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2"/>
  </p:notesMasterIdLst>
  <p:sldIdLst>
    <p:sldId id="256" r:id="rId2"/>
    <p:sldId id="257" r:id="rId3"/>
    <p:sldId id="291" r:id="rId4"/>
    <p:sldId id="293" r:id="rId5"/>
    <p:sldId id="292" r:id="rId6"/>
    <p:sldId id="295" r:id="rId7"/>
    <p:sldId id="303" r:id="rId8"/>
    <p:sldId id="294" r:id="rId9"/>
    <p:sldId id="302" r:id="rId10"/>
    <p:sldId id="304" r:id="rId11"/>
    <p:sldId id="296" r:id="rId12"/>
    <p:sldId id="298" r:id="rId13"/>
    <p:sldId id="305" r:id="rId14"/>
    <p:sldId id="306" r:id="rId15"/>
    <p:sldId id="310" r:id="rId16"/>
    <p:sldId id="311" r:id="rId17"/>
    <p:sldId id="312" r:id="rId18"/>
    <p:sldId id="309" r:id="rId19"/>
    <p:sldId id="299" r:id="rId20"/>
    <p:sldId id="300" r:id="rId21"/>
    <p:sldId id="301" r:id="rId22"/>
    <p:sldId id="313" r:id="rId23"/>
    <p:sldId id="307" r:id="rId24"/>
    <p:sldId id="315" r:id="rId25"/>
    <p:sldId id="314" r:id="rId26"/>
    <p:sldId id="308" r:id="rId27"/>
    <p:sldId id="269" r:id="rId28"/>
    <p:sldId id="322" r:id="rId29"/>
    <p:sldId id="324" r:id="rId30"/>
    <p:sldId id="323" r:id="rId31"/>
    <p:sldId id="316" r:id="rId32"/>
    <p:sldId id="318" r:id="rId33"/>
    <p:sldId id="319" r:id="rId34"/>
    <p:sldId id="320" r:id="rId35"/>
    <p:sldId id="321" r:id="rId36"/>
    <p:sldId id="317" r:id="rId37"/>
    <p:sldId id="325" r:id="rId38"/>
    <p:sldId id="326" r:id="rId39"/>
    <p:sldId id="287" r:id="rId40"/>
    <p:sldId id="288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5" autoAdjust="0"/>
    <p:restoredTop sz="94660"/>
  </p:normalViewPr>
  <p:slideViewPr>
    <p:cSldViewPr>
      <p:cViewPr varScale="1">
        <p:scale>
          <a:sx n="60" d="100"/>
          <a:sy n="60" d="100"/>
        </p:scale>
        <p:origin x="148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ospíšilová" userId="ef44361e9047dbc4" providerId="LiveId" clId="{F1CF5F40-F8CA-48F5-BB7D-211E673A502A}"/>
    <pc:docChg chg="delSld modSld">
      <pc:chgData name="Eva Pospíšilová" userId="ef44361e9047dbc4" providerId="LiveId" clId="{F1CF5F40-F8CA-48F5-BB7D-211E673A502A}" dt="2023-05-18T17:59:18.797" v="9" actId="20577"/>
      <pc:docMkLst>
        <pc:docMk/>
      </pc:docMkLst>
      <pc:sldChg chg="modSp mod">
        <pc:chgData name="Eva Pospíšilová" userId="ef44361e9047dbc4" providerId="LiveId" clId="{F1CF5F40-F8CA-48F5-BB7D-211E673A502A}" dt="2023-05-18T17:59:18.797" v="9" actId="20577"/>
        <pc:sldMkLst>
          <pc:docMk/>
          <pc:sldMk cId="3478844467" sldId="256"/>
        </pc:sldMkLst>
        <pc:spChg chg="mod">
          <ac:chgData name="Eva Pospíšilová" userId="ef44361e9047dbc4" providerId="LiveId" clId="{F1CF5F40-F8CA-48F5-BB7D-211E673A502A}" dt="2023-05-18T17:59:18.797" v="9" actId="20577"/>
          <ac:spMkLst>
            <pc:docMk/>
            <pc:sldMk cId="3478844467" sldId="256"/>
            <ac:spMk id="4" creationId="{00000000-0000-0000-0000-000000000000}"/>
          </ac:spMkLst>
        </pc:spChg>
      </pc:sldChg>
      <pc:sldChg chg="del">
        <pc:chgData name="Eva Pospíšilová" userId="ef44361e9047dbc4" providerId="LiveId" clId="{F1CF5F40-F8CA-48F5-BB7D-211E673A502A}" dt="2023-05-18T17:58:04.592" v="7" actId="2696"/>
        <pc:sldMkLst>
          <pc:docMk/>
          <pc:sldMk cId="1648676340" sldId="286"/>
        </pc:sldMkLst>
      </pc:sldChg>
      <pc:sldChg chg="modNotesTx">
        <pc:chgData name="Eva Pospíšilová" userId="ef44361e9047dbc4" providerId="LiveId" clId="{F1CF5F40-F8CA-48F5-BB7D-211E673A502A}" dt="2023-05-18T17:56:52.252" v="3" actId="6549"/>
        <pc:sldMkLst>
          <pc:docMk/>
          <pc:sldMk cId="825684585" sldId="291"/>
        </pc:sldMkLst>
      </pc:sldChg>
      <pc:sldChg chg="modNotesTx">
        <pc:chgData name="Eva Pospíšilová" userId="ef44361e9047dbc4" providerId="LiveId" clId="{F1CF5F40-F8CA-48F5-BB7D-211E673A502A}" dt="2023-05-18T17:57:10.051" v="4" actId="6549"/>
        <pc:sldMkLst>
          <pc:docMk/>
          <pc:sldMk cId="3880853364" sldId="294"/>
        </pc:sldMkLst>
      </pc:sldChg>
      <pc:sldChg chg="addSp modSp mod">
        <pc:chgData name="Eva Pospíšilová" userId="ef44361e9047dbc4" providerId="LiveId" clId="{F1CF5F40-F8CA-48F5-BB7D-211E673A502A}" dt="2023-05-18T17:55:58.850" v="2" actId="14100"/>
        <pc:sldMkLst>
          <pc:docMk/>
          <pc:sldMk cId="3052601697" sldId="296"/>
        </pc:sldMkLst>
        <pc:cxnChg chg="add mod">
          <ac:chgData name="Eva Pospíšilová" userId="ef44361e9047dbc4" providerId="LiveId" clId="{F1CF5F40-F8CA-48F5-BB7D-211E673A502A}" dt="2023-05-18T17:55:58.850" v="2" actId="14100"/>
          <ac:cxnSpMkLst>
            <pc:docMk/>
            <pc:sldMk cId="3052601697" sldId="296"/>
            <ac:cxnSpMk id="3" creationId="{0E922127-04CE-EEC4-FD1E-8A86BDE6DCD7}"/>
          </ac:cxnSpMkLst>
        </pc:cxnChg>
      </pc:sldChg>
      <pc:sldChg chg="modNotesTx">
        <pc:chgData name="Eva Pospíšilová" userId="ef44361e9047dbc4" providerId="LiveId" clId="{F1CF5F40-F8CA-48F5-BB7D-211E673A502A}" dt="2023-05-18T17:57:31.826" v="6" actId="6549"/>
        <pc:sldMkLst>
          <pc:docMk/>
          <pc:sldMk cId="3937924312" sldId="301"/>
        </pc:sldMkLst>
      </pc:sldChg>
      <pc:sldChg chg="modNotesTx">
        <pc:chgData name="Eva Pospíšilová" userId="ef44361e9047dbc4" providerId="LiveId" clId="{F1CF5F40-F8CA-48F5-BB7D-211E673A502A}" dt="2023-05-18T17:57:18.792" v="5" actId="6549"/>
        <pc:sldMkLst>
          <pc:docMk/>
          <pc:sldMk cId="2924499318" sldId="304"/>
        </pc:sldMkLst>
      </pc:sldChg>
    </pc:docChg>
  </pc:docChgLst>
  <pc:docChgLst>
    <pc:chgData name="Eva Pospíšilová" userId="ef44361e9047dbc4" providerId="LiveId" clId="{324FB87F-D144-4B86-8DD1-121E64C35BF8}"/>
    <pc:docChg chg="undo custSel addSld delSld modSld sldOrd">
      <pc:chgData name="Eva Pospíšilová" userId="ef44361e9047dbc4" providerId="LiveId" clId="{324FB87F-D144-4B86-8DD1-121E64C35BF8}" dt="2022-05-08T19:59:49.624" v="30807" actId="20577"/>
      <pc:docMkLst>
        <pc:docMk/>
      </pc:docMkLst>
      <pc:sldChg chg="modSp mod modTransition">
        <pc:chgData name="Eva Pospíšilová" userId="ef44361e9047dbc4" providerId="LiveId" clId="{324FB87F-D144-4B86-8DD1-121E64C35BF8}" dt="2022-03-31T16:40:05.180" v="1595" actId="113"/>
        <pc:sldMkLst>
          <pc:docMk/>
          <pc:sldMk cId="3478844467" sldId="256"/>
        </pc:sldMkLst>
        <pc:spChg chg="mod">
          <ac:chgData name="Eva Pospíšilová" userId="ef44361e9047dbc4" providerId="LiveId" clId="{324FB87F-D144-4B86-8DD1-121E64C35BF8}" dt="2022-03-31T16:40:05.180" v="1595" actId="113"/>
          <ac:spMkLst>
            <pc:docMk/>
            <pc:sldMk cId="3478844467" sldId="256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3-31T16:38:12.990" v="1573" actId="403"/>
          <ac:spMkLst>
            <pc:docMk/>
            <pc:sldMk cId="3478844467" sldId="256"/>
            <ac:spMk id="3" creationId="{00000000-0000-0000-0000-000000000000}"/>
          </ac:spMkLst>
        </pc:spChg>
        <pc:spChg chg="mod">
          <ac:chgData name="Eva Pospíšilová" userId="ef44361e9047dbc4" providerId="LiveId" clId="{324FB87F-D144-4B86-8DD1-121E64C35BF8}" dt="2022-03-31T16:38:26.903" v="1575" actId="2711"/>
          <ac:spMkLst>
            <pc:docMk/>
            <pc:sldMk cId="3478844467" sldId="256"/>
            <ac:spMk id="4" creationId="{00000000-0000-0000-0000-000000000000}"/>
          </ac:spMkLst>
        </pc:spChg>
      </pc:sldChg>
      <pc:sldChg chg="addSp delSp modSp mod modTransition modAnim">
        <pc:chgData name="Eva Pospíšilová" userId="ef44361e9047dbc4" providerId="LiveId" clId="{324FB87F-D144-4B86-8DD1-121E64C35BF8}" dt="2022-04-02T10:39:08.624" v="4976" actId="20577"/>
        <pc:sldMkLst>
          <pc:docMk/>
          <pc:sldMk cId="2505226647" sldId="257"/>
        </pc:sldMkLst>
        <pc:spChg chg="mod">
          <ac:chgData name="Eva Pospíšilová" userId="ef44361e9047dbc4" providerId="LiveId" clId="{324FB87F-D144-4B86-8DD1-121E64C35BF8}" dt="2022-04-02T10:39:08.624" v="4976" actId="20577"/>
          <ac:spMkLst>
            <pc:docMk/>
            <pc:sldMk cId="2505226647" sldId="257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4-02T10:13:45.061" v="4380" actId="20577"/>
          <ac:spMkLst>
            <pc:docMk/>
            <pc:sldMk cId="2505226647" sldId="257"/>
            <ac:spMk id="3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505226647" sldId="257"/>
            <ac:picMk id="6" creationId="{0A44F16E-BBE9-4CAC-A594-5F2C172DDEEF}"/>
          </ac:picMkLst>
        </pc:picChg>
        <pc:picChg chg="add del mod">
          <ac:chgData name="Eva Pospíšilová" userId="ef44361e9047dbc4" providerId="LiveId" clId="{324FB87F-D144-4B86-8DD1-121E64C35BF8}" dt="2022-03-31T16:28:01.181" v="1399" actId="478"/>
          <ac:picMkLst>
            <pc:docMk/>
            <pc:sldMk cId="2505226647" sldId="257"/>
            <ac:picMk id="1026" creationId="{9C50843D-FEFF-4CC6-A515-DF44A092E1C1}"/>
          </ac:picMkLst>
        </pc:picChg>
        <pc:picChg chg="add del mod">
          <ac:chgData name="Eva Pospíšilová" userId="ef44361e9047dbc4" providerId="LiveId" clId="{324FB87F-D144-4B86-8DD1-121E64C35BF8}" dt="2022-03-31T16:28:01.181" v="1399" actId="478"/>
          <ac:picMkLst>
            <pc:docMk/>
            <pc:sldMk cId="2505226647" sldId="257"/>
            <ac:picMk id="1028" creationId="{30338036-F151-4972-877B-5DD36F5CCD92}"/>
          </ac:picMkLst>
        </pc:picChg>
      </pc:sldChg>
      <pc:sldChg chg="delSp modSp del mod modTransition modAnim">
        <pc:chgData name="Eva Pospíšilová" userId="ef44361e9047dbc4" providerId="LiveId" clId="{324FB87F-D144-4B86-8DD1-121E64C35BF8}" dt="2022-04-02T12:03:36.499" v="7618" actId="47"/>
        <pc:sldMkLst>
          <pc:docMk/>
          <pc:sldMk cId="3744221308" sldId="259"/>
        </pc:sldMkLst>
        <pc:spChg chg="mod">
          <ac:chgData name="Eva Pospíšilová" userId="ef44361e9047dbc4" providerId="LiveId" clId="{324FB87F-D144-4B86-8DD1-121E64C35BF8}" dt="2022-04-02T10:49:07.518" v="5108" actId="20577"/>
          <ac:spMkLst>
            <pc:docMk/>
            <pc:sldMk cId="3744221308" sldId="259"/>
            <ac:spMk id="2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3744221308" sldId="259"/>
            <ac:picMk id="7" creationId="{78BAAC7E-172C-46A6-AA28-2B7F87B7673D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36.184" v="3566" actId="2696"/>
        <pc:sldMkLst>
          <pc:docMk/>
          <pc:sldMk cId="1428164006" sldId="26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428164006" sldId="261"/>
            <ac:picMk id="5" creationId="{33B51783-A75A-4B4A-B4EB-255991A45993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27.786" v="3565" actId="2696"/>
        <pc:sldMkLst>
          <pc:docMk/>
          <pc:sldMk cId="1327604221" sldId="262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27604221" sldId="262"/>
            <ac:picMk id="12" creationId="{A9C02D04-A3AB-4A66-9434-39989114F029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0:43:15.330" v="5104" actId="2696"/>
        <pc:sldMkLst>
          <pc:docMk/>
          <pc:sldMk cId="2803643587" sldId="264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803643587" sldId="264"/>
            <ac:picMk id="5" creationId="{4601D521-F11A-47FA-BB93-D01A1FF3845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2:03:40.263" v="7619" actId="47"/>
        <pc:sldMkLst>
          <pc:docMk/>
          <pc:sldMk cId="2418990294" sldId="265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418990294" sldId="265"/>
            <ac:picMk id="7" creationId="{A1925BFD-9CE3-4B9A-8E1C-9511F144FE9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12:03:43.192" v="7620" actId="47"/>
        <pc:sldMkLst>
          <pc:docMk/>
          <pc:sldMk cId="1157696300" sldId="266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157696300" sldId="266"/>
            <ac:picMk id="9" creationId="{6932DBE0-E3B7-4775-93E5-F7B0F7272067}"/>
          </ac:picMkLst>
        </pc:picChg>
      </pc:sldChg>
      <pc:sldChg chg="delSp del modTransition modAnim">
        <pc:chgData name="Eva Pospíšilová" userId="ef44361e9047dbc4" providerId="LiveId" clId="{324FB87F-D144-4B86-8DD1-121E64C35BF8}" dt="2022-04-03T15:11:00.461" v="9429" actId="2696"/>
        <pc:sldMkLst>
          <pc:docMk/>
          <pc:sldMk cId="1849489609" sldId="267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849489609" sldId="267"/>
            <ac:picMk id="6" creationId="{D9FDF7E2-2CF6-4CBF-AF8A-BCC4B1872B68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13.834" v="3564" actId="2696"/>
        <pc:sldMkLst>
          <pc:docMk/>
          <pc:sldMk cId="1989522011" sldId="268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989522011" sldId="268"/>
            <ac:picMk id="11" creationId="{08163124-E9D6-4734-974E-F52D0116350D}"/>
          </ac:picMkLst>
        </pc:picChg>
      </pc:sldChg>
      <pc:sldChg chg="delSp modSp mod modTransition modAnim">
        <pc:chgData name="Eva Pospíšilová" userId="ef44361e9047dbc4" providerId="LiveId" clId="{324FB87F-D144-4B86-8DD1-121E64C35BF8}" dt="2022-05-04T11:18:24.515" v="28011" actId="20577"/>
        <pc:sldMkLst>
          <pc:docMk/>
          <pc:sldMk cId="4111814000" sldId="269"/>
        </pc:sldMkLst>
        <pc:spChg chg="mod">
          <ac:chgData name="Eva Pospíšilová" userId="ef44361e9047dbc4" providerId="LiveId" clId="{324FB87F-D144-4B86-8DD1-121E64C35BF8}" dt="2022-05-03T19:42:15.220" v="26184" actId="255"/>
          <ac:spMkLst>
            <pc:docMk/>
            <pc:sldMk cId="4111814000" sldId="269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5-04T11:18:24.515" v="28011" actId="20577"/>
          <ac:spMkLst>
            <pc:docMk/>
            <pc:sldMk cId="4111814000" sldId="269"/>
            <ac:spMk id="3" creationId="{00000000-0000-0000-0000-000000000000}"/>
          </ac:spMkLst>
        </pc:spChg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4111814000" sldId="269"/>
            <ac:picMk id="10" creationId="{0BD879A7-C417-4285-A1D8-DB52CAE4DB33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2:07.301" v="3563" actId="2696"/>
        <pc:sldMkLst>
          <pc:docMk/>
          <pc:sldMk cId="1943467625" sldId="270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943467625" sldId="270"/>
            <ac:picMk id="14" creationId="{554D0AAE-A3A0-4D1A-8AA1-8B13EC5890EC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23.081" v="3558" actId="2696"/>
        <pc:sldMkLst>
          <pc:docMk/>
          <pc:sldMk cId="1615902685" sldId="27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615902685" sldId="271"/>
            <ac:picMk id="7" creationId="{711BE8B8-8891-46F0-945A-58DF2F1AEF06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17.450" v="3557" actId="2696"/>
        <pc:sldMkLst>
          <pc:docMk/>
          <pc:sldMk cId="465515883" sldId="272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465515883" sldId="272"/>
            <ac:picMk id="7" creationId="{49835F93-3F2B-478D-B99C-387D5F14D7B7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12.201" v="3556" actId="2696"/>
        <pc:sldMkLst>
          <pc:docMk/>
          <pc:sldMk cId="107555328" sldId="273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07555328" sldId="273"/>
            <ac:picMk id="8" creationId="{AA7E7AAD-1496-406F-9AA3-6E1DC695E66E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0:56.807" v="3553" actId="2696"/>
        <pc:sldMkLst>
          <pc:docMk/>
          <pc:sldMk cId="527162559" sldId="274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527162559" sldId="274"/>
            <ac:picMk id="7" creationId="{3B711003-6D94-462E-8854-676D3AB2303C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03.253" v="3554" actId="2696"/>
        <pc:sldMkLst>
          <pc:docMk/>
          <pc:sldMk cId="1360851636" sldId="275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60851636" sldId="275"/>
            <ac:picMk id="9" creationId="{D7DAA007-F87F-4900-9BB7-26D784908B7F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44.702" v="3560" actId="2696"/>
        <pc:sldMkLst>
          <pc:docMk/>
          <pc:sldMk cId="2632328974" sldId="276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2632328974" sldId="276"/>
            <ac:picMk id="7" creationId="{F4F91F5B-36BA-45B8-A0BF-6181AD2EFA81}"/>
          </ac:picMkLst>
        </pc:picChg>
      </pc:sldChg>
      <pc:sldChg chg="del modTransition">
        <pc:chgData name="Eva Pospíšilová" userId="ef44361e9047dbc4" providerId="LiveId" clId="{324FB87F-D144-4B86-8DD1-121E64C35BF8}" dt="2022-04-02T09:51:06.828" v="3555" actId="2696"/>
        <pc:sldMkLst>
          <pc:docMk/>
          <pc:sldMk cId="2305161782" sldId="277"/>
        </pc:sldMkLst>
      </pc:sldChg>
      <pc:sldChg chg="delSp del modTransition modAnim">
        <pc:chgData name="Eva Pospíšilová" userId="ef44361e9047dbc4" providerId="LiveId" clId="{324FB87F-D144-4B86-8DD1-121E64C35BF8}" dt="2022-04-02T09:51:31.763" v="3559" actId="2696"/>
        <pc:sldMkLst>
          <pc:docMk/>
          <pc:sldMk cId="3000548593" sldId="281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3000548593" sldId="281"/>
            <ac:picMk id="5" creationId="{D807B0DA-4573-43CE-AFD6-BB5C43D9879F}"/>
          </ac:picMkLst>
        </pc:picChg>
      </pc:sldChg>
      <pc:sldChg chg="delSp del modTransition modAnim">
        <pc:chgData name="Eva Pospíšilová" userId="ef44361e9047dbc4" providerId="LiveId" clId="{324FB87F-D144-4B86-8DD1-121E64C35BF8}" dt="2022-04-02T09:51:54.758" v="3562" actId="2696"/>
        <pc:sldMkLst>
          <pc:docMk/>
          <pc:sldMk cId="139842184" sldId="283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39842184" sldId="283"/>
            <ac:picMk id="9" creationId="{251DD5E4-127F-417A-AECB-83767AE82C09}"/>
          </ac:picMkLst>
        </pc:picChg>
      </pc:sldChg>
      <pc:sldChg chg="modSp add del mod modTransition">
        <pc:chgData name="Eva Pospíšilová" userId="ef44361e9047dbc4" providerId="LiveId" clId="{324FB87F-D144-4B86-8DD1-121E64C35BF8}" dt="2022-05-02T22:05:40.408" v="25809" actId="2711"/>
        <pc:sldMkLst>
          <pc:docMk/>
          <pc:sldMk cId="1648676340" sldId="286"/>
        </pc:sldMkLst>
        <pc:spChg chg="mod">
          <ac:chgData name="Eva Pospíšilová" userId="ef44361e9047dbc4" providerId="LiveId" clId="{324FB87F-D144-4B86-8DD1-121E64C35BF8}" dt="2022-05-02T22:05:40.408" v="25809" actId="2711"/>
          <ac:spMkLst>
            <pc:docMk/>
            <pc:sldMk cId="1648676340" sldId="286"/>
            <ac:spMk id="2" creationId="{00000000-0000-0000-0000-000000000000}"/>
          </ac:spMkLst>
        </pc:spChg>
      </pc:sldChg>
      <pc:sldChg chg="modSp mod modTransition">
        <pc:chgData name="Eva Pospíšilová" userId="ef44361e9047dbc4" providerId="LiveId" clId="{324FB87F-D144-4B86-8DD1-121E64C35BF8}" dt="2022-05-08T19:59:49.624" v="30807" actId="20577"/>
        <pc:sldMkLst>
          <pc:docMk/>
          <pc:sldMk cId="2067595047" sldId="287"/>
        </pc:sldMkLst>
        <pc:spChg chg="mod">
          <ac:chgData name="Eva Pospíšilová" userId="ef44361e9047dbc4" providerId="LiveId" clId="{324FB87F-D144-4B86-8DD1-121E64C35BF8}" dt="2022-05-02T22:05:49.908" v="25810" actId="2711"/>
          <ac:spMkLst>
            <pc:docMk/>
            <pc:sldMk cId="2067595047" sldId="287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5-08T19:59:49.624" v="30807" actId="20577"/>
          <ac:spMkLst>
            <pc:docMk/>
            <pc:sldMk cId="2067595047" sldId="287"/>
            <ac:spMk id="3" creationId="{00000000-0000-0000-0000-000000000000}"/>
          </ac:spMkLst>
        </pc:spChg>
      </pc:sldChg>
      <pc:sldChg chg="modSp mod modTransition">
        <pc:chgData name="Eva Pospíšilová" userId="ef44361e9047dbc4" providerId="LiveId" clId="{324FB87F-D144-4B86-8DD1-121E64C35BF8}" dt="2022-05-08T19:36:17.544" v="30146"/>
        <pc:sldMkLst>
          <pc:docMk/>
          <pc:sldMk cId="3217354224" sldId="288"/>
        </pc:sldMkLst>
        <pc:spChg chg="mod">
          <ac:chgData name="Eva Pospíšilová" userId="ef44361e9047dbc4" providerId="LiveId" clId="{324FB87F-D144-4B86-8DD1-121E64C35BF8}" dt="2022-05-08T19:36:17.544" v="30146"/>
          <ac:spMkLst>
            <pc:docMk/>
            <pc:sldMk cId="3217354224" sldId="288"/>
            <ac:spMk id="3" creationId="{00000000-0000-0000-0000-000000000000}"/>
          </ac:spMkLst>
        </pc:spChg>
      </pc:sldChg>
      <pc:sldChg chg="delSp del modTransition modAnim">
        <pc:chgData name="Eva Pospíšilová" userId="ef44361e9047dbc4" providerId="LiveId" clId="{324FB87F-D144-4B86-8DD1-121E64C35BF8}" dt="2022-04-02T09:51:47.541" v="3561" actId="2696"/>
        <pc:sldMkLst>
          <pc:docMk/>
          <pc:sldMk cId="1249167977" sldId="289"/>
        </pc:sldMkLst>
        <pc:picChg chg="del">
          <ac:chgData name="Eva Pospíšilová" userId="ef44361e9047dbc4" providerId="LiveId" clId="{324FB87F-D144-4B86-8DD1-121E64C35BF8}" dt="2022-03-31T16:14:52.369" v="1359"/>
          <ac:picMkLst>
            <pc:docMk/>
            <pc:sldMk cId="1249167977" sldId="289"/>
            <ac:picMk id="5" creationId="{E0AE4AC9-A018-4882-9F0A-B71C09888D97}"/>
          </ac:picMkLst>
        </pc:picChg>
      </pc:sldChg>
      <pc:sldChg chg="del modTransition">
        <pc:chgData name="Eva Pospíšilová" userId="ef44361e9047dbc4" providerId="LiveId" clId="{324FB87F-D144-4B86-8DD1-121E64C35BF8}" dt="2022-04-02T09:50:53.707" v="3552" actId="2696"/>
        <pc:sldMkLst>
          <pc:docMk/>
          <pc:sldMk cId="1400394654" sldId="290"/>
        </pc:sldMkLst>
      </pc:sldChg>
      <pc:sldChg chg="addSp delSp modSp add mod modNotesTx">
        <pc:chgData name="Eva Pospíšilová" userId="ef44361e9047dbc4" providerId="LiveId" clId="{324FB87F-D144-4B86-8DD1-121E64C35BF8}" dt="2022-04-02T10:39:43.944" v="5019" actId="1076"/>
        <pc:sldMkLst>
          <pc:docMk/>
          <pc:sldMk cId="825684585" sldId="291"/>
        </pc:sldMkLst>
        <pc:spChg chg="del">
          <ac:chgData name="Eva Pospíšilová" userId="ef44361e9047dbc4" providerId="LiveId" clId="{324FB87F-D144-4B86-8DD1-121E64C35BF8}" dt="2022-03-31T16:39:52.069" v="1591" actId="478"/>
          <ac:spMkLst>
            <pc:docMk/>
            <pc:sldMk cId="825684585" sldId="291"/>
            <ac:spMk id="2" creationId="{00000000-0000-0000-0000-000000000000}"/>
          </ac:spMkLst>
        </pc:spChg>
        <pc:spChg chg="mod">
          <ac:chgData name="Eva Pospíšilová" userId="ef44361e9047dbc4" providerId="LiveId" clId="{324FB87F-D144-4B86-8DD1-121E64C35BF8}" dt="2022-04-02T10:18:26.465" v="4596" actId="14100"/>
          <ac:spMkLst>
            <pc:docMk/>
            <pc:sldMk cId="825684585" sldId="291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3-31T16:39:56.330" v="1593" actId="478"/>
          <ac:spMkLst>
            <pc:docMk/>
            <pc:sldMk cId="825684585" sldId="291"/>
            <ac:spMk id="6" creationId="{44FECF7F-0CC0-4A6C-9EE2-7A1D09431EC7}"/>
          </ac:spMkLst>
        </pc:spChg>
        <pc:spChg chg="add del mod">
          <ac:chgData name="Eva Pospíšilová" userId="ef44361e9047dbc4" providerId="LiveId" clId="{324FB87F-D144-4B86-8DD1-121E64C35BF8}" dt="2022-03-31T16:39:49.156" v="1590" actId="478"/>
          <ac:spMkLst>
            <pc:docMk/>
            <pc:sldMk cId="825684585" sldId="291"/>
            <ac:spMk id="7" creationId="{5AF45A42-1510-4218-8ADA-AE995228CF57}"/>
          </ac:spMkLst>
        </pc:spChg>
        <pc:spChg chg="add mod">
          <ac:chgData name="Eva Pospíšilová" userId="ef44361e9047dbc4" providerId="LiveId" clId="{324FB87F-D144-4B86-8DD1-121E64C35BF8}" dt="2022-04-02T10:21:28.311" v="4640" actId="14100"/>
          <ac:spMkLst>
            <pc:docMk/>
            <pc:sldMk cId="825684585" sldId="291"/>
            <ac:spMk id="8" creationId="{DEB2357A-EB3A-42CF-9A25-73EB1280AA76}"/>
          </ac:spMkLst>
        </pc:spChg>
        <pc:spChg chg="add del mod">
          <ac:chgData name="Eva Pospíšilová" userId="ef44361e9047dbc4" providerId="LiveId" clId="{324FB87F-D144-4B86-8DD1-121E64C35BF8}" dt="2022-04-01T18:40:45.528" v="2674" actId="478"/>
          <ac:spMkLst>
            <pc:docMk/>
            <pc:sldMk cId="825684585" sldId="291"/>
            <ac:spMk id="9" creationId="{7DA1A566-C126-4EC7-AF7A-2B051AC6B1B7}"/>
          </ac:spMkLst>
        </pc:spChg>
        <pc:spChg chg="add del mod">
          <ac:chgData name="Eva Pospíšilová" userId="ef44361e9047dbc4" providerId="LiveId" clId="{324FB87F-D144-4B86-8DD1-121E64C35BF8}" dt="2022-04-02T10:37:40.671" v="4938" actId="478"/>
          <ac:spMkLst>
            <pc:docMk/>
            <pc:sldMk cId="825684585" sldId="291"/>
            <ac:spMk id="10" creationId="{F65650AB-86E3-48D9-8EC3-D730067348AB}"/>
          </ac:spMkLst>
        </pc:spChg>
        <pc:spChg chg="add del">
          <ac:chgData name="Eva Pospíšilová" userId="ef44361e9047dbc4" providerId="LiveId" clId="{324FB87F-D144-4B86-8DD1-121E64C35BF8}" dt="2022-04-02T10:18:56.500" v="4600" actId="478"/>
          <ac:spMkLst>
            <pc:docMk/>
            <pc:sldMk cId="825684585" sldId="291"/>
            <ac:spMk id="15" creationId="{157BA54D-8A9E-44BE-A70E-4C20FD31C09F}"/>
          </ac:spMkLst>
        </pc:spChg>
        <pc:spChg chg="add del mod">
          <ac:chgData name="Eva Pospíšilová" userId="ef44361e9047dbc4" providerId="LiveId" clId="{324FB87F-D144-4B86-8DD1-121E64C35BF8}" dt="2022-04-02T10:19:16.605" v="4603" actId="478"/>
          <ac:spMkLst>
            <pc:docMk/>
            <pc:sldMk cId="825684585" sldId="291"/>
            <ac:spMk id="17" creationId="{F9FF1C96-1D57-4FA4-B774-257DFEDF59CF}"/>
          </ac:spMkLst>
        </pc:spChg>
        <pc:spChg chg="add del mod">
          <ac:chgData name="Eva Pospíšilová" userId="ef44361e9047dbc4" providerId="LiveId" clId="{324FB87F-D144-4B86-8DD1-121E64C35BF8}" dt="2022-04-02T10:37:45.020" v="4940" actId="478"/>
          <ac:spMkLst>
            <pc:docMk/>
            <pc:sldMk cId="825684585" sldId="291"/>
            <ac:spMk id="19" creationId="{73F19BB9-0F1F-4BF3-8F9F-418223293624}"/>
          </ac:spMkLst>
        </pc:spChg>
        <pc:spChg chg="add mod">
          <ac:chgData name="Eva Pospíšilová" userId="ef44361e9047dbc4" providerId="LiveId" clId="{324FB87F-D144-4B86-8DD1-121E64C35BF8}" dt="2022-04-02T10:39:43.944" v="5019" actId="1076"/>
          <ac:spMkLst>
            <pc:docMk/>
            <pc:sldMk cId="825684585" sldId="291"/>
            <ac:spMk id="22" creationId="{49695179-D06A-4245-AA7C-B304ADF75045}"/>
          </ac:spMkLst>
        </pc:spChg>
        <pc:picChg chg="add del mod">
          <ac:chgData name="Eva Pospíšilová" userId="ef44361e9047dbc4" providerId="LiveId" clId="{324FB87F-D144-4B86-8DD1-121E64C35BF8}" dt="2022-04-02T10:18:02.549" v="4592" actId="478"/>
          <ac:picMkLst>
            <pc:docMk/>
            <pc:sldMk cId="825684585" sldId="291"/>
            <ac:picMk id="5" creationId="{17743F16-5BDA-4E47-95D7-0B56DEF796B8}"/>
          </ac:picMkLst>
        </pc:picChg>
        <pc:picChg chg="add del mod">
          <ac:chgData name="Eva Pospíšilová" userId="ef44361e9047dbc4" providerId="LiveId" clId="{324FB87F-D144-4B86-8DD1-121E64C35BF8}" dt="2022-04-02T10:18:01.087" v="4591" actId="478"/>
          <ac:picMkLst>
            <pc:docMk/>
            <pc:sldMk cId="825684585" sldId="291"/>
            <ac:picMk id="6" creationId="{E769D3AA-9A81-4EDF-9E0D-DB818873F528}"/>
          </ac:picMkLst>
        </pc:picChg>
        <pc:picChg chg="add mod">
          <ac:chgData name="Eva Pospíšilová" userId="ef44361e9047dbc4" providerId="LiveId" clId="{324FB87F-D144-4B86-8DD1-121E64C35BF8}" dt="2022-04-02T10:18:34.275" v="4598" actId="1076"/>
          <ac:picMkLst>
            <pc:docMk/>
            <pc:sldMk cId="825684585" sldId="291"/>
            <ac:picMk id="12" creationId="{1DEA0F63-8207-44BE-AA0F-B27A8F7A742D}"/>
          </ac:picMkLst>
        </pc:picChg>
        <pc:picChg chg="add mod">
          <ac:chgData name="Eva Pospíšilová" userId="ef44361e9047dbc4" providerId="LiveId" clId="{324FB87F-D144-4B86-8DD1-121E64C35BF8}" dt="2022-04-02T10:18:30.027" v="4597" actId="14100"/>
          <ac:picMkLst>
            <pc:docMk/>
            <pc:sldMk cId="825684585" sldId="291"/>
            <ac:picMk id="13" creationId="{18D21DDC-B014-4816-8635-195BB1B14F03}"/>
          </ac:picMkLst>
        </pc:picChg>
        <pc:picChg chg="add mod modCrop">
          <ac:chgData name="Eva Pospíšilová" userId="ef44361e9047dbc4" providerId="LiveId" clId="{324FB87F-D144-4B86-8DD1-121E64C35BF8}" dt="2022-04-02T10:20:35.530" v="4613" actId="14100"/>
          <ac:picMkLst>
            <pc:docMk/>
            <pc:sldMk cId="825684585" sldId="291"/>
            <ac:picMk id="16" creationId="{BCED1784-A97C-49D2-ABBA-99BBB4C0ACCE}"/>
          </ac:picMkLst>
        </pc:picChg>
        <pc:picChg chg="del mod">
          <ac:chgData name="Eva Pospíšilová" userId="ef44361e9047dbc4" providerId="LiveId" clId="{324FB87F-D144-4B86-8DD1-121E64C35BF8}" dt="2022-04-01T18:39:42.607" v="2670" actId="478"/>
          <ac:picMkLst>
            <pc:docMk/>
            <pc:sldMk cId="825684585" sldId="291"/>
            <ac:picMk id="1026" creationId="{9C50843D-FEFF-4CC6-A515-DF44A092E1C1}"/>
          </ac:picMkLst>
        </pc:picChg>
        <pc:picChg chg="del mod">
          <ac:chgData name="Eva Pospíšilová" userId="ef44361e9047dbc4" providerId="LiveId" clId="{324FB87F-D144-4B86-8DD1-121E64C35BF8}" dt="2022-04-01T18:39:42.607" v="2670" actId="478"/>
          <ac:picMkLst>
            <pc:docMk/>
            <pc:sldMk cId="825684585" sldId="291"/>
            <ac:picMk id="1028" creationId="{30338036-F151-4972-877B-5DD36F5CCD92}"/>
          </ac:picMkLst>
        </pc:picChg>
      </pc:sldChg>
      <pc:sldChg chg="addSp delSp modSp add mod">
        <pc:chgData name="Eva Pospíšilová" userId="ef44361e9047dbc4" providerId="LiveId" clId="{324FB87F-D144-4B86-8DD1-121E64C35BF8}" dt="2022-05-08T18:56:31.325" v="29918" actId="20577"/>
        <pc:sldMkLst>
          <pc:docMk/>
          <pc:sldMk cId="3741056725" sldId="292"/>
        </pc:sldMkLst>
        <pc:spChg chg="add del">
          <ac:chgData name="Eva Pospíšilová" userId="ef44361e9047dbc4" providerId="LiveId" clId="{324FB87F-D144-4B86-8DD1-121E64C35BF8}" dt="2022-04-01T18:54:49.057" v="2954" actId="478"/>
          <ac:spMkLst>
            <pc:docMk/>
            <pc:sldMk cId="3741056725" sldId="292"/>
            <ac:spMk id="2" creationId="{39F2CDC3-28F4-414D-BB6F-F9E89563A723}"/>
          </ac:spMkLst>
        </pc:spChg>
        <pc:spChg chg="del mod">
          <ac:chgData name="Eva Pospíšilová" userId="ef44361e9047dbc4" providerId="LiveId" clId="{324FB87F-D144-4B86-8DD1-121E64C35BF8}" dt="2022-03-31T17:05:58.517" v="2238" actId="478"/>
          <ac:spMkLst>
            <pc:docMk/>
            <pc:sldMk cId="3741056725" sldId="292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3-31T17:06:11.304" v="2239" actId="478"/>
          <ac:spMkLst>
            <pc:docMk/>
            <pc:sldMk cId="3741056725" sldId="292"/>
            <ac:spMk id="5" creationId="{F4DD89A6-03FB-448D-9E54-B916DD2CA60B}"/>
          </ac:spMkLst>
        </pc:spChg>
        <pc:spChg chg="add del mod">
          <ac:chgData name="Eva Pospíšilová" userId="ef44361e9047dbc4" providerId="LiveId" clId="{324FB87F-D144-4B86-8DD1-121E64C35BF8}" dt="2022-04-02T10:38:12.969" v="4949" actId="478"/>
          <ac:spMkLst>
            <pc:docMk/>
            <pc:sldMk cId="3741056725" sldId="292"/>
            <ac:spMk id="6" creationId="{F733DAFB-8CE4-4341-B1D6-1ED259079174}"/>
          </ac:spMkLst>
        </pc:spChg>
        <pc:spChg chg="add mod">
          <ac:chgData name="Eva Pospíšilová" userId="ef44361e9047dbc4" providerId="LiveId" clId="{324FB87F-D144-4B86-8DD1-121E64C35BF8}" dt="2022-05-08T18:56:31.325" v="29918" actId="20577"/>
          <ac:spMkLst>
            <pc:docMk/>
            <pc:sldMk cId="3741056725" sldId="292"/>
            <ac:spMk id="7" creationId="{EF8DB451-07ED-4869-AC60-C51D7D38E6B8}"/>
          </ac:spMkLst>
        </pc:spChg>
        <pc:spChg chg="add del mod">
          <ac:chgData name="Eva Pospíšilová" userId="ef44361e9047dbc4" providerId="LiveId" clId="{324FB87F-D144-4B86-8DD1-121E64C35BF8}" dt="2022-04-02T10:38:05.563" v="4946" actId="478"/>
          <ac:spMkLst>
            <pc:docMk/>
            <pc:sldMk cId="3741056725" sldId="292"/>
            <ac:spMk id="8" creationId="{298F6891-3B8C-48D4-BAB7-E81B77622D46}"/>
          </ac:spMkLst>
        </pc:spChg>
        <pc:spChg chg="del mod">
          <ac:chgData name="Eva Pospíšilová" userId="ef44361e9047dbc4" providerId="LiveId" clId="{324FB87F-D144-4B86-8DD1-121E64C35BF8}" dt="2022-03-31T16:55:17.596" v="2069" actId="478"/>
          <ac:spMkLst>
            <pc:docMk/>
            <pc:sldMk cId="3741056725" sldId="292"/>
            <ac:spMk id="8" creationId="{DEB2357A-EB3A-42CF-9A25-73EB1280AA76}"/>
          </ac:spMkLst>
        </pc:spChg>
        <pc:spChg chg="del mod">
          <ac:chgData name="Eva Pospíšilová" userId="ef44361e9047dbc4" providerId="LiveId" clId="{324FB87F-D144-4B86-8DD1-121E64C35BF8}" dt="2022-04-02T10:38:08.271" v="4948" actId="478"/>
          <ac:spMkLst>
            <pc:docMk/>
            <pc:sldMk cId="3741056725" sldId="292"/>
            <ac:spMk id="10" creationId="{F65650AB-86E3-48D9-8EC3-D730067348AB}"/>
          </ac:spMkLst>
        </pc:spChg>
        <pc:spChg chg="add mod">
          <ac:chgData name="Eva Pospíšilová" userId="ef44361e9047dbc4" providerId="LiveId" clId="{324FB87F-D144-4B86-8DD1-121E64C35BF8}" dt="2022-04-28T18:57:51.782" v="10333" actId="20577"/>
          <ac:spMkLst>
            <pc:docMk/>
            <pc:sldMk cId="3741056725" sldId="292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02T10:39:59.814" v="5028" actId="20577"/>
          <ac:spMkLst>
            <pc:docMk/>
            <pc:sldMk cId="3741056725" sldId="292"/>
            <ac:spMk id="12" creationId="{FDC1FC4F-32BB-4E79-A4C0-1CF585BF2911}"/>
          </ac:spMkLst>
        </pc:spChg>
        <pc:picChg chg="add mod">
          <ac:chgData name="Eva Pospíšilová" userId="ef44361e9047dbc4" providerId="LiveId" clId="{324FB87F-D144-4B86-8DD1-121E64C35BF8}" dt="2022-04-28T18:58:03.126" v="10335" actId="1076"/>
          <ac:picMkLst>
            <pc:docMk/>
            <pc:sldMk cId="3741056725" sldId="292"/>
            <ac:picMk id="3" creationId="{087518AB-FE15-4539-9ECF-EF22005183A8}"/>
          </ac:picMkLst>
        </pc:picChg>
        <pc:picChg chg="del mod">
          <ac:chgData name="Eva Pospíšilová" userId="ef44361e9047dbc4" providerId="LiveId" clId="{324FB87F-D144-4B86-8DD1-121E64C35BF8}" dt="2022-03-31T16:56:31.389" v="2073" actId="478"/>
          <ac:picMkLst>
            <pc:docMk/>
            <pc:sldMk cId="3741056725" sldId="292"/>
            <ac:picMk id="1026" creationId="{9C50843D-FEFF-4CC6-A515-DF44A092E1C1}"/>
          </ac:picMkLst>
        </pc:picChg>
        <pc:picChg chg="del mod">
          <ac:chgData name="Eva Pospíšilová" userId="ef44361e9047dbc4" providerId="LiveId" clId="{324FB87F-D144-4B86-8DD1-121E64C35BF8}" dt="2022-03-31T16:56:32.866" v="2074" actId="478"/>
          <ac:picMkLst>
            <pc:docMk/>
            <pc:sldMk cId="3741056725" sldId="292"/>
            <ac:picMk id="1028" creationId="{30338036-F151-4972-877B-5DD36F5CCD92}"/>
          </ac:picMkLst>
        </pc:picChg>
      </pc:sldChg>
      <pc:sldChg chg="addSp delSp modSp add mod">
        <pc:chgData name="Eva Pospíšilová" userId="ef44361e9047dbc4" providerId="LiveId" clId="{324FB87F-D144-4B86-8DD1-121E64C35BF8}" dt="2022-05-08T18:56:21.030" v="29917" actId="20577"/>
        <pc:sldMkLst>
          <pc:docMk/>
          <pc:sldMk cId="131263177" sldId="293"/>
        </pc:sldMkLst>
        <pc:spChg chg="mod">
          <ac:chgData name="Eva Pospíšilová" userId="ef44361e9047dbc4" providerId="LiveId" clId="{324FB87F-D144-4B86-8DD1-121E64C35BF8}" dt="2022-04-02T10:23:55.950" v="4664" actId="14100"/>
          <ac:spMkLst>
            <pc:docMk/>
            <pc:sldMk cId="131263177" sldId="293"/>
            <ac:spMk id="3" creationId="{00000000-0000-0000-0000-000000000000}"/>
          </ac:spMkLst>
        </pc:spChg>
        <pc:spChg chg="add del mod">
          <ac:chgData name="Eva Pospíšilová" userId="ef44361e9047dbc4" providerId="LiveId" clId="{324FB87F-D144-4B86-8DD1-121E64C35BF8}" dt="2022-04-02T10:37:55.017" v="4944" actId="478"/>
          <ac:spMkLst>
            <pc:docMk/>
            <pc:sldMk cId="131263177" sldId="293"/>
            <ac:spMk id="5" creationId="{5757B348-7422-48DC-B383-EB517B24BFE2}"/>
          </ac:spMkLst>
        </pc:spChg>
        <pc:spChg chg="mod">
          <ac:chgData name="Eva Pospíšilová" userId="ef44361e9047dbc4" providerId="LiveId" clId="{324FB87F-D144-4B86-8DD1-121E64C35BF8}" dt="2022-05-08T18:56:21.030" v="29917" actId="20577"/>
          <ac:spMkLst>
            <pc:docMk/>
            <pc:sldMk cId="131263177" sldId="293"/>
            <ac:spMk id="8" creationId="{DEB2357A-EB3A-42CF-9A25-73EB1280AA76}"/>
          </ac:spMkLst>
        </pc:spChg>
        <pc:spChg chg="del mod">
          <ac:chgData name="Eva Pospíšilová" userId="ef44361e9047dbc4" providerId="LiveId" clId="{324FB87F-D144-4B86-8DD1-121E64C35BF8}" dt="2022-04-02T10:37:50.444" v="4941" actId="478"/>
          <ac:spMkLst>
            <pc:docMk/>
            <pc:sldMk cId="131263177" sldId="293"/>
            <ac:spMk id="10" creationId="{F65650AB-86E3-48D9-8EC3-D730067348AB}"/>
          </ac:spMkLst>
        </pc:spChg>
        <pc:spChg chg="add mod">
          <ac:chgData name="Eva Pospíšilová" userId="ef44361e9047dbc4" providerId="LiveId" clId="{324FB87F-D144-4B86-8DD1-121E64C35BF8}" dt="2022-04-02T10:39:26.076" v="5012" actId="20577"/>
          <ac:spMkLst>
            <pc:docMk/>
            <pc:sldMk cId="131263177" sldId="293"/>
            <ac:spMk id="11" creationId="{B327B6B6-496E-4507-8FD2-48262868DEDB}"/>
          </ac:spMkLst>
        </pc:spChg>
        <pc:spChg chg="add mod">
          <ac:chgData name="Eva Pospíšilová" userId="ef44361e9047dbc4" providerId="LiveId" clId="{324FB87F-D144-4B86-8DD1-121E64C35BF8}" dt="2022-04-02T10:39:46.437" v="5020"/>
          <ac:spMkLst>
            <pc:docMk/>
            <pc:sldMk cId="131263177" sldId="293"/>
            <ac:spMk id="12" creationId="{0A130C96-564E-417D-A3AF-4E1B66DCB9EE}"/>
          </ac:spMkLst>
        </pc:spChg>
        <pc:picChg chg="mod">
          <ac:chgData name="Eva Pospíšilová" userId="ef44361e9047dbc4" providerId="LiveId" clId="{324FB87F-D144-4B86-8DD1-121E64C35BF8}" dt="2022-04-02T10:23:16.480" v="4659" actId="1076"/>
          <ac:picMkLst>
            <pc:docMk/>
            <pc:sldMk cId="131263177" sldId="293"/>
            <ac:picMk id="1026" creationId="{9C50843D-FEFF-4CC6-A515-DF44A092E1C1}"/>
          </ac:picMkLst>
        </pc:picChg>
        <pc:picChg chg="mod">
          <ac:chgData name="Eva Pospíšilová" userId="ef44361e9047dbc4" providerId="LiveId" clId="{324FB87F-D144-4B86-8DD1-121E64C35BF8}" dt="2022-04-02T10:23:12.367" v="4658" actId="1076"/>
          <ac:picMkLst>
            <pc:docMk/>
            <pc:sldMk cId="131263177" sldId="293"/>
            <ac:picMk id="1028" creationId="{30338036-F151-4972-877B-5DD36F5CCD92}"/>
          </ac:picMkLst>
        </pc:picChg>
      </pc:sldChg>
      <pc:sldChg chg="addSp delSp modSp add mod modNotesTx">
        <pc:chgData name="Eva Pospíšilová" userId="ef44361e9047dbc4" providerId="LiveId" clId="{324FB87F-D144-4B86-8DD1-121E64C35BF8}" dt="2022-04-28T19:54:35.223" v="12164" actId="20577"/>
        <pc:sldMkLst>
          <pc:docMk/>
          <pc:sldMk cId="3880853364" sldId="294"/>
        </pc:sldMkLst>
        <pc:spChg chg="add del mod">
          <ac:chgData name="Eva Pospíšilová" userId="ef44361e9047dbc4" providerId="LiveId" clId="{324FB87F-D144-4B86-8DD1-121E64C35BF8}" dt="2022-04-28T19:53:17.355" v="12098" actId="478"/>
          <ac:spMkLst>
            <pc:docMk/>
            <pc:sldMk cId="3880853364" sldId="294"/>
            <ac:spMk id="6" creationId="{E1A11472-391A-4033-9FBC-629F7CC55B08}"/>
          </ac:spMkLst>
        </pc:spChg>
        <pc:spChg chg="add del mod">
          <ac:chgData name="Eva Pospíšilová" userId="ef44361e9047dbc4" providerId="LiveId" clId="{324FB87F-D144-4B86-8DD1-121E64C35BF8}" dt="2022-04-28T19:06:39.752" v="10521" actId="478"/>
          <ac:spMkLst>
            <pc:docMk/>
            <pc:sldMk cId="3880853364" sldId="294"/>
            <ac:spMk id="8" creationId="{EE69147D-635E-4757-8894-D139AA7DF397}"/>
          </ac:spMkLst>
        </pc:spChg>
        <pc:spChg chg="del mod">
          <ac:chgData name="Eva Pospíšilová" userId="ef44361e9047dbc4" providerId="LiveId" clId="{324FB87F-D144-4B86-8DD1-121E64C35BF8}" dt="2022-04-28T19:53:13.360" v="12097" actId="478"/>
          <ac:spMkLst>
            <pc:docMk/>
            <pc:sldMk cId="3880853364" sldId="294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4:35.223" v="12164" actId="20577"/>
          <ac:spMkLst>
            <pc:docMk/>
            <pc:sldMk cId="3880853364" sldId="294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28T19:53:18.275" v="12099"/>
          <ac:spMkLst>
            <pc:docMk/>
            <pc:sldMk cId="3880853364" sldId="294"/>
            <ac:spMk id="12" creationId="{B7FE5947-B134-46C9-91B6-07BE667009B2}"/>
          </ac:spMkLst>
        </pc:spChg>
        <pc:picChg chg="add del mod modCrop">
          <ac:chgData name="Eva Pospíšilová" userId="ef44361e9047dbc4" providerId="LiveId" clId="{324FB87F-D144-4B86-8DD1-121E64C35BF8}" dt="2022-04-28T19:06:36.535" v="10520" actId="478"/>
          <ac:picMkLst>
            <pc:docMk/>
            <pc:sldMk cId="3880853364" sldId="294"/>
            <ac:picMk id="3" creationId="{05A2B864-7B22-49E3-BAF0-ACDF701AEB67}"/>
          </ac:picMkLst>
        </pc:picChg>
        <pc:picChg chg="add del mod">
          <ac:chgData name="Eva Pospíšilová" userId="ef44361e9047dbc4" providerId="LiveId" clId="{324FB87F-D144-4B86-8DD1-121E64C35BF8}" dt="2022-04-01T20:14:40.303" v="3258" actId="478"/>
          <ac:picMkLst>
            <pc:docMk/>
            <pc:sldMk cId="3880853364" sldId="294"/>
            <ac:picMk id="3074" creationId="{B68854BA-F563-44A2-A4D1-8F9306497E85}"/>
          </ac:picMkLst>
        </pc:picChg>
      </pc:sldChg>
      <pc:sldChg chg="addSp delSp modSp add mod ord">
        <pc:chgData name="Eva Pospíšilová" userId="ef44361e9047dbc4" providerId="LiveId" clId="{324FB87F-D144-4B86-8DD1-121E64C35BF8}" dt="2022-04-28T19:56:16.244" v="12177" actId="20577"/>
        <pc:sldMkLst>
          <pc:docMk/>
          <pc:sldMk cId="3124009823" sldId="295"/>
        </pc:sldMkLst>
        <pc:spChg chg="add del mod">
          <ac:chgData name="Eva Pospíšilová" userId="ef44361e9047dbc4" providerId="LiveId" clId="{324FB87F-D144-4B86-8DD1-121E64C35BF8}" dt="2022-04-02T10:41:40.183" v="5072" actId="478"/>
          <ac:spMkLst>
            <pc:docMk/>
            <pc:sldMk cId="3124009823" sldId="295"/>
            <ac:spMk id="3" creationId="{013C6B6A-5E27-440B-8450-0B62D377CE7D}"/>
          </ac:spMkLst>
        </pc:spChg>
        <pc:spChg chg="add del mod">
          <ac:chgData name="Eva Pospíšilová" userId="ef44361e9047dbc4" providerId="LiveId" clId="{324FB87F-D144-4B86-8DD1-121E64C35BF8}" dt="2022-04-28T19:36:31.640" v="11119" actId="478"/>
          <ac:spMkLst>
            <pc:docMk/>
            <pc:sldMk cId="3124009823" sldId="295"/>
            <ac:spMk id="6" creationId="{258D144D-6BB0-48CD-AAC6-5E7CD3BCC221}"/>
          </ac:spMkLst>
        </pc:spChg>
        <pc:spChg chg="add del mod">
          <ac:chgData name="Eva Pospíšilová" userId="ef44361e9047dbc4" providerId="LiveId" clId="{324FB87F-D144-4B86-8DD1-121E64C35BF8}" dt="2022-04-02T10:31:43.973" v="4820" actId="478"/>
          <ac:spMkLst>
            <pc:docMk/>
            <pc:sldMk cId="3124009823" sldId="295"/>
            <ac:spMk id="7" creationId="{3BD58DD6-79B3-49B7-80EB-B44D2AD3CB33}"/>
          </ac:spMkLst>
        </pc:spChg>
        <pc:spChg chg="del">
          <ac:chgData name="Eva Pospíšilová" userId="ef44361e9047dbc4" providerId="LiveId" clId="{324FB87F-D144-4B86-8DD1-121E64C35BF8}" dt="2022-04-02T10:41:36.623" v="5070" actId="478"/>
          <ac:spMkLst>
            <pc:docMk/>
            <pc:sldMk cId="3124009823" sldId="295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6:16.244" v="12177" actId="20577"/>
          <ac:spMkLst>
            <pc:docMk/>
            <pc:sldMk cId="3124009823" sldId="295"/>
            <ac:spMk id="11" creationId="{8BE1E4BA-B443-454D-8652-6EB1D2B32198}"/>
          </ac:spMkLst>
        </pc:spChg>
        <pc:spChg chg="add mod">
          <ac:chgData name="Eva Pospíšilová" userId="ef44361e9047dbc4" providerId="LiveId" clId="{324FB87F-D144-4B86-8DD1-121E64C35BF8}" dt="2022-04-28T19:52:51.237" v="12092" actId="1076"/>
          <ac:spMkLst>
            <pc:docMk/>
            <pc:sldMk cId="3124009823" sldId="295"/>
            <ac:spMk id="12" creationId="{37255CD1-F63E-4A10-80E4-B50762171687}"/>
          </ac:spMkLst>
        </pc:spChg>
        <pc:picChg chg="add del mod">
          <ac:chgData name="Eva Pospíšilová" userId="ef44361e9047dbc4" providerId="LiveId" clId="{324FB87F-D144-4B86-8DD1-121E64C35BF8}" dt="2022-04-28T19:36:28.288" v="11117" actId="478"/>
          <ac:picMkLst>
            <pc:docMk/>
            <pc:sldMk cId="3124009823" sldId="295"/>
            <ac:picMk id="4098" creationId="{48726E66-0A67-4CB5-A7F5-58D18084B9F9}"/>
          </ac:picMkLst>
        </pc:picChg>
      </pc:sldChg>
      <pc:sldChg chg="addSp delSp modSp add mod">
        <pc:chgData name="Eva Pospíšilová" userId="ef44361e9047dbc4" providerId="LiveId" clId="{324FB87F-D144-4B86-8DD1-121E64C35BF8}" dt="2022-05-08T18:59:07.910" v="29950" actId="478"/>
        <pc:sldMkLst>
          <pc:docMk/>
          <pc:sldMk cId="3052601697" sldId="296"/>
        </pc:sldMkLst>
        <pc:spChg chg="add del mod">
          <ac:chgData name="Eva Pospíšilová" userId="ef44361e9047dbc4" providerId="LiveId" clId="{324FB87F-D144-4B86-8DD1-121E64C35BF8}" dt="2022-04-02T10:51:32.467" v="5219" actId="478"/>
          <ac:spMkLst>
            <pc:docMk/>
            <pc:sldMk cId="3052601697" sldId="296"/>
            <ac:spMk id="3" creationId="{EEAD2D29-7D52-4107-8F9E-686314A4D87F}"/>
          </ac:spMkLst>
        </pc:spChg>
        <pc:spChg chg="del">
          <ac:chgData name="Eva Pospíšilová" userId="ef44361e9047dbc4" providerId="LiveId" clId="{324FB87F-D144-4B86-8DD1-121E64C35BF8}" dt="2022-04-02T10:49:26.590" v="5110" actId="478"/>
          <ac:spMkLst>
            <pc:docMk/>
            <pc:sldMk cId="3052601697" sldId="296"/>
            <ac:spMk id="6" creationId="{258D144D-6BB0-48CD-AAC6-5E7CD3BCC221}"/>
          </ac:spMkLst>
        </pc:spChg>
        <pc:spChg chg="add mod">
          <ac:chgData name="Eva Pospíšilová" userId="ef44361e9047dbc4" providerId="LiveId" clId="{324FB87F-D144-4B86-8DD1-121E64C35BF8}" dt="2022-04-02T11:21:28.750" v="6185" actId="20577"/>
          <ac:spMkLst>
            <pc:docMk/>
            <pc:sldMk cId="3052601697" sldId="296"/>
            <ac:spMk id="9" creationId="{827AF14B-8033-4EEB-9BC5-75D7B5B84A0D}"/>
          </ac:spMkLst>
        </pc:spChg>
        <pc:spChg chg="del">
          <ac:chgData name="Eva Pospíšilová" userId="ef44361e9047dbc4" providerId="LiveId" clId="{324FB87F-D144-4B86-8DD1-121E64C35BF8}" dt="2022-04-02T10:51:29.073" v="5218" actId="478"/>
          <ac:spMkLst>
            <pc:docMk/>
            <pc:sldMk cId="3052601697" sldId="296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02T11:21:42.791" v="6199" actId="20577"/>
          <ac:spMkLst>
            <pc:docMk/>
            <pc:sldMk cId="3052601697" sldId="296"/>
            <ac:spMk id="11" creationId="{8BE1E4BA-B443-454D-8652-6EB1D2B32198}"/>
          </ac:spMkLst>
        </pc:spChg>
        <pc:spChg chg="add del mod">
          <ac:chgData name="Eva Pospíšilová" userId="ef44361e9047dbc4" providerId="LiveId" clId="{324FB87F-D144-4B86-8DD1-121E64C35BF8}" dt="2022-05-08T18:59:07.910" v="29950" actId="478"/>
          <ac:spMkLst>
            <pc:docMk/>
            <pc:sldMk cId="3052601697" sldId="296"/>
            <ac:spMk id="15" creationId="{03DEA407-CA92-4151-93BD-2635BD035BD6}"/>
          </ac:spMkLst>
        </pc:spChg>
        <pc:picChg chg="add del mod modCrop">
          <ac:chgData name="Eva Pospíšilová" userId="ef44361e9047dbc4" providerId="LiveId" clId="{324FB87F-D144-4B86-8DD1-121E64C35BF8}" dt="2022-04-02T11:07:18.147" v="5992" actId="478"/>
          <ac:picMkLst>
            <pc:docMk/>
            <pc:sldMk cId="3052601697" sldId="296"/>
            <ac:picMk id="7" creationId="{1B3EBCB3-1A76-4725-BADF-38A96CF976B4}"/>
          </ac:picMkLst>
        </pc:picChg>
        <pc:picChg chg="add mod modCrop">
          <ac:chgData name="Eva Pospíšilová" userId="ef44361e9047dbc4" providerId="LiveId" clId="{324FB87F-D144-4B86-8DD1-121E64C35BF8}" dt="2022-04-02T11:16:49.220" v="6117" actId="1036"/>
          <ac:picMkLst>
            <pc:docMk/>
            <pc:sldMk cId="3052601697" sldId="296"/>
            <ac:picMk id="12" creationId="{296E0E7C-2891-4D4B-9A40-1B9F1084891A}"/>
          </ac:picMkLst>
        </pc:picChg>
        <pc:picChg chg="del">
          <ac:chgData name="Eva Pospíšilová" userId="ef44361e9047dbc4" providerId="LiveId" clId="{324FB87F-D144-4B86-8DD1-121E64C35BF8}" dt="2022-04-02T10:49:23.061" v="5109" actId="478"/>
          <ac:picMkLst>
            <pc:docMk/>
            <pc:sldMk cId="3052601697" sldId="296"/>
            <ac:picMk id="4098" creationId="{48726E66-0A67-4CB5-A7F5-58D18084B9F9}"/>
          </ac:picMkLst>
        </pc:picChg>
        <pc:picChg chg="add del mod">
          <ac:chgData name="Eva Pospíšilová" userId="ef44361e9047dbc4" providerId="LiveId" clId="{324FB87F-D144-4B86-8DD1-121E64C35BF8}" dt="2022-04-02T11:03:07.918" v="5982" actId="478"/>
          <ac:picMkLst>
            <pc:docMk/>
            <pc:sldMk cId="3052601697" sldId="296"/>
            <ac:picMk id="5122" creationId="{22507A8C-6935-4661-A34E-301727D9E2D3}"/>
          </ac:picMkLst>
        </pc:picChg>
      </pc:sldChg>
      <pc:sldChg chg="delSp modSp add del mod">
        <pc:chgData name="Eva Pospíšilová" userId="ef44361e9047dbc4" providerId="LiveId" clId="{324FB87F-D144-4B86-8DD1-121E64C35BF8}" dt="2022-04-02T20:50:23.042" v="8901" actId="2696"/>
        <pc:sldMkLst>
          <pc:docMk/>
          <pc:sldMk cId="2646164047" sldId="297"/>
        </pc:sldMkLst>
        <pc:spChg chg="mod">
          <ac:chgData name="Eva Pospíšilová" userId="ef44361e9047dbc4" providerId="LiveId" clId="{324FB87F-D144-4B86-8DD1-121E64C35BF8}" dt="2022-04-02T11:28:03.465" v="6223" actId="20577"/>
          <ac:spMkLst>
            <pc:docMk/>
            <pc:sldMk cId="2646164047" sldId="297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4-02T12:03:12.638" v="7616" actId="20577"/>
          <ac:spMkLst>
            <pc:docMk/>
            <pc:sldMk cId="2646164047" sldId="297"/>
            <ac:spMk id="11" creationId="{8BE1E4BA-B443-454D-8652-6EB1D2B32198}"/>
          </ac:spMkLst>
        </pc:spChg>
        <pc:spChg chg="del mod">
          <ac:chgData name="Eva Pospíšilová" userId="ef44361e9047dbc4" providerId="LiveId" clId="{324FB87F-D144-4B86-8DD1-121E64C35BF8}" dt="2022-04-02T11:28:34.465" v="6230" actId="478"/>
          <ac:spMkLst>
            <pc:docMk/>
            <pc:sldMk cId="2646164047" sldId="297"/>
            <ac:spMk id="15" creationId="{03DEA407-CA92-4151-93BD-2635BD035BD6}"/>
          </ac:spMkLst>
        </pc:spChg>
        <pc:picChg chg="del mod">
          <ac:chgData name="Eva Pospíšilová" userId="ef44361e9047dbc4" providerId="LiveId" clId="{324FB87F-D144-4B86-8DD1-121E64C35BF8}" dt="2022-04-02T11:28:22.824" v="6227" actId="478"/>
          <ac:picMkLst>
            <pc:docMk/>
            <pc:sldMk cId="2646164047" sldId="297"/>
            <ac:picMk id="12" creationId="{296E0E7C-2891-4D4B-9A40-1B9F1084891A}"/>
          </ac:picMkLst>
        </pc:picChg>
      </pc:sldChg>
      <pc:sldChg chg="modSp add mod">
        <pc:chgData name="Eva Pospíšilová" userId="ef44361e9047dbc4" providerId="LiveId" clId="{324FB87F-D144-4B86-8DD1-121E64C35BF8}" dt="2022-04-28T20:05:43.853" v="12335" actId="20577"/>
        <pc:sldMkLst>
          <pc:docMk/>
          <pc:sldMk cId="3074057489" sldId="298"/>
        </pc:sldMkLst>
        <pc:spChg chg="mod">
          <ac:chgData name="Eva Pospíšilová" userId="ef44361e9047dbc4" providerId="LiveId" clId="{324FB87F-D144-4B86-8DD1-121E64C35BF8}" dt="2022-04-28T20:05:43.853" v="12335" actId="20577"/>
          <ac:spMkLst>
            <pc:docMk/>
            <pc:sldMk cId="3074057489" sldId="298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3T19:14:50.103" v="26071" actId="13926"/>
        <pc:sldMkLst>
          <pc:docMk/>
          <pc:sldMk cId="1103845965" sldId="299"/>
        </pc:sldMkLst>
        <pc:spChg chg="mod">
          <ac:chgData name="Eva Pospíšilová" userId="ef44361e9047dbc4" providerId="LiveId" clId="{324FB87F-D144-4B86-8DD1-121E64C35BF8}" dt="2022-05-03T19:14:50.103" v="26071" actId="13926"/>
          <ac:spMkLst>
            <pc:docMk/>
            <pc:sldMk cId="1103845965" sldId="299"/>
            <ac:spMk id="11" creationId="{8BE1E4BA-B443-454D-8652-6EB1D2B32198}"/>
          </ac:spMkLst>
        </pc:spChg>
      </pc:sldChg>
      <pc:sldChg chg="addSp modSp add mod">
        <pc:chgData name="Eva Pospíšilová" userId="ef44361e9047dbc4" providerId="LiveId" clId="{324FB87F-D144-4B86-8DD1-121E64C35BF8}" dt="2022-05-08T19:04:29.063" v="29959" actId="20577"/>
        <pc:sldMkLst>
          <pc:docMk/>
          <pc:sldMk cId="713389444" sldId="300"/>
        </pc:sldMkLst>
        <pc:spChg chg="add mod">
          <ac:chgData name="Eva Pospíšilová" userId="ef44361e9047dbc4" providerId="LiveId" clId="{324FB87F-D144-4B86-8DD1-121E64C35BF8}" dt="2022-05-08T19:04:29.063" v="29959" actId="20577"/>
          <ac:spMkLst>
            <pc:docMk/>
            <pc:sldMk cId="713389444" sldId="300"/>
            <ac:spMk id="6" creationId="{F671187B-8A7C-41D6-839E-B79EBA0CF867}"/>
          </ac:spMkLst>
        </pc:spChg>
        <pc:spChg chg="mod">
          <ac:chgData name="Eva Pospíšilová" userId="ef44361e9047dbc4" providerId="LiveId" clId="{324FB87F-D144-4B86-8DD1-121E64C35BF8}" dt="2022-05-01T15:53:01.658" v="18445" actId="20577"/>
          <ac:spMkLst>
            <pc:docMk/>
            <pc:sldMk cId="713389444" sldId="300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1T15:09:45.193" v="17545" actId="14100"/>
          <ac:picMkLst>
            <pc:docMk/>
            <pc:sldMk cId="713389444" sldId="300"/>
            <ac:picMk id="7170" creationId="{1387AE3A-3272-4265-99FE-FF8A94284FD3}"/>
          </ac:picMkLst>
        </pc:picChg>
      </pc:sldChg>
      <pc:sldChg chg="addSp delSp modSp add mod modNotesTx">
        <pc:chgData name="Eva Pospíšilová" userId="ef44361e9047dbc4" providerId="LiveId" clId="{324FB87F-D144-4B86-8DD1-121E64C35BF8}" dt="2022-05-01T18:32:15.068" v="18890" actId="21"/>
        <pc:sldMkLst>
          <pc:docMk/>
          <pc:sldMk cId="3937924312" sldId="301"/>
        </pc:sldMkLst>
        <pc:spChg chg="del mod">
          <ac:chgData name="Eva Pospíšilová" userId="ef44361e9047dbc4" providerId="LiveId" clId="{324FB87F-D144-4B86-8DD1-121E64C35BF8}" dt="2022-05-01T15:10:56.552" v="17548" actId="478"/>
          <ac:spMkLst>
            <pc:docMk/>
            <pc:sldMk cId="3937924312" sldId="301"/>
            <ac:spMk id="6" creationId="{F671187B-8A7C-41D6-839E-B79EBA0CF867}"/>
          </ac:spMkLst>
        </pc:spChg>
        <pc:spChg chg="add del mod">
          <ac:chgData name="Eva Pospíšilová" userId="ef44361e9047dbc4" providerId="LiveId" clId="{324FB87F-D144-4B86-8DD1-121E64C35BF8}" dt="2022-05-01T18:32:15.068" v="18890" actId="21"/>
          <ac:spMkLst>
            <pc:docMk/>
            <pc:sldMk cId="3937924312" sldId="301"/>
            <ac:spMk id="10" creationId="{946927F1-97F5-4167-88C9-FCE26318AA9A}"/>
          </ac:spMkLst>
        </pc:spChg>
        <pc:spChg chg="mod">
          <ac:chgData name="Eva Pospíšilová" userId="ef44361e9047dbc4" providerId="LiveId" clId="{324FB87F-D144-4B86-8DD1-121E64C35BF8}" dt="2022-05-01T18:32:06.365" v="18888"/>
          <ac:spMkLst>
            <pc:docMk/>
            <pc:sldMk cId="3937924312" sldId="301"/>
            <ac:spMk id="11" creationId="{8BE1E4BA-B443-454D-8652-6EB1D2B32198}"/>
          </ac:spMkLst>
        </pc:spChg>
        <pc:picChg chg="add del mod">
          <ac:chgData name="Eva Pospíšilová" userId="ef44361e9047dbc4" providerId="LiveId" clId="{324FB87F-D144-4B86-8DD1-121E64C35BF8}" dt="2022-05-01T18:32:15.068" v="18890" actId="21"/>
          <ac:picMkLst>
            <pc:docMk/>
            <pc:sldMk cId="3937924312" sldId="301"/>
            <ac:picMk id="3" creationId="{90722CE6-DC42-460A-8B8F-B43E54FDE9AD}"/>
          </ac:picMkLst>
        </pc:picChg>
        <pc:picChg chg="del">
          <ac:chgData name="Eva Pospíšilová" userId="ef44361e9047dbc4" providerId="LiveId" clId="{324FB87F-D144-4B86-8DD1-121E64C35BF8}" dt="2022-04-03T15:18:02.466" v="9525" actId="478"/>
          <ac:picMkLst>
            <pc:docMk/>
            <pc:sldMk cId="3937924312" sldId="301"/>
            <ac:picMk id="7170" creationId="{1387AE3A-3272-4265-99FE-FF8A94284FD3}"/>
          </ac:picMkLst>
        </pc:picChg>
      </pc:sldChg>
      <pc:sldChg chg="addSp delSp modSp add mod">
        <pc:chgData name="Eva Pospíšilová" userId="ef44361e9047dbc4" providerId="LiveId" clId="{324FB87F-D144-4B86-8DD1-121E64C35BF8}" dt="2022-05-08T18:58:01.878" v="29921" actId="20577"/>
        <pc:sldMkLst>
          <pc:docMk/>
          <pc:sldMk cId="2847784083" sldId="302"/>
        </pc:sldMkLst>
        <pc:spChg chg="add del mod">
          <ac:chgData name="Eva Pospíšilová" userId="ef44361e9047dbc4" providerId="LiveId" clId="{324FB87F-D144-4B86-8DD1-121E64C35BF8}" dt="2022-04-28T19:53:29.229" v="12101" actId="478"/>
          <ac:spMkLst>
            <pc:docMk/>
            <pc:sldMk cId="2847784083" sldId="302"/>
            <ac:spMk id="5" creationId="{87DD0D86-5607-4228-A35B-85540FA259E6}"/>
          </ac:spMkLst>
        </pc:spChg>
        <pc:spChg chg="mod">
          <ac:chgData name="Eva Pospíšilová" userId="ef44361e9047dbc4" providerId="LiveId" clId="{324FB87F-D144-4B86-8DD1-121E64C35BF8}" dt="2022-05-08T18:58:01.878" v="29921" actId="20577"/>
          <ac:spMkLst>
            <pc:docMk/>
            <pc:sldMk cId="2847784083" sldId="302"/>
            <ac:spMk id="8" creationId="{EE69147D-635E-4757-8894-D139AA7DF397}"/>
          </ac:spMkLst>
        </pc:spChg>
        <pc:spChg chg="add mod">
          <ac:chgData name="Eva Pospíšilová" userId="ef44361e9047dbc4" providerId="LiveId" clId="{324FB87F-D144-4B86-8DD1-121E64C35BF8}" dt="2022-04-28T19:53:30.593" v="12102"/>
          <ac:spMkLst>
            <pc:docMk/>
            <pc:sldMk cId="2847784083" sldId="302"/>
            <ac:spMk id="9" creationId="{0142258B-A6BD-4B00-B523-C24C2B3DCAAF}"/>
          </ac:spMkLst>
        </pc:spChg>
        <pc:spChg chg="del">
          <ac:chgData name="Eva Pospíšilová" userId="ef44361e9047dbc4" providerId="LiveId" clId="{324FB87F-D144-4B86-8DD1-121E64C35BF8}" dt="2022-04-28T19:53:26.507" v="12100" actId="478"/>
          <ac:spMkLst>
            <pc:docMk/>
            <pc:sldMk cId="2847784083" sldId="302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4-28T19:55:45.401" v="12169" actId="6549"/>
          <ac:spMkLst>
            <pc:docMk/>
            <pc:sldMk cId="2847784083" sldId="302"/>
            <ac:spMk id="11" creationId="{8BE1E4BA-B443-454D-8652-6EB1D2B32198}"/>
          </ac:spMkLst>
        </pc:spChg>
        <pc:picChg chg="mod">
          <ac:chgData name="Eva Pospíšilová" userId="ef44361e9047dbc4" providerId="LiveId" clId="{324FB87F-D144-4B86-8DD1-121E64C35BF8}" dt="2022-04-28T19:55:52.643" v="12171" actId="1035"/>
          <ac:picMkLst>
            <pc:docMk/>
            <pc:sldMk cId="2847784083" sldId="302"/>
            <ac:picMk id="3" creationId="{05A2B864-7B22-49E3-BAF0-ACDF701AEB67}"/>
          </ac:picMkLst>
        </pc:picChg>
      </pc:sldChg>
      <pc:sldChg chg="addSp delSp modSp add mod">
        <pc:chgData name="Eva Pospíšilová" userId="ef44361e9047dbc4" providerId="LiveId" clId="{324FB87F-D144-4B86-8DD1-121E64C35BF8}" dt="2022-05-08T18:57:42.847" v="29920" actId="20577"/>
        <pc:sldMkLst>
          <pc:docMk/>
          <pc:sldMk cId="3253653865" sldId="303"/>
        </pc:sldMkLst>
        <pc:spChg chg="mod">
          <ac:chgData name="Eva Pospíšilová" userId="ef44361e9047dbc4" providerId="LiveId" clId="{324FB87F-D144-4B86-8DD1-121E64C35BF8}" dt="2022-05-08T18:57:42.847" v="29920" actId="20577"/>
          <ac:spMkLst>
            <pc:docMk/>
            <pc:sldMk cId="3253653865" sldId="303"/>
            <ac:spMk id="6" creationId="{258D144D-6BB0-48CD-AAC6-5E7CD3BCC221}"/>
          </ac:spMkLst>
        </pc:spChg>
        <pc:spChg chg="add del mod">
          <ac:chgData name="Eva Pospíšilová" userId="ef44361e9047dbc4" providerId="LiveId" clId="{324FB87F-D144-4B86-8DD1-121E64C35BF8}" dt="2022-04-28T19:53:04.645" v="12094"/>
          <ac:spMkLst>
            <pc:docMk/>
            <pc:sldMk cId="3253653865" sldId="303"/>
            <ac:spMk id="7" creationId="{09C9752D-765C-4CDC-B601-9B960EBF343B}"/>
          </ac:spMkLst>
        </pc:spChg>
        <pc:spChg chg="add mod">
          <ac:chgData name="Eva Pospíšilová" userId="ef44361e9047dbc4" providerId="LiveId" clId="{324FB87F-D144-4B86-8DD1-121E64C35BF8}" dt="2022-04-28T19:53:08.128" v="12096"/>
          <ac:spMkLst>
            <pc:docMk/>
            <pc:sldMk cId="3253653865" sldId="303"/>
            <ac:spMk id="8" creationId="{64C859AB-84E4-4481-8ED4-F7F1B1DA3DAC}"/>
          </ac:spMkLst>
        </pc:spChg>
        <pc:spChg chg="mod">
          <ac:chgData name="Eva Pospíšilová" userId="ef44361e9047dbc4" providerId="LiveId" clId="{324FB87F-D144-4B86-8DD1-121E64C35BF8}" dt="2022-04-28T19:56:02.100" v="12172" actId="20577"/>
          <ac:spMkLst>
            <pc:docMk/>
            <pc:sldMk cId="3253653865" sldId="303"/>
            <ac:spMk id="11" creationId="{8BE1E4BA-B443-454D-8652-6EB1D2B32198}"/>
          </ac:spMkLst>
        </pc:spChg>
        <pc:spChg chg="del">
          <ac:chgData name="Eva Pospíšilová" userId="ef44361e9047dbc4" providerId="LiveId" clId="{324FB87F-D144-4B86-8DD1-121E64C35BF8}" dt="2022-04-28T19:53:06.931" v="12095" actId="478"/>
          <ac:spMkLst>
            <pc:docMk/>
            <pc:sldMk cId="3253653865" sldId="303"/>
            <ac:spMk id="12" creationId="{37255CD1-F63E-4A10-80E4-B50762171687}"/>
          </ac:spMkLst>
        </pc:spChg>
        <pc:picChg chg="mod">
          <ac:chgData name="Eva Pospíšilová" userId="ef44361e9047dbc4" providerId="LiveId" clId="{324FB87F-D144-4B86-8DD1-121E64C35BF8}" dt="2022-04-28T19:56:06.561" v="12176" actId="1035"/>
          <ac:picMkLst>
            <pc:docMk/>
            <pc:sldMk cId="3253653865" sldId="303"/>
            <ac:picMk id="4098" creationId="{48726E66-0A67-4CB5-A7F5-58D18084B9F9}"/>
          </ac:picMkLst>
        </pc:picChg>
      </pc:sldChg>
      <pc:sldChg chg="addSp delSp modSp add mod ord">
        <pc:chgData name="Eva Pospíšilová" userId="ef44361e9047dbc4" providerId="LiveId" clId="{324FB87F-D144-4B86-8DD1-121E64C35BF8}" dt="2022-05-08T18:58:12.958" v="29928" actId="20577"/>
        <pc:sldMkLst>
          <pc:docMk/>
          <pc:sldMk cId="2924499318" sldId="304"/>
        </pc:sldMkLst>
        <pc:spChg chg="add del mod">
          <ac:chgData name="Eva Pospíšilová" userId="ef44361e9047dbc4" providerId="LiveId" clId="{324FB87F-D144-4B86-8DD1-121E64C35BF8}" dt="2022-04-28T19:55:29.028" v="12168" actId="478"/>
          <ac:spMkLst>
            <pc:docMk/>
            <pc:sldMk cId="2924499318" sldId="304"/>
            <ac:spMk id="3" creationId="{C313696C-5844-43CE-AEFC-747FE3AC0A6B}"/>
          </ac:spMkLst>
        </pc:spChg>
        <pc:spChg chg="add mod">
          <ac:chgData name="Eva Pospíšilová" userId="ef44361e9047dbc4" providerId="LiveId" clId="{324FB87F-D144-4B86-8DD1-121E64C35BF8}" dt="2022-04-28T19:55:26.839" v="12166"/>
          <ac:spMkLst>
            <pc:docMk/>
            <pc:sldMk cId="2924499318" sldId="304"/>
            <ac:spMk id="7" creationId="{DB84456D-3D3D-42EA-9A92-35053C379479}"/>
          </ac:spMkLst>
        </pc:spChg>
        <pc:spChg chg="del">
          <ac:chgData name="Eva Pospíšilová" userId="ef44361e9047dbc4" providerId="LiveId" clId="{324FB87F-D144-4B86-8DD1-121E64C35BF8}" dt="2022-04-28T19:55:26.490" v="12165" actId="478"/>
          <ac:spMkLst>
            <pc:docMk/>
            <pc:sldMk cId="2924499318" sldId="304"/>
            <ac:spMk id="10" creationId="{F65650AB-86E3-48D9-8EC3-D730067348AB}"/>
          </ac:spMkLst>
        </pc:spChg>
        <pc:spChg chg="mod">
          <ac:chgData name="Eva Pospíšilová" userId="ef44361e9047dbc4" providerId="LiveId" clId="{324FB87F-D144-4B86-8DD1-121E64C35BF8}" dt="2022-05-08T18:58:12.958" v="29928" actId="20577"/>
          <ac:spMkLst>
            <pc:docMk/>
            <pc:sldMk cId="2924499318" sldId="304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00:40.785" v="29951" actId="6549"/>
        <pc:sldMkLst>
          <pc:docMk/>
          <pc:sldMk cId="2368463472" sldId="305"/>
        </pc:sldMkLst>
        <pc:spChg chg="mod">
          <ac:chgData name="Eva Pospíšilová" userId="ef44361e9047dbc4" providerId="LiveId" clId="{324FB87F-D144-4B86-8DD1-121E64C35BF8}" dt="2022-04-28T20:34:18.803" v="13729" actId="20577"/>
          <ac:spMkLst>
            <pc:docMk/>
            <pc:sldMk cId="2368463472" sldId="305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8T19:00:40.785" v="29951" actId="6549"/>
          <ac:spMkLst>
            <pc:docMk/>
            <pc:sldMk cId="2368463472" sldId="305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19:06:52.352" v="19826" actId="20577"/>
        <pc:sldMkLst>
          <pc:docMk/>
          <pc:sldMk cId="1188919229" sldId="306"/>
        </pc:sldMkLst>
        <pc:spChg chg="mod">
          <ac:chgData name="Eva Pospíšilová" userId="ef44361e9047dbc4" providerId="LiveId" clId="{324FB87F-D144-4B86-8DD1-121E64C35BF8}" dt="2022-04-28T20:36:20.494" v="13923" actId="20577"/>
          <ac:spMkLst>
            <pc:docMk/>
            <pc:sldMk cId="1188919229" sldId="306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1T19:06:52.352" v="19826" actId="20577"/>
          <ac:spMkLst>
            <pc:docMk/>
            <pc:sldMk cId="1188919229" sldId="306"/>
            <ac:spMk id="11" creationId="{8BE1E4BA-B443-454D-8652-6EB1D2B32198}"/>
          </ac:spMkLst>
        </pc:spChg>
      </pc:sldChg>
      <pc:sldChg chg="delSp modSp add mod">
        <pc:chgData name="Eva Pospíšilová" userId="ef44361e9047dbc4" providerId="LiveId" clId="{324FB87F-D144-4B86-8DD1-121E64C35BF8}" dt="2022-05-01T19:30:34.442" v="19871" actId="20577"/>
        <pc:sldMkLst>
          <pc:docMk/>
          <pc:sldMk cId="3124483897" sldId="307"/>
        </pc:sldMkLst>
        <pc:spChg chg="del mod">
          <ac:chgData name="Eva Pospíšilová" userId="ef44361e9047dbc4" providerId="LiveId" clId="{324FB87F-D144-4B86-8DD1-121E64C35BF8}" dt="2022-05-01T18:35:59.535" v="18899" actId="478"/>
          <ac:spMkLst>
            <pc:docMk/>
            <pc:sldMk cId="3124483897" sldId="307"/>
            <ac:spMk id="6" creationId="{F671187B-8A7C-41D6-839E-B79EBA0CF867}"/>
          </ac:spMkLst>
        </pc:spChg>
        <pc:spChg chg="mod">
          <ac:chgData name="Eva Pospíšilová" userId="ef44361e9047dbc4" providerId="LiveId" clId="{324FB87F-D144-4B86-8DD1-121E64C35BF8}" dt="2022-05-01T18:50:43.429" v="19059" actId="20577"/>
          <ac:spMkLst>
            <pc:docMk/>
            <pc:sldMk cId="3124483897" sldId="307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1T19:30:34.442" v="19871" actId="20577"/>
          <ac:spMkLst>
            <pc:docMk/>
            <pc:sldMk cId="3124483897" sldId="307"/>
            <ac:spMk id="11" creationId="{8BE1E4BA-B443-454D-8652-6EB1D2B32198}"/>
          </ac:spMkLst>
        </pc:spChg>
      </pc:sldChg>
      <pc:sldChg chg="addSp modSp add mod">
        <pc:chgData name="Eva Pospíšilová" userId="ef44361e9047dbc4" providerId="LiveId" clId="{324FB87F-D144-4B86-8DD1-121E64C35BF8}" dt="2022-05-08T19:16:20.211" v="30048" actId="20577"/>
        <pc:sldMkLst>
          <pc:docMk/>
          <pc:sldMk cId="2921627806" sldId="308"/>
        </pc:sldMkLst>
        <pc:spChg chg="mod">
          <ac:chgData name="Eva Pospíšilová" userId="ef44361e9047dbc4" providerId="LiveId" clId="{324FB87F-D144-4B86-8DD1-121E64C35BF8}" dt="2022-05-08T19:16:13.840" v="30046" actId="20577"/>
          <ac:spMkLst>
            <pc:docMk/>
            <pc:sldMk cId="2921627806" sldId="308"/>
            <ac:spMk id="6" creationId="{F671187B-8A7C-41D6-839E-B79EBA0CF867}"/>
          </ac:spMkLst>
        </pc:spChg>
        <pc:spChg chg="add mod">
          <ac:chgData name="Eva Pospíšilová" userId="ef44361e9047dbc4" providerId="LiveId" clId="{324FB87F-D144-4B86-8DD1-121E64C35BF8}" dt="2022-05-08T19:16:20.211" v="30048" actId="20577"/>
          <ac:spMkLst>
            <pc:docMk/>
            <pc:sldMk cId="2921627806" sldId="308"/>
            <ac:spMk id="10" creationId="{C5EE16D6-E705-4786-B640-36BB76E53D7E}"/>
          </ac:spMkLst>
        </pc:spChg>
        <pc:spChg chg="mod">
          <ac:chgData name="Eva Pospíšilová" userId="ef44361e9047dbc4" providerId="LiveId" clId="{324FB87F-D144-4B86-8DD1-121E64C35BF8}" dt="2022-05-01T21:09:49.720" v="20787" actId="1076"/>
          <ac:spMkLst>
            <pc:docMk/>
            <pc:sldMk cId="2921627806" sldId="308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1T21:11:53.433" v="20868" actId="14100"/>
          <ac:picMkLst>
            <pc:docMk/>
            <pc:sldMk cId="2921627806" sldId="308"/>
            <ac:picMk id="3" creationId="{ED80C24E-9A5C-4B31-822D-4A9AD8987411}"/>
          </ac:picMkLst>
        </pc:picChg>
        <pc:picChg chg="add mod">
          <ac:chgData name="Eva Pospíšilová" userId="ef44361e9047dbc4" providerId="LiveId" clId="{324FB87F-D144-4B86-8DD1-121E64C35BF8}" dt="2022-05-01T21:11:30.331" v="20865" actId="14100"/>
          <ac:picMkLst>
            <pc:docMk/>
            <pc:sldMk cId="2921627806" sldId="308"/>
            <ac:picMk id="13314" creationId="{A7B874B6-5E15-4D31-8D09-4712E829C1C7}"/>
          </ac:picMkLst>
        </pc:picChg>
      </pc:sldChg>
      <pc:sldChg chg="addSp modSp add mod">
        <pc:chgData name="Eva Pospíšilová" userId="ef44361e9047dbc4" providerId="LiveId" clId="{324FB87F-D144-4B86-8DD1-121E64C35BF8}" dt="2022-05-08T19:02:57.466" v="29953" actId="20577"/>
        <pc:sldMkLst>
          <pc:docMk/>
          <pc:sldMk cId="709216287" sldId="309"/>
        </pc:sldMkLst>
        <pc:spChg chg="add mod">
          <ac:chgData name="Eva Pospíšilová" userId="ef44361e9047dbc4" providerId="LiveId" clId="{324FB87F-D144-4B86-8DD1-121E64C35BF8}" dt="2022-05-08T19:02:57.466" v="29953" actId="20577"/>
          <ac:spMkLst>
            <pc:docMk/>
            <pc:sldMk cId="709216287" sldId="309"/>
            <ac:spMk id="7" creationId="{454F3B80-1B4F-4670-8B21-52C81E5CB563}"/>
          </ac:spMkLst>
        </pc:spChg>
        <pc:spChg chg="mod">
          <ac:chgData name="Eva Pospíšilová" userId="ef44361e9047dbc4" providerId="LiveId" clId="{324FB87F-D144-4B86-8DD1-121E64C35BF8}" dt="2022-05-03T19:09:02.857" v="25948" actId="6549"/>
          <ac:spMkLst>
            <pc:docMk/>
            <pc:sldMk cId="709216287" sldId="309"/>
            <ac:spMk id="11" creationId="{8BE1E4BA-B443-454D-8652-6EB1D2B32198}"/>
          </ac:spMkLst>
        </pc:spChg>
        <pc:picChg chg="add mod modCrop">
          <ac:chgData name="Eva Pospíšilová" userId="ef44361e9047dbc4" providerId="LiveId" clId="{324FB87F-D144-4B86-8DD1-121E64C35BF8}" dt="2022-05-03T19:09:38.662" v="25953" actId="14100"/>
          <ac:picMkLst>
            <pc:docMk/>
            <pc:sldMk cId="709216287" sldId="309"/>
            <ac:picMk id="3" creationId="{8B188310-CA8D-481C-96CC-1DDDCDF4F1EE}"/>
          </ac:picMkLst>
        </pc:picChg>
      </pc:sldChg>
      <pc:sldChg chg="modSp add mod">
        <pc:chgData name="Eva Pospíšilová" userId="ef44361e9047dbc4" providerId="LiveId" clId="{324FB87F-D144-4B86-8DD1-121E64C35BF8}" dt="2022-05-01T15:01:30.931" v="17068" actId="6549"/>
        <pc:sldMkLst>
          <pc:docMk/>
          <pc:sldMk cId="3657591025" sldId="310"/>
        </pc:sldMkLst>
        <pc:spChg chg="mod">
          <ac:chgData name="Eva Pospíšilová" userId="ef44361e9047dbc4" providerId="LiveId" clId="{324FB87F-D144-4B86-8DD1-121E64C35BF8}" dt="2022-05-01T15:01:30.931" v="17068" actId="6549"/>
          <ac:spMkLst>
            <pc:docMk/>
            <pc:sldMk cId="3657591025" sldId="310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15:01:37.115" v="17069" actId="20577"/>
        <pc:sldMkLst>
          <pc:docMk/>
          <pc:sldMk cId="1768205466" sldId="311"/>
        </pc:sldMkLst>
        <pc:spChg chg="mod">
          <ac:chgData name="Eva Pospíšilová" userId="ef44361e9047dbc4" providerId="LiveId" clId="{324FB87F-D144-4B86-8DD1-121E64C35BF8}" dt="2022-05-01T15:01:37.115" v="17069" actId="20577"/>
          <ac:spMkLst>
            <pc:docMk/>
            <pc:sldMk cId="1768205466" sldId="311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56:51.101" v="30659" actId="20577"/>
        <pc:sldMkLst>
          <pc:docMk/>
          <pc:sldMk cId="3007858959" sldId="312"/>
        </pc:sldMkLst>
        <pc:spChg chg="mod">
          <ac:chgData name="Eva Pospíšilová" userId="ef44361e9047dbc4" providerId="LiveId" clId="{324FB87F-D144-4B86-8DD1-121E64C35BF8}" dt="2022-05-08T19:56:51.101" v="30659" actId="20577"/>
          <ac:spMkLst>
            <pc:docMk/>
            <pc:sldMk cId="3007858959" sldId="312"/>
            <ac:spMk id="11" creationId="{8BE1E4BA-B443-454D-8652-6EB1D2B32198}"/>
          </ac:spMkLst>
        </pc:spChg>
      </pc:sldChg>
      <pc:sldChg chg="addSp delSp modSp add del mod modAnim modNotesTx">
        <pc:chgData name="Eva Pospíšilová" userId="ef44361e9047dbc4" providerId="LiveId" clId="{324FB87F-D144-4B86-8DD1-121E64C35BF8}" dt="2022-05-08T19:16:00.851" v="30045" actId="1076"/>
        <pc:sldMkLst>
          <pc:docMk/>
          <pc:sldMk cId="292662114" sldId="313"/>
        </pc:sldMkLst>
        <pc:spChg chg="add mod">
          <ac:chgData name="Eva Pospíšilová" userId="ef44361e9047dbc4" providerId="LiveId" clId="{324FB87F-D144-4B86-8DD1-121E64C35BF8}" dt="2022-05-01T18:38:20.572" v="18968" actId="1076"/>
          <ac:spMkLst>
            <pc:docMk/>
            <pc:sldMk cId="292662114" sldId="313"/>
            <ac:spMk id="2" creationId="{A869C23A-61AE-48DB-A4FF-49027B028847}"/>
          </ac:spMkLst>
        </pc:spChg>
        <pc:spChg chg="add mod">
          <ac:chgData name="Eva Pospíšilová" userId="ef44361e9047dbc4" providerId="LiveId" clId="{324FB87F-D144-4B86-8DD1-121E64C35BF8}" dt="2022-05-08T19:16:00.851" v="30045" actId="1076"/>
          <ac:spMkLst>
            <pc:docMk/>
            <pc:sldMk cId="292662114" sldId="313"/>
            <ac:spMk id="8" creationId="{AE0550C1-D500-42D3-8F82-A4B80CCA0D05}"/>
          </ac:spMkLst>
        </pc:spChg>
        <pc:spChg chg="del">
          <ac:chgData name="Eva Pospíšilová" userId="ef44361e9047dbc4" providerId="LiveId" clId="{324FB87F-D144-4B86-8DD1-121E64C35BF8}" dt="2022-05-01T15:44:40.799" v="18107" actId="478"/>
          <ac:spMkLst>
            <pc:docMk/>
            <pc:sldMk cId="292662114" sldId="313"/>
            <ac:spMk id="10" creationId="{946927F1-97F5-4167-88C9-FCE26318AA9A}"/>
          </ac:spMkLst>
        </pc:spChg>
        <pc:spChg chg="mod">
          <ac:chgData name="Eva Pospíšilová" userId="ef44361e9047dbc4" providerId="LiveId" clId="{324FB87F-D144-4B86-8DD1-121E64C35BF8}" dt="2022-05-01T18:32:00.063" v="18886" actId="21"/>
          <ac:spMkLst>
            <pc:docMk/>
            <pc:sldMk cId="292662114" sldId="313"/>
            <ac:spMk id="11" creationId="{8BE1E4BA-B443-454D-8652-6EB1D2B32198}"/>
          </ac:spMkLst>
        </pc:spChg>
        <pc:spChg chg="add mod ord">
          <ac:chgData name="Eva Pospíšilová" userId="ef44361e9047dbc4" providerId="LiveId" clId="{324FB87F-D144-4B86-8DD1-121E64C35BF8}" dt="2022-05-08T19:15:31.489" v="30038" actId="20577"/>
          <ac:spMkLst>
            <pc:docMk/>
            <pc:sldMk cId="292662114" sldId="313"/>
            <ac:spMk id="12" creationId="{90BB451D-27F7-4870-9D87-A3E1D01ABB29}"/>
          </ac:spMkLst>
        </pc:spChg>
        <pc:picChg chg="del">
          <ac:chgData name="Eva Pospíšilová" userId="ef44361e9047dbc4" providerId="LiveId" clId="{324FB87F-D144-4B86-8DD1-121E64C35BF8}" dt="2022-05-01T15:44:37.993" v="18106" actId="478"/>
          <ac:picMkLst>
            <pc:docMk/>
            <pc:sldMk cId="292662114" sldId="313"/>
            <ac:picMk id="3" creationId="{90722CE6-DC42-460A-8B8F-B43E54FDE9AD}"/>
          </ac:picMkLst>
        </pc:picChg>
        <pc:picChg chg="add mod">
          <ac:chgData name="Eva Pospíšilová" userId="ef44361e9047dbc4" providerId="LiveId" clId="{324FB87F-D144-4B86-8DD1-121E64C35BF8}" dt="2022-05-01T18:33:17.371" v="18893" actId="14100"/>
          <ac:picMkLst>
            <pc:docMk/>
            <pc:sldMk cId="292662114" sldId="313"/>
            <ac:picMk id="7" creationId="{60A7C2DB-C419-4120-9B97-CAF539993F09}"/>
          </ac:picMkLst>
        </pc:picChg>
        <pc:picChg chg="add mod">
          <ac:chgData name="Eva Pospíšilová" userId="ef44361e9047dbc4" providerId="LiveId" clId="{324FB87F-D144-4B86-8DD1-121E64C35BF8}" dt="2022-05-01T18:46:02.309" v="19029" actId="1076"/>
          <ac:picMkLst>
            <pc:docMk/>
            <pc:sldMk cId="292662114" sldId="313"/>
            <ac:picMk id="8194" creationId="{AA03E424-B1E5-4245-AB00-F0D13BEA9C56}"/>
          </ac:picMkLst>
        </pc:picChg>
      </pc:sldChg>
      <pc:sldChg chg="modSp add mod">
        <pc:chgData name="Eva Pospíšilová" userId="ef44361e9047dbc4" providerId="LiveId" clId="{324FB87F-D144-4B86-8DD1-121E64C35BF8}" dt="2022-05-02T19:35:54.030" v="21108" actId="947"/>
        <pc:sldMkLst>
          <pc:docMk/>
          <pc:sldMk cId="351487312" sldId="314"/>
        </pc:sldMkLst>
        <pc:spChg chg="mod">
          <ac:chgData name="Eva Pospíšilová" userId="ef44361e9047dbc4" providerId="LiveId" clId="{324FB87F-D144-4B86-8DD1-121E64C35BF8}" dt="2022-05-02T19:35:54.030" v="21108" actId="947"/>
          <ac:spMkLst>
            <pc:docMk/>
            <pc:sldMk cId="351487312" sldId="314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1T20:37:46.404" v="20742" actId="20577"/>
        <pc:sldMkLst>
          <pc:docMk/>
          <pc:sldMk cId="3142884529" sldId="315"/>
        </pc:sldMkLst>
        <pc:spChg chg="mod">
          <ac:chgData name="Eva Pospíšilová" userId="ef44361e9047dbc4" providerId="LiveId" clId="{324FB87F-D144-4B86-8DD1-121E64C35BF8}" dt="2022-05-01T20:37:46.404" v="20742" actId="20577"/>
          <ac:spMkLst>
            <pc:docMk/>
            <pc:sldMk cId="3142884529" sldId="315"/>
            <ac:spMk id="11" creationId="{8BE1E4BA-B443-454D-8652-6EB1D2B32198}"/>
          </ac:spMkLst>
        </pc:spChg>
      </pc:sldChg>
      <pc:sldChg chg="modSp add mod ord">
        <pc:chgData name="Eva Pospíšilová" userId="ef44361e9047dbc4" providerId="LiveId" clId="{324FB87F-D144-4B86-8DD1-121E64C35BF8}" dt="2022-05-02T20:01:37.821" v="22691" actId="20577"/>
        <pc:sldMkLst>
          <pc:docMk/>
          <pc:sldMk cId="3944809530" sldId="316"/>
        </pc:sldMkLst>
        <pc:spChg chg="mod">
          <ac:chgData name="Eva Pospíšilová" userId="ef44361e9047dbc4" providerId="LiveId" clId="{324FB87F-D144-4B86-8DD1-121E64C35BF8}" dt="2022-05-02T19:39:21.057" v="21129" actId="20577"/>
          <ac:spMkLst>
            <pc:docMk/>
            <pc:sldMk cId="3944809530" sldId="316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2T20:01:37.821" v="22691" actId="20577"/>
          <ac:spMkLst>
            <pc:docMk/>
            <pc:sldMk cId="3944809530" sldId="316"/>
            <ac:spMk id="11" creationId="{8BE1E4BA-B443-454D-8652-6EB1D2B32198}"/>
          </ac:spMkLst>
        </pc:spChg>
      </pc:sldChg>
      <pc:sldChg chg="addSp modSp add mod ord">
        <pc:chgData name="Eva Pospíšilová" userId="ef44361e9047dbc4" providerId="LiveId" clId="{324FB87F-D144-4B86-8DD1-121E64C35BF8}" dt="2022-05-08T19:28:50.926" v="30075" actId="20577"/>
        <pc:sldMkLst>
          <pc:docMk/>
          <pc:sldMk cId="3884446960" sldId="317"/>
        </pc:sldMkLst>
        <pc:spChg chg="add mod">
          <ac:chgData name="Eva Pospíšilová" userId="ef44361e9047dbc4" providerId="LiveId" clId="{324FB87F-D144-4B86-8DD1-121E64C35BF8}" dt="2022-05-08T19:28:45.339" v="30073" actId="20577"/>
          <ac:spMkLst>
            <pc:docMk/>
            <pc:sldMk cId="3884446960" sldId="317"/>
            <ac:spMk id="8" creationId="{D554AD3B-7561-4719-9B9B-11A7B8578D48}"/>
          </ac:spMkLst>
        </pc:spChg>
        <pc:spChg chg="add mod">
          <ac:chgData name="Eva Pospíšilová" userId="ef44361e9047dbc4" providerId="LiveId" clId="{324FB87F-D144-4B86-8DD1-121E64C35BF8}" dt="2022-05-08T19:28:50.926" v="30075" actId="20577"/>
          <ac:spMkLst>
            <pc:docMk/>
            <pc:sldMk cId="3884446960" sldId="317"/>
            <ac:spMk id="10" creationId="{7BE369FF-9CE6-41A2-A0CE-ABDB9E0FC86A}"/>
          </ac:spMkLst>
        </pc:spChg>
        <pc:spChg chg="mod">
          <ac:chgData name="Eva Pospíšilová" userId="ef44361e9047dbc4" providerId="LiveId" clId="{324FB87F-D144-4B86-8DD1-121E64C35BF8}" dt="2022-05-03T21:08:56.157" v="27505" actId="27636"/>
          <ac:spMkLst>
            <pc:docMk/>
            <pc:sldMk cId="3884446960" sldId="317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3T21:13:50.441" v="27570" actId="14100"/>
          <ac:picMkLst>
            <pc:docMk/>
            <pc:sldMk cId="3884446960" sldId="317"/>
            <ac:picMk id="3" creationId="{13E59EAA-0B3A-4B7B-B9D0-476824690779}"/>
          </ac:picMkLst>
        </pc:picChg>
        <pc:picChg chg="add mod">
          <ac:chgData name="Eva Pospíšilová" userId="ef44361e9047dbc4" providerId="LiveId" clId="{324FB87F-D144-4B86-8DD1-121E64C35BF8}" dt="2022-05-03T21:10:55.363" v="27512" actId="14100"/>
          <ac:picMkLst>
            <pc:docMk/>
            <pc:sldMk cId="3884446960" sldId="317"/>
            <ac:picMk id="14338" creationId="{CA15E16F-0C76-4CBE-80E3-B45472757A8C}"/>
          </ac:picMkLst>
        </pc:picChg>
      </pc:sldChg>
      <pc:sldChg chg="modSp add mod">
        <pc:chgData name="Eva Pospíšilová" userId="ef44361e9047dbc4" providerId="LiveId" clId="{324FB87F-D144-4B86-8DD1-121E64C35BF8}" dt="2022-05-08T19:52:50.209" v="30636" actId="6549"/>
        <pc:sldMkLst>
          <pc:docMk/>
          <pc:sldMk cId="3486686451" sldId="318"/>
        </pc:sldMkLst>
        <pc:spChg chg="mod">
          <ac:chgData name="Eva Pospíšilová" userId="ef44361e9047dbc4" providerId="LiveId" clId="{324FB87F-D144-4B86-8DD1-121E64C35BF8}" dt="2022-05-08T19:52:50.209" v="30636" actId="6549"/>
          <ac:spMkLst>
            <pc:docMk/>
            <pc:sldMk cId="3486686451" sldId="318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2T20:26:24.205" v="23278" actId="20577"/>
        <pc:sldMkLst>
          <pc:docMk/>
          <pc:sldMk cId="688411861" sldId="319"/>
        </pc:sldMkLst>
        <pc:spChg chg="mod">
          <ac:chgData name="Eva Pospíšilová" userId="ef44361e9047dbc4" providerId="LiveId" clId="{324FB87F-D144-4B86-8DD1-121E64C35BF8}" dt="2022-05-02T20:26:24.205" v="23278" actId="20577"/>
          <ac:spMkLst>
            <pc:docMk/>
            <pc:sldMk cId="688411861" sldId="319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2T20:51:15.059" v="24433" actId="27636"/>
        <pc:sldMkLst>
          <pc:docMk/>
          <pc:sldMk cId="2734225087" sldId="320"/>
        </pc:sldMkLst>
        <pc:spChg chg="mod">
          <ac:chgData name="Eva Pospíšilová" userId="ef44361e9047dbc4" providerId="LiveId" clId="{324FB87F-D144-4B86-8DD1-121E64C35BF8}" dt="2022-05-02T20:51:15.059" v="24433" actId="27636"/>
          <ac:spMkLst>
            <pc:docMk/>
            <pc:sldMk cId="2734225087" sldId="320"/>
            <ac:spMk id="11" creationId="{8BE1E4BA-B443-454D-8652-6EB1D2B32198}"/>
          </ac:spMkLst>
        </pc:spChg>
      </pc:sldChg>
      <pc:sldChg chg="modSp add mod">
        <pc:chgData name="Eva Pospíšilová" userId="ef44361e9047dbc4" providerId="LiveId" clId="{324FB87F-D144-4B86-8DD1-121E64C35BF8}" dt="2022-05-08T19:52:04.888" v="30626" actId="20577"/>
        <pc:sldMkLst>
          <pc:docMk/>
          <pc:sldMk cId="1634517185" sldId="321"/>
        </pc:sldMkLst>
        <pc:spChg chg="mod">
          <ac:chgData name="Eva Pospíšilová" userId="ef44361e9047dbc4" providerId="LiveId" clId="{324FB87F-D144-4B86-8DD1-121E64C35BF8}" dt="2022-05-08T19:52:04.888" v="30626" actId="20577"/>
          <ac:spMkLst>
            <pc:docMk/>
            <pc:sldMk cId="1634517185" sldId="321"/>
            <ac:spMk id="11" creationId="{8BE1E4BA-B443-454D-8652-6EB1D2B32198}"/>
          </ac:spMkLst>
        </pc:spChg>
      </pc:sldChg>
      <pc:sldChg chg="modSp add mod ord">
        <pc:chgData name="Eva Pospíšilová" userId="ef44361e9047dbc4" providerId="LiveId" clId="{324FB87F-D144-4B86-8DD1-121E64C35BF8}" dt="2022-05-04T11:24:29.202" v="28325" actId="20577"/>
        <pc:sldMkLst>
          <pc:docMk/>
          <pc:sldMk cId="3934529642" sldId="322"/>
        </pc:sldMkLst>
        <pc:spChg chg="mod">
          <ac:chgData name="Eva Pospíšilová" userId="ef44361e9047dbc4" providerId="LiveId" clId="{324FB87F-D144-4B86-8DD1-121E64C35BF8}" dt="2022-05-04T11:13:37.479" v="27648" actId="20577"/>
          <ac:spMkLst>
            <pc:docMk/>
            <pc:sldMk cId="3934529642" sldId="322"/>
            <ac:spMk id="9" creationId="{827AF14B-8033-4EEB-9BC5-75D7B5B84A0D}"/>
          </ac:spMkLst>
        </pc:spChg>
        <pc:spChg chg="mod">
          <ac:chgData name="Eva Pospíšilová" userId="ef44361e9047dbc4" providerId="LiveId" clId="{324FB87F-D144-4B86-8DD1-121E64C35BF8}" dt="2022-05-04T11:24:29.202" v="28325" actId="20577"/>
          <ac:spMkLst>
            <pc:docMk/>
            <pc:sldMk cId="3934529642" sldId="322"/>
            <ac:spMk id="11" creationId="{8BE1E4BA-B443-454D-8652-6EB1D2B32198}"/>
          </ac:spMkLst>
        </pc:spChg>
      </pc:sldChg>
      <pc:sldChg chg="add">
        <pc:chgData name="Eva Pospíšilová" userId="ef44361e9047dbc4" providerId="LiveId" clId="{324FB87F-D144-4B86-8DD1-121E64C35BF8}" dt="2022-05-03T19:42:24.247" v="26185" actId="2890"/>
        <pc:sldMkLst>
          <pc:docMk/>
          <pc:sldMk cId="3800602137" sldId="323"/>
        </pc:sldMkLst>
      </pc:sldChg>
      <pc:sldChg chg="addSp delSp modSp add mod modAnim">
        <pc:chgData name="Eva Pospíšilová" userId="ef44361e9047dbc4" providerId="LiveId" clId="{324FB87F-D144-4B86-8DD1-121E64C35BF8}" dt="2022-05-08T19:27:51.269" v="30069" actId="20577"/>
        <pc:sldMkLst>
          <pc:docMk/>
          <pc:sldMk cId="4244290900" sldId="324"/>
        </pc:sldMkLst>
        <pc:spChg chg="add del mod">
          <ac:chgData name="Eva Pospíšilová" userId="ef44361e9047dbc4" providerId="LiveId" clId="{324FB87F-D144-4B86-8DD1-121E64C35BF8}" dt="2022-05-04T11:24:50.839" v="28330" actId="478"/>
          <ac:spMkLst>
            <pc:docMk/>
            <pc:sldMk cId="4244290900" sldId="324"/>
            <ac:spMk id="3" creationId="{E7F3B85F-F534-4830-B5BE-9F19FCF82F2E}"/>
          </ac:spMkLst>
        </pc:spChg>
        <pc:spChg chg="add mod">
          <ac:chgData name="Eva Pospíšilová" userId="ef44361e9047dbc4" providerId="LiveId" clId="{324FB87F-D144-4B86-8DD1-121E64C35BF8}" dt="2022-05-08T19:27:51.269" v="30069" actId="20577"/>
          <ac:spMkLst>
            <pc:docMk/>
            <pc:sldMk cId="4244290900" sldId="324"/>
            <ac:spMk id="8" creationId="{42CD5530-129C-4C07-8420-93BB7FB6DD31}"/>
          </ac:spMkLst>
        </pc:spChg>
        <pc:spChg chg="del mod">
          <ac:chgData name="Eva Pospíšilová" userId="ef44361e9047dbc4" providerId="LiveId" clId="{324FB87F-D144-4B86-8DD1-121E64C35BF8}" dt="2022-05-04T11:24:48.726" v="28329" actId="478"/>
          <ac:spMkLst>
            <pc:docMk/>
            <pc:sldMk cId="4244290900" sldId="324"/>
            <ac:spMk id="11" creationId="{8BE1E4BA-B443-454D-8652-6EB1D2B32198}"/>
          </ac:spMkLst>
        </pc:spChg>
        <pc:picChg chg="add mod">
          <ac:chgData name="Eva Pospíšilová" userId="ef44361e9047dbc4" providerId="LiveId" clId="{324FB87F-D144-4B86-8DD1-121E64C35BF8}" dt="2022-05-04T11:25:21.363" v="28336" actId="1076"/>
          <ac:picMkLst>
            <pc:docMk/>
            <pc:sldMk cId="4244290900" sldId="324"/>
            <ac:picMk id="5" creationId="{4F7B5932-7E1F-4A77-8C48-9DB223E1D297}"/>
          </ac:picMkLst>
        </pc:picChg>
        <pc:picChg chg="add mod">
          <ac:chgData name="Eva Pospíšilová" userId="ef44361e9047dbc4" providerId="LiveId" clId="{324FB87F-D144-4B86-8DD1-121E64C35BF8}" dt="2022-05-04T11:29:37.615" v="28491" actId="1076"/>
          <ac:picMkLst>
            <pc:docMk/>
            <pc:sldMk cId="4244290900" sldId="324"/>
            <ac:picMk id="16386" creationId="{7F8BF4BB-F65C-49DB-96E1-85D6054A5BC4}"/>
          </ac:picMkLst>
        </pc:picChg>
        <pc:picChg chg="add mod">
          <ac:chgData name="Eva Pospíšilová" userId="ef44361e9047dbc4" providerId="LiveId" clId="{324FB87F-D144-4B86-8DD1-121E64C35BF8}" dt="2022-05-04T11:29:37.615" v="28491" actId="1076"/>
          <ac:picMkLst>
            <pc:docMk/>
            <pc:sldMk cId="4244290900" sldId="324"/>
            <ac:picMk id="16388" creationId="{EBD0C923-00FD-4D3D-856F-0AC1E9BDFF91}"/>
          </ac:picMkLst>
        </pc:picChg>
        <pc:picChg chg="add mod">
          <ac:chgData name="Eva Pospíšilová" userId="ef44361e9047dbc4" providerId="LiveId" clId="{324FB87F-D144-4B86-8DD1-121E64C35BF8}" dt="2022-05-04T11:31:29.100" v="28507" actId="1076"/>
          <ac:picMkLst>
            <pc:docMk/>
            <pc:sldMk cId="4244290900" sldId="324"/>
            <ac:picMk id="16390" creationId="{71709F8F-3838-4B0A-8317-161453FA5D7C}"/>
          </ac:picMkLst>
        </pc:picChg>
        <pc:picChg chg="add mod">
          <ac:chgData name="Eva Pospíšilová" userId="ef44361e9047dbc4" providerId="LiveId" clId="{324FB87F-D144-4B86-8DD1-121E64C35BF8}" dt="2022-05-04T11:32:05.485" v="28512" actId="14100"/>
          <ac:picMkLst>
            <pc:docMk/>
            <pc:sldMk cId="4244290900" sldId="324"/>
            <ac:picMk id="16392" creationId="{96C42B20-E4CE-433D-B02D-E13A08DAD86B}"/>
          </ac:picMkLst>
        </pc:picChg>
      </pc:sldChg>
      <pc:sldChg chg="delSp modSp add mod">
        <pc:chgData name="Eva Pospíšilová" userId="ef44361e9047dbc4" providerId="LiveId" clId="{324FB87F-D144-4B86-8DD1-121E64C35BF8}" dt="2022-05-04T11:55:37.259" v="29842" actId="20577"/>
        <pc:sldMkLst>
          <pc:docMk/>
          <pc:sldMk cId="392714934" sldId="325"/>
        </pc:sldMkLst>
        <pc:spChg chg="del">
          <ac:chgData name="Eva Pospíšilová" userId="ef44361e9047dbc4" providerId="LiveId" clId="{324FB87F-D144-4B86-8DD1-121E64C35BF8}" dt="2022-05-04T11:48:37.727" v="29329" actId="478"/>
          <ac:spMkLst>
            <pc:docMk/>
            <pc:sldMk cId="392714934" sldId="325"/>
            <ac:spMk id="8" creationId="{D554AD3B-7561-4719-9B9B-11A7B8578D48}"/>
          </ac:spMkLst>
        </pc:spChg>
        <pc:spChg chg="del">
          <ac:chgData name="Eva Pospíšilová" userId="ef44361e9047dbc4" providerId="LiveId" clId="{324FB87F-D144-4B86-8DD1-121E64C35BF8}" dt="2022-05-04T11:48:37.727" v="29329" actId="478"/>
          <ac:spMkLst>
            <pc:docMk/>
            <pc:sldMk cId="392714934" sldId="325"/>
            <ac:spMk id="10" creationId="{7BE369FF-9CE6-41A2-A0CE-ABDB9E0FC86A}"/>
          </ac:spMkLst>
        </pc:spChg>
        <pc:spChg chg="mod">
          <ac:chgData name="Eva Pospíšilová" userId="ef44361e9047dbc4" providerId="LiveId" clId="{324FB87F-D144-4B86-8DD1-121E64C35BF8}" dt="2022-05-04T11:55:37.259" v="29842" actId="20577"/>
          <ac:spMkLst>
            <pc:docMk/>
            <pc:sldMk cId="392714934" sldId="325"/>
            <ac:spMk id="11" creationId="{8BE1E4BA-B443-454D-8652-6EB1D2B32198}"/>
          </ac:spMkLst>
        </pc:spChg>
        <pc:picChg chg="del">
          <ac:chgData name="Eva Pospíšilová" userId="ef44361e9047dbc4" providerId="LiveId" clId="{324FB87F-D144-4B86-8DD1-121E64C35BF8}" dt="2022-05-04T11:48:37.727" v="29329" actId="478"/>
          <ac:picMkLst>
            <pc:docMk/>
            <pc:sldMk cId="392714934" sldId="325"/>
            <ac:picMk id="3" creationId="{13E59EAA-0B3A-4B7B-B9D0-476824690779}"/>
          </ac:picMkLst>
        </pc:picChg>
        <pc:picChg chg="del">
          <ac:chgData name="Eva Pospíšilová" userId="ef44361e9047dbc4" providerId="LiveId" clId="{324FB87F-D144-4B86-8DD1-121E64C35BF8}" dt="2022-05-04T11:48:37.727" v="29329" actId="478"/>
          <ac:picMkLst>
            <pc:docMk/>
            <pc:sldMk cId="392714934" sldId="325"/>
            <ac:picMk id="14338" creationId="{CA15E16F-0C76-4CBE-80E3-B45472757A8C}"/>
          </ac:picMkLst>
        </pc:picChg>
      </pc:sldChg>
      <pc:sldChg chg="addSp modSp add mod">
        <pc:chgData name="Eva Pospíšilová" userId="ef44361e9047dbc4" providerId="LiveId" clId="{324FB87F-D144-4B86-8DD1-121E64C35BF8}" dt="2022-05-08T19:29:01.941" v="30077" actId="20577"/>
        <pc:sldMkLst>
          <pc:docMk/>
          <pc:sldMk cId="3438981047" sldId="326"/>
        </pc:sldMkLst>
        <pc:spChg chg="add mod">
          <ac:chgData name="Eva Pospíšilová" userId="ef44361e9047dbc4" providerId="LiveId" clId="{324FB87F-D144-4B86-8DD1-121E64C35BF8}" dt="2022-05-08T19:29:01.941" v="30077" actId="20577"/>
          <ac:spMkLst>
            <pc:docMk/>
            <pc:sldMk cId="3438981047" sldId="326"/>
            <ac:spMk id="7" creationId="{0700281C-57BA-4399-BFF8-B204DDDB8171}"/>
          </ac:spMkLst>
        </pc:spChg>
        <pc:spChg chg="mod">
          <ac:chgData name="Eva Pospíšilová" userId="ef44361e9047dbc4" providerId="LiveId" clId="{324FB87F-D144-4B86-8DD1-121E64C35BF8}" dt="2022-05-04T11:58:37.830" v="29847" actId="27636"/>
          <ac:spMkLst>
            <pc:docMk/>
            <pc:sldMk cId="3438981047" sldId="326"/>
            <ac:spMk id="11" creationId="{8BE1E4BA-B443-454D-8652-6EB1D2B32198}"/>
          </ac:spMkLst>
        </pc:spChg>
        <pc:picChg chg="add mod modCrop">
          <ac:chgData name="Eva Pospíšilová" userId="ef44361e9047dbc4" providerId="LiveId" clId="{324FB87F-D144-4B86-8DD1-121E64C35BF8}" dt="2022-05-04T11:59:57.109" v="29853" actId="1076"/>
          <ac:picMkLst>
            <pc:docMk/>
            <pc:sldMk cId="3438981047" sldId="326"/>
            <ac:picMk id="3" creationId="{FF9085F7-14E8-43D1-BE8B-01125DEE8532}"/>
          </ac:picMkLst>
        </pc:picChg>
      </pc:sldChg>
    </pc:docChg>
  </pc:docChgLst>
  <pc:docChgLst>
    <pc:chgData name="Eva Pospíšilová" userId="ef44361e9047dbc4" providerId="LiveId" clId="{9019890C-A07D-48A8-BE88-484379CF64DE}"/>
    <pc:docChg chg="modSld">
      <pc:chgData name="Eva Pospíšilová" userId="ef44361e9047dbc4" providerId="LiveId" clId="{9019890C-A07D-48A8-BE88-484379CF64DE}" dt="2022-06-11T14:59:51.403" v="6" actId="20577"/>
      <pc:docMkLst>
        <pc:docMk/>
      </pc:docMkLst>
      <pc:sldChg chg="modSp mod">
        <pc:chgData name="Eva Pospíšilová" userId="ef44361e9047dbc4" providerId="LiveId" clId="{9019890C-A07D-48A8-BE88-484379CF64DE}" dt="2022-06-11T14:59:51.403" v="6" actId="20577"/>
        <pc:sldMkLst>
          <pc:docMk/>
          <pc:sldMk cId="3657591025" sldId="310"/>
        </pc:sldMkLst>
        <pc:spChg chg="mod">
          <ac:chgData name="Eva Pospíšilová" userId="ef44361e9047dbc4" providerId="LiveId" clId="{9019890C-A07D-48A8-BE88-484379CF64DE}" dt="2022-06-11T14:59:51.403" v="6" actId="20577"/>
          <ac:spMkLst>
            <pc:docMk/>
            <pc:sldMk cId="3657591025" sldId="310"/>
            <ac:spMk id="11" creationId="{8BE1E4BA-B443-454D-8652-6EB1D2B321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F753-CFCE-4A65-BECF-A3ACC99C4E4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DAD7-A851-4730-9085-F76F45AAEE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59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38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560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966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89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669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418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449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184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3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2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688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89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579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637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377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485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803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53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678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491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69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498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861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141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188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932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84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410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48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56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84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11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13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47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64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67D7-E260-40AB-91AA-495B97CE47AD}" type="datetime1">
              <a:rPr lang="cs-CZ" smtClean="0"/>
              <a:t>18.05.2023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F7FC-4BFC-4B8D-AF9E-E63B341E6366}" type="datetime1">
              <a:rPr lang="cs-CZ" smtClean="0"/>
              <a:t>18.05.2023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E53F-DF05-4B7E-A6F2-4635B78F7D82}" type="datetime1">
              <a:rPr lang="cs-CZ" smtClean="0"/>
              <a:t>18.05.2023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C3A-FC78-4B16-B0F7-DEF3115D06C8}" type="datetime1">
              <a:rPr lang="cs-CZ" smtClean="0"/>
              <a:t>18.05.2023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D3EB-61B9-489A-918E-5338621006BA}" type="datetime1">
              <a:rPr lang="cs-CZ" smtClean="0"/>
              <a:t>18.05.2023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889F-6AD9-4EDF-A9AB-50DFEB2E9BA7}" type="datetime1">
              <a:rPr lang="cs-CZ" smtClean="0"/>
              <a:t>18.05.2023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6E35-180A-4AF5-8010-B1B4DC4F63B2}" type="datetime1">
              <a:rPr lang="cs-CZ" smtClean="0"/>
              <a:t>18.05.2023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CFAE-BEF3-41EF-9C0D-E7EEC7A326C5}" type="datetime1">
              <a:rPr lang="cs-CZ" smtClean="0"/>
              <a:t>18.05.2023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A4E-1716-4909-9BF5-0D534F139756}" type="datetime1">
              <a:rPr lang="cs-CZ" smtClean="0"/>
              <a:t>18.05.2023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F3DE-07AA-4981-A17E-921ED2A50935}" type="datetime1">
              <a:rPr lang="cs-CZ" smtClean="0"/>
              <a:t>18.05.2023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B65A-59D8-4175-B562-7A531BFA5463}" type="datetime1">
              <a:rPr lang="cs-CZ" smtClean="0"/>
              <a:t>18.05.2023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FC01075-5585-4367-BB41-2E8B37A48700}" type="datetime1">
              <a:rPr lang="cs-CZ" smtClean="0"/>
              <a:t>18.05.2023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OLaNtKoJF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.jstor.org/buon-fresco-brought-perspective-drawing/" TargetMode="External"/><Relationship Id="rId2" Type="http://schemas.openxmlformats.org/officeDocument/2006/relationships/hyperlink" Target="http://dx.doi.org/10.1073/pnas.1523158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library.wiley.com/doi/10.1002/col.22383#col22383-bib-0007" TargetMode="External"/><Relationship Id="rId5" Type="http://schemas.openxmlformats.org/officeDocument/2006/relationships/hyperlink" Target="http://www.mc-galerie.cz/restauratori/clanky/restaurovani-nastennych-maleb-historik-umeni-a-restaurator.html" TargetMode="External"/><Relationship Id="rId4" Type="http://schemas.openxmlformats.org/officeDocument/2006/relationships/hyperlink" Target="https://cs.wikipedia.org/wiki/N%C3%A1st%C4%9Bnn%C3%A1_malb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b/bc/The_Last_Supper_Leonardo_Da_Vinci_High_Resolution_size_32x16.jpg/1920px-The_Last_Supper_Leonardo_Da_Vinci_High_Resolution_size_32x16.jpg" TargetMode="External"/><Relationship Id="rId13" Type="http://schemas.openxmlformats.org/officeDocument/2006/relationships/hyperlink" Target="https://www.getty.edu/publications/resources/virtuallibrary/089236162X.pdf" TargetMode="External"/><Relationship Id="rId3" Type="http://schemas.openxmlformats.org/officeDocument/2006/relationships/hyperlink" Target="https://upload.wikimedia.org/wikipedia/commons/1/1e/Lascaux_painting.jpg" TargetMode="External"/><Relationship Id="rId7" Type="http://schemas.openxmlformats.org/officeDocument/2006/relationships/hyperlink" Target="https://www.novinky.cz/cestovani/clanek/nejen-pompeje-zkaze-neuniklo-ani-mene-zname-herculaneum-40301827" TargetMode="External"/><Relationship Id="rId12" Type="http://schemas.openxmlformats.org/officeDocument/2006/relationships/hyperlink" Target="https://onlinelibrary.wiley.com/doi/10.1002/col.22383#col22383-bib-0007" TargetMode="External"/><Relationship Id="rId17" Type="http://schemas.openxmlformats.org/officeDocument/2006/relationships/hyperlink" Target="https://upload.wikimedia.org/wikipedia/commons/a/a6/Old_Sacristy_-_Santa_Maria_della_Scala_-_Siena_2016.jpg" TargetMode="External"/><Relationship Id="rId2" Type="http://schemas.openxmlformats.org/officeDocument/2006/relationships/hyperlink" Target="https://www.idnes.cz/zpravy/zahranicni/jeskynni-malba-jeskyne-umeni-nejstarsi-prase-divoke-indonesie-archeologove-sulawesi.A210114_155820_zahranicni_dtt" TargetMode="External"/><Relationship Id="rId16" Type="http://schemas.openxmlformats.org/officeDocument/2006/relationships/hyperlink" Target="https://onlinelibrary.wiley.com/doi/10.1111/j.1467-8365.2007.00530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anensky.denik.cz/publicistika/tajemna-kresba-v-byci-skale-je-z-mladsi-doby-kamen.html" TargetMode="External"/><Relationship Id="rId11" Type="http://schemas.openxmlformats.org/officeDocument/2006/relationships/hyperlink" Target="https://www.idnes.cz/brno/zpravy/malba-vesnicane-hrad-veveri-restaurovani.A210122_590754_brno-zpravy_krut" TargetMode="External"/><Relationship Id="rId5" Type="http://schemas.openxmlformats.org/officeDocument/2006/relationships/hyperlink" Target="https://www.irozhlas.cz/veda-technologie/historie/katerinska-jeskyne-cert-moravsky-kras_2005230700_pj" TargetMode="External"/><Relationship Id="rId15" Type="http://schemas.openxmlformats.org/officeDocument/2006/relationships/hyperlink" Target="https://ceskolipsky.denik.cz/zpravy_region/chatrajici-kostel-v-kurivodech-je-diky-objevu-perlou-20140727.html" TargetMode="External"/><Relationship Id="rId10" Type="http://schemas.openxmlformats.org/officeDocument/2006/relationships/hyperlink" Target="https://www.turistika.cz/mista/ceske-budejovice-nastenne-malby-v-kostele-obetovani-panny-marie/detail" TargetMode="External"/><Relationship Id="rId4" Type="http://schemas.openxmlformats.org/officeDocument/2006/relationships/hyperlink" Target="https://epochaplus.cz/altamira-takhle-vypada-galerie-z-praveke-doby/" TargetMode="External"/><Relationship Id="rId9" Type="http://schemas.openxmlformats.org/officeDocument/2006/relationships/hyperlink" Target="https://temata.rozhlas.cz/vatikanska-muzea-priblizuji-sve-sbirky-i-nevidomym-a-neslysicim-8013333" TargetMode="External"/><Relationship Id="rId14" Type="http://schemas.openxmlformats.org/officeDocument/2006/relationships/hyperlink" Target="https://upload.wikimedia.org/wikipedia/commons/thumb/5/53/Jesse_spandrel_beforeandafter.jpg/1280px-Jesse_spandrel_beforeandafter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4064496"/>
          </a:xfrm>
        </p:spPr>
        <p:txBody>
          <a:bodyPr/>
          <a:lstStyle/>
          <a:p>
            <a:r>
              <a:rPr lang="cs-CZ" sz="8000" b="1" dirty="0">
                <a:latin typeface="Tw Cen MT" panose="020B0602020104020603" pitchFamily="34" charset="0"/>
              </a:rPr>
              <a:t>Konzervace nástěnných maleb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8424936" cy="914400"/>
          </a:xfrm>
        </p:spPr>
        <p:txBody>
          <a:bodyPr>
            <a:normAutofit/>
          </a:bodyPr>
          <a:lstStyle/>
          <a:p>
            <a:r>
              <a:rPr lang="cs-CZ" dirty="0">
                <a:latin typeface="Tw Cen MT" panose="020B0602020104020603" pitchFamily="34" charset="0"/>
              </a:rPr>
              <a:t>C6190 </a:t>
            </a:r>
            <a:r>
              <a:rPr lang="cs-CZ" b="1" cap="small" dirty="0">
                <a:latin typeface="Tw Cen MT" panose="020B0602020104020603" pitchFamily="34" charset="0"/>
              </a:rPr>
              <a:t>Chemie a metodiky konzervování předmětů z anorganických materiálů II</a:t>
            </a:r>
            <a:endParaRPr lang="en-US" cap="small" dirty="0">
              <a:latin typeface="Tw Cen MT" panose="020B06020201040206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848020" y="6604084"/>
            <a:ext cx="1412566" cy="253916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283658"/>
                </a:solidFill>
                <a:latin typeface="Tw Cen MT" panose="020B0602020104020603" pitchFamily="34" charset="0"/>
              </a:rPr>
              <a:t>Eva </a:t>
            </a:r>
            <a:r>
              <a:rPr lang="en-US" sz="1050" dirty="0" err="1">
                <a:solidFill>
                  <a:srgbClr val="283658"/>
                </a:solidFill>
                <a:latin typeface="Tw Cen MT" panose="020B0602020104020603" pitchFamily="34" charset="0"/>
              </a:rPr>
              <a:t>Zikmundová</a:t>
            </a:r>
            <a:r>
              <a:rPr lang="en-US" sz="1050" dirty="0">
                <a:solidFill>
                  <a:srgbClr val="283658"/>
                </a:solidFill>
                <a:latin typeface="Tw Cen MT" panose="020B0602020104020603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47884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4" y="1020323"/>
            <a:ext cx="8068327" cy="514498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b="0" cap="small" dirty="0">
                <a:latin typeface="Tw Cen MT" panose="020B0602020104020603" pitchFamily="34" charset="0"/>
              </a:rPr>
              <a:t>Další </a:t>
            </a:r>
            <a:r>
              <a:rPr lang="en-US" sz="2400" b="0" cap="small" dirty="0" err="1">
                <a:latin typeface="Tw Cen MT" panose="020B0602020104020603" pitchFamily="34" charset="0"/>
              </a:rPr>
              <a:t>techniky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nástěnné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kalkmalerei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použitím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vápenného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mléka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vápenným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nátěrem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vápenné</a:t>
            </a:r>
            <a:r>
              <a:rPr lang="en-US" b="0" dirty="0">
                <a:latin typeface="Tw Cen MT" panose="020B0602020104020603" pitchFamily="34" charset="0"/>
              </a:rPr>
              <a:t> secco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marouflage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pojenými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sklem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barvami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pojenými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ethylsilikátem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organokřemičitany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akryl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sgrafito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chiaroscuro (</a:t>
            </a:r>
            <a:r>
              <a:rPr lang="en-US" b="0" dirty="0" err="1">
                <a:latin typeface="Tw Cen MT" panose="020B0602020104020603" pitchFamily="34" charset="0"/>
              </a:rPr>
              <a:t>grisaj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imitace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mramoru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B84456D-3D3D-42EA-9A92-35053C379479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9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4899975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Varianty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výskytu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nástěnných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maleb</a:t>
            </a:r>
            <a:r>
              <a:rPr lang="en-US" sz="2400" b="0" cap="small" dirty="0">
                <a:latin typeface="Tw Cen MT" panose="020B0602020104020603" pitchFamily="34" charset="0"/>
              </a:rPr>
              <a:t> ze </a:t>
            </a:r>
            <a:r>
              <a:rPr lang="en-US" sz="2400" b="0" cap="small" dirty="0" err="1">
                <a:latin typeface="Tw Cen MT" panose="020B0602020104020603" pitchFamily="34" charset="0"/>
              </a:rPr>
              <a:t>středověku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vzácně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dochované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bez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dochované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přemalbami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překryté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omítkou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otázka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historické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hodnoty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historicky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méně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přemalbami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překryté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mladšími</a:t>
            </a:r>
            <a:r>
              <a:rPr lang="en-US" b="0" dirty="0">
                <a:latin typeface="Tw Cen MT" panose="020B0602020104020603" pitchFamily="34" charset="0"/>
              </a:rPr>
              <a:t>, ale </a:t>
            </a:r>
            <a:r>
              <a:rPr lang="en-US" b="0" dirty="0" err="1">
                <a:latin typeface="Tw Cen MT" panose="020B0602020104020603" pitchFamily="34" charset="0"/>
              </a:rPr>
              <a:t>historicky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malbami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z </a:t>
            </a:r>
            <a:r>
              <a:rPr lang="en-US" b="0" dirty="0" err="1">
                <a:latin typeface="Tw Cen MT" panose="020B0602020104020603" pitchFamily="34" charset="0"/>
              </a:rPr>
              <a:t>baroka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výjimečně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několik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středověkých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téměř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rovnocenné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umělecké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hodnoty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dvojitá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freska</a:t>
            </a:r>
            <a:r>
              <a:rPr lang="en-US" b="0" dirty="0">
                <a:latin typeface="Tw Cen MT" panose="020B0602020104020603" pitchFamily="34" charset="0"/>
              </a:rPr>
              <a:t> ze 14.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kostele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Obětování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panny</a:t>
            </a:r>
            <a:r>
              <a:rPr lang="en-US" b="0" dirty="0">
                <a:latin typeface="Tw Cen MT" panose="020B0602020104020603" pitchFamily="34" charset="0"/>
              </a:rPr>
              <a:t> Marie v </a:t>
            </a:r>
            <a:r>
              <a:rPr lang="en-US" b="0" dirty="0" err="1">
                <a:latin typeface="Tw Cen MT" panose="020B0602020104020603" pitchFamily="34" charset="0"/>
              </a:rPr>
              <a:t>Českých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Budějovicích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cs-CZ" sz="4000" cap="small" dirty="0">
                <a:latin typeface="Tw Cen MT" panose="020B0602020104020603" pitchFamily="34" charset="0"/>
              </a:rPr>
              <a:t>N</a:t>
            </a:r>
            <a:r>
              <a:rPr lang="en-US" sz="4000" cap="small" dirty="0">
                <a:latin typeface="Tw Cen MT" panose="020B0602020104020603" pitchFamily="34" charset="0"/>
              </a:rPr>
              <a:t>á</a:t>
            </a:r>
            <a:r>
              <a:rPr lang="cs-CZ" sz="4000" cap="small" dirty="0">
                <a:latin typeface="Tw Cen MT" panose="020B0602020104020603" pitchFamily="34" charset="0"/>
              </a:rPr>
              <a:t>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E0E7C-2891-4D4B-9A40-1B9F1084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9201" r="17713" b="19200"/>
          <a:stretch/>
        </p:blipFill>
        <p:spPr>
          <a:xfrm rot="5400000">
            <a:off x="4899467" y="2201027"/>
            <a:ext cx="4536504" cy="316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DEA407-CA92-4151-93BD-2635BD035BD6}"/>
              </a:ext>
            </a:extLst>
          </p:cNvPr>
          <p:cNvSpPr txBox="1"/>
          <p:nvPr/>
        </p:nvSpPr>
        <p:spPr>
          <a:xfrm>
            <a:off x="7009036" y="6078066"/>
            <a:ext cx="213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Dvojitá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freska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[9]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E922127-04CE-EEC4-FD1E-8A86BDE6DCD7}"/>
              </a:ext>
            </a:extLst>
          </p:cNvPr>
          <p:cNvCxnSpPr>
            <a:cxnSpLocks/>
          </p:cNvCxnSpPr>
          <p:nvPr/>
        </p:nvCxnSpPr>
        <p:spPr>
          <a:xfrm flipH="1" flipV="1">
            <a:off x="7812360" y="3573016"/>
            <a:ext cx="36004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0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degradace </a:t>
            </a:r>
            <a:r>
              <a:rPr lang="en-US" b="0" dirty="0" err="1">
                <a:latin typeface="Tw Cen MT" panose="020B0602020104020603" pitchFamily="34" charset="0"/>
              </a:rPr>
              <a:t>nástěnných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úzce souvisí s osudem staveb, jejichž součástí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jsou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degradace a preventivní i sanační konzervace jsou výrazně ovlivněny tím, že jsou nástěnné malby neoddělitelné od svého podkladu</a:t>
            </a:r>
          </a:p>
          <a:p>
            <a:pPr algn="just">
              <a:spcBef>
                <a:spcPts val="0"/>
              </a:spcBef>
            </a:pPr>
            <a:endParaRPr lang="cs-CZ" sz="2400" b="0" cap="small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Degradační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faktory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vnitřní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materiálů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technologií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vnější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vlivy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okolí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5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6009077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chybných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technologií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materiálů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heterogenní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cihlový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en-US" dirty="0" err="1">
                <a:latin typeface="Tw Cen MT" panose="020B0602020104020603" pitchFamily="34" charset="0"/>
              </a:rPr>
              <a:t>kamenný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různá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prodyšnost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tepelná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vodivost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vznik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tepelných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mostů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kondenzace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vodních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par v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chladnějších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oblastech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zanedbání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přípravy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podkladu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–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tvorba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vzduchových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kapes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delaminace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nadbytek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vápna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praskání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delaminace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nedostatek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vápna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drolení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špatné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zprac</a:t>
            </a:r>
            <a:r>
              <a:rPr lang="en-US" dirty="0" err="1">
                <a:latin typeface="Tw Cen MT" panose="020B0602020104020603" pitchFamily="34" charset="0"/>
              </a:rPr>
              <a:t>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omítek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prasklin</a:t>
            </a:r>
            <a:r>
              <a:rPr lang="en-US" dirty="0">
                <a:latin typeface="Tw Cen MT" panose="020B0602020104020603" pitchFamily="34" charset="0"/>
              </a:rPr>
              <a:t> z </a:t>
            </a:r>
            <a:r>
              <a:rPr lang="en-US" dirty="0" err="1">
                <a:latin typeface="Tw Cen MT" panose="020B0602020104020603" pitchFamily="34" charset="0"/>
              </a:rPr>
              <a:t>důvodu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nedostatečného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navlhčení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nanesení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příliš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tlusté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vrstvě</a:t>
            </a:r>
            <a:r>
              <a:rPr lang="en-US" dirty="0">
                <a:latin typeface="Tw Cen MT" panose="020B0602020104020603" pitchFamily="34" charset="0"/>
              </a:rPr>
              <a:t> (intonaco </a:t>
            </a:r>
            <a:r>
              <a:rPr lang="en-US" dirty="0" err="1">
                <a:latin typeface="Tw Cen MT" panose="020B0602020104020603" pitchFamily="34" charset="0"/>
              </a:rPr>
              <a:t>maximálně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několik</a:t>
            </a:r>
            <a:r>
              <a:rPr lang="en-US" dirty="0">
                <a:latin typeface="Tw Cen MT" panose="020B0602020104020603" pitchFamily="34" charset="0"/>
              </a:rPr>
              <a:t> mm), </a:t>
            </a:r>
            <a:r>
              <a:rPr lang="en-US" dirty="0" err="1">
                <a:latin typeface="Tw Cen MT" panose="020B0602020104020603" pitchFamily="34" charset="0"/>
              </a:rPr>
              <a:t>jemné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navíc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vyžadují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zhutnění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hladítkem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nevhodné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pigmenty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málo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světlostálé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neodolné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alkalickém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prostředí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neodolné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znečištěném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ovzduší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např</a:t>
            </a:r>
            <a:r>
              <a:rPr lang="en-US" dirty="0">
                <a:latin typeface="Tw Cen MT" panose="020B0602020104020603" pitchFamily="34" charset="0"/>
              </a:rPr>
              <a:t>. </a:t>
            </a:r>
            <a:r>
              <a:rPr lang="en-US" dirty="0" err="1">
                <a:latin typeface="Tw Cen MT" panose="020B0602020104020603" pitchFamily="34" charset="0"/>
              </a:rPr>
              <a:t>modrý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azurit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hydratuje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zelený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malachit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olovnatá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běloba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oxiduje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oxid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olovičitý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červená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rumělka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světla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vlhkosti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krystalickou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modifikaci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metacinabarit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nadbytek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neprodyšného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delaminace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organická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pojiva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také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žloutnou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fotooxidace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) a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snadno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podléhají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biologickému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napadení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6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vlhkost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</a:t>
            </a:r>
            <a:r>
              <a:rPr lang="en-US" b="0" dirty="0" err="1">
                <a:latin typeface="Tw Cen MT" panose="020B0602020104020603" pitchFamily="34" charset="0"/>
              </a:rPr>
              <a:t>ejvyšší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tolerovatelná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nástěnnou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malbou</a:t>
            </a:r>
            <a:r>
              <a:rPr lang="en-US" b="0" dirty="0">
                <a:latin typeface="Tw Cen MT" panose="020B0602020104020603" pitchFamily="34" charset="0"/>
              </a:rPr>
              <a:t> je 2 – 5 %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zdroje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zatékající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</a:t>
            </a:r>
            <a:r>
              <a:rPr lang="en-US" dirty="0">
                <a:latin typeface="Tw Cen MT" panose="020B0602020104020603" pitchFamily="34" charset="0"/>
              </a:rPr>
              <a:t> -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z </a:t>
            </a:r>
            <a:r>
              <a:rPr lang="en-US" b="0" dirty="0" err="1">
                <a:latin typeface="Tw Cen MT" panose="020B0602020104020603" pitchFamily="34" charset="0"/>
              </a:rPr>
              <a:t>poškozené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krytiny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vsakování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dešťové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vody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dirty="0" err="1">
                <a:latin typeface="Tw Cen MT" panose="020B0602020104020603" pitchFamily="34" charset="0"/>
              </a:rPr>
              <a:t>stěn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vz</a:t>
            </a:r>
            <a:r>
              <a:rPr lang="en-US" dirty="0" err="1">
                <a:latin typeface="Tw Cen MT" panose="020B0602020104020603" pitchFamily="34" charset="0"/>
              </a:rPr>
              <a:t>línání</a:t>
            </a:r>
            <a:r>
              <a:rPr lang="en-US" dirty="0">
                <a:latin typeface="Tw Cen MT" panose="020B0602020104020603" pitchFamily="34" charset="0"/>
              </a:rPr>
              <a:t> ze </a:t>
            </a:r>
            <a:r>
              <a:rPr lang="en-US" dirty="0" err="1">
                <a:latin typeface="Tw Cen MT" panose="020B0602020104020603" pitchFamily="34" charset="0"/>
              </a:rPr>
              <a:t>základů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staveb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ondenzace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vlhkosti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uzavřeném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prostoru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vydechovaná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pára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rizika</a:t>
            </a:r>
            <a:r>
              <a:rPr lang="en-US" dirty="0">
                <a:latin typeface="Tw Cen MT" panose="020B0602020104020603" pitchFamily="34" charset="0"/>
              </a:rPr>
              <a:t>: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mrazem</a:t>
            </a:r>
            <a:r>
              <a:rPr lang="en-US" dirty="0">
                <a:latin typeface="Tw Cen MT" panose="020B0602020104020603" pitchFamily="34" charset="0"/>
              </a:rPr>
              <a:t>, transport a </a:t>
            </a:r>
            <a:r>
              <a:rPr lang="en-US" dirty="0" err="1">
                <a:latin typeface="Tw Cen MT" panose="020B0602020104020603" pitchFamily="34" charset="0"/>
              </a:rPr>
              <a:t>krystalizace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vodorozpustných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krystalizační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hydratační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tlaky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krust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yselé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deště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krust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vymývání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karbonátového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povrchových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dešťových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splavů</a:t>
            </a:r>
            <a:r>
              <a:rPr lang="en-US" b="0" dirty="0">
                <a:latin typeface="Tw Cen MT" panose="020B0602020104020603" pitchFamily="34" charset="0"/>
              </a:rPr>
              <a:t> (po </a:t>
            </a:r>
            <a:r>
              <a:rPr lang="en-US" b="0" dirty="0" err="1">
                <a:latin typeface="Tw Cen MT" panose="020B0602020104020603" pitchFamily="34" charset="0"/>
              </a:rPr>
              <a:t>odpadení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krusty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znečištění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atmosféry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prachové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depozice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emise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plynů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produkty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jejich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fyzikálně-chemických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změn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sloučeniny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uhlíku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dusíku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síry</a:t>
            </a:r>
            <a:endParaRPr lang="en-US" dirty="0">
              <a:latin typeface="Tw Cen MT" panose="020B0602020104020603" pitchFamily="34" charset="0"/>
            </a:endParaRPr>
          </a:p>
          <a:p>
            <a:pPr lvl="1" indent="0" algn="just">
              <a:spcBef>
                <a:spcPts val="0"/>
              </a:spcBef>
              <a:buNone/>
            </a:pP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1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teplota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extrémní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teploty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požár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zdroje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tepla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krby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kamna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komíny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světelné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zdroje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fasády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jižní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straně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urychlují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korozní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procesy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přesychání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dehydradace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následné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hydratační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tlaky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pigmentů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teplotní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výkyvy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teplotního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gradientu</a:t>
            </a:r>
            <a:r>
              <a:rPr lang="en-US" dirty="0">
                <a:latin typeface="Tw Cen MT" panose="020B0602020104020603" pitchFamily="34" charset="0"/>
              </a:rPr>
              <a:t>, u </a:t>
            </a:r>
            <a:r>
              <a:rPr lang="en-US" dirty="0" err="1">
                <a:latin typeface="Tw Cen MT" panose="020B0602020104020603" pitchFamily="34" charset="0"/>
              </a:rPr>
              <a:t>heterogenních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vznik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napětí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rozhraní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různých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fází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 u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nástěnných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maleb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silná</a:t>
            </a:r>
            <a:r>
              <a:rPr lang="en-US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w Cen MT" panose="020B0602020104020603" pitchFamily="34" charset="0"/>
                <a:sym typeface="Wingdings" panose="05000000000000000000" pitchFamily="2" charset="2"/>
              </a:rPr>
              <a:t>destrukce</a:t>
            </a:r>
            <a:endParaRPr lang="en-US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9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biokoroze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živé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organismy</a:t>
            </a:r>
            <a:r>
              <a:rPr lang="en-US" b="0" dirty="0">
                <a:latin typeface="Tw Cen MT" panose="020B0602020104020603" pitchFamily="34" charset="0"/>
              </a:rPr>
              <a:t> od </a:t>
            </a:r>
            <a:r>
              <a:rPr lang="en-US" b="0" dirty="0" err="1">
                <a:latin typeface="Tw Cen MT" panose="020B0602020104020603" pitchFamily="34" charset="0"/>
              </a:rPr>
              <a:t>mikroskopických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velké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strom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prorůstající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zdivem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rostlinné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živočišné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biodegradace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zavlhčených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maleb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mikroorganismy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plesnivění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houby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prorůstající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skrze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zdivo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řasy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povrchu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živočichové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mechanické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pohybem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stavění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hnízd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kontaminace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trusem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zdroj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solí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především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nitrátů</a:t>
            </a:r>
            <a:r>
              <a:rPr lang="en-US" dirty="0">
                <a:latin typeface="Tw Cen MT" panose="020B0602020104020603" pitchFamily="34" charset="0"/>
              </a:rPr>
              <a:t>)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0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světlo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změny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barevnosti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IR </a:t>
            </a:r>
            <a:r>
              <a:rPr lang="en-US" dirty="0" err="1">
                <a:latin typeface="Tw Cen MT" panose="020B0602020104020603" pitchFamily="34" charset="0"/>
              </a:rPr>
              <a:t>složka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může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způsobovat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lokální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přehřátí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rozdílné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tepelné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roztažnosti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pigmentů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UV </a:t>
            </a:r>
            <a:r>
              <a:rPr lang="en-US" dirty="0" err="1">
                <a:latin typeface="Tw Cen MT" panose="020B0602020104020603" pitchFamily="34" charset="0"/>
              </a:rPr>
              <a:t>složka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způsobuje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blednutí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barviv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oxidaci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křehnutí</a:t>
            </a:r>
            <a:r>
              <a:rPr lang="en-US" dirty="0">
                <a:latin typeface="Tw Cen MT" panose="020B0602020104020603" pitchFamily="34" charset="0"/>
              </a:rPr>
              <a:t>)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mechanické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působení</a:t>
            </a:r>
            <a:endParaRPr lang="cs-CZ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cs-CZ" dirty="0">
                <a:latin typeface="Tw Cen MT" panose="020B0602020104020603" pitchFamily="34" charset="0"/>
              </a:rPr>
              <a:t>poškození vlivem přírodní</a:t>
            </a:r>
            <a:r>
              <a:rPr lang="en-US" dirty="0">
                <a:latin typeface="Tw Cen MT" panose="020B0602020104020603" pitchFamily="34" charset="0"/>
              </a:rPr>
              <a:t>ho </a:t>
            </a:r>
            <a:r>
              <a:rPr lang="en-US" dirty="0" err="1">
                <a:latin typeface="Tw Cen MT" panose="020B0602020104020603" pitchFamily="34" charset="0"/>
              </a:rPr>
              <a:t>působení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cs-CZ" dirty="0">
                <a:latin typeface="Tw Cen MT" panose="020B0602020104020603" pitchFamily="34" charset="0"/>
              </a:rPr>
              <a:t>katastrofy nebo vlivem činností člověk</a:t>
            </a:r>
            <a:r>
              <a:rPr lang="en-US" dirty="0">
                <a:latin typeface="Tw Cen MT" panose="020B0602020104020603" pitchFamily="34" charset="0"/>
              </a:rPr>
              <a:t>a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nárazy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větších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těles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kameny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střely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nárazy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jemných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částic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abraze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větrem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otěr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tlakové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vlny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vibrace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5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poškození související se změnou účelu budovy, na jejíchž stěnách se nachází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neodborné opravy, překrytí jinými vrstvami (omítky, mladší přemalby) a jejich nešetrné odstranění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0" dirty="0">
                <a:latin typeface="Tw Cen MT" panose="020B0602020104020603" pitchFamily="34" charset="0"/>
              </a:rPr>
              <a:t>použití nevhodných konzervátorských prostředků (čištění, ochranné vrstvy, apod.)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faktory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88310-CA8D-481C-96CC-1DDDCDF4F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"/>
          <a:stretch/>
        </p:blipFill>
        <p:spPr>
          <a:xfrm>
            <a:off x="3059832" y="2636912"/>
            <a:ext cx="5508104" cy="3984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F3B80-1B4F-4670-8B21-52C81E5CB563}"/>
              </a:ext>
            </a:extLst>
          </p:cNvPr>
          <p:cNvSpPr txBox="1"/>
          <p:nvPr/>
        </p:nvSpPr>
        <p:spPr>
          <a:xfrm rot="10800000" flipV="1">
            <a:off x="576064" y="54214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Nástěnná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motivy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venkovských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výjevů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hradu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Veveří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poškozená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tzv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pekováním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[10]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1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19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syntetickými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hojně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užívané</a:t>
            </a:r>
            <a:r>
              <a:rPr lang="en-US" b="0" dirty="0">
                <a:latin typeface="Tw Cen MT" panose="020B0602020104020603" pitchFamily="34" charset="0"/>
              </a:rPr>
              <a:t> od 60. let, </a:t>
            </a:r>
            <a:r>
              <a:rPr lang="en-US" b="0" dirty="0" err="1">
                <a:latin typeface="Tw Cen MT" panose="020B0602020104020603" pitchFamily="34" charset="0"/>
              </a:rPr>
              <a:t>nízká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cena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snadná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rychlý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efektivní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estetické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hledisko</a:t>
            </a:r>
            <a:r>
              <a:rPr lang="en-US" b="0" dirty="0">
                <a:latin typeface="Tw Cen MT" panose="020B0602020104020603" pitchFamily="34" charset="0"/>
              </a:rPr>
              <a:t> (po </a:t>
            </a:r>
            <a:r>
              <a:rPr lang="en-US" b="0" dirty="0" err="1">
                <a:latin typeface="Tw Cen MT" panose="020B0602020104020603" pitchFamily="34" charset="0"/>
              </a:rPr>
              <a:t>aplikaci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měly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být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odolné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vnějšímu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prostředí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mikroorganismům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reverzibilní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údajně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pomocí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rozpouštědel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aplikaci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nejčastěji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používanými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syntetickými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konsolidanty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Paraloid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PvAlk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PvAc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výzkumy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stárnutí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polymerů</a:t>
            </a:r>
            <a:r>
              <a:rPr lang="en-US" b="0" dirty="0">
                <a:latin typeface="Tw Cen MT" panose="020B0602020104020603" pitchFamily="34" charset="0"/>
              </a:rPr>
              <a:t> z 90. let </a:t>
            </a:r>
            <a:r>
              <a:rPr lang="en-US" b="0" dirty="0" err="1">
                <a:latin typeface="Tw Cen MT" panose="020B0602020104020603" pitchFamily="34" charset="0"/>
              </a:rPr>
              <a:t>prokázaly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degradaci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zahrnující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tmavnutí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ztrátu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průhlednosti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zvýšenou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viskozitu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zadržování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prachu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tvorbu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problémy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odstraněním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>
                <a:latin typeface="Tw Cen MT" panose="020B0602020104020603" pitchFamily="34" charset="0"/>
              </a:rPr>
              <a:t>v </a:t>
            </a:r>
            <a:r>
              <a:rPr lang="en-US" dirty="0" err="1">
                <a:latin typeface="Tw Cen MT" panose="020B0602020104020603" pitchFamily="34" charset="0"/>
              </a:rPr>
              <a:t>současnosti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konsolidace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pomocí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derivátů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celulózy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organokřemičitanů</a:t>
            </a: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r>
              <a:rPr lang="en-US" sz="2400" b="0" cap="small" dirty="0" err="1">
                <a:latin typeface="Tw Cen MT" panose="020B0602020104020603" pitchFamily="34" charset="0"/>
              </a:rPr>
              <a:t>nástěnná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malba</a:t>
            </a:r>
            <a:endParaRPr lang="cs-CZ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jakékoli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dílo</a:t>
            </a:r>
            <a:r>
              <a:rPr lang="cs-CZ" b="0" dirty="0">
                <a:latin typeface="Tw Cen MT" panose="020B0602020104020603" pitchFamily="34" charset="0"/>
              </a:rPr>
              <a:t>, je</a:t>
            </a:r>
            <a:r>
              <a:rPr lang="en-US" b="0" dirty="0" err="1">
                <a:latin typeface="Tw Cen MT" panose="020B0602020104020603" pitchFamily="34" charset="0"/>
              </a:rPr>
              <a:t>hož</a:t>
            </a:r>
            <a:r>
              <a:rPr lang="cs-CZ" b="0" dirty="0">
                <a:latin typeface="Tw Cen MT" panose="020B0602020104020603" pitchFamily="34" charset="0"/>
              </a:rPr>
              <a:t> podklad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tvoří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přímo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cs-CZ" b="0" dirty="0">
                <a:latin typeface="Tw Cen MT" panose="020B0602020104020603" pitchFamily="34" charset="0"/>
              </a:rPr>
              <a:t>stěna či strop</a:t>
            </a:r>
            <a:r>
              <a:rPr lang="en-US" b="0" dirty="0">
                <a:latin typeface="Tw Cen MT" panose="020B0602020104020603" pitchFamily="34" charset="0"/>
              </a:rPr>
              <a:t>,</a:t>
            </a:r>
            <a:r>
              <a:rPr lang="cs-CZ" b="0" dirty="0">
                <a:latin typeface="Tw Cen MT" panose="020B0602020104020603" pitchFamily="34" charset="0"/>
              </a:rPr>
              <a:t> a je tedy neoddělitelnou součástí stavby</a:t>
            </a:r>
            <a:endParaRPr lang="en-US" b="0" dirty="0">
              <a:latin typeface="Tw Cen MT" panose="020B0602020104020603" pitchFamily="34" charset="0"/>
            </a:endParaRPr>
          </a:p>
          <a:p>
            <a:pPr algn="just"/>
            <a:endParaRPr lang="en-US" sz="2400" b="0" cap="small" dirty="0">
              <a:latin typeface="Tw Cen MT" panose="020B0602020104020603" pitchFamily="34" charset="0"/>
            </a:endParaRPr>
          </a:p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jedna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nejstarších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forem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uměleckého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projevu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datace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radiokarbonovou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metodou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principem</a:t>
            </a:r>
            <a:r>
              <a:rPr lang="en-US" b="0" dirty="0">
                <a:latin typeface="Tw Cen MT" panose="020B0602020104020603" pitchFamily="34" charset="0"/>
              </a:rPr>
              <a:t> je </a:t>
            </a:r>
            <a:r>
              <a:rPr lang="en-US" b="0" dirty="0" err="1">
                <a:latin typeface="Tw Cen MT" panose="020B0602020104020603" pitchFamily="34" charset="0"/>
              </a:rPr>
              <a:t>pokles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aktivity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baseline="30000" dirty="0">
                <a:latin typeface="Tw Cen MT" panose="020B0602020104020603" pitchFamily="34" charset="0"/>
              </a:rPr>
              <a:t>14</a:t>
            </a:r>
            <a:r>
              <a:rPr lang="en-US" b="0" dirty="0">
                <a:latin typeface="Tw Cen MT" panose="020B0602020104020603" pitchFamily="34" charset="0"/>
              </a:rPr>
              <a:t>C </a:t>
            </a:r>
            <a:r>
              <a:rPr lang="en-US" b="0" dirty="0" err="1">
                <a:latin typeface="Tw Cen MT" panose="020B0602020104020603" pitchFamily="34" charset="0"/>
              </a:rPr>
              <a:t>vlivem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radioaktivní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přeměny</a:t>
            </a:r>
            <a:r>
              <a:rPr lang="en-US" b="0" dirty="0">
                <a:latin typeface="Tw Cen MT" panose="020B0602020104020603" pitchFamily="34" charset="0"/>
              </a:rPr>
              <a:t> od </a:t>
            </a:r>
            <a:r>
              <a:rPr lang="en-US" b="0" dirty="0" err="1">
                <a:latin typeface="Tw Cen MT" panose="020B0602020104020603" pitchFamily="34" charset="0"/>
              </a:rPr>
              <a:t>momentu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kdy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dojde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přerušení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obnovy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okolí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26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Mikuláše</a:t>
            </a:r>
            <a:r>
              <a:rPr lang="en-US" sz="2400" b="0" cap="small" dirty="0">
                <a:latin typeface="Tw Cen MT" panose="020B0602020104020603" pitchFamily="34" charset="0"/>
              </a:rPr>
              <a:t>, </a:t>
            </a:r>
            <a:r>
              <a:rPr lang="en-US" sz="2400" b="0" cap="small" dirty="0" err="1">
                <a:latin typeface="Tw Cen MT" panose="020B0602020104020603" pitchFamily="34" charset="0"/>
              </a:rPr>
              <a:t>Skrzydlna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syntetickými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polymery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barevná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změna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7170" name="Picture 2" descr="Details are in the caption following the image">
            <a:extLst>
              <a:ext uri="{FF2B5EF4-FFF2-40B4-BE49-F238E27FC236}">
                <a16:creationId xmlns:a16="http://schemas.microsoft.com/office/drawing/2014/main" id="{1387AE3A-3272-4265-99FE-FF8A9428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5" y="2085960"/>
            <a:ext cx="8342029" cy="27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1187B-8A7C-41D6-839E-B79EBA0CF867}"/>
              </a:ext>
            </a:extLst>
          </p:cNvPr>
          <p:cNvSpPr txBox="1"/>
          <p:nvPr/>
        </p:nvSpPr>
        <p:spPr>
          <a:xfrm>
            <a:off x="360646" y="4839855"/>
            <a:ext cx="834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Zkouška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syntetických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konsolidantů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monochromatické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20.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stol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(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kostel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Mikuláše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Skrzydlna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Polsko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):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PvAc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disperzi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PvAc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ethanolu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PvAlk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kopolymer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ethylmethakrylátu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methylakrylátu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toluenu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přídavkem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acetonu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kopolymer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ethylmethakrylátu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methylakrylátu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vodní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disperzi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[11] </a:t>
            </a:r>
          </a:p>
        </p:txBody>
      </p:sp>
    </p:spTree>
    <p:extLst>
      <p:ext uri="{BB962C8B-B14F-4D97-AF65-F5344CB8AC3E}">
        <p14:creationId xmlns:p14="http://schemas.microsoft.com/office/powerpoint/2010/main" val="71338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Sixtinská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kaple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další </a:t>
            </a:r>
            <a:r>
              <a:rPr lang="en-US" b="0" dirty="0" err="1">
                <a:latin typeface="Tw Cen MT" panose="020B0602020104020603" pitchFamily="34" charset="0"/>
              </a:rPr>
              <a:t>historické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konzervátorské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zásahy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střídkou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chleba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navlhčeným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látkovým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hadrem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houbou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namočenou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víně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k </a:t>
            </a:r>
            <a:r>
              <a:rPr lang="en-US" dirty="0" err="1">
                <a:latin typeface="Tw Cen MT" panose="020B0602020104020603" pitchFamily="34" charset="0"/>
              </a:rPr>
              <a:t>rozjasnění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rozpuštěný</a:t>
            </a:r>
            <a:r>
              <a:rPr lang="en-US" dirty="0">
                <a:latin typeface="Tw Cen MT" panose="020B0602020104020603" pitchFamily="34" charset="0"/>
              </a:rPr>
              <a:t> za </a:t>
            </a:r>
            <a:r>
              <a:rPr lang="en-US" dirty="0" err="1">
                <a:latin typeface="Tw Cen MT" panose="020B0602020104020603" pitchFamily="34" charset="0"/>
              </a:rPr>
              <a:t>studena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octu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kromě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zmiňovaného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tvořil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živnou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půdu</a:t>
            </a:r>
            <a:r>
              <a:rPr lang="en-US" dirty="0">
                <a:latin typeface="Tw Cen MT" panose="020B0602020104020603" pitchFamily="34" charset="0"/>
              </a:rPr>
              <a:t> pro </a:t>
            </a:r>
            <a:r>
              <a:rPr lang="en-US" dirty="0" err="1">
                <a:latin typeface="Tw Cen MT" panose="020B0602020104020603" pitchFamily="34" charset="0"/>
              </a:rPr>
              <a:t>růst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plísní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retuše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přemalby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různé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kvality</a:t>
            </a:r>
            <a:r>
              <a:rPr lang="en-US" dirty="0">
                <a:latin typeface="Tw Cen MT" panose="020B0602020104020603" pitchFamily="34" charset="0"/>
              </a:rPr>
              <a:t>, za </a:t>
            </a:r>
            <a:r>
              <a:rPr lang="en-US" dirty="0" err="1">
                <a:latin typeface="Tw Cen MT" panose="020B0602020104020603" pitchFamily="34" charset="0"/>
              </a:rPr>
              <a:t>použití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tempery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olejových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zejména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tmavých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černých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odstínech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klihem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vlivem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</a:t>
            </a:r>
            <a:r>
              <a:rPr lang="en-US" dirty="0" err="1">
                <a:latin typeface="Tw Cen MT" panose="020B0602020104020603" pitchFamily="34" charset="0"/>
              </a:rPr>
              <a:t>šetření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nástěnné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docházelo</a:t>
            </a:r>
            <a:r>
              <a:rPr lang="en-US" dirty="0">
                <a:latin typeface="Tw Cen MT" panose="020B0602020104020603" pitchFamily="34" charset="0"/>
              </a:rPr>
              <a:t> k </a:t>
            </a:r>
            <a:r>
              <a:rPr lang="en-US" dirty="0" err="1">
                <a:latin typeface="Tw Cen MT" panose="020B0602020104020603" pitchFamily="34" charset="0"/>
              </a:rPr>
              <a:t>odprýskávání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drobných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šupinek</a:t>
            </a:r>
            <a:r>
              <a:rPr lang="en-US" dirty="0">
                <a:latin typeface="Tw Cen MT" panose="020B0602020104020603" pitchFamily="34" charset="0"/>
              </a:rPr>
              <a:t>, a </a:t>
            </a:r>
            <a:r>
              <a:rPr lang="en-US" dirty="0" err="1">
                <a:latin typeface="Tw Cen MT" panose="020B0602020104020603" pitchFamily="34" charset="0"/>
              </a:rPr>
              <a:t>vrstva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klihu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také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ztmavla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klih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prokazatelně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dodán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sekundárně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pravděpodobně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při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restaurování</a:t>
            </a:r>
            <a:r>
              <a:rPr lang="en-US" dirty="0">
                <a:latin typeface="Tw Cen MT" panose="020B0602020104020603" pitchFamily="34" charset="0"/>
              </a:rPr>
              <a:t> v 18. </a:t>
            </a:r>
            <a:r>
              <a:rPr lang="en-US" dirty="0" err="1">
                <a:latin typeface="Tw Cen MT" panose="020B0602020104020603" pitchFamily="34" charset="0"/>
              </a:rPr>
              <a:t>století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protože</a:t>
            </a:r>
            <a:r>
              <a:rPr lang="en-US" dirty="0">
                <a:latin typeface="Tw Cen MT" panose="020B0602020104020603" pitchFamily="34" charset="0"/>
              </a:rPr>
              <a:t> se pod </a:t>
            </a:r>
            <a:r>
              <a:rPr lang="en-US" dirty="0" err="1">
                <a:latin typeface="Tw Cen MT" panose="020B0602020104020603" pitchFamily="34" charset="0"/>
              </a:rPr>
              <a:t>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vyskytovaly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prachové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depozity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krystalizované</a:t>
            </a:r>
            <a:r>
              <a:rPr lang="en-US" dirty="0">
                <a:latin typeface="Tw Cen MT" panose="020B0602020104020603" pitchFamily="34" charset="0"/>
              </a:rPr>
              <a:t> soli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2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0BB451D-27F7-4870-9D87-A3E1D01ABB29}"/>
              </a:ext>
            </a:extLst>
          </p:cNvPr>
          <p:cNvSpPr txBox="1"/>
          <p:nvPr/>
        </p:nvSpPr>
        <p:spPr>
          <a:xfrm>
            <a:off x="1179350" y="5802590"/>
            <a:ext cx="3017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Buonarotti;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odlupování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důsledku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poškození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klihem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[12]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Nevhodné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restaurátorské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zásahy</a:t>
            </a:r>
            <a:r>
              <a:rPr lang="en-US" sz="2400" b="0" cap="small" dirty="0">
                <a:latin typeface="Tw Cen MT" panose="020B0602020104020603" pitchFamily="34" charset="0"/>
              </a:rPr>
              <a:t> – </a:t>
            </a:r>
            <a:r>
              <a:rPr lang="en-US" sz="2400" b="0" cap="small" dirty="0" err="1">
                <a:latin typeface="Tw Cen MT" panose="020B0602020104020603" pitchFamily="34" charset="0"/>
              </a:rPr>
              <a:t>Sixtinská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kaple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provedeno</a:t>
            </a:r>
            <a:r>
              <a:rPr lang="en-US" b="0" dirty="0">
                <a:latin typeface="Tw Cen MT" panose="020B0602020104020603" pitchFamily="34" charset="0"/>
              </a:rPr>
              <a:t> vodou, </a:t>
            </a:r>
            <a:r>
              <a:rPr lang="en-US" b="0" dirty="0" err="1">
                <a:latin typeface="Tw Cen MT" panose="020B0602020104020603" pitchFamily="34" charset="0"/>
              </a:rPr>
              <a:t>roztokem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amonného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uhličitanu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sodného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Desogenu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karboxymethylcelulózy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 (2-4 </a:t>
            </a:r>
            <a:r>
              <a:rPr lang="en-US" b="0" dirty="0" err="1">
                <a:latin typeface="Tw Cen MT" panose="020B0602020104020603" pitchFamily="34" charset="0"/>
              </a:rPr>
              <a:t>minuty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opět</a:t>
            </a:r>
            <a:r>
              <a:rPr lang="en-US" b="0" dirty="0">
                <a:latin typeface="Tw Cen MT" panose="020B0602020104020603" pitchFamily="34" charset="0"/>
              </a:rPr>
              <a:t> vodou s </a:t>
            </a:r>
            <a:r>
              <a:rPr lang="en-US" b="0" dirty="0" err="1">
                <a:latin typeface="Tw Cen MT" panose="020B0602020104020603" pitchFamily="34" charset="0"/>
              </a:rPr>
              <a:t>následnými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pravidelnými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oplachy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dobu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několika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měsíců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části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nástěnných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zhotovených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metodou</a:t>
            </a:r>
            <a:r>
              <a:rPr lang="en-US" b="0" dirty="0">
                <a:latin typeface="Tw Cen MT" panose="020B0602020104020603" pitchFamily="34" charset="0"/>
              </a:rPr>
              <a:t> secco </a:t>
            </a:r>
            <a:r>
              <a:rPr lang="en-US" b="0" dirty="0" err="1">
                <a:latin typeface="Tw Cen MT" panose="020B0602020104020603" pitchFamily="34" charset="0"/>
              </a:rPr>
              <a:t>byly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opatřeny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vrstvou</a:t>
            </a:r>
            <a:r>
              <a:rPr lang="en-US" b="0" dirty="0">
                <a:latin typeface="Tw Cen MT" panose="020B0602020104020603" pitchFamily="34" charset="0"/>
              </a:rPr>
              <a:t> 5% </a:t>
            </a:r>
            <a:r>
              <a:rPr lang="en-US" b="0" dirty="0" err="1">
                <a:latin typeface="Tw Cen MT" panose="020B0602020104020603" pitchFamily="34" charset="0"/>
              </a:rPr>
              <a:t>Paraloid</a:t>
            </a:r>
            <a:r>
              <a:rPr lang="en-US" dirty="0" err="1">
                <a:latin typeface="Tw Cen MT" panose="020B0602020104020603" pitchFamily="34" charset="0"/>
              </a:rPr>
              <a:t>u</a:t>
            </a:r>
            <a:r>
              <a:rPr lang="en-US" dirty="0">
                <a:latin typeface="Tw Cen MT" panose="020B0602020104020603" pitchFamily="34" charset="0"/>
              </a:rPr>
              <a:t> B72, </a:t>
            </a:r>
            <a:r>
              <a:rPr lang="en-US" dirty="0" err="1">
                <a:latin typeface="Tw Cen MT" panose="020B0602020104020603" pitchFamily="34" charset="0"/>
              </a:rPr>
              <a:t>který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následně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odstraněn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pomocí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odpovídajícího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rozpouštědla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japonského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papíru</a:t>
            </a:r>
            <a:r>
              <a:rPr lang="en-US" dirty="0">
                <a:latin typeface="Tw Cen MT" panose="020B0602020104020603" pitchFamily="34" charset="0"/>
              </a:rPr>
              <a:t>, a </a:t>
            </a:r>
            <a:r>
              <a:rPr lang="en-US" dirty="0" err="1">
                <a:latin typeface="Tw Cen MT" panose="020B0602020104020603" pitchFamily="34" charset="0"/>
              </a:rPr>
              <a:t>tyto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části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čištěny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rozpouštědly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cs-CZ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Degradace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7C2DB-C419-4120-9B97-CAF53999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22287"/>
            <a:ext cx="4185149" cy="2903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0550C1-D500-42D3-8F82-A4B80CCA0D05}"/>
              </a:ext>
            </a:extLst>
          </p:cNvPr>
          <p:cNvSpPr txBox="1"/>
          <p:nvPr/>
        </p:nvSpPr>
        <p:spPr>
          <a:xfrm>
            <a:off x="1179350" y="5802590"/>
            <a:ext cx="29297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Buonarotti; u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některých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postav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zmizely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oči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[13]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9C23A-61AE-48DB-A4FF-49027B028847}"/>
              </a:ext>
            </a:extLst>
          </p:cNvPr>
          <p:cNvSpPr txBox="1"/>
          <p:nvPr/>
        </p:nvSpPr>
        <p:spPr>
          <a:xfrm rot="20213926">
            <a:off x="1185854" y="2347932"/>
            <a:ext cx="6874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w Cen MT" panose="020B0602020104020603" pitchFamily="34" charset="0"/>
              </a:rPr>
              <a:t>VELMI DISKUTOVANÝ A KRITIZOVANÝ ZÁSAH!</a:t>
            </a:r>
            <a:endParaRPr lang="cs-CZ" sz="2800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A03E424-B1E5-4245-AB00-F0D13BEA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7" y="3764112"/>
            <a:ext cx="4575578" cy="29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cíle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průzkumu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stav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příčiny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poškození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včetně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zjištění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stavu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budovy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materiálové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složení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rozsah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jedná</a:t>
            </a:r>
            <a:r>
              <a:rPr lang="en-US" b="0" dirty="0">
                <a:latin typeface="Tw Cen MT" panose="020B0602020104020603" pitchFamily="34" charset="0"/>
              </a:rPr>
              <a:t>-li se o </a:t>
            </a:r>
            <a:r>
              <a:rPr lang="en-US" b="0" dirty="0" err="1">
                <a:latin typeface="Tw Cen MT" panose="020B0602020104020603" pitchFamily="34" charset="0"/>
              </a:rPr>
              <a:t>malbu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nově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objevenou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řádná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dokumentace</a:t>
            </a:r>
            <a:r>
              <a:rPr lang="en-US" b="0" dirty="0">
                <a:latin typeface="Tw Cen MT" panose="020B0602020104020603" pitchFamily="34" charset="0"/>
              </a:rPr>
              <a:t> – u </a:t>
            </a:r>
            <a:r>
              <a:rPr lang="en-US" b="0" dirty="0" err="1">
                <a:latin typeface="Tw Cen MT" panose="020B0602020104020603" pitchFamily="34" charset="0"/>
              </a:rPr>
              <a:t>cenných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rozsáhlých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je </a:t>
            </a:r>
            <a:r>
              <a:rPr lang="en-US" b="0" dirty="0" err="1">
                <a:latin typeface="Tw Cen MT" panose="020B0602020104020603" pitchFamily="34" charset="0"/>
              </a:rPr>
              <a:t>vhodné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přesné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zaměření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dirty="0" err="1">
                <a:latin typeface="Tw Cen MT" panose="020B0602020104020603" pitchFamily="34" charset="0"/>
              </a:rPr>
              <a:t>fotogrammetricky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zasolení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fyzikální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poškození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praskliny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odlupování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sprašování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vrstvy</a:t>
            </a:r>
            <a:r>
              <a:rPr lang="en-US" dirty="0">
                <a:latin typeface="Tw Cen MT" panose="020B0602020104020603" pitchFamily="34" charset="0"/>
              </a:rPr>
              <a:t>/</a:t>
            </a:r>
            <a:r>
              <a:rPr lang="en-US" dirty="0" err="1">
                <a:latin typeface="Tw Cen MT" panose="020B0602020104020603" pitchFamily="34" charset="0"/>
              </a:rPr>
              <a:t>omítky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případné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ztráty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znečištění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přemalby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předchozí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restaurátorské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zásahy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nástěnných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maleb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83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Průzkum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zasolení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zdiva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orientačně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kapacitním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příložným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vlhkoměrem</a:t>
            </a:r>
            <a:r>
              <a:rPr lang="en-US" b="0" dirty="0">
                <a:latin typeface="Tw Cen MT" panose="020B0602020104020603" pitchFamily="34" charset="0"/>
              </a:rPr>
              <a:t>, v </a:t>
            </a:r>
            <a:r>
              <a:rPr lang="en-US" b="0" dirty="0" err="1">
                <a:latin typeface="Tw Cen MT" panose="020B0602020104020603" pitchFamily="34" charset="0"/>
              </a:rPr>
              <a:t>případě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podezření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gravimetricky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odebraném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vzorku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měření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nutno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opa</a:t>
            </a:r>
            <a:r>
              <a:rPr lang="en-US" dirty="0" err="1">
                <a:latin typeface="Tw Cen MT" panose="020B0602020104020603" pitchFamily="34" charset="0"/>
              </a:rPr>
              <a:t>kovat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roku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sezónní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výkyvy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stanovení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obsahu</a:t>
            </a:r>
            <a:r>
              <a:rPr lang="en-US" dirty="0">
                <a:latin typeface="Tw Cen MT" panose="020B0602020104020603" pitchFamily="34" charset="0"/>
              </a:rPr>
              <a:t> Cl</a:t>
            </a:r>
            <a:r>
              <a:rPr lang="en-US" baseline="30000" dirty="0">
                <a:latin typeface="Tw Cen MT" panose="020B0602020104020603" pitchFamily="34" charset="0"/>
              </a:rPr>
              <a:t>-</a:t>
            </a:r>
            <a:r>
              <a:rPr lang="en-US" dirty="0">
                <a:latin typeface="Tw Cen MT" panose="020B0602020104020603" pitchFamily="34" charset="0"/>
              </a:rPr>
              <a:t>, SO</a:t>
            </a:r>
            <a:r>
              <a:rPr lang="en-US" baseline="-25000" dirty="0">
                <a:latin typeface="Tw Cen MT" panose="020B0602020104020603" pitchFamily="34" charset="0"/>
              </a:rPr>
              <a:t>4</a:t>
            </a:r>
            <a:r>
              <a:rPr lang="en-US" baseline="30000" dirty="0">
                <a:latin typeface="Tw Cen MT" panose="020B0602020104020603" pitchFamily="34" charset="0"/>
              </a:rPr>
              <a:t>2-</a:t>
            </a:r>
            <a:r>
              <a:rPr lang="en-US" dirty="0">
                <a:latin typeface="Tw Cen MT" panose="020B0602020104020603" pitchFamily="34" charset="0"/>
              </a:rPr>
              <a:t>, NO</a:t>
            </a:r>
            <a:r>
              <a:rPr lang="en-US" baseline="-25000" dirty="0">
                <a:latin typeface="Tw Cen MT" panose="020B0602020104020603" pitchFamily="34" charset="0"/>
              </a:rPr>
              <a:t>3</a:t>
            </a:r>
            <a:r>
              <a:rPr lang="en-US" baseline="30000" dirty="0">
                <a:latin typeface="Tw Cen MT" panose="020B0602020104020603" pitchFamily="34" charset="0"/>
              </a:rPr>
              <a:t>-</a:t>
            </a:r>
            <a:r>
              <a:rPr lang="en-US" dirty="0">
                <a:latin typeface="Tw Cen MT" panose="020B0602020104020603" pitchFamily="34" charset="0"/>
              </a:rPr>
              <a:t> - ISE, </a:t>
            </a:r>
            <a:r>
              <a:rPr lang="en-US" dirty="0" err="1">
                <a:latin typeface="Tw Cen MT" panose="020B0602020104020603" pitchFamily="34" charset="0"/>
              </a:rPr>
              <a:t>gravimetricky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titračně</a:t>
            </a:r>
            <a:endParaRPr lang="en-US" b="0" baseline="300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stav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omítek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vizuálně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poklepem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dutiny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sondy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hloubky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podkladového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zdiva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analytické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techniky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mikroskopie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mikropetrografie</a:t>
            </a:r>
            <a:r>
              <a:rPr lang="en-US" dirty="0">
                <a:latin typeface="Tw Cen MT" panose="020B0602020104020603" pitchFamily="34" charset="0"/>
              </a:rPr>
              <a:t>, SEM-EDS, </a:t>
            </a:r>
            <a:r>
              <a:rPr lang="en-US" dirty="0" err="1">
                <a:latin typeface="Tw Cen MT" panose="020B0602020104020603" pitchFamily="34" charset="0"/>
              </a:rPr>
              <a:t>infračervená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spektrometrie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chromatografické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metody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termogravimetrie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diferenční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termická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analýza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rentgenová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difrakční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analýza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granulometrie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apod</a:t>
            </a:r>
            <a:r>
              <a:rPr lang="en-US" dirty="0">
                <a:latin typeface="Tw Cen MT" panose="020B0602020104020603" pitchFamily="34" charset="0"/>
              </a:rPr>
              <a:t>.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nástěnných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maleb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8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Havla</a:t>
            </a:r>
            <a:r>
              <a:rPr lang="en-US" sz="2400" b="0" cap="small" dirty="0">
                <a:latin typeface="Tw Cen MT" panose="020B0602020104020603" pitchFamily="34" charset="0"/>
              </a:rPr>
              <a:t> v </a:t>
            </a:r>
            <a:r>
              <a:rPr lang="en-US" sz="2400" b="0" cap="small" dirty="0" err="1">
                <a:latin typeface="Tw Cen MT" panose="020B0602020104020603" pitchFamily="34" charset="0"/>
              </a:rPr>
              <a:t>Kuřívodech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v </a:t>
            </a:r>
            <a:r>
              <a:rPr lang="en-US" b="0" dirty="0" err="1">
                <a:latin typeface="Tw Cen MT" panose="020B0602020104020603" pitchFamily="34" charset="0"/>
              </a:rPr>
              <a:t>roce</a:t>
            </a:r>
            <a:r>
              <a:rPr lang="en-US" b="0" dirty="0">
                <a:latin typeface="Tw Cen MT" panose="020B0602020104020603" pitchFamily="34" charset="0"/>
              </a:rPr>
              <a:t> 2013 </a:t>
            </a:r>
            <a:r>
              <a:rPr lang="en-US" b="0" dirty="0" err="1">
                <a:latin typeface="Tw Cen MT" panose="020B0602020104020603" pitchFamily="34" charset="0"/>
              </a:rPr>
              <a:t>byly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objeveny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jednodušší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z 13.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figurální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výzdoba</a:t>
            </a:r>
            <a:r>
              <a:rPr lang="en-US" b="0" dirty="0">
                <a:latin typeface="Tw Cen MT" panose="020B0602020104020603" pitchFamily="34" charset="0"/>
              </a:rPr>
              <a:t> z </a:t>
            </a:r>
            <a:r>
              <a:rPr lang="en-US" b="0" dirty="0" err="1">
                <a:latin typeface="Tw Cen MT" panose="020B0602020104020603" pitchFamily="34" charset="0"/>
              </a:rPr>
              <a:t>počátku</a:t>
            </a:r>
            <a:r>
              <a:rPr lang="en-US" b="0" dirty="0">
                <a:latin typeface="Tw Cen MT" panose="020B0602020104020603" pitchFamily="34" charset="0"/>
              </a:rPr>
              <a:t> 14. </a:t>
            </a:r>
            <a:r>
              <a:rPr lang="en-US" b="0" dirty="0" err="1">
                <a:latin typeface="Tw Cen MT" panose="020B0602020104020603" pitchFamily="34" charset="0"/>
              </a:rPr>
              <a:t>století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kostel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téměř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zchátral</a:t>
            </a:r>
            <a:r>
              <a:rPr lang="en-US" b="0" dirty="0">
                <a:latin typeface="Tw Cen MT" panose="020B0602020104020603" pitchFamily="34" charset="0"/>
              </a:rPr>
              <a:t> po </a:t>
            </a:r>
            <a:r>
              <a:rPr lang="en-US" b="0" dirty="0" err="1">
                <a:latin typeface="Tw Cen MT" panose="020B0602020104020603" pitchFamily="34" charset="0"/>
              </a:rPr>
              <a:t>odsunu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Němců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následném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začlenění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Kuřívod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dirty="0" err="1">
                <a:latin typeface="Tw Cen MT" panose="020B0602020104020603" pitchFamily="34" charset="0"/>
              </a:rPr>
              <a:t>vojenského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prostoru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přítomností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sovětské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armády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materiálový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průzkum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pomocí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ručního</a:t>
            </a:r>
            <a:r>
              <a:rPr lang="en-US" b="0" dirty="0">
                <a:latin typeface="Tw Cen MT" panose="020B0602020104020603" pitchFamily="34" charset="0"/>
              </a:rPr>
              <a:t> XRF, </a:t>
            </a:r>
            <a:r>
              <a:rPr lang="en-US" b="0" dirty="0" err="1">
                <a:latin typeface="Tw Cen MT" panose="020B0602020104020603" pitchFamily="34" charset="0"/>
              </a:rPr>
              <a:t>mikro-Ramanovy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spektrometrie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práškové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difrakce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zjištěn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teprve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druhý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případ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úmyslného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krokoitu</a:t>
            </a:r>
            <a:r>
              <a:rPr lang="en-US" b="0" dirty="0">
                <a:latin typeface="Tw Cen MT" panose="020B0602020104020603" pitchFamily="34" charset="0"/>
              </a:rPr>
              <a:t> (PbCrO</a:t>
            </a:r>
            <a:r>
              <a:rPr lang="en-US" b="0" baseline="-25000" dirty="0">
                <a:latin typeface="Tw Cen MT" panose="020B0602020104020603" pitchFamily="34" charset="0"/>
              </a:rPr>
              <a:t>4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jako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žlutého</a:t>
            </a:r>
            <a:r>
              <a:rPr lang="en-US" b="0" dirty="0">
                <a:latin typeface="Tw Cen MT" panose="020B0602020104020603" pitchFamily="34" charset="0"/>
              </a:rPr>
              <a:t> pigment v </a:t>
            </a:r>
            <a:r>
              <a:rPr lang="en-US" b="0" dirty="0" err="1">
                <a:latin typeface="Tw Cen MT" panose="020B0602020104020603" pitchFamily="34" charset="0"/>
              </a:rPr>
              <a:t>Evropě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objeven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také</a:t>
            </a:r>
            <a:r>
              <a:rPr lang="en-US" b="0" dirty="0">
                <a:latin typeface="Tw Cen MT" panose="020B0602020104020603" pitchFamily="34" charset="0"/>
              </a:rPr>
              <a:t> pigment </a:t>
            </a:r>
            <a:r>
              <a:rPr lang="en-US" b="0" dirty="0" err="1">
                <a:latin typeface="Tw Cen MT" panose="020B0602020104020603" pitchFamily="34" charset="0"/>
              </a:rPr>
              <a:t>mimetit</a:t>
            </a:r>
            <a:r>
              <a:rPr lang="en-US" b="0" dirty="0">
                <a:latin typeface="Tw Cen MT" panose="020B0602020104020603" pitchFamily="34" charset="0"/>
              </a:rPr>
              <a:t> (Pb</a:t>
            </a:r>
            <a:r>
              <a:rPr lang="en-US" b="0" baseline="-25000" dirty="0">
                <a:latin typeface="Tw Cen MT" panose="020B0602020104020603" pitchFamily="34" charset="0"/>
              </a:rPr>
              <a:t>5</a:t>
            </a:r>
            <a:r>
              <a:rPr lang="en-US" b="0" dirty="0">
                <a:latin typeface="Tw Cen MT" panose="020B0602020104020603" pitchFamily="34" charset="0"/>
              </a:rPr>
              <a:t>(AsO</a:t>
            </a:r>
            <a:r>
              <a:rPr lang="en-US" b="0" baseline="-25000" dirty="0">
                <a:latin typeface="Tw Cen MT" panose="020B0602020104020603" pitchFamily="34" charset="0"/>
              </a:rPr>
              <a:t>4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Cl), </a:t>
            </a:r>
            <a:r>
              <a:rPr lang="en-US" b="0" dirty="0" err="1">
                <a:latin typeface="Tw Cen MT" panose="020B0602020104020603" pitchFamily="34" charset="0"/>
              </a:rPr>
              <a:t>jehož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použití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Evropské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nebylo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dosud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popsáno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degradační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produkt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realgaru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/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auripigmentu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2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S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3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minia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Pb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3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O</a:t>
            </a:r>
            <a:r>
              <a:rPr lang="en-US" b="0" baseline="-25000" dirty="0">
                <a:latin typeface="Tw Cen MT" panose="020B0602020104020603" pitchFamily="34" charset="0"/>
                <a:sym typeface="Wingdings" panose="05000000000000000000" pitchFamily="2" charset="2"/>
              </a:rPr>
              <a:t>4</a:t>
            </a:r>
            <a:endParaRPr lang="en-US" b="0" baseline="-2500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Materiálový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Kostel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sv</a:t>
            </a:r>
            <a:r>
              <a:rPr lang="en-US" sz="2400" b="0" cap="small" dirty="0">
                <a:latin typeface="Tw Cen MT" panose="020B0602020104020603" pitchFamily="34" charset="0"/>
              </a:rPr>
              <a:t>. </a:t>
            </a:r>
            <a:r>
              <a:rPr lang="en-US" sz="2400" b="0" cap="small" dirty="0" err="1">
                <a:latin typeface="Tw Cen MT" panose="020B0602020104020603" pitchFamily="34" charset="0"/>
              </a:rPr>
              <a:t>Havla</a:t>
            </a:r>
            <a:r>
              <a:rPr lang="en-US" sz="2400" b="0" cap="small" dirty="0">
                <a:latin typeface="Tw Cen MT" panose="020B0602020104020603" pitchFamily="34" charset="0"/>
              </a:rPr>
              <a:t> v </a:t>
            </a:r>
            <a:r>
              <a:rPr lang="en-US" sz="2400" b="0" cap="small" dirty="0" err="1">
                <a:latin typeface="Tw Cen MT" panose="020B0602020104020603" pitchFamily="34" charset="0"/>
              </a:rPr>
              <a:t>Kuřívodech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Materiálový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průzkum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1187B-8A7C-41D6-839E-B79EBA0CF867}"/>
              </a:ext>
            </a:extLst>
          </p:cNvPr>
          <p:cNvSpPr txBox="1"/>
          <p:nvPr/>
        </p:nvSpPr>
        <p:spPr>
          <a:xfrm>
            <a:off x="1091424" y="6237313"/>
            <a:ext cx="240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Archanděl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Michael [14]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0C24E-9A5C-4B31-822D-4A9AD898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96" y="996421"/>
            <a:ext cx="3438739" cy="4864692"/>
          </a:xfrm>
          <a:prstGeom prst="rect">
            <a:avLst/>
          </a:prstGeom>
        </p:spPr>
      </p:pic>
      <p:pic>
        <p:nvPicPr>
          <p:cNvPr id="13314" name="Picture 2" descr="Archanděl Michael.">
            <a:extLst>
              <a:ext uri="{FF2B5EF4-FFF2-40B4-BE49-F238E27FC236}">
                <a16:creationId xmlns:a16="http://schemas.microsoft.com/office/drawing/2014/main" id="{A7B874B6-5E15-4D31-8D09-4712E829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4" y="1664169"/>
            <a:ext cx="3056022" cy="45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E16D6-E705-4786-B640-36BB76E53D7E}"/>
              </a:ext>
            </a:extLst>
          </p:cNvPr>
          <p:cNvSpPr txBox="1"/>
          <p:nvPr/>
        </p:nvSpPr>
        <p:spPr>
          <a:xfrm>
            <a:off x="4637396" y="5857114"/>
            <a:ext cx="3841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Dorota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Ježíškem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částečně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zachovalá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scéna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Obětování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chrámu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vyznačenými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body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odběru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vzorků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[15]</a:t>
            </a:r>
          </a:p>
        </p:txBody>
      </p:sp>
    </p:spTree>
    <p:extLst>
      <p:ext uri="{BB962C8B-B14F-4D97-AF65-F5344CB8AC3E}">
        <p14:creationId xmlns:p14="http://schemas.microsoft.com/office/powerpoint/2010/main" val="292162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Autofit/>
          </a:bodyPr>
          <a:lstStyle/>
          <a:p>
            <a:r>
              <a:rPr lang="cs-CZ" sz="4000" cap="small" dirty="0">
                <a:latin typeface="Tw Cen MT" panose="020B0602020104020603" pitchFamily="34" charset="0"/>
              </a:rPr>
              <a:t>Preventivní konzervace</a:t>
            </a:r>
            <a:endParaRPr lang="en-US" sz="4000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v </a:t>
            </a:r>
            <a:r>
              <a:rPr lang="en-US" sz="1800" b="0" dirty="0" err="1">
                <a:latin typeface="Tw Cen MT" panose="020B0602020104020603" pitchFamily="34" charset="0"/>
              </a:rPr>
              <a:t>závislosti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umístění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nástěnných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může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být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složité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udržovat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optimální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podmínky</a:t>
            </a:r>
            <a:endParaRPr lang="cs-CZ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monitoring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dataloggerů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RV = 45-60 %, t = 18-20 °C, bez </a:t>
            </a:r>
            <a:r>
              <a:rPr lang="en-US" sz="1800" b="0" dirty="0" err="1">
                <a:latin typeface="Tw Cen MT" panose="020B0602020104020603" pitchFamily="34" charset="0"/>
              </a:rPr>
              <a:t>výkyvů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nutnost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zabránit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zatékání</a:t>
            </a:r>
            <a:r>
              <a:rPr lang="en-US" sz="1800" b="0" dirty="0">
                <a:latin typeface="Tw Cen MT" panose="020B0602020104020603" pitchFamily="34" charset="0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</a:rPr>
              <a:t>neumisťovat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zdroje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sálavého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tepla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u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s </a:t>
            </a:r>
            <a:r>
              <a:rPr lang="en-US" sz="1800" b="0" dirty="0" err="1">
                <a:latin typeface="Tw Cen MT" panose="020B0602020104020603" pitchFamily="34" charset="0"/>
              </a:rPr>
              <a:t>obsahem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organických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složek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nutná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regulace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osvětlení</a:t>
            </a:r>
            <a:endParaRPr lang="cs-CZ" sz="1800" b="0" dirty="0">
              <a:latin typeface="Tw Cen MT" panose="020B0602020104020603" pitchFamily="34" charset="0"/>
            </a:endParaRPr>
          </a:p>
          <a:p>
            <a:pPr lvl="1" indent="0">
              <a:buNone/>
            </a:pPr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600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814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možnosti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konzervace</a:t>
            </a:r>
            <a:r>
              <a:rPr lang="en-US" sz="2400" b="0" cap="small" dirty="0">
                <a:latin typeface="Tw Cen MT" panose="020B0602020104020603" pitchFamily="34" charset="0"/>
              </a:rPr>
              <a:t> a </a:t>
            </a:r>
            <a:r>
              <a:rPr lang="en-US" sz="2400" b="0" cap="small" dirty="0" err="1">
                <a:latin typeface="Tw Cen MT" panose="020B0602020104020603" pitchFamily="34" charset="0"/>
              </a:rPr>
              <a:t>restaurování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, bez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retuší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, bez </a:t>
            </a:r>
            <a:r>
              <a:rPr lang="en-US" b="0" dirty="0" err="1">
                <a:latin typeface="Tw Cen MT" panose="020B0602020104020603" pitchFamily="34" charset="0"/>
              </a:rPr>
              <a:t>retuší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čištění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konsolidace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snímání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lokální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retuše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zalíčení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provedení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restaurátorské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kopie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</a:rPr>
              <a:t>transfer – </a:t>
            </a:r>
            <a:r>
              <a:rPr lang="en-US" b="0" dirty="0" err="1">
                <a:latin typeface="Tw Cen MT" panose="020B0602020104020603" pitchFamily="34" charset="0"/>
              </a:rPr>
              <a:t>dle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Charty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restaurování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přípustné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pokud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nejedná</a:t>
            </a:r>
            <a:r>
              <a:rPr lang="en-US" b="0" dirty="0">
                <a:latin typeface="Tw Cen MT" panose="020B0602020104020603" pitchFamily="34" charset="0"/>
              </a:rPr>
              <a:t> o </a:t>
            </a:r>
            <a:r>
              <a:rPr lang="en-US" b="0" dirty="0" err="1">
                <a:latin typeface="Tw Cen MT" panose="020B0602020104020603" pitchFamily="34" charset="0"/>
              </a:rPr>
              <a:t>jedinou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možnost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záchrany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díla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např</a:t>
            </a:r>
            <a:r>
              <a:rPr lang="en-US" b="0" dirty="0">
                <a:latin typeface="Tw Cen MT" panose="020B0602020104020603" pitchFamily="34" charset="0"/>
              </a:rPr>
              <a:t>. v </a:t>
            </a:r>
            <a:r>
              <a:rPr lang="en-US" b="0" dirty="0" err="1">
                <a:latin typeface="Tw Cen MT" panose="020B0602020104020603" pitchFamily="34" charset="0"/>
              </a:rPr>
              <a:t>případě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že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místo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bylo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zničeno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dočasný</a:t>
            </a:r>
            <a:r>
              <a:rPr lang="en-US" dirty="0">
                <a:latin typeface="Tw Cen MT" panose="020B0602020104020603" pitchFamily="34" charset="0"/>
              </a:rPr>
              <a:t> transfer – </a:t>
            </a:r>
            <a:r>
              <a:rPr lang="en-US" dirty="0" err="1">
                <a:latin typeface="Tw Cen MT" panose="020B0602020104020603" pitchFamily="34" charset="0"/>
              </a:rPr>
              <a:t>úprava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podložky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následné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vrácení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původní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místo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preparace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odkrývání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jednotlivých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vrstev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jejich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prezentace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katedrála</a:t>
            </a:r>
            <a:r>
              <a:rPr lang="en-US" b="0" dirty="0">
                <a:latin typeface="Tw Cen MT" panose="020B0602020104020603" pitchFamily="34" charset="0"/>
              </a:rPr>
              <a:t> Notre Dames des </a:t>
            </a:r>
            <a:r>
              <a:rPr lang="en-US" b="0" dirty="0" err="1">
                <a:latin typeface="Tw Cen MT" panose="020B0602020104020603" pitchFamily="34" charset="0"/>
              </a:rPr>
              <a:t>Doms</a:t>
            </a:r>
            <a:r>
              <a:rPr lang="en-US" b="0" dirty="0">
                <a:latin typeface="Tw Cen MT" panose="020B0602020104020603" pitchFamily="34" charset="0"/>
              </a:rPr>
              <a:t>, Avignon, </a:t>
            </a:r>
            <a:r>
              <a:rPr lang="en-US" b="0" dirty="0" err="1">
                <a:latin typeface="Tw Cen MT" panose="020B0602020104020603" pitchFamily="34" charset="0"/>
              </a:rPr>
              <a:t>dvě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přípravných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kreseb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výsledná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původním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místě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zachována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přípravná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druhá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vrstva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výsledná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umístěny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Papežském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paláci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Avignonu</a:t>
            </a:r>
            <a:endParaRPr lang="en-US" b="0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Tw Cen MT" panose="020B0602020104020603" pitchFamily="34" charset="0"/>
            </a:endParaRP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293799"/>
            <a:ext cx="7852304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29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29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293799"/>
            <a:ext cx="7852304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B5932-7E1F-4A77-8C48-9DB223E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94" y="942485"/>
            <a:ext cx="7514355" cy="5364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D5530-129C-4C07-8420-93BB7FB6DD31}"/>
              </a:ext>
            </a:extLst>
          </p:cNvPr>
          <p:cNvSpPr txBox="1"/>
          <p:nvPr/>
        </p:nvSpPr>
        <p:spPr>
          <a:xfrm>
            <a:off x="611560" y="6306900"/>
            <a:ext cx="7805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Fresky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katedrále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Notre Dames des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Doms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, Avignon a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sejmuté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vrstvy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Papežském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w Cen MT" panose="020B0602020104020603" pitchFamily="34" charset="0"/>
              </a:rPr>
              <a:t>paláci</a:t>
            </a:r>
            <a:r>
              <a:rPr lang="en-US" sz="1600" dirty="0">
                <a:solidFill>
                  <a:schemeClr val="tx2"/>
                </a:solidFill>
                <a:latin typeface="Tw Cen MT" panose="020B0602020104020603" pitchFamily="34" charset="0"/>
              </a:rPr>
              <a:t> [16]</a:t>
            </a:r>
          </a:p>
        </p:txBody>
      </p:sp>
      <p:pic>
        <p:nvPicPr>
          <p:cNvPr id="16386" name="Picture 2" descr="Details are in the caption following the image">
            <a:extLst>
              <a:ext uri="{FF2B5EF4-FFF2-40B4-BE49-F238E27FC236}">
                <a16:creationId xmlns:a16="http://schemas.microsoft.com/office/drawing/2014/main" id="{7F8BF4BB-F65C-49DB-96E1-85D6054A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71" y="1402536"/>
            <a:ext cx="2629857" cy="18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etails are in the caption following the image">
            <a:extLst>
              <a:ext uri="{FF2B5EF4-FFF2-40B4-BE49-F238E27FC236}">
                <a16:creationId xmlns:a16="http://schemas.microsoft.com/office/drawing/2014/main" id="{EBD0C923-00FD-4D3D-856F-0AC1E9BD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08" y="4210322"/>
            <a:ext cx="3313406" cy="16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etails are in the caption following the image">
            <a:extLst>
              <a:ext uri="{FF2B5EF4-FFF2-40B4-BE49-F238E27FC236}">
                <a16:creationId xmlns:a16="http://schemas.microsoft.com/office/drawing/2014/main" id="{71709F8F-3838-4B0A-8317-161453FA5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90" y="1549096"/>
            <a:ext cx="2907231" cy="19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etails are in the caption following the image">
            <a:extLst>
              <a:ext uri="{FF2B5EF4-FFF2-40B4-BE49-F238E27FC236}">
                <a16:creationId xmlns:a16="http://schemas.microsoft.com/office/drawing/2014/main" id="{96C42B20-E4CE-433D-B02D-E13A08DA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6861"/>
            <a:ext cx="3006372" cy="17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385" y="1036636"/>
            <a:ext cx="4357719" cy="5062815"/>
          </a:xfrm>
        </p:spPr>
        <p:txBody>
          <a:bodyPr>
            <a:normAutofit/>
          </a:bodyPr>
          <a:lstStyle/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nejstarší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světě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ostrov</a:t>
            </a:r>
            <a:r>
              <a:rPr lang="en-US" b="0" dirty="0">
                <a:latin typeface="Tw Cen MT" panose="020B0602020104020603" pitchFamily="34" charset="0"/>
              </a:rPr>
              <a:t> Sulawesi, </a:t>
            </a:r>
            <a:r>
              <a:rPr lang="en-US" b="0" dirty="0" err="1">
                <a:latin typeface="Tw Cen MT" panose="020B0602020104020603" pitchFamily="34" charset="0"/>
              </a:rPr>
              <a:t>Indonésie</a:t>
            </a:r>
            <a:r>
              <a:rPr lang="en-US" b="0" dirty="0">
                <a:latin typeface="Tw Cen MT" panose="020B0602020104020603" pitchFamily="34" charset="0"/>
              </a:rPr>
              <a:t> (45 000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nejznámější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naleziště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Evropě</a:t>
            </a:r>
            <a:r>
              <a:rPr lang="en-US" b="0" dirty="0">
                <a:latin typeface="Tw Cen MT" panose="020B0602020104020603" pitchFamily="34" charset="0"/>
              </a:rPr>
              <a:t>: Lascaux (15 000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La </a:t>
            </a:r>
            <a:r>
              <a:rPr lang="en-US" b="0" dirty="0" err="1">
                <a:latin typeface="Tw Cen MT" panose="020B0602020104020603" pitchFamily="34" charset="0"/>
              </a:rPr>
              <a:t>Grotte</a:t>
            </a:r>
            <a:r>
              <a:rPr lang="en-US" b="0" dirty="0">
                <a:latin typeface="Tw Cen MT" panose="020B0602020104020603" pitchFamily="34" charset="0"/>
              </a:rPr>
              <a:t> Chauvet (&gt; 28 000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Altamira (35 000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 - </a:t>
            </a:r>
            <a:r>
              <a:rPr lang="en-US" b="0" dirty="0" err="1">
                <a:latin typeface="Tw Cen MT" panose="020B0602020104020603" pitchFamily="34" charset="0"/>
              </a:rPr>
              <a:t>všechny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jeskyně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dostupné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návštěvníkům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pouze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formě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kopií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>
                <a:latin typeface="Tw Cen MT" panose="020B0602020104020603" pitchFamily="34" charset="0"/>
                <a:hlinkClick r:id="rId3"/>
              </a:rPr>
              <a:t>https://www.youtube.com/watch?v=3OLaNtKoJFk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2357A-EB3A-42CF-9A25-73EB1280AA76}"/>
              </a:ext>
            </a:extLst>
          </p:cNvPr>
          <p:cNvSpPr txBox="1"/>
          <p:nvPr/>
        </p:nvSpPr>
        <p:spPr>
          <a:xfrm>
            <a:off x="2555776" y="6451006"/>
            <a:ext cx="627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ostrova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Sulawesi [1] Lascaux [2] 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Altamiry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[3]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EA0F63-8207-44BE-AA0F-B27A8F7A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0" y="2200858"/>
            <a:ext cx="3459907" cy="22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8D21DDC-B014-4816-8635-195BB1B1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0" y="4505430"/>
            <a:ext cx="3459908" cy="19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D1784-A97C-49D2-ABBA-99BBB4C0A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0" t="18248" r="16138" b="8000"/>
          <a:stretch/>
        </p:blipFill>
        <p:spPr>
          <a:xfrm>
            <a:off x="5012600" y="60423"/>
            <a:ext cx="3459907" cy="2095008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49695179-D06A-4245-AA7C-B304ADF75045}"/>
              </a:ext>
            </a:extLst>
          </p:cNvPr>
          <p:cNvSpPr txBox="1">
            <a:spLocks/>
          </p:cNvSpPr>
          <p:nvPr/>
        </p:nvSpPr>
        <p:spPr>
          <a:xfrm>
            <a:off x="431385" y="352642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Pravěk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30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Konsolidace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odlupování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tvorba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šupinek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obnova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zhoršené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adheze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práškovatění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důsledku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rozkladu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působením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abrazních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vlivů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obnovení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soudržnosti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barevné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vrstvy</a:t>
            </a:r>
            <a:endParaRPr lang="en-US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obnovení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hladkosti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pro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dosažení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původního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vzhledu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malby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obnova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zhoršených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mechanických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podložní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ztráta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soudržnosti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adheze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přechodné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zabezpečení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02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31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Konsolidace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požadované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vlastnosti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konsolidantu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dobrá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schopnost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penetrace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porézních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systémů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prostředky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nižší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viskozitou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bezbarvý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barevně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stálý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netvoří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lesklý</a:t>
            </a:r>
            <a:r>
              <a:rPr lang="en-US" dirty="0">
                <a:latin typeface="Tw Cen MT" panose="020B0602020104020603" pitchFamily="34" charset="0"/>
              </a:rPr>
              <a:t> film, </a:t>
            </a:r>
            <a:r>
              <a:rPr lang="en-US" dirty="0" err="1">
                <a:latin typeface="Tw Cen MT" panose="020B0602020104020603" pitchFamily="34" charset="0"/>
              </a:rPr>
              <a:t>nemění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vzhled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stabilní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degradačním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faktorům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fyzikální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konsolidovaného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materiálu</a:t>
            </a:r>
            <a:r>
              <a:rPr lang="en-US" dirty="0">
                <a:latin typeface="Tw Cen MT" panose="020B0602020104020603" pitchFamily="34" charset="0"/>
              </a:rPr>
              <a:t> by se </a:t>
            </a:r>
            <a:r>
              <a:rPr lang="en-US" dirty="0" err="1">
                <a:latin typeface="Tw Cen MT" panose="020B0602020104020603" pitchFamily="34" charset="0"/>
              </a:rPr>
              <a:t>měly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blížit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původního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materiálu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inertní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složkám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zdravotně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ekologicky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nezávadný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snadno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zpracovatelný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aplikovatelný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způsoby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aplikace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bodově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injekční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stříkačkou</a:t>
            </a:r>
            <a:r>
              <a:rPr lang="en-US" dirty="0">
                <a:latin typeface="Tw Cen MT" panose="020B0602020104020603" pitchFamily="34" charset="0"/>
              </a:rPr>
              <a:t> pod </a:t>
            </a:r>
            <a:r>
              <a:rPr lang="en-US" dirty="0" err="1">
                <a:latin typeface="Tw Cen MT" panose="020B0602020104020603" pitchFamily="34" charset="0"/>
              </a:rPr>
              <a:t>šupinky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do </a:t>
            </a:r>
            <a:r>
              <a:rPr lang="en-US" dirty="0" err="1">
                <a:latin typeface="Tw Cen MT" panose="020B0602020104020603" pitchFamily="34" charset="0"/>
              </a:rPr>
              <a:t>trhlin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p</a:t>
            </a:r>
            <a:r>
              <a:rPr lang="en-US" b="0" dirty="0" err="1">
                <a:latin typeface="Tw Cen MT" panose="020B0602020104020603" pitchFamily="34" charset="0"/>
              </a:rPr>
              <a:t>lošně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nátěrem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nástřikem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povrch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chráněný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japonským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papírem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nebo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netkanou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textilií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32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vápenná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čirý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Ca(OH)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málo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účinná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špatná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nutno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aplikovat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mnohokrát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mobilizace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vysoká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alkalinita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suspenze</a:t>
            </a:r>
            <a:r>
              <a:rPr lang="en-US" b="0" dirty="0">
                <a:latin typeface="Tw Cen MT" panose="020B0602020104020603" pitchFamily="34" charset="0"/>
              </a:rPr>
              <a:t> Ca(OH)</a:t>
            </a:r>
            <a:r>
              <a:rPr lang="en-US" b="0" baseline="-25000" dirty="0">
                <a:latin typeface="Tw Cen MT" panose="020B0602020104020603" pitchFamily="34" charset="0"/>
              </a:rPr>
              <a:t>2 </a:t>
            </a:r>
            <a:r>
              <a:rPr lang="en-US" b="0" dirty="0">
                <a:latin typeface="Tw Cen MT" panose="020B0602020104020603" pitchFamily="34" charset="0"/>
              </a:rPr>
              <a:t>- </a:t>
            </a:r>
            <a:r>
              <a:rPr lang="en-US" b="0" dirty="0" err="1">
                <a:latin typeface="Tw Cen MT" panose="020B0602020104020603" pitchFamily="34" charset="0"/>
              </a:rPr>
              <a:t>obvykle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organických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rozpouštědlech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koncentrace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nedochází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mobilizaci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barytová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Ba(OH)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rekonverze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síranu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vápenatého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uhličitan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vápenatý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neodstranitelných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povlaků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zavlhčení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vysoká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alkalinita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jedovatost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sklo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roztok</a:t>
            </a:r>
            <a:r>
              <a:rPr lang="en-US" b="0" dirty="0">
                <a:latin typeface="Tw Cen MT" panose="020B0602020104020603" pitchFamily="34" charset="0"/>
              </a:rPr>
              <a:t> Na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SiO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) – </a:t>
            </a:r>
            <a:r>
              <a:rPr lang="en-US" b="0" dirty="0" err="1">
                <a:latin typeface="Tw Cen MT" panose="020B0602020104020603" pitchFamily="34" charset="0"/>
              </a:rPr>
              <a:t>škodlivé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špatná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příliš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zvyšuje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pevnost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zabraňují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propustnosti</a:t>
            </a:r>
            <a:r>
              <a:rPr lang="en-US" b="0" dirty="0">
                <a:latin typeface="Tw Cen MT" panose="020B0602020104020603" pitchFamily="34" charset="0"/>
              </a:rPr>
              <a:t> pro </a:t>
            </a:r>
            <a:r>
              <a:rPr lang="en-US" b="0" dirty="0" err="1">
                <a:latin typeface="Tw Cen MT" panose="020B0602020104020603" pitchFamily="34" charset="0"/>
              </a:rPr>
              <a:t>plyny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vodní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páry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>
                <a:latin typeface="Tw Cen MT" panose="020B0602020104020603" pitchFamily="34" charset="0"/>
                <a:sym typeface="Wingdings" panose="05000000000000000000" pitchFamily="2" charset="2"/>
              </a:rPr>
              <a:t>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hrozí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delaminace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riziko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solí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86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33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23134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organokřemičitany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především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estery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kyseliny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křemičité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vytvrzují</a:t>
            </a:r>
            <a:r>
              <a:rPr lang="en-US" b="0" dirty="0">
                <a:latin typeface="Tw Cen MT" panose="020B0602020104020603" pitchFamily="34" charset="0"/>
              </a:rPr>
              <a:t> se za </a:t>
            </a:r>
            <a:r>
              <a:rPr lang="en-US" b="0" dirty="0" err="1">
                <a:latin typeface="Tw Cen MT" panose="020B0602020104020603" pitchFamily="34" charset="0"/>
              </a:rPr>
              <a:t>přítomnosti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hydrolyzují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vzniku</a:t>
            </a:r>
            <a:r>
              <a:rPr lang="en-US" b="0" dirty="0">
                <a:latin typeface="Tw Cen MT" panose="020B0602020104020603" pitchFamily="34" charset="0"/>
              </a:rPr>
              <a:t> SiO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gelu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alkoholu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který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odpaří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>
                <a:latin typeface="Tw Cen MT" panose="020B0602020104020603" pitchFamily="34" charset="0"/>
              </a:rPr>
              <a:t>SiO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 gel </a:t>
            </a:r>
            <a:r>
              <a:rPr lang="en-US" b="0" dirty="0" err="1">
                <a:latin typeface="Tw Cen MT" panose="020B0602020104020603" pitchFamily="34" charset="0"/>
              </a:rPr>
              <a:t>má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anorganický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charakter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chemicky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blízký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křemeni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nízká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viskozita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dostatečném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obsahu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aktivní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r>
              <a:rPr lang="en-US" b="0" dirty="0">
                <a:latin typeface="Tw Cen MT" panose="020B0602020104020603" pitchFamily="34" charset="0"/>
              </a:rPr>
              <a:t> -&gt; </a:t>
            </a:r>
            <a:r>
              <a:rPr lang="en-US" b="0" dirty="0" err="1">
                <a:latin typeface="Tw Cen MT" panose="020B0602020104020603" pitchFamily="34" charset="0"/>
              </a:rPr>
              <a:t>dobrá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penetrační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schopnost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nemění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vzhled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nezhoršují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propustnost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materiál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před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aplikací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nemůže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být</a:t>
            </a:r>
            <a:r>
              <a:rPr lang="en-US" b="0" dirty="0">
                <a:latin typeface="Tw Cen MT" panose="020B0602020104020603" pitchFamily="34" charset="0"/>
              </a:rPr>
              <a:t> ani </a:t>
            </a:r>
            <a:r>
              <a:rPr lang="en-US" b="0" dirty="0" err="1">
                <a:latin typeface="Tw Cen MT" panose="020B0602020104020603" pitchFamily="34" charset="0"/>
              </a:rPr>
              <a:t>příliš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suchý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br>
              <a:rPr lang="en-US" b="0" dirty="0">
                <a:latin typeface="Tw Cen MT" panose="020B0602020104020603" pitchFamily="34" charset="0"/>
              </a:rPr>
            </a:br>
            <a:r>
              <a:rPr lang="en-US" b="0" dirty="0">
                <a:latin typeface="Tw Cen MT" panose="020B0602020104020603" pitchFamily="34" charset="0"/>
              </a:rPr>
              <a:t>ani </a:t>
            </a:r>
            <a:r>
              <a:rPr lang="en-US" b="0" dirty="0" err="1">
                <a:latin typeface="Tw Cen MT" panose="020B0602020104020603" pitchFamily="34" charset="0"/>
              </a:rPr>
              <a:t>vlhký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nejsou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reverzibilní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b="0" dirty="0" err="1">
                <a:latin typeface="Tw Cen MT" panose="020B0602020104020603" pitchFamily="34" charset="0"/>
              </a:rPr>
              <a:t>mohou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mít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hydrofobizační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účinek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</a:t>
            </a:r>
            <a:r>
              <a:rPr lang="en-US" b="0" dirty="0" err="1">
                <a:latin typeface="Tw Cen MT" panose="020B0602020104020603" pitchFamily="34" charset="0"/>
              </a:rPr>
              <a:t>onsolidace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omítek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zpráškovatělé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barevné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nejsou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vhodné</a:t>
            </a:r>
            <a:r>
              <a:rPr lang="en-US" dirty="0">
                <a:latin typeface="Tw Cen MT" panose="020B0602020104020603" pitchFamily="34" charset="0"/>
              </a:rPr>
              <a:t> pro </a:t>
            </a:r>
            <a:r>
              <a:rPr lang="en-US" dirty="0" err="1">
                <a:latin typeface="Tw Cen MT" panose="020B0602020104020603" pitchFamily="34" charset="0"/>
              </a:rPr>
              <a:t>konsolidaci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barevných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vrstev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vyšším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obsahem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organických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pojiv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11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34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deriváty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celulózy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hydroxypropylcelulóza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Klucel</a:t>
            </a:r>
            <a:r>
              <a:rPr lang="en-US" dirty="0">
                <a:latin typeface="Tw Cen MT" panose="020B0602020104020603" pitchFamily="34" charset="0"/>
              </a:rPr>
              <a:t>) – </a:t>
            </a:r>
            <a:r>
              <a:rPr lang="en-US" dirty="0" err="1">
                <a:latin typeface="Tw Cen MT" panose="020B0602020104020603" pitchFamily="34" charset="0"/>
              </a:rPr>
              <a:t>nejpoužívanější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konsolidant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oblasti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nástěnných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maleb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odolná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stárnutí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dobré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optické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bezbarvého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pevného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pružného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neutrální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mírně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zásadité</a:t>
            </a:r>
            <a:r>
              <a:rPr lang="en-US" dirty="0">
                <a:latin typeface="Tw Cen MT" panose="020B0602020104020603" pitchFamily="34" charset="0"/>
              </a:rPr>
              <a:t> pH, </a:t>
            </a:r>
            <a:r>
              <a:rPr lang="en-US" dirty="0" err="1">
                <a:latin typeface="Tw Cen MT" panose="020B0602020104020603" pitchFamily="34" charset="0"/>
              </a:rPr>
              <a:t>odolnost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mikroorganismům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reverzibilita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zdravotné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nezávadnost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nižší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penetrační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schopnost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citlivost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vlhkost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methylhydroxyethylcelulóza</a:t>
            </a:r>
            <a:r>
              <a:rPr lang="en-US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methylcelulóza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karboxymethylcelulóza</a:t>
            </a:r>
            <a:endParaRPr lang="en-US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prchavá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těkavá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  <a:r>
              <a:rPr lang="en-US" b="0" dirty="0" err="1">
                <a:latin typeface="Tw Cen MT" panose="020B0602020104020603" pitchFamily="34" charset="0"/>
              </a:rPr>
              <a:t>pojiva</a:t>
            </a:r>
            <a:r>
              <a:rPr lang="en-US" b="0" dirty="0">
                <a:latin typeface="Tw Cen MT" panose="020B0602020104020603" pitchFamily="34" charset="0"/>
              </a:rPr>
              <a:t> – </a:t>
            </a:r>
            <a:r>
              <a:rPr lang="en-US" b="0" dirty="0" err="1">
                <a:latin typeface="Tw Cen MT" panose="020B0602020104020603" pitchFamily="34" charset="0"/>
              </a:rPr>
              <a:t>požadavky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schopnost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beze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zbytku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sublimovat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normálních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podmínek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pevné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skupenství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pokojové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teplotě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hydrofobita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rozpustnost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nepolárních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organických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rozpouštědlech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zdravotní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ekologická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nezávadnost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cyklododekan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dočasná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konsolidace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hydrofobizace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těká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relativně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pomalu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zadržování</a:t>
            </a:r>
            <a:r>
              <a:rPr lang="en-US" dirty="0">
                <a:latin typeface="Tw Cen MT" panose="020B0602020104020603" pitchFamily="34" charset="0"/>
              </a:rPr>
              <a:t> v </a:t>
            </a:r>
            <a:r>
              <a:rPr lang="en-US" dirty="0" err="1">
                <a:latin typeface="Tw Cen MT" panose="020B0602020104020603" pitchFamily="34" charset="0"/>
              </a:rPr>
              <a:t>pórech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až</a:t>
            </a:r>
            <a:r>
              <a:rPr lang="en-US" dirty="0">
                <a:latin typeface="Tw Cen MT" panose="020B0602020104020603" pitchFamily="34" charset="0"/>
              </a:rPr>
              <a:t> 1 </a:t>
            </a:r>
            <a:r>
              <a:rPr lang="en-US" dirty="0" err="1">
                <a:latin typeface="Tw Cen MT" panose="020B0602020104020603" pitchFamily="34" charset="0"/>
              </a:rPr>
              <a:t>rok</a:t>
            </a: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2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8223134" cy="57055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0" cap="small" dirty="0" err="1">
                <a:latin typeface="Tw Cen MT" panose="020B0602020104020603" pitchFamily="34" charset="0"/>
              </a:rPr>
              <a:t>Konsolidanty</a:t>
            </a:r>
            <a:endParaRPr lang="cs-CZ" b="0" dirty="0">
              <a:latin typeface="Tw Cen MT" panose="020B0602020104020603" pitchFamily="34" charset="0"/>
            </a:endParaRP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syntetické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makromolekulární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látky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akrylátové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pryskyřice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poměrně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odolné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faktorům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nízké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riziko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biodegradace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poměrně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vysoký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účinek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nevýhodou</a:t>
            </a:r>
            <a:r>
              <a:rPr lang="en-US" dirty="0">
                <a:latin typeface="Tw Cen MT" panose="020B0602020104020603" pitchFamily="34" charset="0"/>
              </a:rPr>
              <a:t> je </a:t>
            </a:r>
            <a:r>
              <a:rPr lang="en-US" dirty="0" err="1">
                <a:latin typeface="Tw Cen MT" panose="020B0602020104020603" pitchFamily="34" charset="0"/>
              </a:rPr>
              <a:t>odlišné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chemické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složení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vlastnosti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možná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tvorba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lesklých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ztmavujících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filmů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žloutnutí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fotooxidace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Paraloid</a:t>
            </a:r>
            <a:r>
              <a:rPr lang="en-US" dirty="0">
                <a:latin typeface="Tw Cen MT" panose="020B0602020104020603" pitchFamily="34" charset="0"/>
              </a:rPr>
              <a:t> B72 (</a:t>
            </a:r>
            <a:r>
              <a:rPr lang="en-US" dirty="0" err="1">
                <a:latin typeface="Tw Cen MT" panose="020B0602020104020603" pitchFamily="34" charset="0"/>
              </a:rPr>
              <a:t>kopolymer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ethylmethakrylátu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methylakrylátem</a:t>
            </a:r>
            <a:r>
              <a:rPr lang="en-US" dirty="0">
                <a:latin typeface="Tw Cen MT" panose="020B0602020104020603" pitchFamily="34" charset="0"/>
              </a:rPr>
              <a:t>), v </a:t>
            </a:r>
            <a:r>
              <a:rPr lang="en-US" dirty="0" err="1">
                <a:latin typeface="Tw Cen MT" panose="020B0602020104020603" pitchFamily="34" charset="0"/>
              </a:rPr>
              <a:t>současnosti</a:t>
            </a:r>
            <a:r>
              <a:rPr lang="en-US" dirty="0">
                <a:latin typeface="Tw Cen MT" panose="020B0602020104020603" pitchFamily="34" charset="0"/>
              </a:rPr>
              <a:t> se </a:t>
            </a:r>
            <a:r>
              <a:rPr lang="en-US" dirty="0" err="1">
                <a:latin typeface="Tw Cen MT" panose="020B0602020104020603" pitchFamily="34" charset="0"/>
              </a:rPr>
              <a:t>nedoporučují</a:t>
            </a:r>
            <a:r>
              <a:rPr lang="en-US" dirty="0">
                <a:latin typeface="Tw Cen MT" panose="020B0602020104020603" pitchFamily="34" charset="0"/>
              </a:rPr>
              <a:t> a je </a:t>
            </a:r>
            <a:r>
              <a:rPr lang="en-US" dirty="0" err="1">
                <a:latin typeface="Tw Cen MT" panose="020B0602020104020603" pitchFamily="34" charset="0"/>
              </a:rPr>
              <a:t>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snaha</a:t>
            </a:r>
            <a:r>
              <a:rPr lang="en-US" dirty="0">
                <a:latin typeface="Tw Cen MT" panose="020B0602020104020603" pitchFamily="34" charset="0"/>
              </a:rPr>
              <a:t> o </a:t>
            </a:r>
            <a:r>
              <a:rPr lang="en-US" dirty="0" err="1">
                <a:latin typeface="Tw Cen MT" panose="020B0602020104020603" pitchFamily="34" charset="0"/>
              </a:rPr>
              <a:t>jejich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odstranění</a:t>
            </a:r>
            <a:r>
              <a:rPr lang="en-US" dirty="0">
                <a:latin typeface="Tw Cen MT" panose="020B0602020104020603" pitchFamily="34" charset="0"/>
              </a:rPr>
              <a:t> tam, </a:t>
            </a:r>
            <a:r>
              <a:rPr lang="en-US" dirty="0" err="1">
                <a:latin typeface="Tw Cen MT" panose="020B0602020104020603" pitchFamily="34" charset="0"/>
              </a:rPr>
              <a:t>kde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dříve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použity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>
              <a:spcBef>
                <a:spcPts val="0"/>
              </a:spcBef>
            </a:pPr>
            <a:r>
              <a:rPr lang="en-US" dirty="0" err="1">
                <a:latin typeface="Tw Cen MT" panose="020B0602020104020603" pitchFamily="34" charset="0"/>
              </a:rPr>
              <a:t>akrylátové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disperze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dobrá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odolnost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vůči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degradačním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vlivům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výhodou</a:t>
            </a:r>
            <a:r>
              <a:rPr lang="en-US" dirty="0">
                <a:latin typeface="Tw Cen MT" panose="020B0602020104020603" pitchFamily="34" charset="0"/>
              </a:rPr>
              <a:t> je </a:t>
            </a:r>
            <a:r>
              <a:rPr lang="en-US" dirty="0" err="1">
                <a:latin typeface="Tw Cen MT" panose="020B0602020104020603" pitchFamily="34" charset="0"/>
              </a:rPr>
              <a:t>možnost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ředění</a:t>
            </a:r>
            <a:r>
              <a:rPr lang="en-US" dirty="0">
                <a:latin typeface="Tw Cen MT" panose="020B0602020104020603" pitchFamily="34" charset="0"/>
              </a:rPr>
              <a:t> vodou, </a:t>
            </a:r>
            <a:r>
              <a:rPr lang="en-US" dirty="0" err="1">
                <a:latin typeface="Tw Cen MT" panose="020B0602020104020603" pitchFamily="34" charset="0"/>
              </a:rPr>
              <a:t>horší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penetrace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riziko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vzniku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nepropustných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lesklých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ztmavujících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filmů</a:t>
            </a:r>
            <a:r>
              <a:rPr lang="en-US" dirty="0">
                <a:latin typeface="Tw Cen MT" panose="020B0602020104020603" pitchFamily="34" charset="0"/>
              </a:rPr>
              <a:t>; </a:t>
            </a:r>
            <a:r>
              <a:rPr lang="en-US" dirty="0" err="1">
                <a:latin typeface="Tw Cen MT" panose="020B0602020104020603" pitchFamily="34" charset="0"/>
              </a:rPr>
              <a:t>Sokrat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styren-akrylátová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disperze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algn="just">
              <a:spcBef>
                <a:spcPts val="0"/>
              </a:spcBef>
            </a:pPr>
            <a:endParaRPr lang="en-US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17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5131485" cy="550134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zákristii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nemocnice</a:t>
            </a:r>
            <a:r>
              <a:rPr lang="en-US" b="0" i="1" dirty="0">
                <a:latin typeface="Tw Cen MT" panose="020B0602020104020603" pitchFamily="34" charset="0"/>
              </a:rPr>
              <a:t> Santa Maria </a:t>
            </a:r>
            <a:r>
              <a:rPr lang="en-US" b="0" i="1" dirty="0" err="1">
                <a:latin typeface="Tw Cen MT" panose="020B0602020104020603" pitchFamily="34" charset="0"/>
              </a:rPr>
              <a:t>della</a:t>
            </a:r>
            <a:r>
              <a:rPr lang="en-US" b="0" i="1" dirty="0">
                <a:latin typeface="Tw Cen MT" panose="020B0602020104020603" pitchFamily="34" charset="0"/>
              </a:rPr>
              <a:t> Scala v </a:t>
            </a:r>
            <a:r>
              <a:rPr lang="en-US" b="0" i="1" dirty="0" err="1">
                <a:latin typeface="Tw Cen MT" panose="020B0602020104020603" pitchFamily="34" charset="0"/>
              </a:rPr>
              <a:t>Sieně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v 17. </a:t>
            </a:r>
            <a:r>
              <a:rPr lang="en-US" sz="1800" b="0" dirty="0" err="1">
                <a:latin typeface="Tw Cen MT" panose="020B0602020104020603" pitchFamily="34" charset="0"/>
              </a:rPr>
              <a:t>století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všechny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překryty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silnou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hašeného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r>
              <a:rPr lang="en-US" sz="1800" b="0" dirty="0">
                <a:latin typeface="Tw Cen MT" panose="020B0602020104020603" pitchFamily="34" charset="0"/>
              </a:rPr>
              <a:t> (</a:t>
            </a:r>
            <a:r>
              <a:rPr lang="en-US" sz="1800" b="0" dirty="0" err="1">
                <a:latin typeface="Tw Cen MT" panose="020B0602020104020603" pitchFamily="34" charset="0"/>
              </a:rPr>
              <a:t>scialbo</a:t>
            </a:r>
            <a:r>
              <a:rPr lang="en-US" sz="1800" b="0" dirty="0">
                <a:latin typeface="Tw Cen MT" panose="020B0602020104020603" pitchFamily="34" charset="0"/>
              </a:rPr>
              <a:t>)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Tw Cen MT" panose="020B0602020104020603" pitchFamily="34" charset="0"/>
              </a:rPr>
              <a:t>1930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znovuobjeveny</a:t>
            </a:r>
            <a:r>
              <a:rPr lang="en-US" sz="1800" b="0" dirty="0">
                <a:latin typeface="Tw Cen MT" panose="020B0602020104020603" pitchFamily="34" charset="0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</a:rPr>
              <a:t>asi</a:t>
            </a:r>
            <a:r>
              <a:rPr lang="en-US" sz="1800" b="0" dirty="0">
                <a:latin typeface="Tw Cen MT" panose="020B0602020104020603" pitchFamily="34" charset="0"/>
              </a:rPr>
              <a:t> o 40 let </a:t>
            </a:r>
            <a:r>
              <a:rPr lang="en-US" sz="1800" b="0" dirty="0" err="1">
                <a:latin typeface="Tw Cen MT" panose="020B0602020104020603" pitchFamily="34" charset="0"/>
              </a:rPr>
              <a:t>později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konsolidovány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akrylátovou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pryskyřicí</a:t>
            </a:r>
            <a:r>
              <a:rPr lang="en-US" sz="1800" b="0" dirty="0">
                <a:latin typeface="Tw Cen MT" panose="020B0602020104020603" pitchFamily="34" charset="0"/>
              </a:rPr>
              <a:t> bez </a:t>
            </a:r>
            <a:r>
              <a:rPr lang="en-US" sz="1800" b="0" dirty="0" err="1">
                <a:latin typeface="Tw Cen MT" panose="020B0602020104020603" pitchFamily="34" charset="0"/>
              </a:rPr>
              <a:t>předchozího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desalinace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stárnutí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pryskyřice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vedlo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ztrátě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průhlednosti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snížení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paropropustnosti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proniknutí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pryskyřice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do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zbytků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scialba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což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vedlo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k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jejich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výraznému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ztrvrdnutí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ztráta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rozpustnosti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nutnost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konsolidantu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ztvrdlé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zbytky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scialba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také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narušení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vlivem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vodorozpustných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solí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organická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rozpouštědla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mohou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pronikat</a:t>
            </a:r>
            <a:r>
              <a:rPr lang="en-US" sz="1800" b="0" dirty="0">
                <a:latin typeface="Tw Cen MT" panose="020B0602020104020603" pitchFamily="34" charset="0"/>
              </a:rPr>
              <a:t> do </a:t>
            </a:r>
            <a:r>
              <a:rPr lang="en-US" sz="1800" b="0" dirty="0" err="1">
                <a:latin typeface="Tw Cen MT" panose="020B0602020104020603" pitchFamily="34" charset="0"/>
              </a:rPr>
              <a:t>porézního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systému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byl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nanostrukturní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system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tvořený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micelárními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roztoky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bázi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laurylsulfátu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sodného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propylenkarbonátu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podařilo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se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očistit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vice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100 m</a:t>
            </a:r>
            <a:r>
              <a:rPr lang="en-US" sz="1800" b="0" baseline="30000" dirty="0">
                <a:latin typeface="Tw Cen MT" panose="020B0602020104020603" pitchFamily="34" charset="0"/>
                <a:sym typeface="Wingdings" panose="05000000000000000000" pitchFamily="2" charset="2"/>
              </a:rPr>
              <a:t>2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maleb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A15E16F-0C76-4CBE-80E3-B45472757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33039"/>
          <a:stretch/>
        </p:blipFill>
        <p:spPr bwMode="auto">
          <a:xfrm>
            <a:off x="6112342" y="89549"/>
            <a:ext cx="2772895" cy="28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59EAA-0B3A-4B7B-B9D0-47682469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342" y="3222041"/>
            <a:ext cx="2772895" cy="3278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4AD3B-7561-4719-9B9B-11A7B8578D48}"/>
              </a:ext>
            </a:extLst>
          </p:cNvPr>
          <p:cNvSpPr txBox="1"/>
          <p:nvPr/>
        </p:nvSpPr>
        <p:spPr>
          <a:xfrm>
            <a:off x="7498789" y="2839149"/>
            <a:ext cx="277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Zákristie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[17]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369FF-9CE6-41A2-A0CE-ABDB9E0FC86A}"/>
              </a:ext>
            </a:extLst>
          </p:cNvPr>
          <p:cNvSpPr txBox="1"/>
          <p:nvPr/>
        </p:nvSpPr>
        <p:spPr>
          <a:xfrm>
            <a:off x="6203623" y="6432132"/>
            <a:ext cx="277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Detail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před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a po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čištění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[18]</a:t>
            </a:r>
          </a:p>
        </p:txBody>
      </p:sp>
    </p:spTree>
    <p:extLst>
      <p:ext uri="{BB962C8B-B14F-4D97-AF65-F5344CB8AC3E}">
        <p14:creationId xmlns:p14="http://schemas.microsoft.com/office/powerpoint/2010/main" val="3884446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8212343" cy="55013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kostele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sv</a:t>
            </a:r>
            <a:r>
              <a:rPr lang="en-US" b="0" i="1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Bartoloměje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Pošné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analýza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SEM-EDS, FTIR, XRD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poškozeny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pekováním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roku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1956 s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tenkou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retuší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originálním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materiálů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odpovídajícím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historickému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kontextu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historické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moderní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již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degradovány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klimatické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faktory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: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vysoká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RV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vlhkost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vzlínající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od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země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navrženo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odstranění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vnějších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nepropustných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omítek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úprava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svažitého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terénu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drenáž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odvlhčování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snaha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spíše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zachování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původních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než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kompletní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restaurování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neionogenním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tenzidem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Alvol</a:t>
            </a:r>
            <a:r>
              <a:rPr lang="en-US" sz="1800" b="0" dirty="0">
                <a:latin typeface="Tw Cen MT" panose="020B0602020104020603" pitchFamily="34" charset="0"/>
              </a:rPr>
              <a:t> OMK,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barevné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derivátem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celulózy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Klucel</a:t>
            </a:r>
            <a:r>
              <a:rPr lang="en-US" sz="1800" b="0" dirty="0">
                <a:latin typeface="Tw Cen MT" panose="020B0602020104020603" pitchFamily="34" charset="0"/>
              </a:rPr>
              <a:t> G,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silikátovým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prostředkem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Sebosil</a:t>
            </a:r>
            <a:r>
              <a:rPr lang="en-US" sz="1800" b="0" dirty="0">
                <a:latin typeface="Tw Cen MT" panose="020B0602020104020603" pitchFamily="34" charset="0"/>
              </a:rPr>
              <a:t> S a </a:t>
            </a:r>
            <a:r>
              <a:rPr lang="en-US" sz="1800" b="0" dirty="0" err="1">
                <a:latin typeface="Tw Cen MT" panose="020B0602020104020603" pitchFamily="34" charset="0"/>
              </a:rPr>
              <a:t>injektáží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tmelem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bázi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hydraulického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</a:rPr>
              <a:t>roku</a:t>
            </a:r>
            <a:r>
              <a:rPr lang="en-US" sz="1800" b="0" dirty="0">
                <a:latin typeface="Tw Cen MT" panose="020B0602020104020603" pitchFamily="34" charset="0"/>
              </a:rPr>
              <a:t> 1956 </a:t>
            </a:r>
            <a:r>
              <a:rPr lang="en-US" sz="1800" b="0" dirty="0" err="1">
                <a:latin typeface="Tw Cen MT" panose="020B0602020104020603" pitchFamily="34" charset="0"/>
              </a:rPr>
              <a:t>odstraněny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nahrazeny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imitující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středověkou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omítku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provedeny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lokální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retuše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4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2"/>
            <a:ext cx="4971983" cy="6009077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0"/>
              </a:spcBef>
            </a:pPr>
            <a:r>
              <a:rPr lang="en-US" b="0" i="1" dirty="0" err="1">
                <a:latin typeface="Tw Cen MT" panose="020B0602020104020603" pitchFamily="34" charset="0"/>
              </a:rPr>
              <a:t>Malby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kostele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sv</a:t>
            </a:r>
            <a:r>
              <a:rPr lang="en-US" b="0" i="1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Bartoloměje</a:t>
            </a:r>
            <a:r>
              <a:rPr lang="en-US" b="0" i="1" dirty="0">
                <a:latin typeface="Tw Cen MT" panose="020B0602020104020603" pitchFamily="34" charset="0"/>
              </a:rPr>
              <a:t> v </a:t>
            </a:r>
            <a:r>
              <a:rPr lang="en-US" b="0" i="1" dirty="0" err="1">
                <a:latin typeface="Tw Cen MT" panose="020B0602020104020603" pitchFamily="34" charset="0"/>
              </a:rPr>
              <a:t>Pošné</a:t>
            </a:r>
            <a:endParaRPr lang="en-US" b="0" i="1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analýza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pomocí</a:t>
            </a:r>
            <a:r>
              <a:rPr lang="en-US" sz="1800" b="0" dirty="0">
                <a:latin typeface="Tw Cen MT" panose="020B0602020104020603" pitchFamily="34" charset="0"/>
              </a:rPr>
              <a:t> SEM-EDS, FTIR, XRD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malby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poškozeny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pekováním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roku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1956 s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tenkou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vrstvou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retuší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originálním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povrchu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za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použití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materiálů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odpovídajícím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historickému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kontextu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historické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moderní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již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degradovány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klimatické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faktory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: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vysoká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RV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vlhkost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vzlínající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od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země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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navrženo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odstranění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vnějších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nepropustných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omítek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úprava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svažitého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terénu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,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drenáž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odvlhčování</a:t>
            </a:r>
            <a:r>
              <a:rPr lang="en-US" sz="1800" b="0" dirty="0">
                <a:latin typeface="Tw Cen MT" panose="020B0602020104020603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  <a:sym typeface="Wingdings" panose="05000000000000000000" pitchFamily="2" charset="2"/>
              </a:rPr>
              <a:t>vzduchu</a:t>
            </a:r>
            <a:endParaRPr lang="en-US" sz="1800" b="0" dirty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snaha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spíše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zachování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původních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maleb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než</a:t>
            </a:r>
            <a:r>
              <a:rPr lang="en-US" sz="1800" b="0" dirty="0">
                <a:latin typeface="Tw Cen MT" panose="020B0602020104020603" pitchFamily="34" charset="0"/>
              </a:rPr>
              <a:t> o </a:t>
            </a:r>
            <a:r>
              <a:rPr lang="en-US" sz="1800" b="0" dirty="0" err="1">
                <a:latin typeface="Tw Cen MT" panose="020B0602020104020603" pitchFamily="34" charset="0"/>
              </a:rPr>
              <a:t>kompletní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restaurování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čištění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neionogenním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tenzidem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Alvol</a:t>
            </a:r>
            <a:r>
              <a:rPr lang="en-US" sz="1800" b="0" dirty="0">
                <a:latin typeface="Tw Cen MT" panose="020B0602020104020603" pitchFamily="34" charset="0"/>
              </a:rPr>
              <a:t> OMK,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barevné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vrstvy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derivátem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celulózy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Klucel</a:t>
            </a:r>
            <a:r>
              <a:rPr lang="en-US" sz="1800" b="0" dirty="0">
                <a:latin typeface="Tw Cen MT" panose="020B0602020104020603" pitchFamily="34" charset="0"/>
              </a:rPr>
              <a:t> G, </a:t>
            </a:r>
            <a:r>
              <a:rPr lang="en-US" sz="1800" b="0" dirty="0" err="1">
                <a:latin typeface="Tw Cen MT" panose="020B0602020104020603" pitchFamily="34" charset="0"/>
              </a:rPr>
              <a:t>konsolidace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omítek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silikátovým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prostředkem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Sebosil</a:t>
            </a:r>
            <a:r>
              <a:rPr lang="en-US" sz="1800" b="0" dirty="0">
                <a:latin typeface="Tw Cen MT" panose="020B0602020104020603" pitchFamily="34" charset="0"/>
              </a:rPr>
              <a:t> S a </a:t>
            </a:r>
            <a:r>
              <a:rPr lang="en-US" sz="1800" b="0" dirty="0" err="1">
                <a:latin typeface="Tw Cen MT" panose="020B0602020104020603" pitchFamily="34" charset="0"/>
              </a:rPr>
              <a:t>injektáží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omítkovým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tmelem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bázi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hydraulického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vápna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z </a:t>
            </a:r>
            <a:r>
              <a:rPr lang="en-US" sz="1800" b="0" dirty="0" err="1">
                <a:latin typeface="Tw Cen MT" panose="020B0602020104020603" pitchFamily="34" charset="0"/>
              </a:rPr>
              <a:t>roku</a:t>
            </a:r>
            <a:r>
              <a:rPr lang="en-US" sz="1800" b="0" dirty="0">
                <a:latin typeface="Tw Cen MT" panose="020B0602020104020603" pitchFamily="34" charset="0"/>
              </a:rPr>
              <a:t> 1956 </a:t>
            </a:r>
            <a:r>
              <a:rPr lang="en-US" sz="1800" b="0" dirty="0" err="1">
                <a:latin typeface="Tw Cen MT" panose="020B0602020104020603" pitchFamily="34" charset="0"/>
              </a:rPr>
              <a:t>odstraněny</a:t>
            </a:r>
            <a:r>
              <a:rPr lang="en-US" sz="1800" b="0" dirty="0">
                <a:latin typeface="Tw Cen MT" panose="020B0602020104020603" pitchFamily="34" charset="0"/>
              </a:rPr>
              <a:t> a </a:t>
            </a: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nahrazeny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doplňky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imitující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středověkou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omítku</a:t>
            </a:r>
            <a:endParaRPr lang="en-US" sz="1800" b="0" dirty="0">
              <a:latin typeface="Tw Cen MT" panose="020B0602020104020603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Tw Cen MT" panose="020B0602020104020603" pitchFamily="34" charset="0"/>
              </a:rPr>
              <a:t>byly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provedeny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lokální</a:t>
            </a:r>
            <a:r>
              <a:rPr lang="en-US" sz="1800" b="0" dirty="0">
                <a:latin typeface="Tw Cen MT" panose="020B0602020104020603" pitchFamily="34" charset="0"/>
              </a:rPr>
              <a:t> </a:t>
            </a:r>
            <a:r>
              <a:rPr lang="en-US" sz="1800" b="0" dirty="0" err="1">
                <a:latin typeface="Tw Cen MT" panose="020B0602020104020603" pitchFamily="34" charset="0"/>
              </a:rPr>
              <a:t>retuše</a:t>
            </a:r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27AF14B-8033-4EEB-9BC5-75D7B5B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4" y="336329"/>
            <a:ext cx="6628167" cy="683994"/>
          </a:xfrm>
        </p:spPr>
        <p:txBody>
          <a:bodyPr>
            <a:noAutofit/>
          </a:bodyPr>
          <a:lstStyle/>
          <a:p>
            <a:pPr algn="just"/>
            <a:r>
              <a:rPr lang="en-US" sz="4000" cap="small" dirty="0" err="1">
                <a:latin typeface="Tw Cen MT" panose="020B0602020104020603" pitchFamily="34" charset="0"/>
              </a:rPr>
              <a:t>Sanační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konzervace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  <p:pic>
        <p:nvPicPr>
          <p:cNvPr id="3" name="Picture 2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FF9085F7-14E8-43D1-BE8B-01125DEE8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7801" r="6478" b="17800"/>
          <a:stretch/>
        </p:blipFill>
        <p:spPr>
          <a:xfrm rot="5400000">
            <a:off x="4091173" y="1479957"/>
            <a:ext cx="6009077" cy="331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0281C-57BA-4399-BFF8-B204DDDB8171}"/>
              </a:ext>
            </a:extLst>
          </p:cNvPr>
          <p:cNvSpPr txBox="1"/>
          <p:nvPr/>
        </p:nvSpPr>
        <p:spPr>
          <a:xfrm>
            <a:off x="5439527" y="613576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kostele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sv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.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Bartoloměje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Pošné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po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restaurování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[19]</a:t>
            </a:r>
          </a:p>
        </p:txBody>
      </p:sp>
    </p:spTree>
    <p:extLst>
      <p:ext uri="{BB962C8B-B14F-4D97-AF65-F5344CB8AC3E}">
        <p14:creationId xmlns:p14="http://schemas.microsoft.com/office/powerpoint/2010/main" val="3438981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 dirty="0">
                <a:latin typeface="Tw Cen MT" panose="020B0602020104020603" pitchFamily="34" charset="0"/>
              </a:rPr>
              <a:t>Zdroje</a:t>
            </a:r>
            <a:endParaRPr lang="en-US" cap="small" dirty="0">
              <a:latin typeface="Tw Cen MT" panose="020B06020201040206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70318"/>
            <a:ext cx="7848872" cy="5755603"/>
          </a:xfrm>
        </p:spPr>
        <p:txBody>
          <a:bodyPr>
            <a:normAutofit fontScale="92500"/>
          </a:bodyPr>
          <a:lstStyle/>
          <a:p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Białek-Kostecka D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et al.:</a:t>
            </a:r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 Wall painting consolidation in the Polish conservation practice. Needs and challenges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, Acta Artis Academica 2017: Painting as a Story, (2017) </a:t>
            </a:r>
            <a:r>
              <a:rPr lang="cs-CZ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189-195.</a:t>
            </a:r>
            <a:endParaRPr lang="en-US" sz="1400" b="0" dirty="0">
              <a:solidFill>
                <a:srgbClr val="1C1D1E"/>
              </a:solidFill>
              <a:latin typeface="Tw Cen MT" panose="020B0602020104020603" pitchFamily="34" charset="0"/>
            </a:endParaRP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Grassi S. et al.: The conservation of the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Vecchietta's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wall paintings in the Old Sacristy of Santa Maria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della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Scala in Siena: The use of nanotechnological cleaning agents, Journal of Cultural Heritage, 8 (2007) 119-125. 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Quiles</a:t>
            </a:r>
            <a:r>
              <a:rPr lang="en-US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A.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et al.</a:t>
            </a:r>
            <a:r>
              <a:rPr lang="en-US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: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 A high-precision chronological model for the decorated Upper Paleolithic cave of Chauvet-Pont d'Arc, Ardèche, France, </a:t>
            </a:r>
            <a:r>
              <a:rPr lang="cs-CZ" sz="1400" b="0" i="1" dirty="0">
                <a:solidFill>
                  <a:srgbClr val="212438"/>
                </a:solidFill>
                <a:latin typeface="Tw Cen MT" panose="020B0602020104020603" pitchFamily="34" charset="0"/>
              </a:rPr>
              <a:t>Proceedings of the National Academy of Sciences</a:t>
            </a:r>
            <a:r>
              <a:rPr lang="cs-CZ" sz="1400" b="0" dirty="0">
                <a:solidFill>
                  <a:srgbClr val="212438"/>
                </a:solidFill>
                <a:latin typeface="Tw Cen MT" panose="020B0602020104020603" pitchFamily="34" charset="0"/>
              </a:rPr>
              <a:t> (). </a:t>
            </a:r>
            <a:r>
              <a:rPr lang="cs-CZ" sz="1400" b="0" dirty="0">
                <a:solidFill>
                  <a:srgbClr val="4680EE"/>
                </a:solidFill>
                <a:latin typeface="Tw Cen MT" panose="020B0602020104020603" pitchFamily="34" charset="0"/>
                <a:hlinkClick r:id="rId2"/>
              </a:rPr>
              <a:t>DOI: 10.1073/pnas.1523158113</a:t>
            </a:r>
            <a:endParaRPr lang="en-US" sz="1400" b="0" dirty="0">
              <a:solidFill>
                <a:srgbClr val="4680EE"/>
              </a:solidFill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Hradil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D. et al.: Crocoite PbCrO4 and mimetite Pb5(AsO4)3Cl: rare minerals in highly degraded mediaeval murals in Northern Bohemia, Journal of Raman Spectroscopy, 45 (2014) 848-858.</a:t>
            </a: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Kotlík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P. et al.: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Nástěnné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malby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Zpravodaj</a:t>
            </a:r>
            <a:r>
              <a:rPr lang="en-US" sz="1400" b="0">
                <a:solidFill>
                  <a:srgbClr val="1C1D1E"/>
                </a:solidFill>
                <a:latin typeface="Tw Cen MT" panose="020B0602020104020603" pitchFamily="34" charset="0"/>
              </a:rPr>
              <a:t> STOP, 11 (2009).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Navratilova, M. R.: CONSERVATION RESEARCH AND REFERENCE CONSERVATION OF MEDIEVAL WALL PAINTINGS IN THE CHURCH OF ST. BARTHOLOMEW IN POSNA, Acta Artis Academica 2017: Painting as a Story, (2017) 161-171.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Williamson, B.: Site, seeing and salvation in fourteenth-century Avignon (Frescoes by Simone Martini above the entrance to the Cathedral of Notre-Dame-des-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Doms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), Art History, 30 (2007)</a:t>
            </a: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How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Buon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Fresco Brought Perspective to Drawing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3"/>
              </a:rPr>
              <a:t>https://daily.jstor.org/buon-fresco-brought-perspective-drawing/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Nástěnná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malba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4"/>
              </a:rPr>
              <a:t>https://cs.wikipedia.org/wiki/N%C3%A1st%C4%9Bnn%C3%A1_malba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Restaurování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nástěnných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maleb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.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Historik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umění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a </a:t>
            </a:r>
            <a:r>
              <a:rPr lang="en-US" sz="1400" b="0" dirty="0" err="1">
                <a:solidFill>
                  <a:srgbClr val="1C1D1E"/>
                </a:solidFill>
                <a:latin typeface="Tw Cen MT" panose="020B0602020104020603" pitchFamily="34" charset="0"/>
              </a:rPr>
              <a:t>restaurátor</a:t>
            </a:r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 [online]. [Accessed 2022-05-04]. Accessible from: </a:t>
            </a:r>
            <a:r>
              <a:rPr lang="cs-CZ" sz="1400" b="0" dirty="0">
                <a:latin typeface="Tw Cen MT" panose="020B0602020104020603" pitchFamily="34" charset="0"/>
                <a:hlinkClick r:id="rId5"/>
              </a:rPr>
              <a:t>http://www.mc-galerie.cz/restauratori/clanky/restaurovani-nastennych-maleb-historik-umeni-a-restaurator.html</a:t>
            </a:r>
            <a:endParaRPr lang="en-US" sz="1400" b="0" dirty="0">
              <a:latin typeface="Tw Cen MT" panose="020B0602020104020603" pitchFamily="34" charset="0"/>
            </a:endParaRPr>
          </a:p>
          <a:p>
            <a:r>
              <a:rPr lang="en-US" sz="1400" b="0" dirty="0">
                <a:solidFill>
                  <a:srgbClr val="1C1D1E"/>
                </a:solidFill>
                <a:latin typeface="Tw Cen MT" panose="020B0602020104020603" pitchFamily="34" charset="0"/>
              </a:rPr>
              <a:t>The conservation of wall paintings [online]. [Accessed 2022-10-04]. Accessible from: </a:t>
            </a:r>
            <a:r>
              <a:rPr lang="cs-CZ" sz="1400" b="0" dirty="0">
                <a:latin typeface="Tw Cen MT" panose="020B0602020104020603" pitchFamily="34" charset="0"/>
                <a:hlinkClick r:id="rId6"/>
              </a:rPr>
              <a:t>https://onlinelibrary.wiley.com/doi/10.1002/col.22383#col22383-bib-0007</a:t>
            </a:r>
            <a:endParaRPr lang="en-US" sz="1400" b="0" dirty="0">
              <a:latin typeface="Tw Cen MT" panose="020B0602020104020603" pitchFamily="34" charset="0"/>
            </a:endParaRPr>
          </a:p>
          <a:p>
            <a:endParaRPr lang="cs-CZ" sz="1600" b="0" dirty="0">
              <a:latin typeface="Tw Cen MT" panose="020B0602020104020603" pitchFamily="34" charset="0"/>
            </a:endParaRPr>
          </a:p>
          <a:p>
            <a:endParaRPr lang="cs-CZ" sz="1600" b="0" dirty="0">
              <a:latin typeface="Tw Cen MT" panose="020B0602020104020603" pitchFamily="34" charset="0"/>
            </a:endParaRPr>
          </a:p>
          <a:p>
            <a:endParaRPr lang="cs-CZ" sz="1800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b="0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800" b="0" dirty="0"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59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ápisy a kresby na stěnách zůstávaly dlouho ve stínu archeologických vykopávek a také významných speleologických objevů, které přinesly přímé propojení s jeskyní Rudické propadání, přičemž vznikl druhý nejdelší jeskynní systém v České republice.">
            <a:extLst>
              <a:ext uri="{FF2B5EF4-FFF2-40B4-BE49-F238E27FC236}">
                <a16:creationId xmlns:a16="http://schemas.microsoft.com/office/drawing/2014/main" id="{9C50843D-FEFF-4CC6-A515-DF44A092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04" y="3252635"/>
            <a:ext cx="5010501" cy="28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338036-F151-4972-877B-5DD36F5CC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2"/>
          <a:stretch/>
        </p:blipFill>
        <p:spPr bwMode="auto">
          <a:xfrm>
            <a:off x="3844744" y="221807"/>
            <a:ext cx="5010501" cy="29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386" y="1036636"/>
            <a:ext cx="3132502" cy="3616499"/>
          </a:xfrm>
        </p:spPr>
        <p:txBody>
          <a:bodyPr>
            <a:normAutofit/>
          </a:bodyPr>
          <a:lstStyle/>
          <a:p>
            <a:pPr algn="just"/>
            <a:r>
              <a:rPr lang="en-US" sz="2400" b="0" cap="small" dirty="0" err="1">
                <a:latin typeface="Tw Cen MT" panose="020B0602020104020603" pitchFamily="34" charset="0"/>
              </a:rPr>
              <a:t>Jeskynní</a:t>
            </a:r>
            <a:r>
              <a:rPr lang="en-US" sz="2400" b="0" cap="small" dirty="0">
                <a:latin typeface="Tw Cen MT" panose="020B0602020104020603" pitchFamily="34" charset="0"/>
              </a:rPr>
              <a:t> </a:t>
            </a:r>
            <a:r>
              <a:rPr lang="en-US" sz="2400" b="0" cap="small" dirty="0" err="1">
                <a:latin typeface="Tw Cen MT" panose="020B0602020104020603" pitchFamily="34" charset="0"/>
              </a:rPr>
              <a:t>malby</a:t>
            </a:r>
            <a:endParaRPr lang="en-US" sz="2400" b="0" cap="small" dirty="0">
              <a:latin typeface="Tw Cen MT" panose="020B06020201040206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nejstarší</a:t>
            </a:r>
            <a:r>
              <a:rPr lang="en-US" b="0" dirty="0">
                <a:latin typeface="Tw Cen MT" panose="020B0602020104020603" pitchFamily="34" charset="0"/>
              </a:rPr>
              <a:t> u </a:t>
            </a:r>
            <a:r>
              <a:rPr lang="en-US" b="0" dirty="0" err="1">
                <a:latin typeface="Tw Cen MT" panose="020B0602020104020603" pitchFamily="34" charset="0"/>
              </a:rPr>
              <a:t>nás</a:t>
            </a:r>
            <a:r>
              <a:rPr lang="en-US" b="0" dirty="0">
                <a:latin typeface="Tw Cen MT" panose="020B0602020104020603" pitchFamily="34" charset="0"/>
              </a:rPr>
              <a:t>: </a:t>
            </a:r>
            <a:r>
              <a:rPr lang="en-US" b="0" dirty="0" err="1">
                <a:latin typeface="Tw Cen MT" panose="020B0602020104020603" pitchFamily="34" charset="0"/>
              </a:rPr>
              <a:t>Kateřinská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jeskyně</a:t>
            </a:r>
            <a:r>
              <a:rPr lang="en-US" b="0" dirty="0">
                <a:latin typeface="Tw Cen MT" panose="020B0602020104020603" pitchFamily="34" charset="0"/>
              </a:rPr>
              <a:t> (7000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Býčí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skála</a:t>
            </a:r>
            <a:r>
              <a:rPr lang="en-US" b="0" dirty="0">
                <a:latin typeface="Tw Cen MT" panose="020B0602020104020603" pitchFamily="34" charset="0"/>
              </a:rPr>
              <a:t> (5200 </a:t>
            </a:r>
            <a:r>
              <a:rPr lang="en-US" b="0" dirty="0" err="1">
                <a:latin typeface="Tw Cen MT" panose="020B0602020104020603" pitchFamily="34" charset="0"/>
              </a:rPr>
              <a:t>př.n.l</a:t>
            </a:r>
            <a:r>
              <a:rPr lang="en-US" b="0" dirty="0">
                <a:latin typeface="Tw Cen MT" panose="020B0602020104020603" pitchFamily="34" charset="0"/>
              </a:rPr>
              <a:t>.)</a:t>
            </a:r>
            <a:endParaRPr lang="en-US" b="0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2357A-EB3A-42CF-9A25-73EB1280AA76}"/>
              </a:ext>
            </a:extLst>
          </p:cNvPr>
          <p:cNvSpPr txBox="1"/>
          <p:nvPr/>
        </p:nvSpPr>
        <p:spPr>
          <a:xfrm>
            <a:off x="3839904" y="6068060"/>
            <a:ext cx="512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Geometrické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Kateřinské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jeskyně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útvaru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zvaném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mozek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[4] a z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Býčí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skály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[5]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327B6B6-496E-4507-8FD2-48262868DEDB}"/>
              </a:ext>
            </a:extLst>
          </p:cNvPr>
          <p:cNvSpPr txBox="1">
            <a:spLocks/>
          </p:cNvSpPr>
          <p:nvPr/>
        </p:nvSpPr>
        <p:spPr>
          <a:xfrm>
            <a:off x="392105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000" cap="small" dirty="0"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0A130C96-564E-417D-A3AF-4E1B66DCB9EE}"/>
              </a:ext>
            </a:extLst>
          </p:cNvPr>
          <p:cNvSpPr txBox="1">
            <a:spLocks/>
          </p:cNvSpPr>
          <p:nvPr/>
        </p:nvSpPr>
        <p:spPr>
          <a:xfrm>
            <a:off x="431385" y="352642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Pravěk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3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 obrázků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44642"/>
            <a:ext cx="7920880" cy="5580702"/>
          </a:xfrm>
        </p:spPr>
        <p:txBody>
          <a:bodyPr>
            <a:normAutofit fontScale="77500" lnSpcReduction="20000"/>
          </a:bodyPr>
          <a:lstStyle/>
          <a:p>
            <a:r>
              <a:rPr lang="en-US" sz="1400" b="0" dirty="0">
                <a:latin typeface="Tw Cen MT" panose="020B0602020104020603" pitchFamily="34" charset="0"/>
              </a:rPr>
              <a:t>[1</a:t>
            </a:r>
            <a:r>
              <a:rPr lang="en-US" sz="1400" b="0" cap="small" dirty="0">
                <a:latin typeface="Tw Cen MT" panose="020B0602020104020603" pitchFamily="34" charset="0"/>
              </a:rPr>
              <a:t>] </a:t>
            </a:r>
            <a:r>
              <a:rPr lang="en-US" sz="1400" b="0" cap="small" dirty="0">
                <a:latin typeface="Tw Cen MT" panose="020B0602020104020603" pitchFamily="34" charset="0"/>
                <a:hlinkClick r:id="rId2"/>
              </a:rPr>
              <a:t>https://www.idnes.cz/zpravy/zahranicni/jeskynni-malba-jeskyne-umeni-nejstarsi-prase-divoke-indonesie-archeologove-sulawesi.A210114_155820_zahranicni_dtt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[2] </a:t>
            </a:r>
            <a:r>
              <a:rPr lang="en-US" sz="1400" b="0" cap="small" dirty="0">
                <a:latin typeface="Tw Cen MT" panose="020B0602020104020603" pitchFamily="34" charset="0"/>
                <a:hlinkClick r:id="rId3"/>
              </a:rPr>
              <a:t>https://upload.wikimedia.org/wikipedia/commons/1/1e/Lascaux_painting.jpg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[3] </a:t>
            </a:r>
            <a:r>
              <a:rPr lang="en-US" sz="1400" b="0" cap="small" dirty="0">
                <a:latin typeface="Tw Cen MT" panose="020B0602020104020603" pitchFamily="34" charset="0"/>
                <a:hlinkClick r:id="rId4"/>
              </a:rPr>
              <a:t>https://epochaplus.cz/altamira-takhle-vypada-galerie-z-praveke-doby/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cs-CZ" sz="1400" b="0" dirty="0">
                <a:latin typeface="Tw Cen MT" panose="020B0602020104020603" pitchFamily="34" charset="0"/>
              </a:rPr>
              <a:t>[</a:t>
            </a:r>
            <a:r>
              <a:rPr lang="en-US" sz="1400" b="0" dirty="0">
                <a:latin typeface="Tw Cen MT" panose="020B0602020104020603" pitchFamily="34" charset="0"/>
              </a:rPr>
              <a:t>4</a:t>
            </a:r>
            <a:r>
              <a:rPr lang="cs-CZ" sz="1400" b="0" dirty="0">
                <a:latin typeface="Tw Cen MT" panose="020B0602020104020603" pitchFamily="34" charset="0"/>
              </a:rPr>
              <a:t>] </a:t>
            </a:r>
            <a:r>
              <a:rPr lang="cs-CZ" sz="1400" b="0" cap="small" dirty="0">
                <a:latin typeface="Tw Cen MT" panose="020B0602020104020603" pitchFamily="34" charset="0"/>
                <a:hlinkClick r:id="rId5"/>
              </a:rPr>
              <a:t>https://www.irozhlas.cz/veda-technologie/historie/katerinska-jeskyne-cert-moravsky-kras_2005230700_pj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cs-CZ" sz="1400" b="0" cap="small" dirty="0">
                <a:latin typeface="Tw Cen MT" panose="020B0602020104020603" pitchFamily="34" charset="0"/>
              </a:rPr>
              <a:t>[</a:t>
            </a:r>
            <a:r>
              <a:rPr lang="en-US" sz="1400" b="0" cap="small" dirty="0">
                <a:latin typeface="Tw Cen MT" panose="020B0602020104020603" pitchFamily="34" charset="0"/>
              </a:rPr>
              <a:t>5</a:t>
            </a:r>
            <a:r>
              <a:rPr lang="cs-CZ" sz="1400" b="0" cap="small" dirty="0">
                <a:latin typeface="Tw Cen MT" panose="020B0602020104020603" pitchFamily="34" charset="0"/>
              </a:rPr>
              <a:t>] </a:t>
            </a:r>
            <a:r>
              <a:rPr lang="cs-CZ" sz="1400" b="0" cap="small" dirty="0">
                <a:latin typeface="Tw Cen MT" panose="020B0602020104020603" pitchFamily="34" charset="0"/>
                <a:hlinkClick r:id="rId6"/>
              </a:rPr>
              <a:t>https://blanensky.denik.cz/publicistika/tajemna-kresba-v-byci-skale-je-z-mladsi-doby-kamen.html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dirty="0">
                <a:latin typeface="Tw Cen MT" panose="020B0602020104020603" pitchFamily="34" charset="0"/>
              </a:rPr>
              <a:t>[6</a:t>
            </a:r>
            <a:r>
              <a:rPr lang="en-US" sz="1400" b="0" cap="small" dirty="0">
                <a:latin typeface="Tw Cen MT" panose="020B0602020104020603" pitchFamily="34" charset="0"/>
              </a:rPr>
              <a:t>] </a:t>
            </a:r>
            <a:r>
              <a:rPr lang="en-US" sz="1400" b="0" cap="small" dirty="0">
                <a:latin typeface="Tw Cen MT" panose="020B0602020104020603" pitchFamily="34" charset="0"/>
                <a:hlinkClick r:id="rId7"/>
              </a:rPr>
              <a:t>https://www.novinky.cz/cestovani/clanek/nejen-pompeje-zkaze-neuniklo-ani-mene-zname-herculaneum-40301827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[7]</a:t>
            </a:r>
            <a:r>
              <a:rPr lang="en-US" sz="1400" b="0" cap="small" dirty="0">
                <a:latin typeface="Tw Cen MT" panose="020B0602020104020603" pitchFamily="34" charset="0"/>
                <a:hlinkClick r:id="rId8"/>
              </a:rPr>
              <a:t>https://upload.wikimedia.org/wikipedia/commons/thumb/b/bc/The_Last_Supper_Leonardo_Da_Vinci_High_Resolution_size_32x16.jpg/1920px-The_Last_Supper_Leonardo_Da_Vinci_High_Resolution_size_32x16.jpg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[8] </a:t>
            </a:r>
            <a:r>
              <a:rPr lang="en-US" sz="1400" b="0" cap="small" dirty="0">
                <a:latin typeface="Tw Cen MT" panose="020B0602020104020603" pitchFamily="34" charset="0"/>
                <a:hlinkClick r:id="rId9"/>
              </a:rPr>
              <a:t>https://temata.rozhlas.cz/vatikanska-muzea-priblizuji-sve-sbirky-i-nevidomym-a-neslysicim-8013333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[9] </a:t>
            </a:r>
            <a:r>
              <a:rPr lang="en-US" sz="1400" b="0" cap="small" dirty="0">
                <a:latin typeface="Tw Cen MT" panose="020B0602020104020603" pitchFamily="34" charset="0"/>
                <a:hlinkClick r:id="rId10"/>
              </a:rPr>
              <a:t>https://www.turistika.cz/mista/ceske-budejovice-nastenne-malby-v-kostele-obetovani-panny-marie/detail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[10] </a:t>
            </a:r>
            <a:r>
              <a:rPr lang="en-US" sz="1400" b="0" cap="small" dirty="0">
                <a:latin typeface="Tw Cen MT" panose="020B0602020104020603" pitchFamily="34" charset="0"/>
                <a:hlinkClick r:id="rId11"/>
              </a:rPr>
              <a:t>https://www.idnes.cz/brno/zpravy/malba-vesnicane-hrad-veveri-restaurovani.A210122_590754_brno-zpravy_krut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[11]</a:t>
            </a:r>
            <a:r>
              <a:rPr lang="en-US" sz="1400" b="0" cap="small" dirty="0">
                <a:latin typeface="Tw Cen MT" panose="020B0602020104020603" pitchFamily="34" charset="0"/>
                <a:hlinkClick r:id="rId12"/>
              </a:rPr>
              <a:t> https://onlinelibrary.wiley.com/doi/10.1002/col.22383#col22383-bib-0007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[12] </a:t>
            </a:r>
            <a:r>
              <a:rPr lang="en-US" sz="1400" b="0" cap="small" dirty="0">
                <a:latin typeface="Tw Cen MT" panose="020B0602020104020603" pitchFamily="34" charset="0"/>
                <a:hlinkClick r:id="rId13"/>
              </a:rPr>
              <a:t>https://www.getty.edu/publications/resources/virtuallibrary/089236162X.pdf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[13] </a:t>
            </a:r>
            <a:r>
              <a:rPr lang="en-US" sz="1400" b="0" cap="small" dirty="0">
                <a:latin typeface="Tw Cen MT" panose="020B0602020104020603" pitchFamily="34" charset="0"/>
                <a:hlinkClick r:id="rId14"/>
              </a:rPr>
              <a:t>https://upload.wikimedia.org/wikipedia/commons/thumb/5/53/Jesse_spandrel_beforeandafter.jpg/1280px-Jesse_spandrel_beforeandafter.jpg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[14] </a:t>
            </a:r>
            <a:r>
              <a:rPr lang="en-US" sz="1400" b="0" cap="small" dirty="0">
                <a:latin typeface="Tw Cen MT" panose="020B0602020104020603" pitchFamily="34" charset="0"/>
                <a:hlinkClick r:id="rId15"/>
              </a:rPr>
              <a:t>https://ceskolipsky.denik.cz/zpravy_region/chatrajici-kostel-v-kurivodech-je-diky-objevu-perlou-20140727.html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[15] </a:t>
            </a:r>
            <a:r>
              <a:rPr lang="en-US" sz="1400" b="0" cap="small" dirty="0" err="1">
                <a:latin typeface="Tw Cen MT" panose="020B0602020104020603" pitchFamily="34" charset="0"/>
              </a:rPr>
              <a:t>Hradil</a:t>
            </a:r>
            <a:r>
              <a:rPr lang="en-US" sz="1400" b="0" cap="small" dirty="0">
                <a:latin typeface="Tw Cen MT" panose="020B0602020104020603" pitchFamily="34" charset="0"/>
              </a:rPr>
              <a:t> D. et al.: Crocoite PbCrO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4 </a:t>
            </a:r>
            <a:r>
              <a:rPr lang="en-US" sz="1400" b="0" cap="small" dirty="0">
                <a:latin typeface="Tw Cen MT" panose="020B0602020104020603" pitchFamily="34" charset="0"/>
              </a:rPr>
              <a:t>and mimetite Pb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5</a:t>
            </a:r>
            <a:r>
              <a:rPr lang="en-US" sz="1400" b="0" cap="small" dirty="0">
                <a:latin typeface="Tw Cen MT" panose="020B0602020104020603" pitchFamily="34" charset="0"/>
              </a:rPr>
              <a:t>(AsO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4</a:t>
            </a:r>
            <a:r>
              <a:rPr lang="en-US" sz="1400" b="0" cap="small" dirty="0">
                <a:latin typeface="Tw Cen MT" panose="020B0602020104020603" pitchFamily="34" charset="0"/>
              </a:rPr>
              <a:t>)</a:t>
            </a:r>
            <a:r>
              <a:rPr lang="en-US" sz="1400" b="0" cap="small" baseline="-25000" dirty="0">
                <a:latin typeface="Tw Cen MT" panose="020B0602020104020603" pitchFamily="34" charset="0"/>
              </a:rPr>
              <a:t>3</a:t>
            </a:r>
            <a:r>
              <a:rPr lang="en-US" sz="1400" b="0" cap="small" dirty="0">
                <a:latin typeface="Tw Cen MT" panose="020B0602020104020603" pitchFamily="34" charset="0"/>
              </a:rPr>
              <a:t>Cl: rare minerals in highly degraded mediaeval murals in Northern Bohemia, Journal of Raman Spectroscopy, 45 (2014) 848-858.</a:t>
            </a:r>
          </a:p>
          <a:p>
            <a:r>
              <a:rPr lang="en-US" sz="1400" b="0" cap="small" dirty="0">
                <a:latin typeface="Tw Cen MT" panose="020B0602020104020603" pitchFamily="34" charset="0"/>
              </a:rPr>
              <a:t>[16] </a:t>
            </a:r>
            <a:r>
              <a:rPr lang="en-US" sz="1400" b="0" cap="small" dirty="0">
                <a:latin typeface="Tw Cen MT" panose="020B0602020104020603" pitchFamily="34" charset="0"/>
                <a:hlinkClick r:id="rId16"/>
              </a:rPr>
              <a:t>https://onlinelibrary.wiley.com/doi/10.1111/j.1467-8365.2007.00530.x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[17] </a:t>
            </a:r>
            <a:r>
              <a:rPr lang="en-US" sz="1400" b="0" cap="small" dirty="0">
                <a:latin typeface="Tw Cen MT" panose="020B0602020104020603" pitchFamily="34" charset="0"/>
                <a:hlinkClick r:id="rId17"/>
              </a:rPr>
              <a:t>https://upload.wikimedia.org/wikipedia/commons/a/a6/Old_Sacristy_-_Santa_Maria_della_Scala_-_Siena_2016.jpg</a:t>
            </a:r>
            <a:endParaRPr lang="en-US" sz="1400" b="0" cap="small" dirty="0">
              <a:latin typeface="Tw Cen MT" panose="020B0602020104020603" pitchFamily="34" charset="0"/>
            </a:endParaRPr>
          </a:p>
          <a:p>
            <a:r>
              <a:rPr lang="en-US" sz="1400" b="0" cap="small" dirty="0">
                <a:latin typeface="Tw Cen MT" panose="020B0602020104020603" pitchFamily="34" charset="0"/>
              </a:rPr>
              <a:t>[18] Grassi S. et al.: The conservation of the </a:t>
            </a:r>
            <a:r>
              <a:rPr lang="en-US" sz="1400" b="0" cap="small" dirty="0" err="1">
                <a:latin typeface="Tw Cen MT" panose="020B0602020104020603" pitchFamily="34" charset="0"/>
              </a:rPr>
              <a:t>Vecchietta's</a:t>
            </a:r>
            <a:r>
              <a:rPr lang="en-US" sz="1400" b="0" cap="small" dirty="0">
                <a:latin typeface="Tw Cen MT" panose="020B0602020104020603" pitchFamily="34" charset="0"/>
              </a:rPr>
              <a:t> wall paintings in the Old Sacristy of Santa Maria </a:t>
            </a:r>
            <a:r>
              <a:rPr lang="en-US" sz="1400" b="0" cap="small" dirty="0" err="1">
                <a:latin typeface="Tw Cen MT" panose="020B0602020104020603" pitchFamily="34" charset="0"/>
              </a:rPr>
              <a:t>della</a:t>
            </a:r>
            <a:r>
              <a:rPr lang="en-US" sz="1400" b="0" cap="small" dirty="0">
                <a:latin typeface="Tw Cen MT" panose="020B0602020104020603" pitchFamily="34" charset="0"/>
              </a:rPr>
              <a:t> Scala in Siena: The use of nanotechnological cleaning agents, Journal of Cultural Heritage, 8 (2007) 119-125.</a:t>
            </a:r>
          </a:p>
          <a:p>
            <a:r>
              <a:rPr lang="en-US" sz="1400" b="0" cap="small" dirty="0">
                <a:latin typeface="Tw Cen MT" panose="020B0602020104020603" pitchFamily="34" charset="0"/>
              </a:rPr>
              <a:t>[19] Navratilova, M. R.: CONSERVATION RESEARCH AND REFERENCE CONSERVATION OF MEDIEVAL WALL PAINTINGS IN THE CHURCH OF ST. BARTHOLOMEW IN POSNA, Acta Artis Academica 2017: Painting as a Story, (2017) 161-171.</a:t>
            </a:r>
            <a:endParaRPr lang="cs-CZ" sz="1400" b="0" cap="small" dirty="0">
              <a:latin typeface="Tw Cen MT" panose="020B0602020104020603" pitchFamily="34" charset="0"/>
            </a:endParaRPr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5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hrobky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starověkého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Egypta</a:t>
            </a:r>
            <a:endParaRPr lang="en-US" b="0" dirty="0">
              <a:latin typeface="Tw Cen MT" panose="020B0602020104020603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antické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Pompejích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Herculaneu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minojských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palácích</a:t>
            </a:r>
            <a:r>
              <a:rPr lang="en-US" b="0" dirty="0">
                <a:latin typeface="Tw Cen MT" panose="020B0602020104020603" pitchFamily="34" charset="0"/>
              </a:rPr>
              <a:t> (Knossos, </a:t>
            </a:r>
            <a:r>
              <a:rPr lang="en-US" b="0" dirty="0" err="1">
                <a:latin typeface="Tw Cen MT" panose="020B0602020104020603" pitchFamily="34" charset="0"/>
              </a:rPr>
              <a:t>Kréta</a:t>
            </a:r>
            <a:r>
              <a:rPr lang="en-US" b="0" dirty="0">
                <a:latin typeface="Tw Cen MT" panose="020B0602020104020603" pitchFamily="34" charset="0"/>
              </a:rPr>
              <a:t>)</a:t>
            </a: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518AB-FE15-4539-9ECF-EF220051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796" y="2194243"/>
            <a:ext cx="5958408" cy="3970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DB451-07ED-4869-AC60-C51D7D38E6B8}"/>
              </a:ext>
            </a:extLst>
          </p:cNvPr>
          <p:cNvSpPr txBox="1"/>
          <p:nvPr/>
        </p:nvSpPr>
        <p:spPr>
          <a:xfrm>
            <a:off x="3419872" y="6152339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Nástěnné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malby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zachované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v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Herculaneu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[6]</a:t>
            </a:r>
            <a:endParaRPr lang="cs-CZ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DC1FC4F-32BB-4E79-A4C0-1CF585BF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5" y="336329"/>
            <a:ext cx="5791200" cy="683994"/>
          </a:xfrm>
        </p:spPr>
        <p:txBody>
          <a:bodyPr>
            <a:noAutofit/>
          </a:bodyPr>
          <a:lstStyle/>
          <a:p>
            <a:r>
              <a:rPr lang="en-US" sz="4000" cap="small" dirty="0" err="1">
                <a:latin typeface="Tw Cen MT" panose="020B0602020104020603" pitchFamily="34" charset="0"/>
              </a:rPr>
              <a:t>Starověk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5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>
                <a:latin typeface="Tw Cen MT" panose="020B0602020104020603" pitchFamily="34" charset="0"/>
              </a:rPr>
              <a:t>fresco al) secco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malba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suchou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pigmenty</a:t>
            </a:r>
            <a:r>
              <a:rPr lang="en-US" b="0" dirty="0">
                <a:latin typeface="Tw Cen MT" panose="020B0602020104020603" pitchFamily="34" charset="0"/>
              </a:rPr>
              <a:t> s </a:t>
            </a:r>
            <a:r>
              <a:rPr lang="en-US" b="0" dirty="0" err="1">
                <a:latin typeface="Tw Cen MT" panose="020B0602020104020603" pitchFamily="34" charset="0"/>
              </a:rPr>
              <a:t>pojivem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rozpuštěným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klih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žloutek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bílek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méně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odolná</a:t>
            </a:r>
            <a:endParaRPr lang="en-US" sz="180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b="0" dirty="0">
                <a:latin typeface="Tw Cen MT" panose="020B0602020104020603" pitchFamily="34" charset="0"/>
              </a:rPr>
              <a:t>tempera – </a:t>
            </a:r>
            <a:r>
              <a:rPr lang="en-US" b="0" dirty="0" err="1">
                <a:latin typeface="Tw Cen MT" panose="020B0602020104020603" pitchFamily="34" charset="0"/>
              </a:rPr>
              <a:t>klihovo-křídový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nebo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sádrový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</a:t>
            </a:r>
            <a:endParaRPr lang="en-US" sz="240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enkaustika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malba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voskovými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barvami</a:t>
            </a:r>
            <a:r>
              <a:rPr lang="en-US" dirty="0">
                <a:latin typeface="Tw Cen MT" panose="020B0602020104020603" pitchFamily="34" charset="0"/>
              </a:rPr>
              <a:t> za </a:t>
            </a:r>
            <a:r>
              <a:rPr lang="en-US" dirty="0" err="1">
                <a:latin typeface="Tw Cen MT" panose="020B0602020104020603" pitchFamily="34" charset="0"/>
              </a:rPr>
              <a:t>horka</a:t>
            </a:r>
            <a:r>
              <a:rPr lang="en-US" dirty="0">
                <a:latin typeface="Tw Cen MT" panose="020B0602020104020603" pitchFamily="34" charset="0"/>
              </a:rPr>
              <a:t>, bez </a:t>
            </a:r>
            <a:r>
              <a:rPr lang="en-US" dirty="0" err="1">
                <a:latin typeface="Tw Cen MT" panose="020B0602020104020603" pitchFamily="34" charset="0"/>
              </a:rPr>
              <a:t>úpravy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pojivem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byla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směs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včelího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vosku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přyskyřičným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balzámem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směs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pryskyřice</a:t>
            </a:r>
            <a:r>
              <a:rPr lang="en-US" dirty="0">
                <a:latin typeface="Tw Cen MT" panose="020B0602020104020603" pitchFamily="34" charset="0"/>
              </a:rPr>
              <a:t> a </a:t>
            </a:r>
            <a:r>
              <a:rPr lang="en-US" dirty="0" err="1">
                <a:latin typeface="Tw Cen MT" panose="020B0602020104020603" pitchFamily="34" charset="0"/>
              </a:rPr>
              <a:t>terpentýnu</a:t>
            </a:r>
            <a:r>
              <a:rPr lang="en-US" dirty="0">
                <a:latin typeface="Tw Cen MT" panose="020B0602020104020603" pitchFamily="34" charset="0"/>
              </a:rPr>
              <a:t>)</a:t>
            </a: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olejomalba</a:t>
            </a:r>
            <a:r>
              <a:rPr lang="en-US" dirty="0">
                <a:latin typeface="Tw Cen MT" panose="020B0602020104020603" pitchFamily="34" charset="0"/>
              </a:rPr>
              <a:t> – </a:t>
            </a:r>
            <a:r>
              <a:rPr lang="en-US" dirty="0" err="1">
                <a:latin typeface="Tw Cen MT" panose="020B0602020104020603" pitchFamily="34" charset="0"/>
              </a:rPr>
              <a:t>nepříliš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vhodná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podklad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nutno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penetrovat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ethanolový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roztok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šelaku</a:t>
            </a:r>
            <a:r>
              <a:rPr lang="en-US" dirty="0">
                <a:latin typeface="Tw Cen MT" panose="020B0602020104020603" pitchFamily="34" charset="0"/>
              </a:rPr>
              <a:t>, </a:t>
            </a:r>
            <a:r>
              <a:rPr lang="en-US" dirty="0" err="1">
                <a:latin typeface="Tw Cen MT" panose="020B0602020104020603" pitchFamily="34" charset="0"/>
              </a:rPr>
              <a:t>vodný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roztok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kaseinu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poté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podkladový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nátěr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bílou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barvou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dirty="0" err="1">
                <a:latin typeface="Tw Cen MT" panose="020B0602020104020603" pitchFamily="34" charset="0"/>
              </a:rPr>
              <a:t>olovnatá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běloba</a:t>
            </a:r>
            <a:r>
              <a:rPr lang="en-US" dirty="0">
                <a:latin typeface="Tw Cen MT" panose="020B0602020104020603" pitchFamily="34" charset="0"/>
              </a:rPr>
              <a:t>), </a:t>
            </a:r>
            <a:r>
              <a:rPr lang="en-US" dirty="0" err="1">
                <a:latin typeface="Tw Cen MT" panose="020B0602020104020603" pitchFamily="34" charset="0"/>
              </a:rPr>
              <a:t>který</a:t>
            </a:r>
            <a:r>
              <a:rPr lang="en-US" dirty="0">
                <a:latin typeface="Tw Cen MT" panose="020B0602020104020603" pitchFamily="34" charset="0"/>
              </a:rPr>
              <a:t> se </a:t>
            </a:r>
            <a:r>
              <a:rPr lang="en-US" dirty="0" err="1">
                <a:latin typeface="Tw Cen MT" panose="020B0602020104020603" pitchFamily="34" charset="0"/>
              </a:rPr>
              <a:t>přebrousil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7255CD1-F63E-4A10-80E4-B50762171687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0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>
                <a:latin typeface="Tw Cen MT" panose="020B0602020104020603" pitchFamily="34" charset="0"/>
              </a:rPr>
              <a:t>fresco al) secco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726E66-0A67-4CB5-A7F5-58D18084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7" y="1916832"/>
            <a:ext cx="8028384" cy="4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D144D-6BB0-48CD-AAC6-5E7CD3BCC221}"/>
              </a:ext>
            </a:extLst>
          </p:cNvPr>
          <p:cNvSpPr txBox="1"/>
          <p:nvPr/>
        </p:nvSpPr>
        <p:spPr>
          <a:xfrm>
            <a:off x="870553" y="5921063"/>
            <a:ext cx="783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Poslední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večeře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Santa Maria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delle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Grazie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Miláno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Leonardo da Vinci; tempera [7]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4C859AB-84E4-4481-8ED4-F7F1B1DA3DAC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5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5501348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buon</a:t>
            </a:r>
            <a:r>
              <a:rPr lang="en-US" b="0" i="1" dirty="0">
                <a:latin typeface="Tw Cen MT" panose="020B0602020104020603" pitchFamily="34" charset="0"/>
              </a:rPr>
              <a:t>) fresco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na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hrubší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>
                <a:latin typeface="Tw Cen MT" panose="020B0602020104020603" pitchFamily="34" charset="0"/>
              </a:rPr>
              <a:t>arriccio</a:t>
            </a:r>
            <a:r>
              <a:rPr lang="en-US" b="0" dirty="0">
                <a:latin typeface="Tw Cen MT" panose="020B0602020104020603" pitchFamily="34" charset="0"/>
              </a:rPr>
              <a:t>) se </a:t>
            </a:r>
            <a:r>
              <a:rPr lang="en-US" b="0" dirty="0" err="1">
                <a:latin typeface="Tw Cen MT" panose="020B0602020104020603" pitchFamily="34" charset="0"/>
              </a:rPr>
              <a:t>nanáší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svrchní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vrstva</a:t>
            </a:r>
            <a:r>
              <a:rPr lang="en-US" b="0" dirty="0">
                <a:latin typeface="Tw Cen MT" panose="020B0602020104020603" pitchFamily="34" charset="0"/>
              </a:rPr>
              <a:t> (Ca(OH)</a:t>
            </a:r>
            <a:r>
              <a:rPr lang="en-US" b="0" baseline="-25000" dirty="0">
                <a:latin typeface="Tw Cen MT" panose="020B0602020104020603" pitchFamily="34" charset="0"/>
              </a:rPr>
              <a:t>2</a:t>
            </a:r>
            <a:r>
              <a:rPr lang="en-US" b="0" dirty="0">
                <a:latin typeface="Tw Cen MT" panose="020B0602020104020603" pitchFamily="34" charset="0"/>
              </a:rPr>
              <a:t>, 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>
                <a:latin typeface="Tw Cen MT" panose="020B0602020104020603" pitchFamily="34" charset="0"/>
              </a:rPr>
              <a:t>intonaco</a:t>
            </a:r>
            <a:r>
              <a:rPr lang="en-US" b="0" dirty="0">
                <a:latin typeface="Tw Cen MT" panose="020B0602020104020603" pitchFamily="34" charset="0"/>
              </a:rPr>
              <a:t>) </a:t>
            </a:r>
          </a:p>
          <a:p>
            <a:pPr marL="800100" lvl="1" indent="-342900" algn="just"/>
            <a:r>
              <a:rPr lang="en-US" b="0" dirty="0">
                <a:latin typeface="Tw Cen MT" panose="020B0602020104020603" pitchFamily="34" charset="0"/>
              </a:rPr>
              <a:t>do </a:t>
            </a:r>
            <a:r>
              <a:rPr lang="en-US" b="0" dirty="0" err="1">
                <a:latin typeface="Tw Cen MT" panose="020B0602020104020603" pitchFamily="34" charset="0"/>
              </a:rPr>
              <a:t>ještě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vlhkého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i="1" dirty="0" err="1">
                <a:latin typeface="Tw Cen MT" panose="020B0602020104020603" pitchFamily="34" charset="0"/>
              </a:rPr>
              <a:t>intonaca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nanáší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pigmenty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dispergované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vodě</a:t>
            </a:r>
            <a:r>
              <a:rPr lang="en-US" b="0" dirty="0">
                <a:latin typeface="Tw Cen MT" panose="020B0602020104020603" pitchFamily="34" charset="0"/>
              </a:rPr>
              <a:t>; </a:t>
            </a:r>
            <a:r>
              <a:rPr lang="en-US" b="0" dirty="0" err="1">
                <a:latin typeface="Tw Cen MT" panose="020B0602020104020603" pitchFamily="34" charset="0"/>
              </a:rPr>
              <a:t>odolné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alkalickém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prostředí</a:t>
            </a:r>
            <a:endParaRPr lang="en-US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malba</a:t>
            </a:r>
            <a:r>
              <a:rPr lang="en-US" dirty="0">
                <a:latin typeface="Tw Cen MT" panose="020B0602020104020603" pitchFamily="34" charset="0"/>
              </a:rPr>
              <a:t> s </a:t>
            </a:r>
            <a:r>
              <a:rPr lang="en-US" dirty="0" err="1">
                <a:latin typeface="Tw Cen MT" panose="020B0602020104020603" pitchFamily="34" charset="0"/>
              </a:rPr>
              <a:t>omítkou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poté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společně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vysychá</a:t>
            </a:r>
            <a:r>
              <a:rPr lang="en-US" b="0" dirty="0">
                <a:latin typeface="Tw Cen MT" panose="020B0602020104020603" pitchFamily="34" charset="0"/>
              </a:rPr>
              <a:t> za </a:t>
            </a:r>
            <a:r>
              <a:rPr lang="en-US" b="0" dirty="0" err="1">
                <a:latin typeface="Tw Cen MT" panose="020B0602020104020603" pitchFamily="34" charset="0"/>
              </a:rPr>
              <a:t>tvorby</a:t>
            </a:r>
            <a:r>
              <a:rPr lang="en-US" b="0" dirty="0">
                <a:latin typeface="Tw Cen MT" panose="020B0602020104020603" pitchFamily="34" charset="0"/>
              </a:rPr>
              <a:t> CaCO</a:t>
            </a:r>
            <a:r>
              <a:rPr lang="en-US" b="0" baseline="-25000" dirty="0">
                <a:latin typeface="Tw Cen MT" panose="020B0602020104020603" pitchFamily="34" charset="0"/>
              </a:rPr>
              <a:t>3</a:t>
            </a:r>
            <a:r>
              <a:rPr lang="en-US" b="0" dirty="0">
                <a:latin typeface="Tw Cen MT" panose="020B0602020104020603" pitchFamily="34" charset="0"/>
              </a:rPr>
              <a:t> (je </a:t>
            </a:r>
            <a:r>
              <a:rPr lang="en-US" b="0" dirty="0" err="1">
                <a:latin typeface="Tw Cen MT" panose="020B0602020104020603" pitchFamily="34" charset="0"/>
              </a:rPr>
              <a:t>pojivem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malby</a:t>
            </a:r>
            <a:r>
              <a:rPr lang="en-US" b="0" dirty="0">
                <a:latin typeface="Tw Cen MT" panose="020B0602020104020603" pitchFamily="34" charset="0"/>
              </a:rPr>
              <a:t>) a </a:t>
            </a:r>
            <a:r>
              <a:rPr lang="en-US" b="0" dirty="0" err="1">
                <a:latin typeface="Tw Cen MT" panose="020B0602020104020603" pitchFamily="34" charset="0"/>
              </a:rPr>
              <a:t>stává</a:t>
            </a:r>
            <a:r>
              <a:rPr lang="en-US" b="0" dirty="0">
                <a:latin typeface="Tw Cen MT" panose="020B0602020104020603" pitchFamily="34" charset="0"/>
              </a:rPr>
              <a:t> se </a:t>
            </a:r>
            <a:r>
              <a:rPr lang="en-US" b="0" dirty="0" err="1">
                <a:latin typeface="Tw Cen MT" panose="020B0602020104020603" pitchFamily="34" charset="0"/>
              </a:rPr>
              <a:t>její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neoddělitelnou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součástí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b="0" dirty="0" err="1">
                <a:latin typeface="Tw Cen MT" panose="020B0602020104020603" pitchFamily="34" charset="0"/>
              </a:rPr>
              <a:t>při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malbě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velkých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ploch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umělci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připravovali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vždy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část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velikost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dle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náročnosti</a:t>
            </a:r>
            <a:r>
              <a:rPr lang="en-US" b="0" dirty="0">
                <a:latin typeface="Tw Cen MT" panose="020B0602020104020603" pitchFamily="34" charset="0"/>
              </a:rPr>
              <a:t>), </a:t>
            </a:r>
            <a:r>
              <a:rPr lang="en-US" b="0" dirty="0" err="1">
                <a:latin typeface="Tw Cen MT" panose="020B0602020104020603" pitchFamily="34" charset="0"/>
              </a:rPr>
              <a:t>kterou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byli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schopni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zpracovat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najednou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dirty="0" err="1">
                <a:latin typeface="Tw Cen MT" panose="020B0602020104020603" pitchFamily="34" charset="0"/>
              </a:rPr>
              <a:t>tzv</a:t>
            </a:r>
            <a:r>
              <a:rPr lang="en-US" b="0" dirty="0">
                <a:latin typeface="Tw Cen MT" panose="020B0602020104020603" pitchFamily="34" charset="0"/>
              </a:rPr>
              <a:t>. </a:t>
            </a:r>
            <a:r>
              <a:rPr lang="en-US" b="0" i="1" dirty="0" err="1">
                <a:latin typeface="Tw Cen MT" panose="020B0602020104020603" pitchFamily="34" charset="0"/>
              </a:rPr>
              <a:t>giornata</a:t>
            </a:r>
            <a:r>
              <a:rPr lang="en-US" b="0" dirty="0">
                <a:latin typeface="Tw Cen MT" panose="020B0602020104020603" pitchFamily="34" charset="0"/>
              </a:rPr>
              <a:t>), aby </a:t>
            </a:r>
            <a:r>
              <a:rPr lang="en-US" b="0" dirty="0" err="1">
                <a:latin typeface="Tw Cen MT" panose="020B0602020104020603" pitchFamily="34" charset="0"/>
              </a:rPr>
              <a:t>nedocházelo</a:t>
            </a:r>
            <a:r>
              <a:rPr lang="en-US" b="0" dirty="0">
                <a:latin typeface="Tw Cen MT" panose="020B0602020104020603" pitchFamily="34" charset="0"/>
              </a:rPr>
              <a:t> k </a:t>
            </a:r>
            <a:r>
              <a:rPr lang="en-US" b="0" dirty="0" err="1">
                <a:latin typeface="Tw Cen MT" panose="020B0602020104020603" pitchFamily="34" charset="0"/>
              </a:rPr>
              <a:t>předčasnému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vysychání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podkladové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omítky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přípravnou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 err="1">
                <a:latin typeface="Tw Cen MT" panose="020B0602020104020603" pitchFamily="34" charset="0"/>
              </a:rPr>
              <a:t>malbu</a:t>
            </a:r>
            <a:r>
              <a:rPr lang="en-US" dirty="0">
                <a:latin typeface="Tw Cen MT" panose="020B0602020104020603" pitchFamily="34" charset="0"/>
              </a:rPr>
              <a:t> (</a:t>
            </a:r>
            <a:r>
              <a:rPr lang="en-US" i="1" dirty="0" err="1">
                <a:latin typeface="Tw Cen MT" panose="020B0602020104020603" pitchFamily="34" charset="0"/>
              </a:rPr>
              <a:t>sinopii</a:t>
            </a:r>
            <a:r>
              <a:rPr lang="en-US" dirty="0">
                <a:latin typeface="Tw Cen MT" panose="020B0602020104020603" pitchFamily="34" charset="0"/>
              </a:rPr>
              <a:t>)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malíř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rozvrhl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už</a:t>
            </a:r>
            <a:r>
              <a:rPr lang="en-US" b="0" dirty="0">
                <a:latin typeface="Tw Cen MT" panose="020B0602020104020603" pitchFamily="34" charset="0"/>
              </a:rPr>
              <a:t> do </a:t>
            </a:r>
            <a:r>
              <a:rPr lang="en-US" b="0" i="1" dirty="0" err="1">
                <a:latin typeface="Tw Cen MT" panose="020B0602020104020603" pitchFamily="34" charset="0"/>
              </a:rPr>
              <a:t>arriccia</a:t>
            </a:r>
            <a:r>
              <a:rPr lang="en-US" b="0" i="1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uhlem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červenou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hlinkou</a:t>
            </a:r>
            <a:endParaRPr lang="en-US" b="0" dirty="0">
              <a:latin typeface="Tw Cen MT" panose="020B0602020104020603" pitchFamily="34" charset="0"/>
            </a:endParaRPr>
          </a:p>
          <a:p>
            <a:pPr marL="800100" lvl="1" indent="-342900" algn="just"/>
            <a:endParaRPr lang="en-US" i="1" dirty="0">
              <a:latin typeface="Tw Cen MT" panose="020B0602020104020603" pitchFamily="34" charset="0"/>
            </a:endParaRPr>
          </a:p>
          <a:p>
            <a:pPr marL="800100" lvl="1" indent="-342900" algn="just"/>
            <a:r>
              <a:rPr lang="en-US" dirty="0" err="1">
                <a:latin typeface="Tw Cen MT" panose="020B0602020104020603" pitchFamily="34" charset="0"/>
              </a:rPr>
              <a:t>n</a:t>
            </a:r>
            <a:r>
              <a:rPr lang="en-US" b="0" dirty="0" err="1">
                <a:latin typeface="Tw Cen MT" panose="020B0602020104020603" pitchFamily="34" charset="0"/>
              </a:rPr>
              <a:t>ejvětší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rozmach</a:t>
            </a:r>
            <a:r>
              <a:rPr lang="en-US" b="0" dirty="0">
                <a:latin typeface="Tw Cen MT" panose="020B0602020104020603" pitchFamily="34" charset="0"/>
              </a:rPr>
              <a:t> v </a:t>
            </a:r>
            <a:r>
              <a:rPr lang="en-US" b="0" dirty="0" err="1">
                <a:latin typeface="Tw Cen MT" panose="020B0602020104020603" pitchFamily="34" charset="0"/>
              </a:rPr>
              <a:t>Itálii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ve</a:t>
            </a:r>
            <a:r>
              <a:rPr lang="en-US" b="0" dirty="0">
                <a:latin typeface="Tw Cen MT" panose="020B0602020104020603" pitchFamily="34" charset="0"/>
              </a:rPr>
              <a:t> </a:t>
            </a:r>
            <a:r>
              <a:rPr lang="en-US" b="0" dirty="0" err="1">
                <a:latin typeface="Tw Cen MT" panose="020B0602020104020603" pitchFamily="34" charset="0"/>
              </a:rPr>
              <a:t>středověku</a:t>
            </a:r>
            <a:r>
              <a:rPr lang="en-US" b="0" dirty="0">
                <a:latin typeface="Tw Cen MT" panose="020B0602020104020603" pitchFamily="34" charset="0"/>
              </a:rPr>
              <a:t> a </a:t>
            </a:r>
            <a:r>
              <a:rPr lang="en-US" b="0" dirty="0" err="1">
                <a:latin typeface="Tw Cen MT" panose="020B0602020104020603" pitchFamily="34" charset="0"/>
              </a:rPr>
              <a:t>renesanci</a:t>
            </a:r>
            <a:endParaRPr lang="cs-CZ" b="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7FE5947-B134-46C9-91B6-07BE667009B2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5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BE1E4BA-B443-454D-8652-6EB1D2B3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5" y="1020323"/>
            <a:ext cx="7920880" cy="437356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err="1">
                <a:latin typeface="Tw Cen MT" panose="020B0602020104020603" pitchFamily="34" charset="0"/>
              </a:rPr>
              <a:t>technika</a:t>
            </a:r>
            <a:r>
              <a:rPr lang="en-US" b="0" dirty="0">
                <a:latin typeface="Tw Cen MT" panose="020B0602020104020603" pitchFamily="34" charset="0"/>
              </a:rPr>
              <a:t> (</a:t>
            </a:r>
            <a:r>
              <a:rPr lang="en-US" b="0" i="1" dirty="0" err="1">
                <a:latin typeface="Tw Cen MT" panose="020B0602020104020603" pitchFamily="34" charset="0"/>
              </a:rPr>
              <a:t>buon</a:t>
            </a:r>
            <a:r>
              <a:rPr lang="en-US" b="0" i="1" dirty="0">
                <a:latin typeface="Tw Cen MT" panose="020B0602020104020603" pitchFamily="34" charset="0"/>
              </a:rPr>
              <a:t>) fresco</a:t>
            </a:r>
            <a:endParaRPr lang="cs-CZ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2B864-7B22-49E3-BAF0-ACDF701AE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98" b="8001"/>
          <a:stretch/>
        </p:blipFill>
        <p:spPr>
          <a:xfrm>
            <a:off x="665449" y="1988840"/>
            <a:ext cx="7813102" cy="3524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9147D-635E-4757-8894-D139AA7DF397}"/>
              </a:ext>
            </a:extLst>
          </p:cNvPr>
          <p:cNvSpPr txBox="1"/>
          <p:nvPr/>
        </p:nvSpPr>
        <p:spPr>
          <a:xfrm>
            <a:off x="2261946" y="5513559"/>
            <a:ext cx="632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Stvoření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Adama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strop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Sixtinské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w Cen MT" panose="020B0602020104020603" pitchFamily="34" charset="0"/>
              </a:rPr>
              <a:t>kaple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, Michelangelo Buonarotti [8]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142258B-A6BD-4B00-B523-C24C2B3DCAAF}"/>
              </a:ext>
            </a:extLst>
          </p:cNvPr>
          <p:cNvSpPr txBox="1">
            <a:spLocks/>
          </p:cNvSpPr>
          <p:nvPr/>
        </p:nvSpPr>
        <p:spPr>
          <a:xfrm>
            <a:off x="393722" y="336329"/>
            <a:ext cx="5791200" cy="683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err="1">
                <a:latin typeface="Tw Cen MT" panose="020B0602020104020603" pitchFamily="34" charset="0"/>
              </a:rPr>
              <a:t>Techniky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nástěnné</a:t>
            </a:r>
            <a:r>
              <a:rPr lang="en-US" sz="4000" cap="small" dirty="0">
                <a:latin typeface="Tw Cen MT" panose="020B0602020104020603" pitchFamily="34" charset="0"/>
              </a:rPr>
              <a:t> </a:t>
            </a:r>
            <a:r>
              <a:rPr lang="en-US" sz="4000" cap="small" dirty="0" err="1">
                <a:latin typeface="Tw Cen MT" panose="020B0602020104020603" pitchFamily="34" charset="0"/>
              </a:rPr>
              <a:t>malby</a:t>
            </a:r>
            <a:endParaRPr lang="cs-CZ" sz="4000" cap="small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84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Vlastní 1">
      <a:dk1>
        <a:srgbClr val="283658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62269</TotalTime>
  <Words>3926</Words>
  <Application>Microsoft Office PowerPoint</Application>
  <PresentationFormat>On-screen Show (4:3)</PresentationFormat>
  <Paragraphs>393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Tw Cen MT</vt:lpstr>
      <vt:lpstr>Základní</vt:lpstr>
      <vt:lpstr>Konzervace nástěnných maleb</vt:lpstr>
      <vt:lpstr>Nástěnné malby</vt:lpstr>
      <vt:lpstr>PowerPoint Presentation</vt:lpstr>
      <vt:lpstr>PowerPoint Presentation</vt:lpstr>
      <vt:lpstr>Starověk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Nástěnné malby</vt:lpstr>
      <vt:lpstr>Degradace</vt:lpstr>
      <vt:lpstr>DegradaČní faktory</vt:lpstr>
      <vt:lpstr>Degradační faktory</vt:lpstr>
      <vt:lpstr>Degradační faktory</vt:lpstr>
      <vt:lpstr>Degradační faktory</vt:lpstr>
      <vt:lpstr>Degradační faktory</vt:lpstr>
      <vt:lpstr>Degradační faktory</vt:lpstr>
      <vt:lpstr>Degradace</vt:lpstr>
      <vt:lpstr>Degradace</vt:lpstr>
      <vt:lpstr>Degradace</vt:lpstr>
      <vt:lpstr>Degradace</vt:lpstr>
      <vt:lpstr>Průzkum nástěnných maleb</vt:lpstr>
      <vt:lpstr>Průzkum nástěnných maleb</vt:lpstr>
      <vt:lpstr>Materiálový průzkum</vt:lpstr>
      <vt:lpstr>Materiálový průzkum</vt:lpstr>
      <vt:lpstr>Preventivní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Zdroje</vt:lpstr>
      <vt:lpstr>Zdroje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keramiky</dc:title>
  <dc:creator>Eva</dc:creator>
  <cp:lastModifiedBy>Eva Pospíšilová</cp:lastModifiedBy>
  <cp:revision>75</cp:revision>
  <dcterms:created xsi:type="dcterms:W3CDTF">2018-02-05T10:09:01Z</dcterms:created>
  <dcterms:modified xsi:type="dcterms:W3CDTF">2023-05-18T17:59:23Z</dcterms:modified>
</cp:coreProperties>
</file>