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134" y="1982803"/>
            <a:ext cx="8689976" cy="1586563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 (pat)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296" y="1193532"/>
            <a:ext cx="72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PAT?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642" y="2002055"/>
            <a:ext cx="112711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’s vision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stem for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performance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attributes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and in-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market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296" y="1193532"/>
            <a:ext cx="728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PAT?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80" y="1780674"/>
            <a:ext cx="106744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FTIR,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Raman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ATR-UV, NIR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MS, HPLC, FBRM, PVM, NMR;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pH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role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 role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5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WHY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up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sampling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analyses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Reliable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rapid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Significant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developing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chemistry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</a:t>
            </a:r>
            <a:r>
              <a:rPr lang="cs-CZ" sz="24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nderstanding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detection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intermediates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mechanisms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relationship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between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variables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number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critical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parameters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Results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set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(off-line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in-line);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supported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authorities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frequent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data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collection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Automated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measurement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Real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time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process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Eliminates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difficult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hazardous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sampling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8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TO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on many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Troubleshooting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PAT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6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9" y="40121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261" y="1058778"/>
            <a:ext cx="1107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WHEN TO USE PAT?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5" y="1730909"/>
            <a:ext cx="11456243" cy="430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8" y="218337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40" y="779645"/>
            <a:ext cx="8795010" cy="57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0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95" y="141335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666" y="537648"/>
            <a:ext cx="7053434" cy="63203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295" y="3234088"/>
            <a:ext cx="388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Chanda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63 (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8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95" y="141335"/>
            <a:ext cx="11588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 ANALYTICAL TECHNOLOGY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295" y="5981343"/>
            <a:ext cx="854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Chanda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Org.Process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Res.Dev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63 (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72" y="603000"/>
            <a:ext cx="8057421" cy="51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8112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5958</TotalTime>
  <Words>341</Words>
  <Application>Microsoft Office PowerPoint</Application>
  <PresentationFormat>Širokoúhlá obrazovka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Droplet</vt:lpstr>
      <vt:lpstr>PROCESS ANALYTICAL TECHNOLOGY (pat)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140</cp:revision>
  <cp:lastPrinted>2023-05-09T09:39:51Z</cp:lastPrinted>
  <dcterms:created xsi:type="dcterms:W3CDTF">2019-06-12T10:14:44Z</dcterms:created>
  <dcterms:modified xsi:type="dcterms:W3CDTF">2023-05-09T09:54:01Z</dcterms:modified>
</cp:coreProperties>
</file>