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3" r:id="rId4"/>
    <p:sldId id="271" r:id="rId5"/>
    <p:sldId id="27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C9930, </a:t>
            </a:r>
            <a:r>
              <a:rPr lang="cs-CZ" sz="4000" dirty="0" smtClean="0"/>
              <a:t>8</a:t>
            </a:r>
            <a:r>
              <a:rPr lang="en-US" sz="4000" dirty="0" smtClean="0"/>
              <a:t>. </a:t>
            </a:r>
            <a:r>
              <a:rPr lang="en-US" sz="4000" dirty="0" err="1" smtClean="0"/>
              <a:t>lekce</a:t>
            </a:r>
            <a:r>
              <a:rPr lang="en-US" sz="4000" dirty="0" smtClean="0"/>
              <a:t>,</a:t>
            </a:r>
            <a:r>
              <a:rPr lang="cs-CZ" sz="4000" dirty="0" smtClean="0"/>
              <a:t> </a:t>
            </a:r>
            <a:r>
              <a:rPr lang="cs-CZ" sz="4000" dirty="0" smtClean="0"/>
              <a:t>21</a:t>
            </a:r>
            <a:r>
              <a:rPr lang="en-US" sz="4000" dirty="0" smtClean="0"/>
              <a:t>. </a:t>
            </a:r>
            <a:r>
              <a:rPr lang="en-US" sz="4000" dirty="0" smtClean="0"/>
              <a:t>4. 2020</a:t>
            </a:r>
            <a:endParaRPr lang="cs-CZ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1988840"/>
            <a:ext cx="6400800" cy="2016224"/>
          </a:xfrm>
        </p:spPr>
        <p:txBody>
          <a:bodyPr>
            <a:normAutofit fontScale="92500" lnSpcReduction="20000"/>
          </a:bodyPr>
          <a:lstStyle/>
          <a:p>
            <a:r>
              <a:rPr lang="cs-CZ" sz="4400" dirty="0" smtClean="0">
                <a:solidFill>
                  <a:srgbClr val="FFC000"/>
                </a:solidFill>
              </a:rPr>
              <a:t>Singletní a </a:t>
            </a:r>
            <a:r>
              <a:rPr lang="cs-CZ" sz="4400" dirty="0" err="1" smtClean="0">
                <a:solidFill>
                  <a:srgbClr val="FFC000"/>
                </a:solidFill>
              </a:rPr>
              <a:t>tripletní</a:t>
            </a:r>
            <a:r>
              <a:rPr lang="cs-CZ" sz="4400" dirty="0" smtClean="0">
                <a:solidFill>
                  <a:srgbClr val="FFC000"/>
                </a:solidFill>
              </a:rPr>
              <a:t> stavy </a:t>
            </a:r>
          </a:p>
          <a:p>
            <a:r>
              <a:rPr lang="cs-CZ" sz="4400" dirty="0" smtClean="0">
                <a:solidFill>
                  <a:srgbClr val="00FF00"/>
                </a:solidFill>
              </a:rPr>
              <a:t>pro konfiguraci 1s</a:t>
            </a:r>
            <a:r>
              <a:rPr lang="cs-CZ" sz="4400" baseline="30000" dirty="0" smtClean="0">
                <a:solidFill>
                  <a:srgbClr val="00FF00"/>
                </a:solidFill>
              </a:rPr>
              <a:t>1</a:t>
            </a:r>
            <a:r>
              <a:rPr lang="cs-CZ" sz="4400" dirty="0" smtClean="0">
                <a:solidFill>
                  <a:srgbClr val="00FF00"/>
                </a:solidFill>
              </a:rPr>
              <a:t>2s</a:t>
            </a:r>
            <a:r>
              <a:rPr lang="cs-CZ" sz="4400" baseline="30000" dirty="0" smtClean="0">
                <a:solidFill>
                  <a:srgbClr val="00FF00"/>
                </a:solidFill>
              </a:rPr>
              <a:t>1</a:t>
            </a:r>
            <a:r>
              <a:rPr lang="cs-CZ" sz="4400" dirty="0" smtClean="0">
                <a:solidFill>
                  <a:srgbClr val="00FF00"/>
                </a:solidFill>
              </a:rPr>
              <a:t> </a:t>
            </a:r>
          </a:p>
          <a:p>
            <a:r>
              <a:rPr lang="cs-CZ" sz="4400" dirty="0" smtClean="0">
                <a:solidFill>
                  <a:srgbClr val="00B0F0"/>
                </a:solidFill>
              </a:rPr>
              <a:t>atomu He</a:t>
            </a:r>
            <a:endParaRPr lang="cs-CZ" sz="4400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4221088"/>
            <a:ext cx="59271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Literatura:</a:t>
            </a:r>
            <a:r>
              <a:rPr lang="en-US" sz="2400" dirty="0" smtClean="0"/>
              <a:t> </a:t>
            </a:r>
            <a:r>
              <a:rPr lang="cs-CZ" sz="2400" dirty="0" smtClean="0"/>
              <a:t> John P.  Löwe, Quantum Chemistry</a:t>
            </a:r>
          </a:p>
          <a:p>
            <a:pPr algn="ctr">
              <a:lnSpc>
                <a:spcPct val="150000"/>
              </a:lnSpc>
            </a:pPr>
            <a:r>
              <a:rPr lang="en-US" sz="2400" dirty="0" err="1" smtClean="0">
                <a:solidFill>
                  <a:srgbClr val="00FF00"/>
                </a:solidFill>
              </a:rPr>
              <a:t>Kapitola</a:t>
            </a:r>
            <a:r>
              <a:rPr lang="en-US" sz="2400" dirty="0" smtClean="0">
                <a:solidFill>
                  <a:srgbClr val="00FF00"/>
                </a:solidFill>
              </a:rPr>
              <a:t> </a:t>
            </a:r>
            <a:r>
              <a:rPr lang="en-US" sz="2400" dirty="0" smtClean="0">
                <a:solidFill>
                  <a:srgbClr val="00FF00"/>
                </a:solidFill>
              </a:rPr>
              <a:t>5: </a:t>
            </a:r>
            <a:r>
              <a:rPr lang="en-US" sz="2400" dirty="0" smtClean="0">
                <a:solidFill>
                  <a:srgbClr val="00FF00"/>
                </a:solidFill>
              </a:rPr>
              <a:t>5-</a:t>
            </a:r>
            <a:r>
              <a:rPr lang="cs-CZ" sz="2400" dirty="0" smtClean="0">
                <a:solidFill>
                  <a:srgbClr val="00FF00"/>
                </a:solidFill>
              </a:rPr>
              <a:t>5</a:t>
            </a:r>
            <a:endParaRPr lang="cs-CZ" dirty="0" smtClean="0">
              <a:solidFill>
                <a:srgbClr val="00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9761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5-</a:t>
            </a:r>
            <a:r>
              <a:rPr lang="cs-CZ" sz="3200" dirty="0" smtClean="0"/>
              <a:t>5</a:t>
            </a:r>
            <a:r>
              <a:rPr lang="en-US" sz="3200" dirty="0" smtClean="0"/>
              <a:t> </a:t>
            </a:r>
            <a:r>
              <a:rPr lang="cs-CZ" sz="3200" dirty="0" smtClean="0">
                <a:solidFill>
                  <a:srgbClr val="FFC000"/>
                </a:solidFill>
              </a:rPr>
              <a:t>Singletní a </a:t>
            </a:r>
            <a:r>
              <a:rPr lang="cs-CZ" sz="3200" dirty="0" err="1" smtClean="0">
                <a:solidFill>
                  <a:srgbClr val="FFC000"/>
                </a:solidFill>
              </a:rPr>
              <a:t>tripletní</a:t>
            </a:r>
            <a:r>
              <a:rPr lang="cs-CZ" sz="3200" dirty="0" smtClean="0">
                <a:solidFill>
                  <a:srgbClr val="FFC000"/>
                </a:solidFill>
              </a:rPr>
              <a:t> stavy pro konfiguraci 1s</a:t>
            </a:r>
            <a:r>
              <a:rPr lang="cs-CZ" sz="3200" baseline="30000" dirty="0" smtClean="0">
                <a:solidFill>
                  <a:srgbClr val="FFC000"/>
                </a:solidFill>
              </a:rPr>
              <a:t>1</a:t>
            </a:r>
            <a:r>
              <a:rPr lang="cs-CZ" sz="3200" dirty="0" smtClean="0">
                <a:solidFill>
                  <a:srgbClr val="FFC000"/>
                </a:solidFill>
              </a:rPr>
              <a:t>2s</a:t>
            </a:r>
            <a:r>
              <a:rPr lang="cs-CZ" sz="3200" baseline="30000" dirty="0" smtClean="0">
                <a:solidFill>
                  <a:srgbClr val="FFC000"/>
                </a:solidFill>
              </a:rPr>
              <a:t>1</a:t>
            </a:r>
            <a:r>
              <a:rPr lang="cs-CZ" sz="3200" dirty="0" smtClean="0">
                <a:solidFill>
                  <a:srgbClr val="FFC000"/>
                </a:solidFill>
              </a:rPr>
              <a:t> atomu He</a:t>
            </a:r>
            <a:endParaRPr lang="cs-CZ" sz="3200" dirty="0">
              <a:solidFill>
                <a:srgbClr val="FFC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45" y="2186897"/>
            <a:ext cx="8325561" cy="84157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" y="3896290"/>
            <a:ext cx="9138303" cy="134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118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63" y="2132856"/>
            <a:ext cx="8857274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55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96752"/>
            <a:ext cx="8866809" cy="425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047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44824"/>
            <a:ext cx="8620412" cy="317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274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45</Words>
  <Application>Microsoft Office PowerPoint</Application>
  <PresentationFormat>Předvádění na obrazovce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C9930, 8. lekce, 21. 4. 2020</vt:lpstr>
      <vt:lpstr>5-5 Singletní a tripletní stavy pro konfiguraci 1s12s1 atomu He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Markéta Munzarová</cp:lastModifiedBy>
  <cp:revision>49</cp:revision>
  <dcterms:created xsi:type="dcterms:W3CDTF">2020-03-17T08:33:54Z</dcterms:created>
  <dcterms:modified xsi:type="dcterms:W3CDTF">2021-04-21T06:51:28Z</dcterms:modified>
</cp:coreProperties>
</file>