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sldIdLst>
    <p:sldId id="256" r:id="rId2"/>
    <p:sldId id="257" r:id="rId3"/>
    <p:sldId id="259" r:id="rId4"/>
    <p:sldId id="260" r:id="rId5"/>
    <p:sldId id="258" r:id="rId6"/>
    <p:sldId id="265" r:id="rId7"/>
    <p:sldId id="261" r:id="rId8"/>
    <p:sldId id="262" r:id="rId9"/>
    <p:sldId id="263" r:id="rId10"/>
    <p:sldId id="264" r:id="rId11"/>
    <p:sldId id="266" r:id="rId12"/>
    <p:sldId id="270" r:id="rId13"/>
    <p:sldId id="269" r:id="rId14"/>
    <p:sldId id="268" r:id="rId15"/>
    <p:sldId id="271" r:id="rId16"/>
    <p:sldId id="272" r:id="rId17"/>
    <p:sldId id="274" r:id="rId18"/>
    <p:sldId id="281" r:id="rId19"/>
    <p:sldId id="273" r:id="rId20"/>
    <p:sldId id="275" r:id="rId21"/>
    <p:sldId id="276" r:id="rId22"/>
    <p:sldId id="277" r:id="rId23"/>
    <p:sldId id="278" r:id="rId24"/>
    <p:sldId id="279" r:id="rId25"/>
    <p:sldId id="280" r:id="rId26"/>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25A371-97D5-4355-89F0-822A2399B6A6}" v="66" dt="2023-04-13T20:11:06.514"/>
    <p1510:client id="{9269A8AC-1E54-4E79-AF9F-D15908D193A3}" v="183" dt="2023-04-13T13:31:16.2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96" d="100"/>
          <a:sy n="96" d="100"/>
        </p:scale>
        <p:origin x="86" y="1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bert Kšiňan" userId="d010fccd-7d02-475f-9f14-2192af778b2b" providerId="ADAL" clId="{3725A371-97D5-4355-89F0-822A2399B6A6}"/>
    <pc:docChg chg="undo custSel addSld delSld modSld sldOrd">
      <pc:chgData name="Albert Kšiňan" userId="d010fccd-7d02-475f-9f14-2192af778b2b" providerId="ADAL" clId="{3725A371-97D5-4355-89F0-822A2399B6A6}" dt="2023-04-13T20:11:06.514" v="2131" actId="1076"/>
      <pc:docMkLst>
        <pc:docMk/>
      </pc:docMkLst>
      <pc:sldChg chg="delSp modSp mod delDesignElem">
        <pc:chgData name="Albert Kšiňan" userId="d010fccd-7d02-475f-9f14-2192af778b2b" providerId="ADAL" clId="{3725A371-97D5-4355-89F0-822A2399B6A6}" dt="2023-04-12T19:40:24.434" v="53"/>
        <pc:sldMkLst>
          <pc:docMk/>
          <pc:sldMk cId="2376413743" sldId="256"/>
        </pc:sldMkLst>
        <pc:spChg chg="mod">
          <ac:chgData name="Albert Kšiňan" userId="d010fccd-7d02-475f-9f14-2192af778b2b" providerId="ADAL" clId="{3725A371-97D5-4355-89F0-822A2399B6A6}" dt="2023-04-12T19:40:24.434" v="53"/>
          <ac:spMkLst>
            <pc:docMk/>
            <pc:sldMk cId="2376413743" sldId="256"/>
            <ac:spMk id="2" creationId="{94DAAEE3-25EC-641D-4A45-B547748EFDBF}"/>
          </ac:spMkLst>
        </pc:spChg>
        <pc:spChg chg="del">
          <ac:chgData name="Albert Kšiňan" userId="d010fccd-7d02-475f-9f14-2192af778b2b" providerId="ADAL" clId="{3725A371-97D5-4355-89F0-822A2399B6A6}" dt="2023-04-12T19:39:16.425" v="20"/>
          <ac:spMkLst>
            <pc:docMk/>
            <pc:sldMk cId="2376413743" sldId="256"/>
            <ac:spMk id="53" creationId="{4187D111-0A9D-421B-84EB-FC5811C3A931}"/>
          </ac:spMkLst>
        </pc:spChg>
        <pc:spChg chg="del">
          <ac:chgData name="Albert Kšiňan" userId="d010fccd-7d02-475f-9f14-2192af778b2b" providerId="ADAL" clId="{3725A371-97D5-4355-89F0-822A2399B6A6}" dt="2023-04-12T19:39:16.425" v="20"/>
          <ac:spMkLst>
            <pc:docMk/>
            <pc:sldMk cId="2376413743" sldId="256"/>
            <ac:spMk id="88" creationId="{218D3B53-4071-48E8-9CB1-4566DAFA0BAE}"/>
          </ac:spMkLst>
        </pc:spChg>
        <pc:grpChg chg="del">
          <ac:chgData name="Albert Kšiňan" userId="d010fccd-7d02-475f-9f14-2192af778b2b" providerId="ADAL" clId="{3725A371-97D5-4355-89F0-822A2399B6A6}" dt="2023-04-12T19:39:16.425" v="20"/>
          <ac:grpSpMkLst>
            <pc:docMk/>
            <pc:sldMk cId="2376413743" sldId="256"/>
            <ac:grpSpMk id="55" creationId="{CEC7A2BB-E03E-436B-ABA5-3EBC8FB4066D}"/>
          </ac:grpSpMkLst>
        </pc:grpChg>
      </pc:sldChg>
      <pc:sldChg chg="addSp delSp modSp mod delDesignElem">
        <pc:chgData name="Albert Kšiňan" userId="d010fccd-7d02-475f-9f14-2192af778b2b" providerId="ADAL" clId="{3725A371-97D5-4355-89F0-822A2399B6A6}" dt="2023-04-13T19:52:00.974" v="1876" actId="478"/>
        <pc:sldMkLst>
          <pc:docMk/>
          <pc:sldMk cId="3843831437" sldId="257"/>
        </pc:sldMkLst>
        <pc:spChg chg="add del mod">
          <ac:chgData name="Albert Kšiňan" userId="d010fccd-7d02-475f-9f14-2192af778b2b" providerId="ADAL" clId="{3725A371-97D5-4355-89F0-822A2399B6A6}" dt="2023-04-13T19:52:00.974" v="1876" actId="478"/>
          <ac:spMkLst>
            <pc:docMk/>
            <pc:sldMk cId="3843831437" sldId="257"/>
            <ac:spMk id="3" creationId="{E96E6038-4C68-D2EA-F0C9-78288BD77F59}"/>
          </ac:spMkLst>
        </pc:spChg>
        <pc:spChg chg="del">
          <ac:chgData name="Albert Kšiňan" userId="d010fccd-7d02-475f-9f14-2192af778b2b" providerId="ADAL" clId="{3725A371-97D5-4355-89F0-822A2399B6A6}" dt="2023-04-12T19:39:16.425" v="20"/>
          <ac:spMkLst>
            <pc:docMk/>
            <pc:sldMk cId="3843831437" sldId="257"/>
            <ac:spMk id="9" creationId="{F14D45BF-E397-40C0-AFE3-A4149E60E152}"/>
          </ac:spMkLst>
        </pc:spChg>
        <pc:spChg chg="del">
          <ac:chgData name="Albert Kšiňan" userId="d010fccd-7d02-475f-9f14-2192af778b2b" providerId="ADAL" clId="{3725A371-97D5-4355-89F0-822A2399B6A6}" dt="2023-04-12T19:39:16.425" v="20"/>
          <ac:spMkLst>
            <pc:docMk/>
            <pc:sldMk cId="3843831437" sldId="257"/>
            <ac:spMk id="44" creationId="{07E3C0EF-2D2A-42BA-B4E2-76E2B1FC52FE}"/>
          </ac:spMkLst>
        </pc:spChg>
        <pc:grpChg chg="del">
          <ac:chgData name="Albert Kšiňan" userId="d010fccd-7d02-475f-9f14-2192af778b2b" providerId="ADAL" clId="{3725A371-97D5-4355-89F0-822A2399B6A6}" dt="2023-04-12T19:39:16.425" v="20"/>
          <ac:grpSpMkLst>
            <pc:docMk/>
            <pc:sldMk cId="3843831437" sldId="257"/>
            <ac:grpSpMk id="11" creationId="{35F4CD44-7930-4EB8-9A74-8D2F9E63693E}"/>
          </ac:grpSpMkLst>
        </pc:grpChg>
        <pc:graphicFrameChg chg="mod modGraphic">
          <ac:chgData name="Albert Kšiňan" userId="d010fccd-7d02-475f-9f14-2192af778b2b" providerId="ADAL" clId="{3725A371-97D5-4355-89F0-822A2399B6A6}" dt="2023-04-13T19:51:39.627" v="1850" actId="404"/>
          <ac:graphicFrameMkLst>
            <pc:docMk/>
            <pc:sldMk cId="3843831437" sldId="257"/>
            <ac:graphicFrameMk id="5" creationId="{E1BB8DDC-58BA-8B3C-0D67-E506E37A9032}"/>
          </ac:graphicFrameMkLst>
        </pc:graphicFrameChg>
      </pc:sldChg>
      <pc:sldChg chg="delSp modSp mod delDesignElem">
        <pc:chgData name="Albert Kšiňan" userId="d010fccd-7d02-475f-9f14-2192af778b2b" providerId="ADAL" clId="{3725A371-97D5-4355-89F0-822A2399B6A6}" dt="2023-04-12T19:40:24.434" v="53"/>
        <pc:sldMkLst>
          <pc:docMk/>
          <pc:sldMk cId="3675664979" sldId="258"/>
        </pc:sldMkLst>
        <pc:spChg chg="mod">
          <ac:chgData name="Albert Kšiňan" userId="d010fccd-7d02-475f-9f14-2192af778b2b" providerId="ADAL" clId="{3725A371-97D5-4355-89F0-822A2399B6A6}" dt="2023-04-12T19:40:24.434" v="53"/>
          <ac:spMkLst>
            <pc:docMk/>
            <pc:sldMk cId="3675664979" sldId="258"/>
            <ac:spMk id="3" creationId="{FFC16CBE-0334-71B4-9FA3-D416CEF489B9}"/>
          </ac:spMkLst>
        </pc:spChg>
        <pc:spChg chg="del">
          <ac:chgData name="Albert Kšiňan" userId="d010fccd-7d02-475f-9f14-2192af778b2b" providerId="ADAL" clId="{3725A371-97D5-4355-89F0-822A2399B6A6}" dt="2023-04-12T19:39:16.425" v="20"/>
          <ac:spMkLst>
            <pc:docMk/>
            <pc:sldMk cId="3675664979" sldId="258"/>
            <ac:spMk id="46" creationId="{1C582B07-D0F0-4B6B-A5D9-D2F192CB3A4E}"/>
          </ac:spMkLst>
        </pc:spChg>
        <pc:spChg chg="del">
          <ac:chgData name="Albert Kšiňan" userId="d010fccd-7d02-475f-9f14-2192af778b2b" providerId="ADAL" clId="{3725A371-97D5-4355-89F0-822A2399B6A6}" dt="2023-04-12T19:39:16.425" v="20"/>
          <ac:spMkLst>
            <pc:docMk/>
            <pc:sldMk cId="3675664979" sldId="258"/>
            <ac:spMk id="49" creationId="{BEAC0A80-07D3-49CB-87C3-BC34F219DFF7}"/>
          </ac:spMkLst>
        </pc:spChg>
        <pc:grpChg chg="del">
          <ac:chgData name="Albert Kšiňan" userId="d010fccd-7d02-475f-9f14-2192af778b2b" providerId="ADAL" clId="{3725A371-97D5-4355-89F0-822A2399B6A6}" dt="2023-04-12T19:39:16.425" v="20"/>
          <ac:grpSpMkLst>
            <pc:docMk/>
            <pc:sldMk cId="3675664979" sldId="258"/>
            <ac:grpSpMk id="47" creationId="{4D431671-5191-4947-8899-E90505A70426}"/>
          </ac:grpSpMkLst>
        </pc:grpChg>
      </pc:sldChg>
      <pc:sldChg chg="delSp modSp mod delDesignElem">
        <pc:chgData name="Albert Kšiňan" userId="d010fccd-7d02-475f-9f14-2192af778b2b" providerId="ADAL" clId="{3725A371-97D5-4355-89F0-822A2399B6A6}" dt="2023-04-12T19:40:24.434" v="53"/>
        <pc:sldMkLst>
          <pc:docMk/>
          <pc:sldMk cId="68814066" sldId="259"/>
        </pc:sldMkLst>
        <pc:spChg chg="mod">
          <ac:chgData name="Albert Kšiňan" userId="d010fccd-7d02-475f-9f14-2192af778b2b" providerId="ADAL" clId="{3725A371-97D5-4355-89F0-822A2399B6A6}" dt="2023-04-12T19:40:24.434" v="53"/>
          <ac:spMkLst>
            <pc:docMk/>
            <pc:sldMk cId="68814066" sldId="259"/>
            <ac:spMk id="3" creationId="{EF9CC2EC-DAD6-3950-5949-8734EACDF332}"/>
          </ac:spMkLst>
        </pc:spChg>
        <pc:spChg chg="del">
          <ac:chgData name="Albert Kšiňan" userId="d010fccd-7d02-475f-9f14-2192af778b2b" providerId="ADAL" clId="{3725A371-97D5-4355-89F0-822A2399B6A6}" dt="2023-04-12T19:39:16.425" v="20"/>
          <ac:spMkLst>
            <pc:docMk/>
            <pc:sldMk cId="68814066" sldId="259"/>
            <ac:spMk id="45" creationId="{1C582B07-D0F0-4B6B-A5D9-D2F192CB3A4E}"/>
          </ac:spMkLst>
        </pc:spChg>
        <pc:spChg chg="del">
          <ac:chgData name="Albert Kšiňan" userId="d010fccd-7d02-475f-9f14-2192af778b2b" providerId="ADAL" clId="{3725A371-97D5-4355-89F0-822A2399B6A6}" dt="2023-04-12T19:39:16.425" v="20"/>
          <ac:spMkLst>
            <pc:docMk/>
            <pc:sldMk cId="68814066" sldId="259"/>
            <ac:spMk id="47" creationId="{80DB3690-454E-4196-AD7B-31F96F2B3E58}"/>
          </ac:spMkLst>
        </pc:spChg>
        <pc:grpChg chg="del">
          <ac:chgData name="Albert Kšiňan" userId="d010fccd-7d02-475f-9f14-2192af778b2b" providerId="ADAL" clId="{3725A371-97D5-4355-89F0-822A2399B6A6}" dt="2023-04-12T19:39:16.425" v="20"/>
          <ac:grpSpMkLst>
            <pc:docMk/>
            <pc:sldMk cId="68814066" sldId="259"/>
            <ac:grpSpMk id="46" creationId="{3A663D04-C5D3-4468-AA3B-9880527ABDDB}"/>
          </ac:grpSpMkLst>
        </pc:grpChg>
      </pc:sldChg>
      <pc:sldChg chg="delSp modSp mod delDesignElem">
        <pc:chgData name="Albert Kšiňan" userId="d010fccd-7d02-475f-9f14-2192af778b2b" providerId="ADAL" clId="{3725A371-97D5-4355-89F0-822A2399B6A6}" dt="2023-04-12T19:39:16.425" v="20"/>
        <pc:sldMkLst>
          <pc:docMk/>
          <pc:sldMk cId="3350709623" sldId="260"/>
        </pc:sldMkLst>
        <pc:spChg chg="mod">
          <ac:chgData name="Albert Kšiňan" userId="d010fccd-7d02-475f-9f14-2192af778b2b" providerId="ADAL" clId="{3725A371-97D5-4355-89F0-822A2399B6A6}" dt="2023-04-12T19:04:56.337" v="8" actId="20577"/>
          <ac:spMkLst>
            <pc:docMk/>
            <pc:sldMk cId="3350709623" sldId="260"/>
            <ac:spMk id="3" creationId="{EEC4D1C1-5208-7F93-B7A6-1BE70295E662}"/>
          </ac:spMkLst>
        </pc:spChg>
        <pc:spChg chg="del">
          <ac:chgData name="Albert Kšiňan" userId="d010fccd-7d02-475f-9f14-2192af778b2b" providerId="ADAL" clId="{3725A371-97D5-4355-89F0-822A2399B6A6}" dt="2023-04-12T19:39:16.425" v="20"/>
          <ac:spMkLst>
            <pc:docMk/>
            <pc:sldMk cId="3350709623" sldId="260"/>
            <ac:spMk id="41" creationId="{2437C4A8-8E3A-4ADA-93B9-64737CE1ABB1}"/>
          </ac:spMkLst>
        </pc:spChg>
        <pc:spChg chg="del">
          <ac:chgData name="Albert Kšiňan" userId="d010fccd-7d02-475f-9f14-2192af778b2b" providerId="ADAL" clId="{3725A371-97D5-4355-89F0-822A2399B6A6}" dt="2023-04-12T19:39:16.425" v="20"/>
          <ac:spMkLst>
            <pc:docMk/>
            <pc:sldMk cId="3350709623" sldId="260"/>
            <ac:spMk id="43" creationId="{BA6285CA-6AFA-4F27-AFB5-1B32CDE09B1A}"/>
          </ac:spMkLst>
        </pc:spChg>
        <pc:spChg chg="del">
          <ac:chgData name="Albert Kšiňan" userId="d010fccd-7d02-475f-9f14-2192af778b2b" providerId="ADAL" clId="{3725A371-97D5-4355-89F0-822A2399B6A6}" dt="2023-04-12T19:39:16.425" v="20"/>
          <ac:spMkLst>
            <pc:docMk/>
            <pc:sldMk cId="3350709623" sldId="260"/>
            <ac:spMk id="78" creationId="{1B82D339-163C-4586-A620-52BB056E6E69}"/>
          </ac:spMkLst>
        </pc:spChg>
        <pc:grpChg chg="del">
          <ac:chgData name="Albert Kšiňan" userId="d010fccd-7d02-475f-9f14-2192af778b2b" providerId="ADAL" clId="{3725A371-97D5-4355-89F0-822A2399B6A6}" dt="2023-04-12T19:39:16.425" v="20"/>
          <ac:grpSpMkLst>
            <pc:docMk/>
            <pc:sldMk cId="3350709623" sldId="260"/>
            <ac:grpSpMk id="8" creationId="{748618E9-EE2D-4864-9EEE-58939BD4FBBA}"/>
          </ac:grpSpMkLst>
        </pc:grpChg>
        <pc:grpChg chg="del">
          <ac:chgData name="Albert Kšiňan" userId="d010fccd-7d02-475f-9f14-2192af778b2b" providerId="ADAL" clId="{3725A371-97D5-4355-89F0-822A2399B6A6}" dt="2023-04-12T19:39:16.425" v="20"/>
          <ac:grpSpMkLst>
            <pc:docMk/>
            <pc:sldMk cId="3350709623" sldId="260"/>
            <ac:grpSpMk id="45" creationId="{5DBF4C08-1E63-4DF5-8493-1C3BBDCA3BBF}"/>
          </ac:grpSpMkLst>
        </pc:grpChg>
      </pc:sldChg>
      <pc:sldChg chg="addSp delSp modSp mod ord delDesignElem">
        <pc:chgData name="Albert Kšiňan" userId="d010fccd-7d02-475f-9f14-2192af778b2b" providerId="ADAL" clId="{3725A371-97D5-4355-89F0-822A2399B6A6}" dt="2023-04-13T19:55:45.437" v="1903" actId="20577"/>
        <pc:sldMkLst>
          <pc:docMk/>
          <pc:sldMk cId="3596986359" sldId="261"/>
        </pc:sldMkLst>
        <pc:spChg chg="mod">
          <ac:chgData name="Albert Kšiňan" userId="d010fccd-7d02-475f-9f14-2192af778b2b" providerId="ADAL" clId="{3725A371-97D5-4355-89F0-822A2399B6A6}" dt="2023-04-12T19:49:41.487" v="420" actId="26606"/>
          <ac:spMkLst>
            <pc:docMk/>
            <pc:sldMk cId="3596986359" sldId="261"/>
            <ac:spMk id="2" creationId="{00AE71C7-499B-8367-5622-692BB1282D21}"/>
          </ac:spMkLst>
        </pc:spChg>
        <pc:spChg chg="mod">
          <ac:chgData name="Albert Kšiňan" userId="d010fccd-7d02-475f-9f14-2192af778b2b" providerId="ADAL" clId="{3725A371-97D5-4355-89F0-822A2399B6A6}" dt="2023-04-13T19:55:45.437" v="1903" actId="20577"/>
          <ac:spMkLst>
            <pc:docMk/>
            <pc:sldMk cId="3596986359" sldId="261"/>
            <ac:spMk id="3" creationId="{25BBB8EA-B94F-BB69-A799-F5E49483B1A8}"/>
          </ac:spMkLst>
        </pc:spChg>
        <pc:spChg chg="del">
          <ac:chgData name="Albert Kšiňan" userId="d010fccd-7d02-475f-9f14-2192af778b2b" providerId="ADAL" clId="{3725A371-97D5-4355-89F0-822A2399B6A6}" dt="2023-04-12T19:39:16.425" v="20"/>
          <ac:spMkLst>
            <pc:docMk/>
            <pc:sldMk cId="3596986359" sldId="261"/>
            <ac:spMk id="42" creationId="{2437C4A8-8E3A-4ADA-93B9-64737CE1ABB1}"/>
          </ac:spMkLst>
        </pc:spChg>
        <pc:spChg chg="add del">
          <ac:chgData name="Albert Kšiňan" userId="d010fccd-7d02-475f-9f14-2192af778b2b" providerId="ADAL" clId="{3725A371-97D5-4355-89F0-822A2399B6A6}" dt="2023-04-12T19:49:41.487" v="420" actId="26606"/>
          <ac:spMkLst>
            <pc:docMk/>
            <pc:sldMk cId="3596986359" sldId="261"/>
            <ac:spMk id="43" creationId="{2437C4A8-8E3A-4ADA-93B9-64737CE1ABB1}"/>
          </ac:spMkLst>
        </pc:spChg>
        <pc:spChg chg="del">
          <ac:chgData name="Albert Kšiňan" userId="d010fccd-7d02-475f-9f14-2192af778b2b" providerId="ADAL" clId="{3725A371-97D5-4355-89F0-822A2399B6A6}" dt="2023-04-12T19:39:16.425" v="20"/>
          <ac:spMkLst>
            <pc:docMk/>
            <pc:sldMk cId="3596986359" sldId="261"/>
            <ac:spMk id="44" creationId="{4E1EF4E8-5513-4BF5-BC41-04645281C672}"/>
          </ac:spMkLst>
        </pc:spChg>
        <pc:spChg chg="add del">
          <ac:chgData name="Albert Kšiňan" userId="d010fccd-7d02-475f-9f14-2192af778b2b" providerId="ADAL" clId="{3725A371-97D5-4355-89F0-822A2399B6A6}" dt="2023-04-12T19:49:41.487" v="420" actId="26606"/>
          <ac:spMkLst>
            <pc:docMk/>
            <pc:sldMk cId="3596986359" sldId="261"/>
            <ac:spMk id="45" creationId="{4E1EF4E8-5513-4BF5-BC41-04645281C672}"/>
          </ac:spMkLst>
        </pc:spChg>
        <pc:spChg chg="del">
          <ac:chgData name="Albert Kšiňan" userId="d010fccd-7d02-475f-9f14-2192af778b2b" providerId="ADAL" clId="{3725A371-97D5-4355-89F0-822A2399B6A6}" dt="2023-04-12T19:39:16.425" v="20"/>
          <ac:spMkLst>
            <pc:docMk/>
            <pc:sldMk cId="3596986359" sldId="261"/>
            <ac:spMk id="46" creationId="{D22FBD32-C88A-4C1D-BC76-613A93944B72}"/>
          </ac:spMkLst>
        </pc:spChg>
        <pc:spChg chg="add del">
          <ac:chgData name="Albert Kšiňan" userId="d010fccd-7d02-475f-9f14-2192af778b2b" providerId="ADAL" clId="{3725A371-97D5-4355-89F0-822A2399B6A6}" dt="2023-04-12T19:49:41.487" v="420" actId="26606"/>
          <ac:spMkLst>
            <pc:docMk/>
            <pc:sldMk cId="3596986359" sldId="261"/>
            <ac:spMk id="80" creationId="{D22FBD32-C88A-4C1D-BC76-613A93944B72}"/>
          </ac:spMkLst>
        </pc:spChg>
        <pc:spChg chg="add del">
          <ac:chgData name="Albert Kšiňan" userId="d010fccd-7d02-475f-9f14-2192af778b2b" providerId="ADAL" clId="{3725A371-97D5-4355-89F0-822A2399B6A6}" dt="2023-04-12T20:16:46.047" v="915"/>
          <ac:spMkLst>
            <pc:docMk/>
            <pc:sldMk cId="3596986359" sldId="261"/>
            <ac:spMk id="85" creationId="{1C582B07-D0F0-4B6B-A5D9-D2F192CB3A4E}"/>
          </ac:spMkLst>
        </pc:spChg>
        <pc:spChg chg="add del">
          <ac:chgData name="Albert Kšiňan" userId="d010fccd-7d02-475f-9f14-2192af778b2b" providerId="ADAL" clId="{3725A371-97D5-4355-89F0-822A2399B6A6}" dt="2023-04-12T20:16:46.047" v="915"/>
          <ac:spMkLst>
            <pc:docMk/>
            <pc:sldMk cId="3596986359" sldId="261"/>
            <ac:spMk id="120" creationId="{BEAC0A80-07D3-49CB-87C3-BC34F219DFF7}"/>
          </ac:spMkLst>
        </pc:spChg>
        <pc:grpChg chg="del">
          <ac:chgData name="Albert Kšiňan" userId="d010fccd-7d02-475f-9f14-2192af778b2b" providerId="ADAL" clId="{3725A371-97D5-4355-89F0-822A2399B6A6}" dt="2023-04-12T19:39:16.425" v="20"/>
          <ac:grpSpMkLst>
            <pc:docMk/>
            <pc:sldMk cId="3596986359" sldId="261"/>
            <ac:grpSpMk id="9" creationId="{748618E9-EE2D-4864-9EEE-58939BD4FBBA}"/>
          </ac:grpSpMkLst>
        </pc:grpChg>
        <pc:grpChg chg="add del">
          <ac:chgData name="Albert Kšiňan" userId="d010fccd-7d02-475f-9f14-2192af778b2b" providerId="ADAL" clId="{3725A371-97D5-4355-89F0-822A2399B6A6}" dt="2023-04-12T19:49:41.487" v="420" actId="26606"/>
          <ac:grpSpMkLst>
            <pc:docMk/>
            <pc:sldMk cId="3596986359" sldId="261"/>
            <ac:grpSpMk id="10" creationId="{748618E9-EE2D-4864-9EEE-58939BD4FBBA}"/>
          </ac:grpSpMkLst>
        </pc:grpChg>
        <pc:grpChg chg="add del">
          <ac:chgData name="Albert Kšiňan" userId="d010fccd-7d02-475f-9f14-2192af778b2b" providerId="ADAL" clId="{3725A371-97D5-4355-89F0-822A2399B6A6}" dt="2023-04-12T19:49:41.487" v="420" actId="26606"/>
          <ac:grpSpMkLst>
            <pc:docMk/>
            <pc:sldMk cId="3596986359" sldId="261"/>
            <ac:grpSpMk id="47" creationId="{386FCB15-7F30-4453-B0F7-4BEB5EB6FB31}"/>
          </ac:grpSpMkLst>
        </pc:grpChg>
        <pc:grpChg chg="del">
          <ac:chgData name="Albert Kšiňan" userId="d010fccd-7d02-475f-9f14-2192af778b2b" providerId="ADAL" clId="{3725A371-97D5-4355-89F0-822A2399B6A6}" dt="2023-04-12T19:39:16.425" v="20"/>
          <ac:grpSpMkLst>
            <pc:docMk/>
            <pc:sldMk cId="3596986359" sldId="261"/>
            <ac:grpSpMk id="48" creationId="{53499997-BC46-4896-AEA5-37EC629D2291}"/>
          </ac:grpSpMkLst>
        </pc:grpChg>
        <pc:grpChg chg="add del">
          <ac:chgData name="Albert Kšiňan" userId="d010fccd-7d02-475f-9f14-2192af778b2b" providerId="ADAL" clId="{3725A371-97D5-4355-89F0-822A2399B6A6}" dt="2023-04-12T20:16:46.047" v="915"/>
          <ac:grpSpMkLst>
            <pc:docMk/>
            <pc:sldMk cId="3596986359" sldId="261"/>
            <ac:grpSpMk id="87" creationId="{4D431671-5191-4947-8899-E90505A70426}"/>
          </ac:grpSpMkLst>
        </pc:grpChg>
        <pc:picChg chg="mod ord">
          <ac:chgData name="Albert Kšiňan" userId="d010fccd-7d02-475f-9f14-2192af778b2b" providerId="ADAL" clId="{3725A371-97D5-4355-89F0-822A2399B6A6}" dt="2023-04-12T19:49:41.487" v="420" actId="26606"/>
          <ac:picMkLst>
            <pc:docMk/>
            <pc:sldMk cId="3596986359" sldId="261"/>
            <ac:picMk id="5" creationId="{1794A048-731E-F4B8-73AD-F8E03B16D513}"/>
          </ac:picMkLst>
        </pc:picChg>
      </pc:sldChg>
      <pc:sldChg chg="delSp modSp mod delDesignElem">
        <pc:chgData name="Albert Kšiňan" userId="d010fccd-7d02-475f-9f14-2192af778b2b" providerId="ADAL" clId="{3725A371-97D5-4355-89F0-822A2399B6A6}" dt="2023-04-12T19:40:24.434" v="53"/>
        <pc:sldMkLst>
          <pc:docMk/>
          <pc:sldMk cId="4146764605" sldId="262"/>
        </pc:sldMkLst>
        <pc:spChg chg="mod">
          <ac:chgData name="Albert Kšiňan" userId="d010fccd-7d02-475f-9f14-2192af778b2b" providerId="ADAL" clId="{3725A371-97D5-4355-89F0-822A2399B6A6}" dt="2023-04-12T19:40:24.434" v="53"/>
          <ac:spMkLst>
            <pc:docMk/>
            <pc:sldMk cId="4146764605" sldId="262"/>
            <ac:spMk id="3" creationId="{ABFF7924-82DC-B126-1AA4-D31373C20A5C}"/>
          </ac:spMkLst>
        </pc:spChg>
        <pc:spChg chg="del">
          <ac:chgData name="Albert Kšiňan" userId="d010fccd-7d02-475f-9f14-2192af778b2b" providerId="ADAL" clId="{3725A371-97D5-4355-89F0-822A2399B6A6}" dt="2023-04-12T19:39:16.425" v="20"/>
          <ac:spMkLst>
            <pc:docMk/>
            <pc:sldMk cId="4146764605" sldId="262"/>
            <ac:spMk id="9" creationId="{1C582B07-D0F0-4B6B-A5D9-D2F192CB3A4E}"/>
          </ac:spMkLst>
        </pc:spChg>
        <pc:spChg chg="del">
          <ac:chgData name="Albert Kšiňan" userId="d010fccd-7d02-475f-9f14-2192af778b2b" providerId="ADAL" clId="{3725A371-97D5-4355-89F0-822A2399B6A6}" dt="2023-04-12T19:39:16.425" v="20"/>
          <ac:spMkLst>
            <pc:docMk/>
            <pc:sldMk cId="4146764605" sldId="262"/>
            <ac:spMk id="44" creationId="{BEAC0A80-07D3-49CB-87C3-BC34F219DFF7}"/>
          </ac:spMkLst>
        </pc:spChg>
        <pc:grpChg chg="del">
          <ac:chgData name="Albert Kšiňan" userId="d010fccd-7d02-475f-9f14-2192af778b2b" providerId="ADAL" clId="{3725A371-97D5-4355-89F0-822A2399B6A6}" dt="2023-04-12T19:39:16.425" v="20"/>
          <ac:grpSpMkLst>
            <pc:docMk/>
            <pc:sldMk cId="4146764605" sldId="262"/>
            <ac:grpSpMk id="11" creationId="{4D431671-5191-4947-8899-E90505A70426}"/>
          </ac:grpSpMkLst>
        </pc:grpChg>
      </pc:sldChg>
      <pc:sldChg chg="addSp delSp modSp new mod setBg">
        <pc:chgData name="Albert Kšiňan" userId="d010fccd-7d02-475f-9f14-2192af778b2b" providerId="ADAL" clId="{3725A371-97D5-4355-89F0-822A2399B6A6}" dt="2023-04-12T20:16:46.047" v="915"/>
        <pc:sldMkLst>
          <pc:docMk/>
          <pc:sldMk cId="1376781155" sldId="263"/>
        </pc:sldMkLst>
        <pc:spChg chg="add del mod">
          <ac:chgData name="Albert Kšiňan" userId="d010fccd-7d02-475f-9f14-2192af778b2b" providerId="ADAL" clId="{3725A371-97D5-4355-89F0-822A2399B6A6}" dt="2023-04-12T20:16:46.047" v="915"/>
          <ac:spMkLst>
            <pc:docMk/>
            <pc:sldMk cId="1376781155" sldId="263"/>
            <ac:spMk id="2" creationId="{06B84F3A-ECA5-3833-9069-687B7C4AB90C}"/>
          </ac:spMkLst>
        </pc:spChg>
        <pc:spChg chg="add del mod">
          <ac:chgData name="Albert Kšiňan" userId="d010fccd-7d02-475f-9f14-2192af778b2b" providerId="ADAL" clId="{3725A371-97D5-4355-89F0-822A2399B6A6}" dt="2023-04-12T20:16:46.047" v="915"/>
          <ac:spMkLst>
            <pc:docMk/>
            <pc:sldMk cId="1376781155" sldId="263"/>
            <ac:spMk id="3" creationId="{FC1D3492-B4FA-C399-C6C1-CE9937410C76}"/>
          </ac:spMkLst>
        </pc:spChg>
        <pc:spChg chg="add del">
          <ac:chgData name="Albert Kšiňan" userId="d010fccd-7d02-475f-9f14-2192af778b2b" providerId="ADAL" clId="{3725A371-97D5-4355-89F0-822A2399B6A6}" dt="2023-04-12T19:39:25.408" v="30" actId="26606"/>
          <ac:spMkLst>
            <pc:docMk/>
            <pc:sldMk cId="1376781155" sldId="263"/>
            <ac:spMk id="42" creationId="{13B6DAC6-0186-4D62-AD69-90B9C0411EA3}"/>
          </ac:spMkLst>
        </pc:spChg>
        <pc:spChg chg="add del">
          <ac:chgData name="Albert Kšiňan" userId="d010fccd-7d02-475f-9f14-2192af778b2b" providerId="ADAL" clId="{3725A371-97D5-4355-89F0-822A2399B6A6}" dt="2023-04-12T19:39:32.690" v="32" actId="26606"/>
          <ac:spMkLst>
            <pc:docMk/>
            <pc:sldMk cId="1376781155" sldId="263"/>
            <ac:spMk id="77" creationId="{13B6DAC6-0186-4D62-AD69-90B9C0411EA3}"/>
          </ac:spMkLst>
        </pc:spChg>
        <pc:spChg chg="add del">
          <ac:chgData name="Albert Kšiňan" userId="d010fccd-7d02-475f-9f14-2192af778b2b" providerId="ADAL" clId="{3725A371-97D5-4355-89F0-822A2399B6A6}" dt="2023-04-12T19:39:45.403" v="34" actId="26606"/>
          <ac:spMkLst>
            <pc:docMk/>
            <pc:sldMk cId="1376781155" sldId="263"/>
            <ac:spMk id="80" creationId="{13B6DAC6-0186-4D62-AD69-90B9C0411EA3}"/>
          </ac:spMkLst>
        </pc:spChg>
        <pc:spChg chg="add del">
          <ac:chgData name="Albert Kšiňan" userId="d010fccd-7d02-475f-9f14-2192af778b2b" providerId="ADAL" clId="{3725A371-97D5-4355-89F0-822A2399B6A6}" dt="2023-04-12T19:39:56.013" v="44" actId="26606"/>
          <ac:spMkLst>
            <pc:docMk/>
            <pc:sldMk cId="1376781155" sldId="263"/>
            <ac:spMk id="84" creationId="{13B6DAC6-0186-4D62-AD69-90B9C0411EA3}"/>
          </ac:spMkLst>
        </pc:spChg>
        <pc:spChg chg="add del">
          <ac:chgData name="Albert Kšiňan" userId="d010fccd-7d02-475f-9f14-2192af778b2b" providerId="ADAL" clId="{3725A371-97D5-4355-89F0-822A2399B6A6}" dt="2023-04-12T19:39:55.622" v="43"/>
          <ac:spMkLst>
            <pc:docMk/>
            <pc:sldMk cId="1376781155" sldId="263"/>
            <ac:spMk id="123" creationId="{13B6DAC6-0186-4D62-AD69-90B9C0411EA3}"/>
          </ac:spMkLst>
        </pc:spChg>
        <pc:grpChg chg="add del">
          <ac:chgData name="Albert Kšiňan" userId="d010fccd-7d02-475f-9f14-2192af778b2b" providerId="ADAL" clId="{3725A371-97D5-4355-89F0-822A2399B6A6}" dt="2023-04-12T19:39:25.408" v="30" actId="26606"/>
          <ac:grpSpMkLst>
            <pc:docMk/>
            <pc:sldMk cId="1376781155" sldId="263"/>
            <ac:grpSpMk id="9" creationId="{45BED274-5EB4-4EF4-B353-E55BD502655C}"/>
          </ac:grpSpMkLst>
        </pc:grpChg>
        <pc:grpChg chg="add del">
          <ac:chgData name="Albert Kšiňan" userId="d010fccd-7d02-475f-9f14-2192af778b2b" providerId="ADAL" clId="{3725A371-97D5-4355-89F0-822A2399B6A6}" dt="2023-04-12T19:39:32.690" v="32" actId="26606"/>
          <ac:grpSpMkLst>
            <pc:docMk/>
            <pc:sldMk cId="1376781155" sldId="263"/>
            <ac:grpSpMk id="44" creationId="{71A639E3-FE11-4107-AFD1-7480A451B77B}"/>
          </ac:grpSpMkLst>
        </pc:grpChg>
        <pc:grpChg chg="add del">
          <ac:chgData name="Albert Kšiňan" userId="d010fccd-7d02-475f-9f14-2192af778b2b" providerId="ADAL" clId="{3725A371-97D5-4355-89F0-822A2399B6A6}" dt="2023-04-12T19:39:32.690" v="32" actId="26606"/>
          <ac:grpSpMkLst>
            <pc:docMk/>
            <pc:sldMk cId="1376781155" sldId="263"/>
            <ac:grpSpMk id="76" creationId="{45BED274-5EB4-4EF4-B353-E55BD502655C}"/>
          </ac:grpSpMkLst>
        </pc:grpChg>
        <pc:grpChg chg="add del">
          <ac:chgData name="Albert Kšiňan" userId="d010fccd-7d02-475f-9f14-2192af778b2b" providerId="ADAL" clId="{3725A371-97D5-4355-89F0-822A2399B6A6}" dt="2023-04-12T19:39:45.403" v="34" actId="26606"/>
          <ac:grpSpMkLst>
            <pc:docMk/>
            <pc:sldMk cId="1376781155" sldId="263"/>
            <ac:grpSpMk id="79" creationId="{45BED274-5EB4-4EF4-B353-E55BD502655C}"/>
          </ac:grpSpMkLst>
        </pc:grpChg>
        <pc:grpChg chg="add del">
          <ac:chgData name="Albert Kšiňan" userId="d010fccd-7d02-475f-9f14-2192af778b2b" providerId="ADAL" clId="{3725A371-97D5-4355-89F0-822A2399B6A6}" dt="2023-04-12T19:39:45.403" v="34" actId="26606"/>
          <ac:grpSpMkLst>
            <pc:docMk/>
            <pc:sldMk cId="1376781155" sldId="263"/>
            <ac:grpSpMk id="81" creationId="{71A639E3-FE11-4107-AFD1-7480A451B77B}"/>
          </ac:grpSpMkLst>
        </pc:grpChg>
        <pc:grpChg chg="add del">
          <ac:chgData name="Albert Kšiňan" userId="d010fccd-7d02-475f-9f14-2192af778b2b" providerId="ADAL" clId="{3725A371-97D5-4355-89F0-822A2399B6A6}" dt="2023-04-12T19:39:56.013" v="44" actId="26606"/>
          <ac:grpSpMkLst>
            <pc:docMk/>
            <pc:sldMk cId="1376781155" sldId="263"/>
            <ac:grpSpMk id="83" creationId="{45BED274-5EB4-4EF4-B353-E55BD502655C}"/>
          </ac:grpSpMkLst>
        </pc:grpChg>
        <pc:grpChg chg="add del">
          <ac:chgData name="Albert Kšiňan" userId="d010fccd-7d02-475f-9f14-2192af778b2b" providerId="ADAL" clId="{3725A371-97D5-4355-89F0-822A2399B6A6}" dt="2023-04-12T19:39:56.013" v="44" actId="26606"/>
          <ac:grpSpMkLst>
            <pc:docMk/>
            <pc:sldMk cId="1376781155" sldId="263"/>
            <ac:grpSpMk id="85" creationId="{71A639E3-FE11-4107-AFD1-7480A451B77B}"/>
          </ac:grpSpMkLst>
        </pc:grpChg>
        <pc:grpChg chg="add del">
          <ac:chgData name="Albert Kšiňan" userId="d010fccd-7d02-475f-9f14-2192af778b2b" providerId="ADAL" clId="{3725A371-97D5-4355-89F0-822A2399B6A6}" dt="2023-04-12T19:39:55.622" v="43"/>
          <ac:grpSpMkLst>
            <pc:docMk/>
            <pc:sldMk cId="1376781155" sldId="263"/>
            <ac:grpSpMk id="90" creationId="{45BED274-5EB4-4EF4-B353-E55BD502655C}"/>
          </ac:grpSpMkLst>
        </pc:grpChg>
        <pc:grpChg chg="add del">
          <ac:chgData name="Albert Kšiňan" userId="d010fccd-7d02-475f-9f14-2192af778b2b" providerId="ADAL" clId="{3725A371-97D5-4355-89F0-822A2399B6A6}" dt="2023-04-12T19:39:55.622" v="43"/>
          <ac:grpSpMkLst>
            <pc:docMk/>
            <pc:sldMk cId="1376781155" sldId="263"/>
            <ac:grpSpMk id="125" creationId="{71A639E3-FE11-4107-AFD1-7480A451B77B}"/>
          </ac:grpSpMkLst>
        </pc:grpChg>
        <pc:picChg chg="add mod">
          <ac:chgData name="Albert Kšiňan" userId="d010fccd-7d02-475f-9f14-2192af778b2b" providerId="ADAL" clId="{3725A371-97D5-4355-89F0-822A2399B6A6}" dt="2023-04-12T19:39:59.299" v="45" actId="1076"/>
          <ac:picMkLst>
            <pc:docMk/>
            <pc:sldMk cId="1376781155" sldId="263"/>
            <ac:picMk id="4" creationId="{E4C35225-7066-0642-4004-C9399FAB5215}"/>
          </ac:picMkLst>
        </pc:picChg>
      </pc:sldChg>
      <pc:sldChg chg="addSp delSp modSp new mod setBg delDesignElem">
        <pc:chgData name="Albert Kšiňan" userId="d010fccd-7d02-475f-9f14-2192af778b2b" providerId="ADAL" clId="{3725A371-97D5-4355-89F0-822A2399B6A6}" dt="2023-04-12T20:22:06.147" v="1246" actId="26606"/>
        <pc:sldMkLst>
          <pc:docMk/>
          <pc:sldMk cId="2391609269" sldId="264"/>
        </pc:sldMkLst>
        <pc:spChg chg="mod">
          <ac:chgData name="Albert Kšiňan" userId="d010fccd-7d02-475f-9f14-2192af778b2b" providerId="ADAL" clId="{3725A371-97D5-4355-89F0-822A2399B6A6}" dt="2023-04-12T20:22:06.147" v="1246" actId="26606"/>
          <ac:spMkLst>
            <pc:docMk/>
            <pc:sldMk cId="2391609269" sldId="264"/>
            <ac:spMk id="2" creationId="{21D2937E-22B1-C873-A212-299A5CA994E5}"/>
          </ac:spMkLst>
        </pc:spChg>
        <pc:spChg chg="del">
          <ac:chgData name="Albert Kšiňan" userId="d010fccd-7d02-475f-9f14-2192af778b2b" providerId="ADAL" clId="{3725A371-97D5-4355-89F0-822A2399B6A6}" dt="2023-04-12T19:50:19.985" v="444"/>
          <ac:spMkLst>
            <pc:docMk/>
            <pc:sldMk cId="2391609269" sldId="264"/>
            <ac:spMk id="3" creationId="{CB0ACC66-38CA-3A0C-8A20-19F791BE46BD}"/>
          </ac:spMkLst>
        </pc:spChg>
        <pc:spChg chg="add del">
          <ac:chgData name="Albert Kšiňan" userId="d010fccd-7d02-475f-9f14-2192af778b2b" providerId="ADAL" clId="{3725A371-97D5-4355-89F0-822A2399B6A6}" dt="2023-04-12T20:16:41.219" v="913"/>
          <ac:spMkLst>
            <pc:docMk/>
            <pc:sldMk cId="2391609269" sldId="264"/>
            <ac:spMk id="9" creationId="{D4771268-CB57-404A-9271-370EB28F6090}"/>
          </ac:spMkLst>
        </pc:spChg>
        <pc:spChg chg="add">
          <ac:chgData name="Albert Kšiňan" userId="d010fccd-7d02-475f-9f14-2192af778b2b" providerId="ADAL" clId="{3725A371-97D5-4355-89F0-822A2399B6A6}" dt="2023-04-12T20:22:06.147" v="1246" actId="26606"/>
          <ac:spMkLst>
            <pc:docMk/>
            <pc:sldMk cId="2391609269" sldId="264"/>
            <ac:spMk id="42" creationId="{2437C4A8-8E3A-4ADA-93B9-64737CE1ABB1}"/>
          </ac:spMkLst>
        </pc:spChg>
        <pc:spChg chg="add">
          <ac:chgData name="Albert Kšiňan" userId="d010fccd-7d02-475f-9f14-2192af778b2b" providerId="ADAL" clId="{3725A371-97D5-4355-89F0-822A2399B6A6}" dt="2023-04-12T20:22:06.147" v="1246" actId="26606"/>
          <ac:spMkLst>
            <pc:docMk/>
            <pc:sldMk cId="2391609269" sldId="264"/>
            <ac:spMk id="44" creationId="{13B6DAC6-0186-4D62-AD69-90B9C0411EA3}"/>
          </ac:spMkLst>
        </pc:spChg>
        <pc:spChg chg="add">
          <ac:chgData name="Albert Kšiňan" userId="d010fccd-7d02-475f-9f14-2192af778b2b" providerId="ADAL" clId="{3725A371-97D5-4355-89F0-822A2399B6A6}" dt="2023-04-12T20:22:06.147" v="1246" actId="26606"/>
          <ac:spMkLst>
            <pc:docMk/>
            <pc:sldMk cId="2391609269" sldId="264"/>
            <ac:spMk id="79" creationId="{429C64BC-8915-422E-9361-EE04C48FFD40}"/>
          </ac:spMkLst>
        </pc:spChg>
        <pc:grpChg chg="add">
          <ac:chgData name="Albert Kšiňan" userId="d010fccd-7d02-475f-9f14-2192af778b2b" providerId="ADAL" clId="{3725A371-97D5-4355-89F0-822A2399B6A6}" dt="2023-04-12T20:22:06.147" v="1246" actId="26606"/>
          <ac:grpSpMkLst>
            <pc:docMk/>
            <pc:sldMk cId="2391609269" sldId="264"/>
            <ac:grpSpMk id="6" creationId="{748618E9-EE2D-4864-9EEE-58939BD4FBBA}"/>
          </ac:grpSpMkLst>
        </pc:grpChg>
        <pc:grpChg chg="add">
          <ac:chgData name="Albert Kšiňan" userId="d010fccd-7d02-475f-9f14-2192af778b2b" providerId="ADAL" clId="{3725A371-97D5-4355-89F0-822A2399B6A6}" dt="2023-04-12T20:22:06.147" v="1246" actId="26606"/>
          <ac:grpSpMkLst>
            <pc:docMk/>
            <pc:sldMk cId="2391609269" sldId="264"/>
            <ac:grpSpMk id="46" creationId="{A0297160-077C-4B0C-9F1E-6519CEDB84C4}"/>
          </ac:grpSpMkLst>
        </pc:grpChg>
        <pc:picChg chg="add mod">
          <ac:chgData name="Albert Kšiňan" userId="d010fccd-7d02-475f-9f14-2192af778b2b" providerId="ADAL" clId="{3725A371-97D5-4355-89F0-822A2399B6A6}" dt="2023-04-12T20:22:06.147" v="1246" actId="26606"/>
          <ac:picMkLst>
            <pc:docMk/>
            <pc:sldMk cId="2391609269" sldId="264"/>
            <ac:picMk id="4" creationId="{23E166B4-4726-B00B-690D-C6B3BFF427C1}"/>
          </ac:picMkLst>
        </pc:picChg>
      </pc:sldChg>
      <pc:sldChg chg="addSp delSp modSp new mod setBg">
        <pc:chgData name="Albert Kšiňan" userId="d010fccd-7d02-475f-9f14-2192af778b2b" providerId="ADAL" clId="{3725A371-97D5-4355-89F0-822A2399B6A6}" dt="2023-04-12T20:16:46.047" v="915"/>
        <pc:sldMkLst>
          <pc:docMk/>
          <pc:sldMk cId="1454500095" sldId="265"/>
        </pc:sldMkLst>
        <pc:spChg chg="mod">
          <ac:chgData name="Albert Kšiňan" userId="d010fccd-7d02-475f-9f14-2192af778b2b" providerId="ADAL" clId="{3725A371-97D5-4355-89F0-822A2399B6A6}" dt="2023-04-12T20:16:46.047" v="915"/>
          <ac:spMkLst>
            <pc:docMk/>
            <pc:sldMk cId="1454500095" sldId="265"/>
            <ac:spMk id="2" creationId="{C1342D60-205A-C402-699A-CA1BEB1777F6}"/>
          </ac:spMkLst>
        </pc:spChg>
        <pc:spChg chg="add del mod">
          <ac:chgData name="Albert Kšiňan" userId="d010fccd-7d02-475f-9f14-2192af778b2b" providerId="ADAL" clId="{3725A371-97D5-4355-89F0-822A2399B6A6}" dt="2023-04-12T19:49:04.087" v="384" actId="26606"/>
          <ac:spMkLst>
            <pc:docMk/>
            <pc:sldMk cId="1454500095" sldId="265"/>
            <ac:spMk id="3" creationId="{6B36A622-F8D8-CA63-85F1-F5B80E281940}"/>
          </ac:spMkLst>
        </pc:spChg>
        <pc:spChg chg="add del">
          <ac:chgData name="Albert Kšiňan" userId="d010fccd-7d02-475f-9f14-2192af778b2b" providerId="ADAL" clId="{3725A371-97D5-4355-89F0-822A2399B6A6}" dt="2023-04-12T19:48:59.513" v="379" actId="26606"/>
          <ac:spMkLst>
            <pc:docMk/>
            <pc:sldMk cId="1454500095" sldId="265"/>
            <ac:spMk id="9" creationId="{9663BDD8-36FC-48B0-8862-3B51BE4F77DA}"/>
          </ac:spMkLst>
        </pc:spChg>
        <pc:spChg chg="add del">
          <ac:chgData name="Albert Kšiňan" userId="d010fccd-7d02-475f-9f14-2192af778b2b" providerId="ADAL" clId="{3725A371-97D5-4355-89F0-822A2399B6A6}" dt="2023-04-12T19:48:59.513" v="379" actId="26606"/>
          <ac:spMkLst>
            <pc:docMk/>
            <pc:sldMk cId="1454500095" sldId="265"/>
            <ac:spMk id="44" creationId="{1DEA6A44-CD60-4DFD-802B-A4F4BFCB7116}"/>
          </ac:spMkLst>
        </pc:spChg>
        <pc:spChg chg="add del">
          <ac:chgData name="Albert Kšiňan" userId="d010fccd-7d02-475f-9f14-2192af778b2b" providerId="ADAL" clId="{3725A371-97D5-4355-89F0-822A2399B6A6}" dt="2023-04-12T19:49:00.759" v="381" actId="26606"/>
          <ac:spMkLst>
            <pc:docMk/>
            <pc:sldMk cId="1454500095" sldId="265"/>
            <ac:spMk id="46" creationId="{1C582B07-D0F0-4B6B-A5D9-D2F192CB3A4E}"/>
          </ac:spMkLst>
        </pc:spChg>
        <pc:spChg chg="add del">
          <ac:chgData name="Albert Kšiňan" userId="d010fccd-7d02-475f-9f14-2192af778b2b" providerId="ADAL" clId="{3725A371-97D5-4355-89F0-822A2399B6A6}" dt="2023-04-12T19:49:00.759" v="381" actId="26606"/>
          <ac:spMkLst>
            <pc:docMk/>
            <pc:sldMk cId="1454500095" sldId="265"/>
            <ac:spMk id="48" creationId="{1CA9ECCC-3CDE-49CD-AC9D-2A856AB0D6F5}"/>
          </ac:spMkLst>
        </pc:spChg>
        <pc:spChg chg="add del">
          <ac:chgData name="Albert Kšiňan" userId="d010fccd-7d02-475f-9f14-2192af778b2b" providerId="ADAL" clId="{3725A371-97D5-4355-89F0-822A2399B6A6}" dt="2023-04-12T19:49:00.759" v="381" actId="26606"/>
          <ac:spMkLst>
            <pc:docMk/>
            <pc:sldMk cId="1454500095" sldId="265"/>
            <ac:spMk id="49" creationId="{6B36A622-F8D8-CA63-85F1-F5B80E281940}"/>
          </ac:spMkLst>
        </pc:spChg>
        <pc:grpChg chg="add del">
          <ac:chgData name="Albert Kšiňan" userId="d010fccd-7d02-475f-9f14-2192af778b2b" providerId="ADAL" clId="{3725A371-97D5-4355-89F0-822A2399B6A6}" dt="2023-04-12T19:48:59.513" v="379" actId="26606"/>
          <ac:grpSpMkLst>
            <pc:docMk/>
            <pc:sldMk cId="1454500095" sldId="265"/>
            <ac:grpSpMk id="11" creationId="{B27757FA-E22B-4C03-A927-1E4B4A5855BB}"/>
          </ac:grpSpMkLst>
        </pc:grpChg>
        <pc:grpChg chg="add del">
          <ac:chgData name="Albert Kšiňan" userId="d010fccd-7d02-475f-9f14-2192af778b2b" providerId="ADAL" clId="{3725A371-97D5-4355-89F0-822A2399B6A6}" dt="2023-04-12T19:49:00.759" v="381" actId="26606"/>
          <ac:grpSpMkLst>
            <pc:docMk/>
            <pc:sldMk cId="1454500095" sldId="265"/>
            <ac:grpSpMk id="47" creationId="{B0791448-355B-4C1D-9B97-A1AB0AB2F1A5}"/>
          </ac:grpSpMkLst>
        </pc:grpChg>
        <pc:graphicFrameChg chg="add del">
          <ac:chgData name="Albert Kšiňan" userId="d010fccd-7d02-475f-9f14-2192af778b2b" providerId="ADAL" clId="{3725A371-97D5-4355-89F0-822A2399B6A6}" dt="2023-04-12T19:48:59.513" v="379" actId="26606"/>
          <ac:graphicFrameMkLst>
            <pc:docMk/>
            <pc:sldMk cId="1454500095" sldId="265"/>
            <ac:graphicFrameMk id="5" creationId="{52A69189-897C-6938-8327-2176836BA48F}"/>
          </ac:graphicFrameMkLst>
        </pc:graphicFrameChg>
        <pc:graphicFrameChg chg="add del">
          <ac:chgData name="Albert Kšiňan" userId="d010fccd-7d02-475f-9f14-2192af778b2b" providerId="ADAL" clId="{3725A371-97D5-4355-89F0-822A2399B6A6}" dt="2023-04-12T19:49:04.056" v="383" actId="26606"/>
          <ac:graphicFrameMkLst>
            <pc:docMk/>
            <pc:sldMk cId="1454500095" sldId="265"/>
            <ac:graphicFrameMk id="52" creationId="{B4E347BD-543B-357F-960E-E708CE9162C0}"/>
          </ac:graphicFrameMkLst>
        </pc:graphicFrameChg>
        <pc:graphicFrameChg chg="add mod">
          <ac:chgData name="Albert Kšiňan" userId="d010fccd-7d02-475f-9f14-2192af778b2b" providerId="ADAL" clId="{3725A371-97D5-4355-89F0-822A2399B6A6}" dt="2023-04-12T20:16:46.047" v="915"/>
          <ac:graphicFrameMkLst>
            <pc:docMk/>
            <pc:sldMk cId="1454500095" sldId="265"/>
            <ac:graphicFrameMk id="54" creationId="{175C3A1B-1605-E454-E961-8FEF95BF98F6}"/>
          </ac:graphicFrameMkLst>
        </pc:graphicFrameChg>
        <pc:picChg chg="add del">
          <ac:chgData name="Albert Kšiňan" userId="d010fccd-7d02-475f-9f14-2192af778b2b" providerId="ADAL" clId="{3725A371-97D5-4355-89F0-822A2399B6A6}" dt="2023-04-12T19:49:00.759" v="381" actId="26606"/>
          <ac:picMkLst>
            <pc:docMk/>
            <pc:sldMk cId="1454500095" sldId="265"/>
            <ac:picMk id="50" creationId="{EB10F376-CF87-2FDF-2BA9-899D610C342E}"/>
          </ac:picMkLst>
        </pc:picChg>
      </pc:sldChg>
      <pc:sldChg chg="addSp delSp modSp new mod setBg">
        <pc:chgData name="Albert Kšiňan" userId="d010fccd-7d02-475f-9f14-2192af778b2b" providerId="ADAL" clId="{3725A371-97D5-4355-89F0-822A2399B6A6}" dt="2023-04-12T20:20:05.970" v="1245" actId="26606"/>
        <pc:sldMkLst>
          <pc:docMk/>
          <pc:sldMk cId="1295275107" sldId="266"/>
        </pc:sldMkLst>
        <pc:spChg chg="mod">
          <ac:chgData name="Albert Kšiňan" userId="d010fccd-7d02-475f-9f14-2192af778b2b" providerId="ADAL" clId="{3725A371-97D5-4355-89F0-822A2399B6A6}" dt="2023-04-12T20:20:05.970" v="1245" actId="26606"/>
          <ac:spMkLst>
            <pc:docMk/>
            <pc:sldMk cId="1295275107" sldId="266"/>
            <ac:spMk id="2" creationId="{A3B5F1E4-1408-287A-230C-19AD0B4773A9}"/>
          </ac:spMkLst>
        </pc:spChg>
        <pc:spChg chg="add del mod">
          <ac:chgData name="Albert Kšiňan" userId="d010fccd-7d02-475f-9f14-2192af778b2b" providerId="ADAL" clId="{3725A371-97D5-4355-89F0-822A2399B6A6}" dt="2023-04-12T20:20:05.970" v="1245" actId="26606"/>
          <ac:spMkLst>
            <pc:docMk/>
            <pc:sldMk cId="1295275107" sldId="266"/>
            <ac:spMk id="3" creationId="{68D26E86-2451-39DA-A206-51F6B8D5BB1A}"/>
          </ac:spMkLst>
        </pc:spChg>
        <pc:spChg chg="add del">
          <ac:chgData name="Albert Kšiňan" userId="d010fccd-7d02-475f-9f14-2192af778b2b" providerId="ADAL" clId="{3725A371-97D5-4355-89F0-822A2399B6A6}" dt="2023-04-12T20:15:58.662" v="904" actId="26606"/>
          <ac:spMkLst>
            <pc:docMk/>
            <pc:sldMk cId="1295275107" sldId="266"/>
            <ac:spMk id="8" creationId="{F837543A-6020-4505-A233-C9DB4BF74011}"/>
          </ac:spMkLst>
        </pc:spChg>
        <pc:spChg chg="add del">
          <ac:chgData name="Albert Kšiňan" userId="d010fccd-7d02-475f-9f14-2192af778b2b" providerId="ADAL" clId="{3725A371-97D5-4355-89F0-822A2399B6A6}" dt="2023-04-12T20:15:51.072" v="902" actId="26606"/>
          <ac:spMkLst>
            <pc:docMk/>
            <pc:sldMk cId="1295275107" sldId="266"/>
            <ac:spMk id="10" creationId="{DB304A14-32D0-4873-B914-423ED7B8DAFD}"/>
          </ac:spMkLst>
        </pc:spChg>
        <pc:spChg chg="add del">
          <ac:chgData name="Albert Kšiňan" userId="d010fccd-7d02-475f-9f14-2192af778b2b" providerId="ADAL" clId="{3725A371-97D5-4355-89F0-822A2399B6A6}" dt="2023-04-12T20:15:51.072" v="902" actId="26606"/>
          <ac:spMkLst>
            <pc:docMk/>
            <pc:sldMk cId="1295275107" sldId="266"/>
            <ac:spMk id="12" creationId="{1D460C86-854F-4FB3-ABC2-E823D8FEB9DB}"/>
          </ac:spMkLst>
        </pc:spChg>
        <pc:spChg chg="add del">
          <ac:chgData name="Albert Kšiňan" userId="d010fccd-7d02-475f-9f14-2192af778b2b" providerId="ADAL" clId="{3725A371-97D5-4355-89F0-822A2399B6A6}" dt="2023-04-12T20:15:51.072" v="902" actId="26606"/>
          <ac:spMkLst>
            <pc:docMk/>
            <pc:sldMk cId="1295275107" sldId="266"/>
            <ac:spMk id="14" creationId="{BB48116A-278A-4CC5-89D3-9DE8E8FF1245}"/>
          </ac:spMkLst>
        </pc:spChg>
        <pc:spChg chg="add del">
          <ac:chgData name="Albert Kšiňan" userId="d010fccd-7d02-475f-9f14-2192af778b2b" providerId="ADAL" clId="{3725A371-97D5-4355-89F0-822A2399B6A6}" dt="2023-04-12T20:15:58.662" v="904" actId="26606"/>
          <ac:spMkLst>
            <pc:docMk/>
            <pc:sldMk cId="1295275107" sldId="266"/>
            <ac:spMk id="16" creationId="{83BA5EF5-1FE9-4BF9-83BB-269BCDDF6156}"/>
          </ac:spMkLst>
        </pc:spChg>
        <pc:spChg chg="add del">
          <ac:chgData name="Albert Kšiňan" userId="d010fccd-7d02-475f-9f14-2192af778b2b" providerId="ADAL" clId="{3725A371-97D5-4355-89F0-822A2399B6A6}" dt="2023-04-12T20:15:58.662" v="904" actId="26606"/>
          <ac:spMkLst>
            <pc:docMk/>
            <pc:sldMk cId="1295275107" sldId="266"/>
            <ac:spMk id="17" creationId="{35B16301-FB18-48BA-A6DD-C37CAF6F9A18}"/>
          </ac:spMkLst>
        </pc:spChg>
        <pc:spChg chg="add del">
          <ac:chgData name="Albert Kšiňan" userId="d010fccd-7d02-475f-9f14-2192af778b2b" providerId="ADAL" clId="{3725A371-97D5-4355-89F0-822A2399B6A6}" dt="2023-04-12T20:15:58.662" v="904" actId="26606"/>
          <ac:spMkLst>
            <pc:docMk/>
            <pc:sldMk cId="1295275107" sldId="266"/>
            <ac:spMk id="19" creationId="{68D26E86-2451-39DA-A206-51F6B8D5BB1A}"/>
          </ac:spMkLst>
        </pc:spChg>
        <pc:spChg chg="add del">
          <ac:chgData name="Albert Kšiňan" userId="d010fccd-7d02-475f-9f14-2192af778b2b" providerId="ADAL" clId="{3725A371-97D5-4355-89F0-822A2399B6A6}" dt="2023-04-12T20:15:58.662" v="904" actId="26606"/>
          <ac:spMkLst>
            <pc:docMk/>
            <pc:sldMk cId="1295275107" sldId="266"/>
            <ac:spMk id="20" creationId="{88853921-7BC9-4BDE-ACAB-133C683C82D6}"/>
          </ac:spMkLst>
        </pc:spChg>
        <pc:spChg chg="add del">
          <ac:chgData name="Albert Kšiňan" userId="d010fccd-7d02-475f-9f14-2192af778b2b" providerId="ADAL" clId="{3725A371-97D5-4355-89F0-822A2399B6A6}" dt="2023-04-12T20:15:58.662" v="904" actId="26606"/>
          <ac:spMkLst>
            <pc:docMk/>
            <pc:sldMk cId="1295275107" sldId="266"/>
            <ac:spMk id="21" creationId="{C3C0D90E-074A-4F52-9B11-B52BEF4BCBE5}"/>
          </ac:spMkLst>
        </pc:spChg>
        <pc:spChg chg="add del">
          <ac:chgData name="Albert Kšiňan" userId="d010fccd-7d02-475f-9f14-2192af778b2b" providerId="ADAL" clId="{3725A371-97D5-4355-89F0-822A2399B6A6}" dt="2023-04-12T20:15:58.662" v="904" actId="26606"/>
          <ac:spMkLst>
            <pc:docMk/>
            <pc:sldMk cId="1295275107" sldId="266"/>
            <ac:spMk id="22" creationId="{09192968-3AE7-4470-A61C-97294BB92731}"/>
          </ac:spMkLst>
        </pc:spChg>
        <pc:spChg chg="add del">
          <ac:chgData name="Albert Kšiňan" userId="d010fccd-7d02-475f-9f14-2192af778b2b" providerId="ADAL" clId="{3725A371-97D5-4355-89F0-822A2399B6A6}" dt="2023-04-12T20:15:58.662" v="904" actId="26606"/>
          <ac:spMkLst>
            <pc:docMk/>
            <pc:sldMk cId="1295275107" sldId="266"/>
            <ac:spMk id="23" creationId="{CABBD4C1-E6F8-46F6-8152-A8A97490BF4D}"/>
          </ac:spMkLst>
        </pc:spChg>
        <pc:spChg chg="add del">
          <ac:chgData name="Albert Kšiňan" userId="d010fccd-7d02-475f-9f14-2192af778b2b" providerId="ADAL" clId="{3725A371-97D5-4355-89F0-822A2399B6A6}" dt="2023-04-12T20:15:58.662" v="904" actId="26606"/>
          <ac:spMkLst>
            <pc:docMk/>
            <pc:sldMk cId="1295275107" sldId="266"/>
            <ac:spMk id="24" creationId="{3AB72E55-43E4-4356-BFE8-E2102CB0B505}"/>
          </ac:spMkLst>
        </pc:spChg>
        <pc:spChg chg="add">
          <ac:chgData name="Albert Kšiňan" userId="d010fccd-7d02-475f-9f14-2192af778b2b" providerId="ADAL" clId="{3725A371-97D5-4355-89F0-822A2399B6A6}" dt="2023-04-12T20:20:05.970" v="1245" actId="26606"/>
          <ac:spMkLst>
            <pc:docMk/>
            <pc:sldMk cId="1295275107" sldId="266"/>
            <ac:spMk id="41" creationId="{2437C4A8-8E3A-4ADA-93B9-64737CE1ABB1}"/>
          </ac:spMkLst>
        </pc:spChg>
        <pc:spChg chg="add">
          <ac:chgData name="Albert Kšiňan" userId="d010fccd-7d02-475f-9f14-2192af778b2b" providerId="ADAL" clId="{3725A371-97D5-4355-89F0-822A2399B6A6}" dt="2023-04-12T20:20:05.970" v="1245" actId="26606"/>
          <ac:spMkLst>
            <pc:docMk/>
            <pc:sldMk cId="1295275107" sldId="266"/>
            <ac:spMk id="43" creationId="{411BE1D3-B675-4947-B4E3-14B8DC93FB2C}"/>
          </ac:spMkLst>
        </pc:spChg>
        <pc:spChg chg="add">
          <ac:chgData name="Albert Kšiňan" userId="d010fccd-7d02-475f-9f14-2192af778b2b" providerId="ADAL" clId="{3725A371-97D5-4355-89F0-822A2399B6A6}" dt="2023-04-12T20:20:05.970" v="1245" actId="26606"/>
          <ac:spMkLst>
            <pc:docMk/>
            <pc:sldMk cId="1295275107" sldId="266"/>
            <ac:spMk id="45" creationId="{D2D8651B-6FCC-49D7-B6F8-AF869E89F04C}"/>
          </ac:spMkLst>
        </pc:spChg>
        <pc:spChg chg="add">
          <ac:chgData name="Albert Kšiňan" userId="d010fccd-7d02-475f-9f14-2192af778b2b" providerId="ADAL" clId="{3725A371-97D5-4355-89F0-822A2399B6A6}" dt="2023-04-12T20:20:05.970" v="1245" actId="26606"/>
          <ac:spMkLst>
            <pc:docMk/>
            <pc:sldMk cId="1295275107" sldId="266"/>
            <ac:spMk id="47" creationId="{B27DF924-CC1B-431A-A8F3-7FEBCA1AF9A5}"/>
          </ac:spMkLst>
        </pc:spChg>
        <pc:grpChg chg="add">
          <ac:chgData name="Albert Kšiňan" userId="d010fccd-7d02-475f-9f14-2192af778b2b" providerId="ADAL" clId="{3725A371-97D5-4355-89F0-822A2399B6A6}" dt="2023-04-12T20:20:05.970" v="1245" actId="26606"/>
          <ac:grpSpMkLst>
            <pc:docMk/>
            <pc:sldMk cId="1295275107" sldId="266"/>
            <ac:grpSpMk id="7" creationId="{748618E9-EE2D-4864-9EEE-58939BD4FBBA}"/>
          </ac:grpSpMkLst>
        </pc:grpChg>
        <pc:grpChg chg="add">
          <ac:chgData name="Albert Kšiňan" userId="d010fccd-7d02-475f-9f14-2192af778b2b" providerId="ADAL" clId="{3725A371-97D5-4355-89F0-822A2399B6A6}" dt="2023-04-12T20:20:05.970" v="1245" actId="26606"/>
          <ac:grpSpMkLst>
            <pc:docMk/>
            <pc:sldMk cId="1295275107" sldId="266"/>
            <ac:grpSpMk id="49" creationId="{2C13C5A7-AC21-48FA-A06F-6A7F303BC3CD}"/>
          </ac:grpSpMkLst>
        </pc:grpChg>
        <pc:graphicFrameChg chg="add del">
          <ac:chgData name="Albert Kšiňan" userId="d010fccd-7d02-475f-9f14-2192af778b2b" providerId="ADAL" clId="{3725A371-97D5-4355-89F0-822A2399B6A6}" dt="2023-04-12T20:15:51.072" v="902" actId="26606"/>
          <ac:graphicFrameMkLst>
            <pc:docMk/>
            <pc:sldMk cId="1295275107" sldId="266"/>
            <ac:graphicFrameMk id="5" creationId="{FE7788FA-46C9-0E92-BC1F-15CDB67DF62E}"/>
          </ac:graphicFrameMkLst>
        </pc:graphicFrameChg>
        <pc:picChg chg="add del">
          <ac:chgData name="Albert Kšiňan" userId="d010fccd-7d02-475f-9f14-2192af778b2b" providerId="ADAL" clId="{3725A371-97D5-4355-89F0-822A2399B6A6}" dt="2023-04-12T20:15:51.072" v="902" actId="26606"/>
          <ac:picMkLst>
            <pc:docMk/>
            <pc:sldMk cId="1295275107" sldId="266"/>
            <ac:picMk id="6" creationId="{5F422BC9-4AFD-F0E8-1D06-7ECB7D1BB848}"/>
          </ac:picMkLst>
        </pc:picChg>
        <pc:cxnChg chg="add del">
          <ac:chgData name="Albert Kšiňan" userId="d010fccd-7d02-475f-9f14-2192af778b2b" providerId="ADAL" clId="{3725A371-97D5-4355-89F0-822A2399B6A6}" dt="2023-04-12T20:15:58.662" v="904" actId="26606"/>
          <ac:cxnSpMkLst>
            <pc:docMk/>
            <pc:sldMk cId="1295275107" sldId="266"/>
            <ac:cxnSpMk id="18" creationId="{4B3BCACB-5880-460B-9606-8C433A9AF99D}"/>
          </ac:cxnSpMkLst>
        </pc:cxnChg>
      </pc:sldChg>
      <pc:sldChg chg="addSp delSp modSp new del mod setBg delDesignElem">
        <pc:chgData name="Albert Kšiňan" userId="d010fccd-7d02-475f-9f14-2192af778b2b" providerId="ADAL" clId="{3725A371-97D5-4355-89F0-822A2399B6A6}" dt="2023-04-12T20:19:35.824" v="1243" actId="47"/>
        <pc:sldMkLst>
          <pc:docMk/>
          <pc:sldMk cId="2779024754" sldId="267"/>
        </pc:sldMkLst>
        <pc:spChg chg="mod">
          <ac:chgData name="Albert Kšiňan" userId="d010fccd-7d02-475f-9f14-2192af778b2b" providerId="ADAL" clId="{3725A371-97D5-4355-89F0-822A2399B6A6}" dt="2023-04-12T20:15:35.817" v="900" actId="26606"/>
          <ac:spMkLst>
            <pc:docMk/>
            <pc:sldMk cId="2779024754" sldId="267"/>
            <ac:spMk id="2" creationId="{110744A0-A8EE-3419-CED7-83C6328D0623}"/>
          </ac:spMkLst>
        </pc:spChg>
        <pc:spChg chg="add del mod">
          <ac:chgData name="Albert Kšiňan" userId="d010fccd-7d02-475f-9f14-2192af778b2b" providerId="ADAL" clId="{3725A371-97D5-4355-89F0-822A2399B6A6}" dt="2023-04-12T20:15:35.817" v="900" actId="26606"/>
          <ac:spMkLst>
            <pc:docMk/>
            <pc:sldMk cId="2779024754" sldId="267"/>
            <ac:spMk id="3" creationId="{995D7CBC-6DC3-4AEA-724C-B91EFBF29867}"/>
          </ac:spMkLst>
        </pc:spChg>
        <pc:spChg chg="add del mod">
          <ac:chgData name="Albert Kšiňan" userId="d010fccd-7d02-475f-9f14-2192af778b2b" providerId="ADAL" clId="{3725A371-97D5-4355-89F0-822A2399B6A6}" dt="2023-04-12T20:14:45.708" v="844" actId="478"/>
          <ac:spMkLst>
            <pc:docMk/>
            <pc:sldMk cId="2779024754" sldId="267"/>
            <ac:spMk id="4" creationId="{0E907FC0-96A8-EB68-36EB-96DEF03B4B50}"/>
          </ac:spMkLst>
        </pc:spChg>
        <pc:spChg chg="add mod">
          <ac:chgData name="Albert Kšiňan" userId="d010fccd-7d02-475f-9f14-2192af778b2b" providerId="ADAL" clId="{3725A371-97D5-4355-89F0-822A2399B6A6}" dt="2023-04-12T20:18:33.905" v="1192" actId="14100"/>
          <ac:spMkLst>
            <pc:docMk/>
            <pc:sldMk cId="2779024754" sldId="267"/>
            <ac:spMk id="6" creationId="{FB94B272-F04B-BE4F-49E5-3E9108316955}"/>
          </ac:spMkLst>
        </pc:spChg>
        <pc:spChg chg="add del">
          <ac:chgData name="Albert Kšiňan" userId="d010fccd-7d02-475f-9f14-2192af778b2b" providerId="ADAL" clId="{3725A371-97D5-4355-89F0-822A2399B6A6}" dt="2023-04-12T20:15:26.675" v="887" actId="26606"/>
          <ac:spMkLst>
            <pc:docMk/>
            <pc:sldMk cId="2779024754" sldId="267"/>
            <ac:spMk id="8" creationId="{907EF6B7-1338-4443-8C46-6A318D952DFD}"/>
          </ac:spMkLst>
        </pc:spChg>
        <pc:spChg chg="add del">
          <ac:chgData name="Albert Kšiňan" userId="d010fccd-7d02-475f-9f14-2192af778b2b" providerId="ADAL" clId="{3725A371-97D5-4355-89F0-822A2399B6A6}" dt="2023-04-12T20:15:27.707" v="889" actId="26606"/>
          <ac:spMkLst>
            <pc:docMk/>
            <pc:sldMk cId="2779024754" sldId="267"/>
            <ac:spMk id="9" creationId="{F13C74B1-5B17-4795-BED0-7140497B445A}"/>
          </ac:spMkLst>
        </pc:spChg>
        <pc:spChg chg="add del">
          <ac:chgData name="Albert Kšiňan" userId="d010fccd-7d02-475f-9f14-2192af778b2b" providerId="ADAL" clId="{3725A371-97D5-4355-89F0-822A2399B6A6}" dt="2023-04-12T20:15:26.675" v="887" actId="26606"/>
          <ac:spMkLst>
            <pc:docMk/>
            <pc:sldMk cId="2779024754" sldId="267"/>
            <ac:spMk id="10" creationId="{DAAE4CDD-124C-4DCF-9584-B6033B545DD5}"/>
          </ac:spMkLst>
        </pc:spChg>
        <pc:spChg chg="add del">
          <ac:chgData name="Albert Kšiňan" userId="d010fccd-7d02-475f-9f14-2192af778b2b" providerId="ADAL" clId="{3725A371-97D5-4355-89F0-822A2399B6A6}" dt="2023-04-12T20:15:27.707" v="889" actId="26606"/>
          <ac:spMkLst>
            <pc:docMk/>
            <pc:sldMk cId="2779024754" sldId="267"/>
            <ac:spMk id="11" creationId="{D4974D33-8DC5-464E-8C6D-BE58F0669C17}"/>
          </ac:spMkLst>
        </pc:spChg>
        <pc:spChg chg="add del">
          <ac:chgData name="Albert Kšiňan" userId="d010fccd-7d02-475f-9f14-2192af778b2b" providerId="ADAL" clId="{3725A371-97D5-4355-89F0-822A2399B6A6}" dt="2023-04-12T20:15:26.675" v="887" actId="26606"/>
          <ac:spMkLst>
            <pc:docMk/>
            <pc:sldMk cId="2779024754" sldId="267"/>
            <ac:spMk id="12" creationId="{081E4A58-353D-44AE-B2FC-2A74E2E400F7}"/>
          </ac:spMkLst>
        </pc:spChg>
        <pc:spChg chg="add del">
          <ac:chgData name="Albert Kšiňan" userId="d010fccd-7d02-475f-9f14-2192af778b2b" providerId="ADAL" clId="{3725A371-97D5-4355-89F0-822A2399B6A6}" dt="2023-04-12T20:15:31.317" v="895" actId="26606"/>
          <ac:spMkLst>
            <pc:docMk/>
            <pc:sldMk cId="2779024754" sldId="267"/>
            <ac:spMk id="13" creationId="{AAD0DBB9-1A4B-4391-81D4-CB19F9AB918A}"/>
          </ac:spMkLst>
        </pc:spChg>
        <pc:spChg chg="add del">
          <ac:chgData name="Albert Kšiňan" userId="d010fccd-7d02-475f-9f14-2192af778b2b" providerId="ADAL" clId="{3725A371-97D5-4355-89F0-822A2399B6A6}" dt="2023-04-12T20:15:29.113" v="891" actId="26606"/>
          <ac:spMkLst>
            <pc:docMk/>
            <pc:sldMk cId="2779024754" sldId="267"/>
            <ac:spMk id="15" creationId="{56E9B3E6-E277-4D68-BA48-9CB43FFBD6E2}"/>
          </ac:spMkLst>
        </pc:spChg>
        <pc:spChg chg="add del">
          <ac:chgData name="Albert Kšiňan" userId="d010fccd-7d02-475f-9f14-2192af778b2b" providerId="ADAL" clId="{3725A371-97D5-4355-89F0-822A2399B6A6}" dt="2023-04-12T20:15:29.113" v="891" actId="26606"/>
          <ac:spMkLst>
            <pc:docMk/>
            <pc:sldMk cId="2779024754" sldId="267"/>
            <ac:spMk id="16" creationId="{D5B0017B-2ECA-49AF-B397-DC140825DF8D}"/>
          </ac:spMkLst>
        </pc:spChg>
        <pc:spChg chg="add del">
          <ac:chgData name="Albert Kšiňan" userId="d010fccd-7d02-475f-9f14-2192af778b2b" providerId="ADAL" clId="{3725A371-97D5-4355-89F0-822A2399B6A6}" dt="2023-04-12T20:15:29.864" v="893" actId="26606"/>
          <ac:spMkLst>
            <pc:docMk/>
            <pc:sldMk cId="2779024754" sldId="267"/>
            <ac:spMk id="22" creationId="{56E9B3E6-E277-4D68-BA48-9CB43FFBD6E2}"/>
          </ac:spMkLst>
        </pc:spChg>
        <pc:spChg chg="add del">
          <ac:chgData name="Albert Kšiňan" userId="d010fccd-7d02-475f-9f14-2192af778b2b" providerId="ADAL" clId="{3725A371-97D5-4355-89F0-822A2399B6A6}" dt="2023-04-12T20:15:29.864" v="893" actId="26606"/>
          <ac:spMkLst>
            <pc:docMk/>
            <pc:sldMk cId="2779024754" sldId="267"/>
            <ac:spMk id="27" creationId="{D5B0017B-2ECA-49AF-B397-DC140825DF8D}"/>
          </ac:spMkLst>
        </pc:spChg>
        <pc:spChg chg="add del">
          <ac:chgData name="Albert Kšiňan" userId="d010fccd-7d02-475f-9f14-2192af778b2b" providerId="ADAL" clId="{3725A371-97D5-4355-89F0-822A2399B6A6}" dt="2023-04-12T20:15:31.317" v="895" actId="26606"/>
          <ac:spMkLst>
            <pc:docMk/>
            <pc:sldMk cId="2779024754" sldId="267"/>
            <ac:spMk id="31" creationId="{BACC6370-2D7E-4714-9D71-7542949D7D5D}"/>
          </ac:spMkLst>
        </pc:spChg>
        <pc:spChg chg="add del">
          <ac:chgData name="Albert Kšiňan" userId="d010fccd-7d02-475f-9f14-2192af778b2b" providerId="ADAL" clId="{3725A371-97D5-4355-89F0-822A2399B6A6}" dt="2023-04-12T20:15:31.317" v="895" actId="26606"/>
          <ac:spMkLst>
            <pc:docMk/>
            <pc:sldMk cId="2779024754" sldId="267"/>
            <ac:spMk id="32" creationId="{F68B3F68-107C-434F-AA38-110D5EA91B85}"/>
          </ac:spMkLst>
        </pc:spChg>
        <pc:spChg chg="add del">
          <ac:chgData name="Albert Kšiňan" userId="d010fccd-7d02-475f-9f14-2192af778b2b" providerId="ADAL" clId="{3725A371-97D5-4355-89F0-822A2399B6A6}" dt="2023-04-12T20:15:31.317" v="895" actId="26606"/>
          <ac:spMkLst>
            <pc:docMk/>
            <pc:sldMk cId="2779024754" sldId="267"/>
            <ac:spMk id="33" creationId="{063BBA22-50EA-4C4D-BE05-F1CE4E63AA56}"/>
          </ac:spMkLst>
        </pc:spChg>
        <pc:spChg chg="add del">
          <ac:chgData name="Albert Kšiňan" userId="d010fccd-7d02-475f-9f14-2192af778b2b" providerId="ADAL" clId="{3725A371-97D5-4355-89F0-822A2399B6A6}" dt="2023-04-12T20:15:33.848" v="897" actId="26606"/>
          <ac:spMkLst>
            <pc:docMk/>
            <pc:sldMk cId="2779024754" sldId="267"/>
            <ac:spMk id="36" creationId="{2C61293E-6EBE-43EF-A52C-9BEBFD7679D4}"/>
          </ac:spMkLst>
        </pc:spChg>
        <pc:spChg chg="add del">
          <ac:chgData name="Albert Kšiňan" userId="d010fccd-7d02-475f-9f14-2192af778b2b" providerId="ADAL" clId="{3725A371-97D5-4355-89F0-822A2399B6A6}" dt="2023-04-12T20:15:33.848" v="897" actId="26606"/>
          <ac:spMkLst>
            <pc:docMk/>
            <pc:sldMk cId="2779024754" sldId="267"/>
            <ac:spMk id="38" creationId="{21540236-BFD5-4A9D-8840-4703E7F76825}"/>
          </ac:spMkLst>
        </pc:spChg>
        <pc:spChg chg="add del">
          <ac:chgData name="Albert Kšiňan" userId="d010fccd-7d02-475f-9f14-2192af778b2b" providerId="ADAL" clId="{3725A371-97D5-4355-89F0-822A2399B6A6}" dt="2023-04-12T20:15:33.848" v="897" actId="26606"/>
          <ac:spMkLst>
            <pc:docMk/>
            <pc:sldMk cId="2779024754" sldId="267"/>
            <ac:spMk id="39" creationId="{995D7CBC-6DC3-4AEA-724C-B91EFBF29867}"/>
          </ac:spMkLst>
        </pc:spChg>
        <pc:spChg chg="add del">
          <ac:chgData name="Albert Kšiňan" userId="d010fccd-7d02-475f-9f14-2192af778b2b" providerId="ADAL" clId="{3725A371-97D5-4355-89F0-822A2399B6A6}" dt="2023-04-12T20:15:35.801" v="899" actId="26606"/>
          <ac:spMkLst>
            <pc:docMk/>
            <pc:sldMk cId="2779024754" sldId="267"/>
            <ac:spMk id="41" creationId="{BACC6370-2D7E-4714-9D71-7542949D7D5D}"/>
          </ac:spMkLst>
        </pc:spChg>
        <pc:spChg chg="add del">
          <ac:chgData name="Albert Kšiňan" userId="d010fccd-7d02-475f-9f14-2192af778b2b" providerId="ADAL" clId="{3725A371-97D5-4355-89F0-822A2399B6A6}" dt="2023-04-12T20:15:35.801" v="899" actId="26606"/>
          <ac:spMkLst>
            <pc:docMk/>
            <pc:sldMk cId="2779024754" sldId="267"/>
            <ac:spMk id="42" creationId="{F68B3F68-107C-434F-AA38-110D5EA91B85}"/>
          </ac:spMkLst>
        </pc:spChg>
        <pc:spChg chg="add del">
          <ac:chgData name="Albert Kšiňan" userId="d010fccd-7d02-475f-9f14-2192af778b2b" providerId="ADAL" clId="{3725A371-97D5-4355-89F0-822A2399B6A6}" dt="2023-04-12T20:15:35.801" v="899" actId="26606"/>
          <ac:spMkLst>
            <pc:docMk/>
            <pc:sldMk cId="2779024754" sldId="267"/>
            <ac:spMk id="43" creationId="{AAD0DBB9-1A4B-4391-81D4-CB19F9AB918A}"/>
          </ac:spMkLst>
        </pc:spChg>
        <pc:spChg chg="add del">
          <ac:chgData name="Albert Kšiňan" userId="d010fccd-7d02-475f-9f14-2192af778b2b" providerId="ADAL" clId="{3725A371-97D5-4355-89F0-822A2399B6A6}" dt="2023-04-12T20:15:35.801" v="899" actId="26606"/>
          <ac:spMkLst>
            <pc:docMk/>
            <pc:sldMk cId="2779024754" sldId="267"/>
            <ac:spMk id="44" creationId="{063BBA22-50EA-4C4D-BE05-F1CE4E63AA56}"/>
          </ac:spMkLst>
        </pc:spChg>
        <pc:spChg chg="add del">
          <ac:chgData name="Albert Kšiňan" userId="d010fccd-7d02-475f-9f14-2192af778b2b" providerId="ADAL" clId="{3725A371-97D5-4355-89F0-822A2399B6A6}" dt="2023-04-12T20:16:41.219" v="913"/>
          <ac:spMkLst>
            <pc:docMk/>
            <pc:sldMk cId="2779024754" sldId="267"/>
            <ac:spMk id="47" creationId="{907EF6B7-1338-4443-8C46-6A318D952DFD}"/>
          </ac:spMkLst>
        </pc:spChg>
        <pc:spChg chg="add del">
          <ac:chgData name="Albert Kšiňan" userId="d010fccd-7d02-475f-9f14-2192af778b2b" providerId="ADAL" clId="{3725A371-97D5-4355-89F0-822A2399B6A6}" dt="2023-04-12T20:16:41.219" v="913"/>
          <ac:spMkLst>
            <pc:docMk/>
            <pc:sldMk cId="2779024754" sldId="267"/>
            <ac:spMk id="48" creationId="{DAAE4CDD-124C-4DCF-9584-B6033B545DD5}"/>
          </ac:spMkLst>
        </pc:spChg>
        <pc:spChg chg="add del">
          <ac:chgData name="Albert Kšiňan" userId="d010fccd-7d02-475f-9f14-2192af778b2b" providerId="ADAL" clId="{3725A371-97D5-4355-89F0-822A2399B6A6}" dt="2023-04-12T20:16:41.219" v="913"/>
          <ac:spMkLst>
            <pc:docMk/>
            <pc:sldMk cId="2779024754" sldId="267"/>
            <ac:spMk id="49" creationId="{081E4A58-353D-44AE-B2FC-2A74E2E400F7}"/>
          </ac:spMkLst>
        </pc:spChg>
        <pc:spChg chg="add mod">
          <ac:chgData name="Albert Kšiňan" userId="d010fccd-7d02-475f-9f14-2192af778b2b" providerId="ADAL" clId="{3725A371-97D5-4355-89F0-822A2399B6A6}" dt="2023-04-12T20:18:23.216" v="1189" actId="20577"/>
          <ac:spMkLst>
            <pc:docMk/>
            <pc:sldMk cId="2779024754" sldId="267"/>
            <ac:spMk id="50" creationId="{995D7CBC-6DC3-4AEA-724C-B91EFBF29867}"/>
          </ac:spMkLst>
        </pc:spChg>
        <pc:grpChg chg="add del">
          <ac:chgData name="Albert Kšiňan" userId="d010fccd-7d02-475f-9f14-2192af778b2b" providerId="ADAL" clId="{3725A371-97D5-4355-89F0-822A2399B6A6}" dt="2023-04-12T20:15:29.113" v="891" actId="26606"/>
          <ac:grpSpMkLst>
            <pc:docMk/>
            <pc:sldMk cId="2779024754" sldId="267"/>
            <ac:grpSpMk id="17" creationId="{AE1C45F0-260A-458C-96ED-C1F6D2151219}"/>
          </ac:grpSpMkLst>
        </pc:grpChg>
        <pc:grpChg chg="add del">
          <ac:chgData name="Albert Kšiňan" userId="d010fccd-7d02-475f-9f14-2192af778b2b" providerId="ADAL" clId="{3725A371-97D5-4355-89F0-822A2399B6A6}" dt="2023-04-12T20:15:29.864" v="893" actId="26606"/>
          <ac:grpSpMkLst>
            <pc:docMk/>
            <pc:sldMk cId="2779024754" sldId="267"/>
            <ac:grpSpMk id="23" creationId="{AE1C45F0-260A-458C-96ED-C1F6D2151219}"/>
          </ac:grpSpMkLst>
        </pc:grpChg>
        <pc:graphicFrameChg chg="add del">
          <ac:chgData name="Albert Kšiňan" userId="d010fccd-7d02-475f-9f14-2192af778b2b" providerId="ADAL" clId="{3725A371-97D5-4355-89F0-822A2399B6A6}" dt="2023-04-12T20:15:29.113" v="891" actId="26606"/>
          <ac:graphicFrameMkLst>
            <pc:docMk/>
            <pc:sldMk cId="2779024754" sldId="267"/>
            <ac:graphicFrameMk id="20" creationId="{23DFB49E-60A1-EF0F-B639-2D4CBE6C5CB6}"/>
          </ac:graphicFrameMkLst>
        </pc:graphicFrameChg>
        <pc:graphicFrameChg chg="add del">
          <ac:chgData name="Albert Kšiňan" userId="d010fccd-7d02-475f-9f14-2192af778b2b" providerId="ADAL" clId="{3725A371-97D5-4355-89F0-822A2399B6A6}" dt="2023-04-12T20:15:29.864" v="893" actId="26606"/>
          <ac:graphicFrameMkLst>
            <pc:docMk/>
            <pc:sldMk cId="2779024754" sldId="267"/>
            <ac:graphicFrameMk id="29" creationId="{6C00C037-99E3-DDB1-1871-27097E97090F}"/>
          </ac:graphicFrameMkLst>
        </pc:graphicFrameChg>
        <pc:graphicFrameChg chg="add del">
          <ac:chgData name="Albert Kšiňan" userId="d010fccd-7d02-475f-9f14-2192af778b2b" providerId="ADAL" clId="{3725A371-97D5-4355-89F0-822A2399B6A6}" dt="2023-04-12T20:15:31.317" v="895" actId="26606"/>
          <ac:graphicFrameMkLst>
            <pc:docMk/>
            <pc:sldMk cId="2779024754" sldId="267"/>
            <ac:graphicFrameMk id="34" creationId="{7017CCE7-0D73-4328-1CE4-37D32C19E4CE}"/>
          </ac:graphicFrameMkLst>
        </pc:graphicFrameChg>
        <pc:graphicFrameChg chg="add del">
          <ac:chgData name="Albert Kšiňan" userId="d010fccd-7d02-475f-9f14-2192af778b2b" providerId="ADAL" clId="{3725A371-97D5-4355-89F0-822A2399B6A6}" dt="2023-04-12T20:15:35.801" v="899" actId="26606"/>
          <ac:graphicFrameMkLst>
            <pc:docMk/>
            <pc:sldMk cId="2779024754" sldId="267"/>
            <ac:graphicFrameMk id="45" creationId="{69026CFA-C96F-0CC7-3B62-125CF971F134}"/>
          </ac:graphicFrameMkLst>
        </pc:graphicFrameChg>
        <pc:picChg chg="add del">
          <ac:chgData name="Albert Kšiňan" userId="d010fccd-7d02-475f-9f14-2192af778b2b" providerId="ADAL" clId="{3725A371-97D5-4355-89F0-822A2399B6A6}" dt="2023-04-12T20:15:27.707" v="889" actId="26606"/>
          <ac:picMkLst>
            <pc:docMk/>
            <pc:sldMk cId="2779024754" sldId="267"/>
            <ac:picMk id="5" creationId="{B360B1E0-DE4F-DA44-1F30-BDF7EEF3E8A3}"/>
          </ac:picMkLst>
        </pc:picChg>
        <pc:picChg chg="add del">
          <ac:chgData name="Albert Kšiňan" userId="d010fccd-7d02-475f-9f14-2192af778b2b" providerId="ADAL" clId="{3725A371-97D5-4355-89F0-822A2399B6A6}" dt="2023-04-12T20:15:33.848" v="897" actId="26606"/>
          <ac:picMkLst>
            <pc:docMk/>
            <pc:sldMk cId="2779024754" sldId="267"/>
            <ac:picMk id="37" creationId="{49E6F338-8277-E7F8-49A7-646E1AC03161}"/>
          </ac:picMkLst>
        </pc:picChg>
        <pc:cxnChg chg="add del">
          <ac:chgData name="Albert Kšiňan" userId="d010fccd-7d02-475f-9f14-2192af778b2b" providerId="ADAL" clId="{3725A371-97D5-4355-89F0-822A2399B6A6}" dt="2023-04-12T20:15:29.113" v="891" actId="26606"/>
          <ac:cxnSpMkLst>
            <pc:docMk/>
            <pc:sldMk cId="2779024754" sldId="267"/>
            <ac:cxnSpMk id="18" creationId="{6CF1BAF6-AD41-4082-B212-8A1F9A2E8779}"/>
          </ac:cxnSpMkLst>
        </pc:cxnChg>
        <pc:cxnChg chg="add del">
          <ac:chgData name="Albert Kšiňan" userId="d010fccd-7d02-475f-9f14-2192af778b2b" providerId="ADAL" clId="{3725A371-97D5-4355-89F0-822A2399B6A6}" dt="2023-04-12T20:15:29.864" v="893" actId="26606"/>
          <ac:cxnSpMkLst>
            <pc:docMk/>
            <pc:sldMk cId="2779024754" sldId="267"/>
            <ac:cxnSpMk id="28" creationId="{6CF1BAF6-AD41-4082-B212-8A1F9A2E8779}"/>
          </ac:cxnSpMkLst>
        </pc:cxnChg>
      </pc:sldChg>
      <pc:sldChg chg="addSp delSp modSp new mod">
        <pc:chgData name="Albert Kšiňan" userId="d010fccd-7d02-475f-9f14-2192af778b2b" providerId="ADAL" clId="{3725A371-97D5-4355-89F0-822A2399B6A6}" dt="2023-04-12T20:24:58.159" v="1467" actId="20577"/>
        <pc:sldMkLst>
          <pc:docMk/>
          <pc:sldMk cId="2197048753" sldId="268"/>
        </pc:sldMkLst>
        <pc:spChg chg="mod">
          <ac:chgData name="Albert Kšiňan" userId="d010fccd-7d02-475f-9f14-2192af778b2b" providerId="ADAL" clId="{3725A371-97D5-4355-89F0-822A2399B6A6}" dt="2023-04-12T20:23:49.002" v="1300" actId="20577"/>
          <ac:spMkLst>
            <pc:docMk/>
            <pc:sldMk cId="2197048753" sldId="268"/>
            <ac:spMk id="2" creationId="{9593F9FF-CFB9-3C13-ED15-23B8527E9E38}"/>
          </ac:spMkLst>
        </pc:spChg>
        <pc:spChg chg="mod">
          <ac:chgData name="Albert Kšiňan" userId="d010fccd-7d02-475f-9f14-2192af778b2b" providerId="ADAL" clId="{3725A371-97D5-4355-89F0-822A2399B6A6}" dt="2023-04-12T20:24:58.159" v="1467" actId="20577"/>
          <ac:spMkLst>
            <pc:docMk/>
            <pc:sldMk cId="2197048753" sldId="268"/>
            <ac:spMk id="3" creationId="{58F269BA-40A0-72CE-E850-543FD37AD08B}"/>
          </ac:spMkLst>
        </pc:spChg>
        <pc:spChg chg="add del mod">
          <ac:chgData name="Albert Kšiňan" userId="d010fccd-7d02-475f-9f14-2192af778b2b" providerId="ADAL" clId="{3725A371-97D5-4355-89F0-822A2399B6A6}" dt="2023-04-12T20:18:49.003" v="1197" actId="22"/>
          <ac:spMkLst>
            <pc:docMk/>
            <pc:sldMk cId="2197048753" sldId="268"/>
            <ac:spMk id="5" creationId="{903C7B5D-92B3-CD1F-FC3F-1BE6FC94EC91}"/>
          </ac:spMkLst>
        </pc:spChg>
      </pc:sldChg>
      <pc:sldChg chg="modSp add mod modShow">
        <pc:chgData name="Albert Kšiňan" userId="d010fccd-7d02-475f-9f14-2192af778b2b" providerId="ADAL" clId="{3725A371-97D5-4355-89F0-822A2399B6A6}" dt="2023-04-12T20:19:50.809" v="1244" actId="729"/>
        <pc:sldMkLst>
          <pc:docMk/>
          <pc:sldMk cId="1225050259" sldId="269"/>
        </pc:sldMkLst>
        <pc:spChg chg="mod">
          <ac:chgData name="Albert Kšiňan" userId="d010fccd-7d02-475f-9f14-2192af778b2b" providerId="ADAL" clId="{3725A371-97D5-4355-89F0-822A2399B6A6}" dt="2023-04-12T20:18:55.908" v="1199" actId="1076"/>
          <ac:spMkLst>
            <pc:docMk/>
            <pc:sldMk cId="1225050259" sldId="269"/>
            <ac:spMk id="4" creationId="{C9C95E03-58C7-432D-A5DE-A53A1AF5CA79}"/>
          </ac:spMkLst>
        </pc:spChg>
      </pc:sldChg>
      <pc:sldChg chg="addSp modSp new mod">
        <pc:chgData name="Albert Kšiňan" userId="d010fccd-7d02-475f-9f14-2192af778b2b" providerId="ADAL" clId="{3725A371-97D5-4355-89F0-822A2399B6A6}" dt="2023-04-12T20:19:34.903" v="1242" actId="1076"/>
        <pc:sldMkLst>
          <pc:docMk/>
          <pc:sldMk cId="2991032828" sldId="270"/>
        </pc:sldMkLst>
        <pc:spChg chg="mod">
          <ac:chgData name="Albert Kšiňan" userId="d010fccd-7d02-475f-9f14-2192af778b2b" providerId="ADAL" clId="{3725A371-97D5-4355-89F0-822A2399B6A6}" dt="2023-04-12T20:19:18.012" v="1240" actId="20577"/>
          <ac:spMkLst>
            <pc:docMk/>
            <pc:sldMk cId="2991032828" sldId="270"/>
            <ac:spMk id="2" creationId="{A64C270B-A0EC-F365-B150-00C9CEA2E50A}"/>
          </ac:spMkLst>
        </pc:spChg>
        <pc:spChg chg="mod">
          <ac:chgData name="Albert Kšiňan" userId="d010fccd-7d02-475f-9f14-2192af778b2b" providerId="ADAL" clId="{3725A371-97D5-4355-89F0-822A2399B6A6}" dt="2023-04-12T20:19:07.826" v="1202" actId="27636"/>
          <ac:spMkLst>
            <pc:docMk/>
            <pc:sldMk cId="2991032828" sldId="270"/>
            <ac:spMk id="3" creationId="{86EEA668-D701-76D0-67B1-FFCE7AB8D11D}"/>
          </ac:spMkLst>
        </pc:spChg>
        <pc:spChg chg="add mod">
          <ac:chgData name="Albert Kšiňan" userId="d010fccd-7d02-475f-9f14-2192af778b2b" providerId="ADAL" clId="{3725A371-97D5-4355-89F0-822A2399B6A6}" dt="2023-04-12T20:19:34.903" v="1242" actId="1076"/>
          <ac:spMkLst>
            <pc:docMk/>
            <pc:sldMk cId="2991032828" sldId="270"/>
            <ac:spMk id="4" creationId="{28D2EF71-2081-F7AD-00E9-18DF21D72A24}"/>
          </ac:spMkLst>
        </pc:spChg>
      </pc:sldChg>
      <pc:sldChg chg="addSp delSp modSp new mod setBg">
        <pc:chgData name="Albert Kšiňan" userId="d010fccd-7d02-475f-9f14-2192af778b2b" providerId="ADAL" clId="{3725A371-97D5-4355-89F0-822A2399B6A6}" dt="2023-04-12T20:28:10.705" v="1847" actId="20577"/>
        <pc:sldMkLst>
          <pc:docMk/>
          <pc:sldMk cId="4009983902" sldId="271"/>
        </pc:sldMkLst>
        <pc:spChg chg="mod">
          <ac:chgData name="Albert Kšiňan" userId="d010fccd-7d02-475f-9f14-2192af778b2b" providerId="ADAL" clId="{3725A371-97D5-4355-89F0-822A2399B6A6}" dt="2023-04-12T20:28:10.705" v="1847" actId="20577"/>
          <ac:spMkLst>
            <pc:docMk/>
            <pc:sldMk cId="4009983902" sldId="271"/>
            <ac:spMk id="2" creationId="{9A96AA23-D61E-8AC5-D263-CC2F34DAC49E}"/>
          </ac:spMkLst>
        </pc:spChg>
        <pc:spChg chg="mod ord">
          <ac:chgData name="Albert Kšiňan" userId="d010fccd-7d02-475f-9f14-2192af778b2b" providerId="ADAL" clId="{3725A371-97D5-4355-89F0-822A2399B6A6}" dt="2023-04-12T20:27:46.699" v="1844" actId="113"/>
          <ac:spMkLst>
            <pc:docMk/>
            <pc:sldMk cId="4009983902" sldId="271"/>
            <ac:spMk id="3" creationId="{902190A4-0460-5F5D-461F-A62F8C8B4BEF}"/>
          </ac:spMkLst>
        </pc:spChg>
        <pc:spChg chg="add del">
          <ac:chgData name="Albert Kšiňan" userId="d010fccd-7d02-475f-9f14-2192af778b2b" providerId="ADAL" clId="{3725A371-97D5-4355-89F0-822A2399B6A6}" dt="2023-04-12T20:27:23.607" v="1827" actId="26606"/>
          <ac:spMkLst>
            <pc:docMk/>
            <pc:sldMk cId="4009983902" sldId="271"/>
            <ac:spMk id="9" creationId="{92B0CFF1-78D7-4A83-A95E-71F9E3831622}"/>
          </ac:spMkLst>
        </pc:spChg>
        <pc:spChg chg="add del">
          <ac:chgData name="Albert Kšiňan" userId="d010fccd-7d02-475f-9f14-2192af778b2b" providerId="ADAL" clId="{3725A371-97D5-4355-89F0-822A2399B6A6}" dt="2023-04-12T20:27:23.607" v="1827" actId="26606"/>
          <ac:spMkLst>
            <pc:docMk/>
            <pc:sldMk cId="4009983902" sldId="271"/>
            <ac:spMk id="44" creationId="{5505442D-1576-479B-8D52-2D858590CAB9}"/>
          </ac:spMkLst>
        </pc:spChg>
        <pc:spChg chg="add del">
          <ac:chgData name="Albert Kšiňan" userId="d010fccd-7d02-475f-9f14-2192af778b2b" providerId="ADAL" clId="{3725A371-97D5-4355-89F0-822A2399B6A6}" dt="2023-04-12T20:27:24.872" v="1829" actId="26606"/>
          <ac:spMkLst>
            <pc:docMk/>
            <pc:sldMk cId="4009983902" sldId="271"/>
            <ac:spMk id="46" creationId="{17D11638-D7E0-4D85-B1A6-AF57358C80C3}"/>
          </ac:spMkLst>
        </pc:spChg>
        <pc:spChg chg="add del">
          <ac:chgData name="Albert Kšiňan" userId="d010fccd-7d02-475f-9f14-2192af778b2b" providerId="ADAL" clId="{3725A371-97D5-4355-89F0-822A2399B6A6}" dt="2023-04-12T20:27:24.872" v="1829" actId="26606"/>
          <ac:spMkLst>
            <pc:docMk/>
            <pc:sldMk cId="4009983902" sldId="271"/>
            <ac:spMk id="47" creationId="{92B0CFF1-78D7-4A83-A95E-71F9E3831622}"/>
          </ac:spMkLst>
        </pc:spChg>
        <pc:spChg chg="add del">
          <ac:chgData name="Albert Kšiňan" userId="d010fccd-7d02-475f-9f14-2192af778b2b" providerId="ADAL" clId="{3725A371-97D5-4355-89F0-822A2399B6A6}" dt="2023-04-12T20:27:24.872" v="1829" actId="26606"/>
          <ac:spMkLst>
            <pc:docMk/>
            <pc:sldMk cId="4009983902" sldId="271"/>
            <ac:spMk id="48" creationId="{1517B3A5-1BB5-4C60-B65A-E4D6CA020779}"/>
          </ac:spMkLst>
        </pc:spChg>
        <pc:spChg chg="add del">
          <ac:chgData name="Albert Kšiňan" userId="d010fccd-7d02-475f-9f14-2192af778b2b" providerId="ADAL" clId="{3725A371-97D5-4355-89F0-822A2399B6A6}" dt="2023-04-12T20:27:27.981" v="1831" actId="26606"/>
          <ac:spMkLst>
            <pc:docMk/>
            <pc:sldMk cId="4009983902" sldId="271"/>
            <ac:spMk id="51" creationId="{92B0CFF1-78D7-4A83-A95E-71F9E3831622}"/>
          </ac:spMkLst>
        </pc:spChg>
        <pc:spChg chg="add del">
          <ac:chgData name="Albert Kšiňan" userId="d010fccd-7d02-475f-9f14-2192af778b2b" providerId="ADAL" clId="{3725A371-97D5-4355-89F0-822A2399B6A6}" dt="2023-04-12T20:27:27.981" v="1831" actId="26606"/>
          <ac:spMkLst>
            <pc:docMk/>
            <pc:sldMk cId="4009983902" sldId="271"/>
            <ac:spMk id="54" creationId="{17D11638-D7E0-4D85-B1A6-AF57358C80C3}"/>
          </ac:spMkLst>
        </pc:spChg>
        <pc:spChg chg="add del">
          <ac:chgData name="Albert Kšiňan" userId="d010fccd-7d02-475f-9f14-2192af778b2b" providerId="ADAL" clId="{3725A371-97D5-4355-89F0-822A2399B6A6}" dt="2023-04-12T20:27:29.122" v="1833" actId="26606"/>
          <ac:spMkLst>
            <pc:docMk/>
            <pc:sldMk cId="4009983902" sldId="271"/>
            <ac:spMk id="56" creationId="{1C582B07-D0F0-4B6B-A5D9-D2F192CB3A4E}"/>
          </ac:spMkLst>
        </pc:spChg>
        <pc:spChg chg="add del">
          <ac:chgData name="Albert Kšiňan" userId="d010fccd-7d02-475f-9f14-2192af778b2b" providerId="ADAL" clId="{3725A371-97D5-4355-89F0-822A2399B6A6}" dt="2023-04-12T20:27:29.122" v="1833" actId="26606"/>
          <ac:spMkLst>
            <pc:docMk/>
            <pc:sldMk cId="4009983902" sldId="271"/>
            <ac:spMk id="59" creationId="{BEAC0A80-07D3-49CB-87C3-BC34F219DFF7}"/>
          </ac:spMkLst>
        </pc:spChg>
        <pc:spChg chg="add del">
          <ac:chgData name="Albert Kšiňan" userId="d010fccd-7d02-475f-9f14-2192af778b2b" providerId="ADAL" clId="{3725A371-97D5-4355-89F0-822A2399B6A6}" dt="2023-04-12T20:27:29.662" v="1835" actId="26606"/>
          <ac:spMkLst>
            <pc:docMk/>
            <pc:sldMk cId="4009983902" sldId="271"/>
            <ac:spMk id="61" creationId="{1C582B07-D0F0-4B6B-A5D9-D2F192CB3A4E}"/>
          </ac:spMkLst>
        </pc:spChg>
        <pc:spChg chg="add del">
          <ac:chgData name="Albert Kšiňan" userId="d010fccd-7d02-475f-9f14-2192af778b2b" providerId="ADAL" clId="{3725A371-97D5-4355-89F0-822A2399B6A6}" dt="2023-04-12T20:27:29.662" v="1835" actId="26606"/>
          <ac:spMkLst>
            <pc:docMk/>
            <pc:sldMk cId="4009983902" sldId="271"/>
            <ac:spMk id="64" creationId="{BEAC0A80-07D3-49CB-87C3-BC34F219DFF7}"/>
          </ac:spMkLst>
        </pc:spChg>
        <pc:spChg chg="add del">
          <ac:chgData name="Albert Kšiňan" userId="d010fccd-7d02-475f-9f14-2192af778b2b" providerId="ADAL" clId="{3725A371-97D5-4355-89F0-822A2399B6A6}" dt="2023-04-12T20:27:31.537" v="1837" actId="26606"/>
          <ac:spMkLst>
            <pc:docMk/>
            <pc:sldMk cId="4009983902" sldId="271"/>
            <ac:spMk id="66" creationId="{1C582B07-D0F0-4B6B-A5D9-D2F192CB3A4E}"/>
          </ac:spMkLst>
        </pc:spChg>
        <pc:spChg chg="add del">
          <ac:chgData name="Albert Kšiňan" userId="d010fccd-7d02-475f-9f14-2192af778b2b" providerId="ADAL" clId="{3725A371-97D5-4355-89F0-822A2399B6A6}" dt="2023-04-12T20:27:31.537" v="1837" actId="26606"/>
          <ac:spMkLst>
            <pc:docMk/>
            <pc:sldMk cId="4009983902" sldId="271"/>
            <ac:spMk id="69" creationId="{5FB205E9-694A-469E-97E7-7339DE0BC2DC}"/>
          </ac:spMkLst>
        </pc:spChg>
        <pc:spChg chg="add del">
          <ac:chgData name="Albert Kšiňan" userId="d010fccd-7d02-475f-9f14-2192af778b2b" providerId="ADAL" clId="{3725A371-97D5-4355-89F0-822A2399B6A6}" dt="2023-04-12T20:27:32.708" v="1839" actId="26606"/>
          <ac:spMkLst>
            <pc:docMk/>
            <pc:sldMk cId="4009983902" sldId="271"/>
            <ac:spMk id="71" creationId="{92B0CFF1-78D7-4A83-A95E-71F9E3831622}"/>
          </ac:spMkLst>
        </pc:spChg>
        <pc:spChg chg="add del">
          <ac:chgData name="Albert Kšiňan" userId="d010fccd-7d02-475f-9f14-2192af778b2b" providerId="ADAL" clId="{3725A371-97D5-4355-89F0-822A2399B6A6}" dt="2023-04-12T20:27:32.708" v="1839" actId="26606"/>
          <ac:spMkLst>
            <pc:docMk/>
            <pc:sldMk cId="4009983902" sldId="271"/>
            <ac:spMk id="72" creationId="{1517B3A5-1BB5-4C60-B65A-E4D6CA020779}"/>
          </ac:spMkLst>
        </pc:spChg>
        <pc:spChg chg="add del">
          <ac:chgData name="Albert Kšiňan" userId="d010fccd-7d02-475f-9f14-2192af778b2b" providerId="ADAL" clId="{3725A371-97D5-4355-89F0-822A2399B6A6}" dt="2023-04-12T20:27:32.708" v="1839" actId="26606"/>
          <ac:spMkLst>
            <pc:docMk/>
            <pc:sldMk cId="4009983902" sldId="271"/>
            <ac:spMk id="75" creationId="{17D11638-D7E0-4D85-B1A6-AF57358C80C3}"/>
          </ac:spMkLst>
        </pc:spChg>
        <pc:spChg chg="add del">
          <ac:chgData name="Albert Kšiňan" userId="d010fccd-7d02-475f-9f14-2192af778b2b" providerId="ADAL" clId="{3725A371-97D5-4355-89F0-822A2399B6A6}" dt="2023-04-12T20:27:34.693" v="1841" actId="26606"/>
          <ac:spMkLst>
            <pc:docMk/>
            <pc:sldMk cId="4009983902" sldId="271"/>
            <ac:spMk id="77" creationId="{92B0CFF1-78D7-4A83-A95E-71F9E3831622}"/>
          </ac:spMkLst>
        </pc:spChg>
        <pc:spChg chg="add del">
          <ac:chgData name="Albert Kšiňan" userId="d010fccd-7d02-475f-9f14-2192af778b2b" providerId="ADAL" clId="{3725A371-97D5-4355-89F0-822A2399B6A6}" dt="2023-04-12T20:27:34.693" v="1841" actId="26606"/>
          <ac:spMkLst>
            <pc:docMk/>
            <pc:sldMk cId="4009983902" sldId="271"/>
            <ac:spMk id="80" creationId="{17D11638-D7E0-4D85-B1A6-AF57358C80C3}"/>
          </ac:spMkLst>
        </pc:spChg>
        <pc:spChg chg="add del">
          <ac:chgData name="Albert Kšiňan" userId="d010fccd-7d02-475f-9f14-2192af778b2b" providerId="ADAL" clId="{3725A371-97D5-4355-89F0-822A2399B6A6}" dt="2023-04-12T20:27:38.802" v="1843" actId="26606"/>
          <ac:spMkLst>
            <pc:docMk/>
            <pc:sldMk cId="4009983902" sldId="271"/>
            <ac:spMk id="82" creationId="{92B0CFF1-78D7-4A83-A95E-71F9E3831622}"/>
          </ac:spMkLst>
        </pc:spChg>
        <pc:spChg chg="add del">
          <ac:chgData name="Albert Kšiňan" userId="d010fccd-7d02-475f-9f14-2192af778b2b" providerId="ADAL" clId="{3725A371-97D5-4355-89F0-822A2399B6A6}" dt="2023-04-12T20:27:38.802" v="1843" actId="26606"/>
          <ac:spMkLst>
            <pc:docMk/>
            <pc:sldMk cId="4009983902" sldId="271"/>
            <ac:spMk id="85" creationId="{17D11638-D7E0-4D85-B1A6-AF57358C80C3}"/>
          </ac:spMkLst>
        </pc:spChg>
        <pc:grpChg chg="add del">
          <ac:chgData name="Albert Kšiňan" userId="d010fccd-7d02-475f-9f14-2192af778b2b" providerId="ADAL" clId="{3725A371-97D5-4355-89F0-822A2399B6A6}" dt="2023-04-12T20:27:23.607" v="1827" actId="26606"/>
          <ac:grpSpMkLst>
            <pc:docMk/>
            <pc:sldMk cId="4009983902" sldId="271"/>
            <ac:grpSpMk id="11" creationId="{43060158-CF22-466C-BAFE-10F57D7E5F85}"/>
          </ac:grpSpMkLst>
        </pc:grpChg>
        <pc:grpChg chg="add del">
          <ac:chgData name="Albert Kšiňan" userId="d010fccd-7d02-475f-9f14-2192af778b2b" providerId="ADAL" clId="{3725A371-97D5-4355-89F0-822A2399B6A6}" dt="2023-04-12T20:27:24.872" v="1829" actId="26606"/>
          <ac:grpSpMkLst>
            <pc:docMk/>
            <pc:sldMk cId="4009983902" sldId="271"/>
            <ac:grpSpMk id="13" creationId="{4B74A58D-C788-4F75-B5D1-921E78FF29A7}"/>
          </ac:grpSpMkLst>
        </pc:grpChg>
        <pc:grpChg chg="add del">
          <ac:chgData name="Albert Kšiňan" userId="d010fccd-7d02-475f-9f14-2192af778b2b" providerId="ADAL" clId="{3725A371-97D5-4355-89F0-822A2399B6A6}" dt="2023-04-12T20:27:27.981" v="1831" actId="26606"/>
          <ac:grpSpMkLst>
            <pc:docMk/>
            <pc:sldMk cId="4009983902" sldId="271"/>
            <ac:grpSpMk id="52" creationId="{4B74A58D-C788-4F75-B5D1-921E78FF29A7}"/>
          </ac:grpSpMkLst>
        </pc:grpChg>
        <pc:grpChg chg="add del">
          <ac:chgData name="Albert Kšiňan" userId="d010fccd-7d02-475f-9f14-2192af778b2b" providerId="ADAL" clId="{3725A371-97D5-4355-89F0-822A2399B6A6}" dt="2023-04-12T20:27:29.122" v="1833" actId="26606"/>
          <ac:grpSpMkLst>
            <pc:docMk/>
            <pc:sldMk cId="4009983902" sldId="271"/>
            <ac:grpSpMk id="57" creationId="{4D431671-5191-4947-8899-E90505A70426}"/>
          </ac:grpSpMkLst>
        </pc:grpChg>
        <pc:grpChg chg="add del">
          <ac:chgData name="Albert Kšiňan" userId="d010fccd-7d02-475f-9f14-2192af778b2b" providerId="ADAL" clId="{3725A371-97D5-4355-89F0-822A2399B6A6}" dt="2023-04-12T20:27:29.662" v="1835" actId="26606"/>
          <ac:grpSpMkLst>
            <pc:docMk/>
            <pc:sldMk cId="4009983902" sldId="271"/>
            <ac:grpSpMk id="62" creationId="{4D431671-5191-4947-8899-E90505A70426}"/>
          </ac:grpSpMkLst>
        </pc:grpChg>
        <pc:grpChg chg="add del">
          <ac:chgData name="Albert Kšiňan" userId="d010fccd-7d02-475f-9f14-2192af778b2b" providerId="ADAL" clId="{3725A371-97D5-4355-89F0-822A2399B6A6}" dt="2023-04-12T20:27:31.537" v="1837" actId="26606"/>
          <ac:grpSpMkLst>
            <pc:docMk/>
            <pc:sldMk cId="4009983902" sldId="271"/>
            <ac:grpSpMk id="67" creationId="{614A5768-EA51-48A2-8E17-AE20B9FE0242}"/>
          </ac:grpSpMkLst>
        </pc:grpChg>
        <pc:grpChg chg="add del">
          <ac:chgData name="Albert Kšiňan" userId="d010fccd-7d02-475f-9f14-2192af778b2b" providerId="ADAL" clId="{3725A371-97D5-4355-89F0-822A2399B6A6}" dt="2023-04-12T20:27:32.708" v="1839" actId="26606"/>
          <ac:grpSpMkLst>
            <pc:docMk/>
            <pc:sldMk cId="4009983902" sldId="271"/>
            <ac:grpSpMk id="73" creationId="{4B74A58D-C788-4F75-B5D1-921E78FF29A7}"/>
          </ac:grpSpMkLst>
        </pc:grpChg>
        <pc:grpChg chg="add del">
          <ac:chgData name="Albert Kšiňan" userId="d010fccd-7d02-475f-9f14-2192af778b2b" providerId="ADAL" clId="{3725A371-97D5-4355-89F0-822A2399B6A6}" dt="2023-04-12T20:27:34.693" v="1841" actId="26606"/>
          <ac:grpSpMkLst>
            <pc:docMk/>
            <pc:sldMk cId="4009983902" sldId="271"/>
            <ac:grpSpMk id="78" creationId="{4B74A58D-C788-4F75-B5D1-921E78FF29A7}"/>
          </ac:grpSpMkLst>
        </pc:grpChg>
        <pc:grpChg chg="add del">
          <ac:chgData name="Albert Kšiňan" userId="d010fccd-7d02-475f-9f14-2192af778b2b" providerId="ADAL" clId="{3725A371-97D5-4355-89F0-822A2399B6A6}" dt="2023-04-12T20:27:38.802" v="1843" actId="26606"/>
          <ac:grpSpMkLst>
            <pc:docMk/>
            <pc:sldMk cId="4009983902" sldId="271"/>
            <ac:grpSpMk id="83" creationId="{4B74A58D-C788-4F75-B5D1-921E78FF29A7}"/>
          </ac:grpSpMkLst>
        </pc:grpChg>
        <pc:picChg chg="add mod">
          <ac:chgData name="Albert Kšiňan" userId="d010fccd-7d02-475f-9f14-2192af778b2b" providerId="ADAL" clId="{3725A371-97D5-4355-89F0-822A2399B6A6}" dt="2023-04-12T20:27:38.802" v="1843" actId="26606"/>
          <ac:picMkLst>
            <pc:docMk/>
            <pc:sldMk cId="4009983902" sldId="271"/>
            <ac:picMk id="4" creationId="{C0F4002E-AC76-1F25-4C7B-5A47527FC36B}"/>
          </ac:picMkLst>
        </pc:picChg>
      </pc:sldChg>
      <pc:sldChg chg="addSp modSp new">
        <pc:chgData name="Albert Kšiňan" userId="d010fccd-7d02-475f-9f14-2192af778b2b" providerId="ADAL" clId="{3725A371-97D5-4355-89F0-822A2399B6A6}" dt="2023-04-12T20:27:54.333" v="1846"/>
        <pc:sldMkLst>
          <pc:docMk/>
          <pc:sldMk cId="1991550722" sldId="272"/>
        </pc:sldMkLst>
        <pc:spChg chg="add mod">
          <ac:chgData name="Albert Kšiňan" userId="d010fccd-7d02-475f-9f14-2192af778b2b" providerId="ADAL" clId="{3725A371-97D5-4355-89F0-822A2399B6A6}" dt="2023-04-12T20:27:54.333" v="1846"/>
          <ac:spMkLst>
            <pc:docMk/>
            <pc:sldMk cId="1991550722" sldId="272"/>
            <ac:spMk id="5" creationId="{543477CF-8EB6-0CDD-A3F5-146CBC0EC6BC}"/>
          </ac:spMkLst>
        </pc:spChg>
        <pc:spChg chg="add mod">
          <ac:chgData name="Albert Kšiňan" userId="d010fccd-7d02-475f-9f14-2192af778b2b" providerId="ADAL" clId="{3725A371-97D5-4355-89F0-822A2399B6A6}" dt="2023-04-12T20:27:54.333" v="1846"/>
          <ac:spMkLst>
            <pc:docMk/>
            <pc:sldMk cId="1991550722" sldId="272"/>
            <ac:spMk id="6" creationId="{0042C373-28E0-1199-16F2-5B98088162A0}"/>
          </ac:spMkLst>
        </pc:spChg>
        <pc:picChg chg="add mod">
          <ac:chgData name="Albert Kšiňan" userId="d010fccd-7d02-475f-9f14-2192af778b2b" providerId="ADAL" clId="{3725A371-97D5-4355-89F0-822A2399B6A6}" dt="2023-04-12T20:27:54.333" v="1846"/>
          <ac:picMkLst>
            <pc:docMk/>
            <pc:sldMk cId="1991550722" sldId="272"/>
            <ac:picMk id="4" creationId="{510246C5-D135-3F33-0BCA-B5645F32766E}"/>
          </ac:picMkLst>
        </pc:picChg>
      </pc:sldChg>
      <pc:sldChg chg="new">
        <pc:chgData name="Albert Kšiňan" userId="d010fccd-7d02-475f-9f14-2192af778b2b" providerId="ADAL" clId="{3725A371-97D5-4355-89F0-822A2399B6A6}" dt="2023-04-12T20:28:12.798" v="1848" actId="680"/>
        <pc:sldMkLst>
          <pc:docMk/>
          <pc:sldMk cId="3477962470" sldId="273"/>
        </pc:sldMkLst>
      </pc:sldChg>
      <pc:sldChg chg="modSp">
        <pc:chgData name="Albert Kšiňan" userId="d010fccd-7d02-475f-9f14-2192af778b2b" providerId="ADAL" clId="{3725A371-97D5-4355-89F0-822A2399B6A6}" dt="2023-04-13T20:11:06.514" v="2131" actId="1076"/>
        <pc:sldMkLst>
          <pc:docMk/>
          <pc:sldMk cId="3073372592" sldId="277"/>
        </pc:sldMkLst>
        <pc:picChg chg="mod">
          <ac:chgData name="Albert Kšiňan" userId="d010fccd-7d02-475f-9f14-2192af778b2b" providerId="ADAL" clId="{3725A371-97D5-4355-89F0-822A2399B6A6}" dt="2023-04-13T20:11:06.514" v="2131" actId="1076"/>
          <ac:picMkLst>
            <pc:docMk/>
            <pc:sldMk cId="3073372592" sldId="277"/>
            <ac:picMk id="4" creationId="{E435BB0E-5855-8755-5B1E-B1D132D890F3}"/>
          </ac:picMkLst>
        </pc:picChg>
      </pc:sldChg>
      <pc:sldChg chg="modSp new mod">
        <pc:chgData name="Albert Kšiňan" userId="d010fccd-7d02-475f-9f14-2192af778b2b" providerId="ADAL" clId="{3725A371-97D5-4355-89F0-822A2399B6A6}" dt="2023-04-13T20:06:14.133" v="2129" actId="20577"/>
        <pc:sldMkLst>
          <pc:docMk/>
          <pc:sldMk cId="4111139573" sldId="281"/>
        </pc:sldMkLst>
        <pc:spChg chg="mod">
          <ac:chgData name="Albert Kšiňan" userId="d010fccd-7d02-475f-9f14-2192af778b2b" providerId="ADAL" clId="{3725A371-97D5-4355-89F0-822A2399B6A6}" dt="2023-04-13T20:04:42.262" v="1973" actId="20577"/>
          <ac:spMkLst>
            <pc:docMk/>
            <pc:sldMk cId="4111139573" sldId="281"/>
            <ac:spMk id="2" creationId="{A7A44BF4-35A6-DDA2-1979-9326D2850D89}"/>
          </ac:spMkLst>
        </pc:spChg>
        <pc:spChg chg="mod">
          <ac:chgData name="Albert Kšiňan" userId="d010fccd-7d02-475f-9f14-2192af778b2b" providerId="ADAL" clId="{3725A371-97D5-4355-89F0-822A2399B6A6}" dt="2023-04-13T20:06:14.133" v="2129" actId="20577"/>
          <ac:spMkLst>
            <pc:docMk/>
            <pc:sldMk cId="4111139573" sldId="281"/>
            <ac:spMk id="3" creationId="{9DE87B4F-FE61-278D-0ED5-33CFEFC584DE}"/>
          </ac:spMkLst>
        </pc:spChg>
      </pc:sldChg>
    </pc:docChg>
  </pc:docChgLst>
  <pc:docChgLst>
    <pc:chgData name="Albert Kšiňan" userId="d010fccd-7d02-475f-9f14-2192af778b2b" providerId="ADAL" clId="{9269A8AC-1E54-4E79-AF9F-D15908D193A3}"/>
    <pc:docChg chg="undo redo custSel addSld delSld modSld sldOrd">
      <pc:chgData name="Albert Kšiňan" userId="d010fccd-7d02-475f-9f14-2192af778b2b" providerId="ADAL" clId="{9269A8AC-1E54-4E79-AF9F-D15908D193A3}" dt="2023-04-14T08:06:55.779" v="2955" actId="14100"/>
      <pc:docMkLst>
        <pc:docMk/>
      </pc:docMkLst>
      <pc:sldChg chg="addSp delSp modSp mod modTransition delDesignElem">
        <pc:chgData name="Albert Kšiňan" userId="d010fccd-7d02-475f-9f14-2192af778b2b" providerId="ADAL" clId="{9269A8AC-1E54-4E79-AF9F-D15908D193A3}" dt="2023-04-13T09:30:07.981" v="2760"/>
        <pc:sldMkLst>
          <pc:docMk/>
          <pc:sldMk cId="2376413743" sldId="256"/>
        </pc:sldMkLst>
        <pc:spChg chg="del">
          <ac:chgData name="Albert Kšiňan" userId="d010fccd-7d02-475f-9f14-2192af778b2b" providerId="ADAL" clId="{9269A8AC-1E54-4E79-AF9F-D15908D193A3}" dt="2023-04-12T14:03:06.452" v="0" actId="26606"/>
          <ac:spMkLst>
            <pc:docMk/>
            <pc:sldMk cId="2376413743" sldId="256"/>
            <ac:spMk id="43" creationId="{4187D111-0A9D-421B-84EB-FC5811C3A931}"/>
          </ac:spMkLst>
        </pc:spChg>
        <pc:spChg chg="del">
          <ac:chgData name="Albert Kšiňan" userId="d010fccd-7d02-475f-9f14-2192af778b2b" providerId="ADAL" clId="{9269A8AC-1E54-4E79-AF9F-D15908D193A3}" dt="2023-04-12T14:03:06.452" v="0" actId="26606"/>
          <ac:spMkLst>
            <pc:docMk/>
            <pc:sldMk cId="2376413743" sldId="256"/>
            <ac:spMk id="44" creationId="{218D3B53-4071-48E8-9CB1-4566DAFA0BAE}"/>
          </ac:spMkLst>
        </pc:spChg>
        <pc:spChg chg="add del">
          <ac:chgData name="Albert Kšiňan" userId="d010fccd-7d02-475f-9f14-2192af778b2b" providerId="ADAL" clId="{9269A8AC-1E54-4E79-AF9F-D15908D193A3}" dt="2023-04-12T14:33:35.868" v="394"/>
          <ac:spMkLst>
            <pc:docMk/>
            <pc:sldMk cId="2376413743" sldId="256"/>
            <ac:spMk id="53" creationId="{4187D111-0A9D-421B-84EB-FC5811C3A931}"/>
          </ac:spMkLst>
        </pc:spChg>
        <pc:spChg chg="add del">
          <ac:chgData name="Albert Kšiňan" userId="d010fccd-7d02-475f-9f14-2192af778b2b" providerId="ADAL" clId="{9269A8AC-1E54-4E79-AF9F-D15908D193A3}" dt="2023-04-12T14:33:35.868" v="394"/>
          <ac:spMkLst>
            <pc:docMk/>
            <pc:sldMk cId="2376413743" sldId="256"/>
            <ac:spMk id="88" creationId="{218D3B53-4071-48E8-9CB1-4566DAFA0BAE}"/>
          </ac:spMkLst>
        </pc:spChg>
        <pc:grpChg chg="del">
          <ac:chgData name="Albert Kšiňan" userId="d010fccd-7d02-475f-9f14-2192af778b2b" providerId="ADAL" clId="{9269A8AC-1E54-4E79-AF9F-D15908D193A3}" dt="2023-04-12T14:03:06.452" v="0" actId="26606"/>
          <ac:grpSpMkLst>
            <pc:docMk/>
            <pc:sldMk cId="2376413743" sldId="256"/>
            <ac:grpSpMk id="45" creationId="{CEC7A2BB-E03E-436B-ABA5-3EBC8FB4066D}"/>
          </ac:grpSpMkLst>
        </pc:grpChg>
        <pc:grpChg chg="add del">
          <ac:chgData name="Albert Kšiňan" userId="d010fccd-7d02-475f-9f14-2192af778b2b" providerId="ADAL" clId="{9269A8AC-1E54-4E79-AF9F-D15908D193A3}" dt="2023-04-12T14:33:35.868" v="394"/>
          <ac:grpSpMkLst>
            <pc:docMk/>
            <pc:sldMk cId="2376413743" sldId="256"/>
            <ac:grpSpMk id="55" creationId="{CEC7A2BB-E03E-436B-ABA5-3EBC8FB4066D}"/>
          </ac:grpSpMkLst>
        </pc:grpChg>
        <pc:picChg chg="mod">
          <ac:chgData name="Albert Kšiňan" userId="d010fccd-7d02-475f-9f14-2192af778b2b" providerId="ADAL" clId="{9269A8AC-1E54-4E79-AF9F-D15908D193A3}" dt="2023-04-12T14:03:06.452" v="0" actId="26606"/>
          <ac:picMkLst>
            <pc:docMk/>
            <pc:sldMk cId="2376413743" sldId="256"/>
            <ac:picMk id="48" creationId="{C660D398-FB5C-A27D-DBCD-82523A2F0F47}"/>
          </ac:picMkLst>
        </pc:picChg>
      </pc:sldChg>
      <pc:sldChg chg="addSp delSp modSp mod modTransition setBg modAnim delDesignElem">
        <pc:chgData name="Albert Kšiňan" userId="d010fccd-7d02-475f-9f14-2192af778b2b" providerId="ADAL" clId="{9269A8AC-1E54-4E79-AF9F-D15908D193A3}" dt="2023-04-13T09:37:33.185" v="2782"/>
        <pc:sldMkLst>
          <pc:docMk/>
          <pc:sldMk cId="3843831437" sldId="257"/>
        </pc:sldMkLst>
        <pc:spChg chg="mod">
          <ac:chgData name="Albert Kšiňan" userId="d010fccd-7d02-475f-9f14-2192af778b2b" providerId="ADAL" clId="{9269A8AC-1E54-4E79-AF9F-D15908D193A3}" dt="2023-04-12T14:03:39.512" v="1" actId="26606"/>
          <ac:spMkLst>
            <pc:docMk/>
            <pc:sldMk cId="3843831437" sldId="257"/>
            <ac:spMk id="2" creationId="{D1880FDC-7DD8-D444-20F1-2FAD1C289444}"/>
          </ac:spMkLst>
        </pc:spChg>
        <pc:spChg chg="del">
          <ac:chgData name="Albert Kšiňan" userId="d010fccd-7d02-475f-9f14-2192af778b2b" providerId="ADAL" clId="{9269A8AC-1E54-4E79-AF9F-D15908D193A3}" dt="2023-04-12T14:03:39.512" v="1" actId="26606"/>
          <ac:spMkLst>
            <pc:docMk/>
            <pc:sldMk cId="3843831437" sldId="257"/>
            <ac:spMk id="3" creationId="{412ED134-0B18-FBD9-12A8-CA74FF3D2776}"/>
          </ac:spMkLst>
        </pc:spChg>
        <pc:spChg chg="add del">
          <ac:chgData name="Albert Kšiňan" userId="d010fccd-7d02-475f-9f14-2192af778b2b" providerId="ADAL" clId="{9269A8AC-1E54-4E79-AF9F-D15908D193A3}" dt="2023-04-12T14:33:35.868" v="394"/>
          <ac:spMkLst>
            <pc:docMk/>
            <pc:sldMk cId="3843831437" sldId="257"/>
            <ac:spMk id="9" creationId="{F14D45BF-E397-40C0-AFE3-A4149E60E152}"/>
          </ac:spMkLst>
        </pc:spChg>
        <pc:spChg chg="add del">
          <ac:chgData name="Albert Kšiňan" userId="d010fccd-7d02-475f-9f14-2192af778b2b" providerId="ADAL" clId="{9269A8AC-1E54-4E79-AF9F-D15908D193A3}" dt="2023-04-12T14:33:35.868" v="394"/>
          <ac:spMkLst>
            <pc:docMk/>
            <pc:sldMk cId="3843831437" sldId="257"/>
            <ac:spMk id="44" creationId="{07E3C0EF-2D2A-42BA-B4E2-76E2B1FC52FE}"/>
          </ac:spMkLst>
        </pc:spChg>
        <pc:grpChg chg="add del">
          <ac:chgData name="Albert Kšiňan" userId="d010fccd-7d02-475f-9f14-2192af778b2b" providerId="ADAL" clId="{9269A8AC-1E54-4E79-AF9F-D15908D193A3}" dt="2023-04-12T14:33:35.868" v="394"/>
          <ac:grpSpMkLst>
            <pc:docMk/>
            <pc:sldMk cId="3843831437" sldId="257"/>
            <ac:grpSpMk id="11" creationId="{35F4CD44-7930-4EB8-9A74-8D2F9E63693E}"/>
          </ac:grpSpMkLst>
        </pc:grpChg>
        <pc:graphicFrameChg chg="add modGraphic">
          <ac:chgData name="Albert Kšiňan" userId="d010fccd-7d02-475f-9f14-2192af778b2b" providerId="ADAL" clId="{9269A8AC-1E54-4E79-AF9F-D15908D193A3}" dt="2023-04-13T08:18:33.889" v="587" actId="404"/>
          <ac:graphicFrameMkLst>
            <pc:docMk/>
            <pc:sldMk cId="3843831437" sldId="257"/>
            <ac:graphicFrameMk id="5" creationId="{E1BB8DDC-58BA-8B3C-0D67-E506E37A9032}"/>
          </ac:graphicFrameMkLst>
        </pc:graphicFrameChg>
      </pc:sldChg>
      <pc:sldChg chg="addSp delSp modSp mod modTransition setBg delDesignElem">
        <pc:chgData name="Albert Kšiňan" userId="d010fccd-7d02-475f-9f14-2192af778b2b" providerId="ADAL" clId="{9269A8AC-1E54-4E79-AF9F-D15908D193A3}" dt="2023-04-13T09:30:07.981" v="2760"/>
        <pc:sldMkLst>
          <pc:docMk/>
          <pc:sldMk cId="3675664979" sldId="258"/>
        </pc:sldMkLst>
        <pc:spChg chg="mod">
          <ac:chgData name="Albert Kšiňan" userId="d010fccd-7d02-475f-9f14-2192af778b2b" providerId="ADAL" clId="{9269A8AC-1E54-4E79-AF9F-D15908D193A3}" dt="2023-04-12T14:03:52.821" v="7" actId="26606"/>
          <ac:spMkLst>
            <pc:docMk/>
            <pc:sldMk cId="3675664979" sldId="258"/>
            <ac:spMk id="2" creationId="{D52162AA-18B9-3017-C5B2-C4EC6A642050}"/>
          </ac:spMkLst>
        </pc:spChg>
        <pc:spChg chg="mod">
          <ac:chgData name="Albert Kšiňan" userId="d010fccd-7d02-475f-9f14-2192af778b2b" providerId="ADAL" clId="{9269A8AC-1E54-4E79-AF9F-D15908D193A3}" dt="2023-04-12T14:10:00.398" v="180" actId="20577"/>
          <ac:spMkLst>
            <pc:docMk/>
            <pc:sldMk cId="3675664979" sldId="258"/>
            <ac:spMk id="3" creationId="{FFC16CBE-0334-71B4-9FA3-D416CEF489B9}"/>
          </ac:spMkLst>
        </pc:spChg>
        <pc:spChg chg="add del">
          <ac:chgData name="Albert Kšiňan" userId="d010fccd-7d02-475f-9f14-2192af778b2b" providerId="ADAL" clId="{9269A8AC-1E54-4E79-AF9F-D15908D193A3}" dt="2023-04-12T14:03:52.808" v="6" actId="26606"/>
          <ac:spMkLst>
            <pc:docMk/>
            <pc:sldMk cId="3675664979" sldId="258"/>
            <ac:spMk id="9" creationId="{1C582B07-D0F0-4B6B-A5D9-D2F192CB3A4E}"/>
          </ac:spMkLst>
        </pc:spChg>
        <pc:spChg chg="add del">
          <ac:chgData name="Albert Kšiňan" userId="d010fccd-7d02-475f-9f14-2192af778b2b" providerId="ADAL" clId="{9269A8AC-1E54-4E79-AF9F-D15908D193A3}" dt="2023-04-12T14:03:52.808" v="6" actId="26606"/>
          <ac:spMkLst>
            <pc:docMk/>
            <pc:sldMk cId="3675664979" sldId="258"/>
            <ac:spMk id="44" creationId="{BEAC0A80-07D3-49CB-87C3-BC34F219DFF7}"/>
          </ac:spMkLst>
        </pc:spChg>
        <pc:spChg chg="add del">
          <ac:chgData name="Albert Kšiňan" userId="d010fccd-7d02-475f-9f14-2192af778b2b" providerId="ADAL" clId="{9269A8AC-1E54-4E79-AF9F-D15908D193A3}" dt="2023-04-12T14:33:35.868" v="394"/>
          <ac:spMkLst>
            <pc:docMk/>
            <pc:sldMk cId="3675664979" sldId="258"/>
            <ac:spMk id="46" creationId="{1C582B07-D0F0-4B6B-A5D9-D2F192CB3A4E}"/>
          </ac:spMkLst>
        </pc:spChg>
        <pc:spChg chg="add del">
          <ac:chgData name="Albert Kšiňan" userId="d010fccd-7d02-475f-9f14-2192af778b2b" providerId="ADAL" clId="{9269A8AC-1E54-4E79-AF9F-D15908D193A3}" dt="2023-04-12T14:33:35.868" v="394"/>
          <ac:spMkLst>
            <pc:docMk/>
            <pc:sldMk cId="3675664979" sldId="258"/>
            <ac:spMk id="49" creationId="{BEAC0A80-07D3-49CB-87C3-BC34F219DFF7}"/>
          </ac:spMkLst>
        </pc:spChg>
        <pc:grpChg chg="add del">
          <ac:chgData name="Albert Kšiňan" userId="d010fccd-7d02-475f-9f14-2192af778b2b" providerId="ADAL" clId="{9269A8AC-1E54-4E79-AF9F-D15908D193A3}" dt="2023-04-12T14:03:52.808" v="6" actId="26606"/>
          <ac:grpSpMkLst>
            <pc:docMk/>
            <pc:sldMk cId="3675664979" sldId="258"/>
            <ac:grpSpMk id="11" creationId="{4D431671-5191-4947-8899-E90505A70426}"/>
          </ac:grpSpMkLst>
        </pc:grpChg>
        <pc:grpChg chg="add del">
          <ac:chgData name="Albert Kšiňan" userId="d010fccd-7d02-475f-9f14-2192af778b2b" providerId="ADAL" clId="{9269A8AC-1E54-4E79-AF9F-D15908D193A3}" dt="2023-04-12T14:33:35.868" v="394"/>
          <ac:grpSpMkLst>
            <pc:docMk/>
            <pc:sldMk cId="3675664979" sldId="258"/>
            <ac:grpSpMk id="47" creationId="{4D431671-5191-4947-8899-E90505A70426}"/>
          </ac:grpSpMkLst>
        </pc:grpChg>
        <pc:picChg chg="add del">
          <ac:chgData name="Albert Kšiňan" userId="d010fccd-7d02-475f-9f14-2192af778b2b" providerId="ADAL" clId="{9269A8AC-1E54-4E79-AF9F-D15908D193A3}" dt="2023-04-12T14:03:52.808" v="6" actId="26606"/>
          <ac:picMkLst>
            <pc:docMk/>
            <pc:sldMk cId="3675664979" sldId="258"/>
            <ac:picMk id="5" creationId="{8F2A4E97-5EDD-6F9B-6754-5FEACDC36517}"/>
          </ac:picMkLst>
        </pc:picChg>
        <pc:picChg chg="add">
          <ac:chgData name="Albert Kšiňan" userId="d010fccd-7d02-475f-9f14-2192af778b2b" providerId="ADAL" clId="{9269A8AC-1E54-4E79-AF9F-D15908D193A3}" dt="2023-04-12T14:03:52.821" v="7" actId="26606"/>
          <ac:picMkLst>
            <pc:docMk/>
            <pc:sldMk cId="3675664979" sldId="258"/>
            <ac:picMk id="48" creationId="{EBFA858A-C780-A7E0-B794-99A64EA8B8E7}"/>
          </ac:picMkLst>
        </pc:picChg>
      </pc:sldChg>
      <pc:sldChg chg="addSp delSp modSp mod modTransition setBg modAnim delDesignElem">
        <pc:chgData name="Albert Kšiňan" userId="d010fccd-7d02-475f-9f14-2192af778b2b" providerId="ADAL" clId="{9269A8AC-1E54-4E79-AF9F-D15908D193A3}" dt="2023-04-13T13:22:55.807" v="2828" actId="403"/>
        <pc:sldMkLst>
          <pc:docMk/>
          <pc:sldMk cId="68814066" sldId="259"/>
        </pc:sldMkLst>
        <pc:spChg chg="mod">
          <ac:chgData name="Albert Kšiňan" userId="d010fccd-7d02-475f-9f14-2192af778b2b" providerId="ADAL" clId="{9269A8AC-1E54-4E79-AF9F-D15908D193A3}" dt="2023-04-12T14:03:44.955" v="4" actId="26606"/>
          <ac:spMkLst>
            <pc:docMk/>
            <pc:sldMk cId="68814066" sldId="259"/>
            <ac:spMk id="2" creationId="{44A44239-986D-A0F2-C0DD-D0AEA4DBE32C}"/>
          </ac:spMkLst>
        </pc:spChg>
        <pc:spChg chg="mod">
          <ac:chgData name="Albert Kšiňan" userId="d010fccd-7d02-475f-9f14-2192af778b2b" providerId="ADAL" clId="{9269A8AC-1E54-4E79-AF9F-D15908D193A3}" dt="2023-04-13T13:22:55.807" v="2828" actId="403"/>
          <ac:spMkLst>
            <pc:docMk/>
            <pc:sldMk cId="68814066" sldId="259"/>
            <ac:spMk id="3" creationId="{EF9CC2EC-DAD6-3950-5949-8734EACDF332}"/>
          </ac:spMkLst>
        </pc:spChg>
        <pc:spChg chg="add del">
          <ac:chgData name="Albert Kšiňan" userId="d010fccd-7d02-475f-9f14-2192af778b2b" providerId="ADAL" clId="{9269A8AC-1E54-4E79-AF9F-D15908D193A3}" dt="2023-04-12T14:03:44.946" v="3" actId="26606"/>
          <ac:spMkLst>
            <pc:docMk/>
            <pc:sldMk cId="68814066" sldId="259"/>
            <ac:spMk id="8" creationId="{D7C3C2D0-A48F-4A6F-9C7D-888E9DFE643A}"/>
          </ac:spMkLst>
        </pc:spChg>
        <pc:spChg chg="add del">
          <ac:chgData name="Albert Kšiňan" userId="d010fccd-7d02-475f-9f14-2192af778b2b" providerId="ADAL" clId="{9269A8AC-1E54-4E79-AF9F-D15908D193A3}" dt="2023-04-12T14:03:44.946" v="3" actId="26606"/>
          <ac:spMkLst>
            <pc:docMk/>
            <pc:sldMk cId="68814066" sldId="259"/>
            <ac:spMk id="43" creationId="{69F0804E-F8DE-40E7-90F4-68B638136E17}"/>
          </ac:spMkLst>
        </pc:spChg>
        <pc:spChg chg="add del">
          <ac:chgData name="Albert Kšiňan" userId="d010fccd-7d02-475f-9f14-2192af778b2b" providerId="ADAL" clId="{9269A8AC-1E54-4E79-AF9F-D15908D193A3}" dt="2023-04-12T14:33:35.868" v="394"/>
          <ac:spMkLst>
            <pc:docMk/>
            <pc:sldMk cId="68814066" sldId="259"/>
            <ac:spMk id="45" creationId="{1C582B07-D0F0-4B6B-A5D9-D2F192CB3A4E}"/>
          </ac:spMkLst>
        </pc:spChg>
        <pc:spChg chg="add del">
          <ac:chgData name="Albert Kšiňan" userId="d010fccd-7d02-475f-9f14-2192af778b2b" providerId="ADAL" clId="{9269A8AC-1E54-4E79-AF9F-D15908D193A3}" dt="2023-04-12T14:33:35.868" v="394"/>
          <ac:spMkLst>
            <pc:docMk/>
            <pc:sldMk cId="68814066" sldId="259"/>
            <ac:spMk id="47" creationId="{80DB3690-454E-4196-AD7B-31F96F2B3E58}"/>
          </ac:spMkLst>
        </pc:spChg>
        <pc:grpChg chg="add del">
          <ac:chgData name="Albert Kšiňan" userId="d010fccd-7d02-475f-9f14-2192af778b2b" providerId="ADAL" clId="{9269A8AC-1E54-4E79-AF9F-D15908D193A3}" dt="2023-04-12T14:03:44.946" v="3" actId="26606"/>
          <ac:grpSpMkLst>
            <pc:docMk/>
            <pc:sldMk cId="68814066" sldId="259"/>
            <ac:grpSpMk id="10" creationId="{E37E539E-8E53-45C6-9EEF-BF0998DEDBE3}"/>
          </ac:grpSpMkLst>
        </pc:grpChg>
        <pc:grpChg chg="add del">
          <ac:chgData name="Albert Kšiňan" userId="d010fccd-7d02-475f-9f14-2192af778b2b" providerId="ADAL" clId="{9269A8AC-1E54-4E79-AF9F-D15908D193A3}" dt="2023-04-12T14:33:35.868" v="394"/>
          <ac:grpSpMkLst>
            <pc:docMk/>
            <pc:sldMk cId="68814066" sldId="259"/>
            <ac:grpSpMk id="46" creationId="{3A663D04-C5D3-4468-AA3B-9880527ABDDB}"/>
          </ac:grpSpMkLst>
        </pc:grpChg>
      </pc:sldChg>
      <pc:sldChg chg="addSp delSp modSp new mod modTransition setBg delDesignElem">
        <pc:chgData name="Albert Kšiňan" userId="d010fccd-7d02-475f-9f14-2192af778b2b" providerId="ADAL" clId="{9269A8AC-1E54-4E79-AF9F-D15908D193A3}" dt="2023-04-13T09:30:21.620" v="2761" actId="20577"/>
        <pc:sldMkLst>
          <pc:docMk/>
          <pc:sldMk cId="3350709623" sldId="260"/>
        </pc:sldMkLst>
        <pc:spChg chg="mod">
          <ac:chgData name="Albert Kšiňan" userId="d010fccd-7d02-475f-9f14-2192af778b2b" providerId="ADAL" clId="{9269A8AC-1E54-4E79-AF9F-D15908D193A3}" dt="2023-04-12T14:08:59.047" v="151" actId="26606"/>
          <ac:spMkLst>
            <pc:docMk/>
            <pc:sldMk cId="3350709623" sldId="260"/>
            <ac:spMk id="2" creationId="{FB815BB6-D74A-82D3-9E3E-25A99C36BF7F}"/>
          </ac:spMkLst>
        </pc:spChg>
        <pc:spChg chg="mod">
          <ac:chgData name="Albert Kšiňan" userId="d010fccd-7d02-475f-9f14-2192af778b2b" providerId="ADAL" clId="{9269A8AC-1E54-4E79-AF9F-D15908D193A3}" dt="2023-04-13T09:30:21.620" v="2761" actId="20577"/>
          <ac:spMkLst>
            <pc:docMk/>
            <pc:sldMk cId="3350709623" sldId="260"/>
            <ac:spMk id="3" creationId="{EEC4D1C1-5208-7F93-B7A6-1BE70295E662}"/>
          </ac:spMkLst>
        </pc:spChg>
        <pc:spChg chg="add del">
          <ac:chgData name="Albert Kšiňan" userId="d010fccd-7d02-475f-9f14-2192af778b2b" providerId="ADAL" clId="{9269A8AC-1E54-4E79-AF9F-D15908D193A3}" dt="2023-04-12T14:08:59.030" v="150" actId="26606"/>
          <ac:spMkLst>
            <pc:docMk/>
            <pc:sldMk cId="3350709623" sldId="260"/>
            <ac:spMk id="9" creationId="{1C582B07-D0F0-4B6B-A5D9-D2F192CB3A4E}"/>
          </ac:spMkLst>
        </pc:spChg>
        <pc:spChg chg="add del">
          <ac:chgData name="Albert Kšiňan" userId="d010fccd-7d02-475f-9f14-2192af778b2b" providerId="ADAL" clId="{9269A8AC-1E54-4E79-AF9F-D15908D193A3}" dt="2023-04-12T14:33:35.868" v="394"/>
          <ac:spMkLst>
            <pc:docMk/>
            <pc:sldMk cId="3350709623" sldId="260"/>
            <ac:spMk id="41" creationId="{2437C4A8-8E3A-4ADA-93B9-64737CE1ABB1}"/>
          </ac:spMkLst>
        </pc:spChg>
        <pc:spChg chg="add del">
          <ac:chgData name="Albert Kšiňan" userId="d010fccd-7d02-475f-9f14-2192af778b2b" providerId="ADAL" clId="{9269A8AC-1E54-4E79-AF9F-D15908D193A3}" dt="2023-04-12T14:33:35.868" v="394"/>
          <ac:spMkLst>
            <pc:docMk/>
            <pc:sldMk cId="3350709623" sldId="260"/>
            <ac:spMk id="43" creationId="{BA6285CA-6AFA-4F27-AFB5-1B32CDE09B1A}"/>
          </ac:spMkLst>
        </pc:spChg>
        <pc:spChg chg="add del">
          <ac:chgData name="Albert Kšiňan" userId="d010fccd-7d02-475f-9f14-2192af778b2b" providerId="ADAL" clId="{9269A8AC-1E54-4E79-AF9F-D15908D193A3}" dt="2023-04-12T14:08:59.030" v="150" actId="26606"/>
          <ac:spMkLst>
            <pc:docMk/>
            <pc:sldMk cId="3350709623" sldId="260"/>
            <ac:spMk id="44" creationId="{BEAC0A80-07D3-49CB-87C3-BC34F219DFF7}"/>
          </ac:spMkLst>
        </pc:spChg>
        <pc:spChg chg="add del">
          <ac:chgData name="Albert Kšiňan" userId="d010fccd-7d02-475f-9f14-2192af778b2b" providerId="ADAL" clId="{9269A8AC-1E54-4E79-AF9F-D15908D193A3}" dt="2023-04-12T14:33:35.868" v="394"/>
          <ac:spMkLst>
            <pc:docMk/>
            <pc:sldMk cId="3350709623" sldId="260"/>
            <ac:spMk id="78" creationId="{1B82D339-163C-4586-A620-52BB056E6E69}"/>
          </ac:spMkLst>
        </pc:spChg>
        <pc:grpChg chg="add del">
          <ac:chgData name="Albert Kšiňan" userId="d010fccd-7d02-475f-9f14-2192af778b2b" providerId="ADAL" clId="{9269A8AC-1E54-4E79-AF9F-D15908D193A3}" dt="2023-04-12T14:33:35.868" v="394"/>
          <ac:grpSpMkLst>
            <pc:docMk/>
            <pc:sldMk cId="3350709623" sldId="260"/>
            <ac:grpSpMk id="8" creationId="{748618E9-EE2D-4864-9EEE-58939BD4FBBA}"/>
          </ac:grpSpMkLst>
        </pc:grpChg>
        <pc:grpChg chg="add del">
          <ac:chgData name="Albert Kšiňan" userId="d010fccd-7d02-475f-9f14-2192af778b2b" providerId="ADAL" clId="{9269A8AC-1E54-4E79-AF9F-D15908D193A3}" dt="2023-04-12T14:08:59.030" v="150" actId="26606"/>
          <ac:grpSpMkLst>
            <pc:docMk/>
            <pc:sldMk cId="3350709623" sldId="260"/>
            <ac:grpSpMk id="11" creationId="{4D431671-5191-4947-8899-E90505A70426}"/>
          </ac:grpSpMkLst>
        </pc:grpChg>
        <pc:grpChg chg="add del">
          <ac:chgData name="Albert Kšiňan" userId="d010fccd-7d02-475f-9f14-2192af778b2b" providerId="ADAL" clId="{9269A8AC-1E54-4E79-AF9F-D15908D193A3}" dt="2023-04-12T14:33:35.868" v="394"/>
          <ac:grpSpMkLst>
            <pc:docMk/>
            <pc:sldMk cId="3350709623" sldId="260"/>
            <ac:grpSpMk id="45" creationId="{5DBF4C08-1E63-4DF5-8493-1C3BBDCA3BBF}"/>
          </ac:grpSpMkLst>
        </pc:grpChg>
        <pc:picChg chg="add del">
          <ac:chgData name="Albert Kšiňan" userId="d010fccd-7d02-475f-9f14-2192af778b2b" providerId="ADAL" clId="{9269A8AC-1E54-4E79-AF9F-D15908D193A3}" dt="2023-04-12T14:08:59.030" v="150" actId="26606"/>
          <ac:picMkLst>
            <pc:docMk/>
            <pc:sldMk cId="3350709623" sldId="260"/>
            <ac:picMk id="5" creationId="{CE954DD2-4D61-4EE5-A46B-614F6C86664D}"/>
          </ac:picMkLst>
        </pc:picChg>
      </pc:sldChg>
      <pc:sldChg chg="addSp delSp modSp new mod modTransition setBg delDesignElem">
        <pc:chgData name="Albert Kšiňan" userId="d010fccd-7d02-475f-9f14-2192af778b2b" providerId="ADAL" clId="{9269A8AC-1E54-4E79-AF9F-D15908D193A3}" dt="2023-04-13T09:30:07.981" v="2760"/>
        <pc:sldMkLst>
          <pc:docMk/>
          <pc:sldMk cId="3596986359" sldId="261"/>
        </pc:sldMkLst>
        <pc:spChg chg="mod">
          <ac:chgData name="Albert Kšiňan" userId="d010fccd-7d02-475f-9f14-2192af778b2b" providerId="ADAL" clId="{9269A8AC-1E54-4E79-AF9F-D15908D193A3}" dt="2023-04-12T14:14:37.967" v="299" actId="20577"/>
          <ac:spMkLst>
            <pc:docMk/>
            <pc:sldMk cId="3596986359" sldId="261"/>
            <ac:spMk id="2" creationId="{00AE71C7-499B-8367-5622-692BB1282D21}"/>
          </ac:spMkLst>
        </pc:spChg>
        <pc:spChg chg="mod">
          <ac:chgData name="Albert Kšiňan" userId="d010fccd-7d02-475f-9f14-2192af778b2b" providerId="ADAL" clId="{9269A8AC-1E54-4E79-AF9F-D15908D193A3}" dt="2023-04-12T14:14:50.575" v="318" actId="20577"/>
          <ac:spMkLst>
            <pc:docMk/>
            <pc:sldMk cId="3596986359" sldId="261"/>
            <ac:spMk id="3" creationId="{25BBB8EA-B94F-BB69-A799-F5E49483B1A8}"/>
          </ac:spMkLst>
        </pc:spChg>
        <pc:spChg chg="add del">
          <ac:chgData name="Albert Kšiňan" userId="d010fccd-7d02-475f-9f14-2192af778b2b" providerId="ADAL" clId="{9269A8AC-1E54-4E79-AF9F-D15908D193A3}" dt="2023-04-12T14:33:35.868" v="394"/>
          <ac:spMkLst>
            <pc:docMk/>
            <pc:sldMk cId="3596986359" sldId="261"/>
            <ac:spMk id="42" creationId="{2437C4A8-8E3A-4ADA-93B9-64737CE1ABB1}"/>
          </ac:spMkLst>
        </pc:spChg>
        <pc:spChg chg="add del">
          <ac:chgData name="Albert Kšiňan" userId="d010fccd-7d02-475f-9f14-2192af778b2b" providerId="ADAL" clId="{9269A8AC-1E54-4E79-AF9F-D15908D193A3}" dt="2023-04-12T14:33:35.868" v="394"/>
          <ac:spMkLst>
            <pc:docMk/>
            <pc:sldMk cId="3596986359" sldId="261"/>
            <ac:spMk id="44" creationId="{4E1EF4E8-5513-4BF5-BC41-04645281C672}"/>
          </ac:spMkLst>
        </pc:spChg>
        <pc:spChg chg="add del">
          <ac:chgData name="Albert Kšiňan" userId="d010fccd-7d02-475f-9f14-2192af778b2b" providerId="ADAL" clId="{9269A8AC-1E54-4E79-AF9F-D15908D193A3}" dt="2023-04-12T14:33:35.868" v="394"/>
          <ac:spMkLst>
            <pc:docMk/>
            <pc:sldMk cId="3596986359" sldId="261"/>
            <ac:spMk id="46" creationId="{D22FBD32-C88A-4C1D-BC76-613A93944B72}"/>
          </ac:spMkLst>
        </pc:spChg>
        <pc:grpChg chg="add del">
          <ac:chgData name="Albert Kšiňan" userId="d010fccd-7d02-475f-9f14-2192af778b2b" providerId="ADAL" clId="{9269A8AC-1E54-4E79-AF9F-D15908D193A3}" dt="2023-04-12T14:33:35.868" v="394"/>
          <ac:grpSpMkLst>
            <pc:docMk/>
            <pc:sldMk cId="3596986359" sldId="261"/>
            <ac:grpSpMk id="9" creationId="{748618E9-EE2D-4864-9EEE-58939BD4FBBA}"/>
          </ac:grpSpMkLst>
        </pc:grpChg>
        <pc:grpChg chg="add del">
          <ac:chgData name="Albert Kšiňan" userId="d010fccd-7d02-475f-9f14-2192af778b2b" providerId="ADAL" clId="{9269A8AC-1E54-4E79-AF9F-D15908D193A3}" dt="2023-04-12T14:33:35.868" v="394"/>
          <ac:grpSpMkLst>
            <pc:docMk/>
            <pc:sldMk cId="3596986359" sldId="261"/>
            <ac:grpSpMk id="48" creationId="{53499997-BC46-4896-AEA5-37EC629D2291}"/>
          </ac:grpSpMkLst>
        </pc:grpChg>
        <pc:graphicFrameChg chg="add del">
          <ac:chgData name="Albert Kšiňan" userId="d010fccd-7d02-475f-9f14-2192af778b2b" providerId="ADAL" clId="{9269A8AC-1E54-4E79-AF9F-D15908D193A3}" dt="2023-04-12T14:19:17.819" v="320" actId="478"/>
          <ac:graphicFrameMkLst>
            <pc:docMk/>
            <pc:sldMk cId="3596986359" sldId="261"/>
            <ac:graphicFrameMk id="4" creationId="{EE8F97B6-7CA8-84AD-24F9-8320F78A852B}"/>
          </ac:graphicFrameMkLst>
        </pc:graphicFrameChg>
        <pc:graphicFrameChg chg="add del">
          <ac:chgData name="Albert Kšiňan" userId="d010fccd-7d02-475f-9f14-2192af778b2b" providerId="ADAL" clId="{9269A8AC-1E54-4E79-AF9F-D15908D193A3}" dt="2023-04-12T14:22:03.344" v="322" actId="21"/>
          <ac:graphicFrameMkLst>
            <pc:docMk/>
            <pc:sldMk cId="3596986359" sldId="261"/>
            <ac:graphicFrameMk id="6" creationId="{9746EA0F-D682-7C70-B5AD-1CCC141EDF4C}"/>
          </ac:graphicFrameMkLst>
        </pc:graphicFrameChg>
        <pc:picChg chg="add">
          <ac:chgData name="Albert Kšiňan" userId="d010fccd-7d02-475f-9f14-2192af778b2b" providerId="ADAL" clId="{9269A8AC-1E54-4E79-AF9F-D15908D193A3}" dt="2023-04-12T14:14:29.638" v="296" actId="26606"/>
          <ac:picMkLst>
            <pc:docMk/>
            <pc:sldMk cId="3596986359" sldId="261"/>
            <ac:picMk id="5" creationId="{1794A048-731E-F4B8-73AD-F8E03B16D513}"/>
          </ac:picMkLst>
        </pc:picChg>
      </pc:sldChg>
      <pc:sldChg chg="addSp delSp modSp new del mod setBg delDesignElem">
        <pc:chgData name="Albert Kšiňan" userId="d010fccd-7d02-475f-9f14-2192af778b2b" providerId="ADAL" clId="{9269A8AC-1E54-4E79-AF9F-D15908D193A3}" dt="2023-04-12T14:33:42.095" v="395" actId="47"/>
        <pc:sldMkLst>
          <pc:docMk/>
          <pc:sldMk cId="3379662529" sldId="262"/>
        </pc:sldMkLst>
        <pc:spChg chg="mod">
          <ac:chgData name="Albert Kšiňan" userId="d010fccd-7d02-475f-9f14-2192af778b2b" providerId="ADAL" clId="{9269A8AC-1E54-4E79-AF9F-D15908D193A3}" dt="2023-04-12T14:33:29.168" v="385" actId="20577"/>
          <ac:spMkLst>
            <pc:docMk/>
            <pc:sldMk cId="3379662529" sldId="262"/>
            <ac:spMk id="2" creationId="{AEBD7A12-0405-3324-E05F-79F46C1C0AA8}"/>
          </ac:spMkLst>
        </pc:spChg>
        <pc:spChg chg="add del">
          <ac:chgData name="Albert Kšiňan" userId="d010fccd-7d02-475f-9f14-2192af778b2b" providerId="ADAL" clId="{9269A8AC-1E54-4E79-AF9F-D15908D193A3}" dt="2023-04-12T14:23:13.639" v="350" actId="26606"/>
          <ac:spMkLst>
            <pc:docMk/>
            <pc:sldMk cId="3379662529" sldId="262"/>
            <ac:spMk id="3" creationId="{5FBC5830-8341-DE4A-A8F2-973CBA6EF726}"/>
          </ac:spMkLst>
        </pc:spChg>
        <pc:spChg chg="add del">
          <ac:chgData name="Albert Kšiňan" userId="d010fccd-7d02-475f-9f14-2192af778b2b" providerId="ADAL" clId="{9269A8AC-1E54-4E79-AF9F-D15908D193A3}" dt="2023-04-12T14:23:10.212" v="341" actId="26606"/>
          <ac:spMkLst>
            <pc:docMk/>
            <pc:sldMk cId="3379662529" sldId="262"/>
            <ac:spMk id="42" creationId="{2437C4A8-8E3A-4ADA-93B9-64737CE1ABB1}"/>
          </ac:spMkLst>
        </pc:spChg>
        <pc:spChg chg="add del">
          <ac:chgData name="Albert Kšiňan" userId="d010fccd-7d02-475f-9f14-2192af778b2b" providerId="ADAL" clId="{9269A8AC-1E54-4E79-AF9F-D15908D193A3}" dt="2023-04-12T14:23:10.212" v="341" actId="26606"/>
          <ac:spMkLst>
            <pc:docMk/>
            <pc:sldMk cId="3379662529" sldId="262"/>
            <ac:spMk id="44" creationId="{4E1EF4E8-5513-4BF5-BC41-04645281C672}"/>
          </ac:spMkLst>
        </pc:spChg>
        <pc:spChg chg="add del">
          <ac:chgData name="Albert Kšiňan" userId="d010fccd-7d02-475f-9f14-2192af778b2b" providerId="ADAL" clId="{9269A8AC-1E54-4E79-AF9F-D15908D193A3}" dt="2023-04-12T14:23:10.212" v="341" actId="26606"/>
          <ac:spMkLst>
            <pc:docMk/>
            <pc:sldMk cId="3379662529" sldId="262"/>
            <ac:spMk id="46" creationId="{D22FBD32-C88A-4C1D-BC76-613A93944B72}"/>
          </ac:spMkLst>
        </pc:spChg>
        <pc:spChg chg="add del">
          <ac:chgData name="Albert Kšiňan" userId="d010fccd-7d02-475f-9f14-2192af778b2b" providerId="ADAL" clId="{9269A8AC-1E54-4E79-AF9F-D15908D193A3}" dt="2023-04-12T14:23:10.908" v="343" actId="26606"/>
          <ac:spMkLst>
            <pc:docMk/>
            <pc:sldMk cId="3379662529" sldId="262"/>
            <ac:spMk id="79" creationId="{406D8C29-9DDA-48D0-AF70-905FDB2CE393}"/>
          </ac:spMkLst>
        </pc:spChg>
        <pc:spChg chg="add del">
          <ac:chgData name="Albert Kšiňan" userId="d010fccd-7d02-475f-9f14-2192af778b2b" providerId="ADAL" clId="{9269A8AC-1E54-4E79-AF9F-D15908D193A3}" dt="2023-04-12T14:23:10.908" v="343" actId="26606"/>
          <ac:spMkLst>
            <pc:docMk/>
            <pc:sldMk cId="3379662529" sldId="262"/>
            <ac:spMk id="82" creationId="{2437C4A8-8E3A-4ADA-93B9-64737CE1ABB1}"/>
          </ac:spMkLst>
        </pc:spChg>
        <pc:spChg chg="add del">
          <ac:chgData name="Albert Kšiňan" userId="d010fccd-7d02-475f-9f14-2192af778b2b" providerId="ADAL" clId="{9269A8AC-1E54-4E79-AF9F-D15908D193A3}" dt="2023-04-12T14:23:10.908" v="343" actId="26606"/>
          <ac:spMkLst>
            <pc:docMk/>
            <pc:sldMk cId="3379662529" sldId="262"/>
            <ac:spMk id="83" creationId="{165794D4-DDCF-469D-A6C7-0AE18F6BB64C}"/>
          </ac:spMkLst>
        </pc:spChg>
        <pc:spChg chg="add del">
          <ac:chgData name="Albert Kšiňan" userId="d010fccd-7d02-475f-9f14-2192af778b2b" providerId="ADAL" clId="{9269A8AC-1E54-4E79-AF9F-D15908D193A3}" dt="2023-04-12T14:23:12.212" v="345" actId="26606"/>
          <ac:spMkLst>
            <pc:docMk/>
            <pc:sldMk cId="3379662529" sldId="262"/>
            <ac:spMk id="89" creationId="{2437C4A8-8E3A-4ADA-93B9-64737CE1ABB1}"/>
          </ac:spMkLst>
        </pc:spChg>
        <pc:spChg chg="add del">
          <ac:chgData name="Albert Kšiňan" userId="d010fccd-7d02-475f-9f14-2192af778b2b" providerId="ADAL" clId="{9269A8AC-1E54-4E79-AF9F-D15908D193A3}" dt="2023-04-12T14:23:12.212" v="345" actId="26606"/>
          <ac:spMkLst>
            <pc:docMk/>
            <pc:sldMk cId="3379662529" sldId="262"/>
            <ac:spMk id="90" creationId="{4E1EF4E8-5513-4BF5-BC41-04645281C672}"/>
          </ac:spMkLst>
        </pc:spChg>
        <pc:spChg chg="add del">
          <ac:chgData name="Albert Kšiňan" userId="d010fccd-7d02-475f-9f14-2192af778b2b" providerId="ADAL" clId="{9269A8AC-1E54-4E79-AF9F-D15908D193A3}" dt="2023-04-12T14:23:12.212" v="345" actId="26606"/>
          <ac:spMkLst>
            <pc:docMk/>
            <pc:sldMk cId="3379662529" sldId="262"/>
            <ac:spMk id="94" creationId="{445FE972-3FD1-42A0-917A-5FC226BB7D2A}"/>
          </ac:spMkLst>
        </pc:spChg>
        <pc:spChg chg="add del">
          <ac:chgData name="Albert Kšiňan" userId="d010fccd-7d02-475f-9f14-2192af778b2b" providerId="ADAL" clId="{9269A8AC-1E54-4E79-AF9F-D15908D193A3}" dt="2023-04-12T14:23:13.044" v="347" actId="26606"/>
          <ac:spMkLst>
            <pc:docMk/>
            <pc:sldMk cId="3379662529" sldId="262"/>
            <ac:spMk id="97" creationId="{2437C4A8-8E3A-4ADA-93B9-64737CE1ABB1}"/>
          </ac:spMkLst>
        </pc:spChg>
        <pc:spChg chg="add del">
          <ac:chgData name="Albert Kšiňan" userId="d010fccd-7d02-475f-9f14-2192af778b2b" providerId="ADAL" clId="{9269A8AC-1E54-4E79-AF9F-D15908D193A3}" dt="2023-04-12T14:23:13.044" v="347" actId="26606"/>
          <ac:spMkLst>
            <pc:docMk/>
            <pc:sldMk cId="3379662529" sldId="262"/>
            <ac:spMk id="98" creationId="{165794D4-DDCF-469D-A6C7-0AE18F6BB64C}"/>
          </ac:spMkLst>
        </pc:spChg>
        <pc:spChg chg="add del">
          <ac:chgData name="Albert Kšiňan" userId="d010fccd-7d02-475f-9f14-2192af778b2b" providerId="ADAL" clId="{9269A8AC-1E54-4E79-AF9F-D15908D193A3}" dt="2023-04-12T14:23:13.044" v="347" actId="26606"/>
          <ac:spMkLst>
            <pc:docMk/>
            <pc:sldMk cId="3379662529" sldId="262"/>
            <ac:spMk id="102" creationId="{406D8C29-9DDA-48D0-AF70-905FDB2CE393}"/>
          </ac:spMkLst>
        </pc:spChg>
        <pc:spChg chg="add del">
          <ac:chgData name="Albert Kšiňan" userId="d010fccd-7d02-475f-9f14-2192af778b2b" providerId="ADAL" clId="{9269A8AC-1E54-4E79-AF9F-D15908D193A3}" dt="2023-04-12T14:23:13.604" v="349" actId="26606"/>
          <ac:spMkLst>
            <pc:docMk/>
            <pc:sldMk cId="3379662529" sldId="262"/>
            <ac:spMk id="105" creationId="{2437C4A8-8E3A-4ADA-93B9-64737CE1ABB1}"/>
          </ac:spMkLst>
        </pc:spChg>
        <pc:spChg chg="add del">
          <ac:chgData name="Albert Kšiňan" userId="d010fccd-7d02-475f-9f14-2192af778b2b" providerId="ADAL" clId="{9269A8AC-1E54-4E79-AF9F-D15908D193A3}" dt="2023-04-12T14:23:13.604" v="349" actId="26606"/>
          <ac:spMkLst>
            <pc:docMk/>
            <pc:sldMk cId="3379662529" sldId="262"/>
            <ac:spMk id="106" creationId="{4E1EF4E8-5513-4BF5-BC41-04645281C672}"/>
          </ac:spMkLst>
        </pc:spChg>
        <pc:spChg chg="add del">
          <ac:chgData name="Albert Kšiňan" userId="d010fccd-7d02-475f-9f14-2192af778b2b" providerId="ADAL" clId="{9269A8AC-1E54-4E79-AF9F-D15908D193A3}" dt="2023-04-12T14:23:13.604" v="349" actId="26606"/>
          <ac:spMkLst>
            <pc:docMk/>
            <pc:sldMk cId="3379662529" sldId="262"/>
            <ac:spMk id="110" creationId="{445FE972-3FD1-42A0-917A-5FC226BB7D2A}"/>
          </ac:spMkLst>
        </pc:spChg>
        <pc:spChg chg="add del">
          <ac:chgData name="Albert Kšiňan" userId="d010fccd-7d02-475f-9f14-2192af778b2b" providerId="ADAL" clId="{9269A8AC-1E54-4E79-AF9F-D15908D193A3}" dt="2023-04-12T14:33:35.868" v="394"/>
          <ac:spMkLst>
            <pc:docMk/>
            <pc:sldMk cId="3379662529" sldId="262"/>
            <ac:spMk id="113" creationId="{2437C4A8-8E3A-4ADA-93B9-64737CE1ABB1}"/>
          </ac:spMkLst>
        </pc:spChg>
        <pc:spChg chg="add del">
          <ac:chgData name="Albert Kšiňan" userId="d010fccd-7d02-475f-9f14-2192af778b2b" providerId="ADAL" clId="{9269A8AC-1E54-4E79-AF9F-D15908D193A3}" dt="2023-04-12T14:33:35.868" v="394"/>
          <ac:spMkLst>
            <pc:docMk/>
            <pc:sldMk cId="3379662529" sldId="262"/>
            <ac:spMk id="114" creationId="{4E1EF4E8-5513-4BF5-BC41-04645281C672}"/>
          </ac:spMkLst>
        </pc:spChg>
        <pc:spChg chg="add del">
          <ac:chgData name="Albert Kšiňan" userId="d010fccd-7d02-475f-9f14-2192af778b2b" providerId="ADAL" clId="{9269A8AC-1E54-4E79-AF9F-D15908D193A3}" dt="2023-04-12T14:33:35.868" v="394"/>
          <ac:spMkLst>
            <pc:docMk/>
            <pc:sldMk cId="3379662529" sldId="262"/>
            <ac:spMk id="116" creationId="{D22FBD32-C88A-4C1D-BC76-613A93944B72}"/>
          </ac:spMkLst>
        </pc:spChg>
        <pc:grpChg chg="add del">
          <ac:chgData name="Albert Kšiňan" userId="d010fccd-7d02-475f-9f14-2192af778b2b" providerId="ADAL" clId="{9269A8AC-1E54-4E79-AF9F-D15908D193A3}" dt="2023-04-12T14:23:10.212" v="341" actId="26606"/>
          <ac:grpSpMkLst>
            <pc:docMk/>
            <pc:sldMk cId="3379662529" sldId="262"/>
            <ac:grpSpMk id="9" creationId="{748618E9-EE2D-4864-9EEE-58939BD4FBBA}"/>
          </ac:grpSpMkLst>
        </pc:grpChg>
        <pc:grpChg chg="add del">
          <ac:chgData name="Albert Kšiňan" userId="d010fccd-7d02-475f-9f14-2192af778b2b" providerId="ADAL" clId="{9269A8AC-1E54-4E79-AF9F-D15908D193A3}" dt="2023-04-12T14:23:10.212" v="341" actId="26606"/>
          <ac:grpSpMkLst>
            <pc:docMk/>
            <pc:sldMk cId="3379662529" sldId="262"/>
            <ac:grpSpMk id="48" creationId="{53499997-BC46-4896-AEA5-37EC629D2291}"/>
          </ac:grpSpMkLst>
        </pc:grpChg>
        <pc:grpChg chg="add del">
          <ac:chgData name="Albert Kšiňan" userId="d010fccd-7d02-475f-9f14-2192af778b2b" providerId="ADAL" clId="{9269A8AC-1E54-4E79-AF9F-D15908D193A3}" dt="2023-04-12T14:23:10.908" v="343" actId="26606"/>
          <ac:grpSpMkLst>
            <pc:docMk/>
            <pc:sldMk cId="3379662529" sldId="262"/>
            <ac:grpSpMk id="81" creationId="{748618E9-EE2D-4864-9EEE-58939BD4FBBA}"/>
          </ac:grpSpMkLst>
        </pc:grpChg>
        <pc:grpChg chg="add del">
          <ac:chgData name="Albert Kšiňan" userId="d010fccd-7d02-475f-9f14-2192af778b2b" providerId="ADAL" clId="{9269A8AC-1E54-4E79-AF9F-D15908D193A3}" dt="2023-04-12T14:23:10.908" v="343" actId="26606"/>
          <ac:grpSpMkLst>
            <pc:docMk/>
            <pc:sldMk cId="3379662529" sldId="262"/>
            <ac:grpSpMk id="85" creationId="{88D25AED-03FE-496D-84B1-6BD007300A1A}"/>
          </ac:grpSpMkLst>
        </pc:grpChg>
        <pc:grpChg chg="add del">
          <ac:chgData name="Albert Kšiňan" userId="d010fccd-7d02-475f-9f14-2192af778b2b" providerId="ADAL" clId="{9269A8AC-1E54-4E79-AF9F-D15908D193A3}" dt="2023-04-12T14:23:12.212" v="345" actId="26606"/>
          <ac:grpSpMkLst>
            <pc:docMk/>
            <pc:sldMk cId="3379662529" sldId="262"/>
            <ac:grpSpMk id="88" creationId="{748618E9-EE2D-4864-9EEE-58939BD4FBBA}"/>
          </ac:grpSpMkLst>
        </pc:grpChg>
        <pc:grpChg chg="add del">
          <ac:chgData name="Albert Kšiňan" userId="d010fccd-7d02-475f-9f14-2192af778b2b" providerId="ADAL" clId="{9269A8AC-1E54-4E79-AF9F-D15908D193A3}" dt="2023-04-12T14:23:12.212" v="345" actId="26606"/>
          <ac:grpSpMkLst>
            <pc:docMk/>
            <pc:sldMk cId="3379662529" sldId="262"/>
            <ac:grpSpMk id="92" creationId="{4A1F22E2-9813-4EBC-A701-AAAA6ED15D72}"/>
          </ac:grpSpMkLst>
        </pc:grpChg>
        <pc:grpChg chg="add del">
          <ac:chgData name="Albert Kšiňan" userId="d010fccd-7d02-475f-9f14-2192af778b2b" providerId="ADAL" clId="{9269A8AC-1E54-4E79-AF9F-D15908D193A3}" dt="2023-04-12T14:23:13.044" v="347" actId="26606"/>
          <ac:grpSpMkLst>
            <pc:docMk/>
            <pc:sldMk cId="3379662529" sldId="262"/>
            <ac:grpSpMk id="96" creationId="{748618E9-EE2D-4864-9EEE-58939BD4FBBA}"/>
          </ac:grpSpMkLst>
        </pc:grpChg>
        <pc:grpChg chg="add del">
          <ac:chgData name="Albert Kšiňan" userId="d010fccd-7d02-475f-9f14-2192af778b2b" providerId="ADAL" clId="{9269A8AC-1E54-4E79-AF9F-D15908D193A3}" dt="2023-04-12T14:23:13.044" v="347" actId="26606"/>
          <ac:grpSpMkLst>
            <pc:docMk/>
            <pc:sldMk cId="3379662529" sldId="262"/>
            <ac:grpSpMk id="100" creationId="{88D25AED-03FE-496D-84B1-6BD007300A1A}"/>
          </ac:grpSpMkLst>
        </pc:grpChg>
        <pc:grpChg chg="add del">
          <ac:chgData name="Albert Kšiňan" userId="d010fccd-7d02-475f-9f14-2192af778b2b" providerId="ADAL" clId="{9269A8AC-1E54-4E79-AF9F-D15908D193A3}" dt="2023-04-12T14:23:13.604" v="349" actId="26606"/>
          <ac:grpSpMkLst>
            <pc:docMk/>
            <pc:sldMk cId="3379662529" sldId="262"/>
            <ac:grpSpMk id="104" creationId="{748618E9-EE2D-4864-9EEE-58939BD4FBBA}"/>
          </ac:grpSpMkLst>
        </pc:grpChg>
        <pc:grpChg chg="add del">
          <ac:chgData name="Albert Kšiňan" userId="d010fccd-7d02-475f-9f14-2192af778b2b" providerId="ADAL" clId="{9269A8AC-1E54-4E79-AF9F-D15908D193A3}" dt="2023-04-12T14:23:13.604" v="349" actId="26606"/>
          <ac:grpSpMkLst>
            <pc:docMk/>
            <pc:sldMk cId="3379662529" sldId="262"/>
            <ac:grpSpMk id="108" creationId="{4A1F22E2-9813-4EBC-A701-AAAA6ED15D72}"/>
          </ac:grpSpMkLst>
        </pc:grpChg>
        <pc:grpChg chg="add del">
          <ac:chgData name="Albert Kšiňan" userId="d010fccd-7d02-475f-9f14-2192af778b2b" providerId="ADAL" clId="{9269A8AC-1E54-4E79-AF9F-D15908D193A3}" dt="2023-04-12T14:33:35.868" v="394"/>
          <ac:grpSpMkLst>
            <pc:docMk/>
            <pc:sldMk cId="3379662529" sldId="262"/>
            <ac:grpSpMk id="112" creationId="{748618E9-EE2D-4864-9EEE-58939BD4FBBA}"/>
          </ac:grpSpMkLst>
        </pc:grpChg>
        <pc:grpChg chg="add del">
          <ac:chgData name="Albert Kšiňan" userId="d010fccd-7d02-475f-9f14-2192af778b2b" providerId="ADAL" clId="{9269A8AC-1E54-4E79-AF9F-D15908D193A3}" dt="2023-04-12T14:33:35.868" v="394"/>
          <ac:grpSpMkLst>
            <pc:docMk/>
            <pc:sldMk cId="3379662529" sldId="262"/>
            <ac:grpSpMk id="117" creationId="{53499997-BC46-4896-AEA5-37EC629D2291}"/>
          </ac:grpSpMkLst>
        </pc:grpChg>
        <pc:picChg chg="add del">
          <ac:chgData name="Albert Kšiňan" userId="d010fccd-7d02-475f-9f14-2192af778b2b" providerId="ADAL" clId="{9269A8AC-1E54-4E79-AF9F-D15908D193A3}" dt="2023-04-12T14:23:10.212" v="341" actId="26606"/>
          <ac:picMkLst>
            <pc:docMk/>
            <pc:sldMk cId="3379662529" sldId="262"/>
            <ac:picMk id="5" creationId="{96FF80EC-DF37-3A47-77F1-0C56FED3ACB6}"/>
          </ac:picMkLst>
        </pc:picChg>
        <pc:picChg chg="add del">
          <ac:chgData name="Albert Kšiňan" userId="d010fccd-7d02-475f-9f14-2192af778b2b" providerId="ADAL" clId="{9269A8AC-1E54-4E79-AF9F-D15908D193A3}" dt="2023-04-12T14:23:10.908" v="343" actId="26606"/>
          <ac:picMkLst>
            <pc:docMk/>
            <pc:sldMk cId="3379662529" sldId="262"/>
            <ac:picMk id="84" creationId="{8925CC8B-3F27-D26E-3C2C-8E5CCD41F04B}"/>
          </ac:picMkLst>
        </pc:picChg>
        <pc:picChg chg="add del">
          <ac:chgData name="Albert Kšiňan" userId="d010fccd-7d02-475f-9f14-2192af778b2b" providerId="ADAL" clId="{9269A8AC-1E54-4E79-AF9F-D15908D193A3}" dt="2023-04-12T14:23:12.212" v="345" actId="26606"/>
          <ac:picMkLst>
            <pc:docMk/>
            <pc:sldMk cId="3379662529" sldId="262"/>
            <ac:picMk id="91" creationId="{2F55B60C-10F1-2635-B287-3FEE63B0387B}"/>
          </ac:picMkLst>
        </pc:picChg>
        <pc:picChg chg="add del">
          <ac:chgData name="Albert Kšiňan" userId="d010fccd-7d02-475f-9f14-2192af778b2b" providerId="ADAL" clId="{9269A8AC-1E54-4E79-AF9F-D15908D193A3}" dt="2023-04-12T14:23:13.044" v="347" actId="26606"/>
          <ac:picMkLst>
            <pc:docMk/>
            <pc:sldMk cId="3379662529" sldId="262"/>
            <ac:picMk id="99" creationId="{8925CC8B-3F27-D26E-3C2C-8E5CCD41F04B}"/>
          </ac:picMkLst>
        </pc:picChg>
        <pc:picChg chg="add del">
          <ac:chgData name="Albert Kšiňan" userId="d010fccd-7d02-475f-9f14-2192af778b2b" providerId="ADAL" clId="{9269A8AC-1E54-4E79-AF9F-D15908D193A3}" dt="2023-04-12T14:23:13.604" v="349" actId="26606"/>
          <ac:picMkLst>
            <pc:docMk/>
            <pc:sldMk cId="3379662529" sldId="262"/>
            <ac:picMk id="107" creationId="{2F55B60C-10F1-2635-B287-3FEE63B0387B}"/>
          </ac:picMkLst>
        </pc:picChg>
        <pc:picChg chg="add">
          <ac:chgData name="Albert Kšiňan" userId="d010fccd-7d02-475f-9f14-2192af778b2b" providerId="ADAL" clId="{9269A8AC-1E54-4E79-AF9F-D15908D193A3}" dt="2023-04-12T14:23:13.639" v="350" actId="26606"/>
          <ac:picMkLst>
            <pc:docMk/>
            <pc:sldMk cId="3379662529" sldId="262"/>
            <ac:picMk id="115" creationId="{96FF80EC-DF37-3A47-77F1-0C56FED3ACB6}"/>
          </ac:picMkLst>
        </pc:picChg>
      </pc:sldChg>
      <pc:sldChg chg="addSp modSp new mod modTransition setBg">
        <pc:chgData name="Albert Kšiňan" userId="d010fccd-7d02-475f-9f14-2192af778b2b" providerId="ADAL" clId="{9269A8AC-1E54-4E79-AF9F-D15908D193A3}" dt="2023-04-13T09:30:07.981" v="2760"/>
        <pc:sldMkLst>
          <pc:docMk/>
          <pc:sldMk cId="4146764605" sldId="262"/>
        </pc:sldMkLst>
        <pc:spChg chg="mod">
          <ac:chgData name="Albert Kšiňan" userId="d010fccd-7d02-475f-9f14-2192af778b2b" providerId="ADAL" clId="{9269A8AC-1E54-4E79-AF9F-D15908D193A3}" dt="2023-04-12T14:39:34.597" v="585" actId="26606"/>
          <ac:spMkLst>
            <pc:docMk/>
            <pc:sldMk cId="4146764605" sldId="262"/>
            <ac:spMk id="2" creationId="{95F07828-3DB0-0D70-9587-ACE17071934B}"/>
          </ac:spMkLst>
        </pc:spChg>
        <pc:spChg chg="mod">
          <ac:chgData name="Albert Kšiňan" userId="d010fccd-7d02-475f-9f14-2192af778b2b" providerId="ADAL" clId="{9269A8AC-1E54-4E79-AF9F-D15908D193A3}" dt="2023-04-12T14:39:34.597" v="585" actId="26606"/>
          <ac:spMkLst>
            <pc:docMk/>
            <pc:sldMk cId="4146764605" sldId="262"/>
            <ac:spMk id="3" creationId="{ABFF7924-82DC-B126-1AA4-D31373C20A5C}"/>
          </ac:spMkLst>
        </pc:spChg>
        <pc:spChg chg="add">
          <ac:chgData name="Albert Kšiňan" userId="d010fccd-7d02-475f-9f14-2192af778b2b" providerId="ADAL" clId="{9269A8AC-1E54-4E79-AF9F-D15908D193A3}" dt="2023-04-12T14:39:34.597" v="585" actId="26606"/>
          <ac:spMkLst>
            <pc:docMk/>
            <pc:sldMk cId="4146764605" sldId="262"/>
            <ac:spMk id="9" creationId="{1C582B07-D0F0-4B6B-A5D9-D2F192CB3A4E}"/>
          </ac:spMkLst>
        </pc:spChg>
        <pc:spChg chg="add">
          <ac:chgData name="Albert Kšiňan" userId="d010fccd-7d02-475f-9f14-2192af778b2b" providerId="ADAL" clId="{9269A8AC-1E54-4E79-AF9F-D15908D193A3}" dt="2023-04-12T14:39:34.597" v="585" actId="26606"/>
          <ac:spMkLst>
            <pc:docMk/>
            <pc:sldMk cId="4146764605" sldId="262"/>
            <ac:spMk id="44" creationId="{BEAC0A80-07D3-49CB-87C3-BC34F219DFF7}"/>
          </ac:spMkLst>
        </pc:spChg>
        <pc:grpChg chg="add">
          <ac:chgData name="Albert Kšiňan" userId="d010fccd-7d02-475f-9f14-2192af778b2b" providerId="ADAL" clId="{9269A8AC-1E54-4E79-AF9F-D15908D193A3}" dt="2023-04-12T14:39:34.597" v="585" actId="26606"/>
          <ac:grpSpMkLst>
            <pc:docMk/>
            <pc:sldMk cId="4146764605" sldId="262"/>
            <ac:grpSpMk id="11" creationId="{4D431671-5191-4947-8899-E90505A70426}"/>
          </ac:grpSpMkLst>
        </pc:grpChg>
        <pc:picChg chg="add">
          <ac:chgData name="Albert Kšiňan" userId="d010fccd-7d02-475f-9f14-2192af778b2b" providerId="ADAL" clId="{9269A8AC-1E54-4E79-AF9F-D15908D193A3}" dt="2023-04-12T14:39:34.597" v="585" actId="26606"/>
          <ac:picMkLst>
            <pc:docMk/>
            <pc:sldMk cId="4146764605" sldId="262"/>
            <ac:picMk id="5" creationId="{7AAA519F-CC71-C1D8-FE38-14FA488F29C7}"/>
          </ac:picMkLst>
        </pc:picChg>
      </pc:sldChg>
      <pc:sldChg chg="modTransition">
        <pc:chgData name="Albert Kšiňan" userId="d010fccd-7d02-475f-9f14-2192af778b2b" providerId="ADAL" clId="{9269A8AC-1E54-4E79-AF9F-D15908D193A3}" dt="2023-04-13T09:30:07.981" v="2760"/>
        <pc:sldMkLst>
          <pc:docMk/>
          <pc:sldMk cId="1376781155" sldId="263"/>
        </pc:sldMkLst>
      </pc:sldChg>
      <pc:sldChg chg="modTransition">
        <pc:chgData name="Albert Kšiňan" userId="d010fccd-7d02-475f-9f14-2192af778b2b" providerId="ADAL" clId="{9269A8AC-1E54-4E79-AF9F-D15908D193A3}" dt="2023-04-13T09:30:07.981" v="2760"/>
        <pc:sldMkLst>
          <pc:docMk/>
          <pc:sldMk cId="2391609269" sldId="264"/>
        </pc:sldMkLst>
      </pc:sldChg>
      <pc:sldChg chg="ord modTransition">
        <pc:chgData name="Albert Kšiňan" userId="d010fccd-7d02-475f-9f14-2192af778b2b" providerId="ADAL" clId="{9269A8AC-1E54-4E79-AF9F-D15908D193A3}" dt="2023-04-13T09:40:05.409" v="2786"/>
        <pc:sldMkLst>
          <pc:docMk/>
          <pc:sldMk cId="1454500095" sldId="265"/>
        </pc:sldMkLst>
      </pc:sldChg>
      <pc:sldChg chg="addSp delSp modSp mod modTransition modAnim">
        <pc:chgData name="Albert Kšiňan" userId="d010fccd-7d02-475f-9f14-2192af778b2b" providerId="ADAL" clId="{9269A8AC-1E54-4E79-AF9F-D15908D193A3}" dt="2023-04-13T09:40:31.127" v="2788"/>
        <pc:sldMkLst>
          <pc:docMk/>
          <pc:sldMk cId="1295275107" sldId="266"/>
        </pc:sldMkLst>
        <pc:picChg chg="add del mod">
          <ac:chgData name="Albert Kšiňan" userId="d010fccd-7d02-475f-9f14-2192af778b2b" providerId="ADAL" clId="{9269A8AC-1E54-4E79-AF9F-D15908D193A3}" dt="2023-04-13T09:31:06.054" v="2765" actId="478"/>
          <ac:picMkLst>
            <pc:docMk/>
            <pc:sldMk cId="1295275107" sldId="266"/>
            <ac:picMk id="5" creationId="{A239DD70-C2DB-EC44-AC9A-864AE0B7A01E}"/>
          </ac:picMkLst>
        </pc:picChg>
        <pc:picChg chg="add mod">
          <ac:chgData name="Albert Kšiňan" userId="d010fccd-7d02-475f-9f14-2192af778b2b" providerId="ADAL" clId="{9269A8AC-1E54-4E79-AF9F-D15908D193A3}" dt="2023-04-13T09:36:40.247" v="2774" actId="1076"/>
          <ac:picMkLst>
            <pc:docMk/>
            <pc:sldMk cId="1295275107" sldId="266"/>
            <ac:picMk id="8" creationId="{CB64A035-B376-D93E-A0A9-CF7FFD7F628D}"/>
          </ac:picMkLst>
        </pc:picChg>
        <pc:picChg chg="add mod">
          <ac:chgData name="Albert Kšiňan" userId="d010fccd-7d02-475f-9f14-2192af778b2b" providerId="ADAL" clId="{9269A8AC-1E54-4E79-AF9F-D15908D193A3}" dt="2023-04-13T09:37:08.918" v="2779" actId="1076"/>
          <ac:picMkLst>
            <pc:docMk/>
            <pc:sldMk cId="1295275107" sldId="266"/>
            <ac:picMk id="12" creationId="{284B6728-ED08-862C-8E24-8889956BBAE7}"/>
          </ac:picMkLst>
        </pc:picChg>
        <pc:cxnChg chg="add mod">
          <ac:chgData name="Albert Kšiňan" userId="d010fccd-7d02-475f-9f14-2192af778b2b" providerId="ADAL" clId="{9269A8AC-1E54-4E79-AF9F-D15908D193A3}" dt="2023-04-13T09:37:19.506" v="2780" actId="1582"/>
          <ac:cxnSpMkLst>
            <pc:docMk/>
            <pc:sldMk cId="1295275107" sldId="266"/>
            <ac:cxnSpMk id="16" creationId="{14CA0888-56FE-370D-5C14-0927ADD6DC52}"/>
          </ac:cxnSpMkLst>
        </pc:cxnChg>
      </pc:sldChg>
      <pc:sldChg chg="modTransition">
        <pc:chgData name="Albert Kšiňan" userId="d010fccd-7d02-475f-9f14-2192af778b2b" providerId="ADAL" clId="{9269A8AC-1E54-4E79-AF9F-D15908D193A3}" dt="2023-04-13T09:30:07.981" v="2760"/>
        <pc:sldMkLst>
          <pc:docMk/>
          <pc:sldMk cId="2197048753" sldId="268"/>
        </pc:sldMkLst>
      </pc:sldChg>
      <pc:sldChg chg="addSp delSp modSp mod modTransition addAnim delAnim modAnim modShow">
        <pc:chgData name="Albert Kšiňan" userId="d010fccd-7d02-475f-9f14-2192af778b2b" providerId="ADAL" clId="{9269A8AC-1E54-4E79-AF9F-D15908D193A3}" dt="2023-04-13T13:35:25.485" v="2941" actId="729"/>
        <pc:sldMkLst>
          <pc:docMk/>
          <pc:sldMk cId="1225050259" sldId="269"/>
        </pc:sldMkLst>
        <pc:spChg chg="mod">
          <ac:chgData name="Albert Kšiňan" userId="d010fccd-7d02-475f-9f14-2192af778b2b" providerId="ADAL" clId="{9269A8AC-1E54-4E79-AF9F-D15908D193A3}" dt="2023-04-13T13:24:51.089" v="2856" actId="20577"/>
          <ac:spMkLst>
            <pc:docMk/>
            <pc:sldMk cId="1225050259" sldId="269"/>
            <ac:spMk id="2" creationId="{B580AC9C-9797-4421-B0E8-E1C7361542C1}"/>
          </ac:spMkLst>
        </pc:spChg>
        <pc:spChg chg="mod">
          <ac:chgData name="Albert Kšiňan" userId="d010fccd-7d02-475f-9f14-2192af778b2b" providerId="ADAL" clId="{9269A8AC-1E54-4E79-AF9F-D15908D193A3}" dt="2023-04-13T13:31:16.282" v="2940" actId="20577"/>
          <ac:spMkLst>
            <pc:docMk/>
            <pc:sldMk cId="1225050259" sldId="269"/>
            <ac:spMk id="3" creationId="{4B46BAF6-F8EB-4447-AEB8-F5B7AB443AFB}"/>
          </ac:spMkLst>
        </pc:spChg>
        <pc:spChg chg="del mod">
          <ac:chgData name="Albert Kšiňan" userId="d010fccd-7d02-475f-9f14-2192af778b2b" providerId="ADAL" clId="{9269A8AC-1E54-4E79-AF9F-D15908D193A3}" dt="2023-04-13T13:24:36.188" v="2850" actId="478"/>
          <ac:spMkLst>
            <pc:docMk/>
            <pc:sldMk cId="1225050259" sldId="269"/>
            <ac:spMk id="4" creationId="{C9C95E03-58C7-432D-A5DE-A53A1AF5CA79}"/>
          </ac:spMkLst>
        </pc:spChg>
        <pc:spChg chg="add del mod">
          <ac:chgData name="Albert Kšiňan" userId="d010fccd-7d02-475f-9f14-2192af778b2b" providerId="ADAL" clId="{9269A8AC-1E54-4E79-AF9F-D15908D193A3}" dt="2023-04-13T13:29:02.789" v="2880" actId="478"/>
          <ac:spMkLst>
            <pc:docMk/>
            <pc:sldMk cId="1225050259" sldId="269"/>
            <ac:spMk id="5" creationId="{51B73A50-AA1F-A037-9340-E5AD1B22E84B}"/>
          </ac:spMkLst>
        </pc:spChg>
      </pc:sldChg>
      <pc:sldChg chg="modTransition modAnim">
        <pc:chgData name="Albert Kšiňan" userId="d010fccd-7d02-475f-9f14-2192af778b2b" providerId="ADAL" clId="{9269A8AC-1E54-4E79-AF9F-D15908D193A3}" dt="2023-04-13T09:41:07.932" v="2794"/>
        <pc:sldMkLst>
          <pc:docMk/>
          <pc:sldMk cId="2991032828" sldId="270"/>
        </pc:sldMkLst>
      </pc:sldChg>
      <pc:sldChg chg="modSp mod modTransition">
        <pc:chgData name="Albert Kšiňan" userId="d010fccd-7d02-475f-9f14-2192af778b2b" providerId="ADAL" clId="{9269A8AC-1E54-4E79-AF9F-D15908D193A3}" dt="2023-04-13T09:41:20.404" v="2796" actId="27636"/>
        <pc:sldMkLst>
          <pc:docMk/>
          <pc:sldMk cId="4009983902" sldId="271"/>
        </pc:sldMkLst>
        <pc:spChg chg="mod">
          <ac:chgData name="Albert Kšiňan" userId="d010fccd-7d02-475f-9f14-2192af778b2b" providerId="ADAL" clId="{9269A8AC-1E54-4E79-AF9F-D15908D193A3}" dt="2023-04-13T09:41:20.404" v="2796" actId="27636"/>
          <ac:spMkLst>
            <pc:docMk/>
            <pc:sldMk cId="4009983902" sldId="271"/>
            <ac:spMk id="3" creationId="{902190A4-0460-5F5D-461F-A62F8C8B4BEF}"/>
          </ac:spMkLst>
        </pc:spChg>
      </pc:sldChg>
      <pc:sldChg chg="modTransition">
        <pc:chgData name="Albert Kšiňan" userId="d010fccd-7d02-475f-9f14-2192af778b2b" providerId="ADAL" clId="{9269A8AC-1E54-4E79-AF9F-D15908D193A3}" dt="2023-04-13T09:30:07.981" v="2760"/>
        <pc:sldMkLst>
          <pc:docMk/>
          <pc:sldMk cId="1991550722" sldId="272"/>
        </pc:sldMkLst>
      </pc:sldChg>
      <pc:sldChg chg="addSp delSp modSp mod modTransition setBg">
        <pc:chgData name="Albert Kšiňan" userId="d010fccd-7d02-475f-9f14-2192af778b2b" providerId="ADAL" clId="{9269A8AC-1E54-4E79-AF9F-D15908D193A3}" dt="2023-04-14T08:06:55.779" v="2955" actId="14100"/>
        <pc:sldMkLst>
          <pc:docMk/>
          <pc:sldMk cId="3477962470" sldId="273"/>
        </pc:sldMkLst>
        <pc:spChg chg="mod">
          <ac:chgData name="Albert Kšiňan" userId="d010fccd-7d02-475f-9f14-2192af778b2b" providerId="ADAL" clId="{9269A8AC-1E54-4E79-AF9F-D15908D193A3}" dt="2023-04-13T08:56:28.600" v="1354" actId="26606"/>
          <ac:spMkLst>
            <pc:docMk/>
            <pc:sldMk cId="3477962470" sldId="273"/>
            <ac:spMk id="2" creationId="{E8A4A724-6139-E9DD-8516-2A2FE3D3F955}"/>
          </ac:spMkLst>
        </pc:spChg>
        <pc:spChg chg="add del mod">
          <ac:chgData name="Albert Kšiňan" userId="d010fccd-7d02-475f-9f14-2192af778b2b" providerId="ADAL" clId="{9269A8AC-1E54-4E79-AF9F-D15908D193A3}" dt="2023-04-14T08:06:55.779" v="2955" actId="14100"/>
          <ac:spMkLst>
            <pc:docMk/>
            <pc:sldMk cId="3477962470" sldId="273"/>
            <ac:spMk id="3" creationId="{12549064-DE66-7053-B54F-61A723BD5F42}"/>
          </ac:spMkLst>
        </pc:spChg>
        <pc:spChg chg="add">
          <ac:chgData name="Albert Kšiňan" userId="d010fccd-7d02-475f-9f14-2192af778b2b" providerId="ADAL" clId="{9269A8AC-1E54-4E79-AF9F-D15908D193A3}" dt="2023-04-13T08:56:28.600" v="1354" actId="26606"/>
          <ac:spMkLst>
            <pc:docMk/>
            <pc:sldMk cId="3477962470" sldId="273"/>
            <ac:spMk id="7" creationId="{1C582B07-D0F0-4B6B-A5D9-D2F192CB3A4E}"/>
          </ac:spMkLst>
        </pc:spChg>
        <pc:spChg chg="add del">
          <ac:chgData name="Albert Kšiňan" userId="d010fccd-7d02-475f-9f14-2192af778b2b" providerId="ADAL" clId="{9269A8AC-1E54-4E79-AF9F-D15908D193A3}" dt="2023-04-13T08:51:28.796" v="1156" actId="26606"/>
          <ac:spMkLst>
            <pc:docMk/>
            <pc:sldMk cId="3477962470" sldId="273"/>
            <ac:spMk id="8" creationId="{D7C3C2D0-A48F-4A6F-9C7D-888E9DFE643A}"/>
          </ac:spMkLst>
        </pc:spChg>
        <pc:spChg chg="add del">
          <ac:chgData name="Albert Kšiňan" userId="d010fccd-7d02-475f-9f14-2192af778b2b" providerId="ADAL" clId="{9269A8AC-1E54-4E79-AF9F-D15908D193A3}" dt="2023-04-13T08:51:11.517" v="1152" actId="26606"/>
          <ac:spMkLst>
            <pc:docMk/>
            <pc:sldMk cId="3477962470" sldId="273"/>
            <ac:spMk id="9" creationId="{1C582B07-D0F0-4B6B-A5D9-D2F192CB3A4E}"/>
          </ac:spMkLst>
        </pc:spChg>
        <pc:spChg chg="add del">
          <ac:chgData name="Albert Kšiňan" userId="d010fccd-7d02-475f-9f14-2192af778b2b" providerId="ADAL" clId="{9269A8AC-1E54-4E79-AF9F-D15908D193A3}" dt="2023-04-13T08:51:25.449" v="1154" actId="26606"/>
          <ac:spMkLst>
            <pc:docMk/>
            <pc:sldMk cId="3477962470" sldId="273"/>
            <ac:spMk id="42" creationId="{2437C4A8-8E3A-4ADA-93B9-64737CE1ABB1}"/>
          </ac:spMkLst>
        </pc:spChg>
        <pc:spChg chg="add del">
          <ac:chgData name="Albert Kšiňan" userId="d010fccd-7d02-475f-9f14-2192af778b2b" providerId="ADAL" clId="{9269A8AC-1E54-4E79-AF9F-D15908D193A3}" dt="2023-04-13T08:51:28.796" v="1156" actId="26606"/>
          <ac:spMkLst>
            <pc:docMk/>
            <pc:sldMk cId="3477962470" sldId="273"/>
            <ac:spMk id="43" creationId="{69F0804E-F8DE-40E7-90F4-68B638136E17}"/>
          </ac:spMkLst>
        </pc:spChg>
        <pc:spChg chg="add del">
          <ac:chgData name="Albert Kšiňan" userId="d010fccd-7d02-475f-9f14-2192af778b2b" providerId="ADAL" clId="{9269A8AC-1E54-4E79-AF9F-D15908D193A3}" dt="2023-04-13T08:51:11.517" v="1152" actId="26606"/>
          <ac:spMkLst>
            <pc:docMk/>
            <pc:sldMk cId="3477962470" sldId="273"/>
            <ac:spMk id="44" creationId="{BEAC0A80-07D3-49CB-87C3-BC34F219DFF7}"/>
          </ac:spMkLst>
        </pc:spChg>
        <pc:spChg chg="add">
          <ac:chgData name="Albert Kšiňan" userId="d010fccd-7d02-475f-9f14-2192af778b2b" providerId="ADAL" clId="{9269A8AC-1E54-4E79-AF9F-D15908D193A3}" dt="2023-04-13T08:56:28.600" v="1354" actId="26606"/>
          <ac:spMkLst>
            <pc:docMk/>
            <pc:sldMk cId="3477962470" sldId="273"/>
            <ac:spMk id="48" creationId="{BEAC0A80-07D3-49CB-87C3-BC34F219DFF7}"/>
          </ac:spMkLst>
        </pc:spChg>
        <pc:spChg chg="add del">
          <ac:chgData name="Albert Kšiňan" userId="d010fccd-7d02-475f-9f14-2192af778b2b" providerId="ADAL" clId="{9269A8AC-1E54-4E79-AF9F-D15908D193A3}" dt="2023-04-13T08:51:25.449" v="1154" actId="26606"/>
          <ac:spMkLst>
            <pc:docMk/>
            <pc:sldMk cId="3477962470" sldId="273"/>
            <ac:spMk id="79" creationId="{A7050958-138C-4DA8-9DF5-1A9D65C19168}"/>
          </ac:spMkLst>
        </pc:spChg>
        <pc:spChg chg="add del">
          <ac:chgData name="Albert Kšiňan" userId="d010fccd-7d02-475f-9f14-2192af778b2b" providerId="ADAL" clId="{9269A8AC-1E54-4E79-AF9F-D15908D193A3}" dt="2023-04-13T08:51:25.449" v="1154" actId="26606"/>
          <ac:spMkLst>
            <pc:docMk/>
            <pc:sldMk cId="3477962470" sldId="273"/>
            <ac:spMk id="81" creationId="{BA6285CA-6AFA-4F27-AFB5-1B32CDE09B1A}"/>
          </ac:spMkLst>
        </pc:spChg>
        <pc:spChg chg="add del">
          <ac:chgData name="Albert Kšiňan" userId="d010fccd-7d02-475f-9f14-2192af778b2b" providerId="ADAL" clId="{9269A8AC-1E54-4E79-AF9F-D15908D193A3}" dt="2023-04-13T08:51:28.796" v="1156" actId="26606"/>
          <ac:spMkLst>
            <pc:docMk/>
            <pc:sldMk cId="3477962470" sldId="273"/>
            <ac:spMk id="85" creationId="{12549064-DE66-7053-B54F-61A723BD5F42}"/>
          </ac:spMkLst>
        </pc:spChg>
        <pc:grpChg chg="add del">
          <ac:chgData name="Albert Kšiňan" userId="d010fccd-7d02-475f-9f14-2192af778b2b" providerId="ADAL" clId="{9269A8AC-1E54-4E79-AF9F-D15908D193A3}" dt="2023-04-13T08:51:28.796" v="1156" actId="26606"/>
          <ac:grpSpMkLst>
            <pc:docMk/>
            <pc:sldMk cId="3477962470" sldId="273"/>
            <ac:grpSpMk id="10" creationId="{E37E539E-8E53-45C6-9EEF-BF0998DEDBE3}"/>
          </ac:grpSpMkLst>
        </pc:grpChg>
        <pc:grpChg chg="add del">
          <ac:chgData name="Albert Kšiňan" userId="d010fccd-7d02-475f-9f14-2192af778b2b" providerId="ADAL" clId="{9269A8AC-1E54-4E79-AF9F-D15908D193A3}" dt="2023-04-13T08:51:11.517" v="1152" actId="26606"/>
          <ac:grpSpMkLst>
            <pc:docMk/>
            <pc:sldMk cId="3477962470" sldId="273"/>
            <ac:grpSpMk id="11" creationId="{4D431671-5191-4947-8899-E90505A70426}"/>
          </ac:grpSpMkLst>
        </pc:grpChg>
        <pc:grpChg chg="add">
          <ac:chgData name="Albert Kšiňan" userId="d010fccd-7d02-475f-9f14-2192af778b2b" providerId="ADAL" clId="{9269A8AC-1E54-4E79-AF9F-D15908D193A3}" dt="2023-04-13T08:56:28.600" v="1354" actId="26606"/>
          <ac:grpSpMkLst>
            <pc:docMk/>
            <pc:sldMk cId="3477962470" sldId="273"/>
            <ac:grpSpMk id="45" creationId="{4D431671-5191-4947-8899-E90505A70426}"/>
          </ac:grpSpMkLst>
        </pc:grpChg>
        <pc:grpChg chg="add del">
          <ac:chgData name="Albert Kšiňan" userId="d010fccd-7d02-475f-9f14-2192af778b2b" providerId="ADAL" clId="{9269A8AC-1E54-4E79-AF9F-D15908D193A3}" dt="2023-04-13T08:51:25.449" v="1154" actId="26606"/>
          <ac:grpSpMkLst>
            <pc:docMk/>
            <pc:sldMk cId="3477962470" sldId="273"/>
            <ac:grpSpMk id="46" creationId="{7CC099DD-8E7F-4878-A418-76859A85E971}"/>
          </ac:grpSpMkLst>
        </pc:grpChg>
        <pc:grpChg chg="add del">
          <ac:chgData name="Albert Kšiňan" userId="d010fccd-7d02-475f-9f14-2192af778b2b" providerId="ADAL" clId="{9269A8AC-1E54-4E79-AF9F-D15908D193A3}" dt="2023-04-13T08:51:25.449" v="1154" actId="26606"/>
          <ac:grpSpMkLst>
            <pc:docMk/>
            <pc:sldMk cId="3477962470" sldId="273"/>
            <ac:grpSpMk id="78" creationId="{748618E9-EE2D-4864-9EEE-58939BD4FBBA}"/>
          </ac:grpSpMkLst>
        </pc:grpChg>
        <pc:graphicFrameChg chg="add del">
          <ac:chgData name="Albert Kšiňan" userId="d010fccd-7d02-475f-9f14-2192af778b2b" providerId="ADAL" clId="{9269A8AC-1E54-4E79-AF9F-D15908D193A3}" dt="2023-04-13T08:56:22.010" v="1353" actId="26606"/>
          <ac:graphicFrameMkLst>
            <pc:docMk/>
            <pc:sldMk cId="3477962470" sldId="273"/>
            <ac:graphicFrameMk id="6" creationId="{26477979-57E5-C135-B5EE-F7AB8157EA8C}"/>
          </ac:graphicFrameMkLst>
        </pc:graphicFrameChg>
        <pc:picChg chg="add del">
          <ac:chgData name="Albert Kšiňan" userId="d010fccd-7d02-475f-9f14-2192af778b2b" providerId="ADAL" clId="{9269A8AC-1E54-4E79-AF9F-D15908D193A3}" dt="2023-04-13T08:51:11.517" v="1152" actId="26606"/>
          <ac:picMkLst>
            <pc:docMk/>
            <pc:sldMk cId="3477962470" sldId="273"/>
            <ac:picMk id="5" creationId="{3D02B082-F2CF-315B-B46B-973D327A78D3}"/>
          </ac:picMkLst>
        </pc:picChg>
        <pc:picChg chg="add">
          <ac:chgData name="Albert Kšiňan" userId="d010fccd-7d02-475f-9f14-2192af778b2b" providerId="ADAL" clId="{9269A8AC-1E54-4E79-AF9F-D15908D193A3}" dt="2023-04-13T08:56:28.600" v="1354" actId="26606"/>
          <ac:picMkLst>
            <pc:docMk/>
            <pc:sldMk cId="3477962470" sldId="273"/>
            <ac:picMk id="49" creationId="{A1378A37-FC2C-55BF-DABF-E4301CFF3B5B}"/>
          </ac:picMkLst>
        </pc:picChg>
        <pc:picChg chg="add del">
          <ac:chgData name="Albert Kšiňan" userId="d010fccd-7d02-475f-9f14-2192af778b2b" providerId="ADAL" clId="{9269A8AC-1E54-4E79-AF9F-D15908D193A3}" dt="2023-04-13T08:51:25.449" v="1154" actId="26606"/>
          <ac:picMkLst>
            <pc:docMk/>
            <pc:sldMk cId="3477962470" sldId="273"/>
            <ac:picMk id="82" creationId="{E93CBA85-9445-D944-A54B-8732A6E01DD7}"/>
          </ac:picMkLst>
        </pc:picChg>
      </pc:sldChg>
      <pc:sldChg chg="addSp delSp modSp new mod modTransition setBg modAnim">
        <pc:chgData name="Albert Kšiňan" userId="d010fccd-7d02-475f-9f14-2192af778b2b" providerId="ADAL" clId="{9269A8AC-1E54-4E79-AF9F-D15908D193A3}" dt="2023-04-13T09:42:26.035" v="2807" actId="1076"/>
        <pc:sldMkLst>
          <pc:docMk/>
          <pc:sldMk cId="3386141627" sldId="274"/>
        </pc:sldMkLst>
        <pc:spChg chg="mod">
          <ac:chgData name="Albert Kšiňan" userId="d010fccd-7d02-475f-9f14-2192af778b2b" providerId="ADAL" clId="{9269A8AC-1E54-4E79-AF9F-D15908D193A3}" dt="2023-04-13T08:39:22.255" v="997" actId="1076"/>
          <ac:spMkLst>
            <pc:docMk/>
            <pc:sldMk cId="3386141627" sldId="274"/>
            <ac:spMk id="2" creationId="{A2C83206-1A09-DD92-67CF-ECB0E34D81F4}"/>
          </ac:spMkLst>
        </pc:spChg>
        <pc:spChg chg="del mod">
          <ac:chgData name="Albert Kšiňan" userId="d010fccd-7d02-475f-9f14-2192af778b2b" providerId="ADAL" clId="{9269A8AC-1E54-4E79-AF9F-D15908D193A3}" dt="2023-04-13T08:21:49.481" v="643" actId="3680"/>
          <ac:spMkLst>
            <pc:docMk/>
            <pc:sldMk cId="3386141627" sldId="274"/>
            <ac:spMk id="3" creationId="{B1DCF36C-2C9F-282A-D432-97BD13CD4B64}"/>
          </ac:spMkLst>
        </pc:spChg>
        <pc:spChg chg="add">
          <ac:chgData name="Albert Kšiňan" userId="d010fccd-7d02-475f-9f14-2192af778b2b" providerId="ADAL" clId="{9269A8AC-1E54-4E79-AF9F-D15908D193A3}" dt="2023-04-13T08:33:14.482" v="797" actId="26606"/>
          <ac:spMkLst>
            <pc:docMk/>
            <pc:sldMk cId="3386141627" sldId="274"/>
            <ac:spMk id="11" creationId="{9663BDD8-36FC-48B0-8862-3B51BE4F77DA}"/>
          </ac:spMkLst>
        </pc:spChg>
        <pc:spChg chg="add">
          <ac:chgData name="Albert Kšiňan" userId="d010fccd-7d02-475f-9f14-2192af778b2b" providerId="ADAL" clId="{9269A8AC-1E54-4E79-AF9F-D15908D193A3}" dt="2023-04-13T08:33:14.482" v="797" actId="26606"/>
          <ac:spMkLst>
            <pc:docMk/>
            <pc:sldMk cId="3386141627" sldId="274"/>
            <ac:spMk id="46" creationId="{1DEA6A44-CD60-4DFD-802B-A4F4BFCB7116}"/>
          </ac:spMkLst>
        </pc:spChg>
        <pc:grpChg chg="add">
          <ac:chgData name="Albert Kšiňan" userId="d010fccd-7d02-475f-9f14-2192af778b2b" providerId="ADAL" clId="{9269A8AC-1E54-4E79-AF9F-D15908D193A3}" dt="2023-04-13T08:33:14.482" v="797" actId="26606"/>
          <ac:grpSpMkLst>
            <pc:docMk/>
            <pc:sldMk cId="3386141627" sldId="274"/>
            <ac:grpSpMk id="13" creationId="{B27757FA-E22B-4C03-A927-1E4B4A5855BB}"/>
          </ac:grpSpMkLst>
        </pc:grpChg>
        <pc:graphicFrameChg chg="add mod ord modGraphic">
          <ac:chgData name="Albert Kšiňan" userId="d010fccd-7d02-475f-9f14-2192af778b2b" providerId="ADAL" clId="{9269A8AC-1E54-4E79-AF9F-D15908D193A3}" dt="2023-04-13T08:50:47.562" v="1117" actId="1076"/>
          <ac:graphicFrameMkLst>
            <pc:docMk/>
            <pc:sldMk cId="3386141627" sldId="274"/>
            <ac:graphicFrameMk id="4" creationId="{C7737857-5970-2D88-B56D-83B5A59CF085}"/>
          </ac:graphicFrameMkLst>
        </pc:graphicFrameChg>
        <pc:graphicFrameChg chg="add del mod modGraphic">
          <ac:chgData name="Albert Kšiňan" userId="d010fccd-7d02-475f-9f14-2192af778b2b" providerId="ADAL" clId="{9269A8AC-1E54-4E79-AF9F-D15908D193A3}" dt="2023-04-13T08:31:47.036" v="744" actId="478"/>
          <ac:graphicFrameMkLst>
            <pc:docMk/>
            <pc:sldMk cId="3386141627" sldId="274"/>
            <ac:graphicFrameMk id="5" creationId="{6EA5AC76-FE40-901C-31ED-F27846118F81}"/>
          </ac:graphicFrameMkLst>
        </pc:graphicFrameChg>
        <pc:graphicFrameChg chg="add del mod modGraphic">
          <ac:chgData name="Albert Kšiňan" userId="d010fccd-7d02-475f-9f14-2192af778b2b" providerId="ADAL" clId="{9269A8AC-1E54-4E79-AF9F-D15908D193A3}" dt="2023-04-13T08:50:44.672" v="1116" actId="478"/>
          <ac:graphicFrameMkLst>
            <pc:docMk/>
            <pc:sldMk cId="3386141627" sldId="274"/>
            <ac:graphicFrameMk id="6" creationId="{5C7BEADB-BB34-0695-F538-C5963BF5969F}"/>
          </ac:graphicFrameMkLst>
        </pc:graphicFrameChg>
        <pc:graphicFrameChg chg="add mod modGraphic">
          <ac:chgData name="Albert Kšiňan" userId="d010fccd-7d02-475f-9f14-2192af778b2b" providerId="ADAL" clId="{9269A8AC-1E54-4E79-AF9F-D15908D193A3}" dt="2023-04-13T09:42:26.035" v="2807" actId="1076"/>
          <ac:graphicFrameMkLst>
            <pc:docMk/>
            <pc:sldMk cId="3386141627" sldId="274"/>
            <ac:graphicFrameMk id="7" creationId="{367A6996-3A68-9B6B-3B88-884C99F9DF25}"/>
          </ac:graphicFrameMkLst>
        </pc:graphicFrameChg>
      </pc:sldChg>
      <pc:sldChg chg="addSp modSp new mod modTransition setBg modAnim">
        <pc:chgData name="Albert Kšiňan" userId="d010fccd-7d02-475f-9f14-2192af778b2b" providerId="ADAL" clId="{9269A8AC-1E54-4E79-AF9F-D15908D193A3}" dt="2023-04-13T09:42:38.885" v="2808"/>
        <pc:sldMkLst>
          <pc:docMk/>
          <pc:sldMk cId="1721757923" sldId="275"/>
        </pc:sldMkLst>
        <pc:spChg chg="mod">
          <ac:chgData name="Albert Kšiňan" userId="d010fccd-7d02-475f-9f14-2192af778b2b" providerId="ADAL" clId="{9269A8AC-1E54-4E79-AF9F-D15908D193A3}" dt="2023-04-13T09:04:49.095" v="1942" actId="26606"/>
          <ac:spMkLst>
            <pc:docMk/>
            <pc:sldMk cId="1721757923" sldId="275"/>
            <ac:spMk id="2" creationId="{48A7BFD5-790F-96C2-2372-BA1D48AF59F6}"/>
          </ac:spMkLst>
        </pc:spChg>
        <pc:spChg chg="mod">
          <ac:chgData name="Albert Kšiňan" userId="d010fccd-7d02-475f-9f14-2192af778b2b" providerId="ADAL" clId="{9269A8AC-1E54-4E79-AF9F-D15908D193A3}" dt="2023-04-13T09:04:49.095" v="1942" actId="26606"/>
          <ac:spMkLst>
            <pc:docMk/>
            <pc:sldMk cId="1721757923" sldId="275"/>
            <ac:spMk id="3" creationId="{09C2B3B9-2449-17F3-BBE5-11832F74062B}"/>
          </ac:spMkLst>
        </pc:spChg>
        <pc:spChg chg="add">
          <ac:chgData name="Albert Kšiňan" userId="d010fccd-7d02-475f-9f14-2192af778b2b" providerId="ADAL" clId="{9269A8AC-1E54-4E79-AF9F-D15908D193A3}" dt="2023-04-13T09:04:49.095" v="1942" actId="26606"/>
          <ac:spMkLst>
            <pc:docMk/>
            <pc:sldMk cId="1721757923" sldId="275"/>
            <ac:spMk id="8" creationId="{D7C3C2D0-A48F-4A6F-9C7D-888E9DFE643A}"/>
          </ac:spMkLst>
        </pc:spChg>
        <pc:spChg chg="add">
          <ac:chgData name="Albert Kšiňan" userId="d010fccd-7d02-475f-9f14-2192af778b2b" providerId="ADAL" clId="{9269A8AC-1E54-4E79-AF9F-D15908D193A3}" dt="2023-04-13T09:04:49.095" v="1942" actId="26606"/>
          <ac:spMkLst>
            <pc:docMk/>
            <pc:sldMk cId="1721757923" sldId="275"/>
            <ac:spMk id="10" creationId="{A522AC37-2BE3-4ECF-A007-1DE6CB354FFE}"/>
          </ac:spMkLst>
        </pc:spChg>
        <pc:spChg chg="add">
          <ac:chgData name="Albert Kšiňan" userId="d010fccd-7d02-475f-9f14-2192af778b2b" providerId="ADAL" clId="{9269A8AC-1E54-4E79-AF9F-D15908D193A3}" dt="2023-04-13T09:04:49.095" v="1942" actId="26606"/>
          <ac:spMkLst>
            <pc:docMk/>
            <pc:sldMk cId="1721757923" sldId="275"/>
            <ac:spMk id="45" creationId="{69F0804E-F8DE-40E7-90F4-68B638136E17}"/>
          </ac:spMkLst>
        </pc:spChg>
        <pc:grpChg chg="add">
          <ac:chgData name="Albert Kšiňan" userId="d010fccd-7d02-475f-9f14-2192af778b2b" providerId="ADAL" clId="{9269A8AC-1E54-4E79-AF9F-D15908D193A3}" dt="2023-04-13T09:04:49.095" v="1942" actId="26606"/>
          <ac:grpSpMkLst>
            <pc:docMk/>
            <pc:sldMk cId="1721757923" sldId="275"/>
            <ac:grpSpMk id="12" creationId="{ACAC8F7F-D35D-4520-8F56-4EFA77C73B66}"/>
          </ac:grpSpMkLst>
        </pc:grpChg>
      </pc:sldChg>
      <pc:sldChg chg="addSp delSp modSp new mod modTransition setBg">
        <pc:chgData name="Albert Kšiňan" userId="d010fccd-7d02-475f-9f14-2192af778b2b" providerId="ADAL" clId="{9269A8AC-1E54-4E79-AF9F-D15908D193A3}" dt="2023-04-13T09:30:07.981" v="2760"/>
        <pc:sldMkLst>
          <pc:docMk/>
          <pc:sldMk cId="2429305763" sldId="276"/>
        </pc:sldMkLst>
        <pc:spChg chg="mod">
          <ac:chgData name="Albert Kšiňan" userId="d010fccd-7d02-475f-9f14-2192af778b2b" providerId="ADAL" clId="{9269A8AC-1E54-4E79-AF9F-D15908D193A3}" dt="2023-04-13T09:08:49.586" v="1996" actId="26606"/>
          <ac:spMkLst>
            <pc:docMk/>
            <pc:sldMk cId="2429305763" sldId="276"/>
            <ac:spMk id="2" creationId="{9669744C-38C6-A82A-16B9-CF052C41FD11}"/>
          </ac:spMkLst>
        </pc:spChg>
        <pc:spChg chg="mod">
          <ac:chgData name="Albert Kšiňan" userId="d010fccd-7d02-475f-9f14-2192af778b2b" providerId="ADAL" clId="{9269A8AC-1E54-4E79-AF9F-D15908D193A3}" dt="2023-04-13T09:08:49.586" v="1996" actId="26606"/>
          <ac:spMkLst>
            <pc:docMk/>
            <pc:sldMk cId="2429305763" sldId="276"/>
            <ac:spMk id="3" creationId="{44FD05A8-B293-79BA-10BC-49A1545C22AD}"/>
          </ac:spMkLst>
        </pc:spChg>
        <pc:spChg chg="add mod">
          <ac:chgData name="Albert Kšiňan" userId="d010fccd-7d02-475f-9f14-2192af778b2b" providerId="ADAL" clId="{9269A8AC-1E54-4E79-AF9F-D15908D193A3}" dt="2023-04-13T09:09:20.041" v="2011" actId="1076"/>
          <ac:spMkLst>
            <pc:docMk/>
            <pc:sldMk cId="2429305763" sldId="276"/>
            <ac:spMk id="7" creationId="{D2E3785F-1126-2E4A-B7F1-FD657718A109}"/>
          </ac:spMkLst>
        </pc:spChg>
        <pc:spChg chg="add">
          <ac:chgData name="Albert Kšiňan" userId="d010fccd-7d02-475f-9f14-2192af778b2b" providerId="ADAL" clId="{9269A8AC-1E54-4E79-AF9F-D15908D193A3}" dt="2023-04-13T09:08:49.586" v="1996" actId="26606"/>
          <ac:spMkLst>
            <pc:docMk/>
            <pc:sldMk cId="2429305763" sldId="276"/>
            <ac:spMk id="9" creationId="{1C582B07-D0F0-4B6B-A5D9-D2F192CB3A4E}"/>
          </ac:spMkLst>
        </pc:spChg>
        <pc:spChg chg="add">
          <ac:chgData name="Albert Kšiňan" userId="d010fccd-7d02-475f-9f14-2192af778b2b" providerId="ADAL" clId="{9269A8AC-1E54-4E79-AF9F-D15908D193A3}" dt="2023-04-13T09:08:49.586" v="1996" actId="26606"/>
          <ac:spMkLst>
            <pc:docMk/>
            <pc:sldMk cId="2429305763" sldId="276"/>
            <ac:spMk id="44" creationId="{3C541D4F-11C2-4F36-B2A3-AB9028F2A078}"/>
          </ac:spMkLst>
        </pc:spChg>
        <pc:grpChg chg="add">
          <ac:chgData name="Albert Kšiňan" userId="d010fccd-7d02-475f-9f14-2192af778b2b" providerId="ADAL" clId="{9269A8AC-1E54-4E79-AF9F-D15908D193A3}" dt="2023-04-13T09:08:49.586" v="1996" actId="26606"/>
          <ac:grpSpMkLst>
            <pc:docMk/>
            <pc:sldMk cId="2429305763" sldId="276"/>
            <ac:grpSpMk id="11" creationId="{5591A4A5-C00F-4B45-9735-FD2841BF348B}"/>
          </ac:grpSpMkLst>
        </pc:grpChg>
        <pc:picChg chg="add mod">
          <ac:chgData name="Albert Kšiňan" userId="d010fccd-7d02-475f-9f14-2192af778b2b" providerId="ADAL" clId="{9269A8AC-1E54-4E79-AF9F-D15908D193A3}" dt="2023-04-13T09:09:00.002" v="2003" actId="1076"/>
          <ac:picMkLst>
            <pc:docMk/>
            <pc:sldMk cId="2429305763" sldId="276"/>
            <ac:picMk id="4" creationId="{BA81394B-5882-D97D-B7A6-140D84FAAA0F}"/>
          </ac:picMkLst>
        </pc:picChg>
        <pc:picChg chg="add del mod">
          <ac:chgData name="Albert Kšiňan" userId="d010fccd-7d02-475f-9f14-2192af778b2b" providerId="ADAL" clId="{9269A8AC-1E54-4E79-AF9F-D15908D193A3}" dt="2023-04-13T09:09:09.010" v="2007"/>
          <ac:picMkLst>
            <pc:docMk/>
            <pc:sldMk cId="2429305763" sldId="276"/>
            <ac:picMk id="5" creationId="{F8BC0B62-F1D6-BEBB-49A1-80344DD489F4}"/>
          </ac:picMkLst>
        </pc:picChg>
        <pc:picChg chg="add del mod">
          <ac:chgData name="Albert Kšiňan" userId="d010fccd-7d02-475f-9f14-2192af778b2b" providerId="ADAL" clId="{9269A8AC-1E54-4E79-AF9F-D15908D193A3}" dt="2023-04-13T09:09:08.816" v="2006"/>
          <ac:picMkLst>
            <pc:docMk/>
            <pc:sldMk cId="2429305763" sldId="276"/>
            <ac:picMk id="6" creationId="{157C1A37-DCAF-5736-A701-7235960AC321}"/>
          </ac:picMkLst>
        </pc:picChg>
      </pc:sldChg>
      <pc:sldChg chg="addSp modSp new mod modTransition setBg">
        <pc:chgData name="Albert Kšiňan" userId="d010fccd-7d02-475f-9f14-2192af778b2b" providerId="ADAL" clId="{9269A8AC-1E54-4E79-AF9F-D15908D193A3}" dt="2023-04-13T09:30:07.981" v="2760"/>
        <pc:sldMkLst>
          <pc:docMk/>
          <pc:sldMk cId="3073372592" sldId="277"/>
        </pc:sldMkLst>
        <pc:spChg chg="mod">
          <ac:chgData name="Albert Kšiňan" userId="d010fccd-7d02-475f-9f14-2192af778b2b" providerId="ADAL" clId="{9269A8AC-1E54-4E79-AF9F-D15908D193A3}" dt="2023-04-13T09:10:12.334" v="2145" actId="26606"/>
          <ac:spMkLst>
            <pc:docMk/>
            <pc:sldMk cId="3073372592" sldId="277"/>
            <ac:spMk id="2" creationId="{E40C2B8F-F310-46FC-D299-B5E81766D44A}"/>
          </ac:spMkLst>
        </pc:spChg>
        <pc:spChg chg="mod">
          <ac:chgData name="Albert Kšiňan" userId="d010fccd-7d02-475f-9f14-2192af778b2b" providerId="ADAL" clId="{9269A8AC-1E54-4E79-AF9F-D15908D193A3}" dt="2023-04-13T09:10:12.334" v="2145" actId="26606"/>
          <ac:spMkLst>
            <pc:docMk/>
            <pc:sldMk cId="3073372592" sldId="277"/>
            <ac:spMk id="3" creationId="{DCD8FC6C-DBC6-9BE1-BF82-7A4F9D6B13AC}"/>
          </ac:spMkLst>
        </pc:spChg>
        <pc:spChg chg="add mod">
          <ac:chgData name="Albert Kšiňan" userId="d010fccd-7d02-475f-9f14-2192af778b2b" providerId="ADAL" clId="{9269A8AC-1E54-4E79-AF9F-D15908D193A3}" dt="2023-04-13T09:10:27.368" v="2149" actId="255"/>
          <ac:spMkLst>
            <pc:docMk/>
            <pc:sldMk cId="3073372592" sldId="277"/>
            <ac:spMk id="5" creationId="{5FEB8D81-606C-E166-5647-8C72D032A9ED}"/>
          </ac:spMkLst>
        </pc:spChg>
        <pc:spChg chg="add">
          <ac:chgData name="Albert Kšiňan" userId="d010fccd-7d02-475f-9f14-2192af778b2b" providerId="ADAL" clId="{9269A8AC-1E54-4E79-AF9F-D15908D193A3}" dt="2023-04-13T09:10:12.334" v="2145" actId="26606"/>
          <ac:spMkLst>
            <pc:docMk/>
            <pc:sldMk cId="3073372592" sldId="277"/>
            <ac:spMk id="9" creationId="{1C582B07-D0F0-4B6B-A5D9-D2F192CB3A4E}"/>
          </ac:spMkLst>
        </pc:spChg>
        <pc:spChg chg="add">
          <ac:chgData name="Albert Kšiňan" userId="d010fccd-7d02-475f-9f14-2192af778b2b" providerId="ADAL" clId="{9269A8AC-1E54-4E79-AF9F-D15908D193A3}" dt="2023-04-13T09:10:12.334" v="2145" actId="26606"/>
          <ac:spMkLst>
            <pc:docMk/>
            <pc:sldMk cId="3073372592" sldId="277"/>
            <ac:spMk id="44" creationId="{3C541D4F-11C2-4F36-B2A3-AB9028F2A078}"/>
          </ac:spMkLst>
        </pc:spChg>
        <pc:grpChg chg="add">
          <ac:chgData name="Albert Kšiňan" userId="d010fccd-7d02-475f-9f14-2192af778b2b" providerId="ADAL" clId="{9269A8AC-1E54-4E79-AF9F-D15908D193A3}" dt="2023-04-13T09:10:12.334" v="2145" actId="26606"/>
          <ac:grpSpMkLst>
            <pc:docMk/>
            <pc:sldMk cId="3073372592" sldId="277"/>
            <ac:grpSpMk id="11" creationId="{5591A4A5-C00F-4B45-9735-FD2841BF348B}"/>
          </ac:grpSpMkLst>
        </pc:grpChg>
        <pc:picChg chg="add mod">
          <ac:chgData name="Albert Kšiňan" userId="d010fccd-7d02-475f-9f14-2192af778b2b" providerId="ADAL" clId="{9269A8AC-1E54-4E79-AF9F-D15908D193A3}" dt="2023-04-13T09:10:33.501" v="2151" actId="1076"/>
          <ac:picMkLst>
            <pc:docMk/>
            <pc:sldMk cId="3073372592" sldId="277"/>
            <ac:picMk id="4" creationId="{E435BB0E-5855-8755-5B1E-B1D132D890F3}"/>
          </ac:picMkLst>
        </pc:picChg>
      </pc:sldChg>
      <pc:sldChg chg="addSp delSp modSp new mod modTransition setBg modAnim">
        <pc:chgData name="Albert Kšiňan" userId="d010fccd-7d02-475f-9f14-2192af778b2b" providerId="ADAL" clId="{9269A8AC-1E54-4E79-AF9F-D15908D193A3}" dt="2023-04-13T09:42:48.285" v="2810"/>
        <pc:sldMkLst>
          <pc:docMk/>
          <pc:sldMk cId="1796825384" sldId="278"/>
        </pc:sldMkLst>
        <pc:spChg chg="mod">
          <ac:chgData name="Albert Kšiňan" userId="d010fccd-7d02-475f-9f14-2192af778b2b" providerId="ADAL" clId="{9269A8AC-1E54-4E79-AF9F-D15908D193A3}" dt="2023-04-13T09:18:56.669" v="2579" actId="26606"/>
          <ac:spMkLst>
            <pc:docMk/>
            <pc:sldMk cId="1796825384" sldId="278"/>
            <ac:spMk id="2" creationId="{2C1D427E-0B29-0C9B-45E4-0CCB23FB750B}"/>
          </ac:spMkLst>
        </pc:spChg>
        <pc:spChg chg="mod">
          <ac:chgData name="Albert Kšiňan" userId="d010fccd-7d02-475f-9f14-2192af778b2b" providerId="ADAL" clId="{9269A8AC-1E54-4E79-AF9F-D15908D193A3}" dt="2023-04-13T09:18:59.252" v="2581" actId="27636"/>
          <ac:spMkLst>
            <pc:docMk/>
            <pc:sldMk cId="1796825384" sldId="278"/>
            <ac:spMk id="3" creationId="{33B806AD-2348-F690-B889-4A2EF9901868}"/>
          </ac:spMkLst>
        </pc:spChg>
        <pc:spChg chg="add mod">
          <ac:chgData name="Albert Kšiňan" userId="d010fccd-7d02-475f-9f14-2192af778b2b" providerId="ADAL" clId="{9269A8AC-1E54-4E79-AF9F-D15908D193A3}" dt="2023-04-13T09:21:17.133" v="2686" actId="114"/>
          <ac:spMkLst>
            <pc:docMk/>
            <pc:sldMk cId="1796825384" sldId="278"/>
            <ac:spMk id="4" creationId="{3D837975-E56E-50B3-9FBF-F85867439250}"/>
          </ac:spMkLst>
        </pc:spChg>
        <pc:spChg chg="add del">
          <ac:chgData name="Albert Kšiňan" userId="d010fccd-7d02-475f-9f14-2192af778b2b" providerId="ADAL" clId="{9269A8AC-1E54-4E79-AF9F-D15908D193A3}" dt="2023-04-13T09:18:56.669" v="2579" actId="26606"/>
          <ac:spMkLst>
            <pc:docMk/>
            <pc:sldMk cId="1796825384" sldId="278"/>
            <ac:spMk id="9" creationId="{1C582B07-D0F0-4B6B-A5D9-D2F192CB3A4E}"/>
          </ac:spMkLst>
        </pc:spChg>
        <pc:spChg chg="add del">
          <ac:chgData name="Albert Kšiňan" userId="d010fccd-7d02-475f-9f14-2192af778b2b" providerId="ADAL" clId="{9269A8AC-1E54-4E79-AF9F-D15908D193A3}" dt="2023-04-13T09:18:56.669" v="2579" actId="26606"/>
          <ac:spMkLst>
            <pc:docMk/>
            <pc:sldMk cId="1796825384" sldId="278"/>
            <ac:spMk id="44" creationId="{BEAC0A80-07D3-49CB-87C3-BC34F219DFF7}"/>
          </ac:spMkLst>
        </pc:spChg>
        <pc:grpChg chg="add del">
          <ac:chgData name="Albert Kšiňan" userId="d010fccd-7d02-475f-9f14-2192af778b2b" providerId="ADAL" clId="{9269A8AC-1E54-4E79-AF9F-D15908D193A3}" dt="2023-04-13T09:18:56.669" v="2579" actId="26606"/>
          <ac:grpSpMkLst>
            <pc:docMk/>
            <pc:sldMk cId="1796825384" sldId="278"/>
            <ac:grpSpMk id="11" creationId="{4D431671-5191-4947-8899-E90505A70426}"/>
          </ac:grpSpMkLst>
        </pc:grpChg>
        <pc:picChg chg="add del">
          <ac:chgData name="Albert Kšiňan" userId="d010fccd-7d02-475f-9f14-2192af778b2b" providerId="ADAL" clId="{9269A8AC-1E54-4E79-AF9F-D15908D193A3}" dt="2023-04-13T09:18:56.669" v="2579" actId="26606"/>
          <ac:picMkLst>
            <pc:docMk/>
            <pc:sldMk cId="1796825384" sldId="278"/>
            <ac:picMk id="5" creationId="{3F884D5A-D22B-C1A2-C35B-D8AF53B3311E}"/>
          </ac:picMkLst>
        </pc:picChg>
      </pc:sldChg>
      <pc:sldChg chg="addSp delSp modSp new mod modTransition modShow">
        <pc:chgData name="Albert Kšiňan" userId="d010fccd-7d02-475f-9f14-2192af778b2b" providerId="ADAL" clId="{9269A8AC-1E54-4E79-AF9F-D15908D193A3}" dt="2023-04-13T13:36:18.634" v="2942" actId="729"/>
        <pc:sldMkLst>
          <pc:docMk/>
          <pc:sldMk cId="576624100" sldId="279"/>
        </pc:sldMkLst>
        <pc:spChg chg="del mod">
          <ac:chgData name="Albert Kšiňan" userId="d010fccd-7d02-475f-9f14-2192af778b2b" providerId="ADAL" clId="{9269A8AC-1E54-4E79-AF9F-D15908D193A3}" dt="2023-04-13T09:28:39.923" v="2690" actId="478"/>
          <ac:spMkLst>
            <pc:docMk/>
            <pc:sldMk cId="576624100" sldId="279"/>
            <ac:spMk id="3" creationId="{D224D294-9EAD-68C5-E09A-FB817E9A4C4E}"/>
          </ac:spMkLst>
        </pc:spChg>
        <pc:picChg chg="add mod">
          <ac:chgData name="Albert Kšiňan" userId="d010fccd-7d02-475f-9f14-2192af778b2b" providerId="ADAL" clId="{9269A8AC-1E54-4E79-AF9F-D15908D193A3}" dt="2023-04-13T09:28:50.023" v="2697" actId="1076"/>
          <ac:picMkLst>
            <pc:docMk/>
            <pc:sldMk cId="576624100" sldId="279"/>
            <ac:picMk id="1026" creationId="{C183C543-3210-A96A-2EF6-82870B7BCB0D}"/>
          </ac:picMkLst>
        </pc:picChg>
      </pc:sldChg>
      <pc:sldChg chg="addSp delSp modSp new mod modTransition setBg">
        <pc:chgData name="Albert Kšiňan" userId="d010fccd-7d02-475f-9f14-2192af778b2b" providerId="ADAL" clId="{9269A8AC-1E54-4E79-AF9F-D15908D193A3}" dt="2023-04-13T09:30:07.981" v="2760"/>
        <pc:sldMkLst>
          <pc:docMk/>
          <pc:sldMk cId="3893514636" sldId="280"/>
        </pc:sldMkLst>
        <pc:spChg chg="mod ord">
          <ac:chgData name="Albert Kšiňan" userId="d010fccd-7d02-475f-9f14-2192af778b2b" providerId="ADAL" clId="{9269A8AC-1E54-4E79-AF9F-D15908D193A3}" dt="2023-04-13T09:29:45.468" v="2750" actId="26606"/>
          <ac:spMkLst>
            <pc:docMk/>
            <pc:sldMk cId="3893514636" sldId="280"/>
            <ac:spMk id="2" creationId="{8E2F6877-F411-DCA5-505F-FE6FE49455A7}"/>
          </ac:spMkLst>
        </pc:spChg>
        <pc:spChg chg="add del mod">
          <ac:chgData name="Albert Kšiňan" userId="d010fccd-7d02-475f-9f14-2192af778b2b" providerId="ADAL" clId="{9269A8AC-1E54-4E79-AF9F-D15908D193A3}" dt="2023-04-13T09:29:45.468" v="2750" actId="26606"/>
          <ac:spMkLst>
            <pc:docMk/>
            <pc:sldMk cId="3893514636" sldId="280"/>
            <ac:spMk id="3" creationId="{2BDFF5B0-4079-0BFC-EFA5-DF6675FE0A86}"/>
          </ac:spMkLst>
        </pc:spChg>
        <pc:spChg chg="add del mod">
          <ac:chgData name="Albert Kšiňan" userId="d010fccd-7d02-475f-9f14-2192af778b2b" providerId="ADAL" clId="{9269A8AC-1E54-4E79-AF9F-D15908D193A3}" dt="2023-04-13T09:29:45.468" v="2750" actId="26606"/>
          <ac:spMkLst>
            <pc:docMk/>
            <pc:sldMk cId="3893514636" sldId="280"/>
            <ac:spMk id="5" creationId="{BC690EED-57CA-C959-FEFF-07F7F6BB71C0}"/>
          </ac:spMkLst>
        </pc:spChg>
        <pc:spChg chg="add del">
          <ac:chgData name="Albert Kšiňan" userId="d010fccd-7d02-475f-9f14-2192af778b2b" providerId="ADAL" clId="{9269A8AC-1E54-4E79-AF9F-D15908D193A3}" dt="2023-04-13T09:29:42.800" v="2745" actId="26606"/>
          <ac:spMkLst>
            <pc:docMk/>
            <pc:sldMk cId="3893514636" sldId="280"/>
            <ac:spMk id="10" creationId="{1C582B07-D0F0-4B6B-A5D9-D2F192CB3A4E}"/>
          </ac:spMkLst>
        </pc:spChg>
        <pc:spChg chg="add del">
          <ac:chgData name="Albert Kšiňan" userId="d010fccd-7d02-475f-9f14-2192af778b2b" providerId="ADAL" clId="{9269A8AC-1E54-4E79-AF9F-D15908D193A3}" dt="2023-04-13T09:29:44.118" v="2747" actId="26606"/>
          <ac:spMkLst>
            <pc:docMk/>
            <pc:sldMk cId="3893514636" sldId="280"/>
            <ac:spMk id="43" creationId="{2437C4A8-8E3A-4ADA-93B9-64737CE1ABB1}"/>
          </ac:spMkLst>
        </pc:spChg>
        <pc:spChg chg="add del">
          <ac:chgData name="Albert Kšiňan" userId="d010fccd-7d02-475f-9f14-2192af778b2b" providerId="ADAL" clId="{9269A8AC-1E54-4E79-AF9F-D15908D193A3}" dt="2023-04-13T09:29:42.800" v="2745" actId="26606"/>
          <ac:spMkLst>
            <pc:docMk/>
            <pc:sldMk cId="3893514636" sldId="280"/>
            <ac:spMk id="45" creationId="{BEAC0A80-07D3-49CB-87C3-BC34F219DFF7}"/>
          </ac:spMkLst>
        </pc:spChg>
        <pc:spChg chg="add del">
          <ac:chgData name="Albert Kšiňan" userId="d010fccd-7d02-475f-9f14-2192af778b2b" providerId="ADAL" clId="{9269A8AC-1E54-4E79-AF9F-D15908D193A3}" dt="2023-04-13T09:29:44.118" v="2747" actId="26606"/>
          <ac:spMkLst>
            <pc:docMk/>
            <pc:sldMk cId="3893514636" sldId="280"/>
            <ac:spMk id="80" creationId="{00FA6579-9606-4A7A-8519-FBED9C6FAA91}"/>
          </ac:spMkLst>
        </pc:spChg>
        <pc:spChg chg="add del">
          <ac:chgData name="Albert Kšiňan" userId="d010fccd-7d02-475f-9f14-2192af778b2b" providerId="ADAL" clId="{9269A8AC-1E54-4E79-AF9F-D15908D193A3}" dt="2023-04-13T09:29:44.118" v="2747" actId="26606"/>
          <ac:spMkLst>
            <pc:docMk/>
            <pc:sldMk cId="3893514636" sldId="280"/>
            <ac:spMk id="82" creationId="{4E1EF4E8-5513-4BF5-BC41-04645281C672}"/>
          </ac:spMkLst>
        </pc:spChg>
        <pc:spChg chg="add del">
          <ac:chgData name="Albert Kšiňan" userId="d010fccd-7d02-475f-9f14-2192af778b2b" providerId="ADAL" clId="{9269A8AC-1E54-4E79-AF9F-D15908D193A3}" dt="2023-04-13T09:29:44.118" v="2747" actId="26606"/>
          <ac:spMkLst>
            <pc:docMk/>
            <pc:sldMk cId="3893514636" sldId="280"/>
            <ac:spMk id="83" creationId="{BC690EED-57CA-C959-FEFF-07F7F6BB71C0}"/>
          </ac:spMkLst>
        </pc:spChg>
        <pc:spChg chg="add del">
          <ac:chgData name="Albert Kšiňan" userId="d010fccd-7d02-475f-9f14-2192af778b2b" providerId="ADAL" clId="{9269A8AC-1E54-4E79-AF9F-D15908D193A3}" dt="2023-04-13T09:29:45.455" v="2749" actId="26606"/>
          <ac:spMkLst>
            <pc:docMk/>
            <pc:sldMk cId="3893514636" sldId="280"/>
            <ac:spMk id="85" creationId="{1C582B07-D0F0-4B6B-A5D9-D2F192CB3A4E}"/>
          </ac:spMkLst>
        </pc:spChg>
        <pc:spChg chg="add del">
          <ac:chgData name="Albert Kšiňan" userId="d010fccd-7d02-475f-9f14-2192af778b2b" providerId="ADAL" clId="{9269A8AC-1E54-4E79-AF9F-D15908D193A3}" dt="2023-04-13T09:29:45.455" v="2749" actId="26606"/>
          <ac:spMkLst>
            <pc:docMk/>
            <pc:sldMk cId="3893514636" sldId="280"/>
            <ac:spMk id="88" creationId="{BEAC0A80-07D3-49CB-87C3-BC34F219DFF7}"/>
          </ac:spMkLst>
        </pc:spChg>
        <pc:spChg chg="add del">
          <ac:chgData name="Albert Kšiňan" userId="d010fccd-7d02-475f-9f14-2192af778b2b" providerId="ADAL" clId="{9269A8AC-1E54-4E79-AF9F-D15908D193A3}" dt="2023-04-13T09:29:45.455" v="2749" actId="26606"/>
          <ac:spMkLst>
            <pc:docMk/>
            <pc:sldMk cId="3893514636" sldId="280"/>
            <ac:spMk id="89" creationId="{2BDFF5B0-4079-0BFC-EFA5-DF6675FE0A86}"/>
          </ac:spMkLst>
        </pc:spChg>
        <pc:spChg chg="add">
          <ac:chgData name="Albert Kšiňan" userId="d010fccd-7d02-475f-9f14-2192af778b2b" providerId="ADAL" clId="{9269A8AC-1E54-4E79-AF9F-D15908D193A3}" dt="2023-04-13T09:29:45.468" v="2750" actId="26606"/>
          <ac:spMkLst>
            <pc:docMk/>
            <pc:sldMk cId="3893514636" sldId="280"/>
            <ac:spMk id="91" creationId="{1C582B07-D0F0-4B6B-A5D9-D2F192CB3A4E}"/>
          </ac:spMkLst>
        </pc:spChg>
        <pc:spChg chg="add">
          <ac:chgData name="Albert Kšiňan" userId="d010fccd-7d02-475f-9f14-2192af778b2b" providerId="ADAL" clId="{9269A8AC-1E54-4E79-AF9F-D15908D193A3}" dt="2023-04-13T09:29:45.468" v="2750" actId="26606"/>
          <ac:spMkLst>
            <pc:docMk/>
            <pc:sldMk cId="3893514636" sldId="280"/>
            <ac:spMk id="94" creationId="{3C541D4F-11C2-4F36-B2A3-AB9028F2A078}"/>
          </ac:spMkLst>
        </pc:spChg>
        <pc:spChg chg="add mod">
          <ac:chgData name="Albert Kšiňan" userId="d010fccd-7d02-475f-9f14-2192af778b2b" providerId="ADAL" clId="{9269A8AC-1E54-4E79-AF9F-D15908D193A3}" dt="2023-04-13T09:30:02.142" v="2759" actId="27636"/>
          <ac:spMkLst>
            <pc:docMk/>
            <pc:sldMk cId="3893514636" sldId="280"/>
            <ac:spMk id="95" creationId="{2BDFF5B0-4079-0BFC-EFA5-DF6675FE0A86}"/>
          </ac:spMkLst>
        </pc:spChg>
        <pc:grpChg chg="add del">
          <ac:chgData name="Albert Kšiňan" userId="d010fccd-7d02-475f-9f14-2192af778b2b" providerId="ADAL" clId="{9269A8AC-1E54-4E79-AF9F-D15908D193A3}" dt="2023-04-13T09:29:42.800" v="2745" actId="26606"/>
          <ac:grpSpMkLst>
            <pc:docMk/>
            <pc:sldMk cId="3893514636" sldId="280"/>
            <ac:grpSpMk id="12" creationId="{4D431671-5191-4947-8899-E90505A70426}"/>
          </ac:grpSpMkLst>
        </pc:grpChg>
        <pc:grpChg chg="add del">
          <ac:chgData name="Albert Kšiňan" userId="d010fccd-7d02-475f-9f14-2192af778b2b" providerId="ADAL" clId="{9269A8AC-1E54-4E79-AF9F-D15908D193A3}" dt="2023-04-13T09:29:44.118" v="2747" actId="26606"/>
          <ac:grpSpMkLst>
            <pc:docMk/>
            <pc:sldMk cId="3893514636" sldId="280"/>
            <ac:grpSpMk id="47" creationId="{0854B02B-0B9C-4F1C-AA77-810192994456}"/>
          </ac:grpSpMkLst>
        </pc:grpChg>
        <pc:grpChg chg="add del">
          <ac:chgData name="Albert Kšiňan" userId="d010fccd-7d02-475f-9f14-2192af778b2b" providerId="ADAL" clId="{9269A8AC-1E54-4E79-AF9F-D15908D193A3}" dt="2023-04-13T09:29:44.118" v="2747" actId="26606"/>
          <ac:grpSpMkLst>
            <pc:docMk/>
            <pc:sldMk cId="3893514636" sldId="280"/>
            <ac:grpSpMk id="79" creationId="{748618E9-EE2D-4864-9EEE-58939BD4FBBA}"/>
          </ac:grpSpMkLst>
        </pc:grpChg>
        <pc:grpChg chg="add del">
          <ac:chgData name="Albert Kšiňan" userId="d010fccd-7d02-475f-9f14-2192af778b2b" providerId="ADAL" clId="{9269A8AC-1E54-4E79-AF9F-D15908D193A3}" dt="2023-04-13T09:29:45.455" v="2749" actId="26606"/>
          <ac:grpSpMkLst>
            <pc:docMk/>
            <pc:sldMk cId="3893514636" sldId="280"/>
            <ac:grpSpMk id="86" creationId="{4D431671-5191-4947-8899-E90505A70426}"/>
          </ac:grpSpMkLst>
        </pc:grpChg>
        <pc:grpChg chg="add">
          <ac:chgData name="Albert Kšiňan" userId="d010fccd-7d02-475f-9f14-2192af778b2b" providerId="ADAL" clId="{9269A8AC-1E54-4E79-AF9F-D15908D193A3}" dt="2023-04-13T09:29:45.468" v="2750" actId="26606"/>
          <ac:grpSpMkLst>
            <pc:docMk/>
            <pc:sldMk cId="3893514636" sldId="280"/>
            <ac:grpSpMk id="92" creationId="{5591A4A5-C00F-4B45-9735-FD2841BF348B}"/>
          </ac:grpSpMkLst>
        </pc:grpChg>
        <pc:picChg chg="add mod">
          <ac:chgData name="Albert Kšiňan" userId="d010fccd-7d02-475f-9f14-2192af778b2b" providerId="ADAL" clId="{9269A8AC-1E54-4E79-AF9F-D15908D193A3}" dt="2023-04-13T09:29:57.117" v="2756" actId="1076"/>
          <ac:picMkLst>
            <pc:docMk/>
            <pc:sldMk cId="3893514636" sldId="280"/>
            <ac:picMk id="4" creationId="{15F4DF8E-B420-3C48-37FF-13C179E8BE8B}"/>
          </ac:picMkLst>
        </pc:pic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B175B9-A080-40B1-9FCD-D1CF590A4529}"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A966015F-450B-47F2-B04F-0A9D9C3F562B}">
      <dgm:prSet custT="1"/>
      <dgm:spPr/>
      <dgm:t>
        <a:bodyPr/>
        <a:lstStyle/>
        <a:p>
          <a:r>
            <a:rPr lang="cs-CZ" sz="2400" b="1" dirty="0"/>
            <a:t>Biologické</a:t>
          </a:r>
          <a:r>
            <a:rPr lang="cs-CZ" sz="2400" dirty="0"/>
            <a:t>: např. pohlaví, věk, výška</a:t>
          </a:r>
          <a:endParaRPr lang="en-US" sz="2400" dirty="0"/>
        </a:p>
      </dgm:t>
    </dgm:pt>
    <dgm:pt modelId="{34F8471B-6603-45F1-9D00-639EBC93B35D}" type="parTrans" cxnId="{6B364B37-26CF-45EA-AC3E-386CD43E2C26}">
      <dgm:prSet/>
      <dgm:spPr/>
      <dgm:t>
        <a:bodyPr/>
        <a:lstStyle/>
        <a:p>
          <a:endParaRPr lang="en-US" sz="1100"/>
        </a:p>
      </dgm:t>
    </dgm:pt>
    <dgm:pt modelId="{3C2EC641-13CA-4D18-AE6B-E753369B4915}" type="sibTrans" cxnId="{6B364B37-26CF-45EA-AC3E-386CD43E2C26}">
      <dgm:prSet/>
      <dgm:spPr/>
      <dgm:t>
        <a:bodyPr/>
        <a:lstStyle/>
        <a:p>
          <a:endParaRPr lang="en-US" sz="1100"/>
        </a:p>
      </dgm:t>
    </dgm:pt>
    <dgm:pt modelId="{7E6213B4-FE52-47E0-9639-BDC419D66612}">
      <dgm:prSet custT="1"/>
      <dgm:spPr/>
      <dgm:t>
        <a:bodyPr/>
        <a:lstStyle/>
        <a:p>
          <a:r>
            <a:rPr lang="cs-CZ" sz="2400" b="1" dirty="0"/>
            <a:t>Psychologické</a:t>
          </a:r>
          <a:r>
            <a:rPr lang="cs-CZ" sz="2400" dirty="0"/>
            <a:t>: např. IQ, osobnost, </a:t>
          </a:r>
          <a:r>
            <a:rPr lang="cs-CZ" sz="2400" dirty="0" err="1"/>
            <a:t>depresivita</a:t>
          </a:r>
          <a:endParaRPr lang="en-US" sz="2400" dirty="0"/>
        </a:p>
      </dgm:t>
    </dgm:pt>
    <dgm:pt modelId="{83E6684D-224D-4B37-8A7D-1E27AC51D3DF}" type="parTrans" cxnId="{7F76317C-4358-4C8A-AE65-663F52617DD1}">
      <dgm:prSet/>
      <dgm:spPr/>
      <dgm:t>
        <a:bodyPr/>
        <a:lstStyle/>
        <a:p>
          <a:endParaRPr lang="en-US" sz="1100"/>
        </a:p>
      </dgm:t>
    </dgm:pt>
    <dgm:pt modelId="{EE5E63F8-A83A-4111-9626-1655841A23B8}" type="sibTrans" cxnId="{7F76317C-4358-4C8A-AE65-663F52617DD1}">
      <dgm:prSet/>
      <dgm:spPr/>
      <dgm:t>
        <a:bodyPr/>
        <a:lstStyle/>
        <a:p>
          <a:endParaRPr lang="en-US" sz="1100"/>
        </a:p>
      </dgm:t>
    </dgm:pt>
    <dgm:pt modelId="{7C8815DD-5107-464A-BEBF-D95219A8A136}">
      <dgm:prSet custT="1"/>
      <dgm:spPr/>
      <dgm:t>
        <a:bodyPr/>
        <a:lstStyle/>
        <a:p>
          <a:r>
            <a:rPr lang="cs-CZ" sz="2400" b="1" dirty="0"/>
            <a:t>Socioekonomické</a:t>
          </a:r>
          <a:r>
            <a:rPr lang="cs-CZ" sz="2400" dirty="0"/>
            <a:t>: např. vzdělání, příjem, bohatství, přístup ke zdravotní péči</a:t>
          </a:r>
          <a:endParaRPr lang="en-US" sz="2400" dirty="0"/>
        </a:p>
      </dgm:t>
    </dgm:pt>
    <dgm:pt modelId="{DCB842E9-77CF-4D68-AB38-32BA88D167AA}" type="parTrans" cxnId="{462E7E7B-C69D-41D9-818C-1695A9FA4AAE}">
      <dgm:prSet/>
      <dgm:spPr/>
      <dgm:t>
        <a:bodyPr/>
        <a:lstStyle/>
        <a:p>
          <a:endParaRPr lang="en-US" sz="1100"/>
        </a:p>
      </dgm:t>
    </dgm:pt>
    <dgm:pt modelId="{3983FF04-86CB-490E-8A17-83C8E5ED62D9}" type="sibTrans" cxnId="{462E7E7B-C69D-41D9-818C-1695A9FA4AAE}">
      <dgm:prSet/>
      <dgm:spPr/>
      <dgm:t>
        <a:bodyPr/>
        <a:lstStyle/>
        <a:p>
          <a:endParaRPr lang="en-US" sz="1100"/>
        </a:p>
      </dgm:t>
    </dgm:pt>
    <dgm:pt modelId="{BA1C5BBC-F6FC-409F-BD1F-5BE5C690E467}" type="pres">
      <dgm:prSet presAssocID="{CCB175B9-A080-40B1-9FCD-D1CF590A4529}" presName="vert0" presStyleCnt="0">
        <dgm:presLayoutVars>
          <dgm:dir/>
          <dgm:animOne val="branch"/>
          <dgm:animLvl val="lvl"/>
        </dgm:presLayoutVars>
      </dgm:prSet>
      <dgm:spPr/>
    </dgm:pt>
    <dgm:pt modelId="{1A3DE2B0-CF2D-4744-916B-7123C36B8C1A}" type="pres">
      <dgm:prSet presAssocID="{A966015F-450B-47F2-B04F-0A9D9C3F562B}" presName="thickLine" presStyleLbl="alignNode1" presStyleIdx="0" presStyleCnt="3"/>
      <dgm:spPr/>
    </dgm:pt>
    <dgm:pt modelId="{B3C8AD3C-89A5-4970-9BDD-59F7FD5D6B80}" type="pres">
      <dgm:prSet presAssocID="{A966015F-450B-47F2-B04F-0A9D9C3F562B}" presName="horz1" presStyleCnt="0"/>
      <dgm:spPr/>
    </dgm:pt>
    <dgm:pt modelId="{318BDAA8-8F87-4C86-B945-C173E3BF0364}" type="pres">
      <dgm:prSet presAssocID="{A966015F-450B-47F2-B04F-0A9D9C3F562B}" presName="tx1" presStyleLbl="revTx" presStyleIdx="0" presStyleCnt="3"/>
      <dgm:spPr/>
    </dgm:pt>
    <dgm:pt modelId="{F370F1F4-1E28-46DA-94E8-D855FA033F0A}" type="pres">
      <dgm:prSet presAssocID="{A966015F-450B-47F2-B04F-0A9D9C3F562B}" presName="vert1" presStyleCnt="0"/>
      <dgm:spPr/>
    </dgm:pt>
    <dgm:pt modelId="{370F459F-87F0-4603-8D66-6795DF9E5C7E}" type="pres">
      <dgm:prSet presAssocID="{7E6213B4-FE52-47E0-9639-BDC419D66612}" presName="thickLine" presStyleLbl="alignNode1" presStyleIdx="1" presStyleCnt="3"/>
      <dgm:spPr/>
    </dgm:pt>
    <dgm:pt modelId="{D1D8BC3B-461A-4B5A-A68D-9A0303F69DFD}" type="pres">
      <dgm:prSet presAssocID="{7E6213B4-FE52-47E0-9639-BDC419D66612}" presName="horz1" presStyleCnt="0"/>
      <dgm:spPr/>
    </dgm:pt>
    <dgm:pt modelId="{99A42FD7-75E7-4A79-9D25-BB4446FD9FD1}" type="pres">
      <dgm:prSet presAssocID="{7E6213B4-FE52-47E0-9639-BDC419D66612}" presName="tx1" presStyleLbl="revTx" presStyleIdx="1" presStyleCnt="3"/>
      <dgm:spPr/>
    </dgm:pt>
    <dgm:pt modelId="{B8B6713F-7BD7-4E79-A159-1715BB29A089}" type="pres">
      <dgm:prSet presAssocID="{7E6213B4-FE52-47E0-9639-BDC419D66612}" presName="vert1" presStyleCnt="0"/>
      <dgm:spPr/>
    </dgm:pt>
    <dgm:pt modelId="{EAD86A76-DB78-4E77-9F15-EE903952D0A4}" type="pres">
      <dgm:prSet presAssocID="{7C8815DD-5107-464A-BEBF-D95219A8A136}" presName="thickLine" presStyleLbl="alignNode1" presStyleIdx="2" presStyleCnt="3"/>
      <dgm:spPr/>
    </dgm:pt>
    <dgm:pt modelId="{91727D9A-4B7D-4CA6-8F68-6E83D4D46A89}" type="pres">
      <dgm:prSet presAssocID="{7C8815DD-5107-464A-BEBF-D95219A8A136}" presName="horz1" presStyleCnt="0"/>
      <dgm:spPr/>
    </dgm:pt>
    <dgm:pt modelId="{8E33DC9E-86DE-4E90-85CC-E0D30849D8C1}" type="pres">
      <dgm:prSet presAssocID="{7C8815DD-5107-464A-BEBF-D95219A8A136}" presName="tx1" presStyleLbl="revTx" presStyleIdx="2" presStyleCnt="3"/>
      <dgm:spPr/>
    </dgm:pt>
    <dgm:pt modelId="{72E23F47-E223-455D-9B50-26DA556A611E}" type="pres">
      <dgm:prSet presAssocID="{7C8815DD-5107-464A-BEBF-D95219A8A136}" presName="vert1" presStyleCnt="0"/>
      <dgm:spPr/>
    </dgm:pt>
  </dgm:ptLst>
  <dgm:cxnLst>
    <dgm:cxn modelId="{6B364B37-26CF-45EA-AC3E-386CD43E2C26}" srcId="{CCB175B9-A080-40B1-9FCD-D1CF590A4529}" destId="{A966015F-450B-47F2-B04F-0A9D9C3F562B}" srcOrd="0" destOrd="0" parTransId="{34F8471B-6603-45F1-9D00-639EBC93B35D}" sibTransId="{3C2EC641-13CA-4D18-AE6B-E753369B4915}"/>
    <dgm:cxn modelId="{55EEFE3C-C60B-435F-AA51-96D6B9315C2D}" type="presOf" srcId="{7C8815DD-5107-464A-BEBF-D95219A8A136}" destId="{8E33DC9E-86DE-4E90-85CC-E0D30849D8C1}" srcOrd="0" destOrd="0" presId="urn:microsoft.com/office/officeart/2008/layout/LinedList"/>
    <dgm:cxn modelId="{462E7E7B-C69D-41D9-818C-1695A9FA4AAE}" srcId="{CCB175B9-A080-40B1-9FCD-D1CF590A4529}" destId="{7C8815DD-5107-464A-BEBF-D95219A8A136}" srcOrd="2" destOrd="0" parTransId="{DCB842E9-77CF-4D68-AB38-32BA88D167AA}" sibTransId="{3983FF04-86CB-490E-8A17-83C8E5ED62D9}"/>
    <dgm:cxn modelId="{7F76317C-4358-4C8A-AE65-663F52617DD1}" srcId="{CCB175B9-A080-40B1-9FCD-D1CF590A4529}" destId="{7E6213B4-FE52-47E0-9639-BDC419D66612}" srcOrd="1" destOrd="0" parTransId="{83E6684D-224D-4B37-8A7D-1E27AC51D3DF}" sibTransId="{EE5E63F8-A83A-4111-9626-1655841A23B8}"/>
    <dgm:cxn modelId="{29906F83-62F1-4A9A-8128-B85940811795}" type="presOf" srcId="{A966015F-450B-47F2-B04F-0A9D9C3F562B}" destId="{318BDAA8-8F87-4C86-B945-C173E3BF0364}" srcOrd="0" destOrd="0" presId="urn:microsoft.com/office/officeart/2008/layout/LinedList"/>
    <dgm:cxn modelId="{3C9308A5-7F36-46FF-A2E1-9AE17A1914BF}" type="presOf" srcId="{CCB175B9-A080-40B1-9FCD-D1CF590A4529}" destId="{BA1C5BBC-F6FC-409F-BD1F-5BE5C690E467}" srcOrd="0" destOrd="0" presId="urn:microsoft.com/office/officeart/2008/layout/LinedList"/>
    <dgm:cxn modelId="{BD30D7D5-15AC-4BE1-A38E-B06EEBEBA016}" type="presOf" srcId="{7E6213B4-FE52-47E0-9639-BDC419D66612}" destId="{99A42FD7-75E7-4A79-9D25-BB4446FD9FD1}" srcOrd="0" destOrd="0" presId="urn:microsoft.com/office/officeart/2008/layout/LinedList"/>
    <dgm:cxn modelId="{01DA5B45-0E05-41C8-9DD8-1924EA943E65}" type="presParOf" srcId="{BA1C5BBC-F6FC-409F-BD1F-5BE5C690E467}" destId="{1A3DE2B0-CF2D-4744-916B-7123C36B8C1A}" srcOrd="0" destOrd="0" presId="urn:microsoft.com/office/officeart/2008/layout/LinedList"/>
    <dgm:cxn modelId="{3EAE3895-11B5-441B-9663-9F285B86C44A}" type="presParOf" srcId="{BA1C5BBC-F6FC-409F-BD1F-5BE5C690E467}" destId="{B3C8AD3C-89A5-4970-9BDD-59F7FD5D6B80}" srcOrd="1" destOrd="0" presId="urn:microsoft.com/office/officeart/2008/layout/LinedList"/>
    <dgm:cxn modelId="{9E274F3B-7C3D-423A-AB2E-4AB8C2917DEE}" type="presParOf" srcId="{B3C8AD3C-89A5-4970-9BDD-59F7FD5D6B80}" destId="{318BDAA8-8F87-4C86-B945-C173E3BF0364}" srcOrd="0" destOrd="0" presId="urn:microsoft.com/office/officeart/2008/layout/LinedList"/>
    <dgm:cxn modelId="{7CA0AF30-77E6-4A87-95AD-A87C1CCEDE05}" type="presParOf" srcId="{B3C8AD3C-89A5-4970-9BDD-59F7FD5D6B80}" destId="{F370F1F4-1E28-46DA-94E8-D855FA033F0A}" srcOrd="1" destOrd="0" presId="urn:microsoft.com/office/officeart/2008/layout/LinedList"/>
    <dgm:cxn modelId="{1A9E5543-6636-4D79-BD7B-DA6F63E51266}" type="presParOf" srcId="{BA1C5BBC-F6FC-409F-BD1F-5BE5C690E467}" destId="{370F459F-87F0-4603-8D66-6795DF9E5C7E}" srcOrd="2" destOrd="0" presId="urn:microsoft.com/office/officeart/2008/layout/LinedList"/>
    <dgm:cxn modelId="{9400528E-3F9E-4ADC-981C-EE041167C966}" type="presParOf" srcId="{BA1C5BBC-F6FC-409F-BD1F-5BE5C690E467}" destId="{D1D8BC3B-461A-4B5A-A68D-9A0303F69DFD}" srcOrd="3" destOrd="0" presId="urn:microsoft.com/office/officeart/2008/layout/LinedList"/>
    <dgm:cxn modelId="{0D3751FF-3DAE-4F05-9C40-F218BF1B6D08}" type="presParOf" srcId="{D1D8BC3B-461A-4B5A-A68D-9A0303F69DFD}" destId="{99A42FD7-75E7-4A79-9D25-BB4446FD9FD1}" srcOrd="0" destOrd="0" presId="urn:microsoft.com/office/officeart/2008/layout/LinedList"/>
    <dgm:cxn modelId="{D48827A1-E3F2-4E52-98BE-4A3EC5D448FD}" type="presParOf" srcId="{D1D8BC3B-461A-4B5A-A68D-9A0303F69DFD}" destId="{B8B6713F-7BD7-4E79-A159-1715BB29A089}" srcOrd="1" destOrd="0" presId="urn:microsoft.com/office/officeart/2008/layout/LinedList"/>
    <dgm:cxn modelId="{9119876A-AB71-484F-B93E-1E71BB579041}" type="presParOf" srcId="{BA1C5BBC-F6FC-409F-BD1F-5BE5C690E467}" destId="{EAD86A76-DB78-4E77-9F15-EE903952D0A4}" srcOrd="4" destOrd="0" presId="urn:microsoft.com/office/officeart/2008/layout/LinedList"/>
    <dgm:cxn modelId="{7D2A0634-F191-4621-9D09-A34FEA46D4F4}" type="presParOf" srcId="{BA1C5BBC-F6FC-409F-BD1F-5BE5C690E467}" destId="{91727D9A-4B7D-4CA6-8F68-6E83D4D46A89}" srcOrd="5" destOrd="0" presId="urn:microsoft.com/office/officeart/2008/layout/LinedList"/>
    <dgm:cxn modelId="{C614CE7E-1D7B-436B-9CCD-9F74040F84EC}" type="presParOf" srcId="{91727D9A-4B7D-4CA6-8F68-6E83D4D46A89}" destId="{8E33DC9E-86DE-4E90-85CC-E0D30849D8C1}" srcOrd="0" destOrd="0" presId="urn:microsoft.com/office/officeart/2008/layout/LinedList"/>
    <dgm:cxn modelId="{22094594-A4AA-4439-8C39-3109EC457DDF}" type="presParOf" srcId="{91727D9A-4B7D-4CA6-8F68-6E83D4D46A89}" destId="{72E23F47-E223-455D-9B50-26DA556A611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7FE9DC-1490-460B-BD76-4628FBCE6C0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85DF33B-B54E-45A4-82C4-1D7E5C71B685}">
      <dgm:prSet/>
      <dgm:spPr/>
      <dgm:t>
        <a:bodyPr/>
        <a:lstStyle/>
        <a:p>
          <a:pPr>
            <a:lnSpc>
              <a:spcPct val="100000"/>
            </a:lnSpc>
          </a:pPr>
          <a:r>
            <a:rPr lang="cs-CZ"/>
            <a:t>Některé skupinové expozice jsou </a:t>
          </a:r>
          <a:r>
            <a:rPr lang="cs-CZ" b="1"/>
            <a:t>agregované</a:t>
          </a:r>
          <a:r>
            <a:rPr lang="cs-CZ"/>
            <a:t> individuální expozice</a:t>
          </a:r>
          <a:endParaRPr lang="en-US"/>
        </a:p>
      </dgm:t>
    </dgm:pt>
    <dgm:pt modelId="{55A8B9D3-D5A5-441C-A276-BDC1C8A2C698}" type="parTrans" cxnId="{C3EFAB9A-5B25-44F9-8BE7-17C1FDD5E21A}">
      <dgm:prSet/>
      <dgm:spPr/>
      <dgm:t>
        <a:bodyPr/>
        <a:lstStyle/>
        <a:p>
          <a:endParaRPr lang="en-US"/>
        </a:p>
      </dgm:t>
    </dgm:pt>
    <dgm:pt modelId="{C7E5A3E2-3DCB-4797-B2CC-55C68DCEB808}" type="sibTrans" cxnId="{C3EFAB9A-5B25-44F9-8BE7-17C1FDD5E21A}">
      <dgm:prSet/>
      <dgm:spPr/>
      <dgm:t>
        <a:bodyPr/>
        <a:lstStyle/>
        <a:p>
          <a:endParaRPr lang="en-US"/>
        </a:p>
      </dgm:t>
    </dgm:pt>
    <dgm:pt modelId="{4A285534-C243-4441-85C7-6CCC953E8315}">
      <dgm:prSet/>
      <dgm:spPr/>
      <dgm:t>
        <a:bodyPr/>
        <a:lstStyle/>
        <a:p>
          <a:pPr>
            <a:lnSpc>
              <a:spcPct val="100000"/>
            </a:lnSpc>
          </a:pPr>
          <a:r>
            <a:rPr lang="cs-CZ"/>
            <a:t>Procento žen, průměrný věk, průměrný plat</a:t>
          </a:r>
          <a:endParaRPr lang="en-US"/>
        </a:p>
      </dgm:t>
    </dgm:pt>
    <dgm:pt modelId="{F6261E01-0D9E-4F89-B3BA-09B51B3D6FC2}" type="parTrans" cxnId="{A2269FF9-0A55-4799-8227-EBD7A3B45A1E}">
      <dgm:prSet/>
      <dgm:spPr/>
      <dgm:t>
        <a:bodyPr/>
        <a:lstStyle/>
        <a:p>
          <a:endParaRPr lang="en-US"/>
        </a:p>
      </dgm:t>
    </dgm:pt>
    <dgm:pt modelId="{7F6DF182-6CCF-43C2-B307-754650FBBA97}" type="sibTrans" cxnId="{A2269FF9-0A55-4799-8227-EBD7A3B45A1E}">
      <dgm:prSet/>
      <dgm:spPr/>
      <dgm:t>
        <a:bodyPr/>
        <a:lstStyle/>
        <a:p>
          <a:endParaRPr lang="en-US"/>
        </a:p>
      </dgm:t>
    </dgm:pt>
    <dgm:pt modelId="{DF6178EE-1B99-4E3E-8268-D98168AF12AB}">
      <dgm:prSet/>
      <dgm:spPr/>
      <dgm:t>
        <a:bodyPr/>
        <a:lstStyle/>
        <a:p>
          <a:pPr>
            <a:lnSpc>
              <a:spcPct val="100000"/>
            </a:lnSpc>
          </a:pPr>
          <a:r>
            <a:rPr lang="cs-CZ" dirty="0"/>
            <a:t>Jiné skupinové expozice jsou pouze na </a:t>
          </a:r>
          <a:r>
            <a:rPr lang="cs-CZ" b="1" dirty="0"/>
            <a:t>skupinové</a:t>
          </a:r>
          <a:r>
            <a:rPr lang="cs-CZ" dirty="0"/>
            <a:t> úrovni</a:t>
          </a:r>
          <a:endParaRPr lang="en-US" dirty="0"/>
        </a:p>
      </dgm:t>
    </dgm:pt>
    <dgm:pt modelId="{AB062C3C-B8B3-4585-93B6-8DDA4735CE43}" type="parTrans" cxnId="{2B10CE13-A97B-42F5-92D1-D812189CC755}">
      <dgm:prSet/>
      <dgm:spPr/>
      <dgm:t>
        <a:bodyPr/>
        <a:lstStyle/>
        <a:p>
          <a:endParaRPr lang="en-US"/>
        </a:p>
      </dgm:t>
    </dgm:pt>
    <dgm:pt modelId="{DE11DAC9-E356-48A0-BACF-81A02D61EF75}" type="sibTrans" cxnId="{2B10CE13-A97B-42F5-92D1-D812189CC755}">
      <dgm:prSet/>
      <dgm:spPr/>
      <dgm:t>
        <a:bodyPr/>
        <a:lstStyle/>
        <a:p>
          <a:endParaRPr lang="en-US"/>
        </a:p>
      </dgm:t>
    </dgm:pt>
    <dgm:pt modelId="{82DA65FE-EC35-4D0C-B050-3A1BFCB6B283}">
      <dgm:prSet/>
      <dgm:spPr/>
      <dgm:t>
        <a:bodyPr/>
        <a:lstStyle/>
        <a:p>
          <a:pPr>
            <a:lnSpc>
              <a:spcPct val="100000"/>
            </a:lnSpc>
          </a:pPr>
          <a:r>
            <a:rPr lang="cs-CZ"/>
            <a:t>HDP, míra kriminality, GINI, skupinová imunita</a:t>
          </a:r>
          <a:endParaRPr lang="en-US"/>
        </a:p>
      </dgm:t>
    </dgm:pt>
    <dgm:pt modelId="{9D36612F-9A70-453B-80A4-0CD9295BAEAF}" type="parTrans" cxnId="{964807DF-B510-49DE-BBFC-0CD0E7DF791C}">
      <dgm:prSet/>
      <dgm:spPr/>
      <dgm:t>
        <a:bodyPr/>
        <a:lstStyle/>
        <a:p>
          <a:endParaRPr lang="en-US"/>
        </a:p>
      </dgm:t>
    </dgm:pt>
    <dgm:pt modelId="{3AFA43B5-DDC2-424D-862E-A51C078D9065}" type="sibTrans" cxnId="{964807DF-B510-49DE-BBFC-0CD0E7DF791C}">
      <dgm:prSet/>
      <dgm:spPr/>
      <dgm:t>
        <a:bodyPr/>
        <a:lstStyle/>
        <a:p>
          <a:endParaRPr lang="en-US"/>
        </a:p>
      </dgm:t>
    </dgm:pt>
    <dgm:pt modelId="{BEC4D235-E5FD-4BF4-8C6D-ADFB919083C9}" type="pres">
      <dgm:prSet presAssocID="{717FE9DC-1490-460B-BD76-4628FBCE6C0C}" presName="root" presStyleCnt="0">
        <dgm:presLayoutVars>
          <dgm:dir/>
          <dgm:resizeHandles val="exact"/>
        </dgm:presLayoutVars>
      </dgm:prSet>
      <dgm:spPr/>
    </dgm:pt>
    <dgm:pt modelId="{8C3A4879-5452-4E1C-A368-3A0F8B81E63E}" type="pres">
      <dgm:prSet presAssocID="{285DF33B-B54E-45A4-82C4-1D7E5C71B685}" presName="compNode" presStyleCnt="0"/>
      <dgm:spPr/>
    </dgm:pt>
    <dgm:pt modelId="{90EAAF2E-78F4-4B42-B14F-A2FD5BE92857}" type="pres">
      <dgm:prSet presAssocID="{285DF33B-B54E-45A4-82C4-1D7E5C71B685}" presName="bgRect" presStyleLbl="bgShp" presStyleIdx="0" presStyleCnt="2"/>
      <dgm:spPr/>
    </dgm:pt>
    <dgm:pt modelId="{682D1C38-DC58-4047-A0A6-100ECCF9E297}" type="pres">
      <dgm:prSet presAssocID="{285DF33B-B54E-45A4-82C4-1D7E5C71B68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eníze"/>
        </a:ext>
      </dgm:extLst>
    </dgm:pt>
    <dgm:pt modelId="{9B0E6ED9-24CF-4080-93BA-F999331325E0}" type="pres">
      <dgm:prSet presAssocID="{285DF33B-B54E-45A4-82C4-1D7E5C71B685}" presName="spaceRect" presStyleCnt="0"/>
      <dgm:spPr/>
    </dgm:pt>
    <dgm:pt modelId="{0EE22B31-2DF1-4984-B27D-46AEE02CA6E6}" type="pres">
      <dgm:prSet presAssocID="{285DF33B-B54E-45A4-82C4-1D7E5C71B685}" presName="parTx" presStyleLbl="revTx" presStyleIdx="0" presStyleCnt="4">
        <dgm:presLayoutVars>
          <dgm:chMax val="0"/>
          <dgm:chPref val="0"/>
        </dgm:presLayoutVars>
      </dgm:prSet>
      <dgm:spPr/>
    </dgm:pt>
    <dgm:pt modelId="{551A4C7B-776E-414F-B1A3-B49F051C5D75}" type="pres">
      <dgm:prSet presAssocID="{285DF33B-B54E-45A4-82C4-1D7E5C71B685}" presName="desTx" presStyleLbl="revTx" presStyleIdx="1" presStyleCnt="4">
        <dgm:presLayoutVars/>
      </dgm:prSet>
      <dgm:spPr/>
    </dgm:pt>
    <dgm:pt modelId="{24DAA0F2-0D9A-4275-96F3-0090F1475A29}" type="pres">
      <dgm:prSet presAssocID="{C7E5A3E2-3DCB-4797-B2CC-55C68DCEB808}" presName="sibTrans" presStyleCnt="0"/>
      <dgm:spPr/>
    </dgm:pt>
    <dgm:pt modelId="{BD88E71F-6EA1-43DE-9E09-007B14B7A075}" type="pres">
      <dgm:prSet presAssocID="{DF6178EE-1B99-4E3E-8268-D98168AF12AB}" presName="compNode" presStyleCnt="0"/>
      <dgm:spPr/>
    </dgm:pt>
    <dgm:pt modelId="{369B1927-F286-49E8-8C61-73A4F685F38D}" type="pres">
      <dgm:prSet presAssocID="{DF6178EE-1B99-4E3E-8268-D98168AF12AB}" presName="bgRect" presStyleLbl="bgShp" presStyleIdx="1" presStyleCnt="2"/>
      <dgm:spPr/>
    </dgm:pt>
    <dgm:pt modelId="{E297E7FD-8F74-49E3-B663-54DD75A4AD4D}" type="pres">
      <dgm:prSet presAssocID="{DF6178EE-1B99-4E3E-8268-D98168AF12A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Jehla"/>
        </a:ext>
      </dgm:extLst>
    </dgm:pt>
    <dgm:pt modelId="{94AAA886-39F6-4E93-89CF-90B0CA07FE8E}" type="pres">
      <dgm:prSet presAssocID="{DF6178EE-1B99-4E3E-8268-D98168AF12AB}" presName="spaceRect" presStyleCnt="0"/>
      <dgm:spPr/>
    </dgm:pt>
    <dgm:pt modelId="{59F151FB-63BE-4655-9FC1-E84A4825B766}" type="pres">
      <dgm:prSet presAssocID="{DF6178EE-1B99-4E3E-8268-D98168AF12AB}" presName="parTx" presStyleLbl="revTx" presStyleIdx="2" presStyleCnt="4">
        <dgm:presLayoutVars>
          <dgm:chMax val="0"/>
          <dgm:chPref val="0"/>
        </dgm:presLayoutVars>
      </dgm:prSet>
      <dgm:spPr/>
    </dgm:pt>
    <dgm:pt modelId="{D7488C32-9EE1-406B-B21C-7E018A598B17}" type="pres">
      <dgm:prSet presAssocID="{DF6178EE-1B99-4E3E-8268-D98168AF12AB}" presName="desTx" presStyleLbl="revTx" presStyleIdx="3" presStyleCnt="4">
        <dgm:presLayoutVars/>
      </dgm:prSet>
      <dgm:spPr/>
    </dgm:pt>
  </dgm:ptLst>
  <dgm:cxnLst>
    <dgm:cxn modelId="{2B10CE13-A97B-42F5-92D1-D812189CC755}" srcId="{717FE9DC-1490-460B-BD76-4628FBCE6C0C}" destId="{DF6178EE-1B99-4E3E-8268-D98168AF12AB}" srcOrd="1" destOrd="0" parTransId="{AB062C3C-B8B3-4585-93B6-8DDA4735CE43}" sibTransId="{DE11DAC9-E356-48A0-BACF-81A02D61EF75}"/>
    <dgm:cxn modelId="{B323AF30-85B9-4A61-BC20-296C83E281FE}" type="presOf" srcId="{DF6178EE-1B99-4E3E-8268-D98168AF12AB}" destId="{59F151FB-63BE-4655-9FC1-E84A4825B766}" srcOrd="0" destOrd="0" presId="urn:microsoft.com/office/officeart/2018/2/layout/IconVerticalSolidList"/>
    <dgm:cxn modelId="{7EE5CD3F-9406-49B6-BB6C-5D5F7A56C2CF}" type="presOf" srcId="{4A285534-C243-4441-85C7-6CCC953E8315}" destId="{551A4C7B-776E-414F-B1A3-B49F051C5D75}" srcOrd="0" destOrd="0" presId="urn:microsoft.com/office/officeart/2018/2/layout/IconVerticalSolidList"/>
    <dgm:cxn modelId="{E376876A-1CC4-4D40-AF72-67B5CF18539F}" type="presOf" srcId="{717FE9DC-1490-460B-BD76-4628FBCE6C0C}" destId="{BEC4D235-E5FD-4BF4-8C6D-ADFB919083C9}" srcOrd="0" destOrd="0" presId="urn:microsoft.com/office/officeart/2018/2/layout/IconVerticalSolidList"/>
    <dgm:cxn modelId="{C3EFAB9A-5B25-44F9-8BE7-17C1FDD5E21A}" srcId="{717FE9DC-1490-460B-BD76-4628FBCE6C0C}" destId="{285DF33B-B54E-45A4-82C4-1D7E5C71B685}" srcOrd="0" destOrd="0" parTransId="{55A8B9D3-D5A5-441C-A276-BDC1C8A2C698}" sibTransId="{C7E5A3E2-3DCB-4797-B2CC-55C68DCEB808}"/>
    <dgm:cxn modelId="{C11EF09D-8BEF-4B48-BE33-022D9C32637A}" type="presOf" srcId="{285DF33B-B54E-45A4-82C4-1D7E5C71B685}" destId="{0EE22B31-2DF1-4984-B27D-46AEE02CA6E6}" srcOrd="0" destOrd="0" presId="urn:microsoft.com/office/officeart/2018/2/layout/IconVerticalSolidList"/>
    <dgm:cxn modelId="{964807DF-B510-49DE-BBFC-0CD0E7DF791C}" srcId="{DF6178EE-1B99-4E3E-8268-D98168AF12AB}" destId="{82DA65FE-EC35-4D0C-B050-3A1BFCB6B283}" srcOrd="0" destOrd="0" parTransId="{9D36612F-9A70-453B-80A4-0CD9295BAEAF}" sibTransId="{3AFA43B5-DDC2-424D-862E-A51C078D9065}"/>
    <dgm:cxn modelId="{F27D23F1-B014-4A1A-989A-5CC94E9B8D8A}" type="presOf" srcId="{82DA65FE-EC35-4D0C-B050-3A1BFCB6B283}" destId="{D7488C32-9EE1-406B-B21C-7E018A598B17}" srcOrd="0" destOrd="0" presId="urn:microsoft.com/office/officeart/2018/2/layout/IconVerticalSolidList"/>
    <dgm:cxn modelId="{A2269FF9-0A55-4799-8227-EBD7A3B45A1E}" srcId="{285DF33B-B54E-45A4-82C4-1D7E5C71B685}" destId="{4A285534-C243-4441-85C7-6CCC953E8315}" srcOrd="0" destOrd="0" parTransId="{F6261E01-0D9E-4F89-B3BA-09B51B3D6FC2}" sibTransId="{7F6DF182-6CCF-43C2-B307-754650FBBA97}"/>
    <dgm:cxn modelId="{D95E550A-E2FC-4DA2-BB01-6C10ED52DE0C}" type="presParOf" srcId="{BEC4D235-E5FD-4BF4-8C6D-ADFB919083C9}" destId="{8C3A4879-5452-4E1C-A368-3A0F8B81E63E}" srcOrd="0" destOrd="0" presId="urn:microsoft.com/office/officeart/2018/2/layout/IconVerticalSolidList"/>
    <dgm:cxn modelId="{DC8358BA-7C6F-4BA9-90F4-A97E92344B0D}" type="presParOf" srcId="{8C3A4879-5452-4E1C-A368-3A0F8B81E63E}" destId="{90EAAF2E-78F4-4B42-B14F-A2FD5BE92857}" srcOrd="0" destOrd="0" presId="urn:microsoft.com/office/officeart/2018/2/layout/IconVerticalSolidList"/>
    <dgm:cxn modelId="{D9509972-F240-42DB-8441-42A88CCEA608}" type="presParOf" srcId="{8C3A4879-5452-4E1C-A368-3A0F8B81E63E}" destId="{682D1C38-DC58-4047-A0A6-100ECCF9E297}" srcOrd="1" destOrd="0" presId="urn:microsoft.com/office/officeart/2018/2/layout/IconVerticalSolidList"/>
    <dgm:cxn modelId="{A6C52C7D-BB94-46DF-A17B-3156E5911D58}" type="presParOf" srcId="{8C3A4879-5452-4E1C-A368-3A0F8B81E63E}" destId="{9B0E6ED9-24CF-4080-93BA-F999331325E0}" srcOrd="2" destOrd="0" presId="urn:microsoft.com/office/officeart/2018/2/layout/IconVerticalSolidList"/>
    <dgm:cxn modelId="{12F28438-391E-46A4-BED5-6532785A4D3B}" type="presParOf" srcId="{8C3A4879-5452-4E1C-A368-3A0F8B81E63E}" destId="{0EE22B31-2DF1-4984-B27D-46AEE02CA6E6}" srcOrd="3" destOrd="0" presId="urn:microsoft.com/office/officeart/2018/2/layout/IconVerticalSolidList"/>
    <dgm:cxn modelId="{E8A3C010-9ED6-48CB-AFC0-B809668B64AB}" type="presParOf" srcId="{8C3A4879-5452-4E1C-A368-3A0F8B81E63E}" destId="{551A4C7B-776E-414F-B1A3-B49F051C5D75}" srcOrd="4" destOrd="0" presId="urn:microsoft.com/office/officeart/2018/2/layout/IconVerticalSolidList"/>
    <dgm:cxn modelId="{3540B346-F377-42A1-889C-43B6B36DB84D}" type="presParOf" srcId="{BEC4D235-E5FD-4BF4-8C6D-ADFB919083C9}" destId="{24DAA0F2-0D9A-4275-96F3-0090F1475A29}" srcOrd="1" destOrd="0" presId="urn:microsoft.com/office/officeart/2018/2/layout/IconVerticalSolidList"/>
    <dgm:cxn modelId="{A652E6D5-68BC-4460-A3F3-7898BEEE3AB9}" type="presParOf" srcId="{BEC4D235-E5FD-4BF4-8C6D-ADFB919083C9}" destId="{BD88E71F-6EA1-43DE-9E09-007B14B7A075}" srcOrd="2" destOrd="0" presId="urn:microsoft.com/office/officeart/2018/2/layout/IconVerticalSolidList"/>
    <dgm:cxn modelId="{E3F34917-C4F8-40AD-B1AD-6F937A6EB75D}" type="presParOf" srcId="{BD88E71F-6EA1-43DE-9E09-007B14B7A075}" destId="{369B1927-F286-49E8-8C61-73A4F685F38D}" srcOrd="0" destOrd="0" presId="urn:microsoft.com/office/officeart/2018/2/layout/IconVerticalSolidList"/>
    <dgm:cxn modelId="{0B8763C6-E489-47F3-B15B-861F646E9006}" type="presParOf" srcId="{BD88E71F-6EA1-43DE-9E09-007B14B7A075}" destId="{E297E7FD-8F74-49E3-B663-54DD75A4AD4D}" srcOrd="1" destOrd="0" presId="urn:microsoft.com/office/officeart/2018/2/layout/IconVerticalSolidList"/>
    <dgm:cxn modelId="{451F6440-1772-43C2-B8C5-0B7E69B3DAED}" type="presParOf" srcId="{BD88E71F-6EA1-43DE-9E09-007B14B7A075}" destId="{94AAA886-39F6-4E93-89CF-90B0CA07FE8E}" srcOrd="2" destOrd="0" presId="urn:microsoft.com/office/officeart/2018/2/layout/IconVerticalSolidList"/>
    <dgm:cxn modelId="{64FE14CB-10E3-40EC-A264-56A770186BB8}" type="presParOf" srcId="{BD88E71F-6EA1-43DE-9E09-007B14B7A075}" destId="{59F151FB-63BE-4655-9FC1-E84A4825B766}" srcOrd="3" destOrd="0" presId="urn:microsoft.com/office/officeart/2018/2/layout/IconVerticalSolidList"/>
    <dgm:cxn modelId="{0569D6A7-9DC1-4332-A333-D190A32075F5}" type="presParOf" srcId="{BD88E71F-6EA1-43DE-9E09-007B14B7A075}" destId="{D7488C32-9EE1-406B-B21C-7E018A598B17}"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3DE2B0-CF2D-4744-916B-7123C36B8C1A}">
      <dsp:nvSpPr>
        <dsp:cNvPr id="0" name=""/>
        <dsp:cNvSpPr/>
      </dsp:nvSpPr>
      <dsp:spPr>
        <a:xfrm>
          <a:off x="0" y="2916"/>
          <a:ext cx="6879517"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8BDAA8-8F87-4C86-B945-C173E3BF0364}">
      <dsp:nvSpPr>
        <dsp:cNvPr id="0" name=""/>
        <dsp:cNvSpPr/>
      </dsp:nvSpPr>
      <dsp:spPr>
        <a:xfrm>
          <a:off x="0" y="2916"/>
          <a:ext cx="6879517" cy="1989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cs-CZ" sz="2400" b="1" kern="1200" dirty="0"/>
            <a:t>Biologické</a:t>
          </a:r>
          <a:r>
            <a:rPr lang="cs-CZ" sz="2400" kern="1200" dirty="0"/>
            <a:t>: např. pohlaví, věk, výška</a:t>
          </a:r>
          <a:endParaRPr lang="en-US" sz="2400" kern="1200" dirty="0"/>
        </a:p>
      </dsp:txBody>
      <dsp:txXfrm>
        <a:off x="0" y="2916"/>
        <a:ext cx="6879517" cy="1989132"/>
      </dsp:txXfrm>
    </dsp:sp>
    <dsp:sp modelId="{370F459F-87F0-4603-8D66-6795DF9E5C7E}">
      <dsp:nvSpPr>
        <dsp:cNvPr id="0" name=""/>
        <dsp:cNvSpPr/>
      </dsp:nvSpPr>
      <dsp:spPr>
        <a:xfrm>
          <a:off x="0" y="1992048"/>
          <a:ext cx="6879517"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A42FD7-75E7-4A79-9D25-BB4446FD9FD1}">
      <dsp:nvSpPr>
        <dsp:cNvPr id="0" name=""/>
        <dsp:cNvSpPr/>
      </dsp:nvSpPr>
      <dsp:spPr>
        <a:xfrm>
          <a:off x="0" y="1992048"/>
          <a:ext cx="6879517" cy="1989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cs-CZ" sz="2400" b="1" kern="1200" dirty="0"/>
            <a:t>Psychologické</a:t>
          </a:r>
          <a:r>
            <a:rPr lang="cs-CZ" sz="2400" kern="1200" dirty="0"/>
            <a:t>: např. IQ, osobnost, </a:t>
          </a:r>
          <a:r>
            <a:rPr lang="cs-CZ" sz="2400" kern="1200" dirty="0" err="1"/>
            <a:t>depresivita</a:t>
          </a:r>
          <a:endParaRPr lang="en-US" sz="2400" kern="1200" dirty="0"/>
        </a:p>
      </dsp:txBody>
      <dsp:txXfrm>
        <a:off x="0" y="1992048"/>
        <a:ext cx="6879517" cy="1989132"/>
      </dsp:txXfrm>
    </dsp:sp>
    <dsp:sp modelId="{EAD86A76-DB78-4E77-9F15-EE903952D0A4}">
      <dsp:nvSpPr>
        <dsp:cNvPr id="0" name=""/>
        <dsp:cNvSpPr/>
      </dsp:nvSpPr>
      <dsp:spPr>
        <a:xfrm>
          <a:off x="0" y="3981181"/>
          <a:ext cx="6879517"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33DC9E-86DE-4E90-85CC-E0D30849D8C1}">
      <dsp:nvSpPr>
        <dsp:cNvPr id="0" name=""/>
        <dsp:cNvSpPr/>
      </dsp:nvSpPr>
      <dsp:spPr>
        <a:xfrm>
          <a:off x="0" y="3981181"/>
          <a:ext cx="6879517" cy="1989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cs-CZ" sz="2400" b="1" kern="1200" dirty="0"/>
            <a:t>Socioekonomické</a:t>
          </a:r>
          <a:r>
            <a:rPr lang="cs-CZ" sz="2400" kern="1200" dirty="0"/>
            <a:t>: např. vzdělání, příjem, bohatství, přístup ke zdravotní péči</a:t>
          </a:r>
          <a:endParaRPr lang="en-US" sz="2400" kern="1200" dirty="0"/>
        </a:p>
      </dsp:txBody>
      <dsp:txXfrm>
        <a:off x="0" y="3981181"/>
        <a:ext cx="6879517" cy="19891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EAAF2E-78F4-4B42-B14F-A2FD5BE92857}">
      <dsp:nvSpPr>
        <dsp:cNvPr id="0" name=""/>
        <dsp:cNvSpPr/>
      </dsp:nvSpPr>
      <dsp:spPr>
        <a:xfrm>
          <a:off x="0" y="579139"/>
          <a:ext cx="10325100" cy="106918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2D1C38-DC58-4047-A0A6-100ECCF9E297}">
      <dsp:nvSpPr>
        <dsp:cNvPr id="0" name=""/>
        <dsp:cNvSpPr/>
      </dsp:nvSpPr>
      <dsp:spPr>
        <a:xfrm>
          <a:off x="323427" y="819705"/>
          <a:ext cx="588049" cy="5880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E22B31-2DF1-4984-B27D-46AEE02CA6E6}">
      <dsp:nvSpPr>
        <dsp:cNvPr id="0" name=""/>
        <dsp:cNvSpPr/>
      </dsp:nvSpPr>
      <dsp:spPr>
        <a:xfrm>
          <a:off x="1234904" y="579139"/>
          <a:ext cx="4646295" cy="1069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155" tIns="113155" rIns="113155" bIns="113155" numCol="1" spcCol="1270" anchor="ctr" anchorCtr="0">
          <a:noAutofit/>
        </a:bodyPr>
        <a:lstStyle/>
        <a:p>
          <a:pPr marL="0" lvl="0" indent="0" algn="l" defTabSz="1022350">
            <a:lnSpc>
              <a:spcPct val="100000"/>
            </a:lnSpc>
            <a:spcBef>
              <a:spcPct val="0"/>
            </a:spcBef>
            <a:spcAft>
              <a:spcPct val="35000"/>
            </a:spcAft>
            <a:buNone/>
          </a:pPr>
          <a:r>
            <a:rPr lang="cs-CZ" sz="2300" kern="1200"/>
            <a:t>Některé skupinové expozice jsou </a:t>
          </a:r>
          <a:r>
            <a:rPr lang="cs-CZ" sz="2300" b="1" kern="1200"/>
            <a:t>agregované</a:t>
          </a:r>
          <a:r>
            <a:rPr lang="cs-CZ" sz="2300" kern="1200"/>
            <a:t> individuální expozice</a:t>
          </a:r>
          <a:endParaRPr lang="en-US" sz="2300" kern="1200"/>
        </a:p>
      </dsp:txBody>
      <dsp:txXfrm>
        <a:off x="1234904" y="579139"/>
        <a:ext cx="4646295" cy="1069181"/>
      </dsp:txXfrm>
    </dsp:sp>
    <dsp:sp modelId="{551A4C7B-776E-414F-B1A3-B49F051C5D75}">
      <dsp:nvSpPr>
        <dsp:cNvPr id="0" name=""/>
        <dsp:cNvSpPr/>
      </dsp:nvSpPr>
      <dsp:spPr>
        <a:xfrm>
          <a:off x="5881199" y="579139"/>
          <a:ext cx="4443900" cy="1069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155" tIns="113155" rIns="113155" bIns="113155" numCol="1" spcCol="1270" anchor="ctr" anchorCtr="0">
          <a:noAutofit/>
        </a:bodyPr>
        <a:lstStyle/>
        <a:p>
          <a:pPr marL="0" lvl="0" indent="0" algn="l" defTabSz="755650">
            <a:lnSpc>
              <a:spcPct val="100000"/>
            </a:lnSpc>
            <a:spcBef>
              <a:spcPct val="0"/>
            </a:spcBef>
            <a:spcAft>
              <a:spcPct val="35000"/>
            </a:spcAft>
            <a:buNone/>
          </a:pPr>
          <a:r>
            <a:rPr lang="cs-CZ" sz="1700" kern="1200"/>
            <a:t>Procento žen, průměrný věk, průměrný plat</a:t>
          </a:r>
          <a:endParaRPr lang="en-US" sz="1700" kern="1200"/>
        </a:p>
      </dsp:txBody>
      <dsp:txXfrm>
        <a:off x="5881199" y="579139"/>
        <a:ext cx="4443900" cy="1069181"/>
      </dsp:txXfrm>
    </dsp:sp>
    <dsp:sp modelId="{369B1927-F286-49E8-8C61-73A4F685F38D}">
      <dsp:nvSpPr>
        <dsp:cNvPr id="0" name=""/>
        <dsp:cNvSpPr/>
      </dsp:nvSpPr>
      <dsp:spPr>
        <a:xfrm>
          <a:off x="0" y="1915616"/>
          <a:ext cx="10325100" cy="106918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97E7FD-8F74-49E3-B663-54DD75A4AD4D}">
      <dsp:nvSpPr>
        <dsp:cNvPr id="0" name=""/>
        <dsp:cNvSpPr/>
      </dsp:nvSpPr>
      <dsp:spPr>
        <a:xfrm>
          <a:off x="323427" y="2156182"/>
          <a:ext cx="588049" cy="5880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F151FB-63BE-4655-9FC1-E84A4825B766}">
      <dsp:nvSpPr>
        <dsp:cNvPr id="0" name=""/>
        <dsp:cNvSpPr/>
      </dsp:nvSpPr>
      <dsp:spPr>
        <a:xfrm>
          <a:off x="1234904" y="1915616"/>
          <a:ext cx="4646295" cy="1069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155" tIns="113155" rIns="113155" bIns="113155" numCol="1" spcCol="1270" anchor="ctr" anchorCtr="0">
          <a:noAutofit/>
        </a:bodyPr>
        <a:lstStyle/>
        <a:p>
          <a:pPr marL="0" lvl="0" indent="0" algn="l" defTabSz="1022350">
            <a:lnSpc>
              <a:spcPct val="100000"/>
            </a:lnSpc>
            <a:spcBef>
              <a:spcPct val="0"/>
            </a:spcBef>
            <a:spcAft>
              <a:spcPct val="35000"/>
            </a:spcAft>
            <a:buNone/>
          </a:pPr>
          <a:r>
            <a:rPr lang="cs-CZ" sz="2300" kern="1200" dirty="0"/>
            <a:t>Jiné skupinové expozice jsou pouze na </a:t>
          </a:r>
          <a:r>
            <a:rPr lang="cs-CZ" sz="2300" b="1" kern="1200" dirty="0"/>
            <a:t>skupinové</a:t>
          </a:r>
          <a:r>
            <a:rPr lang="cs-CZ" sz="2300" kern="1200" dirty="0"/>
            <a:t> úrovni</a:t>
          </a:r>
          <a:endParaRPr lang="en-US" sz="2300" kern="1200" dirty="0"/>
        </a:p>
      </dsp:txBody>
      <dsp:txXfrm>
        <a:off x="1234904" y="1915616"/>
        <a:ext cx="4646295" cy="1069181"/>
      </dsp:txXfrm>
    </dsp:sp>
    <dsp:sp modelId="{D7488C32-9EE1-406B-B21C-7E018A598B17}">
      <dsp:nvSpPr>
        <dsp:cNvPr id="0" name=""/>
        <dsp:cNvSpPr/>
      </dsp:nvSpPr>
      <dsp:spPr>
        <a:xfrm>
          <a:off x="5881199" y="1915616"/>
          <a:ext cx="4443900" cy="1069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155" tIns="113155" rIns="113155" bIns="113155" numCol="1" spcCol="1270" anchor="ctr" anchorCtr="0">
          <a:noAutofit/>
        </a:bodyPr>
        <a:lstStyle/>
        <a:p>
          <a:pPr marL="0" lvl="0" indent="0" algn="l" defTabSz="755650">
            <a:lnSpc>
              <a:spcPct val="100000"/>
            </a:lnSpc>
            <a:spcBef>
              <a:spcPct val="0"/>
            </a:spcBef>
            <a:spcAft>
              <a:spcPct val="35000"/>
            </a:spcAft>
            <a:buNone/>
          </a:pPr>
          <a:r>
            <a:rPr lang="cs-CZ" sz="1700" kern="1200"/>
            <a:t>HDP, míra kriminality, GINI, skupinová imunita</a:t>
          </a:r>
          <a:endParaRPr lang="en-US" sz="1700" kern="1200"/>
        </a:p>
      </dsp:txBody>
      <dsp:txXfrm>
        <a:off x="5881199" y="1915616"/>
        <a:ext cx="4443900" cy="106918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317D1EC0-23FF-4FC8-B22D-E34878EAA4CC}"/>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AB929A7-258C-4469-AAB4-A67D713F7A80}"/>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A635CDB-2D00-49D5-B26E-0694A25000C7}"/>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4288D7A-F857-418D-92F2-368E841B9F27}"/>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1084F50-7F3C-4A4A-877E-FFD9EC7CD88B}"/>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31E64C1-F4C0-4A94-B319-BB1A0A2450B5}"/>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63D8374-8052-417F-AB69-B97EAC43D513}"/>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7750734-4D51-4019-A003-38A3DE49B434}"/>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1B693D1-DBA2-4D3B-9B37-D9EE8C4112F4}"/>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BCD3EA8-E4C0-4AF6-817F-F9F29157A499}"/>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170FB3-B397-4AC9-85FD-65388F26D90A}"/>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E5EC0B9-49C7-4777-AEC5-B5EF8DE40498}"/>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902048B-30F7-4434-87A5-140F9BB4BEB1}"/>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500A6E2-A41C-4751-8A4E-9A0C5718D930}"/>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C259517-7BE7-45F9-81C0-3A6362BF143C}"/>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0652F56-7B71-42B2-AB68-22204A6DF177}"/>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059830E-1C3D-4D42-8789-524971CB4657}"/>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53325A7-86D3-4B52-A7E3-ADDF408B4067}"/>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D53F46F-EC12-484C-A4E7-791E57687AC1}"/>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64ED9CA-8950-47B8-A9ED-22B45CE15FB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4429F7B-9FD7-438F-8ECA-3FCAD0061805}"/>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C558100-D455-4B41-890C-BCC898B2D165}"/>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2886397-398A-4318-BE16-2CBAC1902F9E}"/>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D32A3A6-CE6E-4ABD-8522-2C8DC88C070E}"/>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9014C09-5B84-4798-8BDE-C80D76E67B8E}"/>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A29EB9E-ED9D-4C69-8A26-9A7A0A830569}"/>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A2899F9-1795-416F-8F3D-26EEB684DB6A}"/>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3043474-8625-495C-BD06-3627FD286C55}"/>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432CE47-7631-408E-8DDC-79EE378B707B}"/>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2C8832D-8B8D-4036-B913-2D363143274B}"/>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CCEFEAF-E87B-4FF2-A947-94CABAA0610D}"/>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43A7CD3-94E1-42A9-BAB7-2AFCD9FCBD10}"/>
              </a:ext>
            </a:extLst>
          </p:cNvPr>
          <p:cNvSpPr>
            <a:spLocks noGrp="1"/>
          </p:cNvSpPr>
          <p:nvPr>
            <p:ph type="ctrTitle"/>
          </p:nvPr>
        </p:nvSpPr>
        <p:spPr>
          <a:xfrm>
            <a:off x="691078" y="722903"/>
            <a:ext cx="10495904" cy="2460770"/>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467609B-8FD3-4FF7-8EBC-6619CA868B33}"/>
              </a:ext>
            </a:extLst>
          </p:cNvPr>
          <p:cNvSpPr>
            <a:spLocks noGrp="1"/>
          </p:cNvSpPr>
          <p:nvPr>
            <p:ph type="subTitle" idx="1"/>
          </p:nvPr>
        </p:nvSpPr>
        <p:spPr>
          <a:xfrm>
            <a:off x="691078" y="3428997"/>
            <a:ext cx="10495904" cy="2306639"/>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9" name="Right Triangle 38">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ate Placeholder 3">
            <a:extLst>
              <a:ext uri="{FF2B5EF4-FFF2-40B4-BE49-F238E27FC236}">
                <a16:creationId xmlns:a16="http://schemas.microsoft.com/office/drawing/2014/main" id="{ACC7A76F-3401-4F50-AE85-8F2AA247B99F}"/>
              </a:ext>
            </a:extLst>
          </p:cNvPr>
          <p:cNvSpPr>
            <a:spLocks noGrp="1"/>
          </p:cNvSpPr>
          <p:nvPr>
            <p:ph type="dt" sz="half" idx="10"/>
          </p:nvPr>
        </p:nvSpPr>
        <p:spPr/>
        <p:txBody>
          <a:bodyPr/>
          <a:lstStyle/>
          <a:p>
            <a:fld id="{8F72BA41-EC5B-4197-BCC8-0FD2E523CD7A}" type="datetimeFigureOut">
              <a:rPr lang="en-US" smtClean="0"/>
              <a:t>4/14/2023</a:t>
            </a:fld>
            <a:endParaRPr lang="en-US"/>
          </a:p>
        </p:txBody>
      </p:sp>
      <p:sp>
        <p:nvSpPr>
          <p:cNvPr id="5" name="Footer Placeholder 4">
            <a:extLst>
              <a:ext uri="{FF2B5EF4-FFF2-40B4-BE49-F238E27FC236}">
                <a16:creationId xmlns:a16="http://schemas.microsoft.com/office/drawing/2014/main" id="{DEF02E50-D34E-4DD4-8B3B-55D08F25F50A}"/>
              </a:ext>
            </a:extLst>
          </p:cNvPr>
          <p:cNvSpPr>
            <a:spLocks noGrp="1"/>
          </p:cNvSpPr>
          <p:nvPr>
            <p:ph type="ftr" sz="quarter" idx="11"/>
          </p:nvPr>
        </p:nvSpPr>
        <p:spPr>
          <a:xfrm>
            <a:off x="691078" y="236364"/>
            <a:ext cx="4114800" cy="417126"/>
          </a:xfrm>
        </p:spPr>
        <p:txBody>
          <a:bodyPr/>
          <a:lstStyle/>
          <a:p>
            <a:endParaRPr lang="en-US" dirty="0"/>
          </a:p>
        </p:txBody>
      </p:sp>
      <p:sp>
        <p:nvSpPr>
          <p:cNvPr id="6" name="Slide Number Placeholder 5">
            <a:extLst>
              <a:ext uri="{FF2B5EF4-FFF2-40B4-BE49-F238E27FC236}">
                <a16:creationId xmlns:a16="http://schemas.microsoft.com/office/drawing/2014/main" id="{37B53B71-D2FA-4DDC-9C9C-E26F7B591A8E}"/>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337012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BD70F-ACE4-4595-845E-2296BDF83B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978CD9-E0B5-4B48-8366-91E6D22C9F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FAF4B4-44D3-4E29-B235-A1B868207789}"/>
              </a:ext>
            </a:extLst>
          </p:cNvPr>
          <p:cNvSpPr>
            <a:spLocks noGrp="1"/>
          </p:cNvSpPr>
          <p:nvPr>
            <p:ph type="dt" sz="half" idx="10"/>
          </p:nvPr>
        </p:nvSpPr>
        <p:spPr/>
        <p:txBody>
          <a:bodyPr/>
          <a:lstStyle/>
          <a:p>
            <a:fld id="{8F72BA41-EC5B-4197-BCC8-0FD2E523CD7A}" type="datetimeFigureOut">
              <a:rPr lang="en-US" smtClean="0"/>
              <a:t>4/14/2023</a:t>
            </a:fld>
            <a:endParaRPr lang="en-US"/>
          </a:p>
        </p:txBody>
      </p:sp>
      <p:sp>
        <p:nvSpPr>
          <p:cNvPr id="5" name="Footer Placeholder 4">
            <a:extLst>
              <a:ext uri="{FF2B5EF4-FFF2-40B4-BE49-F238E27FC236}">
                <a16:creationId xmlns:a16="http://schemas.microsoft.com/office/drawing/2014/main" id="{E2D7BA37-9639-480E-84AB-EA277225CA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BFC658-154E-48DE-AD31-813E5170C93C}"/>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14154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5405209-5179-4359-91ED-1B1A46619A99}"/>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0E32344F-3BE0-4CE8-B1BD-9ABD425E1C0D}"/>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99DE306-F4FB-4730-A066-ADF38D739563}"/>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CB32885-303F-477F-A081-27425944F230}"/>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60C0C0B-4CD0-467D-A382-2B2415102C48}"/>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788DF0F-327F-43A5-AB71-3D32053D83CA}"/>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98A0902-2662-4911-A532-AA6310861479}"/>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ABDA4F7-23F4-46D1-8B7E-A21DD84083E1}"/>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7FC9FC2-8808-438E-8FFB-5FE416BFB5C8}"/>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04694E5-71F9-4210-9BE8-FC12CC177BD3}"/>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B37E805-A7E5-4906-B0C5-1373F3DA9628}"/>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4CD964-FBD6-41AB-8A02-9509A2BAC11F}"/>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9CD7FF8-E827-4E0A-BCE2-CCB34EDAC0FC}"/>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C4AD6BB-F1EE-4FB8-96E8-6890447800EC}"/>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E935057-E0A3-4DAE-B9C8-6E818D7A7205}"/>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08DDF69-1C14-453C-BC3A-37D3FE69DFC7}"/>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6C26D82-15BA-4B2E-A42D-2ECA8012D307}"/>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7F73B67-E5E9-4000-91DA-034B2127EFD2}"/>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AFAC1B5-F0DD-4FC0-B4C9-77CB29DF4425}"/>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9ACB3DB-54B2-4CEE-A791-C6FC6C758DAE}"/>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8324004-1030-47D9-B817-425FF6ECCEC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AA001C4-81AB-4FA6-ADAA-C8618056353B}"/>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D1DAD34-7844-4F16-9874-F51F2A23B9EA}"/>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7DCBC6D-1BDA-4CB1-A3EC-59F240C8FA19}"/>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5B3C1A0-58E7-47E4-831B-CF3EE21D1E90}"/>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8A09FAA-E123-4FE4-B67A-9EBDE1A3130F}"/>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317B7C6-C816-4A58-B184-135E4FD19F55}"/>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4D22ABB-4CE8-47DC-80BF-39B3E4CF7048}"/>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A17DE37-A292-4031-AF42-CDB00A13EE76}"/>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73EF673-CB75-435F-9BF3-7594EC3ADF8F}"/>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35F4581-15F6-47EE-87D0-1132A093DBA5}"/>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65CF984-F5BD-45C4-9A12-B02DB4F044E1}"/>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39" name="Right Triangle 38">
            <a:extLst>
              <a:ext uri="{FF2B5EF4-FFF2-40B4-BE49-F238E27FC236}">
                <a16:creationId xmlns:a16="http://schemas.microsoft.com/office/drawing/2014/main" id="{ACE66A86-8455-497B-9CA4-F460A19E5FBB}"/>
              </a:ext>
              <a:ext uri="{C183D7F6-B498-43B3-948B-1728B52AA6E4}">
                <adec:decorative xmlns:adec="http://schemas.microsoft.com/office/drawing/2017/decorative" val="1"/>
              </a:ext>
            </a:extLst>
          </p:cNvPr>
          <p:cNvSpPr/>
          <p:nvPr/>
        </p:nvSpPr>
        <p:spPr>
          <a:xfrm rot="18900000">
            <a:off x="7770390" y="-287370"/>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Vertical Title 1">
            <a:extLst>
              <a:ext uri="{FF2B5EF4-FFF2-40B4-BE49-F238E27FC236}">
                <a16:creationId xmlns:a16="http://schemas.microsoft.com/office/drawing/2014/main" id="{5868C62B-71EF-4824-9EE8-6CAE17984232}"/>
              </a:ext>
            </a:extLst>
          </p:cNvPr>
          <p:cNvSpPr>
            <a:spLocks noGrp="1"/>
          </p:cNvSpPr>
          <p:nvPr>
            <p:ph type="title" orient="vert"/>
          </p:nvPr>
        </p:nvSpPr>
        <p:spPr>
          <a:xfrm>
            <a:off x="7707774" y="715616"/>
            <a:ext cx="3295876" cy="5026597"/>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243E4C8-4AA9-49D7-BF71-1AB5F2CFE1FC}"/>
              </a:ext>
            </a:extLst>
          </p:cNvPr>
          <p:cNvSpPr>
            <a:spLocks noGrp="1"/>
          </p:cNvSpPr>
          <p:nvPr>
            <p:ph type="body" orient="vert" idx="1"/>
          </p:nvPr>
        </p:nvSpPr>
        <p:spPr>
          <a:xfrm>
            <a:off x="683588" y="715616"/>
            <a:ext cx="6770448" cy="502659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97898B3-014E-440B-BA4E-106339212804}"/>
              </a:ext>
            </a:extLst>
          </p:cNvPr>
          <p:cNvSpPr>
            <a:spLocks noGrp="1"/>
          </p:cNvSpPr>
          <p:nvPr>
            <p:ph type="dt" sz="half" idx="10"/>
          </p:nvPr>
        </p:nvSpPr>
        <p:spPr/>
        <p:txBody>
          <a:bodyPr/>
          <a:lstStyle/>
          <a:p>
            <a:fld id="{8F72BA41-EC5B-4197-BCC8-0FD2E523CD7A}" type="datetimeFigureOut">
              <a:rPr lang="en-US" smtClean="0"/>
              <a:t>4/14/2023</a:t>
            </a:fld>
            <a:endParaRPr lang="en-US"/>
          </a:p>
        </p:txBody>
      </p:sp>
      <p:sp>
        <p:nvSpPr>
          <p:cNvPr id="5" name="Footer Placeholder 4">
            <a:extLst>
              <a:ext uri="{FF2B5EF4-FFF2-40B4-BE49-F238E27FC236}">
                <a16:creationId xmlns:a16="http://schemas.microsoft.com/office/drawing/2014/main" id="{81C22643-CE63-4C3E-B437-5A1A5EF911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D1CE5E-160A-4B37-94E2-3D9DC75BFFAF}"/>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3638278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D8D6B-70A2-430A-9F5D-DA093D8C16CF}"/>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94A2845-6CA6-4745-A951-25B8D5319D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049424-7A20-4BA1-9F60-671A5DBB3B13}"/>
              </a:ext>
            </a:extLst>
          </p:cNvPr>
          <p:cNvSpPr>
            <a:spLocks noGrp="1"/>
          </p:cNvSpPr>
          <p:nvPr>
            <p:ph type="dt" sz="half" idx="10"/>
          </p:nvPr>
        </p:nvSpPr>
        <p:spPr/>
        <p:txBody>
          <a:bodyPr/>
          <a:lstStyle/>
          <a:p>
            <a:fld id="{8F72BA41-EC5B-4197-BCC8-0FD2E523CD7A}" type="datetimeFigureOut">
              <a:rPr lang="en-US" smtClean="0"/>
              <a:t>4/14/2023</a:t>
            </a:fld>
            <a:endParaRPr lang="en-US"/>
          </a:p>
        </p:txBody>
      </p:sp>
      <p:sp>
        <p:nvSpPr>
          <p:cNvPr id="5" name="Footer Placeholder 4">
            <a:extLst>
              <a:ext uri="{FF2B5EF4-FFF2-40B4-BE49-F238E27FC236}">
                <a16:creationId xmlns:a16="http://schemas.microsoft.com/office/drawing/2014/main" id="{4F1BD2B2-E17F-402E-8EA3-5C7C1118A8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D23070-8658-4AC0-B2A3-4BE605A840F8}"/>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535539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69DB7AC-F7D7-430A-A2A7-CD3EBBF1D35D}"/>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66AAF10E-F092-4160-BF4A-FF568555B790}"/>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6341C04-9B94-4385-A661-7B8C17000497}"/>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C1D709-6A0F-409C-B2D0-C248E562265E}"/>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999BE53-BA11-4B67-BFBB-6281DB50C75D}"/>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B662D93-31C1-4DFB-A938-E631F89AA9F0}"/>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7ECC8DA-0BEC-4508-89D4-12FA35B481F5}"/>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7DC8E6C-1B78-4B89-82DD-BBA778CD1482}"/>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8E5F54A-0315-4B15-B865-1F0460526260}"/>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DD7F352-DE39-4835-8D3F-69CDEC490F1E}"/>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9D6F20A-F777-4F41-B23B-735A64FA5DA3}"/>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1BBADBA-0F74-418B-BC50-AD44596C3EF8}"/>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918BE26-88E5-457C-8095-745F34D1536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FB269E0-E058-4340-B93D-7D40FFF521F3}"/>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DDD9AEE-5501-4385-B339-4616F567B53D}"/>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4D29C61-8926-4C98-882B-AB90108C8386}"/>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AC585F9-B633-4F7E-AADE-75079DC17158}"/>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5DC6366-5525-4FBC-9886-D4409F6B2993}"/>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CC03CF9-098C-4140-806A-023D3DC3F2E3}"/>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9C41BC4-89DF-4EC4-A141-9EF16D8EEB5B}"/>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32AD067-E64C-499E-9C0A-A72525874417}"/>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653DD54-FA2B-4B91-A94E-3C46AE21B385}"/>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86AC204-156B-442E-B028-01036BD1F267}"/>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03512DE-F013-431A-9F6E-ADDA88FB2DD5}"/>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E95FEE1-61A9-4065-B9F8-5589180AC62B}"/>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028AA59-C1FA-46C0-BFDD-1C1D3404C81C}"/>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A5C99EE-B791-470A-8639-0357A751EB43}"/>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54F4204-F48B-4AF5-B11E-0CE7D972AC37}"/>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76643FE-3966-4B82-9623-C61A56EDD20C}"/>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DD769C5-B1B1-45BD-A40A-67E6568C8434}"/>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A511707-50C7-48B2-81F7-5C82BF57795C}"/>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38D44F3-CCFE-48A0-8414-FFF5E43D9184}"/>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2D126FE0-8204-40BB-AD46-4A0C7A47514C}"/>
              </a:ext>
            </a:extLst>
          </p:cNvPr>
          <p:cNvSpPr>
            <a:spLocks noGrp="1"/>
          </p:cNvSpPr>
          <p:nvPr>
            <p:ph type="title"/>
          </p:nvPr>
        </p:nvSpPr>
        <p:spPr>
          <a:xfrm>
            <a:off x="691078" y="718115"/>
            <a:ext cx="10312571" cy="2781501"/>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B25E350-4200-419C-A167-527DD6B77792}"/>
              </a:ext>
            </a:extLst>
          </p:cNvPr>
          <p:cNvSpPr>
            <a:spLocks noGrp="1"/>
          </p:cNvSpPr>
          <p:nvPr>
            <p:ph type="body" idx="1"/>
          </p:nvPr>
        </p:nvSpPr>
        <p:spPr>
          <a:xfrm>
            <a:off x="691078" y="3753350"/>
            <a:ext cx="10312571" cy="1991572"/>
          </a:xfrm>
        </p:spPr>
        <p:txBody>
          <a:bodyPr/>
          <a:lstStyle>
            <a:lvl1pPr marL="0" indent="0">
              <a:buNone/>
              <a:defRPr lang="en-US" sz="2400" kern="120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9" name="Right Triangle 38">
            <a:extLst>
              <a:ext uri="{FF2B5EF4-FFF2-40B4-BE49-F238E27FC236}">
                <a16:creationId xmlns:a16="http://schemas.microsoft.com/office/drawing/2014/main" id="{6741F519-22CF-4C01-B140-5480DBAB30F8}"/>
              </a:ext>
              <a:ext uri="{C183D7F6-B498-43B3-948B-1728B52AA6E4}">
                <adec:decorative xmlns:adec="http://schemas.microsoft.com/office/drawing/2017/decorative" val="1"/>
              </a:ext>
            </a:extLst>
          </p:cNvPr>
          <p:cNvSpPr/>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ate Placeholder 3">
            <a:extLst>
              <a:ext uri="{FF2B5EF4-FFF2-40B4-BE49-F238E27FC236}">
                <a16:creationId xmlns:a16="http://schemas.microsoft.com/office/drawing/2014/main" id="{D05D1550-9064-4767-B70A-3501AF956C94}"/>
              </a:ext>
            </a:extLst>
          </p:cNvPr>
          <p:cNvSpPr>
            <a:spLocks noGrp="1"/>
          </p:cNvSpPr>
          <p:nvPr>
            <p:ph type="dt" sz="half" idx="10"/>
          </p:nvPr>
        </p:nvSpPr>
        <p:spPr/>
        <p:txBody>
          <a:bodyPr/>
          <a:lstStyle/>
          <a:p>
            <a:fld id="{8F72BA41-EC5B-4197-BCC8-0FD2E523CD7A}" type="datetimeFigureOut">
              <a:rPr lang="en-US" smtClean="0"/>
              <a:t>4/14/2023</a:t>
            </a:fld>
            <a:endParaRPr lang="en-US"/>
          </a:p>
        </p:txBody>
      </p:sp>
      <p:sp>
        <p:nvSpPr>
          <p:cNvPr id="5" name="Footer Placeholder 4">
            <a:extLst>
              <a:ext uri="{FF2B5EF4-FFF2-40B4-BE49-F238E27FC236}">
                <a16:creationId xmlns:a16="http://schemas.microsoft.com/office/drawing/2014/main" id="{581E1C33-2E8E-4041-9683-12048CB8AB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D36992-B921-4F3F-9C4A-0D67E618D114}"/>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41707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FDF5-4B31-4F1B-83BA-82A9510379F2}"/>
              </a:ext>
            </a:extLst>
          </p:cNvPr>
          <p:cNvSpPr>
            <a:spLocks noGrp="1"/>
          </p:cNvSpPr>
          <p:nvPr>
            <p:ph type="title"/>
          </p:nvPr>
        </p:nvSpPr>
        <p:spPr>
          <a:xfrm>
            <a:off x="691078" y="722903"/>
            <a:ext cx="10312571" cy="1354844"/>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14EC9A6-F718-4497-8A75-637EE17458E0}"/>
              </a:ext>
            </a:extLst>
          </p:cNvPr>
          <p:cNvSpPr>
            <a:spLocks noGrp="1"/>
          </p:cNvSpPr>
          <p:nvPr>
            <p:ph sz="half" idx="1"/>
          </p:nvPr>
        </p:nvSpPr>
        <p:spPr>
          <a:xfrm>
            <a:off x="691078" y="2345843"/>
            <a:ext cx="5009584" cy="3274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D503E57-9695-4508-9778-B3DB1FB5FAB6}"/>
              </a:ext>
            </a:extLst>
          </p:cNvPr>
          <p:cNvSpPr>
            <a:spLocks noGrp="1"/>
          </p:cNvSpPr>
          <p:nvPr>
            <p:ph sz="half" idx="2"/>
          </p:nvPr>
        </p:nvSpPr>
        <p:spPr>
          <a:xfrm>
            <a:off x="5935075" y="2345843"/>
            <a:ext cx="5068574" cy="3274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474CEE6-B9DC-4CCC-8F4C-0B4DADFB0195}"/>
              </a:ext>
            </a:extLst>
          </p:cNvPr>
          <p:cNvSpPr>
            <a:spLocks noGrp="1"/>
          </p:cNvSpPr>
          <p:nvPr>
            <p:ph type="dt" sz="half" idx="10"/>
          </p:nvPr>
        </p:nvSpPr>
        <p:spPr/>
        <p:txBody>
          <a:bodyPr/>
          <a:lstStyle/>
          <a:p>
            <a:fld id="{8F72BA41-EC5B-4197-BCC8-0FD2E523CD7A}" type="datetimeFigureOut">
              <a:rPr lang="en-US" smtClean="0"/>
              <a:t>4/14/2023</a:t>
            </a:fld>
            <a:endParaRPr lang="en-US"/>
          </a:p>
        </p:txBody>
      </p:sp>
      <p:sp>
        <p:nvSpPr>
          <p:cNvPr id="6" name="Footer Placeholder 5">
            <a:extLst>
              <a:ext uri="{FF2B5EF4-FFF2-40B4-BE49-F238E27FC236}">
                <a16:creationId xmlns:a16="http://schemas.microsoft.com/office/drawing/2014/main" id="{2AC85191-5804-47C9-95EB-D49D715737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6B0A03-44F6-4299-B45D-E07A023906F0}"/>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913412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920E6-CC97-4BD8-92FE-8F36024D0E38}"/>
              </a:ext>
            </a:extLst>
          </p:cNvPr>
          <p:cNvSpPr>
            <a:spLocks noGrp="1"/>
          </p:cNvSpPr>
          <p:nvPr>
            <p:ph type="title"/>
          </p:nvPr>
        </p:nvSpPr>
        <p:spPr>
          <a:xfrm>
            <a:off x="691078" y="722900"/>
            <a:ext cx="10320062" cy="140750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73872FB-EDD5-42FB-8A9A-279EAD4FB0D9}"/>
              </a:ext>
            </a:extLst>
          </p:cNvPr>
          <p:cNvSpPr>
            <a:spLocks noGrp="1"/>
          </p:cNvSpPr>
          <p:nvPr>
            <p:ph type="body" idx="1"/>
          </p:nvPr>
        </p:nvSpPr>
        <p:spPr>
          <a:xfrm>
            <a:off x="691078" y="2331481"/>
            <a:ext cx="4963444" cy="54007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5F28C1-95C8-476A-8D93-D580DD39D8F7}"/>
              </a:ext>
            </a:extLst>
          </p:cNvPr>
          <p:cNvSpPr>
            <a:spLocks noGrp="1"/>
          </p:cNvSpPr>
          <p:nvPr>
            <p:ph sz="half" idx="2"/>
          </p:nvPr>
        </p:nvSpPr>
        <p:spPr>
          <a:xfrm>
            <a:off x="691078" y="2954564"/>
            <a:ext cx="4963444" cy="2790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4315485-EE1A-41B0-873A-BA9D06E88BFD}"/>
              </a:ext>
            </a:extLst>
          </p:cNvPr>
          <p:cNvSpPr>
            <a:spLocks noGrp="1"/>
          </p:cNvSpPr>
          <p:nvPr>
            <p:ph type="body" sz="quarter" idx="3"/>
          </p:nvPr>
        </p:nvSpPr>
        <p:spPr>
          <a:xfrm>
            <a:off x="6103351" y="2331481"/>
            <a:ext cx="4900298" cy="54007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81A6FB-1583-4A1B-A4A7-C65062C57B73}"/>
              </a:ext>
            </a:extLst>
          </p:cNvPr>
          <p:cNvSpPr>
            <a:spLocks noGrp="1"/>
          </p:cNvSpPr>
          <p:nvPr>
            <p:ph sz="quarter" idx="4"/>
          </p:nvPr>
        </p:nvSpPr>
        <p:spPr>
          <a:xfrm>
            <a:off x="6103351" y="2954564"/>
            <a:ext cx="4900298" cy="2790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3A29EA7-E61E-4617-9DA9-40B9299B3287}"/>
              </a:ext>
            </a:extLst>
          </p:cNvPr>
          <p:cNvSpPr>
            <a:spLocks noGrp="1"/>
          </p:cNvSpPr>
          <p:nvPr>
            <p:ph type="dt" sz="half" idx="10"/>
          </p:nvPr>
        </p:nvSpPr>
        <p:spPr>
          <a:xfrm>
            <a:off x="683587" y="6215870"/>
            <a:ext cx="3843779" cy="417126"/>
          </a:xfrm>
        </p:spPr>
        <p:txBody>
          <a:bodyPr/>
          <a:lstStyle/>
          <a:p>
            <a:fld id="{8F72BA41-EC5B-4197-BCC8-0FD2E523CD7A}" type="datetimeFigureOut">
              <a:rPr lang="en-US" smtClean="0"/>
              <a:t>4/14/2023</a:t>
            </a:fld>
            <a:endParaRPr lang="en-US"/>
          </a:p>
        </p:txBody>
      </p:sp>
      <p:sp>
        <p:nvSpPr>
          <p:cNvPr id="8" name="Footer Placeholder 7">
            <a:extLst>
              <a:ext uri="{FF2B5EF4-FFF2-40B4-BE49-F238E27FC236}">
                <a16:creationId xmlns:a16="http://schemas.microsoft.com/office/drawing/2014/main" id="{D56249CC-EB72-46A6-87D9-5FBDA8E450EC}"/>
              </a:ext>
            </a:extLst>
          </p:cNvPr>
          <p:cNvSpPr>
            <a:spLocks noGrp="1"/>
          </p:cNvSpPr>
          <p:nvPr>
            <p:ph type="ftr" sz="quarter" idx="11"/>
          </p:nvPr>
        </p:nvSpPr>
        <p:spPr>
          <a:xfrm>
            <a:off x="691078" y="236364"/>
            <a:ext cx="4114800" cy="417126"/>
          </a:xfrm>
        </p:spPr>
        <p:txBody>
          <a:bodyPr/>
          <a:lstStyle/>
          <a:p>
            <a:endParaRPr lang="en-US" dirty="0"/>
          </a:p>
        </p:txBody>
      </p:sp>
      <p:sp>
        <p:nvSpPr>
          <p:cNvPr id="9" name="Slide Number Placeholder 8">
            <a:extLst>
              <a:ext uri="{FF2B5EF4-FFF2-40B4-BE49-F238E27FC236}">
                <a16:creationId xmlns:a16="http://schemas.microsoft.com/office/drawing/2014/main" id="{EAA04EE7-47BE-4ECE-A170-793C4E569518}"/>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512128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E4946-24AD-40DD-95A7-49BA49C227DF}"/>
              </a:ext>
            </a:extLst>
          </p:cNvPr>
          <p:cNvSpPr>
            <a:spLocks noGrp="1"/>
          </p:cNvSpPr>
          <p:nvPr>
            <p:ph type="title"/>
          </p:nvPr>
        </p:nvSpPr>
        <p:spPr>
          <a:xfrm>
            <a:off x="691078" y="722903"/>
            <a:ext cx="10501177" cy="1401231"/>
          </a:xfrm>
        </p:spPr>
        <p:txBody>
          <a:bodyPr/>
          <a:lstStyle>
            <a:lvl1pPr>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7D8CF342-49F6-482D-943E-7E50B1694AE3}"/>
              </a:ext>
            </a:extLst>
          </p:cNvPr>
          <p:cNvSpPr>
            <a:spLocks noGrp="1"/>
          </p:cNvSpPr>
          <p:nvPr>
            <p:ph type="dt" sz="half" idx="10"/>
          </p:nvPr>
        </p:nvSpPr>
        <p:spPr/>
        <p:txBody>
          <a:bodyPr/>
          <a:lstStyle/>
          <a:p>
            <a:fld id="{8F72BA41-EC5B-4197-BCC8-0FD2E523CD7A}" type="datetimeFigureOut">
              <a:rPr lang="en-US" smtClean="0"/>
              <a:t>4/14/2023</a:t>
            </a:fld>
            <a:endParaRPr lang="en-US"/>
          </a:p>
        </p:txBody>
      </p:sp>
      <p:sp>
        <p:nvSpPr>
          <p:cNvPr id="4" name="Footer Placeholder 3">
            <a:extLst>
              <a:ext uri="{FF2B5EF4-FFF2-40B4-BE49-F238E27FC236}">
                <a16:creationId xmlns:a16="http://schemas.microsoft.com/office/drawing/2014/main" id="{064033E5-3797-4FF8-866F-9FD9325A9FAB}"/>
              </a:ext>
            </a:extLst>
          </p:cNvPr>
          <p:cNvSpPr>
            <a:spLocks noGrp="1"/>
          </p:cNvSpPr>
          <p:nvPr>
            <p:ph type="ftr" sz="quarter" idx="11"/>
          </p:nvPr>
        </p:nvSpPr>
        <p:spPr>
          <a:xfrm>
            <a:off x="691078" y="236364"/>
            <a:ext cx="4114800" cy="417126"/>
          </a:xfrm>
        </p:spPr>
        <p:txBody>
          <a:bodyPr/>
          <a:lstStyle/>
          <a:p>
            <a:endParaRPr lang="en-US"/>
          </a:p>
        </p:txBody>
      </p:sp>
      <p:sp>
        <p:nvSpPr>
          <p:cNvPr id="5" name="Slide Number Placeholder 4">
            <a:extLst>
              <a:ext uri="{FF2B5EF4-FFF2-40B4-BE49-F238E27FC236}">
                <a16:creationId xmlns:a16="http://schemas.microsoft.com/office/drawing/2014/main" id="{66DC1E67-424D-4638-98F8-38E71A410011}"/>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93864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5BED274-5EB4-4EF4-B353-E55BD502655C}"/>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6" name="Straight Connector 5">
              <a:extLst>
                <a:ext uri="{FF2B5EF4-FFF2-40B4-BE49-F238E27FC236}">
                  <a16:creationId xmlns:a16="http://schemas.microsoft.com/office/drawing/2014/main" id="{E0418BE5-560E-4E49-B12D-B555511FED72}"/>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49D1162-73B9-420F-BCBE-95039D00CD24}"/>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2BA76FE-316A-48E2-A03B-4E05691C4348}"/>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E678FBC-A6AD-4422-BA24-A4172F8862CA}"/>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D3C5C3E-2D08-43F0-AFAC-E15360CA7D34}"/>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0BEAC62-AF92-4A65-9790-6F6E0C6C5A1F}"/>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C77D7C5-E76E-4E82-BFC4-9A75D2C8089D}"/>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66E0152-96B9-4067-80D3-D9BDE6D7EC95}"/>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918AFCC-B9DA-4092-8FBA-2CFEDB0388E3}"/>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1EC7D33-C87E-4812-A722-53C5D99272B5}"/>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5F239E3-501A-4C3C-9BE4-6BFA0D3126B7}"/>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B62BF3B-95BB-4188-AAE5-015A0EF3D18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14E5F0F-0124-40D0-A0BF-AE307A0E15F4}"/>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BADC3B1-26C7-4CF1-B29D-4D0DEA3E2633}"/>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0A7DF6E-1132-4A80-9B18-593B1ACD7784}"/>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EF19589-10D8-4A8F-A0B1-F7CE380E3001}"/>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8E6BB32-C4F8-4914-88D3-7DC5E79D023E}"/>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8F046EE-9DBA-4924-A19C-ED8741F5F810}"/>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AABBC44-ABA8-4913-824E-64D344724644}"/>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4272B22-1C39-47A0-8551-73666AFBEEC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8CDFF66-464C-4ABF-BB01-00500A3B7517}"/>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079FC88-BD3B-4C04-9B90-0FC93C179217}"/>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1FCAED8-8687-4141-A7C3-0D88ACEDFECA}"/>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65038E6-7B32-460F-B804-D6C105FF44C9}"/>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C5DAE85-AD17-454B-AB64-CEFF52FDAB9D}"/>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C603643-2066-4967-AE4B-9DA143843B25}"/>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37E9533-9B07-43E3-B939-7BADC01FEE86}"/>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DCCAAEE-AB2E-4534-893A-3DB109499FBB}"/>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BD39A2-970F-4714-AAA6-67EE99A0EAA9}"/>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F4A1387-348B-4E46-9B65-FDF76ED0EF20}"/>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F5DAF27-A54D-442A-93E4-BA7F04EAE379}"/>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Date Placeholder 1">
            <a:extLst>
              <a:ext uri="{FF2B5EF4-FFF2-40B4-BE49-F238E27FC236}">
                <a16:creationId xmlns:a16="http://schemas.microsoft.com/office/drawing/2014/main" id="{D2EA265F-80A1-448D-A6EB-CE8D6F6EC723}"/>
              </a:ext>
            </a:extLst>
          </p:cNvPr>
          <p:cNvSpPr>
            <a:spLocks noGrp="1"/>
          </p:cNvSpPr>
          <p:nvPr>
            <p:ph type="dt" sz="half" idx="10"/>
          </p:nvPr>
        </p:nvSpPr>
        <p:spPr/>
        <p:txBody>
          <a:bodyPr/>
          <a:lstStyle/>
          <a:p>
            <a:fld id="{8F72BA41-EC5B-4197-BCC8-0FD2E523CD7A}" type="datetimeFigureOut">
              <a:rPr lang="en-US" smtClean="0"/>
              <a:t>4/14/2023</a:t>
            </a:fld>
            <a:endParaRPr lang="en-US"/>
          </a:p>
        </p:txBody>
      </p:sp>
      <p:sp>
        <p:nvSpPr>
          <p:cNvPr id="3" name="Footer Placeholder 2">
            <a:extLst>
              <a:ext uri="{FF2B5EF4-FFF2-40B4-BE49-F238E27FC236}">
                <a16:creationId xmlns:a16="http://schemas.microsoft.com/office/drawing/2014/main" id="{4815D00D-89E6-4E7A-9A4D-A8CCEB3BED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2B5AEA-8C38-4776-878C-AB01474D9171}"/>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3199442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40" name="Right Triangle 39">
            <a:extLst>
              <a:ext uri="{FF2B5EF4-FFF2-40B4-BE49-F238E27FC236}">
                <a16:creationId xmlns:a16="http://schemas.microsoft.com/office/drawing/2014/main" id="{C4853C57-22BC-4465-8B37-DC06FE5A0003}"/>
              </a:ext>
              <a:ext uri="{C183D7F6-B498-43B3-948B-1728B52AA6E4}">
                <adec:decorative xmlns:adec="http://schemas.microsoft.com/office/drawing/2017/decorative" val="1"/>
              </a:ext>
            </a:extLst>
          </p:cNvPr>
          <p:cNvSpPr/>
          <p:nvPr/>
        </p:nvSpPr>
        <p:spPr>
          <a:xfrm rot="13500000">
            <a:off x="-281092" y="314485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7E67C0A6-48E9-4845-9EBF-EF2A3DFD274F}"/>
              </a:ext>
            </a:extLst>
          </p:cNvPr>
          <p:cNvSpPr>
            <a:spLocks noGrp="1"/>
          </p:cNvSpPr>
          <p:nvPr>
            <p:ph type="title"/>
          </p:nvPr>
        </p:nvSpPr>
        <p:spPr>
          <a:xfrm>
            <a:off x="683587" y="713677"/>
            <a:ext cx="4499914" cy="2996581"/>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A8B542-2084-485C-ABFC-94340B4C7E77}"/>
              </a:ext>
            </a:extLst>
          </p:cNvPr>
          <p:cNvSpPr>
            <a:spLocks noGrp="1"/>
          </p:cNvSpPr>
          <p:nvPr>
            <p:ph idx="1"/>
          </p:nvPr>
        </p:nvSpPr>
        <p:spPr>
          <a:xfrm>
            <a:off x="5698672" y="708102"/>
            <a:ext cx="5656716" cy="54306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647791F-9546-470D-A174-D75285263C2C}"/>
              </a:ext>
            </a:extLst>
          </p:cNvPr>
          <p:cNvSpPr>
            <a:spLocks noGrp="1"/>
          </p:cNvSpPr>
          <p:nvPr>
            <p:ph type="body" sz="half" idx="2"/>
          </p:nvPr>
        </p:nvSpPr>
        <p:spPr>
          <a:xfrm>
            <a:off x="683587" y="3976544"/>
            <a:ext cx="4499914" cy="2162201"/>
          </a:xfrm>
        </p:spPr>
        <p:txBody>
          <a:bodyPr>
            <a:normAutofit/>
          </a:bodyPr>
          <a:lstStyle>
            <a:lvl1pPr marL="0" indent="0">
              <a:buNone/>
              <a:defRPr lang="en-US" sz="2400" b="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None/>
            </a:pPr>
            <a:r>
              <a:rPr lang="en-US"/>
              <a:t>Click to edit Master text styles</a:t>
            </a:r>
          </a:p>
        </p:txBody>
      </p:sp>
      <p:grpSp>
        <p:nvGrpSpPr>
          <p:cNvPr id="8" name="Group 7">
            <a:extLst>
              <a:ext uri="{FF2B5EF4-FFF2-40B4-BE49-F238E27FC236}">
                <a16:creationId xmlns:a16="http://schemas.microsoft.com/office/drawing/2014/main" id="{0550D594-9D00-4E12-9A7B-8B78EC199482}"/>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9" name="Straight Connector 8">
              <a:extLst>
                <a:ext uri="{FF2B5EF4-FFF2-40B4-BE49-F238E27FC236}">
                  <a16:creationId xmlns:a16="http://schemas.microsoft.com/office/drawing/2014/main" id="{C5DEA230-2680-47DD-BD49-FDBF4C1105A5}"/>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0BA61D-887F-46F1-B20D-EA4C38D467CE}"/>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350DFBA-D16D-4AE0-8339-58C4089B94AD}"/>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F4AAAA5-CEFC-4C25-91D3-5AE49F720DA5}"/>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4D142AD-3FA3-43E4-8A61-61CF1E415684}"/>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C3755A3-93F4-4EC4-9635-7E89E4AF1D3F}"/>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0BFB588-0AB8-4BD8-9272-1CA867726018}"/>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5A6DF3-CF29-4480-A235-EAE88D65A63C}"/>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D6FF036-365A-4C15-8E15-0D5BBEBCEA58}"/>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85E76FF-4E86-4E42-B67E-B11AAE8D3076}"/>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1A64CEE-7CED-4EB2-A414-6F2D91E824F9}"/>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12C571B-47A6-49EB-A29F-678368BAED9F}"/>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160B109-845C-4119-BB66-9887B3859A7D}"/>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68B7447-FF64-42D9-B3C6-2BDC6F547EDE}"/>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FFF9B71-8653-450D-AFBE-2140D586FB50}"/>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F0B9E5A-C1DA-445C-A911-721DF98DDCDD}"/>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5C9A3DC-A478-4469-9359-34A435689F36}"/>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7DE3299-EED7-4771-A270-F6B02941AD65}"/>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434422A-5B59-41DC-8E2A-1A8244580E30}"/>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A176117-0990-434B-A9D9-B4B9043C5447}"/>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7D6425E-C84A-462F-98F8-D0AB4FC3AF88}"/>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F13AB68-7321-4AC2-AC60-0F417877D078}"/>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E275CCE-D06F-49D0-8A47-372C5040330B}"/>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D4B374E-EEBC-4A9C-B3B4-B269EC719857}"/>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D80A7E6-BBEF-4EF1-B14A-29F26BFCF8E6}"/>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D7BC013-9B50-459D-8B8D-F756514A478B}"/>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48964C0-675D-4807-B795-4B695A8F8420}"/>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6911512-51A8-4CE7-A043-425C809EB5FB}"/>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3C15D1E-0EDF-4AD7-90C7-3D8D64E645DB}"/>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8265A2D-2A6A-4301-B59F-8BAD98D9A57B}"/>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4A4907F-2D1D-49D1-882D-119AA5E1183B}"/>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5" name="Date Placeholder 4">
            <a:extLst>
              <a:ext uri="{FF2B5EF4-FFF2-40B4-BE49-F238E27FC236}">
                <a16:creationId xmlns:a16="http://schemas.microsoft.com/office/drawing/2014/main" id="{AF6A2284-37AB-43F5-98B8-8AB49DBFA9F5}"/>
              </a:ext>
            </a:extLst>
          </p:cNvPr>
          <p:cNvSpPr>
            <a:spLocks noGrp="1"/>
          </p:cNvSpPr>
          <p:nvPr>
            <p:ph type="dt" sz="half" idx="10"/>
          </p:nvPr>
        </p:nvSpPr>
        <p:spPr/>
        <p:txBody>
          <a:bodyPr/>
          <a:lstStyle/>
          <a:p>
            <a:fld id="{8F72BA41-EC5B-4197-BCC8-0FD2E523CD7A}" type="datetimeFigureOut">
              <a:rPr lang="en-US" smtClean="0"/>
              <a:t>4/14/2023</a:t>
            </a:fld>
            <a:endParaRPr lang="en-US"/>
          </a:p>
        </p:txBody>
      </p:sp>
      <p:sp>
        <p:nvSpPr>
          <p:cNvPr id="6" name="Footer Placeholder 5">
            <a:extLst>
              <a:ext uri="{FF2B5EF4-FFF2-40B4-BE49-F238E27FC236}">
                <a16:creationId xmlns:a16="http://schemas.microsoft.com/office/drawing/2014/main" id="{9AD8ABAA-E2F7-4C89-99ED-2C340220DD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52EF12-B2CD-4F3C-9F19-A86915405017}"/>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959847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DDA6865-0A03-48FA-AD6E-D5BF8FDE9272}"/>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9" name="Straight Connector 8">
              <a:extLst>
                <a:ext uri="{FF2B5EF4-FFF2-40B4-BE49-F238E27FC236}">
                  <a16:creationId xmlns:a16="http://schemas.microsoft.com/office/drawing/2014/main" id="{2277E8EB-0DA2-40E4-AD12-1CCD0D262D0B}"/>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5BFE9F8-907A-4FFC-9FDE-2B51D238C40E}"/>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BDDC323-8732-4007-BB81-1BE917E3B2FF}"/>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908FC40-8403-438D-95CA-E4EDC66192A9}"/>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411D218-3FEA-4455-9809-91F029FB55AE}"/>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541390F-BE50-4E4E-9DA2-B5F23F1A93D8}"/>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EB3F094-97B5-48E1-A4DE-8BEED2550283}"/>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D4DBB43-CB34-4881-9445-A7FE131D5327}"/>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B71F972-027A-47F0-996C-84BFE4574050}"/>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C41353D-93C8-43F8-BBDE-7AB6B29EC38C}"/>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CF07B24-CBD8-4F09-81EB-504285F8E115}"/>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27873BB-1D79-4055-801C-BDA0F9A1513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008D42B-2F35-497E-A26D-9AF008619D43}"/>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7F57499-C4D9-4B7D-BADA-38462AA3164E}"/>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271F2B9-1FFA-4350-9370-B098459A2324}"/>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8FBAFFC-DC8F-4BB4-B405-E4AAA269AED4}"/>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94FCE64-D7A5-411A-8795-932DD39F9520}"/>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0B4ECFC-FD43-44CF-B7FA-2A8C5651400F}"/>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9DFBC12-1E1D-44DE-9966-BAB05B246636}"/>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9BEF096-361C-478B-81EB-37584119BFEE}"/>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FC81993-CE86-4910-B9CE-B69375BDCEE3}"/>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75613D7-9FB0-4D33-8784-EC059DE019C8}"/>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520AFD9-E849-4F42-99B2-928E6098C29A}"/>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A200B0B-91CD-4D66-ADFC-9585D283103C}"/>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5DB0C45-30CE-4C85-95C6-FFF4977C646A}"/>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DC31604-5F93-436D-A9D2-A48846D4E0DE}"/>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FF1B965-7DE1-4AE3-B28B-DB6847BC52CC}"/>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FD9FB65-4392-4D6A-8ACC-8151F682BFE8}"/>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B40380C-3493-4AFE-BF13-AE68A8D244B4}"/>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CB21DF1-4859-4991-9C10-F8FA68F41013}"/>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54AD212-17DC-4506-AAA0-34A46A0B11C3}"/>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5B556E7-762B-4E18-A961-A4F7A9ECF9D8}"/>
              </a:ext>
            </a:extLst>
          </p:cNvPr>
          <p:cNvSpPr>
            <a:spLocks noGrp="1"/>
          </p:cNvSpPr>
          <p:nvPr>
            <p:ph type="title"/>
          </p:nvPr>
        </p:nvSpPr>
        <p:spPr>
          <a:xfrm>
            <a:off x="683587" y="713677"/>
            <a:ext cx="4434823" cy="3020519"/>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B7118AF-C54D-406D-AABE-AED6576D1281}"/>
              </a:ext>
            </a:extLst>
          </p:cNvPr>
          <p:cNvSpPr>
            <a:spLocks noGrp="1"/>
          </p:cNvSpPr>
          <p:nvPr>
            <p:ph type="pic" idx="1"/>
          </p:nvPr>
        </p:nvSpPr>
        <p:spPr>
          <a:xfrm>
            <a:off x="5698672" y="713677"/>
            <a:ext cx="5304977" cy="5430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0" name="Right Triangle 39">
            <a:extLst>
              <a:ext uri="{FF2B5EF4-FFF2-40B4-BE49-F238E27FC236}">
                <a16:creationId xmlns:a16="http://schemas.microsoft.com/office/drawing/2014/main" id="{205CDEB9-8DED-4711-8140-4C943FC2CDA0}"/>
              </a:ext>
              <a:ext uri="{C183D7F6-B498-43B3-948B-1728B52AA6E4}">
                <adec:decorative xmlns:adec="http://schemas.microsoft.com/office/drawing/2017/decorative" val="1"/>
              </a:ext>
            </a:extLst>
          </p:cNvPr>
          <p:cNvSpPr/>
          <p:nvPr/>
        </p:nvSpPr>
        <p:spPr>
          <a:xfrm rot="13500000">
            <a:off x="-281093" y="314330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 Placeholder 3">
            <a:extLst>
              <a:ext uri="{FF2B5EF4-FFF2-40B4-BE49-F238E27FC236}">
                <a16:creationId xmlns:a16="http://schemas.microsoft.com/office/drawing/2014/main" id="{02E13C3F-6360-4760-9477-C3831A6E26EF}"/>
              </a:ext>
            </a:extLst>
          </p:cNvPr>
          <p:cNvSpPr>
            <a:spLocks noGrp="1"/>
          </p:cNvSpPr>
          <p:nvPr>
            <p:ph type="body" sz="half" idx="2"/>
          </p:nvPr>
        </p:nvSpPr>
        <p:spPr>
          <a:xfrm>
            <a:off x="683587" y="3970330"/>
            <a:ext cx="4434823" cy="2173992"/>
          </a:xfrm>
        </p:spPr>
        <p:txBody>
          <a:bodyPr/>
          <a:lstStyle>
            <a:lvl1pPr marL="0" indent="0">
              <a:buNone/>
              <a:defRPr lang="en-US" sz="2400" b="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192D3B-60EE-4FC5-9ED7-4445300844CA}"/>
              </a:ext>
            </a:extLst>
          </p:cNvPr>
          <p:cNvSpPr>
            <a:spLocks noGrp="1"/>
          </p:cNvSpPr>
          <p:nvPr>
            <p:ph type="dt" sz="half" idx="10"/>
          </p:nvPr>
        </p:nvSpPr>
        <p:spPr/>
        <p:txBody>
          <a:bodyPr/>
          <a:lstStyle/>
          <a:p>
            <a:fld id="{8F72BA41-EC5B-4197-BCC8-0FD2E523CD7A}" type="datetimeFigureOut">
              <a:rPr lang="en-US" smtClean="0"/>
              <a:t>4/14/2023</a:t>
            </a:fld>
            <a:endParaRPr lang="en-US"/>
          </a:p>
        </p:txBody>
      </p:sp>
      <p:sp>
        <p:nvSpPr>
          <p:cNvPr id="6" name="Footer Placeholder 5">
            <a:extLst>
              <a:ext uri="{FF2B5EF4-FFF2-40B4-BE49-F238E27FC236}">
                <a16:creationId xmlns:a16="http://schemas.microsoft.com/office/drawing/2014/main" id="{5BCF831E-9B19-4936-8BC9-F62A9B118B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71E1D1-F7A2-40D0-91DA-07468A9651E7}"/>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950376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BDF0D99C-5D42-41C6-A50C-C4E2D6B2A36E}"/>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40" name="Straight Connector 39">
              <a:extLst>
                <a:ext uri="{FF2B5EF4-FFF2-40B4-BE49-F238E27FC236}">
                  <a16:creationId xmlns:a16="http://schemas.microsoft.com/office/drawing/2014/main" id="{5F28962D-50BA-43F8-8863-28ECE711D3FC}"/>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80F5939-D4E0-46FD-9A5A-5D648E381092}"/>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633D331-78CB-40A1-B167-8185EC5D707B}"/>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512E4B1-E78E-49E7-AA36-374CC1B084E4}"/>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7D46340-CBFC-490F-B44E-7AA8FBF58B05}"/>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575C26C-3EBD-4AA9-BA4D-2561E295D65D}"/>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35DB6BE-E065-4559-BF5C-36B56B379040}"/>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DA54272-CD9D-4F68-BBAB-4F0C0C3EC635}"/>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002CE8F-9256-4F2C-B474-58873717119E}"/>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9C9DE9F-4252-401D-913E-B74C9E326F98}"/>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FE4E69B-534F-4A80-9E1C-798BEE1B0795}"/>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7564E1C-009C-4832-AE8D-E98286693F0C}"/>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305DF1C-5801-43F2-A8B9-5351369418C0}"/>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06E71C8-0783-4E17-9B34-F51231DD2954}"/>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D908F17-2A89-4B0A-A2EA-692390969FE0}"/>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BE22751-380F-44F9-BEED-0A553CF87BE5}"/>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7B27910-846F-4E4E-B588-F5B2E026FE96}"/>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6E0501E-134E-46D7-984F-3A382B0BB29B}"/>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0A83974-CBD7-4A69-9D84-2D3BBDE027A5}"/>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503E931-00D4-4B0C-BC69-49FE5C766518}"/>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7732A30-BE2F-4D71-BC37-60F7B44591B9}"/>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C8EB840-DE7D-4E67-989C-F4D8F50E15BD}"/>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05D2CC2-53CC-487E-A72E-42B1E9B18460}"/>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3A12D6B-1D60-4F26-8FB9-74AD5B070BDF}"/>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1895D00-2D63-443C-95A8-5EB6E5EECBFF}"/>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AC50652-2A56-4382-95D0-971644EE0FA9}"/>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A50A374-8880-482D-B54F-F74E0D7BE187}"/>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66364D8-CCC7-4AAF-94BC-766EC160D99E}"/>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A0DC409-26E2-4453-89FD-745EA849BE7F}"/>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39ED039-D66C-4A5E-AA35-E7A5FA2E64C2}"/>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C72C13DC-161E-49CF-96B5-5383AA052AB7}"/>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Placeholder 1">
            <a:extLst>
              <a:ext uri="{FF2B5EF4-FFF2-40B4-BE49-F238E27FC236}">
                <a16:creationId xmlns:a16="http://schemas.microsoft.com/office/drawing/2014/main" id="{05103067-48DA-458C-99F6-9921C19A802A}"/>
              </a:ext>
            </a:extLst>
          </p:cNvPr>
          <p:cNvSpPr>
            <a:spLocks noGrp="1"/>
          </p:cNvSpPr>
          <p:nvPr>
            <p:ph type="title"/>
          </p:nvPr>
        </p:nvSpPr>
        <p:spPr>
          <a:xfrm>
            <a:off x="691079" y="725951"/>
            <a:ext cx="10325000" cy="14424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CB86862-507E-4F73-890F-3B77BCFA3FA2}"/>
              </a:ext>
            </a:extLst>
          </p:cNvPr>
          <p:cNvSpPr>
            <a:spLocks noGrp="1"/>
          </p:cNvSpPr>
          <p:nvPr>
            <p:ph type="body" idx="1"/>
          </p:nvPr>
        </p:nvSpPr>
        <p:spPr>
          <a:xfrm>
            <a:off x="691079" y="2340131"/>
            <a:ext cx="10325000" cy="35644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EFBC0BB-AF05-4753-9159-41A16FBFC3B4}"/>
              </a:ext>
            </a:extLst>
          </p:cNvPr>
          <p:cNvSpPr>
            <a:spLocks noGrp="1"/>
          </p:cNvSpPr>
          <p:nvPr>
            <p:ph type="dt" sz="half" idx="2"/>
          </p:nvPr>
        </p:nvSpPr>
        <p:spPr>
          <a:xfrm>
            <a:off x="683587" y="6215870"/>
            <a:ext cx="3843779" cy="417126"/>
          </a:xfrm>
          <a:prstGeom prst="rect">
            <a:avLst/>
          </a:prstGeom>
        </p:spPr>
        <p:txBody>
          <a:bodyPr vert="horz" lIns="91440" tIns="45720" rIns="91440" bIns="45720" rtlCol="0" anchor="ctr"/>
          <a:lstStyle>
            <a:lvl1pPr algn="l">
              <a:defRPr sz="900">
                <a:solidFill>
                  <a:schemeClr val="tx1">
                    <a:tint val="75000"/>
                  </a:schemeClr>
                </a:solidFill>
              </a:defRPr>
            </a:lvl1pPr>
          </a:lstStyle>
          <a:p>
            <a:fld id="{8F72BA41-EC5B-4197-BCC8-0FD2E523CD7A}" type="datetimeFigureOut">
              <a:rPr lang="en-US" smtClean="0"/>
              <a:pPr/>
              <a:t>4/14/2023</a:t>
            </a:fld>
            <a:endParaRPr lang="en-US" dirty="0"/>
          </a:p>
        </p:txBody>
      </p:sp>
      <p:sp>
        <p:nvSpPr>
          <p:cNvPr id="5" name="Footer Placeholder 4">
            <a:extLst>
              <a:ext uri="{FF2B5EF4-FFF2-40B4-BE49-F238E27FC236}">
                <a16:creationId xmlns:a16="http://schemas.microsoft.com/office/drawing/2014/main" id="{28362F82-EA1A-4B02-8A64-3B44C0D9DAC6}"/>
              </a:ext>
            </a:extLst>
          </p:cNvPr>
          <p:cNvSpPr>
            <a:spLocks noGrp="1"/>
          </p:cNvSpPr>
          <p:nvPr>
            <p:ph type="ftr" sz="quarter" idx="3"/>
          </p:nvPr>
        </p:nvSpPr>
        <p:spPr>
          <a:xfrm>
            <a:off x="691078" y="236364"/>
            <a:ext cx="4114800" cy="417126"/>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9C5EF32-1CA9-4CDA-8182-2FB0C30A0F6F}"/>
              </a:ext>
            </a:extLst>
          </p:cNvPr>
          <p:cNvSpPr>
            <a:spLocks noGrp="1"/>
          </p:cNvSpPr>
          <p:nvPr>
            <p:ph type="sldNum" sz="quarter" idx="4"/>
          </p:nvPr>
        </p:nvSpPr>
        <p:spPr>
          <a:xfrm>
            <a:off x="11003649" y="6215870"/>
            <a:ext cx="979151" cy="417126"/>
          </a:xfrm>
          <a:prstGeom prst="rect">
            <a:avLst/>
          </a:prstGeom>
        </p:spPr>
        <p:txBody>
          <a:bodyPr vert="horz" lIns="91440" tIns="45720" rIns="91440" bIns="45720" rtlCol="0" anchor="ctr"/>
          <a:lstStyle>
            <a:lvl1pPr algn="ctr">
              <a:defRPr sz="900">
                <a:solidFill>
                  <a:schemeClr val="tx1">
                    <a:tint val="75000"/>
                  </a:schemeClr>
                </a:solidFill>
              </a:defRPr>
            </a:lvl1pPr>
          </a:lstStyle>
          <a:p>
            <a:fld id="{BE15108C-154A-4A5A-9C05-91A49A422BA7}" type="slidenum">
              <a:rPr lang="en-US" smtClean="0"/>
              <a:pPr/>
              <a:t>‹#›</a:t>
            </a:fld>
            <a:endParaRPr lang="en-US" dirty="0"/>
          </a:p>
        </p:txBody>
      </p:sp>
      <p:sp>
        <p:nvSpPr>
          <p:cNvPr id="7" name="Right Triangle 6">
            <a:extLst>
              <a:ext uri="{FF2B5EF4-FFF2-40B4-BE49-F238E27FC236}">
                <a16:creationId xmlns:a16="http://schemas.microsoft.com/office/drawing/2014/main" id="{63BAC6E0-ADAC-40FB-AF53-88FA5F83738C}"/>
              </a:ext>
              <a:ext uri="{C183D7F6-B498-43B3-948B-1728B52AA6E4}">
                <adec:decorative xmlns:adec="http://schemas.microsoft.com/office/drawing/2017/decorative" val="1"/>
              </a:ext>
            </a:extLst>
          </p:cNvPr>
          <p:cNvSpPr/>
          <p:nvPr/>
        </p:nvSpPr>
        <p:spPr>
          <a:xfrm rot="13500000">
            <a:off x="-281094" y="151621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9332367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2" r:id="rId6"/>
    <p:sldLayoutId id="2147483688" r:id="rId7"/>
    <p:sldLayoutId id="2147483689" r:id="rId8"/>
    <p:sldLayoutId id="2147483690" r:id="rId9"/>
    <p:sldLayoutId id="2147483691" r:id="rId10"/>
    <p:sldLayoutId id="2147483693"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academic.oup.com/aje/article/180/12/1145/2739169?login=fals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AAEE3-25EC-641D-4A45-B547748EFDBF}"/>
              </a:ext>
            </a:extLst>
          </p:cNvPr>
          <p:cNvSpPr>
            <a:spLocks noGrp="1"/>
          </p:cNvSpPr>
          <p:nvPr>
            <p:ph type="ctrTitle"/>
          </p:nvPr>
        </p:nvSpPr>
        <p:spPr>
          <a:xfrm>
            <a:off x="684225" y="746840"/>
            <a:ext cx="5402454" cy="2510445"/>
          </a:xfrm>
        </p:spPr>
        <p:txBody>
          <a:bodyPr>
            <a:normAutofit/>
          </a:bodyPr>
          <a:lstStyle/>
          <a:p>
            <a:pPr>
              <a:lnSpc>
                <a:spcPct val="90000"/>
              </a:lnSpc>
            </a:pPr>
            <a:r>
              <a:rPr lang="cs-CZ" dirty="0"/>
              <a:t>Individuální a skupinové expozice</a:t>
            </a:r>
            <a:endParaRPr lang="en-US" dirty="0"/>
          </a:p>
        </p:txBody>
      </p:sp>
      <p:sp>
        <p:nvSpPr>
          <p:cNvPr id="3" name="Subtitle 2">
            <a:extLst>
              <a:ext uri="{FF2B5EF4-FFF2-40B4-BE49-F238E27FC236}">
                <a16:creationId xmlns:a16="http://schemas.microsoft.com/office/drawing/2014/main" id="{1073EF65-2699-C933-355A-F22899890B87}"/>
              </a:ext>
            </a:extLst>
          </p:cNvPr>
          <p:cNvSpPr>
            <a:spLocks noGrp="1"/>
          </p:cNvSpPr>
          <p:nvPr>
            <p:ph type="subTitle" idx="1"/>
          </p:nvPr>
        </p:nvSpPr>
        <p:spPr>
          <a:xfrm>
            <a:off x="684225" y="3425899"/>
            <a:ext cx="5185297" cy="2309737"/>
          </a:xfrm>
        </p:spPr>
        <p:txBody>
          <a:bodyPr>
            <a:normAutofit/>
          </a:bodyPr>
          <a:lstStyle/>
          <a:p>
            <a:r>
              <a:rPr lang="cs-CZ" dirty="0"/>
              <a:t>Albert Kšiňan</a:t>
            </a:r>
            <a:endParaRPr lang="en-US" dirty="0"/>
          </a:p>
        </p:txBody>
      </p:sp>
      <p:pic>
        <p:nvPicPr>
          <p:cNvPr id="48" name="Picture 3">
            <a:extLst>
              <a:ext uri="{FF2B5EF4-FFF2-40B4-BE49-F238E27FC236}">
                <a16:creationId xmlns:a16="http://schemas.microsoft.com/office/drawing/2014/main" id="{C660D398-FB5C-A27D-DBCD-82523A2F0F47}"/>
              </a:ext>
            </a:extLst>
          </p:cNvPr>
          <p:cNvPicPr>
            <a:picLocks noChangeAspect="1"/>
          </p:cNvPicPr>
          <p:nvPr/>
        </p:nvPicPr>
        <p:blipFill rotWithShape="1">
          <a:blip r:embed="rId2"/>
          <a:srcRect l="43559" r="884" b="-1"/>
          <a:stretch/>
        </p:blipFill>
        <p:spPr>
          <a:xfrm>
            <a:off x="6062050" y="-1554"/>
            <a:ext cx="6120571" cy="6857999"/>
          </a:xfrm>
          <a:custGeom>
            <a:avLst/>
            <a:gdLst/>
            <a:ahLst/>
            <a:cxnLst/>
            <a:rect l="l" t="t" r="r" b="b"/>
            <a:pathLst>
              <a:path w="6129950" h="6861439">
                <a:moveTo>
                  <a:pt x="1687527" y="0"/>
                </a:moveTo>
                <a:lnTo>
                  <a:pt x="6129950" y="0"/>
                </a:lnTo>
                <a:lnTo>
                  <a:pt x="6129950" y="6858000"/>
                </a:lnTo>
                <a:lnTo>
                  <a:pt x="5040333" y="6858000"/>
                </a:lnTo>
                <a:lnTo>
                  <a:pt x="5040333" y="6861439"/>
                </a:lnTo>
                <a:lnTo>
                  <a:pt x="272442" y="6861439"/>
                </a:lnTo>
                <a:lnTo>
                  <a:pt x="196402" y="6549696"/>
                </a:lnTo>
                <a:cubicBezTo>
                  <a:pt x="-517926" y="3427393"/>
                  <a:pt x="946083" y="3323532"/>
                  <a:pt x="946083" y="1"/>
                </a:cubicBezTo>
                <a:lnTo>
                  <a:pt x="1687527" y="1"/>
                </a:lnTo>
                <a:close/>
              </a:path>
            </a:pathLst>
          </a:custGeom>
        </p:spPr>
      </p:pic>
    </p:spTree>
    <p:extLst>
      <p:ext uri="{BB962C8B-B14F-4D97-AF65-F5344CB8AC3E}">
        <p14:creationId xmlns:p14="http://schemas.microsoft.com/office/powerpoint/2010/main" val="2376413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Group 8">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0" name="Straight Connector 9">
              <a:extLst>
                <a:ext uri="{FF2B5EF4-FFF2-40B4-BE49-F238E27FC236}">
                  <a16:creationId xmlns:a16="http://schemas.microsoft.com/office/drawing/2014/main" id="{317D1EC0-23FF-4FC8-B22D-E34878EAA4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AB929A7-258C-4469-AAB4-A67D713F7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A635CDB-2D00-49D5-B26E-0694A25000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4288D7A-F857-418D-92F2-368E841B9F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1084F50-7F3C-4A4A-877E-FFD9EC7CD8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31E64C1-F4C0-4A94-B319-BB1A0A24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63D8374-8052-417F-AB69-B97EAC43D5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7750734-4D51-4019-A003-38A3DE49B4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1B693D1-DBA2-4D3B-9B37-D9EE8C4112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BCD3EA8-E4C0-4AF6-817F-F9F29157A4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A170FB3-B397-4AC9-85FD-65388F26D9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5EC0B9-49C7-4777-AEC5-B5EF8DE404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2048B-30F7-4434-87A5-140F9BB4BE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500A6E2-A41C-4751-8A4E-9A0C5718D9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C259517-7BE7-45F9-81C0-3A6362BF1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652F56-7B71-42B2-AB68-22204A6DF1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059830E-1C3D-4D42-8789-524971CB4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53325A7-86D3-4B52-A7E3-ADDF408B40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D53F46F-EC12-484C-A4E7-791E57687A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64ED9CA-8950-47B8-A9ED-22B45CE15F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4429F7B-9FD7-438F-8ECA-3FCAD00618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C558100-D455-4B41-890C-BCC898B2D1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2886397-398A-4318-BE16-2CBAC1902F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D32A3A6-CE6E-4ABD-8522-2C8DC88C07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9014C09-5B84-4798-8BDE-C80D76E67B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A29EB9E-ED9D-4C69-8A26-9A7A0A830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A2899F9-1795-416F-8F3D-26EEB684DB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3043474-8625-495C-BD06-3627FD286C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432CE47-7631-408E-8DDC-79EE378B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2C8832D-8B8D-4036-B913-2D36314327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CCEFEAF-E87B-4FF2-A947-94CABAA061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2" name="Right Triangle 41">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44" name="Rectangle 43">
            <a:extLst>
              <a:ext uri="{FF2B5EF4-FFF2-40B4-BE49-F238E27FC236}">
                <a16:creationId xmlns:a16="http://schemas.microsoft.com/office/drawing/2014/main" id="{13B6DAC6-0186-4D62-AD69-90B9C0411E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6" name="Group 45">
            <a:extLst>
              <a:ext uri="{FF2B5EF4-FFF2-40B4-BE49-F238E27FC236}">
                <a16:creationId xmlns:a16="http://schemas.microsoft.com/office/drawing/2014/main" id="{A0297160-077C-4B0C-9F1E-6519CEDB84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47" name="Straight Connector 46">
              <a:extLst>
                <a:ext uri="{FF2B5EF4-FFF2-40B4-BE49-F238E27FC236}">
                  <a16:creationId xmlns:a16="http://schemas.microsoft.com/office/drawing/2014/main" id="{31F77CDE-CC8E-40E6-8745-8D7CB6208F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3FCA172-142C-4352-A938-33B43EC3BEA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53BB53B-6660-4F6B-8C3C-4EAA148CFF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21D1E67-3038-4399-8F14-244731FAE31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9A17FB9-5481-4E6D-A157-C4A1D8F2974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B5B4D4B-6074-48B5-B7D7-5B22BDC2AD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DFE68CF5-4975-4F0E-98F8-E40F12E8FEA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B63AD0D6-BFAB-41EE-A0DD-BFEB6844D11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A7EA9615-8E94-4E0C-BAF0-C52132326CD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6A76D71-0BE7-402F-BF24-CB0154E2A0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8B18C09B-8FB5-4D88-B4FF-2090E7818F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3A06FA18-2473-40B2-8AE0-DEDDC5E9A3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F187746C-FE57-4160-B924-6B283B3323D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D7337AAE-EB93-4FBD-9904-0366412607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6FA7169-C5DB-4F02-935F-AA39EDA4B7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A4195B93-DBB3-4197-8D91-A786D4753A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F2FF9EB-46CC-4A22-AF8A-9D11BC9666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2631DADE-538C-4EA4-9D90-3AED82E01BE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35A7E2F-77A0-48A1-A881-1A12940D8F0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5AC39BAD-DB08-4260-BCE5-4E1FB09A44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68F31ED-A97B-4A9A-9F56-221FFB7A317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362574E-3A61-4C31-915F-F541B7BE08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32BD431-3E1E-4528-AC59-5A23CE4CBA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7DE7131F-209C-4427-96DA-26E0E973EE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283DFDB-6A1C-41B8-B590-9660646991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1DA3D6B3-30E3-4C45-A709-4F775DB8467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8F481924-9C4A-4A91-8AB4-D796F33D73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53787DCF-DA69-4379-94AB-C361DF32605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753DC9D9-196D-4C02-982F-935945BD57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E2AF9976-A85B-4FAC-ACA0-7B4F06D180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BFD38ACD-F4A1-4970-BE99-87B0A04829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79" name="Right Triangle 78">
            <a:extLst>
              <a:ext uri="{FF2B5EF4-FFF2-40B4-BE49-F238E27FC236}">
                <a16:creationId xmlns:a16="http://schemas.microsoft.com/office/drawing/2014/main" id="{429C64BC-8915-422E-9361-EE04C48FFD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4" y="261028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Nadpis 1">
            <a:extLst>
              <a:ext uri="{FF2B5EF4-FFF2-40B4-BE49-F238E27FC236}">
                <a16:creationId xmlns:a16="http://schemas.microsoft.com/office/drawing/2014/main" id="{21D2937E-22B1-C873-A212-299A5CA994E5}"/>
              </a:ext>
            </a:extLst>
          </p:cNvPr>
          <p:cNvSpPr>
            <a:spLocks noGrp="1"/>
          </p:cNvSpPr>
          <p:nvPr>
            <p:ph type="title"/>
          </p:nvPr>
        </p:nvSpPr>
        <p:spPr>
          <a:xfrm>
            <a:off x="691078" y="722903"/>
            <a:ext cx="3930417" cy="2479772"/>
          </a:xfrm>
        </p:spPr>
        <p:txBody>
          <a:bodyPr vert="horz" lIns="91440" tIns="45720" rIns="91440" bIns="45720" rtlCol="0" anchor="b">
            <a:normAutofit/>
          </a:bodyPr>
          <a:lstStyle/>
          <a:p>
            <a:r>
              <a:rPr lang="en-US" sz="5400"/>
              <a:t>Skupinová imunita</a:t>
            </a:r>
          </a:p>
        </p:txBody>
      </p:sp>
      <p:pic>
        <p:nvPicPr>
          <p:cNvPr id="4" name="Content Placeholder 3" descr="Table&#10;&#10;Description automatically generated">
            <a:extLst>
              <a:ext uri="{FF2B5EF4-FFF2-40B4-BE49-F238E27FC236}">
                <a16:creationId xmlns:a16="http://schemas.microsoft.com/office/drawing/2014/main" id="{23E166B4-4726-B00B-690D-C6B3BFF427C1}"/>
              </a:ext>
            </a:extLst>
          </p:cNvPr>
          <p:cNvPicPr>
            <a:picLocks noGrp="1" noChangeAspect="1"/>
          </p:cNvPicPr>
          <p:nvPr>
            <p:ph idx="1"/>
          </p:nvPr>
        </p:nvPicPr>
        <p:blipFill>
          <a:blip r:embed="rId2"/>
          <a:stretch>
            <a:fillRect/>
          </a:stretch>
        </p:blipFill>
        <p:spPr>
          <a:xfrm>
            <a:off x="5367543" y="714591"/>
            <a:ext cx="5860005" cy="5420505"/>
          </a:xfrm>
          <a:prstGeom prst="rect">
            <a:avLst/>
          </a:prstGeom>
        </p:spPr>
      </p:pic>
    </p:spTree>
    <p:extLst>
      <p:ext uri="{BB962C8B-B14F-4D97-AF65-F5344CB8AC3E}">
        <p14:creationId xmlns:p14="http://schemas.microsoft.com/office/powerpoint/2010/main" val="2391609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7">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9" name="Straight Connector 8">
              <a:extLst>
                <a:ext uri="{FF2B5EF4-FFF2-40B4-BE49-F238E27FC236}">
                  <a16:creationId xmlns:a16="http://schemas.microsoft.com/office/drawing/2014/main" id="{317D1EC0-23FF-4FC8-B22D-E34878EAA4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9">
              <a:extLst>
                <a:ext uri="{FF2B5EF4-FFF2-40B4-BE49-F238E27FC236}">
                  <a16:creationId xmlns:a16="http://schemas.microsoft.com/office/drawing/2014/main" id="{5AB929A7-258C-4469-AAB4-A67D713F7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A635CDB-2D00-49D5-B26E-0694A25000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11">
              <a:extLst>
                <a:ext uri="{FF2B5EF4-FFF2-40B4-BE49-F238E27FC236}">
                  <a16:creationId xmlns:a16="http://schemas.microsoft.com/office/drawing/2014/main" id="{B4288D7A-F857-418D-92F2-368E841B9F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1084F50-7F3C-4A4A-877E-FFD9EC7CD8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13">
              <a:extLst>
                <a:ext uri="{FF2B5EF4-FFF2-40B4-BE49-F238E27FC236}">
                  <a16:creationId xmlns:a16="http://schemas.microsoft.com/office/drawing/2014/main" id="{331E64C1-F4C0-4A94-B319-BB1A0A24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63D8374-8052-417F-AB69-B97EAC43D5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15">
              <a:extLst>
                <a:ext uri="{FF2B5EF4-FFF2-40B4-BE49-F238E27FC236}">
                  <a16:creationId xmlns:a16="http://schemas.microsoft.com/office/drawing/2014/main" id="{C7750734-4D51-4019-A003-38A3DE49B4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16">
              <a:extLst>
                <a:ext uri="{FF2B5EF4-FFF2-40B4-BE49-F238E27FC236}">
                  <a16:creationId xmlns:a16="http://schemas.microsoft.com/office/drawing/2014/main" id="{71B693D1-DBA2-4D3B-9B37-D9EE8C4112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17">
              <a:extLst>
                <a:ext uri="{FF2B5EF4-FFF2-40B4-BE49-F238E27FC236}">
                  <a16:creationId xmlns:a16="http://schemas.microsoft.com/office/drawing/2014/main" id="{1BCD3EA8-E4C0-4AF6-817F-F9F29157A4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18">
              <a:extLst>
                <a:ext uri="{FF2B5EF4-FFF2-40B4-BE49-F238E27FC236}">
                  <a16:creationId xmlns:a16="http://schemas.microsoft.com/office/drawing/2014/main" id="{7A170FB3-B397-4AC9-85FD-65388F26D9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19">
              <a:extLst>
                <a:ext uri="{FF2B5EF4-FFF2-40B4-BE49-F238E27FC236}">
                  <a16:creationId xmlns:a16="http://schemas.microsoft.com/office/drawing/2014/main" id="{BE5EC0B9-49C7-4777-AEC5-B5EF8DE404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20">
              <a:extLst>
                <a:ext uri="{FF2B5EF4-FFF2-40B4-BE49-F238E27FC236}">
                  <a16:creationId xmlns:a16="http://schemas.microsoft.com/office/drawing/2014/main" id="{7902048B-30F7-4434-87A5-140F9BB4BE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21">
              <a:extLst>
                <a:ext uri="{FF2B5EF4-FFF2-40B4-BE49-F238E27FC236}">
                  <a16:creationId xmlns:a16="http://schemas.microsoft.com/office/drawing/2014/main" id="{0500A6E2-A41C-4751-8A4E-9A0C5718D9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22">
              <a:extLst>
                <a:ext uri="{FF2B5EF4-FFF2-40B4-BE49-F238E27FC236}">
                  <a16:creationId xmlns:a16="http://schemas.microsoft.com/office/drawing/2014/main" id="{FC259517-7BE7-45F9-81C0-3A6362BF1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23">
              <a:extLst>
                <a:ext uri="{FF2B5EF4-FFF2-40B4-BE49-F238E27FC236}">
                  <a16:creationId xmlns:a16="http://schemas.microsoft.com/office/drawing/2014/main" id="{90652F56-7B71-42B2-AB68-22204A6DF1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059830E-1C3D-4D42-8789-524971CB4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53325A7-86D3-4B52-A7E3-ADDF408B40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D53F46F-EC12-484C-A4E7-791E57687A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64ED9CA-8950-47B8-A9ED-22B45CE15F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4429F7B-9FD7-438F-8ECA-3FCAD00618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C558100-D455-4B41-890C-BCC898B2D1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2886397-398A-4318-BE16-2CBAC1902F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D32A3A6-CE6E-4ABD-8522-2C8DC88C07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9014C09-5B84-4798-8BDE-C80D76E67B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A29EB9E-ED9D-4C69-8A26-9A7A0A830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A2899F9-1795-416F-8F3D-26EEB684DB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3043474-8625-495C-BD06-3627FD286C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432CE47-7631-408E-8DDC-79EE378B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2C8832D-8B8D-4036-B913-2D36314327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CCEFEAF-E87B-4FF2-A947-94CABAA061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1" name="Right Triangle 40">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43" name="Rectangle 42">
            <a:extLst>
              <a:ext uri="{FF2B5EF4-FFF2-40B4-BE49-F238E27FC236}">
                <a16:creationId xmlns:a16="http://schemas.microsoft.com/office/drawing/2014/main" id="{411BE1D3-B675-4947-B4E3-14B8DC93FB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ight Triangle 44">
            <a:extLst>
              <a:ext uri="{FF2B5EF4-FFF2-40B4-BE49-F238E27FC236}">
                <a16:creationId xmlns:a16="http://schemas.microsoft.com/office/drawing/2014/main" id="{D2D8651B-6FCC-49D7-B6F8-AF869E89F0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151932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47" name="Freeform: Shape 46">
            <a:extLst>
              <a:ext uri="{FF2B5EF4-FFF2-40B4-BE49-F238E27FC236}">
                <a16:creationId xmlns:a16="http://schemas.microsoft.com/office/drawing/2014/main" id="{B27DF924-CC1B-431A-A8F3-7FEBCA1AF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9" y="2882524"/>
            <a:ext cx="12184765" cy="3975477"/>
          </a:xfrm>
          <a:custGeom>
            <a:avLst/>
            <a:gdLst>
              <a:gd name="connsiteX0" fmla="*/ 8942254 w 12188952"/>
              <a:gd name="connsiteY0" fmla="*/ 34 h 3975477"/>
              <a:gd name="connsiteX1" fmla="*/ 11642906 w 12188952"/>
              <a:gd name="connsiteY1" fmla="*/ 225257 h 3975477"/>
              <a:gd name="connsiteX2" fmla="*/ 12188952 w 12188952"/>
              <a:gd name="connsiteY2" fmla="*/ 311174 h 3975477"/>
              <a:gd name="connsiteX3" fmla="*/ 12188952 w 12188952"/>
              <a:gd name="connsiteY3" fmla="*/ 3975477 h 3975477"/>
              <a:gd name="connsiteX4" fmla="*/ 0 w 12188952"/>
              <a:gd name="connsiteY4" fmla="*/ 3975477 h 3975477"/>
              <a:gd name="connsiteX5" fmla="*/ 0 w 12188952"/>
              <a:gd name="connsiteY5" fmla="*/ 1085061 h 3975477"/>
              <a:gd name="connsiteX6" fmla="*/ 552141 w 12188952"/>
              <a:gd name="connsiteY6" fmla="*/ 1079980 h 3975477"/>
              <a:gd name="connsiteX7" fmla="*/ 8942254 w 12188952"/>
              <a:gd name="connsiteY7" fmla="*/ 34 h 397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3975477">
                <a:moveTo>
                  <a:pt x="8942254" y="34"/>
                </a:moveTo>
                <a:cubicBezTo>
                  <a:pt x="9695041" y="1709"/>
                  <a:pt x="10568453" y="66687"/>
                  <a:pt x="11642906" y="225257"/>
                </a:cubicBezTo>
                <a:lnTo>
                  <a:pt x="12188952" y="311174"/>
                </a:lnTo>
                <a:lnTo>
                  <a:pt x="12188952" y="3975477"/>
                </a:lnTo>
                <a:lnTo>
                  <a:pt x="0" y="3975477"/>
                </a:lnTo>
                <a:lnTo>
                  <a:pt x="0" y="1085061"/>
                </a:lnTo>
                <a:lnTo>
                  <a:pt x="552141" y="1079980"/>
                </a:lnTo>
                <a:cubicBezTo>
                  <a:pt x="4849952" y="999477"/>
                  <a:pt x="5931106" y="-6667"/>
                  <a:pt x="8942254" y="34"/>
                </a:cubicBezTo>
                <a:close/>
              </a:path>
            </a:pathLst>
          </a:custGeom>
          <a:solidFill>
            <a:srgbClr val="BCBCB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9" name="Group 48">
            <a:extLst>
              <a:ext uri="{FF2B5EF4-FFF2-40B4-BE49-F238E27FC236}">
                <a16:creationId xmlns:a16="http://schemas.microsoft.com/office/drawing/2014/main" id="{2C13C5A7-AC21-48FA-A06F-6A7F303BC3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0" name="Straight Connector 49">
              <a:extLst>
                <a:ext uri="{FF2B5EF4-FFF2-40B4-BE49-F238E27FC236}">
                  <a16:creationId xmlns:a16="http://schemas.microsoft.com/office/drawing/2014/main" id="{7F262F85-28C5-406E-86B5-21B5007975D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46E46736-4910-4C3D-A602-EA961B5B941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6C95156-5BFF-4DE7-B263-E72A6236914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CC6A642-5940-409E-BA90-465C2A81467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12D9B4F-73D1-4F08-BED3-050F005D002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6BADE15-4CCA-4FB3-A2E1-F2B70EC8E93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B84EC39-7B8E-4610-A1D0-64B4DC63E8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61CE688-F428-4557-8D39-912F63B57A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CA0A277E-6B5F-4EA7-927D-072AE79F094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F8762B1-DD2A-4691-BAA0-FCF140D803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B10B872-619E-4CDC-BBC2-2B8512F5E3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55518C1-8F67-4B56-B385-0E4947C32A7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83AD748-761F-44A2-BF90-DBA3EDB465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6015257-A8BA-4AFA-943B-9CC961D834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21F0F86-489E-43A6-8315-8524702679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45C90D9E-C664-4A5F-BC20-D76DDB874F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E81936AF-8AA7-4931-8575-88CAD33ADBD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DF1762F-6360-4C8F-9E4A-C7DE8C4C3C2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8559C29F-E778-464B-A96A-079815C233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7AD9E72B-D3BF-4D27-A601-1D2E7DE8398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0CB8422D-924B-45F5-8A16-0F8AC8FDCC5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F7D55B22-5D5C-4F9B-9530-BB9DE6375D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A093CBE-3A15-4A43-A536-2EE3B6524D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EA289A63-846E-4F02-A373-B072C2EAF82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92B62319-B036-4232-A230-5DD9F9EE11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13B242B-F116-42CC-AC41-373E24D4A00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C3F63EA7-9511-4DDD-962B-5C5C5131A91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EE9C8DA-BB76-4CFF-AFD5-4E054A62C84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2F3C61A-326D-45E1-8FDF-B346F1625B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FBEEB7B-6D5D-47E6-836B-1843CF8107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FF47F77-62CD-47D4-BB10-B751B9DACBA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Nadpis 1">
            <a:extLst>
              <a:ext uri="{FF2B5EF4-FFF2-40B4-BE49-F238E27FC236}">
                <a16:creationId xmlns:a16="http://schemas.microsoft.com/office/drawing/2014/main" id="{A3B5F1E4-1408-287A-230C-19AD0B4773A9}"/>
              </a:ext>
            </a:extLst>
          </p:cNvPr>
          <p:cNvSpPr>
            <a:spLocks noGrp="1"/>
          </p:cNvSpPr>
          <p:nvPr>
            <p:ph type="title"/>
          </p:nvPr>
        </p:nvSpPr>
        <p:spPr>
          <a:xfrm>
            <a:off x="691078" y="1260582"/>
            <a:ext cx="10302169" cy="1628647"/>
          </a:xfrm>
        </p:spPr>
        <p:txBody>
          <a:bodyPr vert="horz" lIns="91440" tIns="45720" rIns="91440" bIns="45720" rtlCol="0" anchor="t">
            <a:normAutofit/>
          </a:bodyPr>
          <a:lstStyle/>
          <a:p>
            <a:pPr>
              <a:lnSpc>
                <a:spcPct val="90000"/>
              </a:lnSpc>
            </a:pPr>
            <a:r>
              <a:rPr lang="en-US" sz="5400"/>
              <a:t>Ekologické zkreslení (Ecological fallacy)</a:t>
            </a:r>
          </a:p>
        </p:txBody>
      </p:sp>
      <p:sp>
        <p:nvSpPr>
          <p:cNvPr id="3" name="Zástupný obsah 2">
            <a:extLst>
              <a:ext uri="{FF2B5EF4-FFF2-40B4-BE49-F238E27FC236}">
                <a16:creationId xmlns:a16="http://schemas.microsoft.com/office/drawing/2014/main" id="{68D26E86-2451-39DA-A206-51F6B8D5BB1A}"/>
              </a:ext>
            </a:extLst>
          </p:cNvPr>
          <p:cNvSpPr>
            <a:spLocks noGrp="1"/>
          </p:cNvSpPr>
          <p:nvPr>
            <p:ph idx="1"/>
          </p:nvPr>
        </p:nvSpPr>
        <p:spPr>
          <a:xfrm>
            <a:off x="691078" y="4511167"/>
            <a:ext cx="9335389" cy="1389402"/>
          </a:xfrm>
        </p:spPr>
        <p:txBody>
          <a:bodyPr vert="horz" lIns="91440" tIns="45720" rIns="91440" bIns="45720" rtlCol="0" anchor="ctr">
            <a:normAutofit/>
          </a:bodyPr>
          <a:lstStyle/>
          <a:p>
            <a:pPr marL="0" indent="0">
              <a:buNone/>
            </a:pPr>
            <a:r>
              <a:rPr lang="en-US" sz="2400" dirty="0" err="1"/>
              <a:t>Výsledky</a:t>
            </a:r>
            <a:r>
              <a:rPr lang="en-US" sz="2400" dirty="0"/>
              <a:t> </a:t>
            </a:r>
            <a:r>
              <a:rPr lang="en-US" sz="2400" dirty="0" err="1"/>
              <a:t>ekologické</a:t>
            </a:r>
            <a:r>
              <a:rPr lang="en-US" sz="2400" dirty="0"/>
              <a:t> </a:t>
            </a:r>
            <a:r>
              <a:rPr lang="en-US" sz="2400" dirty="0" err="1"/>
              <a:t>studie</a:t>
            </a:r>
            <a:r>
              <a:rPr lang="en-US" sz="2400" dirty="0"/>
              <a:t> </a:t>
            </a:r>
            <a:r>
              <a:rPr lang="en-US" sz="2400" dirty="0" err="1"/>
              <a:t>zobecňovány</a:t>
            </a:r>
            <a:r>
              <a:rPr lang="en-US" sz="2400" dirty="0"/>
              <a:t> </a:t>
            </a:r>
            <a:r>
              <a:rPr lang="en-US" sz="2400" dirty="0" err="1"/>
              <a:t>na</a:t>
            </a:r>
            <a:r>
              <a:rPr lang="en-US" sz="2400" dirty="0"/>
              <a:t> </a:t>
            </a:r>
            <a:r>
              <a:rPr lang="en-US" sz="2400" dirty="0" err="1"/>
              <a:t>jednotlivce</a:t>
            </a:r>
            <a:endParaRPr lang="en-US" sz="2400" dirty="0"/>
          </a:p>
        </p:txBody>
      </p:sp>
      <p:pic>
        <p:nvPicPr>
          <p:cNvPr id="8" name="Graphic 7" descr="Group of people with solid fill">
            <a:extLst>
              <a:ext uri="{FF2B5EF4-FFF2-40B4-BE49-F238E27FC236}">
                <a16:creationId xmlns:a16="http://schemas.microsoft.com/office/drawing/2014/main" id="{CB64A035-B376-D93E-A0A9-CF7FFD7F628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69267" y="2556601"/>
            <a:ext cx="914400" cy="914400"/>
          </a:xfrm>
          <a:prstGeom prst="rect">
            <a:avLst/>
          </a:prstGeom>
        </p:spPr>
      </p:pic>
      <p:pic>
        <p:nvPicPr>
          <p:cNvPr id="12" name="Graphic 11" descr="Man with solid fill">
            <a:extLst>
              <a:ext uri="{FF2B5EF4-FFF2-40B4-BE49-F238E27FC236}">
                <a16:creationId xmlns:a16="http://schemas.microsoft.com/office/drawing/2014/main" id="{284B6728-ED08-862C-8E24-8889956BBAE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91824" y="5039120"/>
            <a:ext cx="502516" cy="502516"/>
          </a:xfrm>
          <a:prstGeom prst="rect">
            <a:avLst/>
          </a:prstGeom>
        </p:spPr>
      </p:pic>
      <p:cxnSp>
        <p:nvCxnSpPr>
          <p:cNvPr id="16" name="Straight Arrow Connector 15">
            <a:extLst>
              <a:ext uri="{FF2B5EF4-FFF2-40B4-BE49-F238E27FC236}">
                <a16:creationId xmlns:a16="http://schemas.microsoft.com/office/drawing/2014/main" id="{14CA0888-56FE-370D-5C14-0927ADD6DC52}"/>
              </a:ext>
            </a:extLst>
          </p:cNvPr>
          <p:cNvCxnSpPr>
            <a:cxnSpLocks/>
            <a:stCxn id="8" idx="2"/>
          </p:cNvCxnSpPr>
          <p:nvPr/>
        </p:nvCxnSpPr>
        <p:spPr>
          <a:xfrm>
            <a:off x="10026467" y="3471001"/>
            <a:ext cx="16615" cy="144124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5275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4C270B-A0EC-F365-B150-00C9CEA2E50A}"/>
              </a:ext>
            </a:extLst>
          </p:cNvPr>
          <p:cNvSpPr>
            <a:spLocks noGrp="1"/>
          </p:cNvSpPr>
          <p:nvPr>
            <p:ph type="title"/>
          </p:nvPr>
        </p:nvSpPr>
        <p:spPr/>
        <p:txBody>
          <a:bodyPr/>
          <a:lstStyle/>
          <a:p>
            <a:r>
              <a:rPr lang="en-US" dirty="0"/>
              <a:t>P</a:t>
            </a:r>
            <a:r>
              <a:rPr lang="cs-CZ" dirty="0" err="1"/>
              <a:t>říklad</a:t>
            </a:r>
            <a:r>
              <a:rPr lang="cs-CZ" dirty="0"/>
              <a:t> ekologického zkreslení</a:t>
            </a:r>
          </a:p>
        </p:txBody>
      </p:sp>
      <p:sp>
        <p:nvSpPr>
          <p:cNvPr id="3" name="Zástupný obsah 2">
            <a:extLst>
              <a:ext uri="{FF2B5EF4-FFF2-40B4-BE49-F238E27FC236}">
                <a16:creationId xmlns:a16="http://schemas.microsoft.com/office/drawing/2014/main" id="{86EEA668-D701-76D0-67B1-FFCE7AB8D11D}"/>
              </a:ext>
            </a:extLst>
          </p:cNvPr>
          <p:cNvSpPr>
            <a:spLocks noGrp="1"/>
          </p:cNvSpPr>
          <p:nvPr>
            <p:ph idx="1"/>
          </p:nvPr>
        </p:nvSpPr>
        <p:spPr/>
        <p:txBody>
          <a:bodyPr>
            <a:normAutofit fontScale="92500" lnSpcReduction="20000"/>
          </a:bodyPr>
          <a:lstStyle/>
          <a:p>
            <a:pPr marL="0" indent="0" algn="ctr">
              <a:buNone/>
            </a:pPr>
            <a:r>
              <a:rPr lang="cs-CZ" i="1" dirty="0"/>
              <a:t>Země s vyšší mírou spotřeby tuku mají větší úmrtnost na rakovinu prsu v porovnání se zeměmi s nižší mírou spotřeby.</a:t>
            </a:r>
          </a:p>
          <a:p>
            <a:pPr marL="0" indent="0">
              <a:buNone/>
            </a:pPr>
            <a:endParaRPr lang="cs-CZ" dirty="0"/>
          </a:p>
          <a:p>
            <a:pPr marL="0" indent="0" algn="ctr">
              <a:buNone/>
            </a:pPr>
            <a:r>
              <a:rPr lang="cs-CZ" dirty="0"/>
              <a:t>Jezení tučných jídel    		    Riziko úmrtí na rakovinu prsu?</a:t>
            </a:r>
            <a:endParaRPr lang="en-US" dirty="0"/>
          </a:p>
          <a:p>
            <a:pPr marL="0" indent="0">
              <a:buNone/>
            </a:pPr>
            <a:endParaRPr lang="en-US" dirty="0"/>
          </a:p>
          <a:p>
            <a:pPr marL="0" indent="0">
              <a:buNone/>
            </a:pPr>
            <a:r>
              <a:rPr lang="en-US" dirty="0"/>
              <a:t>Mo</a:t>
            </a:r>
            <a:r>
              <a:rPr lang="cs-CZ" dirty="0" err="1"/>
              <a:t>žná</a:t>
            </a:r>
            <a:r>
              <a:rPr lang="cs-CZ" dirty="0"/>
              <a:t> ano, možná ne</a:t>
            </a:r>
          </a:p>
          <a:p>
            <a:pPr marL="0" indent="0">
              <a:buNone/>
            </a:pPr>
            <a:r>
              <a:rPr lang="cs-CZ" dirty="0"/>
              <a:t>Korelace dvou agregovaných proměnných neznamená kauzalitu</a:t>
            </a:r>
          </a:p>
          <a:p>
            <a:r>
              <a:rPr lang="cs-CZ" dirty="0"/>
              <a:t>Co když tučná jídla jedí především muži?</a:t>
            </a:r>
          </a:p>
          <a:p>
            <a:r>
              <a:rPr lang="cs-CZ" dirty="0"/>
              <a:t>Co když existuje další vysvětlující proměnná (např. výskyt BRCA1/BRCA2 v populaci)</a:t>
            </a:r>
          </a:p>
          <a:p>
            <a:endParaRPr lang="cs-CZ" dirty="0"/>
          </a:p>
        </p:txBody>
      </p:sp>
      <p:sp>
        <p:nvSpPr>
          <p:cNvPr id="4" name="Šipka: doprava 3">
            <a:extLst>
              <a:ext uri="{FF2B5EF4-FFF2-40B4-BE49-F238E27FC236}">
                <a16:creationId xmlns:a16="http://schemas.microsoft.com/office/drawing/2014/main" id="{28D2EF71-2081-F7AD-00E9-18DF21D72A24}"/>
              </a:ext>
            </a:extLst>
          </p:cNvPr>
          <p:cNvSpPr/>
          <p:nvPr/>
        </p:nvSpPr>
        <p:spPr>
          <a:xfrm>
            <a:off x="4634144" y="3429000"/>
            <a:ext cx="1337569" cy="3107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991032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80AC9C-9797-4421-B0E8-E1C7361542C1}"/>
              </a:ext>
            </a:extLst>
          </p:cNvPr>
          <p:cNvSpPr>
            <a:spLocks noGrp="1"/>
          </p:cNvSpPr>
          <p:nvPr>
            <p:ph type="title"/>
          </p:nvPr>
        </p:nvSpPr>
        <p:spPr/>
        <p:txBody>
          <a:bodyPr/>
          <a:lstStyle/>
          <a:p>
            <a:r>
              <a:rPr lang="en-US" dirty="0"/>
              <a:t>P</a:t>
            </a:r>
            <a:r>
              <a:rPr lang="cs-CZ" dirty="0" err="1"/>
              <a:t>říklad</a:t>
            </a:r>
            <a:r>
              <a:rPr lang="cs-CZ" dirty="0"/>
              <a:t> ekologického zkreslení</a:t>
            </a:r>
            <a:r>
              <a:rPr lang="en-US" dirty="0"/>
              <a:t> II</a:t>
            </a:r>
            <a:endParaRPr lang="cs-CZ" dirty="0"/>
          </a:p>
        </p:txBody>
      </p:sp>
      <p:sp>
        <p:nvSpPr>
          <p:cNvPr id="3" name="Zástupný obsah 2">
            <a:extLst>
              <a:ext uri="{FF2B5EF4-FFF2-40B4-BE49-F238E27FC236}">
                <a16:creationId xmlns:a16="http://schemas.microsoft.com/office/drawing/2014/main" id="{4B46BAF6-F8EB-4447-AEB8-F5B7AB443AFB}"/>
              </a:ext>
            </a:extLst>
          </p:cNvPr>
          <p:cNvSpPr>
            <a:spLocks noGrp="1"/>
          </p:cNvSpPr>
          <p:nvPr>
            <p:ph idx="1"/>
          </p:nvPr>
        </p:nvSpPr>
        <p:spPr/>
        <p:txBody>
          <a:bodyPr>
            <a:noAutofit/>
          </a:bodyPr>
          <a:lstStyle/>
          <a:p>
            <a:pPr marL="0" indent="0">
              <a:buNone/>
            </a:pPr>
            <a:r>
              <a:rPr lang="cs-CZ" sz="1900" i="1" dirty="0"/>
              <a:t>Země, které byly převážně protestantské, vykazovaly vyšší míru sebevražd (</a:t>
            </a:r>
            <a:r>
              <a:rPr lang="cs-CZ" sz="1900" i="1" dirty="0" err="1"/>
              <a:t>Durkheim</a:t>
            </a:r>
            <a:r>
              <a:rPr lang="cs-CZ" sz="1900" i="1" dirty="0"/>
              <a:t>, 1897)</a:t>
            </a:r>
          </a:p>
          <a:p>
            <a:pPr marL="0" indent="0" algn="ctr">
              <a:buNone/>
            </a:pPr>
            <a:r>
              <a:rPr lang="cs-CZ" sz="1900" dirty="0"/>
              <a:t>
Být protestantem 		Větší pravděpodobnost, že spáchá sebevraždu?</a:t>
            </a:r>
          </a:p>
          <a:p>
            <a:pPr marL="0" indent="0">
              <a:buNone/>
            </a:pPr>
            <a:endParaRPr lang="cs-CZ" sz="1900" dirty="0"/>
          </a:p>
          <a:p>
            <a:pPr marL="0" indent="0">
              <a:buNone/>
            </a:pPr>
            <a:r>
              <a:rPr lang="cs-CZ" sz="1900" dirty="0"/>
              <a:t>Pravděpodobně existují další faktory = faktory popisující protestantské země</a:t>
            </a:r>
          </a:p>
          <a:p>
            <a:r>
              <a:rPr lang="cs-CZ" sz="1900" dirty="0"/>
              <a:t>Více individualistické náboženství (ve srovnání s katolicismem)</a:t>
            </a:r>
          </a:p>
          <a:p>
            <a:r>
              <a:rPr lang="cs-CZ" sz="1900" dirty="0"/>
              <a:t>Návštěvnost kostela ve skutečnosti snižuje danou asociaci</a:t>
            </a:r>
          </a:p>
          <a:p>
            <a:r>
              <a:rPr lang="en-US" sz="1900" dirty="0" err="1"/>
              <a:t>Posledn</a:t>
            </a:r>
            <a:r>
              <a:rPr lang="cs-CZ" sz="1900" dirty="0"/>
              <a:t>í výzkumy naznačují, že ne-věřící lidé vykazují vyšší míru sebevražd (</a:t>
            </a:r>
            <a:r>
              <a:rPr lang="cs-CZ" sz="1900" dirty="0" err="1"/>
              <a:t>Becker</a:t>
            </a:r>
            <a:r>
              <a:rPr lang="cs-CZ" sz="1900" dirty="0"/>
              <a:t> &amp; </a:t>
            </a:r>
            <a:r>
              <a:rPr lang="cs-CZ" sz="1900" dirty="0" err="1"/>
              <a:t>Woessman</a:t>
            </a:r>
            <a:r>
              <a:rPr lang="cs-CZ" sz="1900" dirty="0"/>
              <a:t>, 2018)</a:t>
            </a:r>
          </a:p>
          <a:p>
            <a:pPr marL="0" indent="0">
              <a:buNone/>
            </a:pPr>
            <a:endParaRPr lang="cs-CZ" sz="1900" dirty="0"/>
          </a:p>
        </p:txBody>
      </p:sp>
      <p:sp>
        <p:nvSpPr>
          <p:cNvPr id="5" name="Šipka: doprava 3">
            <a:extLst>
              <a:ext uri="{FF2B5EF4-FFF2-40B4-BE49-F238E27FC236}">
                <a16:creationId xmlns:a16="http://schemas.microsoft.com/office/drawing/2014/main" id="{51B73A50-AA1F-A037-9340-E5AD1B22E84B}"/>
              </a:ext>
            </a:extLst>
          </p:cNvPr>
          <p:cNvSpPr/>
          <p:nvPr/>
        </p:nvSpPr>
        <p:spPr>
          <a:xfrm>
            <a:off x="3528913" y="3273641"/>
            <a:ext cx="1337569" cy="3107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22505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593F9FF-CFB9-3C13-ED15-23B8527E9E38}"/>
              </a:ext>
            </a:extLst>
          </p:cNvPr>
          <p:cNvSpPr>
            <a:spLocks noGrp="1"/>
          </p:cNvSpPr>
          <p:nvPr>
            <p:ph type="title"/>
          </p:nvPr>
        </p:nvSpPr>
        <p:spPr/>
        <p:txBody>
          <a:bodyPr/>
          <a:lstStyle/>
          <a:p>
            <a:r>
              <a:rPr lang="cs-CZ" dirty="0"/>
              <a:t>Interakce individuálních a skupinových expozic</a:t>
            </a:r>
          </a:p>
        </p:txBody>
      </p:sp>
      <p:sp>
        <p:nvSpPr>
          <p:cNvPr id="3" name="Zástupný obsah 2">
            <a:extLst>
              <a:ext uri="{FF2B5EF4-FFF2-40B4-BE49-F238E27FC236}">
                <a16:creationId xmlns:a16="http://schemas.microsoft.com/office/drawing/2014/main" id="{58F269BA-40A0-72CE-E850-543FD37AD08B}"/>
              </a:ext>
            </a:extLst>
          </p:cNvPr>
          <p:cNvSpPr>
            <a:spLocks noGrp="1"/>
          </p:cNvSpPr>
          <p:nvPr>
            <p:ph idx="1"/>
          </p:nvPr>
        </p:nvSpPr>
        <p:spPr/>
        <p:txBody>
          <a:bodyPr/>
          <a:lstStyle/>
          <a:p>
            <a:r>
              <a:rPr lang="cs-CZ" dirty="0"/>
              <a:t>Individuální zdravotní ukazatele jsou ovlivněny skupinovými faktory stejně jako skupinové ukazatele jsou ovlivněny individuálními faktory</a:t>
            </a:r>
          </a:p>
        </p:txBody>
      </p:sp>
    </p:spTree>
    <p:extLst>
      <p:ext uri="{BB962C8B-B14F-4D97-AF65-F5344CB8AC3E}">
        <p14:creationId xmlns:p14="http://schemas.microsoft.com/office/powerpoint/2010/main" val="2197048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96AA23-D61E-8AC5-D263-CC2F34DAC49E}"/>
              </a:ext>
            </a:extLst>
          </p:cNvPr>
          <p:cNvSpPr>
            <a:spLocks noGrp="1"/>
          </p:cNvSpPr>
          <p:nvPr>
            <p:ph type="title"/>
          </p:nvPr>
        </p:nvSpPr>
        <p:spPr/>
        <p:txBody>
          <a:bodyPr/>
          <a:lstStyle/>
          <a:p>
            <a:r>
              <a:rPr lang="cs-CZ" dirty="0"/>
              <a:t>Ekologický model vývoje</a:t>
            </a:r>
          </a:p>
        </p:txBody>
      </p:sp>
      <p:sp>
        <p:nvSpPr>
          <p:cNvPr id="3" name="Zástupný obsah 2">
            <a:extLst>
              <a:ext uri="{FF2B5EF4-FFF2-40B4-BE49-F238E27FC236}">
                <a16:creationId xmlns:a16="http://schemas.microsoft.com/office/drawing/2014/main" id="{902190A4-0460-5F5D-461F-A62F8C8B4BEF}"/>
              </a:ext>
            </a:extLst>
          </p:cNvPr>
          <p:cNvSpPr>
            <a:spLocks noGrp="1"/>
          </p:cNvSpPr>
          <p:nvPr>
            <p:ph idx="1"/>
          </p:nvPr>
        </p:nvSpPr>
        <p:spPr>
          <a:xfrm>
            <a:off x="691079" y="2340130"/>
            <a:ext cx="10325000" cy="4181967"/>
          </a:xfrm>
        </p:spPr>
        <p:txBody>
          <a:bodyPr>
            <a:normAutofit fontScale="92500" lnSpcReduction="10000"/>
          </a:bodyPr>
          <a:lstStyle/>
          <a:p>
            <a:r>
              <a:rPr lang="en-US" dirty="0" err="1"/>
              <a:t>Urie</a:t>
            </a:r>
            <a:r>
              <a:rPr lang="en-US" dirty="0"/>
              <a:t> Bronfenbrenner – </a:t>
            </a:r>
            <a:r>
              <a:rPr lang="en-US" b="1" dirty="0"/>
              <a:t>Ecological systems theory</a:t>
            </a:r>
            <a:endParaRPr lang="cs-CZ" b="1" dirty="0"/>
          </a:p>
          <a:p>
            <a:r>
              <a:rPr lang="cs-CZ" dirty="0"/>
              <a:t>Vývojová psychologie</a:t>
            </a:r>
          </a:p>
          <a:p>
            <a:r>
              <a:rPr lang="cs-CZ" dirty="0"/>
              <a:t>Jedinci jsou ve vzájemné interakci s environmentálními systémy</a:t>
            </a:r>
          </a:p>
          <a:p>
            <a:endParaRPr lang="cs-CZ" dirty="0"/>
          </a:p>
          <a:p>
            <a:pPr marL="0" indent="0">
              <a:buNone/>
            </a:pPr>
            <a:r>
              <a:rPr lang="cs-CZ" b="1" dirty="0"/>
              <a:t>Pět systémů </a:t>
            </a:r>
            <a:r>
              <a:rPr lang="cs-CZ" dirty="0"/>
              <a:t>(prostředí)</a:t>
            </a:r>
          </a:p>
          <a:p>
            <a:pPr marL="457200" indent="-457200">
              <a:buFont typeface="+mj-lt"/>
              <a:buAutoNum type="arabicPeriod"/>
            </a:pPr>
            <a:r>
              <a:rPr lang="cs-CZ" dirty="0"/>
              <a:t>Mikrosystém</a:t>
            </a:r>
          </a:p>
          <a:p>
            <a:pPr marL="457200" indent="-457200">
              <a:buFont typeface="+mj-lt"/>
              <a:buAutoNum type="arabicPeriod"/>
            </a:pPr>
            <a:r>
              <a:rPr lang="cs-CZ" dirty="0" err="1"/>
              <a:t>Mezosystém</a:t>
            </a:r>
            <a:endParaRPr lang="cs-CZ" dirty="0"/>
          </a:p>
          <a:p>
            <a:pPr marL="457200" indent="-457200">
              <a:buFont typeface="+mj-lt"/>
              <a:buAutoNum type="arabicPeriod"/>
            </a:pPr>
            <a:r>
              <a:rPr lang="cs-CZ" dirty="0" err="1"/>
              <a:t>Exosystém</a:t>
            </a:r>
            <a:endParaRPr lang="cs-CZ" dirty="0"/>
          </a:p>
          <a:p>
            <a:pPr marL="457200" indent="-457200">
              <a:buFont typeface="+mj-lt"/>
              <a:buAutoNum type="arabicPeriod"/>
            </a:pPr>
            <a:r>
              <a:rPr lang="cs-CZ" dirty="0" err="1"/>
              <a:t>Makrosystém</a:t>
            </a:r>
            <a:endParaRPr lang="cs-CZ" dirty="0"/>
          </a:p>
          <a:p>
            <a:pPr marL="457200" indent="-457200">
              <a:buFont typeface="+mj-lt"/>
              <a:buAutoNum type="arabicPeriod"/>
            </a:pPr>
            <a:r>
              <a:rPr lang="cs-CZ" dirty="0" err="1"/>
              <a:t>Chronosystém</a:t>
            </a:r>
            <a:endParaRPr lang="en-US" dirty="0"/>
          </a:p>
          <a:p>
            <a:pPr marL="0" indent="0">
              <a:buNone/>
            </a:pPr>
            <a:endParaRPr lang="cs-CZ" dirty="0"/>
          </a:p>
        </p:txBody>
      </p:sp>
      <p:pic>
        <p:nvPicPr>
          <p:cNvPr id="4" name="Picture 2" descr="Urie Bronfenbrenner - psychologist, known for developing his Ecological  Systems Theory &amp; Head Start prog… | Ecological systems theory, Systems  theory, Meta learning">
            <a:extLst>
              <a:ext uri="{FF2B5EF4-FFF2-40B4-BE49-F238E27FC236}">
                <a16:creationId xmlns:a16="http://schemas.microsoft.com/office/drawing/2014/main" id="{C0F4002E-AC76-1F25-4C7B-5A47527FC3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5016" y="1439343"/>
            <a:ext cx="1640304" cy="2385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9983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A571AA-2F2A-3814-0B8B-E59CC5B372B9}"/>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A566D3A4-716E-9DDC-FAA0-3C29D1BDF22D}"/>
              </a:ext>
            </a:extLst>
          </p:cNvPr>
          <p:cNvSpPr>
            <a:spLocks noGrp="1"/>
          </p:cNvSpPr>
          <p:nvPr>
            <p:ph idx="1"/>
          </p:nvPr>
        </p:nvSpPr>
        <p:spPr/>
        <p:txBody>
          <a:bodyPr/>
          <a:lstStyle/>
          <a:p>
            <a:endParaRPr lang="cs-CZ" dirty="0"/>
          </a:p>
        </p:txBody>
      </p:sp>
      <p:pic>
        <p:nvPicPr>
          <p:cNvPr id="4" name="Picture 2" descr="Urie Bronfenbrenner Ecological Theory">
            <a:extLst>
              <a:ext uri="{FF2B5EF4-FFF2-40B4-BE49-F238E27FC236}">
                <a16:creationId xmlns:a16="http://schemas.microsoft.com/office/drawing/2014/main" id="{510246C5-D135-3F33-0BCA-B5645F3276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5212" y="1053018"/>
            <a:ext cx="5265534" cy="5272868"/>
          </a:xfrm>
          <a:prstGeom prst="rect">
            <a:avLst/>
          </a:prstGeom>
          <a:noFill/>
          <a:extLst>
            <a:ext uri="{909E8E84-426E-40DD-AFC4-6F175D3DCCD1}">
              <a14:hiddenFill xmlns:a14="http://schemas.microsoft.com/office/drawing/2010/main">
                <a:solidFill>
                  <a:srgbClr val="FFFFFF"/>
                </a:solidFill>
              </a14:hiddenFill>
            </a:ext>
          </a:extLst>
        </p:spPr>
      </p:pic>
      <p:sp>
        <p:nvSpPr>
          <p:cNvPr id="5" name="Šipka: doprava 4">
            <a:extLst>
              <a:ext uri="{FF2B5EF4-FFF2-40B4-BE49-F238E27FC236}">
                <a16:creationId xmlns:a16="http://schemas.microsoft.com/office/drawing/2014/main" id="{543477CF-8EB6-0CDD-A3F5-146CBC0EC6BC}"/>
              </a:ext>
            </a:extLst>
          </p:cNvPr>
          <p:cNvSpPr/>
          <p:nvPr/>
        </p:nvSpPr>
        <p:spPr>
          <a:xfrm>
            <a:off x="2957015" y="464024"/>
            <a:ext cx="5227092" cy="464024"/>
          </a:xfrm>
          <a:prstGeom prst="right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ovéPole 5">
            <a:extLst>
              <a:ext uri="{FF2B5EF4-FFF2-40B4-BE49-F238E27FC236}">
                <a16:creationId xmlns:a16="http://schemas.microsoft.com/office/drawing/2014/main" id="{0042C373-28E0-1199-16F2-5B98088162A0}"/>
              </a:ext>
            </a:extLst>
          </p:cNvPr>
          <p:cNvSpPr txBox="1"/>
          <p:nvPr/>
        </p:nvSpPr>
        <p:spPr>
          <a:xfrm>
            <a:off x="3466531" y="200167"/>
            <a:ext cx="4117075" cy="369332"/>
          </a:xfrm>
          <a:prstGeom prst="rect">
            <a:avLst/>
          </a:prstGeom>
          <a:noFill/>
        </p:spPr>
        <p:txBody>
          <a:bodyPr wrap="square" rtlCol="0">
            <a:spAutoFit/>
          </a:bodyPr>
          <a:lstStyle/>
          <a:p>
            <a:pPr algn="ctr"/>
            <a:r>
              <a:rPr lang="en-US" dirty="0">
                <a:latin typeface="Cambria" panose="02040503050406030204" pitchFamily="18" charset="0"/>
                <a:ea typeface="Cambria" panose="02040503050406030204" pitchFamily="18" charset="0"/>
              </a:rPr>
              <a:t>CHRONOSYSTEM</a:t>
            </a:r>
            <a:endParaRPr lang="cs-CZ"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91550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663BDD8-36FC-48B0-8862-3B51BE4F7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3" name="Group 12">
            <a:extLst>
              <a:ext uri="{FF2B5EF4-FFF2-40B4-BE49-F238E27FC236}">
                <a16:creationId xmlns:a16="http://schemas.microsoft.com/office/drawing/2014/main" id="{B27757FA-E22B-4C03-A927-1E4B4A5855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4" name="Straight Connector 13">
              <a:extLst>
                <a:ext uri="{FF2B5EF4-FFF2-40B4-BE49-F238E27FC236}">
                  <a16:creationId xmlns:a16="http://schemas.microsoft.com/office/drawing/2014/main" id="{9FA329A2-1D2A-4A62-A6AF-93B37310C41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AAB6EEA-4329-4352-9BA3-1746A7111E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DF1164F-7F9A-40C5-868D-082B3E0F117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DB572B4-ACB4-4026-BE9F-D3523A2C1C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77DB227-A8B6-43DC-970A-925EED2E0F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B6B9264-5A30-46E0-A2C1-636FB3D1B16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879B4D0-16B0-456E-8951-4042C78B2A2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43D00E3-B79B-41D6-9E66-07EC7E6C25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DD97DA3-F9CF-4985-A2BA-27DDD396C7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0472B34-25FF-41FB-BF22-42D29C83F6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C6268AA-8DD1-4959-8136-0ECAAFD2714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F744375-C310-46F7-AC26-C5A4BD827F5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6C08DB1-CFE5-4A9A-BCB2-C82F79C61A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F10D3C0-7CBD-42BF-BC76-68A25F9730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6DF561D-125D-4BA4-BEA8-D540A3EF8F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96CE140-59C9-47C1-9BFD-E716943C47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D2421D5-FB16-43BB-BD72-57B6D115C2F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94B4B66-3D8B-4D67-B68A-5EE98A61C3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1CE3395-ADDA-44B4-B550-87AF22E18F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6A7375E-9A29-4790-AA05-FC4DCC1AE7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E67518D-21C7-4CDB-9A75-248EEAB4350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13A36F7-9692-46D1-AA17-3036EBF7572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04FE3BA-02A8-46F8-8C46-213885DB491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C8B1E1C-C236-410A-A75B-B5FED48E26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FD8A655-CFAF-496E-82F7-4677B2100C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B52CEB0-DF45-45EF-B19A-A15C1A17E11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D16414C-77DA-4C7E-8E62-862EAA940E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C5789C5-251A-445C-8D17-18D36F8B51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BA0ACD3-25B4-4C98-B833-09426BA9CC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C2EAAE7-E646-4A26-BA0E-A130ECE6A4E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F4E911F-A532-42C7-B083-1E5BA8D71A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6" name="Right Triangle 45">
            <a:extLst>
              <a:ext uri="{FF2B5EF4-FFF2-40B4-BE49-F238E27FC236}">
                <a16:creationId xmlns:a16="http://schemas.microsoft.com/office/drawing/2014/main" id="{1DEA6A44-CD60-4DFD-802B-A4F4BFCB7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5820162" y="-288353"/>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A2C83206-1A09-DD92-67CF-ECB0E34D81F4}"/>
              </a:ext>
            </a:extLst>
          </p:cNvPr>
          <p:cNvSpPr>
            <a:spLocks noGrp="1"/>
          </p:cNvSpPr>
          <p:nvPr>
            <p:ph type="title"/>
          </p:nvPr>
        </p:nvSpPr>
        <p:spPr>
          <a:xfrm>
            <a:off x="836997" y="73057"/>
            <a:ext cx="10794505" cy="2157066"/>
          </a:xfrm>
        </p:spPr>
        <p:txBody>
          <a:bodyPr>
            <a:normAutofit/>
          </a:bodyPr>
          <a:lstStyle/>
          <a:p>
            <a:pPr algn="ctr"/>
            <a:r>
              <a:rPr lang="cs-CZ" dirty="0"/>
              <a:t>Interakce individuálních a skupinových expozic II</a:t>
            </a:r>
            <a:endParaRPr lang="en-US" dirty="0"/>
          </a:p>
        </p:txBody>
      </p:sp>
      <p:graphicFrame>
        <p:nvGraphicFramePr>
          <p:cNvPr id="4" name="Table 4">
            <a:extLst>
              <a:ext uri="{FF2B5EF4-FFF2-40B4-BE49-F238E27FC236}">
                <a16:creationId xmlns:a16="http://schemas.microsoft.com/office/drawing/2014/main" id="{C7737857-5970-2D88-B56D-83B5A59CF085}"/>
              </a:ext>
            </a:extLst>
          </p:cNvPr>
          <p:cNvGraphicFramePr>
            <a:graphicFrameLocks noGrp="1"/>
          </p:cNvGraphicFramePr>
          <p:nvPr>
            <p:ph idx="1"/>
            <p:extLst>
              <p:ext uri="{D42A27DB-BD31-4B8C-83A1-F6EECF244321}">
                <p14:modId xmlns:p14="http://schemas.microsoft.com/office/powerpoint/2010/main" val="1517485823"/>
              </p:ext>
            </p:extLst>
          </p:nvPr>
        </p:nvGraphicFramePr>
        <p:xfrm>
          <a:off x="4624654" y="2463394"/>
          <a:ext cx="3658802" cy="3905924"/>
        </p:xfrm>
        <a:graphic>
          <a:graphicData uri="http://schemas.openxmlformats.org/drawingml/2006/table">
            <a:tbl>
              <a:tblPr firstRow="1" bandRow="1">
                <a:tableStyleId>{5C22544A-7EE6-4342-B048-85BDC9FD1C3A}</a:tableStyleId>
              </a:tblPr>
              <a:tblGrid>
                <a:gridCol w="1829401">
                  <a:extLst>
                    <a:ext uri="{9D8B030D-6E8A-4147-A177-3AD203B41FA5}">
                      <a16:colId xmlns:a16="http://schemas.microsoft.com/office/drawing/2014/main" val="2944686410"/>
                    </a:ext>
                  </a:extLst>
                </a:gridCol>
                <a:gridCol w="1829401">
                  <a:extLst>
                    <a:ext uri="{9D8B030D-6E8A-4147-A177-3AD203B41FA5}">
                      <a16:colId xmlns:a16="http://schemas.microsoft.com/office/drawing/2014/main" val="451251396"/>
                    </a:ext>
                  </a:extLst>
                </a:gridCol>
              </a:tblGrid>
              <a:tr h="587861">
                <a:tc gridSpan="2">
                  <a:txBody>
                    <a:bodyPr/>
                    <a:lstStyle/>
                    <a:p>
                      <a:pPr algn="ctr"/>
                      <a:r>
                        <a:rPr lang="en-US" dirty="0" err="1"/>
                        <a:t>Rakovina</a:t>
                      </a:r>
                      <a:r>
                        <a:rPr lang="en-US" dirty="0"/>
                        <a:t> </a:t>
                      </a:r>
                      <a:r>
                        <a:rPr lang="en-US" dirty="0" err="1"/>
                        <a:t>tlust</a:t>
                      </a:r>
                      <a:r>
                        <a:rPr lang="cs-CZ" dirty="0" err="1"/>
                        <a:t>ého</a:t>
                      </a:r>
                      <a:r>
                        <a:rPr lang="cs-CZ" dirty="0"/>
                        <a:t> střeva</a:t>
                      </a:r>
                      <a:endParaRPr lang="en-US" dirty="0"/>
                    </a:p>
                  </a:txBody>
                  <a:tcPr/>
                </a:tc>
                <a:tc hMerge="1">
                  <a:txBody>
                    <a:bodyPr/>
                    <a:lstStyle/>
                    <a:p>
                      <a:pPr algn="ctr"/>
                      <a:endParaRPr lang="en-US" dirty="0"/>
                    </a:p>
                  </a:txBody>
                  <a:tcPr/>
                </a:tc>
                <a:extLst>
                  <a:ext uri="{0D108BD9-81ED-4DB2-BD59-A6C34878D82A}">
                    <a16:rowId xmlns:a16="http://schemas.microsoft.com/office/drawing/2014/main" val="3974063138"/>
                  </a:ext>
                </a:extLst>
              </a:tr>
              <a:tr h="587861">
                <a:tc>
                  <a:txBody>
                    <a:bodyPr/>
                    <a:lstStyle/>
                    <a:p>
                      <a:pPr algn="ctr"/>
                      <a:r>
                        <a:rPr lang="en-US" dirty="0" err="1">
                          <a:solidFill>
                            <a:schemeClr val="bg1"/>
                          </a:solidFill>
                        </a:rPr>
                        <a:t>Individu</a:t>
                      </a:r>
                      <a:r>
                        <a:rPr lang="cs-CZ" dirty="0" err="1">
                          <a:solidFill>
                            <a:schemeClr val="bg1"/>
                          </a:solidFill>
                        </a:rPr>
                        <a:t>ální</a:t>
                      </a:r>
                      <a:endParaRPr lang="en-US" dirty="0">
                        <a:solidFill>
                          <a:schemeClr val="bg1"/>
                        </a:solidFill>
                      </a:endParaRPr>
                    </a:p>
                  </a:txBody>
                  <a:tcPr>
                    <a:solidFill>
                      <a:schemeClr val="accent1"/>
                    </a:solidFill>
                  </a:tcPr>
                </a:tc>
                <a:tc>
                  <a:txBody>
                    <a:bodyPr/>
                    <a:lstStyle/>
                    <a:p>
                      <a:pPr algn="ctr"/>
                      <a:r>
                        <a:rPr lang="cs-CZ" dirty="0">
                          <a:solidFill>
                            <a:schemeClr val="bg1"/>
                          </a:solidFill>
                        </a:rPr>
                        <a:t>Skupinové</a:t>
                      </a:r>
                      <a:endParaRPr lang="en-US" dirty="0">
                        <a:solidFill>
                          <a:schemeClr val="bg1"/>
                        </a:solidFill>
                      </a:endParaRPr>
                    </a:p>
                  </a:txBody>
                  <a:tcPr>
                    <a:solidFill>
                      <a:schemeClr val="accent1"/>
                    </a:solidFill>
                  </a:tcPr>
                </a:tc>
                <a:extLst>
                  <a:ext uri="{0D108BD9-81ED-4DB2-BD59-A6C34878D82A}">
                    <a16:rowId xmlns:a16="http://schemas.microsoft.com/office/drawing/2014/main" val="12110763"/>
                  </a:ext>
                </a:extLst>
              </a:tr>
              <a:tr h="587861">
                <a:tc>
                  <a:txBody>
                    <a:bodyPr/>
                    <a:lstStyle/>
                    <a:p>
                      <a:r>
                        <a:rPr lang="cs-CZ" dirty="0"/>
                        <a:t>Genetická predispozice</a:t>
                      </a:r>
                      <a:endParaRPr lang="en-US" dirty="0"/>
                    </a:p>
                  </a:txBody>
                  <a:tcPr/>
                </a:tc>
                <a:tc>
                  <a:txBody>
                    <a:bodyPr/>
                    <a:lstStyle/>
                    <a:p>
                      <a:r>
                        <a:rPr lang="cs-CZ" dirty="0"/>
                        <a:t>Kvalita zdravotní péče</a:t>
                      </a:r>
                      <a:endParaRPr lang="en-US" dirty="0"/>
                    </a:p>
                  </a:txBody>
                  <a:tcPr/>
                </a:tc>
                <a:extLst>
                  <a:ext uri="{0D108BD9-81ED-4DB2-BD59-A6C34878D82A}">
                    <a16:rowId xmlns:a16="http://schemas.microsoft.com/office/drawing/2014/main" val="3903666659"/>
                  </a:ext>
                </a:extLst>
              </a:tr>
              <a:tr h="587861">
                <a:tc>
                  <a:txBody>
                    <a:bodyPr/>
                    <a:lstStyle/>
                    <a:p>
                      <a:r>
                        <a:rPr lang="cs-CZ" dirty="0"/>
                        <a:t>Věk</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Regulace rizikových potravin</a:t>
                      </a:r>
                      <a:endParaRPr lang="en-US" dirty="0"/>
                    </a:p>
                  </a:txBody>
                  <a:tcPr/>
                </a:tc>
                <a:extLst>
                  <a:ext uri="{0D108BD9-81ED-4DB2-BD59-A6C34878D82A}">
                    <a16:rowId xmlns:a16="http://schemas.microsoft.com/office/drawing/2014/main" val="3598659225"/>
                  </a:ext>
                </a:extLst>
              </a:tr>
              <a:tr h="587861">
                <a:tc>
                  <a:txBody>
                    <a:bodyPr/>
                    <a:lstStyle/>
                    <a:p>
                      <a:r>
                        <a:rPr lang="cs-CZ" dirty="0"/>
                        <a:t>Stravování</a:t>
                      </a:r>
                      <a:endParaRPr lang="en-US" dirty="0"/>
                    </a:p>
                  </a:txBody>
                  <a:tcPr/>
                </a:tc>
                <a:tc>
                  <a:txBody>
                    <a:bodyPr/>
                    <a:lstStyle/>
                    <a:p>
                      <a:r>
                        <a:rPr lang="cs-CZ" dirty="0"/>
                        <a:t>Geografie</a:t>
                      </a:r>
                      <a:endParaRPr lang="en-US" dirty="0"/>
                    </a:p>
                  </a:txBody>
                  <a:tcPr/>
                </a:tc>
                <a:extLst>
                  <a:ext uri="{0D108BD9-81ED-4DB2-BD59-A6C34878D82A}">
                    <a16:rowId xmlns:a16="http://schemas.microsoft.com/office/drawing/2014/main" val="3031800394"/>
                  </a:ext>
                </a:extLst>
              </a:tr>
              <a:tr h="587861">
                <a:tc>
                  <a:txBody>
                    <a:bodyPr/>
                    <a:lstStyle/>
                    <a:p>
                      <a:r>
                        <a:rPr lang="cs-CZ" dirty="0"/>
                        <a:t>Prevence</a:t>
                      </a:r>
                      <a:endParaRPr lang="en-US" dirty="0"/>
                    </a:p>
                  </a:txBody>
                  <a:tcPr/>
                </a:tc>
                <a:tc>
                  <a:txBody>
                    <a:bodyPr/>
                    <a:lstStyle/>
                    <a:p>
                      <a:endParaRPr lang="en-US" dirty="0"/>
                    </a:p>
                  </a:txBody>
                  <a:tcPr/>
                </a:tc>
                <a:extLst>
                  <a:ext uri="{0D108BD9-81ED-4DB2-BD59-A6C34878D82A}">
                    <a16:rowId xmlns:a16="http://schemas.microsoft.com/office/drawing/2014/main" val="2820081933"/>
                  </a:ext>
                </a:extLst>
              </a:tr>
            </a:tbl>
          </a:graphicData>
        </a:graphic>
      </p:graphicFrame>
      <p:graphicFrame>
        <p:nvGraphicFramePr>
          <p:cNvPr id="7" name="Table 4">
            <a:extLst>
              <a:ext uri="{FF2B5EF4-FFF2-40B4-BE49-F238E27FC236}">
                <a16:creationId xmlns:a16="http://schemas.microsoft.com/office/drawing/2014/main" id="{367A6996-3A68-9B6B-3B88-884C99F9DF25}"/>
              </a:ext>
            </a:extLst>
          </p:cNvPr>
          <p:cNvGraphicFramePr>
            <a:graphicFrameLocks/>
          </p:cNvGraphicFramePr>
          <p:nvPr>
            <p:extLst>
              <p:ext uri="{D42A27DB-BD31-4B8C-83A1-F6EECF244321}">
                <p14:modId xmlns:p14="http://schemas.microsoft.com/office/powerpoint/2010/main" val="882382587"/>
              </p:ext>
            </p:extLst>
          </p:nvPr>
        </p:nvGraphicFramePr>
        <p:xfrm>
          <a:off x="4624654" y="2463393"/>
          <a:ext cx="3658802" cy="3877812"/>
        </p:xfrm>
        <a:graphic>
          <a:graphicData uri="http://schemas.openxmlformats.org/drawingml/2006/table">
            <a:tbl>
              <a:tblPr firstRow="1" bandRow="1">
                <a:tableStyleId>{5C22544A-7EE6-4342-B048-85BDC9FD1C3A}</a:tableStyleId>
              </a:tblPr>
              <a:tblGrid>
                <a:gridCol w="1829401">
                  <a:extLst>
                    <a:ext uri="{9D8B030D-6E8A-4147-A177-3AD203B41FA5}">
                      <a16:colId xmlns:a16="http://schemas.microsoft.com/office/drawing/2014/main" val="2944686410"/>
                    </a:ext>
                  </a:extLst>
                </a:gridCol>
                <a:gridCol w="1829401">
                  <a:extLst>
                    <a:ext uri="{9D8B030D-6E8A-4147-A177-3AD203B41FA5}">
                      <a16:colId xmlns:a16="http://schemas.microsoft.com/office/drawing/2014/main" val="451251396"/>
                    </a:ext>
                  </a:extLst>
                </a:gridCol>
              </a:tblGrid>
              <a:tr h="646302">
                <a:tc gridSpan="2">
                  <a:txBody>
                    <a:bodyPr/>
                    <a:lstStyle/>
                    <a:p>
                      <a:pPr algn="ctr"/>
                      <a:r>
                        <a:rPr lang="en-US" dirty="0" err="1"/>
                        <a:t>Rakovina</a:t>
                      </a:r>
                      <a:r>
                        <a:rPr lang="en-US" dirty="0"/>
                        <a:t> </a:t>
                      </a:r>
                      <a:r>
                        <a:rPr lang="en-US" dirty="0" err="1"/>
                        <a:t>tlust</a:t>
                      </a:r>
                      <a:r>
                        <a:rPr lang="cs-CZ" dirty="0" err="1"/>
                        <a:t>ého</a:t>
                      </a:r>
                      <a:r>
                        <a:rPr lang="cs-CZ" dirty="0"/>
                        <a:t> střeva</a:t>
                      </a:r>
                      <a:endParaRPr lang="en-US" dirty="0"/>
                    </a:p>
                  </a:txBody>
                  <a:tcPr/>
                </a:tc>
                <a:tc hMerge="1">
                  <a:txBody>
                    <a:bodyPr/>
                    <a:lstStyle/>
                    <a:p>
                      <a:pPr algn="ctr"/>
                      <a:endParaRPr lang="en-US" dirty="0"/>
                    </a:p>
                  </a:txBody>
                  <a:tcPr/>
                </a:tc>
                <a:extLst>
                  <a:ext uri="{0D108BD9-81ED-4DB2-BD59-A6C34878D82A}">
                    <a16:rowId xmlns:a16="http://schemas.microsoft.com/office/drawing/2014/main" val="3974063138"/>
                  </a:ext>
                </a:extLst>
              </a:tr>
              <a:tr h="646302">
                <a:tc>
                  <a:txBody>
                    <a:bodyPr/>
                    <a:lstStyle/>
                    <a:p>
                      <a:pPr algn="ctr"/>
                      <a:r>
                        <a:rPr lang="en-US" dirty="0" err="1">
                          <a:solidFill>
                            <a:schemeClr val="bg1"/>
                          </a:solidFill>
                        </a:rPr>
                        <a:t>Individu</a:t>
                      </a:r>
                      <a:r>
                        <a:rPr lang="cs-CZ" dirty="0" err="1">
                          <a:solidFill>
                            <a:schemeClr val="bg1"/>
                          </a:solidFill>
                        </a:rPr>
                        <a:t>ální</a:t>
                      </a:r>
                      <a:endParaRPr lang="en-US" dirty="0">
                        <a:solidFill>
                          <a:schemeClr val="bg1"/>
                        </a:solidFill>
                      </a:endParaRPr>
                    </a:p>
                  </a:txBody>
                  <a:tcPr>
                    <a:solidFill>
                      <a:schemeClr val="accent1"/>
                    </a:solidFill>
                  </a:tcPr>
                </a:tc>
                <a:tc>
                  <a:txBody>
                    <a:bodyPr/>
                    <a:lstStyle/>
                    <a:p>
                      <a:pPr algn="ctr"/>
                      <a:r>
                        <a:rPr lang="cs-CZ" dirty="0">
                          <a:solidFill>
                            <a:schemeClr val="bg1"/>
                          </a:solidFill>
                        </a:rPr>
                        <a:t>Skupinové</a:t>
                      </a:r>
                      <a:endParaRPr lang="en-US" dirty="0">
                        <a:solidFill>
                          <a:schemeClr val="bg1"/>
                        </a:solidFill>
                      </a:endParaRPr>
                    </a:p>
                  </a:txBody>
                  <a:tcPr>
                    <a:solidFill>
                      <a:schemeClr val="accent1"/>
                    </a:solidFill>
                  </a:tcPr>
                </a:tc>
                <a:extLst>
                  <a:ext uri="{0D108BD9-81ED-4DB2-BD59-A6C34878D82A}">
                    <a16:rowId xmlns:a16="http://schemas.microsoft.com/office/drawing/2014/main" val="12110763"/>
                  </a:ext>
                </a:extLst>
              </a:tr>
              <a:tr h="646302">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903666659"/>
                  </a:ext>
                </a:extLst>
              </a:tr>
              <a:tr h="646302">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3598659225"/>
                  </a:ext>
                </a:extLst>
              </a:tr>
              <a:tr h="646302">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031800394"/>
                  </a:ext>
                </a:extLst>
              </a:tr>
              <a:tr h="646302">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820081933"/>
                  </a:ext>
                </a:extLst>
              </a:tr>
            </a:tbl>
          </a:graphicData>
        </a:graphic>
      </p:graphicFrame>
    </p:spTree>
    <p:extLst>
      <p:ext uri="{BB962C8B-B14F-4D97-AF65-F5344CB8AC3E}">
        <p14:creationId xmlns:p14="http://schemas.microsoft.com/office/powerpoint/2010/main" val="3386141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A44BF4-35A6-DDA2-1979-9326D2850D89}"/>
              </a:ext>
            </a:extLst>
          </p:cNvPr>
          <p:cNvSpPr>
            <a:spLocks noGrp="1"/>
          </p:cNvSpPr>
          <p:nvPr>
            <p:ph type="title"/>
          </p:nvPr>
        </p:nvSpPr>
        <p:spPr/>
        <p:txBody>
          <a:bodyPr/>
          <a:lstStyle/>
          <a:p>
            <a:r>
              <a:rPr lang="cs-CZ" dirty="0"/>
              <a:t>Kouření, prachové částice a rakovina plic</a:t>
            </a:r>
          </a:p>
        </p:txBody>
      </p:sp>
      <p:sp>
        <p:nvSpPr>
          <p:cNvPr id="3" name="Zástupný obsah 2">
            <a:extLst>
              <a:ext uri="{FF2B5EF4-FFF2-40B4-BE49-F238E27FC236}">
                <a16:creationId xmlns:a16="http://schemas.microsoft.com/office/drawing/2014/main" id="{9DE87B4F-FE61-278D-0ED5-33CFEFC584DE}"/>
              </a:ext>
            </a:extLst>
          </p:cNvPr>
          <p:cNvSpPr>
            <a:spLocks noGrp="1"/>
          </p:cNvSpPr>
          <p:nvPr>
            <p:ph idx="1"/>
          </p:nvPr>
        </p:nvSpPr>
        <p:spPr/>
        <p:txBody>
          <a:bodyPr/>
          <a:lstStyle/>
          <a:p>
            <a:r>
              <a:rPr lang="cs-CZ" dirty="0">
                <a:hlinkClick r:id="rId2"/>
              </a:rPr>
              <a:t>Turner et al. (2014)</a:t>
            </a:r>
            <a:endParaRPr lang="cs-CZ" dirty="0"/>
          </a:p>
          <a:p>
            <a:endParaRPr lang="cs-CZ" dirty="0"/>
          </a:p>
          <a:p>
            <a:r>
              <a:rPr lang="cs-CZ" dirty="0"/>
              <a:t>1.2 milionů dospělých Američanů</a:t>
            </a:r>
          </a:p>
          <a:p>
            <a:endParaRPr lang="cs-CZ" dirty="0"/>
          </a:p>
          <a:p>
            <a:r>
              <a:rPr lang="cs-CZ" dirty="0"/>
              <a:t>Interakční efekt: nárůst rizika rakoviny plic (více než suma obou expozic)</a:t>
            </a:r>
          </a:p>
        </p:txBody>
      </p:sp>
    </p:spTree>
    <p:extLst>
      <p:ext uri="{BB962C8B-B14F-4D97-AF65-F5344CB8AC3E}">
        <p14:creationId xmlns:p14="http://schemas.microsoft.com/office/powerpoint/2010/main" val="4111139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8">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5" name="Group 10">
            <a:extLst>
              <a:ext uri="{FF2B5EF4-FFF2-40B4-BE49-F238E27FC236}">
                <a16:creationId xmlns:a16="http://schemas.microsoft.com/office/drawing/2014/main" id="{4D431671-5191-4947-8899-E90505A704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 name="Straight Connector 11">
              <a:extLst>
                <a:ext uri="{FF2B5EF4-FFF2-40B4-BE49-F238E27FC236}">
                  <a16:creationId xmlns:a16="http://schemas.microsoft.com/office/drawing/2014/main" id="{877D2E98-ED65-4121-9DA5-6DBB831D0F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A94A307-5B5D-4E42-95B3-064D5093AD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CB3B32C-3BDA-4D41-9802-681B0599FD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5BDBFD6-7C61-4520-8203-BAB1986C15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4ABA4D7-9904-42C4-B0CD-B1CE2E0D37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B63F0D6-8747-4126-9359-B730EB21B7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91CD660-F5B2-49AC-9EFC-CE94B843B4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4BEB7EB-8E7F-4A4B-8581-73CE2003F2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04FB70E-6820-4456-872A-937F520606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3598DD6-9887-4CF7-BAFE-F96E0324EB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A503E64-565F-465B-A25C-042C5706C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140EE7B-5CA1-4DCB-8652-6E4D2147B0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85077BE-700D-4C44-AA4D-7CF4E8FD71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B8B3FEB-D353-443D-A148-3915606516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1FF5FBB-3BD8-46EB-BDF9-081B29A444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C2E11FD-78A4-4F5C-A419-F0237DCAD27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F708EBE-3154-4FF4-8E8F-88A0762080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7A99B5C-EB03-4D56-8DFE-B006D7081B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FCBAFF0-9FB4-4160-B9BE-CCBE1D8B8C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26953D7-154A-49A4-B2E1-D94D365EC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36E3E12-5D96-48DB-8320-6294287740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A059482-79BA-4E80-80A2-36FD8408DA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4EF88B3-C210-433D-B20D-FE41B4D5F9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3665D3E-61E7-4EDF-A208-56449D765C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74CF3B0-C9C3-4683-94A3-DC0AE1E745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BE90EF9-6DF5-47F4-A069-9F613C8142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844EBDE-5A9F-4E9F-8A55-57FB9E9797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491FC45-82C4-40CD-8D0C-0A2F86E8A1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1AD0FE3-6144-4171-943E-0E65D08E80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7BA4499-5E6A-4998-A0F4-614E65552B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1">
              <a:extLst>
                <a:ext uri="{FF2B5EF4-FFF2-40B4-BE49-F238E27FC236}">
                  <a16:creationId xmlns:a16="http://schemas.microsoft.com/office/drawing/2014/main" id="{CAFE7A6F-A7F0-4406-809F-E23FCB201E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Nadpis 1">
            <a:extLst>
              <a:ext uri="{FF2B5EF4-FFF2-40B4-BE49-F238E27FC236}">
                <a16:creationId xmlns:a16="http://schemas.microsoft.com/office/drawing/2014/main" id="{E8A4A724-6139-E9DD-8516-2A2FE3D3F955}"/>
              </a:ext>
            </a:extLst>
          </p:cNvPr>
          <p:cNvSpPr>
            <a:spLocks noGrp="1"/>
          </p:cNvSpPr>
          <p:nvPr>
            <p:ph type="title"/>
          </p:nvPr>
        </p:nvSpPr>
        <p:spPr>
          <a:xfrm>
            <a:off x="691079" y="725951"/>
            <a:ext cx="4927425" cy="1938525"/>
          </a:xfrm>
        </p:spPr>
        <p:txBody>
          <a:bodyPr>
            <a:normAutofit/>
          </a:bodyPr>
          <a:lstStyle/>
          <a:p>
            <a:r>
              <a:rPr lang="cs-CZ" dirty="0"/>
              <a:t>Víceúrovňové modely</a:t>
            </a:r>
          </a:p>
        </p:txBody>
      </p:sp>
      <p:sp>
        <p:nvSpPr>
          <p:cNvPr id="48" name="Right Triangle 43">
            <a:extLst>
              <a:ext uri="{FF2B5EF4-FFF2-40B4-BE49-F238E27FC236}">
                <a16:creationId xmlns:a16="http://schemas.microsoft.com/office/drawing/2014/main" id="{BEAC0A80-07D3-49CB-87C3-BC34F219D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1" y="206405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Zástupný obsah 2">
            <a:extLst>
              <a:ext uri="{FF2B5EF4-FFF2-40B4-BE49-F238E27FC236}">
                <a16:creationId xmlns:a16="http://schemas.microsoft.com/office/drawing/2014/main" id="{12549064-DE66-7053-B54F-61A723BD5F42}"/>
              </a:ext>
            </a:extLst>
          </p:cNvPr>
          <p:cNvSpPr>
            <a:spLocks noGrp="1"/>
          </p:cNvSpPr>
          <p:nvPr>
            <p:ph idx="1"/>
          </p:nvPr>
        </p:nvSpPr>
        <p:spPr>
          <a:xfrm>
            <a:off x="691079" y="2886116"/>
            <a:ext cx="5119682" cy="3245931"/>
          </a:xfrm>
        </p:spPr>
        <p:txBody>
          <a:bodyPr>
            <a:normAutofit/>
          </a:bodyPr>
          <a:lstStyle/>
          <a:p>
            <a:r>
              <a:rPr lang="cs-CZ" dirty="0"/>
              <a:t>Statistické modelování individuálních a skupinových expozic</a:t>
            </a:r>
          </a:p>
          <a:p>
            <a:r>
              <a:rPr lang="cs-CZ" dirty="0" err="1"/>
              <a:t>Multilevel</a:t>
            </a:r>
            <a:r>
              <a:rPr lang="cs-CZ" dirty="0"/>
              <a:t> </a:t>
            </a:r>
            <a:r>
              <a:rPr lang="cs-CZ" dirty="0" err="1"/>
              <a:t>linear</a:t>
            </a:r>
            <a:r>
              <a:rPr lang="cs-CZ" dirty="0"/>
              <a:t> </a:t>
            </a:r>
            <a:r>
              <a:rPr lang="cs-CZ" dirty="0" err="1"/>
              <a:t>models</a:t>
            </a:r>
            <a:r>
              <a:rPr lang="en-US" dirty="0"/>
              <a:t> (MLM)</a:t>
            </a:r>
            <a:r>
              <a:rPr lang="cs-CZ" dirty="0"/>
              <a:t>/</a:t>
            </a:r>
            <a:r>
              <a:rPr lang="cs-CZ" dirty="0" err="1"/>
              <a:t>hierarchical</a:t>
            </a:r>
            <a:r>
              <a:rPr lang="cs-CZ" dirty="0"/>
              <a:t> </a:t>
            </a:r>
            <a:r>
              <a:rPr lang="cs-CZ" dirty="0" err="1"/>
              <a:t>linear</a:t>
            </a:r>
            <a:r>
              <a:rPr lang="cs-CZ" dirty="0"/>
              <a:t> </a:t>
            </a:r>
            <a:r>
              <a:rPr lang="cs-CZ" dirty="0" err="1"/>
              <a:t>models</a:t>
            </a:r>
            <a:r>
              <a:rPr lang="en-US" dirty="0"/>
              <a:t> (HLM)</a:t>
            </a:r>
            <a:endParaRPr lang="cs-CZ" dirty="0"/>
          </a:p>
          <a:p>
            <a:r>
              <a:rPr lang="cs-CZ" dirty="0"/>
              <a:t>Berou v potaz klastrování jedinců ve vyšších celcích (školní třída, město)</a:t>
            </a:r>
          </a:p>
        </p:txBody>
      </p:sp>
      <p:pic>
        <p:nvPicPr>
          <p:cNvPr id="49" name="Picture 4" descr="Tenký geometrický Plinth v grafu">
            <a:extLst>
              <a:ext uri="{FF2B5EF4-FFF2-40B4-BE49-F238E27FC236}">
                <a16:creationId xmlns:a16="http://schemas.microsoft.com/office/drawing/2014/main" id="{A1378A37-FC2C-55BF-DABF-E4301CFF3B5B}"/>
              </a:ext>
            </a:extLst>
          </p:cNvPr>
          <p:cNvPicPr>
            <a:picLocks noChangeAspect="1"/>
          </p:cNvPicPr>
          <p:nvPr/>
        </p:nvPicPr>
        <p:blipFill rotWithShape="1">
          <a:blip r:embed="rId2"/>
          <a:srcRect l="32466" r="10150" b="-1"/>
          <a:stretch/>
        </p:blipFill>
        <p:spPr>
          <a:xfrm>
            <a:off x="6309311" y="1"/>
            <a:ext cx="5899302" cy="6862230"/>
          </a:xfrm>
          <a:custGeom>
            <a:avLst/>
            <a:gdLst/>
            <a:ahLst/>
            <a:cxnLst/>
            <a:rect l="l" t="t" r="r" b="b"/>
            <a:pathLst>
              <a:path w="5923149" h="6857997">
                <a:moveTo>
                  <a:pt x="320173" y="0"/>
                </a:moveTo>
                <a:lnTo>
                  <a:pt x="5923149" y="0"/>
                </a:lnTo>
                <a:lnTo>
                  <a:pt x="5923149" y="6857997"/>
                </a:lnTo>
                <a:lnTo>
                  <a:pt x="1111789" y="6857997"/>
                </a:lnTo>
                <a:lnTo>
                  <a:pt x="1106562" y="6546368"/>
                </a:lnTo>
                <a:cubicBezTo>
                  <a:pt x="1000021" y="3425651"/>
                  <a:pt x="-688878" y="3321843"/>
                  <a:pt x="320173" y="0"/>
                </a:cubicBezTo>
                <a:close/>
              </a:path>
            </a:pathLst>
          </a:custGeom>
        </p:spPr>
      </p:pic>
    </p:spTree>
    <p:extLst>
      <p:ext uri="{BB962C8B-B14F-4D97-AF65-F5344CB8AC3E}">
        <p14:creationId xmlns:p14="http://schemas.microsoft.com/office/powerpoint/2010/main" val="3477962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80FDC-7DD8-D444-20F1-2FAD1C289444}"/>
              </a:ext>
            </a:extLst>
          </p:cNvPr>
          <p:cNvSpPr>
            <a:spLocks noGrp="1"/>
          </p:cNvSpPr>
          <p:nvPr>
            <p:ph type="title"/>
          </p:nvPr>
        </p:nvSpPr>
        <p:spPr>
          <a:xfrm>
            <a:off x="691079" y="725950"/>
            <a:ext cx="3428812" cy="5436630"/>
          </a:xfrm>
        </p:spPr>
        <p:txBody>
          <a:bodyPr anchor="ctr">
            <a:normAutofit/>
          </a:bodyPr>
          <a:lstStyle/>
          <a:p>
            <a:r>
              <a:rPr lang="cs-CZ" dirty="0"/>
              <a:t>Individuální expozice</a:t>
            </a:r>
            <a:endParaRPr lang="en-US" dirty="0"/>
          </a:p>
        </p:txBody>
      </p:sp>
      <p:graphicFrame>
        <p:nvGraphicFramePr>
          <p:cNvPr id="5" name="Content Placeholder 2">
            <a:extLst>
              <a:ext uri="{FF2B5EF4-FFF2-40B4-BE49-F238E27FC236}">
                <a16:creationId xmlns:a16="http://schemas.microsoft.com/office/drawing/2014/main" id="{E1BB8DDC-58BA-8B3C-0D67-E506E37A9032}"/>
              </a:ext>
            </a:extLst>
          </p:cNvPr>
          <p:cNvGraphicFramePr>
            <a:graphicFrameLocks noGrp="1"/>
          </p:cNvGraphicFramePr>
          <p:nvPr>
            <p:ph idx="1"/>
            <p:extLst>
              <p:ext uri="{D42A27DB-BD31-4B8C-83A1-F6EECF244321}">
                <p14:modId xmlns:p14="http://schemas.microsoft.com/office/powerpoint/2010/main" val="3984561434"/>
              </p:ext>
            </p:extLst>
          </p:nvPr>
        </p:nvGraphicFramePr>
        <p:xfrm>
          <a:off x="5103282" y="170170"/>
          <a:ext cx="6879517" cy="59732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3831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1A3DE2B0-CF2D-4744-916B-7123C36B8C1A}"/>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318BDAA8-8F87-4C86-B945-C173E3BF0364}"/>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dgm id="{370F459F-87F0-4603-8D66-6795DF9E5C7E}"/>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99A42FD7-75E7-4A79-9D25-BB4446FD9FD1}"/>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EAD86A76-DB78-4E77-9F15-EE903952D0A4}"/>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graphicEl>
                                              <a:dgm id="{8E33DC9E-86DE-4E90-85CC-E0D30849D8C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7C3C2D0-A48F-4A6F-9C7D-888E9DFE64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useBgFill="1">
        <p:nvSpPr>
          <p:cNvPr id="10" name="Freeform: Shape 9">
            <a:extLst>
              <a:ext uri="{FF2B5EF4-FFF2-40B4-BE49-F238E27FC236}">
                <a16:creationId xmlns:a16="http://schemas.microsoft.com/office/drawing/2014/main" id="{A522AC37-2BE3-4ECF-A007-1DE6CB354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94387" y="266591"/>
            <a:ext cx="6857996" cy="6324809"/>
          </a:xfrm>
          <a:custGeom>
            <a:avLst/>
            <a:gdLst>
              <a:gd name="connsiteX0" fmla="*/ 0 w 6857996"/>
              <a:gd name="connsiteY0" fmla="*/ 2827344 h 6142577"/>
              <a:gd name="connsiteX1" fmla="*/ 0 w 6857996"/>
              <a:gd name="connsiteY1" fmla="*/ 5080510 h 6142577"/>
              <a:gd name="connsiteX2" fmla="*/ 3 w 6857996"/>
              <a:gd name="connsiteY2" fmla="*/ 5080510 h 6142577"/>
              <a:gd name="connsiteX3" fmla="*/ 3 w 6857996"/>
              <a:gd name="connsiteY3" fmla="*/ 6142577 h 6142577"/>
              <a:gd name="connsiteX4" fmla="*/ 6857996 w 6857996"/>
              <a:gd name="connsiteY4" fmla="*/ 6142577 h 6142577"/>
              <a:gd name="connsiteX5" fmla="*/ 6857996 w 6857996"/>
              <a:gd name="connsiteY5" fmla="*/ 3928749 h 6142577"/>
              <a:gd name="connsiteX6" fmla="*/ 6857996 w 6857996"/>
              <a:gd name="connsiteY6" fmla="*/ 2572597 h 6142577"/>
              <a:gd name="connsiteX7" fmla="*/ 6857996 w 6857996"/>
              <a:gd name="connsiteY7" fmla="*/ 307516 h 6142577"/>
              <a:gd name="connsiteX8" fmla="*/ 6550769 w 6857996"/>
              <a:gd name="connsiteY8" fmla="*/ 222609 h 6142577"/>
              <a:gd name="connsiteX9" fmla="*/ 5031274 w 6857996"/>
              <a:gd name="connsiteY9" fmla="*/ 33 h 6142577"/>
              <a:gd name="connsiteX10" fmla="*/ 310659 w 6857996"/>
              <a:gd name="connsiteY10" fmla="*/ 1067285 h 6142577"/>
              <a:gd name="connsiteX11" fmla="*/ 2 w 6857996"/>
              <a:gd name="connsiteY11" fmla="*/ 1072307 h 6142577"/>
              <a:gd name="connsiteX12" fmla="*/ 2 w 6857996"/>
              <a:gd name="connsiteY12" fmla="*/ 2827344 h 614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7996" h="6142577">
                <a:moveTo>
                  <a:pt x="0" y="2827344"/>
                </a:moveTo>
                <a:lnTo>
                  <a:pt x="0" y="5080510"/>
                </a:lnTo>
                <a:lnTo>
                  <a:pt x="3" y="5080510"/>
                </a:lnTo>
                <a:lnTo>
                  <a:pt x="3" y="6142577"/>
                </a:lnTo>
                <a:lnTo>
                  <a:pt x="6857996" y="6142577"/>
                </a:lnTo>
                <a:lnTo>
                  <a:pt x="6857996" y="3928749"/>
                </a:lnTo>
                <a:lnTo>
                  <a:pt x="6857996" y="2572597"/>
                </a:lnTo>
                <a:lnTo>
                  <a:pt x="6857996" y="307516"/>
                </a:lnTo>
                <a:lnTo>
                  <a:pt x="6550769" y="222609"/>
                </a:lnTo>
                <a:cubicBezTo>
                  <a:pt x="5946238" y="65902"/>
                  <a:pt x="5454822" y="1688"/>
                  <a:pt x="5031274" y="33"/>
                </a:cubicBezTo>
                <a:cubicBezTo>
                  <a:pt x="3337081" y="-6590"/>
                  <a:pt x="2728780" y="987729"/>
                  <a:pt x="310659" y="1067285"/>
                </a:cubicBezTo>
                <a:lnTo>
                  <a:pt x="2" y="1072307"/>
                </a:lnTo>
                <a:lnTo>
                  <a:pt x="2" y="2827344"/>
                </a:lnTo>
                <a:close/>
              </a:path>
            </a:pathLst>
          </a:custGeom>
          <a:solidFill>
            <a:srgbClr val="BCBCB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2" name="Group 11">
            <a:extLst>
              <a:ext uri="{FF2B5EF4-FFF2-40B4-BE49-F238E27FC236}">
                <a16:creationId xmlns:a16="http://schemas.microsoft.com/office/drawing/2014/main" id="{ACAC8F7F-D35D-4520-8F56-4EFA77C73B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3" name="Straight Connector 12">
              <a:extLst>
                <a:ext uri="{FF2B5EF4-FFF2-40B4-BE49-F238E27FC236}">
                  <a16:creationId xmlns:a16="http://schemas.microsoft.com/office/drawing/2014/main" id="{E87C587A-B291-49B1-BE30-198570DDAC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B6C1D58-93FC-4B49-9F8B-2262E08DAAB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0965ED9-2FC3-4180-9CAC-D7DF1C7BEF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116CA23-FA2C-4A44-A67C-FC147A715DD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C391CF-E782-40EA-B1EB-05ADC774CC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B322665-68EB-45B5-A6DE-2869B30F1C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3B7FA59-83C4-4952-AF38-C1FC950E90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E5D6D3A-DE20-486C-BBBF-F9B0E4D8A8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B8B1D81-CEF1-437F-8252-036661CB5E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1B0312A-9358-4743-961A-6F77AEB5D9D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C02485F-0EE1-4595-A972-16A13E91914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102D844-6E4F-483E-8E2E-9006EA1801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58766E6-D2D6-447C-B1DC-B7F7C381F1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9BBD00C-7AB2-445E-B7DA-98CC7CAF3D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D177E1C-6580-456C-AAAE-89D422A2C1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B85538F-9888-4E68-A9F3-DBB136C0FF1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29B624F-F9D8-43BB-A468-08331D66CC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60E66F4-AE52-4D19-AF99-540F0CCFD7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CADC852-407F-4870-9F7B-A6004FE77CE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E9CC738-B12D-4154-A4EA-81D4576BC10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A2A84F5-CD6A-4287-A9C1-EED0E65CA9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3F4EFD5-6D1E-4865-83BA-0F116DF06F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0A8CE11-5C23-4CA3-8D8E-9E094566DB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5D41DA6-2047-4BB5-8469-509E240E492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AACD460-E6E2-4C46-A780-095B52D1B2B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B36364A-122E-43B1-B2B8-F00D83E5D6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9A63098-DBC2-4C59-9D33-809ECCA623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8F309E4-ACE9-4428-8DDA-20E0F1A1BC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39F177F-07E3-45BF-85B1-21E231DCCC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3EC3277-85FC-401E-80E3-B64B9808DE4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9A24ED6-70A5-4DC0-A213-5385E58417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48A7BFD5-790F-96C2-2372-BA1D48AF59F6}"/>
              </a:ext>
            </a:extLst>
          </p:cNvPr>
          <p:cNvSpPr>
            <a:spLocks noGrp="1"/>
          </p:cNvSpPr>
          <p:nvPr>
            <p:ph type="title"/>
          </p:nvPr>
        </p:nvSpPr>
        <p:spPr>
          <a:xfrm>
            <a:off x="691079" y="725951"/>
            <a:ext cx="4923187" cy="5417452"/>
          </a:xfrm>
        </p:spPr>
        <p:txBody>
          <a:bodyPr anchor="ctr">
            <a:normAutofit/>
          </a:bodyPr>
          <a:lstStyle/>
          <a:p>
            <a:r>
              <a:rPr lang="cs-CZ" dirty="0"/>
              <a:t>Proč potřebujeme víceúrovňové modely</a:t>
            </a:r>
            <a:endParaRPr lang="en-US" dirty="0"/>
          </a:p>
        </p:txBody>
      </p:sp>
      <p:sp>
        <p:nvSpPr>
          <p:cNvPr id="45" name="Right Triangle 44">
            <a:extLst>
              <a:ext uri="{FF2B5EF4-FFF2-40B4-BE49-F238E27FC236}">
                <a16:creationId xmlns:a16="http://schemas.microsoft.com/office/drawing/2014/main" id="{69F0804E-F8DE-40E7-90F4-68B638136E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8924" y="3137678"/>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Content Placeholder 2">
            <a:extLst>
              <a:ext uri="{FF2B5EF4-FFF2-40B4-BE49-F238E27FC236}">
                <a16:creationId xmlns:a16="http://schemas.microsoft.com/office/drawing/2014/main" id="{09C2B3B9-2449-17F3-BBE5-11832F74062B}"/>
              </a:ext>
            </a:extLst>
          </p:cNvPr>
          <p:cNvSpPr>
            <a:spLocks noGrp="1"/>
          </p:cNvSpPr>
          <p:nvPr>
            <p:ph idx="1"/>
          </p:nvPr>
        </p:nvSpPr>
        <p:spPr>
          <a:xfrm>
            <a:off x="7086745" y="713048"/>
            <a:ext cx="4414176" cy="5449532"/>
          </a:xfrm>
        </p:spPr>
        <p:txBody>
          <a:bodyPr anchor="ctr">
            <a:normAutofit/>
          </a:bodyPr>
          <a:lstStyle/>
          <a:p>
            <a:pPr>
              <a:lnSpc>
                <a:spcPct val="100000"/>
              </a:lnSpc>
            </a:pPr>
            <a:r>
              <a:rPr lang="cs-CZ" dirty="0"/>
              <a:t>Porušen základní předpoklad lineární regrese: náhodné chyby jsou nezávislé</a:t>
            </a:r>
          </a:p>
          <a:p>
            <a:pPr marL="0" indent="0">
              <a:lnSpc>
                <a:spcPct val="100000"/>
              </a:lnSpc>
              <a:buNone/>
            </a:pPr>
            <a:endParaRPr lang="cs-CZ" dirty="0"/>
          </a:p>
          <a:p>
            <a:pPr marL="0" indent="0">
              <a:lnSpc>
                <a:spcPct val="100000"/>
              </a:lnSpc>
              <a:buNone/>
            </a:pPr>
            <a:r>
              <a:rPr lang="cs-CZ" dirty="0"/>
              <a:t>Příklad:</a:t>
            </a:r>
          </a:p>
          <a:p>
            <a:pPr marL="0" indent="0">
              <a:lnSpc>
                <a:spcPct val="100000"/>
              </a:lnSpc>
              <a:buNone/>
            </a:pPr>
            <a:r>
              <a:rPr lang="cs-CZ" i="1" dirty="0"/>
              <a:t>100 manželských párů vyplní dotazník, kde odpovídají na otázky ohledně svého manželství, domácnosti atp. Výzkumník poté za pomocí lineární regrese testuje hypotézu, kde je manželská spokojenost predikována příjmem domácnosti. Nebere však vůbec v potaz, že respondenti jsou ve stejné domácnosti!</a:t>
            </a:r>
            <a:endParaRPr lang="en-US" i="1" dirty="0"/>
          </a:p>
        </p:txBody>
      </p:sp>
    </p:spTree>
    <p:extLst>
      <p:ext uri="{BB962C8B-B14F-4D97-AF65-F5344CB8AC3E}">
        <p14:creationId xmlns:p14="http://schemas.microsoft.com/office/powerpoint/2010/main" val="1721757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a:extLst>
              <a:ext uri="{FF2B5EF4-FFF2-40B4-BE49-F238E27FC236}">
                <a16:creationId xmlns:a16="http://schemas.microsoft.com/office/drawing/2014/main" id="{5591A4A5-C00F-4B45-9735-FD2841BF348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 name="Straight Connector 11">
              <a:extLst>
                <a:ext uri="{FF2B5EF4-FFF2-40B4-BE49-F238E27FC236}">
                  <a16:creationId xmlns:a16="http://schemas.microsoft.com/office/drawing/2014/main" id="{7A16FDB6-C8B8-4BB9-B5F6-C9E7D1549A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65D67BC-2831-45D1-804D-2B848B7FF6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3254059-39EC-48CC-B948-9EE6B05517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F3E0572-7D5E-4FAA-B67C-23A9C6D715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C5F1231-CF22-4258-B764-592B6CB8DC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B2C5387-42A2-4464-BF18-E70B0227B9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926F39D-AFC8-4FF6-9211-84AA777176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D812696-9AF7-4D2B-A041-80C015F33A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E6CB557-1E5B-4D2D-9330-8EB4AF7307C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03A4B30-3A15-4294-9BED-E7317857F0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E7B8343-CDF9-4023-9FBF-F4ADE601B2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BB30BD5-639D-4F53-BC6C-2A8D0FFFE5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D7E1947-04B8-4F0B-9E3C-FC4E26D618F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EDB6D6-D309-48D4-87F4-AAED7C57C7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F2E163F-B043-43B7-85CE-36F2136BAB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F6CB03C-E3B1-4D22-ABA3-986CC09FB3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9B41E31-EE5F-423F-8B88-3B56009A34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59D4FE6-B271-4427-8273-0B80EF1366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F7D26D0-83A1-41B0-82E3-FB5D3E93EE7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7E47C02-EBB8-4368-815C-FEDA23368D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E61DA55-8618-4048-A65A-41E072D9FF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DFC058B-6608-4509-92E1-D4D0D5BD57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E3652A3-36D6-4E0C-B7FB-52CD69E9CF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BF82BE6-B2D5-4FA1-98B4-1E0072C391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ECA553C-C7B8-4353-BC4C-D622087D6F1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F802227-5CA9-40B4-870E-495C7899C7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1A19F9E-BB49-4808-8481-77F848C2F4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53A57BE-F139-4C31-8201-477E20DD2A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9F800EC-2D85-47C7-BFB8-B146DD929C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478BA6D-3F48-40B1-8227-830029B628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21E6C45-0A76-456E-BDD6-3DCB661262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4" name="Right Triangle 43">
            <a:extLst>
              <a:ext uri="{FF2B5EF4-FFF2-40B4-BE49-F238E27FC236}">
                <a16:creationId xmlns:a16="http://schemas.microsoft.com/office/drawing/2014/main" id="{3C541D4F-11C2-4F36-B2A3-AB9028F2A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05909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9669744C-38C6-A82A-16B9-CF052C41FD11}"/>
              </a:ext>
            </a:extLst>
          </p:cNvPr>
          <p:cNvSpPr>
            <a:spLocks noGrp="1"/>
          </p:cNvSpPr>
          <p:nvPr>
            <p:ph type="title"/>
          </p:nvPr>
        </p:nvSpPr>
        <p:spPr>
          <a:xfrm>
            <a:off x="691079" y="725952"/>
            <a:ext cx="4038652" cy="1881178"/>
          </a:xfrm>
        </p:spPr>
        <p:txBody>
          <a:bodyPr>
            <a:normAutofit/>
          </a:bodyPr>
          <a:lstStyle/>
          <a:p>
            <a:r>
              <a:rPr lang="cs-CZ" dirty="0"/>
              <a:t>Příklad II</a:t>
            </a:r>
            <a:endParaRPr lang="en-US" dirty="0"/>
          </a:p>
        </p:txBody>
      </p:sp>
      <p:sp>
        <p:nvSpPr>
          <p:cNvPr id="3" name="Content Placeholder 2">
            <a:extLst>
              <a:ext uri="{FF2B5EF4-FFF2-40B4-BE49-F238E27FC236}">
                <a16:creationId xmlns:a16="http://schemas.microsoft.com/office/drawing/2014/main" id="{44FD05A8-B293-79BA-10BC-49A1545C22AD}"/>
              </a:ext>
            </a:extLst>
          </p:cNvPr>
          <p:cNvSpPr>
            <a:spLocks noGrp="1"/>
          </p:cNvSpPr>
          <p:nvPr>
            <p:ph idx="1"/>
          </p:nvPr>
        </p:nvSpPr>
        <p:spPr>
          <a:xfrm>
            <a:off x="691079" y="2886117"/>
            <a:ext cx="4038652" cy="3276824"/>
          </a:xfrm>
        </p:spPr>
        <p:txBody>
          <a:bodyPr>
            <a:normAutofit/>
          </a:bodyPr>
          <a:lstStyle/>
          <a:p>
            <a:r>
              <a:rPr lang="cs-CZ" dirty="0"/>
              <a:t>Výsledky v testu a SES studentů</a:t>
            </a:r>
          </a:p>
          <a:p>
            <a:endParaRPr lang="en-US" dirty="0"/>
          </a:p>
        </p:txBody>
      </p:sp>
      <p:pic>
        <p:nvPicPr>
          <p:cNvPr id="4" name="Picture 4" descr="Screen Shot 2016 10 11 at 9 42 37 PM">
            <a:extLst>
              <a:ext uri="{FF2B5EF4-FFF2-40B4-BE49-F238E27FC236}">
                <a16:creationId xmlns:a16="http://schemas.microsoft.com/office/drawing/2014/main" id="{BA81394B-5882-D97D-B7A6-140D84FAAA0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627556" y="1429189"/>
            <a:ext cx="8250135" cy="4769609"/>
          </a:xfrm>
          <a:prstGeom prst="rect">
            <a:avLst/>
          </a:prstGeom>
          <a:noFill/>
          <a:extLst>
            <a:ext uri="{909E8E84-426E-40DD-AFC4-6F175D3DCCD1}">
              <a14:hiddenFill xmlns:a14="http://schemas.microsoft.com/office/drawing/2010/main">
                <a:solidFill>
                  <a:srgbClr val="FFFFFF"/>
                </a:solidFill>
              </a14:hiddenFill>
            </a:ext>
          </a:extLst>
        </p:spPr>
      </p:pic>
      <p:sp>
        <p:nvSpPr>
          <p:cNvPr id="7" name="TextovéPole 7">
            <a:extLst>
              <a:ext uri="{FF2B5EF4-FFF2-40B4-BE49-F238E27FC236}">
                <a16:creationId xmlns:a16="http://schemas.microsoft.com/office/drawing/2014/main" id="{D2E3785F-1126-2E4A-B7F1-FD657718A109}"/>
              </a:ext>
            </a:extLst>
          </p:cNvPr>
          <p:cNvSpPr txBox="1"/>
          <p:nvPr/>
        </p:nvSpPr>
        <p:spPr>
          <a:xfrm>
            <a:off x="6076005" y="6405140"/>
            <a:ext cx="5981792" cy="261610"/>
          </a:xfrm>
          <a:prstGeom prst="rect">
            <a:avLst/>
          </a:prstGeom>
          <a:noFill/>
        </p:spPr>
        <p:txBody>
          <a:bodyPr wrap="square" rtlCol="0">
            <a:spAutoFit/>
          </a:bodyPr>
          <a:lstStyle/>
          <a:p>
            <a:r>
              <a:rPr lang="cs-CZ" sz="1100" dirty="0">
                <a:latin typeface="Cambria" panose="02040503050406030204" pitchFamily="18" charset="0"/>
                <a:ea typeface="Cambria" panose="02040503050406030204" pitchFamily="18" charset="0"/>
              </a:rPr>
              <a:t>https://www.r-bloggers.com/2016/10/multilevel-modeling-of-educational-data-using-r-part-1/</a:t>
            </a:r>
          </a:p>
        </p:txBody>
      </p:sp>
    </p:spTree>
    <p:extLst>
      <p:ext uri="{BB962C8B-B14F-4D97-AF65-F5344CB8AC3E}">
        <p14:creationId xmlns:p14="http://schemas.microsoft.com/office/powerpoint/2010/main" val="2429305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a:extLst>
              <a:ext uri="{FF2B5EF4-FFF2-40B4-BE49-F238E27FC236}">
                <a16:creationId xmlns:a16="http://schemas.microsoft.com/office/drawing/2014/main" id="{5591A4A5-C00F-4B45-9735-FD2841BF348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 name="Straight Connector 11">
              <a:extLst>
                <a:ext uri="{FF2B5EF4-FFF2-40B4-BE49-F238E27FC236}">
                  <a16:creationId xmlns:a16="http://schemas.microsoft.com/office/drawing/2014/main" id="{7A16FDB6-C8B8-4BB9-B5F6-C9E7D1549A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65D67BC-2831-45D1-804D-2B848B7FF6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3254059-39EC-48CC-B948-9EE6B05517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F3E0572-7D5E-4FAA-B67C-23A9C6D715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C5F1231-CF22-4258-B764-592B6CB8DC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B2C5387-42A2-4464-BF18-E70B0227B9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926F39D-AFC8-4FF6-9211-84AA777176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D812696-9AF7-4D2B-A041-80C015F33A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E6CB557-1E5B-4D2D-9330-8EB4AF7307C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03A4B30-3A15-4294-9BED-E7317857F0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E7B8343-CDF9-4023-9FBF-F4ADE601B2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BB30BD5-639D-4F53-BC6C-2A8D0FFFE5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D7E1947-04B8-4F0B-9E3C-FC4E26D618F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EDB6D6-D309-48D4-87F4-AAED7C57C7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F2E163F-B043-43B7-85CE-36F2136BAB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F6CB03C-E3B1-4D22-ABA3-986CC09FB3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9B41E31-EE5F-423F-8B88-3B56009A34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59D4FE6-B271-4427-8273-0B80EF1366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F7D26D0-83A1-41B0-82E3-FB5D3E93EE7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7E47C02-EBB8-4368-815C-FEDA23368D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E61DA55-8618-4048-A65A-41E072D9FF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DFC058B-6608-4509-92E1-D4D0D5BD57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E3652A3-36D6-4E0C-B7FB-52CD69E9CF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BF82BE6-B2D5-4FA1-98B4-1E0072C391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ECA553C-C7B8-4353-BC4C-D622087D6F1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F802227-5CA9-40B4-870E-495C7899C7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1A19F9E-BB49-4808-8481-77F848C2F4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53A57BE-F139-4C31-8201-477E20DD2A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9F800EC-2D85-47C7-BFB8-B146DD929C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478BA6D-3F48-40B1-8227-830029B628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21E6C45-0A76-456E-BDD6-3DCB661262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4" name="Right Triangle 43">
            <a:extLst>
              <a:ext uri="{FF2B5EF4-FFF2-40B4-BE49-F238E27FC236}">
                <a16:creationId xmlns:a16="http://schemas.microsoft.com/office/drawing/2014/main" id="{3C541D4F-11C2-4F36-B2A3-AB9028F2A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05909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E40C2B8F-F310-46FC-D299-B5E81766D44A}"/>
              </a:ext>
            </a:extLst>
          </p:cNvPr>
          <p:cNvSpPr>
            <a:spLocks noGrp="1"/>
          </p:cNvSpPr>
          <p:nvPr>
            <p:ph type="title"/>
          </p:nvPr>
        </p:nvSpPr>
        <p:spPr>
          <a:xfrm>
            <a:off x="691079" y="725952"/>
            <a:ext cx="4038652" cy="1881178"/>
          </a:xfrm>
        </p:spPr>
        <p:txBody>
          <a:bodyPr>
            <a:normAutofit/>
          </a:bodyPr>
          <a:lstStyle/>
          <a:p>
            <a:r>
              <a:rPr lang="en-US" dirty="0"/>
              <a:t>P</a:t>
            </a:r>
            <a:r>
              <a:rPr lang="cs-CZ" dirty="0" err="1"/>
              <a:t>říklad</a:t>
            </a:r>
            <a:r>
              <a:rPr lang="cs-CZ" dirty="0"/>
              <a:t> III</a:t>
            </a:r>
            <a:endParaRPr lang="en-US" dirty="0"/>
          </a:p>
        </p:txBody>
      </p:sp>
      <p:sp>
        <p:nvSpPr>
          <p:cNvPr id="3" name="Content Placeholder 2">
            <a:extLst>
              <a:ext uri="{FF2B5EF4-FFF2-40B4-BE49-F238E27FC236}">
                <a16:creationId xmlns:a16="http://schemas.microsoft.com/office/drawing/2014/main" id="{DCD8FC6C-DBC6-9BE1-BF82-7A4F9D6B13AC}"/>
              </a:ext>
            </a:extLst>
          </p:cNvPr>
          <p:cNvSpPr>
            <a:spLocks noGrp="1"/>
          </p:cNvSpPr>
          <p:nvPr>
            <p:ph idx="1"/>
          </p:nvPr>
        </p:nvSpPr>
        <p:spPr>
          <a:xfrm>
            <a:off x="691079" y="2886117"/>
            <a:ext cx="4038652" cy="3276824"/>
          </a:xfrm>
        </p:spPr>
        <p:txBody>
          <a:bodyPr>
            <a:normAutofit/>
          </a:bodyPr>
          <a:lstStyle/>
          <a:p>
            <a:r>
              <a:rPr lang="cs-CZ" dirty="0" err="1"/>
              <a:t>Simpsonův</a:t>
            </a:r>
            <a:r>
              <a:rPr lang="cs-CZ" dirty="0"/>
              <a:t> paradox</a:t>
            </a:r>
          </a:p>
          <a:p>
            <a:pPr lvl="1"/>
            <a:r>
              <a:rPr lang="cs-CZ" dirty="0"/>
              <a:t>Trend je opačný, pokud se díváme na </a:t>
            </a:r>
            <a:r>
              <a:rPr lang="cs-CZ" dirty="0" err="1"/>
              <a:t>subkohorty</a:t>
            </a:r>
            <a:r>
              <a:rPr lang="cs-CZ" dirty="0"/>
              <a:t> vs na celý vzorek</a:t>
            </a:r>
            <a:endParaRPr lang="en-US" dirty="0"/>
          </a:p>
        </p:txBody>
      </p:sp>
      <p:pic>
        <p:nvPicPr>
          <p:cNvPr id="4" name="Picture 2" descr="enter image description here">
            <a:extLst>
              <a:ext uri="{FF2B5EF4-FFF2-40B4-BE49-F238E27FC236}">
                <a16:creationId xmlns:a16="http://schemas.microsoft.com/office/drawing/2014/main" id="{E435BB0E-5855-8755-5B1E-B1D132D890F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37941" y="1178914"/>
            <a:ext cx="7207036" cy="4293939"/>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a:extLst>
              <a:ext uri="{FF2B5EF4-FFF2-40B4-BE49-F238E27FC236}">
                <a16:creationId xmlns:a16="http://schemas.microsoft.com/office/drawing/2014/main" id="{5FEB8D81-606C-E166-5647-8C72D032A9ED}"/>
              </a:ext>
            </a:extLst>
          </p:cNvPr>
          <p:cNvSpPr txBox="1"/>
          <p:nvPr/>
        </p:nvSpPr>
        <p:spPr>
          <a:xfrm>
            <a:off x="5704731" y="5728200"/>
            <a:ext cx="6096000" cy="261610"/>
          </a:xfrm>
          <a:prstGeom prst="rect">
            <a:avLst/>
          </a:prstGeom>
          <a:noFill/>
        </p:spPr>
        <p:txBody>
          <a:bodyPr wrap="square">
            <a:spAutoFit/>
          </a:bodyPr>
          <a:lstStyle/>
          <a:p>
            <a:r>
              <a:rPr lang="cs-CZ" sz="1100" b="0" i="0" u="none" strike="noStrike" dirty="0">
                <a:solidFill>
                  <a:srgbClr val="000000"/>
                </a:solidFill>
                <a:effectLst/>
                <a:latin typeface="Arial" panose="020B0604020202020204" pitchFamily="34" charset="0"/>
                <a:cs typeface="Arial" panose="020B0604020202020204" pitchFamily="34" charset="0"/>
              </a:rPr>
              <a:t>https://stats.stackexchange.com/questions/168732/simpsons-paradox-random-effects</a:t>
            </a:r>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3372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D427E-0B29-0C9B-45E4-0CCB23FB750B}"/>
              </a:ext>
            </a:extLst>
          </p:cNvPr>
          <p:cNvSpPr>
            <a:spLocks noGrp="1"/>
          </p:cNvSpPr>
          <p:nvPr>
            <p:ph type="title"/>
          </p:nvPr>
        </p:nvSpPr>
        <p:spPr/>
        <p:txBody>
          <a:bodyPr/>
          <a:lstStyle/>
          <a:p>
            <a:r>
              <a:rPr lang="cs-CZ"/>
              <a:t>Více úrovní v prostoru? Geospaciální analýza</a:t>
            </a:r>
            <a:endParaRPr lang="en-US" dirty="0"/>
          </a:p>
        </p:txBody>
      </p:sp>
      <p:sp>
        <p:nvSpPr>
          <p:cNvPr id="3" name="Content Placeholder 2">
            <a:extLst>
              <a:ext uri="{FF2B5EF4-FFF2-40B4-BE49-F238E27FC236}">
                <a16:creationId xmlns:a16="http://schemas.microsoft.com/office/drawing/2014/main" id="{33B806AD-2348-F690-B889-4A2EF9901868}"/>
              </a:ext>
            </a:extLst>
          </p:cNvPr>
          <p:cNvSpPr>
            <a:spLocks noGrp="1"/>
          </p:cNvSpPr>
          <p:nvPr>
            <p:ph idx="1"/>
          </p:nvPr>
        </p:nvSpPr>
        <p:spPr>
          <a:xfrm>
            <a:off x="691079" y="2340131"/>
            <a:ext cx="10325000" cy="825856"/>
          </a:xfrm>
        </p:spPr>
        <p:txBody>
          <a:bodyPr>
            <a:normAutofit fontScale="92500" lnSpcReduction="10000"/>
          </a:bodyPr>
          <a:lstStyle/>
          <a:p>
            <a:r>
              <a:rPr lang="cs-CZ" dirty="0"/>
              <a:t>Jedinci žijí v geografických útvarech (městská čtvrť, město, kraj, stát)</a:t>
            </a:r>
          </a:p>
          <a:p>
            <a:r>
              <a:rPr lang="cs-CZ" dirty="0"/>
              <a:t>Víceúrovňová analýza (HLM) nebere v potaz prostorové korelace</a:t>
            </a:r>
          </a:p>
          <a:p>
            <a:endParaRPr lang="cs-CZ" dirty="0"/>
          </a:p>
          <a:p>
            <a:pPr marL="0" indent="0">
              <a:buNone/>
            </a:pPr>
            <a:endParaRPr lang="en-US" dirty="0"/>
          </a:p>
        </p:txBody>
      </p:sp>
      <p:sp>
        <p:nvSpPr>
          <p:cNvPr id="4" name="Content Placeholder 2">
            <a:extLst>
              <a:ext uri="{FF2B5EF4-FFF2-40B4-BE49-F238E27FC236}">
                <a16:creationId xmlns:a16="http://schemas.microsoft.com/office/drawing/2014/main" id="{3D837975-E56E-50B3-9FBF-F85867439250}"/>
              </a:ext>
            </a:extLst>
          </p:cNvPr>
          <p:cNvSpPr txBox="1">
            <a:spLocks/>
          </p:cNvSpPr>
          <p:nvPr/>
        </p:nvSpPr>
        <p:spPr>
          <a:xfrm>
            <a:off x="729179" y="3692013"/>
            <a:ext cx="10325000" cy="161150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cs-CZ" sz="1600" i="1" dirty="0"/>
              <a:t>Představme si proměnnou „mluvení s moravským přízvukem“ </a:t>
            </a:r>
            <a:r>
              <a:rPr lang="en-US" sz="1600" i="1" dirty="0"/>
              <a:t>(MMP)</a:t>
            </a:r>
            <a:r>
              <a:rPr lang="cs-CZ" sz="1600" i="1" dirty="0"/>
              <a:t> na škále 1-100 (kde 100 je 100% moravský přízvuk) a představme si, že máme velký vzorek z české populace. Je zřejmé, že jedinci z Jihomoravského, Olomouckého, Zlínského a Moravskoslezského kraje by vykazovali vyšší hodnoty MMP a je třeba modelovat shlukování jedinců v krajích. Budou však existovat i prostorové korelace krajů - např. jedinci z Pardubického kraje a kraje Vysočina budou pravděpodobně vykazovat vyšší hladiny vzhledem k tomu, že sousedí s „moravskými“ kraji.</a:t>
            </a:r>
            <a:endParaRPr lang="en-US" sz="1600" i="1" dirty="0"/>
          </a:p>
        </p:txBody>
      </p:sp>
    </p:spTree>
    <p:extLst>
      <p:ext uri="{BB962C8B-B14F-4D97-AF65-F5344CB8AC3E}">
        <p14:creationId xmlns:p14="http://schemas.microsoft.com/office/powerpoint/2010/main" val="1796825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2DA44-73AC-4369-63B3-2E76492F55EB}"/>
              </a:ext>
            </a:extLst>
          </p:cNvPr>
          <p:cNvSpPr>
            <a:spLocks noGrp="1"/>
          </p:cNvSpPr>
          <p:nvPr>
            <p:ph type="title"/>
          </p:nvPr>
        </p:nvSpPr>
        <p:spPr/>
        <p:txBody>
          <a:bodyPr/>
          <a:lstStyle/>
          <a:p>
            <a:endParaRPr lang="en-US"/>
          </a:p>
        </p:txBody>
      </p:sp>
      <p:pic>
        <p:nvPicPr>
          <p:cNvPr id="1026" name="Picture 2">
            <a:extLst>
              <a:ext uri="{FF2B5EF4-FFF2-40B4-BE49-F238E27FC236}">
                <a16:creationId xmlns:a16="http://schemas.microsoft.com/office/drawing/2014/main" id="{C183C543-3210-A96A-2EF6-82870B7BCB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1853" y="662442"/>
            <a:ext cx="9748294" cy="5918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624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1" name="Rectangle 9">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2" name="Group 11">
            <a:extLst>
              <a:ext uri="{FF2B5EF4-FFF2-40B4-BE49-F238E27FC236}">
                <a16:creationId xmlns:a16="http://schemas.microsoft.com/office/drawing/2014/main" id="{5591A4A5-C00F-4B45-9735-FD2841BF348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3" name="Straight Connector 12">
              <a:extLst>
                <a:ext uri="{FF2B5EF4-FFF2-40B4-BE49-F238E27FC236}">
                  <a16:creationId xmlns:a16="http://schemas.microsoft.com/office/drawing/2014/main" id="{7A16FDB6-C8B8-4BB9-B5F6-C9E7D1549A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65D67BC-2831-45D1-804D-2B848B7FF6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3254059-39EC-48CC-B948-9EE6B05517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F3E0572-7D5E-4FAA-B67C-23A9C6D715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C5F1231-CF22-4258-B764-592B6CB8DC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B2C5387-42A2-4464-BF18-E70B0227B9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926F39D-AFC8-4FF6-9211-84AA777176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D812696-9AF7-4D2B-A041-80C015F33A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E6CB557-1E5B-4D2D-9330-8EB4AF7307C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03A4B30-3A15-4294-9BED-E7317857F0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E7B8343-CDF9-4023-9FBF-F4ADE601B2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BB30BD5-639D-4F53-BC6C-2A8D0FFFE5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D7E1947-04B8-4F0B-9E3C-FC4E26D618F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3EDB6D6-D309-48D4-87F4-AAED7C57C7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F2E163F-B043-43B7-85CE-36F2136BAB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F6CB03C-E3B1-4D22-ABA3-986CC09FB3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9B41E31-EE5F-423F-8B88-3B56009A34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59D4FE6-B271-4427-8273-0B80EF1366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F7D26D0-83A1-41B0-82E3-FB5D3E93EE7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7E47C02-EBB8-4368-815C-FEDA23368D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E61DA55-8618-4048-A65A-41E072D9FF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DFC058B-6608-4509-92E1-D4D0D5BD57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E3652A3-36D6-4E0C-B7FB-52CD69E9CF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BF82BE6-B2D5-4FA1-98B4-1E0072C391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ECA553C-C7B8-4353-BC4C-D622087D6F1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F802227-5CA9-40B4-870E-495C7899C7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1A19F9E-BB49-4808-8481-77F848C2F4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53A57BE-F139-4C31-8201-477E20DD2A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9F800EC-2D85-47C7-BFB8-B146DD929C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478BA6D-3F48-40B1-8227-830029B628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42">
              <a:extLst>
                <a:ext uri="{FF2B5EF4-FFF2-40B4-BE49-F238E27FC236}">
                  <a16:creationId xmlns:a16="http://schemas.microsoft.com/office/drawing/2014/main" id="{421E6C45-0A76-456E-BDD6-3DCB661262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94" name="Right Triangle 44">
            <a:extLst>
              <a:ext uri="{FF2B5EF4-FFF2-40B4-BE49-F238E27FC236}">
                <a16:creationId xmlns:a16="http://schemas.microsoft.com/office/drawing/2014/main" id="{3C541D4F-11C2-4F36-B2A3-AB9028F2A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05909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8E2F6877-F411-DCA5-505F-FE6FE49455A7}"/>
              </a:ext>
            </a:extLst>
          </p:cNvPr>
          <p:cNvSpPr>
            <a:spLocks noGrp="1"/>
          </p:cNvSpPr>
          <p:nvPr>
            <p:ph type="title"/>
          </p:nvPr>
        </p:nvSpPr>
        <p:spPr>
          <a:xfrm>
            <a:off x="691079" y="725952"/>
            <a:ext cx="4038652" cy="1881178"/>
          </a:xfrm>
        </p:spPr>
        <p:txBody>
          <a:bodyPr>
            <a:normAutofit/>
          </a:bodyPr>
          <a:lstStyle/>
          <a:p>
            <a:r>
              <a:rPr lang="cs-CZ" sz="4100"/>
              <a:t>Vloupání do aut ve Vancouveru</a:t>
            </a:r>
            <a:endParaRPr lang="en-US" sz="4100"/>
          </a:p>
        </p:txBody>
      </p:sp>
      <p:sp>
        <p:nvSpPr>
          <p:cNvPr id="95" name="Content Placeholder 2">
            <a:extLst>
              <a:ext uri="{FF2B5EF4-FFF2-40B4-BE49-F238E27FC236}">
                <a16:creationId xmlns:a16="http://schemas.microsoft.com/office/drawing/2014/main" id="{2BDFF5B0-4079-0BFC-EFA5-DF6675FE0A86}"/>
              </a:ext>
            </a:extLst>
          </p:cNvPr>
          <p:cNvSpPr>
            <a:spLocks noGrp="1"/>
          </p:cNvSpPr>
          <p:nvPr>
            <p:ph idx="1"/>
          </p:nvPr>
        </p:nvSpPr>
        <p:spPr>
          <a:xfrm>
            <a:off x="6189157" y="6329606"/>
            <a:ext cx="5022046" cy="371169"/>
          </a:xfrm>
        </p:spPr>
        <p:txBody>
          <a:bodyPr>
            <a:normAutofit/>
          </a:bodyPr>
          <a:lstStyle/>
          <a:p>
            <a:pPr marL="0" indent="0">
              <a:buFont typeface="Wingdings" panose="05000000000000000000" pitchFamily="2" charset="2"/>
              <a:buNone/>
            </a:pPr>
            <a:r>
              <a:rPr lang="cs-CZ" sz="1100" dirty="0">
                <a:latin typeface="Arial" panose="020B0604020202020204" pitchFamily="34" charset="0"/>
                <a:cs typeface="Arial" panose="020B0604020202020204" pitchFamily="34" charset="0"/>
              </a:rPr>
              <a:t>https://www.geodose.com/2017/11/qgis-heatmap-using-kernel-density.html</a:t>
            </a:r>
          </a:p>
        </p:txBody>
      </p:sp>
      <p:pic>
        <p:nvPicPr>
          <p:cNvPr id="4" name="Picture 2" descr="Theft from vehicle heatmap with singleband pseudo color">
            <a:extLst>
              <a:ext uri="{FF2B5EF4-FFF2-40B4-BE49-F238E27FC236}">
                <a16:creationId xmlns:a16="http://schemas.microsoft.com/office/drawing/2014/main" id="{15F4DF8E-B420-3C48-37FF-13C179E8BE8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36753" y="1044573"/>
            <a:ext cx="7260241" cy="5136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514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44239-986D-A0F2-C0DD-D0AEA4DBE32C}"/>
              </a:ext>
            </a:extLst>
          </p:cNvPr>
          <p:cNvSpPr>
            <a:spLocks noGrp="1"/>
          </p:cNvSpPr>
          <p:nvPr>
            <p:ph type="title"/>
          </p:nvPr>
        </p:nvSpPr>
        <p:spPr>
          <a:xfrm>
            <a:off x="1182775" y="713047"/>
            <a:ext cx="9807426" cy="2173069"/>
          </a:xfrm>
        </p:spPr>
        <p:txBody>
          <a:bodyPr>
            <a:normAutofit/>
          </a:bodyPr>
          <a:lstStyle/>
          <a:p>
            <a:pPr algn="ctr"/>
            <a:r>
              <a:rPr lang="cs-CZ" dirty="0"/>
              <a:t>Vlivy individuálních expozic na zdravotní ukazatele</a:t>
            </a:r>
            <a:endParaRPr lang="en-US"/>
          </a:p>
        </p:txBody>
      </p:sp>
      <p:sp>
        <p:nvSpPr>
          <p:cNvPr id="3" name="Content Placeholder 2">
            <a:extLst>
              <a:ext uri="{FF2B5EF4-FFF2-40B4-BE49-F238E27FC236}">
                <a16:creationId xmlns:a16="http://schemas.microsoft.com/office/drawing/2014/main" id="{EF9CC2EC-DAD6-3950-5949-8734EACDF332}"/>
              </a:ext>
            </a:extLst>
          </p:cNvPr>
          <p:cNvSpPr>
            <a:spLocks noGrp="1"/>
          </p:cNvSpPr>
          <p:nvPr>
            <p:ph idx="1"/>
          </p:nvPr>
        </p:nvSpPr>
        <p:spPr>
          <a:xfrm>
            <a:off x="2159315" y="3428997"/>
            <a:ext cx="7886814" cy="2475570"/>
          </a:xfrm>
        </p:spPr>
        <p:txBody>
          <a:bodyPr>
            <a:noAutofit/>
          </a:bodyPr>
          <a:lstStyle/>
          <a:p>
            <a:pPr marL="0" indent="0" algn="ctr">
              <a:buNone/>
            </a:pPr>
            <a:r>
              <a:rPr lang="cs-CZ" sz="1800" b="1" dirty="0"/>
              <a:t>Věk</a:t>
            </a:r>
          </a:p>
          <a:p>
            <a:pPr marL="0" indent="0" algn="ctr">
              <a:buNone/>
            </a:pPr>
            <a:endParaRPr lang="cs-CZ" sz="1800" b="1" dirty="0"/>
          </a:p>
          <a:p>
            <a:pPr marL="0" indent="0" algn="ctr">
              <a:buNone/>
            </a:pPr>
            <a:r>
              <a:rPr lang="cs-CZ" sz="1800" b="1" dirty="0"/>
              <a:t>Pohlaví</a:t>
            </a:r>
          </a:p>
          <a:p>
            <a:pPr marL="0" indent="0" algn="ctr">
              <a:buNone/>
            </a:pPr>
            <a:endParaRPr lang="cs-CZ" sz="1800" b="1" dirty="0"/>
          </a:p>
          <a:p>
            <a:pPr marL="0" indent="0" algn="ctr">
              <a:buNone/>
            </a:pPr>
            <a:r>
              <a:rPr lang="cs-CZ" sz="1800" b="1" dirty="0" err="1"/>
              <a:t>Depresivita</a:t>
            </a:r>
            <a:endParaRPr lang="cs-CZ" sz="1800" b="1" dirty="0"/>
          </a:p>
          <a:p>
            <a:pPr marL="0" indent="0" algn="ctr">
              <a:buNone/>
            </a:pPr>
            <a:endParaRPr lang="cs-CZ" sz="1800" b="1" dirty="0"/>
          </a:p>
          <a:p>
            <a:pPr marL="0" indent="0" algn="ctr">
              <a:buNone/>
            </a:pPr>
            <a:r>
              <a:rPr lang="cs-CZ" sz="1800" b="1" dirty="0"/>
              <a:t>Vzdělání</a:t>
            </a:r>
          </a:p>
          <a:p>
            <a:pPr marL="0" indent="0" algn="ctr">
              <a:buNone/>
            </a:pPr>
            <a:endParaRPr lang="cs-CZ" sz="1800" b="1" dirty="0"/>
          </a:p>
          <a:p>
            <a:pPr marL="0" indent="0" algn="ctr">
              <a:buNone/>
            </a:pPr>
            <a:endParaRPr lang="en-US" sz="1800" b="1" dirty="0"/>
          </a:p>
        </p:txBody>
      </p:sp>
    </p:spTree>
    <p:extLst>
      <p:ext uri="{BB962C8B-B14F-4D97-AF65-F5344CB8AC3E}">
        <p14:creationId xmlns:p14="http://schemas.microsoft.com/office/powerpoint/2010/main" val="68814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15BB6-D74A-82D3-9E3E-25A99C36BF7F}"/>
              </a:ext>
            </a:extLst>
          </p:cNvPr>
          <p:cNvSpPr>
            <a:spLocks noGrp="1"/>
          </p:cNvSpPr>
          <p:nvPr>
            <p:ph type="title"/>
          </p:nvPr>
        </p:nvSpPr>
        <p:spPr>
          <a:xfrm>
            <a:off x="1182775" y="1122363"/>
            <a:ext cx="9807425" cy="2306634"/>
          </a:xfrm>
        </p:spPr>
        <p:txBody>
          <a:bodyPr vert="horz" lIns="91440" tIns="45720" rIns="91440" bIns="45720" rtlCol="0" anchor="b">
            <a:normAutofit/>
          </a:bodyPr>
          <a:lstStyle/>
          <a:p>
            <a:pPr algn="ctr"/>
            <a:r>
              <a:rPr lang="en-US" sz="5400" dirty="0" err="1"/>
              <a:t>Kumulace</a:t>
            </a:r>
            <a:r>
              <a:rPr lang="en-US" sz="5400" dirty="0"/>
              <a:t> </a:t>
            </a:r>
            <a:r>
              <a:rPr lang="en-US" sz="5400" dirty="0" err="1"/>
              <a:t>individuálních</a:t>
            </a:r>
            <a:r>
              <a:rPr lang="en-US" sz="5400" dirty="0"/>
              <a:t> </a:t>
            </a:r>
            <a:r>
              <a:rPr lang="en-US" sz="5400" dirty="0" err="1"/>
              <a:t>expozic</a:t>
            </a:r>
            <a:endParaRPr lang="en-US" sz="5400" dirty="0"/>
          </a:p>
        </p:txBody>
      </p:sp>
      <p:sp>
        <p:nvSpPr>
          <p:cNvPr id="3" name="Content Placeholder 2">
            <a:extLst>
              <a:ext uri="{FF2B5EF4-FFF2-40B4-BE49-F238E27FC236}">
                <a16:creationId xmlns:a16="http://schemas.microsoft.com/office/drawing/2014/main" id="{EEC4D1C1-5208-7F93-B7A6-1BE70295E662}"/>
              </a:ext>
            </a:extLst>
          </p:cNvPr>
          <p:cNvSpPr>
            <a:spLocks noGrp="1"/>
          </p:cNvSpPr>
          <p:nvPr>
            <p:ph idx="1"/>
          </p:nvPr>
        </p:nvSpPr>
        <p:spPr>
          <a:xfrm>
            <a:off x="2159315" y="3712684"/>
            <a:ext cx="7847491" cy="1834555"/>
          </a:xfrm>
        </p:spPr>
        <p:txBody>
          <a:bodyPr vert="horz" lIns="91440" tIns="45720" rIns="91440" bIns="45720" rtlCol="0">
            <a:normAutofit/>
          </a:bodyPr>
          <a:lstStyle/>
          <a:p>
            <a:pPr marL="0" indent="0" algn="ctr">
              <a:buNone/>
            </a:pPr>
            <a:r>
              <a:rPr lang="cs-CZ" sz="2400" dirty="0"/>
              <a:t>Např.</a:t>
            </a:r>
          </a:p>
          <a:p>
            <a:pPr marL="0" indent="0" algn="ctr">
              <a:buNone/>
            </a:pPr>
            <a:r>
              <a:rPr lang="cs-CZ" sz="2400" dirty="0"/>
              <a:t> </a:t>
            </a:r>
            <a:r>
              <a:rPr lang="en-US" sz="2400" dirty="0" err="1"/>
              <a:t>Genetický</a:t>
            </a:r>
            <a:r>
              <a:rPr lang="en-US" sz="2400" dirty="0"/>
              <a:t> </a:t>
            </a:r>
            <a:r>
              <a:rPr lang="en-US" sz="2400" dirty="0" err="1"/>
              <a:t>základ</a:t>
            </a:r>
            <a:r>
              <a:rPr lang="en-US" sz="2400" dirty="0"/>
              <a:t> + </a:t>
            </a:r>
            <a:r>
              <a:rPr lang="en-US" sz="2400" dirty="0" err="1"/>
              <a:t>životní</a:t>
            </a:r>
            <a:r>
              <a:rPr lang="en-US" sz="2400" dirty="0"/>
              <a:t> </a:t>
            </a:r>
            <a:r>
              <a:rPr lang="en-US" sz="2400" dirty="0" err="1"/>
              <a:t>styl</a:t>
            </a:r>
            <a:r>
              <a:rPr lang="en-US" sz="2400" dirty="0"/>
              <a:t> + </a:t>
            </a:r>
            <a:r>
              <a:rPr lang="en-US" sz="2400" dirty="0" err="1"/>
              <a:t>prevence</a:t>
            </a:r>
            <a:endParaRPr lang="en-US" sz="2400" dirty="0"/>
          </a:p>
        </p:txBody>
      </p:sp>
    </p:spTree>
    <p:extLst>
      <p:ext uri="{BB962C8B-B14F-4D97-AF65-F5344CB8AC3E}">
        <p14:creationId xmlns:p14="http://schemas.microsoft.com/office/powerpoint/2010/main" val="335070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162AA-18B9-3017-C5B2-C4EC6A642050}"/>
              </a:ext>
            </a:extLst>
          </p:cNvPr>
          <p:cNvSpPr>
            <a:spLocks noGrp="1"/>
          </p:cNvSpPr>
          <p:nvPr>
            <p:ph type="title"/>
          </p:nvPr>
        </p:nvSpPr>
        <p:spPr>
          <a:xfrm>
            <a:off x="6088653" y="725951"/>
            <a:ext cx="4927425" cy="1938525"/>
          </a:xfrm>
        </p:spPr>
        <p:txBody>
          <a:bodyPr>
            <a:normAutofit/>
          </a:bodyPr>
          <a:lstStyle/>
          <a:p>
            <a:r>
              <a:rPr lang="cs-CZ" dirty="0"/>
              <a:t>Skupinové expozice</a:t>
            </a:r>
            <a:endParaRPr lang="en-US" dirty="0"/>
          </a:p>
        </p:txBody>
      </p:sp>
      <p:sp>
        <p:nvSpPr>
          <p:cNvPr id="3" name="Content Placeholder 2">
            <a:extLst>
              <a:ext uri="{FF2B5EF4-FFF2-40B4-BE49-F238E27FC236}">
                <a16:creationId xmlns:a16="http://schemas.microsoft.com/office/drawing/2014/main" id="{FFC16CBE-0334-71B4-9FA3-D416CEF489B9}"/>
              </a:ext>
            </a:extLst>
          </p:cNvPr>
          <p:cNvSpPr>
            <a:spLocks noGrp="1"/>
          </p:cNvSpPr>
          <p:nvPr>
            <p:ph idx="1"/>
          </p:nvPr>
        </p:nvSpPr>
        <p:spPr>
          <a:xfrm>
            <a:off x="6088653" y="2886116"/>
            <a:ext cx="4927425" cy="3245931"/>
          </a:xfrm>
        </p:spPr>
        <p:txBody>
          <a:bodyPr>
            <a:normAutofit/>
          </a:bodyPr>
          <a:lstStyle/>
          <a:p>
            <a:pPr marL="0" indent="0">
              <a:buNone/>
            </a:pPr>
            <a:r>
              <a:rPr lang="en-US" dirty="0"/>
              <a:t>“</a:t>
            </a:r>
            <a:r>
              <a:rPr lang="en-US" dirty="0" err="1"/>
              <a:t>nad</a:t>
            </a:r>
            <a:r>
              <a:rPr lang="en-US" dirty="0"/>
              <a:t> </a:t>
            </a:r>
            <a:r>
              <a:rPr lang="en-US" dirty="0" err="1"/>
              <a:t>jednotlivci</a:t>
            </a:r>
            <a:r>
              <a:rPr lang="en-US" dirty="0"/>
              <a:t>”</a:t>
            </a:r>
            <a:r>
              <a:rPr lang="cs-CZ" dirty="0"/>
              <a:t>, sdílené jedinci</a:t>
            </a:r>
            <a:endParaRPr lang="en-US" dirty="0"/>
          </a:p>
          <a:p>
            <a:pPr marL="0" indent="0">
              <a:buNone/>
            </a:pPr>
            <a:endParaRPr lang="cs-CZ" dirty="0"/>
          </a:p>
          <a:p>
            <a:pPr marL="0" indent="0">
              <a:buNone/>
            </a:pPr>
            <a:r>
              <a:rPr lang="cs-CZ" dirty="0"/>
              <a:t>Školní třída, škola, městská čtvrť, město, region, stát</a:t>
            </a:r>
          </a:p>
          <a:p>
            <a:pPr marL="0" indent="0">
              <a:buNone/>
            </a:pPr>
            <a:endParaRPr lang="cs-CZ" dirty="0"/>
          </a:p>
          <a:p>
            <a:pPr marL="0" indent="0">
              <a:buNone/>
            </a:pPr>
            <a:r>
              <a:rPr lang="cs-CZ" dirty="0"/>
              <a:t>Například: míra kriminality, míra nezaměstnanosti, HDP</a:t>
            </a:r>
            <a:endParaRPr lang="en-US" dirty="0"/>
          </a:p>
        </p:txBody>
      </p:sp>
      <p:pic>
        <p:nvPicPr>
          <p:cNvPr id="48" name="Picture 4" descr="Vysoké kancelářské budovy při pohledu zdola">
            <a:extLst>
              <a:ext uri="{FF2B5EF4-FFF2-40B4-BE49-F238E27FC236}">
                <a16:creationId xmlns:a16="http://schemas.microsoft.com/office/drawing/2014/main" id="{EBFA858A-C780-A7E0-B794-99A64EA8B8E7}"/>
              </a:ext>
            </a:extLst>
          </p:cNvPr>
          <p:cNvPicPr>
            <a:picLocks noChangeAspect="1"/>
          </p:cNvPicPr>
          <p:nvPr/>
        </p:nvPicPr>
        <p:blipFill rotWithShape="1">
          <a:blip r:embed="rId2"/>
          <a:srcRect l="23657" r="19783" b="-1"/>
          <a:stretch/>
        </p:blipFill>
        <p:spPr>
          <a:xfrm>
            <a:off x="1" y="10"/>
            <a:ext cx="5854890" cy="6857990"/>
          </a:xfrm>
          <a:custGeom>
            <a:avLst/>
            <a:gdLst/>
            <a:ahLst/>
            <a:cxnLst/>
            <a:rect l="l" t="t" r="r" b="b"/>
            <a:pathLst>
              <a:path w="6036633" h="6858000">
                <a:moveTo>
                  <a:pt x="0" y="0"/>
                </a:moveTo>
                <a:lnTo>
                  <a:pt x="5782584" y="0"/>
                </a:lnTo>
                <a:lnTo>
                  <a:pt x="5847735" y="280891"/>
                </a:lnTo>
                <a:cubicBezTo>
                  <a:pt x="6512611" y="3337011"/>
                  <a:pt x="5215360" y="3533975"/>
                  <a:pt x="5130974" y="6590095"/>
                </a:cubicBezTo>
                <a:lnTo>
                  <a:pt x="5127340" y="6858000"/>
                </a:lnTo>
                <a:lnTo>
                  <a:pt x="0" y="6858000"/>
                </a:lnTo>
                <a:close/>
              </a:path>
            </a:pathLst>
          </a:custGeom>
        </p:spPr>
      </p:pic>
    </p:spTree>
    <p:extLst>
      <p:ext uri="{BB962C8B-B14F-4D97-AF65-F5344CB8AC3E}">
        <p14:creationId xmlns:p14="http://schemas.microsoft.com/office/powerpoint/2010/main" val="3675664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1342D60-205A-C402-699A-CA1BEB1777F6}"/>
              </a:ext>
            </a:extLst>
          </p:cNvPr>
          <p:cNvSpPr>
            <a:spLocks noGrp="1"/>
          </p:cNvSpPr>
          <p:nvPr>
            <p:ph type="title"/>
          </p:nvPr>
        </p:nvSpPr>
        <p:spPr/>
        <p:txBody>
          <a:bodyPr/>
          <a:lstStyle/>
          <a:p>
            <a:r>
              <a:rPr lang="cs-CZ"/>
              <a:t>Skupinové expozice</a:t>
            </a:r>
            <a:endParaRPr lang="cs-CZ" dirty="0"/>
          </a:p>
        </p:txBody>
      </p:sp>
      <p:graphicFrame>
        <p:nvGraphicFramePr>
          <p:cNvPr id="54" name="Zástupný obsah 2">
            <a:extLst>
              <a:ext uri="{FF2B5EF4-FFF2-40B4-BE49-F238E27FC236}">
                <a16:creationId xmlns:a16="http://schemas.microsoft.com/office/drawing/2014/main" id="{175C3A1B-1605-E454-E961-8FEF95BF98F6}"/>
              </a:ext>
            </a:extLst>
          </p:cNvPr>
          <p:cNvGraphicFramePr>
            <a:graphicFrameLocks noGrp="1"/>
          </p:cNvGraphicFramePr>
          <p:nvPr>
            <p:ph idx="1"/>
            <p:extLst>
              <p:ext uri="{D42A27DB-BD31-4B8C-83A1-F6EECF244321}">
                <p14:modId xmlns:p14="http://schemas.microsoft.com/office/powerpoint/2010/main" val="1646771457"/>
              </p:ext>
            </p:extLst>
          </p:nvPr>
        </p:nvGraphicFramePr>
        <p:xfrm>
          <a:off x="690563" y="2339975"/>
          <a:ext cx="10325100" cy="35639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4500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E71C7-499B-8367-5622-692BB1282D21}"/>
              </a:ext>
            </a:extLst>
          </p:cNvPr>
          <p:cNvSpPr>
            <a:spLocks noGrp="1"/>
          </p:cNvSpPr>
          <p:nvPr>
            <p:ph type="title"/>
          </p:nvPr>
        </p:nvSpPr>
        <p:spPr>
          <a:xfrm>
            <a:off x="691079" y="725951"/>
            <a:ext cx="4927425" cy="1938525"/>
          </a:xfrm>
        </p:spPr>
        <p:txBody>
          <a:bodyPr vert="horz" lIns="91440" tIns="45720" rIns="91440" bIns="45720" rtlCol="0">
            <a:normAutofit/>
          </a:bodyPr>
          <a:lstStyle/>
          <a:p>
            <a:r>
              <a:rPr lang="en-US"/>
              <a:t>Městská čtvrť</a:t>
            </a:r>
          </a:p>
        </p:txBody>
      </p:sp>
      <p:sp>
        <p:nvSpPr>
          <p:cNvPr id="3" name="Content Placeholder 2">
            <a:extLst>
              <a:ext uri="{FF2B5EF4-FFF2-40B4-BE49-F238E27FC236}">
                <a16:creationId xmlns:a16="http://schemas.microsoft.com/office/drawing/2014/main" id="{25BBB8EA-B94F-BB69-A799-F5E49483B1A8}"/>
              </a:ext>
            </a:extLst>
          </p:cNvPr>
          <p:cNvSpPr>
            <a:spLocks noGrp="1"/>
          </p:cNvSpPr>
          <p:nvPr>
            <p:ph idx="1"/>
          </p:nvPr>
        </p:nvSpPr>
        <p:spPr>
          <a:xfrm>
            <a:off x="691079" y="2886116"/>
            <a:ext cx="4927425" cy="3245931"/>
          </a:xfrm>
        </p:spPr>
        <p:txBody>
          <a:bodyPr vert="horz" lIns="91440" tIns="45720" rIns="91440" bIns="45720" rtlCol="0">
            <a:normAutofit/>
          </a:bodyPr>
          <a:lstStyle/>
          <a:p>
            <a:pPr marL="0" indent="0">
              <a:buNone/>
            </a:pPr>
            <a:r>
              <a:rPr lang="en-US" dirty="0" err="1"/>
              <a:t>míra</a:t>
            </a:r>
            <a:r>
              <a:rPr lang="en-US" dirty="0"/>
              <a:t> </a:t>
            </a:r>
            <a:r>
              <a:rPr lang="en-US" dirty="0" err="1"/>
              <a:t>kriminality</a:t>
            </a:r>
            <a:r>
              <a:rPr lang="en-US" dirty="0"/>
              <a:t>, </a:t>
            </a:r>
            <a:r>
              <a:rPr lang="en-US" dirty="0" err="1"/>
              <a:t>množství</a:t>
            </a:r>
            <a:r>
              <a:rPr lang="en-US" dirty="0"/>
              <a:t> </a:t>
            </a:r>
            <a:r>
              <a:rPr lang="en-US" dirty="0" err="1"/>
              <a:t>obchodů</a:t>
            </a:r>
            <a:r>
              <a:rPr lang="en-US" dirty="0"/>
              <a:t>, </a:t>
            </a:r>
            <a:r>
              <a:rPr lang="en-US" dirty="0" err="1"/>
              <a:t>množství</a:t>
            </a:r>
            <a:r>
              <a:rPr lang="en-US" dirty="0"/>
              <a:t> </a:t>
            </a:r>
            <a:r>
              <a:rPr lang="en-US" dirty="0" err="1"/>
              <a:t>školek</a:t>
            </a:r>
            <a:r>
              <a:rPr lang="en-US" dirty="0"/>
              <a:t>, </a:t>
            </a:r>
            <a:r>
              <a:rPr lang="en-US" dirty="0" err="1"/>
              <a:t>množství</a:t>
            </a:r>
            <a:r>
              <a:rPr lang="en-US" dirty="0"/>
              <a:t> </a:t>
            </a:r>
            <a:r>
              <a:rPr lang="en-US" dirty="0" err="1"/>
              <a:t>zeleně</a:t>
            </a:r>
            <a:endParaRPr lang="en-US" dirty="0"/>
          </a:p>
        </p:txBody>
      </p:sp>
      <p:pic>
        <p:nvPicPr>
          <p:cNvPr id="5" name="Picture 4" descr="Domy v subdivizi">
            <a:extLst>
              <a:ext uri="{FF2B5EF4-FFF2-40B4-BE49-F238E27FC236}">
                <a16:creationId xmlns:a16="http://schemas.microsoft.com/office/drawing/2014/main" id="{1794A048-731E-F4B8-73AD-F8E03B16D513}"/>
              </a:ext>
            </a:extLst>
          </p:cNvPr>
          <p:cNvPicPr>
            <a:picLocks noChangeAspect="1"/>
          </p:cNvPicPr>
          <p:nvPr/>
        </p:nvPicPr>
        <p:blipFill rotWithShape="1">
          <a:blip r:embed="rId2"/>
          <a:srcRect l="21308" r="21308" b="-1"/>
          <a:stretch/>
        </p:blipFill>
        <p:spPr>
          <a:xfrm>
            <a:off x="6309311" y="1"/>
            <a:ext cx="5899302" cy="6862230"/>
          </a:xfrm>
          <a:custGeom>
            <a:avLst/>
            <a:gdLst/>
            <a:ahLst/>
            <a:cxnLst/>
            <a:rect l="l" t="t" r="r" b="b"/>
            <a:pathLst>
              <a:path w="5923149" h="6857997">
                <a:moveTo>
                  <a:pt x="320173" y="0"/>
                </a:moveTo>
                <a:lnTo>
                  <a:pt x="5923149" y="0"/>
                </a:lnTo>
                <a:lnTo>
                  <a:pt x="5923149" y="6857997"/>
                </a:lnTo>
                <a:lnTo>
                  <a:pt x="1111789" y="6857997"/>
                </a:lnTo>
                <a:lnTo>
                  <a:pt x="1106562" y="6546368"/>
                </a:lnTo>
                <a:cubicBezTo>
                  <a:pt x="1000021" y="3425651"/>
                  <a:pt x="-688878" y="3321843"/>
                  <a:pt x="320173" y="0"/>
                </a:cubicBezTo>
                <a:close/>
              </a:path>
            </a:pathLst>
          </a:custGeom>
        </p:spPr>
      </p:pic>
    </p:spTree>
    <p:extLst>
      <p:ext uri="{BB962C8B-B14F-4D97-AF65-F5344CB8AC3E}">
        <p14:creationId xmlns:p14="http://schemas.microsoft.com/office/powerpoint/2010/main" val="3596986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07828-3DB0-0D70-9587-ACE17071934B}"/>
              </a:ext>
            </a:extLst>
          </p:cNvPr>
          <p:cNvSpPr>
            <a:spLocks noGrp="1"/>
          </p:cNvSpPr>
          <p:nvPr>
            <p:ph type="title"/>
          </p:nvPr>
        </p:nvSpPr>
        <p:spPr>
          <a:xfrm>
            <a:off x="6088653" y="725951"/>
            <a:ext cx="4927425" cy="1938525"/>
          </a:xfrm>
        </p:spPr>
        <p:txBody>
          <a:bodyPr>
            <a:normAutofit/>
          </a:bodyPr>
          <a:lstStyle/>
          <a:p>
            <a:r>
              <a:rPr lang="en-US" dirty="0"/>
              <a:t>Gini index</a:t>
            </a:r>
          </a:p>
        </p:txBody>
      </p:sp>
      <p:sp>
        <p:nvSpPr>
          <p:cNvPr id="3" name="Content Placeholder 2">
            <a:extLst>
              <a:ext uri="{FF2B5EF4-FFF2-40B4-BE49-F238E27FC236}">
                <a16:creationId xmlns:a16="http://schemas.microsoft.com/office/drawing/2014/main" id="{ABFF7924-82DC-B126-1AA4-D31373C20A5C}"/>
              </a:ext>
            </a:extLst>
          </p:cNvPr>
          <p:cNvSpPr>
            <a:spLocks noGrp="1"/>
          </p:cNvSpPr>
          <p:nvPr>
            <p:ph idx="1"/>
          </p:nvPr>
        </p:nvSpPr>
        <p:spPr>
          <a:xfrm>
            <a:off x="6088653" y="2886116"/>
            <a:ext cx="4927425" cy="3245931"/>
          </a:xfrm>
        </p:spPr>
        <p:txBody>
          <a:bodyPr>
            <a:normAutofit/>
          </a:bodyPr>
          <a:lstStyle/>
          <a:p>
            <a:r>
              <a:rPr lang="en-US" dirty="0"/>
              <a:t>Ro</a:t>
            </a:r>
            <a:r>
              <a:rPr lang="cs-CZ" dirty="0" err="1"/>
              <a:t>zdělení</a:t>
            </a:r>
            <a:r>
              <a:rPr lang="cs-CZ" dirty="0"/>
              <a:t> bohatství v dané zemi = nerovnost</a:t>
            </a:r>
          </a:p>
          <a:p>
            <a:endParaRPr lang="cs-CZ" dirty="0"/>
          </a:p>
          <a:p>
            <a:r>
              <a:rPr lang="cs-CZ" dirty="0"/>
              <a:t>0 = absolutní rovnost, 1 = absolutní nerovnost</a:t>
            </a:r>
          </a:p>
          <a:p>
            <a:endParaRPr lang="cs-CZ" dirty="0"/>
          </a:p>
          <a:p>
            <a:r>
              <a:rPr lang="cs-CZ" dirty="0"/>
              <a:t>Česká republika: 0,253 (2019)</a:t>
            </a:r>
          </a:p>
        </p:txBody>
      </p:sp>
      <p:pic>
        <p:nvPicPr>
          <p:cNvPr id="5" name="Picture 4" descr="Graf v dokumentu a pero">
            <a:extLst>
              <a:ext uri="{FF2B5EF4-FFF2-40B4-BE49-F238E27FC236}">
                <a16:creationId xmlns:a16="http://schemas.microsoft.com/office/drawing/2014/main" id="{7AAA519F-CC71-C1D8-FE38-14FA488F29C7}"/>
              </a:ext>
            </a:extLst>
          </p:cNvPr>
          <p:cNvPicPr>
            <a:picLocks noChangeAspect="1"/>
          </p:cNvPicPr>
          <p:nvPr/>
        </p:nvPicPr>
        <p:blipFill rotWithShape="1">
          <a:blip r:embed="rId2"/>
          <a:srcRect l="28368" r="14645" b="-1"/>
          <a:stretch/>
        </p:blipFill>
        <p:spPr>
          <a:xfrm>
            <a:off x="1" y="10"/>
            <a:ext cx="5854890" cy="6857990"/>
          </a:xfrm>
          <a:custGeom>
            <a:avLst/>
            <a:gdLst/>
            <a:ahLst/>
            <a:cxnLst/>
            <a:rect l="l" t="t" r="r" b="b"/>
            <a:pathLst>
              <a:path w="6036633" h="6858000">
                <a:moveTo>
                  <a:pt x="0" y="0"/>
                </a:moveTo>
                <a:lnTo>
                  <a:pt x="5782584" y="0"/>
                </a:lnTo>
                <a:lnTo>
                  <a:pt x="5847735" y="280891"/>
                </a:lnTo>
                <a:cubicBezTo>
                  <a:pt x="6512611" y="3337011"/>
                  <a:pt x="5215360" y="3533975"/>
                  <a:pt x="5130974" y="6590095"/>
                </a:cubicBezTo>
                <a:lnTo>
                  <a:pt x="5127340" y="6858000"/>
                </a:lnTo>
                <a:lnTo>
                  <a:pt x="0" y="6858000"/>
                </a:lnTo>
                <a:close/>
              </a:path>
            </a:pathLst>
          </a:custGeom>
        </p:spPr>
      </p:pic>
    </p:spTree>
    <p:extLst>
      <p:ext uri="{BB962C8B-B14F-4D97-AF65-F5344CB8AC3E}">
        <p14:creationId xmlns:p14="http://schemas.microsoft.com/office/powerpoint/2010/main" val="414676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6B84F3A-ECA5-3833-9069-687B7C4AB90C}"/>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FC1D3492-B4FA-C399-C6C1-CE9937410C76}"/>
              </a:ext>
            </a:extLst>
          </p:cNvPr>
          <p:cNvSpPr>
            <a:spLocks noGrp="1"/>
          </p:cNvSpPr>
          <p:nvPr>
            <p:ph idx="1"/>
          </p:nvPr>
        </p:nvSpPr>
        <p:spPr/>
        <p:txBody>
          <a:bodyPr/>
          <a:lstStyle/>
          <a:p>
            <a:endParaRPr lang="cs-CZ"/>
          </a:p>
        </p:txBody>
      </p:sp>
      <p:pic>
        <p:nvPicPr>
          <p:cNvPr id="4" name="Picture 2">
            <a:extLst>
              <a:ext uri="{FF2B5EF4-FFF2-40B4-BE49-F238E27FC236}">
                <a16:creationId xmlns:a16="http://schemas.microsoft.com/office/drawing/2014/main" id="{E4C35225-7066-0642-4004-C9399FAB52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581" y="364046"/>
            <a:ext cx="11180838" cy="5679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6781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sineVTI">
  <a:themeElements>
    <a:clrScheme name="Blue">
      <a:dk1>
        <a:srgbClr val="000000"/>
      </a:dk1>
      <a:lt1>
        <a:srgbClr val="FFFFFF"/>
      </a:lt1>
      <a:dk2>
        <a:srgbClr val="153A63"/>
      </a:dk2>
      <a:lt2>
        <a:srgbClr val="DBEFF9"/>
      </a:lt2>
      <a:accent1>
        <a:srgbClr val="0F6FC6"/>
      </a:accent1>
      <a:accent2>
        <a:srgbClr val="009DD9"/>
      </a:accent2>
      <a:accent3>
        <a:srgbClr val="09B8C0"/>
      </a:accent3>
      <a:accent4>
        <a:srgbClr val="0EBC8C"/>
      </a:accent4>
      <a:accent5>
        <a:srgbClr val="71B959"/>
      </a:accent5>
      <a:accent6>
        <a:srgbClr val="96B042"/>
      </a:accent6>
      <a:hlink>
        <a:srgbClr val="C37400"/>
      </a:hlink>
      <a:folHlink>
        <a:srgbClr val="4F9085"/>
      </a:folHlink>
    </a:clrScheme>
    <a:fontScheme name="Custom 50">
      <a:majorFont>
        <a:latin typeface="Grandview"/>
        <a:ea typeface=""/>
        <a:cs typeface=""/>
      </a:majorFont>
      <a:minorFont>
        <a:latin typeface="Grandvie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sineVTI" id="{4F4449D5-5E9D-4D83-9E2A-939F9CF20276}" vid="{03166EA1-370F-4321-A61E-8851365B4312}"/>
    </a:ext>
  </a:extLst>
</a:theme>
</file>

<file path=docProps/app.xml><?xml version="1.0" encoding="utf-8"?>
<Properties xmlns="http://schemas.openxmlformats.org/officeDocument/2006/extended-properties" xmlns:vt="http://schemas.openxmlformats.org/officeDocument/2006/docPropsVTypes">
  <Template/>
  <TotalTime>489</TotalTime>
  <Words>742</Words>
  <Application>Microsoft Office PowerPoint</Application>
  <PresentationFormat>Widescreen</PresentationFormat>
  <Paragraphs>112</Paragraphs>
  <Slides>25</Slides>
  <Notes>0</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Cambria</vt:lpstr>
      <vt:lpstr>Grandview</vt:lpstr>
      <vt:lpstr>Wingdings</vt:lpstr>
      <vt:lpstr>CosineVTI</vt:lpstr>
      <vt:lpstr>Individuální a skupinové expozice</vt:lpstr>
      <vt:lpstr>Individuální expozice</vt:lpstr>
      <vt:lpstr>Vlivy individuálních expozic na zdravotní ukazatele</vt:lpstr>
      <vt:lpstr>Kumulace individuálních expozic</vt:lpstr>
      <vt:lpstr>Skupinové expozice</vt:lpstr>
      <vt:lpstr>Skupinové expozice</vt:lpstr>
      <vt:lpstr>Městská čtvrť</vt:lpstr>
      <vt:lpstr>Gini index</vt:lpstr>
      <vt:lpstr>PowerPoint Presentation</vt:lpstr>
      <vt:lpstr>Skupinová imunita</vt:lpstr>
      <vt:lpstr>Ekologické zkreslení (Ecological fallacy)</vt:lpstr>
      <vt:lpstr>Příklad ekologického zkreslení</vt:lpstr>
      <vt:lpstr>Příklad ekologického zkreslení II</vt:lpstr>
      <vt:lpstr>Interakce individuálních a skupinových expozic</vt:lpstr>
      <vt:lpstr>Ekologický model vývoje</vt:lpstr>
      <vt:lpstr>PowerPoint Presentation</vt:lpstr>
      <vt:lpstr>Interakce individuálních a skupinových expozic II</vt:lpstr>
      <vt:lpstr>Kouření, prachové částice a rakovina plic</vt:lpstr>
      <vt:lpstr>Víceúrovňové modely</vt:lpstr>
      <vt:lpstr>Proč potřebujeme víceúrovňové modely</vt:lpstr>
      <vt:lpstr>Příklad II</vt:lpstr>
      <vt:lpstr>Příklad III</vt:lpstr>
      <vt:lpstr>Více úrovní v prostoru? Geospaciální analýza</vt:lpstr>
      <vt:lpstr>PowerPoint Presentation</vt:lpstr>
      <vt:lpstr>Vloupání do aut ve Vancouveru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Individuální a skupinové expozice</dc:title>
  <dc:creator>Albert Kšiňan</dc:creator>
  <cp:lastModifiedBy>Albert Kšiňan</cp:lastModifiedBy>
  <cp:revision>1</cp:revision>
  <dcterms:created xsi:type="dcterms:W3CDTF">2023-04-12T13:36:39Z</dcterms:created>
  <dcterms:modified xsi:type="dcterms:W3CDTF">2023-04-14T08:06:59Z</dcterms:modified>
</cp:coreProperties>
</file>