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16"/>
  </p:notesMasterIdLst>
  <p:handoutMasterIdLst>
    <p:handoutMasterId r:id="rId17"/>
  </p:handoutMasterIdLst>
  <p:sldIdLst>
    <p:sldId id="655" r:id="rId2"/>
    <p:sldId id="2156" r:id="rId3"/>
    <p:sldId id="2158" r:id="rId4"/>
    <p:sldId id="2159" r:id="rId5"/>
    <p:sldId id="2169" r:id="rId6"/>
    <p:sldId id="2160" r:id="rId7"/>
    <p:sldId id="2168" r:id="rId8"/>
    <p:sldId id="2164" r:id="rId9"/>
    <p:sldId id="2165" r:id="rId10"/>
    <p:sldId id="2167" r:id="rId11"/>
    <p:sldId id="2157" r:id="rId12"/>
    <p:sldId id="2161" r:id="rId13"/>
    <p:sldId id="2163" r:id="rId14"/>
    <p:sldId id="2162" r:id="rId15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BFBFBF"/>
    <a:srgbClr val="D9D9D9"/>
    <a:srgbClr val="0095D3"/>
    <a:srgbClr val="00AF3F"/>
    <a:srgbClr val="008C78"/>
    <a:srgbClr val="46C8FF"/>
    <a:srgbClr val="F01928"/>
    <a:srgbClr val="9100DC"/>
    <a:srgbClr val="5AC8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4DD524D-9357-9122-228C-AC48AF8A46CB}" v="214" dt="2023-04-16T19:20:34.223"/>
    <p1510:client id="{7A8D6A5D-957A-4F74-B45E-02F26194FF97}" v="69" dt="2023-04-17T09:38:55.52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58" autoAdjust="0"/>
    <p:restoredTop sz="83673" autoAdjust="0"/>
  </p:normalViewPr>
  <p:slideViewPr>
    <p:cSldViewPr snapToGrid="0">
      <p:cViewPr>
        <p:scale>
          <a:sx n="75" d="100"/>
          <a:sy n="75" d="100"/>
        </p:scale>
        <p:origin x="618" y="1248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7" d="100"/>
          <a:sy n="97" d="100"/>
        </p:scale>
        <p:origin x="3534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kub Hofman" userId="S::22745@muni.cz::53285062-d52a-4c88-bcdc-d767b8cc0044" providerId="AD" clId="Web-{64DD524D-9357-9122-228C-AC48AF8A46CB}"/>
    <pc:docChg chg="modSld">
      <pc:chgData name="Jakub Hofman" userId="S::22745@muni.cz::53285062-d52a-4c88-bcdc-d767b8cc0044" providerId="AD" clId="Web-{64DD524D-9357-9122-228C-AC48AF8A46CB}" dt="2023-04-16T19:22:06.367" v="267"/>
      <pc:docMkLst>
        <pc:docMk/>
      </pc:docMkLst>
      <pc:sldChg chg="modSp modNotes">
        <pc:chgData name="Jakub Hofman" userId="S::22745@muni.cz::53285062-d52a-4c88-bcdc-d767b8cc0044" providerId="AD" clId="Web-{64DD524D-9357-9122-228C-AC48AF8A46CB}" dt="2023-04-16T19:22:06.367" v="267"/>
        <pc:sldMkLst>
          <pc:docMk/>
          <pc:sldMk cId="2541812190" sldId="2156"/>
        </pc:sldMkLst>
        <pc:spChg chg="mod">
          <ac:chgData name="Jakub Hofman" userId="S::22745@muni.cz::53285062-d52a-4c88-bcdc-d767b8cc0044" providerId="AD" clId="Web-{64DD524D-9357-9122-228C-AC48AF8A46CB}" dt="2023-04-16T19:20:34.223" v="210" actId="20577"/>
          <ac:spMkLst>
            <pc:docMk/>
            <pc:sldMk cId="2541812190" sldId="2156"/>
            <ac:spMk id="3" creationId="{140BA23D-3D8A-2A31-92CA-F633B6564856}"/>
          </ac:spMkLst>
        </pc:spChg>
      </pc:sldChg>
      <pc:sldChg chg="modSp">
        <pc:chgData name="Jakub Hofman" userId="S::22745@muni.cz::53285062-d52a-4c88-bcdc-d767b8cc0044" providerId="AD" clId="Web-{64DD524D-9357-9122-228C-AC48AF8A46CB}" dt="2023-04-16T19:20:17.676" v="208" actId="20577"/>
        <pc:sldMkLst>
          <pc:docMk/>
          <pc:sldMk cId="1535138927" sldId="2157"/>
        </pc:sldMkLst>
        <pc:spChg chg="mod">
          <ac:chgData name="Jakub Hofman" userId="S::22745@muni.cz::53285062-d52a-4c88-bcdc-d767b8cc0044" providerId="AD" clId="Web-{64DD524D-9357-9122-228C-AC48AF8A46CB}" dt="2023-04-16T19:20:17.676" v="208" actId="20577"/>
          <ac:spMkLst>
            <pc:docMk/>
            <pc:sldMk cId="1535138927" sldId="2157"/>
            <ac:spMk id="3" creationId="{140BA23D-3D8A-2A31-92CA-F633B6564856}"/>
          </ac:spMkLst>
        </pc:spChg>
      </pc:sldChg>
      <pc:sldChg chg="modSp">
        <pc:chgData name="Jakub Hofman" userId="S::22745@muni.cz::53285062-d52a-4c88-bcdc-d767b8cc0044" providerId="AD" clId="Web-{64DD524D-9357-9122-228C-AC48AF8A46CB}" dt="2023-04-16T19:04:19.068" v="11" actId="20577"/>
        <pc:sldMkLst>
          <pc:docMk/>
          <pc:sldMk cId="3875732319" sldId="2158"/>
        </pc:sldMkLst>
        <pc:spChg chg="mod">
          <ac:chgData name="Jakub Hofman" userId="S::22745@muni.cz::53285062-d52a-4c88-bcdc-d767b8cc0044" providerId="AD" clId="Web-{64DD524D-9357-9122-228C-AC48AF8A46CB}" dt="2023-04-16T19:04:19.068" v="11" actId="20577"/>
          <ac:spMkLst>
            <pc:docMk/>
            <pc:sldMk cId="3875732319" sldId="2158"/>
            <ac:spMk id="3" creationId="{140BA23D-3D8A-2A31-92CA-F633B6564856}"/>
          </ac:spMkLst>
        </pc:spChg>
      </pc:sldChg>
      <pc:sldChg chg="addSp delSp modSp">
        <pc:chgData name="Jakub Hofman" userId="S::22745@muni.cz::53285062-d52a-4c88-bcdc-d767b8cc0044" providerId="AD" clId="Web-{64DD524D-9357-9122-228C-AC48AF8A46CB}" dt="2023-04-16T19:18:02.828" v="181" actId="1076"/>
        <pc:sldMkLst>
          <pc:docMk/>
          <pc:sldMk cId="4129461118" sldId="2159"/>
        </pc:sldMkLst>
        <pc:spChg chg="mod">
          <ac:chgData name="Jakub Hofman" userId="S::22745@muni.cz::53285062-d52a-4c88-bcdc-d767b8cc0044" providerId="AD" clId="Web-{64DD524D-9357-9122-228C-AC48AF8A46CB}" dt="2023-04-16T19:09:54.906" v="139" actId="20577"/>
          <ac:spMkLst>
            <pc:docMk/>
            <pc:sldMk cId="4129461118" sldId="2159"/>
            <ac:spMk id="3" creationId="{140BA23D-3D8A-2A31-92CA-F633B6564856}"/>
          </ac:spMkLst>
        </pc:spChg>
        <pc:graphicFrameChg chg="add del mod">
          <ac:chgData name="Jakub Hofman" userId="S::22745@muni.cz::53285062-d52a-4c88-bcdc-d767b8cc0044" providerId="AD" clId="Web-{64DD524D-9357-9122-228C-AC48AF8A46CB}" dt="2023-04-16T19:08:14.950" v="117"/>
          <ac:graphicFrameMkLst>
            <pc:docMk/>
            <pc:sldMk cId="4129461118" sldId="2159"/>
            <ac:graphicFrameMk id="6" creationId="{721D45AC-4658-C62A-0762-2D28DB448D40}"/>
          </ac:graphicFrameMkLst>
        </pc:graphicFrameChg>
        <pc:picChg chg="add mod">
          <ac:chgData name="Jakub Hofman" userId="S::22745@muni.cz::53285062-d52a-4c88-bcdc-d767b8cc0044" providerId="AD" clId="Web-{64DD524D-9357-9122-228C-AC48AF8A46CB}" dt="2023-04-16T19:17:49.296" v="174" actId="1076"/>
          <ac:picMkLst>
            <pc:docMk/>
            <pc:sldMk cId="4129461118" sldId="2159"/>
            <ac:picMk id="7" creationId="{B42DF561-1038-75A7-B298-FADF1274294F}"/>
          </ac:picMkLst>
        </pc:picChg>
        <pc:picChg chg="add mod">
          <ac:chgData name="Jakub Hofman" userId="S::22745@muni.cz::53285062-d52a-4c88-bcdc-d767b8cc0044" providerId="AD" clId="Web-{64DD524D-9357-9122-228C-AC48AF8A46CB}" dt="2023-04-16T19:17:52.827" v="175" actId="1076"/>
          <ac:picMkLst>
            <pc:docMk/>
            <pc:sldMk cId="4129461118" sldId="2159"/>
            <ac:picMk id="8" creationId="{E9129350-B8B4-5061-C182-100170A160C9}"/>
          </ac:picMkLst>
        </pc:picChg>
        <pc:picChg chg="add mod">
          <ac:chgData name="Jakub Hofman" userId="S::22745@muni.cz::53285062-d52a-4c88-bcdc-d767b8cc0044" providerId="AD" clId="Web-{64DD524D-9357-9122-228C-AC48AF8A46CB}" dt="2023-04-16T19:17:52.906" v="176" actId="1076"/>
          <ac:picMkLst>
            <pc:docMk/>
            <pc:sldMk cId="4129461118" sldId="2159"/>
            <ac:picMk id="9" creationId="{7225DB97-AD4E-9F47-D68E-CBAF158B1096}"/>
          </ac:picMkLst>
        </pc:picChg>
        <pc:picChg chg="add mod">
          <ac:chgData name="Jakub Hofman" userId="S::22745@muni.cz::53285062-d52a-4c88-bcdc-d767b8cc0044" providerId="AD" clId="Web-{64DD524D-9357-9122-228C-AC48AF8A46CB}" dt="2023-04-16T19:17:53.327" v="177" actId="1076"/>
          <ac:picMkLst>
            <pc:docMk/>
            <pc:sldMk cId="4129461118" sldId="2159"/>
            <ac:picMk id="10" creationId="{AD961CC4-00AA-4295-F4E6-ABE981C2C18D}"/>
          </ac:picMkLst>
        </pc:picChg>
        <pc:picChg chg="add mod">
          <ac:chgData name="Jakub Hofman" userId="S::22745@muni.cz::53285062-d52a-4c88-bcdc-d767b8cc0044" providerId="AD" clId="Web-{64DD524D-9357-9122-228C-AC48AF8A46CB}" dt="2023-04-16T19:18:02.828" v="181" actId="1076"/>
          <ac:picMkLst>
            <pc:docMk/>
            <pc:sldMk cId="4129461118" sldId="2159"/>
            <ac:picMk id="11" creationId="{2BAB5603-0D3E-49EC-8B63-AD71F4667AC6}"/>
          </ac:picMkLst>
        </pc:picChg>
      </pc:sldChg>
    </pc:docChg>
  </pc:docChgLst>
  <pc:docChgLst>
    <pc:chgData name="Jakub Hofman" userId="53285062-d52a-4c88-bcdc-d767b8cc0044" providerId="ADAL" clId="{9AA9A151-97D0-4115-9BA4-DD63A668B5B6}"/>
    <pc:docChg chg="undo custSel addSld delSld modSld">
      <pc:chgData name="Jakub Hofman" userId="53285062-d52a-4c88-bcdc-d767b8cc0044" providerId="ADAL" clId="{9AA9A151-97D0-4115-9BA4-DD63A668B5B6}" dt="2023-04-13T12:27:33.036" v="3744" actId="20577"/>
      <pc:docMkLst>
        <pc:docMk/>
      </pc:docMkLst>
      <pc:sldChg chg="del">
        <pc:chgData name="Jakub Hofman" userId="53285062-d52a-4c88-bcdc-d767b8cc0044" providerId="ADAL" clId="{9AA9A151-97D0-4115-9BA4-DD63A668B5B6}" dt="2023-04-13T11:07:52.734" v="1289" actId="47"/>
        <pc:sldMkLst>
          <pc:docMk/>
          <pc:sldMk cId="467216444" sldId="256"/>
        </pc:sldMkLst>
      </pc:sldChg>
      <pc:sldChg chg="del">
        <pc:chgData name="Jakub Hofman" userId="53285062-d52a-4c88-bcdc-d767b8cc0044" providerId="ADAL" clId="{9AA9A151-97D0-4115-9BA4-DD63A668B5B6}" dt="2023-04-13T11:07:46.565" v="1284" actId="47"/>
        <pc:sldMkLst>
          <pc:docMk/>
          <pc:sldMk cId="0" sldId="258"/>
        </pc:sldMkLst>
      </pc:sldChg>
      <pc:sldChg chg="del">
        <pc:chgData name="Jakub Hofman" userId="53285062-d52a-4c88-bcdc-d767b8cc0044" providerId="ADAL" clId="{9AA9A151-97D0-4115-9BA4-DD63A668B5B6}" dt="2023-04-13T11:07:47.732" v="1285" actId="47"/>
        <pc:sldMkLst>
          <pc:docMk/>
          <pc:sldMk cId="2664533426" sldId="269"/>
        </pc:sldMkLst>
      </pc:sldChg>
      <pc:sldChg chg="del">
        <pc:chgData name="Jakub Hofman" userId="53285062-d52a-4c88-bcdc-d767b8cc0044" providerId="ADAL" clId="{9AA9A151-97D0-4115-9BA4-DD63A668B5B6}" dt="2023-04-13T11:07:00.386" v="1270" actId="47"/>
        <pc:sldMkLst>
          <pc:docMk/>
          <pc:sldMk cId="3442128102" sldId="310"/>
        </pc:sldMkLst>
      </pc:sldChg>
      <pc:sldChg chg="del">
        <pc:chgData name="Jakub Hofman" userId="53285062-d52a-4c88-bcdc-d767b8cc0044" providerId="ADAL" clId="{9AA9A151-97D0-4115-9BA4-DD63A668B5B6}" dt="2023-04-13T11:06:59.325" v="1269" actId="47"/>
        <pc:sldMkLst>
          <pc:docMk/>
          <pc:sldMk cId="3030903092" sldId="332"/>
        </pc:sldMkLst>
      </pc:sldChg>
      <pc:sldChg chg="del">
        <pc:chgData name="Jakub Hofman" userId="53285062-d52a-4c88-bcdc-d767b8cc0044" providerId="ADAL" clId="{9AA9A151-97D0-4115-9BA4-DD63A668B5B6}" dt="2023-04-13T11:07:48.902" v="1287" actId="47"/>
        <pc:sldMkLst>
          <pc:docMk/>
          <pc:sldMk cId="2875873983" sldId="344"/>
        </pc:sldMkLst>
      </pc:sldChg>
      <pc:sldChg chg="del">
        <pc:chgData name="Jakub Hofman" userId="53285062-d52a-4c88-bcdc-d767b8cc0044" providerId="ADAL" clId="{9AA9A151-97D0-4115-9BA4-DD63A668B5B6}" dt="2023-04-13T11:07:56.908" v="1292" actId="47"/>
        <pc:sldMkLst>
          <pc:docMk/>
          <pc:sldMk cId="1839410796" sldId="367"/>
        </pc:sldMkLst>
      </pc:sldChg>
      <pc:sldChg chg="del">
        <pc:chgData name="Jakub Hofman" userId="53285062-d52a-4c88-bcdc-d767b8cc0044" providerId="ADAL" clId="{9AA9A151-97D0-4115-9BA4-DD63A668B5B6}" dt="2023-04-13T11:08:01.264" v="1293" actId="47"/>
        <pc:sldMkLst>
          <pc:docMk/>
          <pc:sldMk cId="3244570033" sldId="368"/>
        </pc:sldMkLst>
      </pc:sldChg>
      <pc:sldChg chg="del">
        <pc:chgData name="Jakub Hofman" userId="53285062-d52a-4c88-bcdc-d767b8cc0044" providerId="ADAL" clId="{9AA9A151-97D0-4115-9BA4-DD63A668B5B6}" dt="2023-04-13T11:08:01.264" v="1293" actId="47"/>
        <pc:sldMkLst>
          <pc:docMk/>
          <pc:sldMk cId="871655744" sldId="369"/>
        </pc:sldMkLst>
      </pc:sldChg>
      <pc:sldChg chg="del">
        <pc:chgData name="Jakub Hofman" userId="53285062-d52a-4c88-bcdc-d767b8cc0044" providerId="ADAL" clId="{9AA9A151-97D0-4115-9BA4-DD63A668B5B6}" dt="2023-04-13T11:08:01.264" v="1293" actId="47"/>
        <pc:sldMkLst>
          <pc:docMk/>
          <pc:sldMk cId="816615221" sldId="370"/>
        </pc:sldMkLst>
      </pc:sldChg>
      <pc:sldChg chg="del">
        <pc:chgData name="Jakub Hofman" userId="53285062-d52a-4c88-bcdc-d767b8cc0044" providerId="ADAL" clId="{9AA9A151-97D0-4115-9BA4-DD63A668B5B6}" dt="2023-04-13T11:08:01.264" v="1293" actId="47"/>
        <pc:sldMkLst>
          <pc:docMk/>
          <pc:sldMk cId="586975617" sldId="371"/>
        </pc:sldMkLst>
      </pc:sldChg>
      <pc:sldChg chg="del">
        <pc:chgData name="Jakub Hofman" userId="53285062-d52a-4c88-bcdc-d767b8cc0044" providerId="ADAL" clId="{9AA9A151-97D0-4115-9BA4-DD63A668B5B6}" dt="2023-04-13T11:08:01.264" v="1293" actId="47"/>
        <pc:sldMkLst>
          <pc:docMk/>
          <pc:sldMk cId="2041079408" sldId="372"/>
        </pc:sldMkLst>
      </pc:sldChg>
      <pc:sldChg chg="del">
        <pc:chgData name="Jakub Hofman" userId="53285062-d52a-4c88-bcdc-d767b8cc0044" providerId="ADAL" clId="{9AA9A151-97D0-4115-9BA4-DD63A668B5B6}" dt="2023-04-13T11:08:01.264" v="1293" actId="47"/>
        <pc:sldMkLst>
          <pc:docMk/>
          <pc:sldMk cId="2311268108" sldId="373"/>
        </pc:sldMkLst>
      </pc:sldChg>
      <pc:sldChg chg="del">
        <pc:chgData name="Jakub Hofman" userId="53285062-d52a-4c88-bcdc-d767b8cc0044" providerId="ADAL" clId="{9AA9A151-97D0-4115-9BA4-DD63A668B5B6}" dt="2023-04-13T11:08:01.264" v="1293" actId="47"/>
        <pc:sldMkLst>
          <pc:docMk/>
          <pc:sldMk cId="2869161616" sldId="374"/>
        </pc:sldMkLst>
      </pc:sldChg>
      <pc:sldChg chg="del">
        <pc:chgData name="Jakub Hofman" userId="53285062-d52a-4c88-bcdc-d767b8cc0044" providerId="ADAL" clId="{9AA9A151-97D0-4115-9BA4-DD63A668B5B6}" dt="2023-04-13T11:08:01.264" v="1293" actId="47"/>
        <pc:sldMkLst>
          <pc:docMk/>
          <pc:sldMk cId="408197531" sldId="375"/>
        </pc:sldMkLst>
      </pc:sldChg>
      <pc:sldChg chg="del">
        <pc:chgData name="Jakub Hofman" userId="53285062-d52a-4c88-bcdc-d767b8cc0044" providerId="ADAL" clId="{9AA9A151-97D0-4115-9BA4-DD63A668B5B6}" dt="2023-04-13T11:08:01.264" v="1293" actId="47"/>
        <pc:sldMkLst>
          <pc:docMk/>
          <pc:sldMk cId="3400454691" sldId="376"/>
        </pc:sldMkLst>
      </pc:sldChg>
      <pc:sldChg chg="del">
        <pc:chgData name="Jakub Hofman" userId="53285062-d52a-4c88-bcdc-d767b8cc0044" providerId="ADAL" clId="{9AA9A151-97D0-4115-9BA4-DD63A668B5B6}" dt="2023-04-13T11:08:01.264" v="1293" actId="47"/>
        <pc:sldMkLst>
          <pc:docMk/>
          <pc:sldMk cId="1460291581" sldId="377"/>
        </pc:sldMkLst>
      </pc:sldChg>
      <pc:sldChg chg="del">
        <pc:chgData name="Jakub Hofman" userId="53285062-d52a-4c88-bcdc-d767b8cc0044" providerId="ADAL" clId="{9AA9A151-97D0-4115-9BA4-DD63A668B5B6}" dt="2023-04-13T11:08:01.264" v="1293" actId="47"/>
        <pc:sldMkLst>
          <pc:docMk/>
          <pc:sldMk cId="1733622324" sldId="378"/>
        </pc:sldMkLst>
      </pc:sldChg>
      <pc:sldChg chg="del">
        <pc:chgData name="Jakub Hofman" userId="53285062-d52a-4c88-bcdc-d767b8cc0044" providerId="ADAL" clId="{9AA9A151-97D0-4115-9BA4-DD63A668B5B6}" dt="2023-04-13T11:07:55.715" v="1291" actId="47"/>
        <pc:sldMkLst>
          <pc:docMk/>
          <pc:sldMk cId="2718350431" sldId="380"/>
        </pc:sldMkLst>
      </pc:sldChg>
      <pc:sldChg chg="del">
        <pc:chgData name="Jakub Hofman" userId="53285062-d52a-4c88-bcdc-d767b8cc0044" providerId="ADAL" clId="{9AA9A151-97D0-4115-9BA4-DD63A668B5B6}" dt="2023-04-13T11:08:01.264" v="1293" actId="47"/>
        <pc:sldMkLst>
          <pc:docMk/>
          <pc:sldMk cId="3306191494" sldId="382"/>
        </pc:sldMkLst>
      </pc:sldChg>
      <pc:sldChg chg="del">
        <pc:chgData name="Jakub Hofman" userId="53285062-d52a-4c88-bcdc-d767b8cc0044" providerId="ADAL" clId="{9AA9A151-97D0-4115-9BA4-DD63A668B5B6}" dt="2023-04-13T11:08:01.264" v="1293" actId="47"/>
        <pc:sldMkLst>
          <pc:docMk/>
          <pc:sldMk cId="1456762370" sldId="383"/>
        </pc:sldMkLst>
      </pc:sldChg>
      <pc:sldChg chg="del">
        <pc:chgData name="Jakub Hofman" userId="53285062-d52a-4c88-bcdc-d767b8cc0044" providerId="ADAL" clId="{9AA9A151-97D0-4115-9BA4-DD63A668B5B6}" dt="2023-04-13T11:08:01.264" v="1293" actId="47"/>
        <pc:sldMkLst>
          <pc:docMk/>
          <pc:sldMk cId="4278987620" sldId="385"/>
        </pc:sldMkLst>
      </pc:sldChg>
      <pc:sldChg chg="del">
        <pc:chgData name="Jakub Hofman" userId="53285062-d52a-4c88-bcdc-d767b8cc0044" providerId="ADAL" clId="{9AA9A151-97D0-4115-9BA4-DD63A668B5B6}" dt="2023-04-13T11:07:54.336" v="1290" actId="47"/>
        <pc:sldMkLst>
          <pc:docMk/>
          <pc:sldMk cId="4152507842" sldId="387"/>
        </pc:sldMkLst>
      </pc:sldChg>
      <pc:sldChg chg="del">
        <pc:chgData name="Jakub Hofman" userId="53285062-d52a-4c88-bcdc-d767b8cc0044" providerId="ADAL" clId="{9AA9A151-97D0-4115-9BA4-DD63A668B5B6}" dt="2023-04-13T11:07:50.229" v="1288" actId="47"/>
        <pc:sldMkLst>
          <pc:docMk/>
          <pc:sldMk cId="2381312254" sldId="484"/>
        </pc:sldMkLst>
      </pc:sldChg>
      <pc:sldChg chg="del">
        <pc:chgData name="Jakub Hofman" userId="53285062-d52a-4c88-bcdc-d767b8cc0044" providerId="ADAL" clId="{9AA9A151-97D0-4115-9BA4-DD63A668B5B6}" dt="2023-04-13T11:07:44.193" v="1282" actId="47"/>
        <pc:sldMkLst>
          <pc:docMk/>
          <pc:sldMk cId="1461451889" sldId="494"/>
        </pc:sldMkLst>
      </pc:sldChg>
      <pc:sldChg chg="del">
        <pc:chgData name="Jakub Hofman" userId="53285062-d52a-4c88-bcdc-d767b8cc0044" providerId="ADAL" clId="{9AA9A151-97D0-4115-9BA4-DD63A668B5B6}" dt="2023-04-13T11:06:57.931" v="1268" actId="47"/>
        <pc:sldMkLst>
          <pc:docMk/>
          <pc:sldMk cId="2854963036" sldId="499"/>
        </pc:sldMkLst>
      </pc:sldChg>
      <pc:sldChg chg="del">
        <pc:chgData name="Jakub Hofman" userId="53285062-d52a-4c88-bcdc-d767b8cc0044" providerId="ADAL" clId="{9AA9A151-97D0-4115-9BA4-DD63A668B5B6}" dt="2023-04-13T11:07:01.794" v="1271" actId="47"/>
        <pc:sldMkLst>
          <pc:docMk/>
          <pc:sldMk cId="3216416440" sldId="501"/>
        </pc:sldMkLst>
      </pc:sldChg>
      <pc:sldChg chg="del">
        <pc:chgData name="Jakub Hofman" userId="53285062-d52a-4c88-bcdc-d767b8cc0044" providerId="ADAL" clId="{9AA9A151-97D0-4115-9BA4-DD63A668B5B6}" dt="2023-04-13T11:07:02.745" v="1272" actId="47"/>
        <pc:sldMkLst>
          <pc:docMk/>
          <pc:sldMk cId="3394267005" sldId="503"/>
        </pc:sldMkLst>
      </pc:sldChg>
      <pc:sldChg chg="del">
        <pc:chgData name="Jakub Hofman" userId="53285062-d52a-4c88-bcdc-d767b8cc0044" providerId="ADAL" clId="{9AA9A151-97D0-4115-9BA4-DD63A668B5B6}" dt="2023-04-13T11:07:06.552" v="1273" actId="47"/>
        <pc:sldMkLst>
          <pc:docMk/>
          <pc:sldMk cId="717421999" sldId="622"/>
        </pc:sldMkLst>
      </pc:sldChg>
      <pc:sldChg chg="del">
        <pc:chgData name="Jakub Hofman" userId="53285062-d52a-4c88-bcdc-d767b8cc0044" providerId="ADAL" clId="{9AA9A151-97D0-4115-9BA4-DD63A668B5B6}" dt="2023-04-13T11:07:18.058" v="1274" actId="47"/>
        <pc:sldMkLst>
          <pc:docMk/>
          <pc:sldMk cId="3233888388" sldId="625"/>
        </pc:sldMkLst>
      </pc:sldChg>
      <pc:sldChg chg="addSp modSp mod">
        <pc:chgData name="Jakub Hofman" userId="53285062-d52a-4c88-bcdc-d767b8cc0044" providerId="ADAL" clId="{9AA9A151-97D0-4115-9BA4-DD63A668B5B6}" dt="2023-04-13T11:50:16.125" v="2627" actId="14100"/>
        <pc:sldMkLst>
          <pc:docMk/>
          <pc:sldMk cId="1797570869" sldId="655"/>
        </pc:sldMkLst>
        <pc:spChg chg="mod">
          <ac:chgData name="Jakub Hofman" userId="53285062-d52a-4c88-bcdc-d767b8cc0044" providerId="ADAL" clId="{9AA9A151-97D0-4115-9BA4-DD63A668B5B6}" dt="2023-04-13T11:50:16.125" v="2627" actId="14100"/>
          <ac:spMkLst>
            <pc:docMk/>
            <pc:sldMk cId="1797570869" sldId="655"/>
            <ac:spMk id="5" creationId="{00000000-0000-0000-0000-000000000000}"/>
          </ac:spMkLst>
        </pc:spChg>
        <pc:picChg chg="add mod">
          <ac:chgData name="Jakub Hofman" userId="53285062-d52a-4c88-bcdc-d767b8cc0044" providerId="ADAL" clId="{9AA9A151-97D0-4115-9BA4-DD63A668B5B6}" dt="2023-04-13T11:50:02.938" v="2618" actId="14100"/>
          <ac:picMkLst>
            <pc:docMk/>
            <pc:sldMk cId="1797570869" sldId="655"/>
            <ac:picMk id="3" creationId="{FC7B541C-67FB-0133-7855-003ECA0D496D}"/>
          </ac:picMkLst>
        </pc:picChg>
        <pc:picChg chg="add mod">
          <ac:chgData name="Jakub Hofman" userId="53285062-d52a-4c88-bcdc-d767b8cc0044" providerId="ADAL" clId="{9AA9A151-97D0-4115-9BA4-DD63A668B5B6}" dt="2023-04-13T10:57:34.402" v="522" actId="1440"/>
          <ac:picMkLst>
            <pc:docMk/>
            <pc:sldMk cId="1797570869" sldId="655"/>
            <ac:picMk id="1026" creationId="{56A91D21-A201-4B56-9F0F-FFECF2AF1CE4}"/>
          </ac:picMkLst>
        </pc:picChg>
      </pc:sldChg>
      <pc:sldChg chg="del">
        <pc:chgData name="Jakub Hofman" userId="53285062-d52a-4c88-bcdc-d767b8cc0044" providerId="ADAL" clId="{9AA9A151-97D0-4115-9BA4-DD63A668B5B6}" dt="2023-04-13T11:07:38.894" v="1280" actId="47"/>
        <pc:sldMkLst>
          <pc:docMk/>
          <pc:sldMk cId="700911798" sldId="2076"/>
        </pc:sldMkLst>
      </pc:sldChg>
      <pc:sldChg chg="delSp del">
        <pc:chgData name="Jakub Hofman" userId="53285062-d52a-4c88-bcdc-d767b8cc0044" providerId="ADAL" clId="{9AA9A151-97D0-4115-9BA4-DD63A668B5B6}" dt="2023-04-13T11:07:39.979" v="1281" actId="47"/>
        <pc:sldMkLst>
          <pc:docMk/>
          <pc:sldMk cId="2001788481" sldId="2153"/>
        </pc:sldMkLst>
        <pc:picChg chg="del">
          <ac:chgData name="Jakub Hofman" userId="53285062-d52a-4c88-bcdc-d767b8cc0044" providerId="ADAL" clId="{9AA9A151-97D0-4115-9BA4-DD63A668B5B6}" dt="2023-04-13T11:07:23.791" v="1275" actId="21"/>
          <ac:picMkLst>
            <pc:docMk/>
            <pc:sldMk cId="2001788481" sldId="2153"/>
            <ac:picMk id="8222" creationId="{00000000-0000-0000-0000-000000000000}"/>
          </ac:picMkLst>
        </pc:picChg>
      </pc:sldChg>
      <pc:sldChg chg="del">
        <pc:chgData name="Jakub Hofman" userId="53285062-d52a-4c88-bcdc-d767b8cc0044" providerId="ADAL" clId="{9AA9A151-97D0-4115-9BA4-DD63A668B5B6}" dt="2023-04-13T11:07:48.260" v="1286" actId="47"/>
        <pc:sldMkLst>
          <pc:docMk/>
          <pc:sldMk cId="178565969" sldId="2154"/>
        </pc:sldMkLst>
      </pc:sldChg>
      <pc:sldChg chg="del">
        <pc:chgData name="Jakub Hofman" userId="53285062-d52a-4c88-bcdc-d767b8cc0044" providerId="ADAL" clId="{9AA9A151-97D0-4115-9BA4-DD63A668B5B6}" dt="2023-04-13T11:07:45.277" v="1283" actId="47"/>
        <pc:sldMkLst>
          <pc:docMk/>
          <pc:sldMk cId="0" sldId="2155"/>
        </pc:sldMkLst>
      </pc:sldChg>
      <pc:sldChg chg="modSp new mod">
        <pc:chgData name="Jakub Hofman" userId="53285062-d52a-4c88-bcdc-d767b8cc0044" providerId="ADAL" clId="{9AA9A151-97D0-4115-9BA4-DD63A668B5B6}" dt="2023-04-13T11:37:28.777" v="2480" actId="6549"/>
        <pc:sldMkLst>
          <pc:docMk/>
          <pc:sldMk cId="2541812190" sldId="2156"/>
        </pc:sldMkLst>
        <pc:spChg chg="mod">
          <ac:chgData name="Jakub Hofman" userId="53285062-d52a-4c88-bcdc-d767b8cc0044" providerId="ADAL" clId="{9AA9A151-97D0-4115-9BA4-DD63A668B5B6}" dt="2023-04-13T10:53:32.811" v="179" actId="20577"/>
          <ac:spMkLst>
            <pc:docMk/>
            <pc:sldMk cId="2541812190" sldId="2156"/>
            <ac:spMk id="2" creationId="{EBB56F08-0CC3-B1D8-9750-9FA1482D9D1C}"/>
          </ac:spMkLst>
        </pc:spChg>
        <pc:spChg chg="mod">
          <ac:chgData name="Jakub Hofman" userId="53285062-d52a-4c88-bcdc-d767b8cc0044" providerId="ADAL" clId="{9AA9A151-97D0-4115-9BA4-DD63A668B5B6}" dt="2023-04-13T11:37:28.777" v="2480" actId="6549"/>
          <ac:spMkLst>
            <pc:docMk/>
            <pc:sldMk cId="2541812190" sldId="2156"/>
            <ac:spMk id="3" creationId="{140BA23D-3D8A-2A31-92CA-F633B6564856}"/>
          </ac:spMkLst>
        </pc:spChg>
      </pc:sldChg>
      <pc:sldChg chg="addSp modSp add mod">
        <pc:chgData name="Jakub Hofman" userId="53285062-d52a-4c88-bcdc-d767b8cc0044" providerId="ADAL" clId="{9AA9A151-97D0-4115-9BA4-DD63A668B5B6}" dt="2023-04-13T11:46:55.508" v="2610" actId="6549"/>
        <pc:sldMkLst>
          <pc:docMk/>
          <pc:sldMk cId="1535138927" sldId="2157"/>
        </pc:sldMkLst>
        <pc:spChg chg="mod">
          <ac:chgData name="Jakub Hofman" userId="53285062-d52a-4c88-bcdc-d767b8cc0044" providerId="ADAL" clId="{9AA9A151-97D0-4115-9BA4-DD63A668B5B6}" dt="2023-04-13T11:10:58.153" v="1537" actId="6549"/>
          <ac:spMkLst>
            <pc:docMk/>
            <pc:sldMk cId="1535138927" sldId="2157"/>
            <ac:spMk id="2" creationId="{EBB56F08-0CC3-B1D8-9750-9FA1482D9D1C}"/>
          </ac:spMkLst>
        </pc:spChg>
        <pc:spChg chg="mod">
          <ac:chgData name="Jakub Hofman" userId="53285062-d52a-4c88-bcdc-d767b8cc0044" providerId="ADAL" clId="{9AA9A151-97D0-4115-9BA4-DD63A668B5B6}" dt="2023-04-13T11:46:55.508" v="2610" actId="6549"/>
          <ac:spMkLst>
            <pc:docMk/>
            <pc:sldMk cId="1535138927" sldId="2157"/>
            <ac:spMk id="3" creationId="{140BA23D-3D8A-2A31-92CA-F633B6564856}"/>
          </ac:spMkLst>
        </pc:spChg>
        <pc:picChg chg="add mod">
          <ac:chgData name="Jakub Hofman" userId="53285062-d52a-4c88-bcdc-d767b8cc0044" providerId="ADAL" clId="{9AA9A151-97D0-4115-9BA4-DD63A668B5B6}" dt="2023-04-13T11:07:36.069" v="1279"/>
          <ac:picMkLst>
            <pc:docMk/>
            <pc:sldMk cId="1535138927" sldId="2157"/>
            <ac:picMk id="5" creationId="{454BE002-AF5F-AF98-5CB4-ADC758C7B62D}"/>
          </ac:picMkLst>
        </pc:picChg>
      </pc:sldChg>
      <pc:sldChg chg="modSp add mod">
        <pc:chgData name="Jakub Hofman" userId="53285062-d52a-4c88-bcdc-d767b8cc0044" providerId="ADAL" clId="{9AA9A151-97D0-4115-9BA4-DD63A668B5B6}" dt="2023-04-13T10:58:42.517" v="623" actId="12"/>
        <pc:sldMkLst>
          <pc:docMk/>
          <pc:sldMk cId="3875732319" sldId="2158"/>
        </pc:sldMkLst>
        <pc:spChg chg="mod">
          <ac:chgData name="Jakub Hofman" userId="53285062-d52a-4c88-bcdc-d767b8cc0044" providerId="ADAL" clId="{9AA9A151-97D0-4115-9BA4-DD63A668B5B6}" dt="2023-04-13T10:57:48.775" v="537" actId="20577"/>
          <ac:spMkLst>
            <pc:docMk/>
            <pc:sldMk cId="3875732319" sldId="2158"/>
            <ac:spMk id="2" creationId="{EBB56F08-0CC3-B1D8-9750-9FA1482D9D1C}"/>
          </ac:spMkLst>
        </pc:spChg>
        <pc:spChg chg="mod">
          <ac:chgData name="Jakub Hofman" userId="53285062-d52a-4c88-bcdc-d767b8cc0044" providerId="ADAL" clId="{9AA9A151-97D0-4115-9BA4-DD63A668B5B6}" dt="2023-04-13T10:58:42.517" v="623" actId="12"/>
          <ac:spMkLst>
            <pc:docMk/>
            <pc:sldMk cId="3875732319" sldId="2158"/>
            <ac:spMk id="3" creationId="{140BA23D-3D8A-2A31-92CA-F633B6564856}"/>
          </ac:spMkLst>
        </pc:spChg>
      </pc:sldChg>
      <pc:sldChg chg="modSp add mod">
        <pc:chgData name="Jakub Hofman" userId="53285062-d52a-4c88-bcdc-d767b8cc0044" providerId="ADAL" clId="{9AA9A151-97D0-4115-9BA4-DD63A668B5B6}" dt="2023-04-13T10:58:31.377" v="611" actId="20577"/>
        <pc:sldMkLst>
          <pc:docMk/>
          <pc:sldMk cId="4129461118" sldId="2159"/>
        </pc:sldMkLst>
        <pc:spChg chg="mod">
          <ac:chgData name="Jakub Hofman" userId="53285062-d52a-4c88-bcdc-d767b8cc0044" providerId="ADAL" clId="{9AA9A151-97D0-4115-9BA4-DD63A668B5B6}" dt="2023-04-13T10:58:02.489" v="558" actId="20577"/>
          <ac:spMkLst>
            <pc:docMk/>
            <pc:sldMk cId="4129461118" sldId="2159"/>
            <ac:spMk id="2" creationId="{EBB56F08-0CC3-B1D8-9750-9FA1482D9D1C}"/>
          </ac:spMkLst>
        </pc:spChg>
        <pc:spChg chg="mod">
          <ac:chgData name="Jakub Hofman" userId="53285062-d52a-4c88-bcdc-d767b8cc0044" providerId="ADAL" clId="{9AA9A151-97D0-4115-9BA4-DD63A668B5B6}" dt="2023-04-13T10:58:31.377" v="611" actId="20577"/>
          <ac:spMkLst>
            <pc:docMk/>
            <pc:sldMk cId="4129461118" sldId="2159"/>
            <ac:spMk id="3" creationId="{140BA23D-3D8A-2A31-92CA-F633B6564856}"/>
          </ac:spMkLst>
        </pc:spChg>
      </pc:sldChg>
      <pc:sldChg chg="addSp modSp add mod">
        <pc:chgData name="Jakub Hofman" userId="53285062-d52a-4c88-bcdc-d767b8cc0044" providerId="ADAL" clId="{9AA9A151-97D0-4115-9BA4-DD63A668B5B6}" dt="2023-04-13T11:45:15.833" v="2578" actId="20577"/>
        <pc:sldMkLst>
          <pc:docMk/>
          <pc:sldMk cId="1479734240" sldId="2160"/>
        </pc:sldMkLst>
        <pc:spChg chg="mod">
          <ac:chgData name="Jakub Hofman" userId="53285062-d52a-4c88-bcdc-d767b8cc0044" providerId="ADAL" clId="{9AA9A151-97D0-4115-9BA4-DD63A668B5B6}" dt="2023-04-13T11:37:56.878" v="2481" actId="6549"/>
          <ac:spMkLst>
            <pc:docMk/>
            <pc:sldMk cId="1479734240" sldId="2160"/>
            <ac:spMk id="2" creationId="{EBB56F08-0CC3-B1D8-9750-9FA1482D9D1C}"/>
          </ac:spMkLst>
        </pc:spChg>
        <pc:spChg chg="mod">
          <ac:chgData name="Jakub Hofman" userId="53285062-d52a-4c88-bcdc-d767b8cc0044" providerId="ADAL" clId="{9AA9A151-97D0-4115-9BA4-DD63A668B5B6}" dt="2023-04-13T11:45:15.833" v="2578" actId="20577"/>
          <ac:spMkLst>
            <pc:docMk/>
            <pc:sldMk cId="1479734240" sldId="2160"/>
            <ac:spMk id="3" creationId="{140BA23D-3D8A-2A31-92CA-F633B6564856}"/>
          </ac:spMkLst>
        </pc:spChg>
        <pc:picChg chg="add mod">
          <ac:chgData name="Jakub Hofman" userId="53285062-d52a-4c88-bcdc-d767b8cc0044" providerId="ADAL" clId="{9AA9A151-97D0-4115-9BA4-DD63A668B5B6}" dt="2023-04-13T11:42:54.924" v="2485" actId="1440"/>
          <ac:picMkLst>
            <pc:docMk/>
            <pc:sldMk cId="1479734240" sldId="2160"/>
            <ac:picMk id="2050" creationId="{9953FC3E-608E-CB29-CC1A-DC496312821C}"/>
          </ac:picMkLst>
        </pc:picChg>
        <pc:picChg chg="add mod">
          <ac:chgData name="Jakub Hofman" userId="53285062-d52a-4c88-bcdc-d767b8cc0044" providerId="ADAL" clId="{9AA9A151-97D0-4115-9BA4-DD63A668B5B6}" dt="2023-04-13T11:43:55.907" v="2490" actId="1440"/>
          <ac:picMkLst>
            <pc:docMk/>
            <pc:sldMk cId="1479734240" sldId="2160"/>
            <ac:picMk id="2052" creationId="{655B2C39-626D-5AB8-510F-1E1BBAC119D5}"/>
          </ac:picMkLst>
        </pc:picChg>
      </pc:sldChg>
      <pc:sldChg chg="addSp modSp add mod">
        <pc:chgData name="Jakub Hofman" userId="53285062-d52a-4c88-bcdc-d767b8cc0044" providerId="ADAL" clId="{9AA9A151-97D0-4115-9BA4-DD63A668B5B6}" dt="2023-04-13T12:13:59.221" v="3552" actId="20577"/>
        <pc:sldMkLst>
          <pc:docMk/>
          <pc:sldMk cId="174244090" sldId="2161"/>
        </pc:sldMkLst>
        <pc:spChg chg="mod">
          <ac:chgData name="Jakub Hofman" userId="53285062-d52a-4c88-bcdc-d767b8cc0044" providerId="ADAL" clId="{9AA9A151-97D0-4115-9BA4-DD63A668B5B6}" dt="2023-04-13T11:12:06.110" v="1635" actId="20577"/>
          <ac:spMkLst>
            <pc:docMk/>
            <pc:sldMk cId="174244090" sldId="2161"/>
            <ac:spMk id="2" creationId="{EBB56F08-0CC3-B1D8-9750-9FA1482D9D1C}"/>
          </ac:spMkLst>
        </pc:spChg>
        <pc:spChg chg="mod">
          <ac:chgData name="Jakub Hofman" userId="53285062-d52a-4c88-bcdc-d767b8cc0044" providerId="ADAL" clId="{9AA9A151-97D0-4115-9BA4-DD63A668B5B6}" dt="2023-04-13T12:13:59.221" v="3552" actId="20577"/>
          <ac:spMkLst>
            <pc:docMk/>
            <pc:sldMk cId="174244090" sldId="2161"/>
            <ac:spMk id="3" creationId="{140BA23D-3D8A-2A31-92CA-F633B6564856}"/>
          </ac:spMkLst>
        </pc:spChg>
        <pc:picChg chg="add mod">
          <ac:chgData name="Jakub Hofman" userId="53285062-d52a-4c88-bcdc-d767b8cc0044" providerId="ADAL" clId="{9AA9A151-97D0-4115-9BA4-DD63A668B5B6}" dt="2023-04-13T11:07:30.904" v="1278" actId="1076"/>
          <ac:picMkLst>
            <pc:docMk/>
            <pc:sldMk cId="174244090" sldId="2161"/>
            <ac:picMk id="5" creationId="{F4121FF0-96AA-2E84-7BE6-283905587F8B}"/>
          </ac:picMkLst>
        </pc:picChg>
      </pc:sldChg>
      <pc:sldChg chg="addSp delSp modSp add mod">
        <pc:chgData name="Jakub Hofman" userId="53285062-d52a-4c88-bcdc-d767b8cc0044" providerId="ADAL" clId="{9AA9A151-97D0-4115-9BA4-DD63A668B5B6}" dt="2023-04-13T12:14:56.822" v="3615" actId="1076"/>
        <pc:sldMkLst>
          <pc:docMk/>
          <pc:sldMk cId="2988714056" sldId="2162"/>
        </pc:sldMkLst>
        <pc:spChg chg="mod">
          <ac:chgData name="Jakub Hofman" userId="53285062-d52a-4c88-bcdc-d767b8cc0044" providerId="ADAL" clId="{9AA9A151-97D0-4115-9BA4-DD63A668B5B6}" dt="2023-04-13T11:31:34.378" v="2207" actId="20577"/>
          <ac:spMkLst>
            <pc:docMk/>
            <pc:sldMk cId="2988714056" sldId="2162"/>
            <ac:spMk id="2" creationId="{EBB56F08-0CC3-B1D8-9750-9FA1482D9D1C}"/>
          </ac:spMkLst>
        </pc:spChg>
        <pc:spChg chg="mod">
          <ac:chgData name="Jakub Hofman" userId="53285062-d52a-4c88-bcdc-d767b8cc0044" providerId="ADAL" clId="{9AA9A151-97D0-4115-9BA4-DD63A668B5B6}" dt="2023-04-13T12:14:53.620" v="3614" actId="313"/>
          <ac:spMkLst>
            <pc:docMk/>
            <pc:sldMk cId="2988714056" sldId="2162"/>
            <ac:spMk id="3" creationId="{140BA23D-3D8A-2A31-92CA-F633B6564856}"/>
          </ac:spMkLst>
        </pc:spChg>
        <pc:grpChg chg="add mod">
          <ac:chgData name="Jakub Hofman" userId="53285062-d52a-4c88-bcdc-d767b8cc0044" providerId="ADAL" clId="{9AA9A151-97D0-4115-9BA4-DD63A668B5B6}" dt="2023-04-13T12:14:56.822" v="3615" actId="1076"/>
          <ac:grpSpMkLst>
            <pc:docMk/>
            <pc:sldMk cId="2988714056" sldId="2162"/>
            <ac:grpSpMk id="9" creationId="{BBFB7E0F-D763-F225-94BA-8EE384CF6517}"/>
          </ac:grpSpMkLst>
        </pc:grpChg>
        <pc:picChg chg="add mod">
          <ac:chgData name="Jakub Hofman" userId="53285062-d52a-4c88-bcdc-d767b8cc0044" providerId="ADAL" clId="{9AA9A151-97D0-4115-9BA4-DD63A668B5B6}" dt="2023-04-13T12:14:56.822" v="3615" actId="1076"/>
          <ac:picMkLst>
            <pc:docMk/>
            <pc:sldMk cId="2988714056" sldId="2162"/>
            <ac:picMk id="6" creationId="{43052845-697E-8160-CB7E-193228FB9C66}"/>
          </ac:picMkLst>
        </pc:picChg>
        <pc:picChg chg="add mod">
          <ac:chgData name="Jakub Hofman" userId="53285062-d52a-4c88-bcdc-d767b8cc0044" providerId="ADAL" clId="{9AA9A151-97D0-4115-9BA4-DD63A668B5B6}" dt="2023-04-13T12:14:56.822" v="3615" actId="1076"/>
          <ac:picMkLst>
            <pc:docMk/>
            <pc:sldMk cId="2988714056" sldId="2162"/>
            <ac:picMk id="7" creationId="{8C491F6F-1C14-9990-8063-A68D66761B7C}"/>
          </ac:picMkLst>
        </pc:picChg>
        <pc:picChg chg="add mod">
          <ac:chgData name="Jakub Hofman" userId="53285062-d52a-4c88-bcdc-d767b8cc0044" providerId="ADAL" clId="{9AA9A151-97D0-4115-9BA4-DD63A668B5B6}" dt="2023-04-13T12:14:56.822" v="3615" actId="1076"/>
          <ac:picMkLst>
            <pc:docMk/>
            <pc:sldMk cId="2988714056" sldId="2162"/>
            <ac:picMk id="8" creationId="{67742263-6F74-3E87-D58F-46E30149016B}"/>
          </ac:picMkLst>
        </pc:picChg>
        <pc:picChg chg="add del">
          <ac:chgData name="Jakub Hofman" userId="53285062-d52a-4c88-bcdc-d767b8cc0044" providerId="ADAL" clId="{9AA9A151-97D0-4115-9BA4-DD63A668B5B6}" dt="2023-04-13T11:52:56.329" v="2666" actId="478"/>
          <ac:picMkLst>
            <pc:docMk/>
            <pc:sldMk cId="2988714056" sldId="2162"/>
            <ac:picMk id="3074" creationId="{6468347D-ED46-2719-2DEC-C519EFA98F30}"/>
          </ac:picMkLst>
        </pc:picChg>
        <pc:picChg chg="add mod">
          <ac:chgData name="Jakub Hofman" userId="53285062-d52a-4c88-bcdc-d767b8cc0044" providerId="ADAL" clId="{9AA9A151-97D0-4115-9BA4-DD63A668B5B6}" dt="2023-04-13T12:14:56.822" v="3615" actId="1076"/>
          <ac:picMkLst>
            <pc:docMk/>
            <pc:sldMk cId="2988714056" sldId="2162"/>
            <ac:picMk id="3076" creationId="{C4A3A73F-7CFF-BEDA-23FF-4D6A5EC1F8A0}"/>
          </ac:picMkLst>
        </pc:picChg>
      </pc:sldChg>
      <pc:sldChg chg="modSp add mod">
        <pc:chgData name="Jakub Hofman" userId="53285062-d52a-4c88-bcdc-d767b8cc0044" providerId="ADAL" clId="{9AA9A151-97D0-4115-9BA4-DD63A668B5B6}" dt="2023-04-13T12:08:08.301" v="2884" actId="6549"/>
        <pc:sldMkLst>
          <pc:docMk/>
          <pc:sldMk cId="2203976142" sldId="2163"/>
        </pc:sldMkLst>
        <pc:spChg chg="mod">
          <ac:chgData name="Jakub Hofman" userId="53285062-d52a-4c88-bcdc-d767b8cc0044" providerId="ADAL" clId="{9AA9A151-97D0-4115-9BA4-DD63A668B5B6}" dt="2023-04-13T12:08:08.301" v="2884" actId="6549"/>
          <ac:spMkLst>
            <pc:docMk/>
            <pc:sldMk cId="2203976142" sldId="2163"/>
            <ac:spMk id="3" creationId="{140BA23D-3D8A-2A31-92CA-F633B6564856}"/>
          </ac:spMkLst>
        </pc:spChg>
      </pc:sldChg>
      <pc:sldChg chg="addSp modSp new mod">
        <pc:chgData name="Jakub Hofman" userId="53285062-d52a-4c88-bcdc-d767b8cc0044" providerId="ADAL" clId="{9AA9A151-97D0-4115-9BA4-DD63A668B5B6}" dt="2023-04-13T12:16:26.941" v="3645" actId="20577"/>
        <pc:sldMkLst>
          <pc:docMk/>
          <pc:sldMk cId="1561003518" sldId="2164"/>
        </pc:sldMkLst>
        <pc:spChg chg="mod">
          <ac:chgData name="Jakub Hofman" userId="53285062-d52a-4c88-bcdc-d767b8cc0044" providerId="ADAL" clId="{9AA9A151-97D0-4115-9BA4-DD63A668B5B6}" dt="2023-04-13T12:16:26.941" v="3645" actId="20577"/>
          <ac:spMkLst>
            <pc:docMk/>
            <pc:sldMk cId="1561003518" sldId="2164"/>
            <ac:spMk id="2" creationId="{2AFD0C47-074D-9D3C-F174-D8C5C57E7D15}"/>
          </ac:spMkLst>
        </pc:spChg>
        <pc:spChg chg="add mod">
          <ac:chgData name="Jakub Hofman" userId="53285062-d52a-4c88-bcdc-d767b8cc0044" providerId="ADAL" clId="{9AA9A151-97D0-4115-9BA4-DD63A668B5B6}" dt="2023-04-13T12:16:19.353" v="3622" actId="1076"/>
          <ac:spMkLst>
            <pc:docMk/>
            <pc:sldMk cId="1561003518" sldId="2164"/>
            <ac:spMk id="6" creationId="{65CA5FD4-B790-9CD2-31EF-8175EE1BAA21}"/>
          </ac:spMkLst>
        </pc:spChg>
        <pc:picChg chg="add mod">
          <ac:chgData name="Jakub Hofman" userId="53285062-d52a-4c88-bcdc-d767b8cc0044" providerId="ADAL" clId="{9AA9A151-97D0-4115-9BA4-DD63A668B5B6}" dt="2023-04-13T12:16:16.390" v="3621" actId="1076"/>
          <ac:picMkLst>
            <pc:docMk/>
            <pc:sldMk cId="1561003518" sldId="2164"/>
            <ac:picMk id="5" creationId="{A4F93F42-15D1-BA47-A9D8-8AD1877589C3}"/>
          </ac:picMkLst>
        </pc:picChg>
      </pc:sldChg>
      <pc:sldChg chg="addSp delSp modSp add mod">
        <pc:chgData name="Jakub Hofman" userId="53285062-d52a-4c88-bcdc-d767b8cc0044" providerId="ADAL" clId="{9AA9A151-97D0-4115-9BA4-DD63A668B5B6}" dt="2023-04-13T12:18:30.258" v="3668" actId="1076"/>
        <pc:sldMkLst>
          <pc:docMk/>
          <pc:sldMk cId="1175232870" sldId="2165"/>
        </pc:sldMkLst>
        <pc:spChg chg="del">
          <ac:chgData name="Jakub Hofman" userId="53285062-d52a-4c88-bcdc-d767b8cc0044" providerId="ADAL" clId="{9AA9A151-97D0-4115-9BA4-DD63A668B5B6}" dt="2023-04-13T12:16:51.974" v="3648" actId="478"/>
          <ac:spMkLst>
            <pc:docMk/>
            <pc:sldMk cId="1175232870" sldId="2165"/>
            <ac:spMk id="6" creationId="{65CA5FD4-B790-9CD2-31EF-8175EE1BAA21}"/>
          </ac:spMkLst>
        </pc:spChg>
        <pc:spChg chg="add mod">
          <ac:chgData name="Jakub Hofman" userId="53285062-d52a-4c88-bcdc-d767b8cc0044" providerId="ADAL" clId="{9AA9A151-97D0-4115-9BA4-DD63A668B5B6}" dt="2023-04-13T12:17:07.623" v="3652" actId="1076"/>
          <ac:spMkLst>
            <pc:docMk/>
            <pc:sldMk cId="1175232870" sldId="2165"/>
            <ac:spMk id="9" creationId="{E4EB8310-0D3F-99F3-7A8C-2F377090728D}"/>
          </ac:spMkLst>
        </pc:spChg>
        <pc:spChg chg="add mod">
          <ac:chgData name="Jakub Hofman" userId="53285062-d52a-4c88-bcdc-d767b8cc0044" providerId="ADAL" clId="{9AA9A151-97D0-4115-9BA4-DD63A668B5B6}" dt="2023-04-13T12:17:16.488" v="3655" actId="1076"/>
          <ac:spMkLst>
            <pc:docMk/>
            <pc:sldMk cId="1175232870" sldId="2165"/>
            <ac:spMk id="10" creationId="{5093BECF-11E0-B22A-B9EE-75C7CCF3B1FE}"/>
          </ac:spMkLst>
        </pc:spChg>
        <pc:spChg chg="add del mod">
          <ac:chgData name="Jakub Hofman" userId="53285062-d52a-4c88-bcdc-d767b8cc0044" providerId="ADAL" clId="{9AA9A151-97D0-4115-9BA4-DD63A668B5B6}" dt="2023-04-13T12:18:23.810" v="3665" actId="478"/>
          <ac:spMkLst>
            <pc:docMk/>
            <pc:sldMk cId="1175232870" sldId="2165"/>
            <ac:spMk id="13" creationId="{9E9FFCF4-D603-BEFC-29F2-0B72E5CAE261}"/>
          </ac:spMkLst>
        </pc:spChg>
        <pc:picChg chg="del">
          <ac:chgData name="Jakub Hofman" userId="53285062-d52a-4c88-bcdc-d767b8cc0044" providerId="ADAL" clId="{9AA9A151-97D0-4115-9BA4-DD63A668B5B6}" dt="2023-04-13T12:16:50.650" v="3647" actId="478"/>
          <ac:picMkLst>
            <pc:docMk/>
            <pc:sldMk cId="1175232870" sldId="2165"/>
            <ac:picMk id="5" creationId="{A4F93F42-15D1-BA47-A9D8-8AD1877589C3}"/>
          </ac:picMkLst>
        </pc:picChg>
        <pc:picChg chg="add mod">
          <ac:chgData name="Jakub Hofman" userId="53285062-d52a-4c88-bcdc-d767b8cc0044" providerId="ADAL" clId="{9AA9A151-97D0-4115-9BA4-DD63A668B5B6}" dt="2023-04-13T12:18:14.021" v="3663" actId="1440"/>
          <ac:picMkLst>
            <pc:docMk/>
            <pc:sldMk cId="1175232870" sldId="2165"/>
            <ac:picMk id="7" creationId="{C0F290CE-D689-C810-2BC3-1F2C66012B8A}"/>
          </ac:picMkLst>
        </pc:picChg>
        <pc:picChg chg="add mod">
          <ac:chgData name="Jakub Hofman" userId="53285062-d52a-4c88-bcdc-d767b8cc0044" providerId="ADAL" clId="{9AA9A151-97D0-4115-9BA4-DD63A668B5B6}" dt="2023-04-13T12:18:14.021" v="3663" actId="1440"/>
          <ac:picMkLst>
            <pc:docMk/>
            <pc:sldMk cId="1175232870" sldId="2165"/>
            <ac:picMk id="8" creationId="{9D3E08C1-DEB7-FD5B-E38D-C722FF91AF6C}"/>
          </ac:picMkLst>
        </pc:picChg>
        <pc:picChg chg="add mod">
          <ac:chgData name="Jakub Hofman" userId="53285062-d52a-4c88-bcdc-d767b8cc0044" providerId="ADAL" clId="{9AA9A151-97D0-4115-9BA4-DD63A668B5B6}" dt="2023-04-13T12:18:11.029" v="3662" actId="1076"/>
          <ac:picMkLst>
            <pc:docMk/>
            <pc:sldMk cId="1175232870" sldId="2165"/>
            <ac:picMk id="11" creationId="{1E8C491A-18B0-E2FE-AE34-877DA96DA7C9}"/>
          </ac:picMkLst>
        </pc:picChg>
        <pc:picChg chg="add mod">
          <ac:chgData name="Jakub Hofman" userId="53285062-d52a-4c88-bcdc-d767b8cc0044" providerId="ADAL" clId="{9AA9A151-97D0-4115-9BA4-DD63A668B5B6}" dt="2023-04-13T12:18:30.258" v="3668" actId="1076"/>
          <ac:picMkLst>
            <pc:docMk/>
            <pc:sldMk cId="1175232870" sldId="2165"/>
            <ac:picMk id="12" creationId="{4629DFFB-F69F-95A1-2A03-36F261275BC4}"/>
          </ac:picMkLst>
        </pc:picChg>
      </pc:sldChg>
      <pc:sldChg chg="modSp new mod">
        <pc:chgData name="Jakub Hofman" userId="53285062-d52a-4c88-bcdc-d767b8cc0044" providerId="ADAL" clId="{9AA9A151-97D0-4115-9BA4-DD63A668B5B6}" dt="2023-04-13T12:27:33.036" v="3744" actId="20577"/>
        <pc:sldMkLst>
          <pc:docMk/>
          <pc:sldMk cId="1154018003" sldId="2166"/>
        </pc:sldMkLst>
        <pc:spChg chg="mod">
          <ac:chgData name="Jakub Hofman" userId="53285062-d52a-4c88-bcdc-d767b8cc0044" providerId="ADAL" clId="{9AA9A151-97D0-4115-9BA4-DD63A668B5B6}" dt="2023-04-13T12:27:19.682" v="3687" actId="20577"/>
          <ac:spMkLst>
            <pc:docMk/>
            <pc:sldMk cId="1154018003" sldId="2166"/>
            <ac:spMk id="2" creationId="{DC673DAF-95CD-A776-5C1C-A961324812F7}"/>
          </ac:spMkLst>
        </pc:spChg>
        <pc:spChg chg="mod">
          <ac:chgData name="Jakub Hofman" userId="53285062-d52a-4c88-bcdc-d767b8cc0044" providerId="ADAL" clId="{9AA9A151-97D0-4115-9BA4-DD63A668B5B6}" dt="2023-04-13T12:27:33.036" v="3744" actId="20577"/>
          <ac:spMkLst>
            <pc:docMk/>
            <pc:sldMk cId="1154018003" sldId="2166"/>
            <ac:spMk id="3" creationId="{B0690E2E-2ABF-49C7-3940-F69578DA2803}"/>
          </ac:spMkLst>
        </pc:spChg>
      </pc:sldChg>
      <pc:sldMasterChg chg="delSldLayout">
        <pc:chgData name="Jakub Hofman" userId="53285062-d52a-4c88-bcdc-d767b8cc0044" providerId="ADAL" clId="{9AA9A151-97D0-4115-9BA4-DD63A668B5B6}" dt="2023-04-13T11:07:45.277" v="1283" actId="47"/>
        <pc:sldMasterMkLst>
          <pc:docMk/>
          <pc:sldMasterMk cId="0" sldId="2147483657"/>
        </pc:sldMasterMkLst>
        <pc:sldLayoutChg chg="del">
          <pc:chgData name="Jakub Hofman" userId="53285062-d52a-4c88-bcdc-d767b8cc0044" providerId="ADAL" clId="{9AA9A151-97D0-4115-9BA4-DD63A668B5B6}" dt="2023-04-13T11:07:45.277" v="1283" actId="47"/>
          <pc:sldLayoutMkLst>
            <pc:docMk/>
            <pc:sldMasterMk cId="0" sldId="2147483657"/>
            <pc:sldLayoutMk cId="1564678806" sldId="2147483680"/>
          </pc:sldLayoutMkLst>
        </pc:sldLayoutChg>
      </pc:sldMasterChg>
    </pc:docChg>
  </pc:docChgLst>
  <pc:docChgLst>
    <pc:chgData name="Jakub Hofman" userId="53285062-d52a-4c88-bcdc-d767b8cc0044" providerId="ADAL" clId="{7A8D6A5D-957A-4F74-B45E-02F26194FF97}"/>
    <pc:docChg chg="custSel addSld delSld modSld">
      <pc:chgData name="Jakub Hofman" userId="53285062-d52a-4c88-bcdc-d767b8cc0044" providerId="ADAL" clId="{7A8D6A5D-957A-4F74-B45E-02F26194FF97}" dt="2023-04-17T09:38:58.749" v="1774" actId="1076"/>
      <pc:docMkLst>
        <pc:docMk/>
      </pc:docMkLst>
      <pc:sldChg chg="addSp delSp modSp mod">
        <pc:chgData name="Jakub Hofman" userId="53285062-d52a-4c88-bcdc-d767b8cc0044" providerId="ADAL" clId="{7A8D6A5D-957A-4F74-B45E-02F26194FF97}" dt="2023-04-17T08:24:39.866" v="554" actId="20577"/>
        <pc:sldMkLst>
          <pc:docMk/>
          <pc:sldMk cId="1797570869" sldId="655"/>
        </pc:sldMkLst>
        <pc:spChg chg="mod">
          <ac:chgData name="Jakub Hofman" userId="53285062-d52a-4c88-bcdc-d767b8cc0044" providerId="ADAL" clId="{7A8D6A5D-957A-4F74-B45E-02F26194FF97}" dt="2023-04-17T08:24:39.866" v="554" actId="20577"/>
          <ac:spMkLst>
            <pc:docMk/>
            <pc:sldMk cId="1797570869" sldId="655"/>
            <ac:spMk id="5" creationId="{00000000-0000-0000-0000-000000000000}"/>
          </ac:spMkLst>
        </pc:spChg>
        <pc:spChg chg="add del mod">
          <ac:chgData name="Jakub Hofman" userId="53285062-d52a-4c88-bcdc-d767b8cc0044" providerId="ADAL" clId="{7A8D6A5D-957A-4F74-B45E-02F26194FF97}" dt="2023-04-17T08:23:47.671" v="526" actId="478"/>
          <ac:spMkLst>
            <pc:docMk/>
            <pc:sldMk cId="1797570869" sldId="655"/>
            <ac:spMk id="6" creationId="{B8DA1967-B150-4448-93D3-C8A625626A8A}"/>
          </ac:spMkLst>
        </pc:spChg>
        <pc:picChg chg="add mod">
          <ac:chgData name="Jakub Hofman" userId="53285062-d52a-4c88-bcdc-d767b8cc0044" providerId="ADAL" clId="{7A8D6A5D-957A-4F74-B45E-02F26194FF97}" dt="2023-04-17T08:24:15.306" v="535" actId="1076"/>
          <ac:picMkLst>
            <pc:docMk/>
            <pc:sldMk cId="1797570869" sldId="655"/>
            <ac:picMk id="2" creationId="{CD76A9ED-C552-4598-B7E4-7F110EE6A325}"/>
          </ac:picMkLst>
        </pc:picChg>
        <pc:picChg chg="mod">
          <ac:chgData name="Jakub Hofman" userId="53285062-d52a-4c88-bcdc-d767b8cc0044" providerId="ADAL" clId="{7A8D6A5D-957A-4F74-B45E-02F26194FF97}" dt="2023-04-17T08:24:16.801" v="536" actId="1076"/>
          <ac:picMkLst>
            <pc:docMk/>
            <pc:sldMk cId="1797570869" sldId="655"/>
            <ac:picMk id="3" creationId="{FC7B541C-67FB-0133-7855-003ECA0D496D}"/>
          </ac:picMkLst>
        </pc:picChg>
      </pc:sldChg>
      <pc:sldChg chg="addSp modSp mod modNotesTx">
        <pc:chgData name="Jakub Hofman" userId="53285062-d52a-4c88-bcdc-d767b8cc0044" providerId="ADAL" clId="{7A8D6A5D-957A-4F74-B45E-02F26194FF97}" dt="2023-04-17T09:31:57.784" v="1704" actId="14100"/>
        <pc:sldMkLst>
          <pc:docMk/>
          <pc:sldMk cId="2541812190" sldId="2156"/>
        </pc:sldMkLst>
        <pc:spChg chg="mod">
          <ac:chgData name="Jakub Hofman" userId="53285062-d52a-4c88-bcdc-d767b8cc0044" providerId="ADAL" clId="{7A8D6A5D-957A-4F74-B45E-02F26194FF97}" dt="2023-04-17T09:27:08.987" v="1693" actId="20577"/>
          <ac:spMkLst>
            <pc:docMk/>
            <pc:sldMk cId="2541812190" sldId="2156"/>
            <ac:spMk id="3" creationId="{140BA23D-3D8A-2A31-92CA-F633B6564856}"/>
          </ac:spMkLst>
        </pc:spChg>
        <pc:picChg chg="add mod">
          <ac:chgData name="Jakub Hofman" userId="53285062-d52a-4c88-bcdc-d767b8cc0044" providerId="ADAL" clId="{7A8D6A5D-957A-4F74-B45E-02F26194FF97}" dt="2023-04-17T09:31:57.784" v="1704" actId="14100"/>
          <ac:picMkLst>
            <pc:docMk/>
            <pc:sldMk cId="2541812190" sldId="2156"/>
            <ac:picMk id="1026" creationId="{C1631C14-EAE4-4184-932B-FCE530D7E277}"/>
          </ac:picMkLst>
        </pc:picChg>
      </pc:sldChg>
      <pc:sldChg chg="modSp mod">
        <pc:chgData name="Jakub Hofman" userId="53285062-d52a-4c88-bcdc-d767b8cc0044" providerId="ADAL" clId="{7A8D6A5D-957A-4F74-B45E-02F26194FF97}" dt="2023-04-17T09:37:45.795" v="1764" actId="13926"/>
        <pc:sldMkLst>
          <pc:docMk/>
          <pc:sldMk cId="1535138927" sldId="2157"/>
        </pc:sldMkLst>
        <pc:spChg chg="mod">
          <ac:chgData name="Jakub Hofman" userId="53285062-d52a-4c88-bcdc-d767b8cc0044" providerId="ADAL" clId="{7A8D6A5D-957A-4F74-B45E-02F26194FF97}" dt="2023-04-17T09:37:45.795" v="1764" actId="13926"/>
          <ac:spMkLst>
            <pc:docMk/>
            <pc:sldMk cId="1535138927" sldId="2157"/>
            <ac:spMk id="3" creationId="{140BA23D-3D8A-2A31-92CA-F633B6564856}"/>
          </ac:spMkLst>
        </pc:spChg>
        <pc:picChg chg="mod">
          <ac:chgData name="Jakub Hofman" userId="53285062-d52a-4c88-bcdc-d767b8cc0044" providerId="ADAL" clId="{7A8D6A5D-957A-4F74-B45E-02F26194FF97}" dt="2023-04-17T09:32:08.898" v="1706" actId="14100"/>
          <ac:picMkLst>
            <pc:docMk/>
            <pc:sldMk cId="1535138927" sldId="2157"/>
            <ac:picMk id="5" creationId="{454BE002-AF5F-AF98-5CB4-ADC758C7B62D}"/>
          </ac:picMkLst>
        </pc:picChg>
      </pc:sldChg>
      <pc:sldChg chg="addSp delSp modSp mod modAnim">
        <pc:chgData name="Jakub Hofman" userId="53285062-d52a-4c88-bcdc-d767b8cc0044" providerId="ADAL" clId="{7A8D6A5D-957A-4F74-B45E-02F26194FF97}" dt="2023-04-17T09:18:57.624" v="1544" actId="6549"/>
        <pc:sldMkLst>
          <pc:docMk/>
          <pc:sldMk cId="3875732319" sldId="2158"/>
        </pc:sldMkLst>
        <pc:spChg chg="mod">
          <ac:chgData name="Jakub Hofman" userId="53285062-d52a-4c88-bcdc-d767b8cc0044" providerId="ADAL" clId="{7A8D6A5D-957A-4F74-B45E-02F26194FF97}" dt="2023-04-17T09:18:57.624" v="1544" actId="6549"/>
          <ac:spMkLst>
            <pc:docMk/>
            <pc:sldMk cId="3875732319" sldId="2158"/>
            <ac:spMk id="3" creationId="{140BA23D-3D8A-2A31-92CA-F633B6564856}"/>
          </ac:spMkLst>
        </pc:spChg>
        <pc:spChg chg="add del">
          <ac:chgData name="Jakub Hofman" userId="53285062-d52a-4c88-bcdc-d767b8cc0044" providerId="ADAL" clId="{7A8D6A5D-957A-4F74-B45E-02F26194FF97}" dt="2023-04-17T09:16:25.364" v="1312" actId="478"/>
          <ac:spMkLst>
            <pc:docMk/>
            <pc:sldMk cId="3875732319" sldId="2158"/>
            <ac:spMk id="8" creationId="{95A2E8A9-FA88-4B74-A6E7-ACB1F4FDB34C}"/>
          </ac:spMkLst>
        </pc:spChg>
        <pc:picChg chg="add mod">
          <ac:chgData name="Jakub Hofman" userId="53285062-d52a-4c88-bcdc-d767b8cc0044" providerId="ADAL" clId="{7A8D6A5D-957A-4F74-B45E-02F26194FF97}" dt="2023-04-17T09:17:01.877" v="1319" actId="14100"/>
          <ac:picMkLst>
            <pc:docMk/>
            <pc:sldMk cId="3875732319" sldId="2158"/>
            <ac:picMk id="5" creationId="{F3C836A9-E00A-47F0-A824-3ED0E7753200}"/>
          </ac:picMkLst>
        </pc:picChg>
        <pc:picChg chg="add mod">
          <ac:chgData name="Jakub Hofman" userId="53285062-d52a-4c88-bcdc-d767b8cc0044" providerId="ADAL" clId="{7A8D6A5D-957A-4F74-B45E-02F26194FF97}" dt="2023-04-17T09:17:07.691" v="1321" actId="14100"/>
          <ac:picMkLst>
            <pc:docMk/>
            <pc:sldMk cId="3875732319" sldId="2158"/>
            <ac:picMk id="6" creationId="{EA19EFC6-BFB4-4B75-9B71-897FC0F05C86}"/>
          </ac:picMkLst>
        </pc:picChg>
        <pc:picChg chg="add mod">
          <ac:chgData name="Jakub Hofman" userId="53285062-d52a-4c88-bcdc-d767b8cc0044" providerId="ADAL" clId="{7A8D6A5D-957A-4F74-B45E-02F26194FF97}" dt="2023-04-17T09:17:14.905" v="1323" actId="14100"/>
          <ac:picMkLst>
            <pc:docMk/>
            <pc:sldMk cId="3875732319" sldId="2158"/>
            <ac:picMk id="9" creationId="{419AC768-9CFD-4295-A22F-BA1C4F3B6FD7}"/>
          </ac:picMkLst>
        </pc:picChg>
      </pc:sldChg>
      <pc:sldChg chg="addSp delSp modSp mod">
        <pc:chgData name="Jakub Hofman" userId="53285062-d52a-4c88-bcdc-d767b8cc0044" providerId="ADAL" clId="{7A8D6A5D-957A-4F74-B45E-02F26194FF97}" dt="2023-04-17T09:27:51.883" v="1694" actId="14100"/>
        <pc:sldMkLst>
          <pc:docMk/>
          <pc:sldMk cId="4129461118" sldId="2159"/>
        </pc:sldMkLst>
        <pc:spChg chg="mod">
          <ac:chgData name="Jakub Hofman" userId="53285062-d52a-4c88-bcdc-d767b8cc0044" providerId="ADAL" clId="{7A8D6A5D-957A-4F74-B45E-02F26194FF97}" dt="2023-04-17T07:57:07.460" v="77" actId="6549"/>
          <ac:spMkLst>
            <pc:docMk/>
            <pc:sldMk cId="4129461118" sldId="2159"/>
            <ac:spMk id="3" creationId="{140BA23D-3D8A-2A31-92CA-F633B6564856}"/>
          </ac:spMkLst>
        </pc:spChg>
        <pc:picChg chg="add del mod">
          <ac:chgData name="Jakub Hofman" userId="53285062-d52a-4c88-bcdc-d767b8cc0044" providerId="ADAL" clId="{7A8D6A5D-957A-4F74-B45E-02F26194FF97}" dt="2023-04-17T07:59:49.593" v="83" actId="478"/>
          <ac:picMkLst>
            <pc:docMk/>
            <pc:sldMk cId="4129461118" sldId="2159"/>
            <ac:picMk id="6" creationId="{404D785D-28FB-4DC7-A676-35A0E1274BDA}"/>
          </ac:picMkLst>
        </pc:picChg>
        <pc:picChg chg="mod">
          <ac:chgData name="Jakub Hofman" userId="53285062-d52a-4c88-bcdc-d767b8cc0044" providerId="ADAL" clId="{7A8D6A5D-957A-4F74-B45E-02F26194FF97}" dt="2023-04-17T08:00:13.727" v="87" actId="1076"/>
          <ac:picMkLst>
            <pc:docMk/>
            <pc:sldMk cId="4129461118" sldId="2159"/>
            <ac:picMk id="7" creationId="{B42DF561-1038-75A7-B298-FADF1274294F}"/>
          </ac:picMkLst>
        </pc:picChg>
        <pc:picChg chg="mod">
          <ac:chgData name="Jakub Hofman" userId="53285062-d52a-4c88-bcdc-d767b8cc0044" providerId="ADAL" clId="{7A8D6A5D-957A-4F74-B45E-02F26194FF97}" dt="2023-04-17T09:27:51.883" v="1694" actId="14100"/>
          <ac:picMkLst>
            <pc:docMk/>
            <pc:sldMk cId="4129461118" sldId="2159"/>
            <ac:picMk id="8" creationId="{E9129350-B8B4-5061-C182-100170A160C9}"/>
          </ac:picMkLst>
        </pc:picChg>
        <pc:picChg chg="mod">
          <ac:chgData name="Jakub Hofman" userId="53285062-d52a-4c88-bcdc-d767b8cc0044" providerId="ADAL" clId="{7A8D6A5D-957A-4F74-B45E-02F26194FF97}" dt="2023-04-17T08:00:18.547" v="89" actId="1076"/>
          <ac:picMkLst>
            <pc:docMk/>
            <pc:sldMk cId="4129461118" sldId="2159"/>
            <ac:picMk id="9" creationId="{7225DB97-AD4E-9F47-D68E-CBAF158B1096}"/>
          </ac:picMkLst>
        </pc:picChg>
        <pc:picChg chg="mod">
          <ac:chgData name="Jakub Hofman" userId="53285062-d52a-4c88-bcdc-d767b8cc0044" providerId="ADAL" clId="{7A8D6A5D-957A-4F74-B45E-02F26194FF97}" dt="2023-04-17T08:00:20.601" v="90" actId="1076"/>
          <ac:picMkLst>
            <pc:docMk/>
            <pc:sldMk cId="4129461118" sldId="2159"/>
            <ac:picMk id="10" creationId="{AD961CC4-00AA-4295-F4E6-ABE981C2C18D}"/>
          </ac:picMkLst>
        </pc:picChg>
        <pc:picChg chg="mod">
          <ac:chgData name="Jakub Hofman" userId="53285062-d52a-4c88-bcdc-d767b8cc0044" providerId="ADAL" clId="{7A8D6A5D-957A-4F74-B45E-02F26194FF97}" dt="2023-04-17T08:54:12.992" v="1052" actId="1076"/>
          <ac:picMkLst>
            <pc:docMk/>
            <pc:sldMk cId="4129461118" sldId="2159"/>
            <ac:picMk id="11" creationId="{2BAB5603-0D3E-49EC-8B63-AD71F4667AC6}"/>
          </ac:picMkLst>
        </pc:picChg>
        <pc:picChg chg="add del mod ord">
          <ac:chgData name="Jakub Hofman" userId="53285062-d52a-4c88-bcdc-d767b8cc0044" providerId="ADAL" clId="{7A8D6A5D-957A-4F74-B45E-02F26194FF97}" dt="2023-04-17T08:54:10.745" v="1051" actId="478"/>
          <ac:picMkLst>
            <pc:docMk/>
            <pc:sldMk cId="4129461118" sldId="2159"/>
            <ac:picMk id="13" creationId="{8284F6DC-33CF-4D77-98EB-09293D58CB7F}"/>
          </ac:picMkLst>
        </pc:picChg>
        <pc:picChg chg="add mod">
          <ac:chgData name="Jakub Hofman" userId="53285062-d52a-4c88-bcdc-d767b8cc0044" providerId="ADAL" clId="{7A8D6A5D-957A-4F74-B45E-02F26194FF97}" dt="2023-04-17T08:54:20.829" v="1055" actId="14100"/>
          <ac:picMkLst>
            <pc:docMk/>
            <pc:sldMk cId="4129461118" sldId="2159"/>
            <ac:picMk id="15" creationId="{CD36D695-47E0-493E-8F8F-1FD0286DA04E}"/>
          </ac:picMkLst>
        </pc:picChg>
      </pc:sldChg>
      <pc:sldChg chg="addSp modSp mod modAnim">
        <pc:chgData name="Jakub Hofman" userId="53285062-d52a-4c88-bcdc-d767b8cc0044" providerId="ADAL" clId="{7A8D6A5D-957A-4F74-B45E-02F26194FF97}" dt="2023-04-17T09:38:13.800" v="1765"/>
        <pc:sldMkLst>
          <pc:docMk/>
          <pc:sldMk cId="1479734240" sldId="2160"/>
        </pc:sldMkLst>
        <pc:spChg chg="mod">
          <ac:chgData name="Jakub Hofman" userId="53285062-d52a-4c88-bcdc-d767b8cc0044" providerId="ADAL" clId="{7A8D6A5D-957A-4F74-B45E-02F26194FF97}" dt="2023-04-17T08:24:30.285" v="545" actId="20577"/>
          <ac:spMkLst>
            <pc:docMk/>
            <pc:sldMk cId="1479734240" sldId="2160"/>
            <ac:spMk id="2" creationId="{EBB56F08-0CC3-B1D8-9750-9FA1482D9D1C}"/>
          </ac:spMkLst>
        </pc:spChg>
        <pc:spChg chg="mod">
          <ac:chgData name="Jakub Hofman" userId="53285062-d52a-4c88-bcdc-d767b8cc0044" providerId="ADAL" clId="{7A8D6A5D-957A-4F74-B45E-02F26194FF97}" dt="2023-04-17T09:22:48.256" v="1664" actId="6549"/>
          <ac:spMkLst>
            <pc:docMk/>
            <pc:sldMk cId="1479734240" sldId="2160"/>
            <ac:spMk id="3" creationId="{140BA23D-3D8A-2A31-92CA-F633B6564856}"/>
          </ac:spMkLst>
        </pc:spChg>
        <pc:spChg chg="add mod">
          <ac:chgData name="Jakub Hofman" userId="53285062-d52a-4c88-bcdc-d767b8cc0044" providerId="ADAL" clId="{7A8D6A5D-957A-4F74-B45E-02F26194FF97}" dt="2023-04-17T09:22:33.327" v="1662" actId="1076"/>
          <ac:spMkLst>
            <pc:docMk/>
            <pc:sldMk cId="1479734240" sldId="2160"/>
            <ac:spMk id="5" creationId="{79607643-CA69-4709-9641-421CB720D03B}"/>
          </ac:spMkLst>
        </pc:spChg>
      </pc:sldChg>
      <pc:sldChg chg="modSp mod modAnim modNotesTx">
        <pc:chgData name="Jakub Hofman" userId="53285062-d52a-4c88-bcdc-d767b8cc0044" providerId="ADAL" clId="{7A8D6A5D-957A-4F74-B45E-02F26194FF97}" dt="2023-04-17T09:35:33.702" v="1758"/>
        <pc:sldMkLst>
          <pc:docMk/>
          <pc:sldMk cId="174244090" sldId="2161"/>
        </pc:sldMkLst>
        <pc:spChg chg="mod">
          <ac:chgData name="Jakub Hofman" userId="53285062-d52a-4c88-bcdc-d767b8cc0044" providerId="ADAL" clId="{7A8D6A5D-957A-4F74-B45E-02F26194FF97}" dt="2023-04-17T08:43:43.075" v="893" actId="20577"/>
          <ac:spMkLst>
            <pc:docMk/>
            <pc:sldMk cId="174244090" sldId="2161"/>
            <ac:spMk id="3" creationId="{140BA23D-3D8A-2A31-92CA-F633B6564856}"/>
          </ac:spMkLst>
        </pc:spChg>
      </pc:sldChg>
      <pc:sldChg chg="addSp delSp modSp mod">
        <pc:chgData name="Jakub Hofman" userId="53285062-d52a-4c88-bcdc-d767b8cc0044" providerId="ADAL" clId="{7A8D6A5D-957A-4F74-B45E-02F26194FF97}" dt="2023-04-17T09:38:58.749" v="1774" actId="1076"/>
        <pc:sldMkLst>
          <pc:docMk/>
          <pc:sldMk cId="2988714056" sldId="2162"/>
        </pc:sldMkLst>
        <pc:spChg chg="mod">
          <ac:chgData name="Jakub Hofman" userId="53285062-d52a-4c88-bcdc-d767b8cc0044" providerId="ADAL" clId="{7A8D6A5D-957A-4F74-B45E-02F26194FF97}" dt="2023-04-17T09:35:48.326" v="1759" actId="14100"/>
          <ac:spMkLst>
            <pc:docMk/>
            <pc:sldMk cId="2988714056" sldId="2162"/>
            <ac:spMk id="3" creationId="{140BA23D-3D8A-2A31-92CA-F633B6564856}"/>
          </ac:spMkLst>
        </pc:spChg>
        <pc:grpChg chg="mod">
          <ac:chgData name="Jakub Hofman" userId="53285062-d52a-4c88-bcdc-d767b8cc0044" providerId="ADAL" clId="{7A8D6A5D-957A-4F74-B45E-02F26194FF97}" dt="2023-04-17T09:33:19.116" v="1757" actId="1076"/>
          <ac:grpSpMkLst>
            <pc:docMk/>
            <pc:sldMk cId="2988714056" sldId="2162"/>
            <ac:grpSpMk id="9" creationId="{BBFB7E0F-D763-F225-94BA-8EE384CF6517}"/>
          </ac:grpSpMkLst>
        </pc:grpChg>
        <pc:picChg chg="del">
          <ac:chgData name="Jakub Hofman" userId="53285062-d52a-4c88-bcdc-d767b8cc0044" providerId="ADAL" clId="{7A8D6A5D-957A-4F74-B45E-02F26194FF97}" dt="2023-04-17T09:32:53.420" v="1711" actId="478"/>
          <ac:picMkLst>
            <pc:docMk/>
            <pc:sldMk cId="2988714056" sldId="2162"/>
            <ac:picMk id="5" creationId="{F4121FF0-96AA-2E84-7BE6-283905587F8B}"/>
          </ac:picMkLst>
        </pc:picChg>
        <pc:picChg chg="mod">
          <ac:chgData name="Jakub Hofman" userId="53285062-d52a-4c88-bcdc-d767b8cc0044" providerId="ADAL" clId="{7A8D6A5D-957A-4F74-B45E-02F26194FF97}" dt="2023-04-17T09:33:19.116" v="1757" actId="1076"/>
          <ac:picMkLst>
            <pc:docMk/>
            <pc:sldMk cId="2988714056" sldId="2162"/>
            <ac:picMk id="6" creationId="{43052845-697E-8160-CB7E-193228FB9C66}"/>
          </ac:picMkLst>
        </pc:picChg>
        <pc:picChg chg="mod">
          <ac:chgData name="Jakub Hofman" userId="53285062-d52a-4c88-bcdc-d767b8cc0044" providerId="ADAL" clId="{7A8D6A5D-957A-4F74-B45E-02F26194FF97}" dt="2023-04-17T09:33:19.116" v="1757" actId="1076"/>
          <ac:picMkLst>
            <pc:docMk/>
            <pc:sldMk cId="2988714056" sldId="2162"/>
            <ac:picMk id="7" creationId="{8C491F6F-1C14-9990-8063-A68D66761B7C}"/>
          </ac:picMkLst>
        </pc:picChg>
        <pc:picChg chg="mod">
          <ac:chgData name="Jakub Hofman" userId="53285062-d52a-4c88-bcdc-d767b8cc0044" providerId="ADAL" clId="{7A8D6A5D-957A-4F74-B45E-02F26194FF97}" dt="2023-04-17T09:33:19.116" v="1757" actId="1076"/>
          <ac:picMkLst>
            <pc:docMk/>
            <pc:sldMk cId="2988714056" sldId="2162"/>
            <ac:picMk id="8" creationId="{67742263-6F74-3E87-D58F-46E30149016B}"/>
          </ac:picMkLst>
        </pc:picChg>
        <pc:picChg chg="add mod">
          <ac:chgData name="Jakub Hofman" userId="53285062-d52a-4c88-bcdc-d767b8cc0044" providerId="ADAL" clId="{7A8D6A5D-957A-4F74-B45E-02F26194FF97}" dt="2023-04-17T09:38:58.749" v="1774" actId="1076"/>
          <ac:picMkLst>
            <pc:docMk/>
            <pc:sldMk cId="2988714056" sldId="2162"/>
            <ac:picMk id="12" creationId="{1CBA9E3C-F380-4F7C-A65A-1A3422000B2F}"/>
          </ac:picMkLst>
        </pc:picChg>
        <pc:picChg chg="add mod">
          <ac:chgData name="Jakub Hofman" userId="53285062-d52a-4c88-bcdc-d767b8cc0044" providerId="ADAL" clId="{7A8D6A5D-957A-4F74-B45E-02F26194FF97}" dt="2023-04-17T09:36:18.544" v="1763" actId="14100"/>
          <ac:picMkLst>
            <pc:docMk/>
            <pc:sldMk cId="2988714056" sldId="2162"/>
            <ac:picMk id="3074" creationId="{01F14C43-B189-4467-AF51-F3CACDEBF9C0}"/>
          </ac:picMkLst>
        </pc:picChg>
        <pc:picChg chg="mod">
          <ac:chgData name="Jakub Hofman" userId="53285062-d52a-4c88-bcdc-d767b8cc0044" providerId="ADAL" clId="{7A8D6A5D-957A-4F74-B45E-02F26194FF97}" dt="2023-04-17T09:33:19.116" v="1757" actId="1076"/>
          <ac:picMkLst>
            <pc:docMk/>
            <pc:sldMk cId="2988714056" sldId="2162"/>
            <ac:picMk id="3076" creationId="{C4A3A73F-7CFF-BEDA-23FF-4D6A5EC1F8A0}"/>
          </ac:picMkLst>
        </pc:picChg>
      </pc:sldChg>
      <pc:sldChg chg="addSp delSp modSp mod">
        <pc:chgData name="Jakub Hofman" userId="53285062-d52a-4c88-bcdc-d767b8cc0044" providerId="ADAL" clId="{7A8D6A5D-957A-4F74-B45E-02F26194FF97}" dt="2023-04-17T09:32:48.871" v="1710" actId="1076"/>
        <pc:sldMkLst>
          <pc:docMk/>
          <pc:sldMk cId="2203976142" sldId="2163"/>
        </pc:sldMkLst>
        <pc:spChg chg="mod">
          <ac:chgData name="Jakub Hofman" userId="53285062-d52a-4c88-bcdc-d767b8cc0044" providerId="ADAL" clId="{7A8D6A5D-957A-4F74-B45E-02F26194FF97}" dt="2023-04-17T08:51:39.009" v="988" actId="20577"/>
          <ac:spMkLst>
            <pc:docMk/>
            <pc:sldMk cId="2203976142" sldId="2163"/>
            <ac:spMk id="3" creationId="{140BA23D-3D8A-2A31-92CA-F633B6564856}"/>
          </ac:spMkLst>
        </pc:spChg>
        <pc:picChg chg="del">
          <ac:chgData name="Jakub Hofman" userId="53285062-d52a-4c88-bcdc-d767b8cc0044" providerId="ADAL" clId="{7A8D6A5D-957A-4F74-B45E-02F26194FF97}" dt="2023-04-17T09:32:19.167" v="1707" actId="478"/>
          <ac:picMkLst>
            <pc:docMk/>
            <pc:sldMk cId="2203976142" sldId="2163"/>
            <ac:picMk id="5" creationId="{F4121FF0-96AA-2E84-7BE6-283905587F8B}"/>
          </ac:picMkLst>
        </pc:picChg>
        <pc:picChg chg="add mod">
          <ac:chgData name="Jakub Hofman" userId="53285062-d52a-4c88-bcdc-d767b8cc0044" providerId="ADAL" clId="{7A8D6A5D-957A-4F74-B45E-02F26194FF97}" dt="2023-04-17T09:32:48.871" v="1710" actId="1076"/>
          <ac:picMkLst>
            <pc:docMk/>
            <pc:sldMk cId="2203976142" sldId="2163"/>
            <ac:picMk id="2050" creationId="{AFB6C1A3-6661-44EC-B0B5-E8443293F7DD}"/>
          </ac:picMkLst>
        </pc:picChg>
      </pc:sldChg>
      <pc:sldChg chg="addSp delSp modSp mod">
        <pc:chgData name="Jakub Hofman" userId="53285062-d52a-4c88-bcdc-d767b8cc0044" providerId="ADAL" clId="{7A8D6A5D-957A-4F74-B45E-02F26194FF97}" dt="2023-04-17T09:38:34.562" v="1770" actId="1076"/>
        <pc:sldMkLst>
          <pc:docMk/>
          <pc:sldMk cId="1561003518" sldId="2164"/>
        </pc:sldMkLst>
        <pc:spChg chg="del">
          <ac:chgData name="Jakub Hofman" userId="53285062-d52a-4c88-bcdc-d767b8cc0044" providerId="ADAL" clId="{7A8D6A5D-957A-4F74-B45E-02F26194FF97}" dt="2023-04-17T09:26:28.394" v="1678" actId="478"/>
          <ac:spMkLst>
            <pc:docMk/>
            <pc:sldMk cId="1561003518" sldId="2164"/>
            <ac:spMk id="3" creationId="{D71585B5-7432-BBF2-424C-36BD8AC71F18}"/>
          </ac:spMkLst>
        </pc:spChg>
        <pc:spChg chg="del">
          <ac:chgData name="Jakub Hofman" userId="53285062-d52a-4c88-bcdc-d767b8cc0044" providerId="ADAL" clId="{7A8D6A5D-957A-4F74-B45E-02F26194FF97}" dt="2023-04-17T08:12:51.422" v="126" actId="478"/>
          <ac:spMkLst>
            <pc:docMk/>
            <pc:sldMk cId="1561003518" sldId="2164"/>
            <ac:spMk id="6" creationId="{65CA5FD4-B790-9CD2-31EF-8175EE1BAA21}"/>
          </ac:spMkLst>
        </pc:spChg>
        <pc:spChg chg="add mod">
          <ac:chgData name="Jakub Hofman" userId="53285062-d52a-4c88-bcdc-d767b8cc0044" providerId="ADAL" clId="{7A8D6A5D-957A-4F74-B45E-02F26194FF97}" dt="2023-04-17T09:26:37.548" v="1680" actId="1076"/>
          <ac:spMkLst>
            <pc:docMk/>
            <pc:sldMk cId="1561003518" sldId="2164"/>
            <ac:spMk id="7" creationId="{596E93D3-BD56-494B-9DCC-0075BF0B38AB}"/>
          </ac:spMkLst>
        </pc:spChg>
        <pc:picChg chg="del mod">
          <ac:chgData name="Jakub Hofman" userId="53285062-d52a-4c88-bcdc-d767b8cc0044" providerId="ADAL" clId="{7A8D6A5D-957A-4F74-B45E-02F26194FF97}" dt="2023-04-17T09:26:19.394" v="1674" actId="478"/>
          <ac:picMkLst>
            <pc:docMk/>
            <pc:sldMk cId="1561003518" sldId="2164"/>
            <ac:picMk id="5" creationId="{A4F93F42-15D1-BA47-A9D8-8AD1877589C3}"/>
          </ac:picMkLst>
        </pc:picChg>
        <pc:picChg chg="add mod ord">
          <ac:chgData name="Jakub Hofman" userId="53285062-d52a-4c88-bcdc-d767b8cc0044" providerId="ADAL" clId="{7A8D6A5D-957A-4F74-B45E-02F26194FF97}" dt="2023-04-17T09:26:32.493" v="1679" actId="1076"/>
          <ac:picMkLst>
            <pc:docMk/>
            <pc:sldMk cId="1561003518" sldId="2164"/>
            <ac:picMk id="9" creationId="{9AD5BEF0-C379-4D44-B722-25CEA9579779}"/>
          </ac:picMkLst>
        </pc:picChg>
        <pc:picChg chg="add mod">
          <ac:chgData name="Jakub Hofman" userId="53285062-d52a-4c88-bcdc-d767b8cc0044" providerId="ADAL" clId="{7A8D6A5D-957A-4F74-B45E-02F26194FF97}" dt="2023-04-17T09:38:34.562" v="1770" actId="1076"/>
          <ac:picMkLst>
            <pc:docMk/>
            <pc:sldMk cId="1561003518" sldId="2164"/>
            <ac:picMk id="10" creationId="{62112070-81AC-4618-9FC8-4FE9FCE65AF1}"/>
          </ac:picMkLst>
        </pc:picChg>
      </pc:sldChg>
      <pc:sldChg chg="addSp delSp modSp mod">
        <pc:chgData name="Jakub Hofman" userId="53285062-d52a-4c88-bcdc-d767b8cc0044" providerId="ADAL" clId="{7A8D6A5D-957A-4F74-B45E-02F26194FF97}" dt="2023-04-17T09:38:37.571" v="1771"/>
        <pc:sldMkLst>
          <pc:docMk/>
          <pc:sldMk cId="1175232870" sldId="2165"/>
        </pc:sldMkLst>
        <pc:spChg chg="del">
          <ac:chgData name="Jakub Hofman" userId="53285062-d52a-4c88-bcdc-d767b8cc0044" providerId="ADAL" clId="{7A8D6A5D-957A-4F74-B45E-02F26194FF97}" dt="2023-04-17T09:25:34.628" v="1672" actId="478"/>
          <ac:spMkLst>
            <pc:docMk/>
            <pc:sldMk cId="1175232870" sldId="2165"/>
            <ac:spMk id="3" creationId="{D71585B5-7432-BBF2-424C-36BD8AC71F18}"/>
          </ac:spMkLst>
        </pc:spChg>
        <pc:spChg chg="del">
          <ac:chgData name="Jakub Hofman" userId="53285062-d52a-4c88-bcdc-d767b8cc0044" providerId="ADAL" clId="{7A8D6A5D-957A-4F74-B45E-02F26194FF97}" dt="2023-04-17T08:13:05.037" v="128" actId="478"/>
          <ac:spMkLst>
            <pc:docMk/>
            <pc:sldMk cId="1175232870" sldId="2165"/>
            <ac:spMk id="9" creationId="{E4EB8310-0D3F-99F3-7A8C-2F377090728D}"/>
          </ac:spMkLst>
        </pc:spChg>
        <pc:spChg chg="del">
          <ac:chgData name="Jakub Hofman" userId="53285062-d52a-4c88-bcdc-d767b8cc0044" providerId="ADAL" clId="{7A8D6A5D-957A-4F74-B45E-02F26194FF97}" dt="2023-04-17T08:04:11.189" v="107" actId="21"/>
          <ac:spMkLst>
            <pc:docMk/>
            <pc:sldMk cId="1175232870" sldId="2165"/>
            <ac:spMk id="10" creationId="{5093BECF-11E0-B22A-B9EE-75C7CCF3B1FE}"/>
          </ac:spMkLst>
        </pc:spChg>
        <pc:spChg chg="add mod">
          <ac:chgData name="Jakub Hofman" userId="53285062-d52a-4c88-bcdc-d767b8cc0044" providerId="ADAL" clId="{7A8D6A5D-957A-4F74-B45E-02F26194FF97}" dt="2023-04-17T09:25:39.107" v="1673" actId="1076"/>
          <ac:spMkLst>
            <pc:docMk/>
            <pc:sldMk cId="1175232870" sldId="2165"/>
            <ac:spMk id="13" creationId="{E43CD7D7-65AA-405B-AD95-862E437A914F}"/>
          </ac:spMkLst>
        </pc:spChg>
        <pc:picChg chg="add del">
          <ac:chgData name="Jakub Hofman" userId="53285062-d52a-4c88-bcdc-d767b8cc0044" providerId="ADAL" clId="{7A8D6A5D-957A-4F74-B45E-02F26194FF97}" dt="2023-04-17T08:03:39.290" v="102" actId="478"/>
          <ac:picMkLst>
            <pc:docMk/>
            <pc:sldMk cId="1175232870" sldId="2165"/>
            <ac:picMk id="6" creationId="{54A767DC-DAE0-4FDF-B416-537A360CC815}"/>
          </ac:picMkLst>
        </pc:picChg>
        <pc:picChg chg="del">
          <ac:chgData name="Jakub Hofman" userId="53285062-d52a-4c88-bcdc-d767b8cc0044" providerId="ADAL" clId="{7A8D6A5D-957A-4F74-B45E-02F26194FF97}" dt="2023-04-17T09:25:21.115" v="1667" actId="478"/>
          <ac:picMkLst>
            <pc:docMk/>
            <pc:sldMk cId="1175232870" sldId="2165"/>
            <ac:picMk id="7" creationId="{C0F290CE-D689-C810-2BC3-1F2C66012B8A}"/>
          </ac:picMkLst>
        </pc:picChg>
        <pc:picChg chg="del">
          <ac:chgData name="Jakub Hofman" userId="53285062-d52a-4c88-bcdc-d767b8cc0044" providerId="ADAL" clId="{7A8D6A5D-957A-4F74-B45E-02F26194FF97}" dt="2023-04-17T08:04:11.189" v="107" actId="21"/>
          <ac:picMkLst>
            <pc:docMk/>
            <pc:sldMk cId="1175232870" sldId="2165"/>
            <ac:picMk id="8" creationId="{9D3E08C1-DEB7-FD5B-E38D-C722FF91AF6C}"/>
          </ac:picMkLst>
        </pc:picChg>
        <pc:picChg chg="del">
          <ac:chgData name="Jakub Hofman" userId="53285062-d52a-4c88-bcdc-d767b8cc0044" providerId="ADAL" clId="{7A8D6A5D-957A-4F74-B45E-02F26194FF97}" dt="2023-04-17T09:23:47.035" v="1666" actId="478"/>
          <ac:picMkLst>
            <pc:docMk/>
            <pc:sldMk cId="1175232870" sldId="2165"/>
            <ac:picMk id="11" creationId="{1E8C491A-18B0-E2FE-AE34-877DA96DA7C9}"/>
          </ac:picMkLst>
        </pc:picChg>
        <pc:picChg chg="del">
          <ac:chgData name="Jakub Hofman" userId="53285062-d52a-4c88-bcdc-d767b8cc0044" providerId="ADAL" clId="{7A8D6A5D-957A-4F74-B45E-02F26194FF97}" dt="2023-04-17T08:03:37.295" v="101" actId="478"/>
          <ac:picMkLst>
            <pc:docMk/>
            <pc:sldMk cId="1175232870" sldId="2165"/>
            <ac:picMk id="12" creationId="{4629DFFB-F69F-95A1-2A03-36F261275BC4}"/>
          </ac:picMkLst>
        </pc:picChg>
        <pc:picChg chg="add mod ord">
          <ac:chgData name="Jakub Hofman" userId="53285062-d52a-4c88-bcdc-d767b8cc0044" providerId="ADAL" clId="{7A8D6A5D-957A-4F74-B45E-02F26194FF97}" dt="2023-04-17T09:25:31.915" v="1671" actId="167"/>
          <ac:picMkLst>
            <pc:docMk/>
            <pc:sldMk cId="1175232870" sldId="2165"/>
            <ac:picMk id="15" creationId="{1DD32AE3-806D-4722-9251-6480D35EBBE2}"/>
          </ac:picMkLst>
        </pc:picChg>
        <pc:picChg chg="add mod">
          <ac:chgData name="Jakub Hofman" userId="53285062-d52a-4c88-bcdc-d767b8cc0044" providerId="ADAL" clId="{7A8D6A5D-957A-4F74-B45E-02F26194FF97}" dt="2023-04-17T09:38:37.571" v="1771"/>
          <ac:picMkLst>
            <pc:docMk/>
            <pc:sldMk cId="1175232870" sldId="2165"/>
            <ac:picMk id="16" creationId="{6209FD8E-6CDA-485F-8712-F00B7F16C929}"/>
          </ac:picMkLst>
        </pc:picChg>
      </pc:sldChg>
      <pc:sldChg chg="del">
        <pc:chgData name="Jakub Hofman" userId="53285062-d52a-4c88-bcdc-d767b8cc0044" providerId="ADAL" clId="{7A8D6A5D-957A-4F74-B45E-02F26194FF97}" dt="2023-04-17T09:23:36.251" v="1665" actId="47"/>
        <pc:sldMkLst>
          <pc:docMk/>
          <pc:sldMk cId="1154018003" sldId="2166"/>
        </pc:sldMkLst>
      </pc:sldChg>
      <pc:sldChg chg="addSp delSp modSp add mod">
        <pc:chgData name="Jakub Hofman" userId="53285062-d52a-4c88-bcdc-d767b8cc0044" providerId="ADAL" clId="{7A8D6A5D-957A-4F74-B45E-02F26194FF97}" dt="2023-04-17T09:38:38.921" v="1772"/>
        <pc:sldMkLst>
          <pc:docMk/>
          <pc:sldMk cId="2595885042" sldId="2167"/>
        </pc:sldMkLst>
        <pc:spChg chg="mod">
          <ac:chgData name="Jakub Hofman" userId="53285062-d52a-4c88-bcdc-d767b8cc0044" providerId="ADAL" clId="{7A8D6A5D-957A-4F74-B45E-02F26194FF97}" dt="2023-04-17T08:15:08.793" v="185" actId="20577"/>
          <ac:spMkLst>
            <pc:docMk/>
            <pc:sldMk cId="2595885042" sldId="2167"/>
            <ac:spMk id="2" creationId="{2AFD0C47-074D-9D3C-F174-D8C5C57E7D15}"/>
          </ac:spMkLst>
        </pc:spChg>
        <pc:spChg chg="del">
          <ac:chgData name="Jakub Hofman" userId="53285062-d52a-4c88-bcdc-d767b8cc0044" providerId="ADAL" clId="{7A8D6A5D-957A-4F74-B45E-02F26194FF97}" dt="2023-04-17T08:16:28.985" v="198" actId="478"/>
          <ac:spMkLst>
            <pc:docMk/>
            <pc:sldMk cId="2595885042" sldId="2167"/>
            <ac:spMk id="3" creationId="{D71585B5-7432-BBF2-424C-36BD8AC71F18}"/>
          </ac:spMkLst>
        </pc:spChg>
        <pc:spChg chg="del">
          <ac:chgData name="Jakub Hofman" userId="53285062-d52a-4c88-bcdc-d767b8cc0044" providerId="ADAL" clId="{7A8D6A5D-957A-4F74-B45E-02F26194FF97}" dt="2023-04-17T08:14:13.749" v="142" actId="478"/>
          <ac:spMkLst>
            <pc:docMk/>
            <pc:sldMk cId="2595885042" sldId="2167"/>
            <ac:spMk id="10" creationId="{5093BECF-11E0-B22A-B9EE-75C7CCF3B1FE}"/>
          </ac:spMkLst>
        </pc:spChg>
        <pc:picChg chg="del mod">
          <ac:chgData name="Jakub Hofman" userId="53285062-d52a-4c88-bcdc-d767b8cc0044" providerId="ADAL" clId="{7A8D6A5D-957A-4F74-B45E-02F26194FF97}" dt="2023-04-17T08:15:56.112" v="188" actId="478"/>
          <ac:picMkLst>
            <pc:docMk/>
            <pc:sldMk cId="2595885042" sldId="2167"/>
            <ac:picMk id="5" creationId="{04D63AAF-A1A9-4AAD-B66F-A826937DBCB1}"/>
          </ac:picMkLst>
        </pc:picChg>
        <pc:picChg chg="del">
          <ac:chgData name="Jakub Hofman" userId="53285062-d52a-4c88-bcdc-d767b8cc0044" providerId="ADAL" clId="{7A8D6A5D-957A-4F74-B45E-02F26194FF97}" dt="2023-04-17T08:14:07.487" v="139" actId="478"/>
          <ac:picMkLst>
            <pc:docMk/>
            <pc:sldMk cId="2595885042" sldId="2167"/>
            <ac:picMk id="6" creationId="{54A767DC-DAE0-4FDF-B416-537A360CC815}"/>
          </ac:picMkLst>
        </pc:picChg>
        <pc:picChg chg="del">
          <ac:chgData name="Jakub Hofman" userId="53285062-d52a-4c88-bcdc-d767b8cc0044" providerId="ADAL" clId="{7A8D6A5D-957A-4F74-B45E-02F26194FF97}" dt="2023-04-17T08:14:12.601" v="141" actId="478"/>
          <ac:picMkLst>
            <pc:docMk/>
            <pc:sldMk cId="2595885042" sldId="2167"/>
            <ac:picMk id="7" creationId="{C0F290CE-D689-C810-2BC3-1F2C66012B8A}"/>
          </ac:picMkLst>
        </pc:picChg>
        <pc:picChg chg="del">
          <ac:chgData name="Jakub Hofman" userId="53285062-d52a-4c88-bcdc-d767b8cc0044" providerId="ADAL" clId="{7A8D6A5D-957A-4F74-B45E-02F26194FF97}" dt="2023-04-17T08:14:11.128" v="140" actId="478"/>
          <ac:picMkLst>
            <pc:docMk/>
            <pc:sldMk cId="2595885042" sldId="2167"/>
            <ac:picMk id="8" creationId="{9D3E08C1-DEB7-FD5B-E38D-C722FF91AF6C}"/>
          </ac:picMkLst>
        </pc:picChg>
        <pc:picChg chg="del">
          <ac:chgData name="Jakub Hofman" userId="53285062-d52a-4c88-bcdc-d767b8cc0044" providerId="ADAL" clId="{7A8D6A5D-957A-4F74-B45E-02F26194FF97}" dt="2023-04-17T08:14:14.742" v="143" actId="478"/>
          <ac:picMkLst>
            <pc:docMk/>
            <pc:sldMk cId="2595885042" sldId="2167"/>
            <ac:picMk id="11" creationId="{1E8C491A-18B0-E2FE-AE34-877DA96DA7C9}"/>
          </ac:picMkLst>
        </pc:picChg>
        <pc:picChg chg="del">
          <ac:chgData name="Jakub Hofman" userId="53285062-d52a-4c88-bcdc-d767b8cc0044" providerId="ADAL" clId="{7A8D6A5D-957A-4F74-B45E-02F26194FF97}" dt="2023-04-17T08:03:33.672" v="100" actId="478"/>
          <ac:picMkLst>
            <pc:docMk/>
            <pc:sldMk cId="2595885042" sldId="2167"/>
            <ac:picMk id="12" creationId="{4629DFFB-F69F-95A1-2A03-36F261275BC4}"/>
          </ac:picMkLst>
        </pc:picChg>
        <pc:picChg chg="add mod modCrop">
          <ac:chgData name="Jakub Hofman" userId="53285062-d52a-4c88-bcdc-d767b8cc0044" providerId="ADAL" clId="{7A8D6A5D-957A-4F74-B45E-02F26194FF97}" dt="2023-04-17T08:16:20.614" v="195" actId="1440"/>
          <ac:picMkLst>
            <pc:docMk/>
            <pc:sldMk cId="2595885042" sldId="2167"/>
            <ac:picMk id="14" creationId="{AEC4BD8B-B341-4A50-9A67-07FF73A6B8BE}"/>
          </ac:picMkLst>
        </pc:picChg>
        <pc:picChg chg="add mod">
          <ac:chgData name="Jakub Hofman" userId="53285062-d52a-4c88-bcdc-d767b8cc0044" providerId="ADAL" clId="{7A8D6A5D-957A-4F74-B45E-02F26194FF97}" dt="2023-04-17T08:16:27.072" v="197" actId="1076"/>
          <ac:picMkLst>
            <pc:docMk/>
            <pc:sldMk cId="2595885042" sldId="2167"/>
            <ac:picMk id="15" creationId="{A52486EE-6CD0-4ACE-BDD4-8CCA4DB469DE}"/>
          </ac:picMkLst>
        </pc:picChg>
        <pc:picChg chg="add mod">
          <ac:chgData name="Jakub Hofman" userId="53285062-d52a-4c88-bcdc-d767b8cc0044" providerId="ADAL" clId="{7A8D6A5D-957A-4F74-B45E-02F26194FF97}" dt="2023-04-17T09:38:38.921" v="1772"/>
          <ac:picMkLst>
            <pc:docMk/>
            <pc:sldMk cId="2595885042" sldId="2167"/>
            <ac:picMk id="16" creationId="{7ED21A39-F769-46FD-970F-B18DCDCADF2E}"/>
          </ac:picMkLst>
        </pc:picChg>
      </pc:sldChg>
      <pc:sldChg chg="addSp delSp modSp add mod">
        <pc:chgData name="Jakub Hofman" userId="53285062-d52a-4c88-bcdc-d767b8cc0044" providerId="ADAL" clId="{7A8D6A5D-957A-4F74-B45E-02F26194FF97}" dt="2023-04-17T08:07:58.245" v="125" actId="20577"/>
        <pc:sldMkLst>
          <pc:docMk/>
          <pc:sldMk cId="691553980" sldId="2168"/>
        </pc:sldMkLst>
        <pc:spChg chg="del">
          <ac:chgData name="Jakub Hofman" userId="53285062-d52a-4c88-bcdc-d767b8cc0044" providerId="ADAL" clId="{7A8D6A5D-957A-4F74-B45E-02F26194FF97}" dt="2023-04-17T08:04:06.287" v="106" actId="478"/>
          <ac:spMkLst>
            <pc:docMk/>
            <pc:sldMk cId="691553980" sldId="2168"/>
            <ac:spMk id="3" creationId="{D71585B5-7432-BBF2-424C-36BD8AC71F18}"/>
          </ac:spMkLst>
        </pc:spChg>
        <pc:spChg chg="del">
          <ac:chgData name="Jakub Hofman" userId="53285062-d52a-4c88-bcdc-d767b8cc0044" providerId="ADAL" clId="{7A8D6A5D-957A-4F74-B45E-02F26194FF97}" dt="2023-04-17T08:04:04.472" v="105" actId="478"/>
          <ac:spMkLst>
            <pc:docMk/>
            <pc:sldMk cId="691553980" sldId="2168"/>
            <ac:spMk id="6" creationId="{65CA5FD4-B790-9CD2-31EF-8175EE1BAA21}"/>
          </ac:spMkLst>
        </pc:spChg>
        <pc:spChg chg="add del mod">
          <ac:chgData name="Jakub Hofman" userId="53285062-d52a-4c88-bcdc-d767b8cc0044" providerId="ADAL" clId="{7A8D6A5D-957A-4F74-B45E-02F26194FF97}" dt="2023-04-17T08:04:25.138" v="110" actId="478"/>
          <ac:spMkLst>
            <pc:docMk/>
            <pc:sldMk cId="691553980" sldId="2168"/>
            <ac:spMk id="8" creationId="{91AF83BF-A33C-4743-886C-7C8BD01B4A55}"/>
          </ac:spMkLst>
        </pc:spChg>
        <pc:spChg chg="add mod">
          <ac:chgData name="Jakub Hofman" userId="53285062-d52a-4c88-bcdc-d767b8cc0044" providerId="ADAL" clId="{7A8D6A5D-957A-4F74-B45E-02F26194FF97}" dt="2023-04-17T08:05:02.919" v="116" actId="1076"/>
          <ac:spMkLst>
            <pc:docMk/>
            <pc:sldMk cId="691553980" sldId="2168"/>
            <ac:spMk id="9" creationId="{F7CBB429-9E4E-47CC-B320-905454D94BFA}"/>
          </ac:spMkLst>
        </pc:spChg>
        <pc:spChg chg="add mod">
          <ac:chgData name="Jakub Hofman" userId="53285062-d52a-4c88-bcdc-d767b8cc0044" providerId="ADAL" clId="{7A8D6A5D-957A-4F74-B45E-02F26194FF97}" dt="2023-04-17T08:07:58.245" v="125" actId="20577"/>
          <ac:spMkLst>
            <pc:docMk/>
            <pc:sldMk cId="691553980" sldId="2168"/>
            <ac:spMk id="11" creationId="{C04C79B6-4EA0-4CDA-B2F5-6BE5CAA36C73}"/>
          </ac:spMkLst>
        </pc:spChg>
        <pc:picChg chg="del">
          <ac:chgData name="Jakub Hofman" userId="53285062-d52a-4c88-bcdc-d767b8cc0044" providerId="ADAL" clId="{7A8D6A5D-957A-4F74-B45E-02F26194FF97}" dt="2023-04-17T08:04:02.925" v="104" actId="478"/>
          <ac:picMkLst>
            <pc:docMk/>
            <pc:sldMk cId="691553980" sldId="2168"/>
            <ac:picMk id="5" creationId="{A4F93F42-15D1-BA47-A9D8-8AD1877589C3}"/>
          </ac:picMkLst>
        </pc:picChg>
        <pc:picChg chg="add mod">
          <ac:chgData name="Jakub Hofman" userId="53285062-d52a-4c88-bcdc-d767b8cc0044" providerId="ADAL" clId="{7A8D6A5D-957A-4F74-B45E-02F26194FF97}" dt="2023-04-17T08:04:18.923" v="109" actId="14100"/>
          <ac:picMkLst>
            <pc:docMk/>
            <pc:sldMk cId="691553980" sldId="2168"/>
            <ac:picMk id="7" creationId="{C44DCF18-D8C5-4249-AD4D-9830D9E072DE}"/>
          </ac:picMkLst>
        </pc:picChg>
      </pc:sldChg>
      <pc:sldChg chg="addSp delSp modSp add mod">
        <pc:chgData name="Jakub Hofman" userId="53285062-d52a-4c88-bcdc-d767b8cc0044" providerId="ADAL" clId="{7A8D6A5D-957A-4F74-B45E-02F26194FF97}" dt="2023-04-17T09:28:15.430" v="1700" actId="14100"/>
        <pc:sldMkLst>
          <pc:docMk/>
          <pc:sldMk cId="2669312199" sldId="2169"/>
        </pc:sldMkLst>
        <pc:spChg chg="del mod">
          <ac:chgData name="Jakub Hofman" userId="53285062-d52a-4c88-bcdc-d767b8cc0044" providerId="ADAL" clId="{7A8D6A5D-957A-4F74-B45E-02F26194FF97}" dt="2023-04-17T08:57:48.004" v="1082"/>
          <ac:spMkLst>
            <pc:docMk/>
            <pc:sldMk cId="2669312199" sldId="2169"/>
            <ac:spMk id="3" creationId="{140BA23D-3D8A-2A31-92CA-F633B6564856}"/>
          </ac:spMkLst>
        </pc:spChg>
        <pc:picChg chg="add mod">
          <ac:chgData name="Jakub Hofman" userId="53285062-d52a-4c88-bcdc-d767b8cc0044" providerId="ADAL" clId="{7A8D6A5D-957A-4F74-B45E-02F26194FF97}" dt="2023-04-17T08:56:46.845" v="1081" actId="14100"/>
          <ac:picMkLst>
            <pc:docMk/>
            <pc:sldMk cId="2669312199" sldId="2169"/>
            <ac:picMk id="6" creationId="{258EC060-FD81-4FDA-B06D-427B8235B55C}"/>
          </ac:picMkLst>
        </pc:picChg>
        <pc:picChg chg="del mod">
          <ac:chgData name="Jakub Hofman" userId="53285062-d52a-4c88-bcdc-d767b8cc0044" providerId="ADAL" clId="{7A8D6A5D-957A-4F74-B45E-02F26194FF97}" dt="2023-04-17T08:54:27.894" v="1057" actId="478"/>
          <ac:picMkLst>
            <pc:docMk/>
            <pc:sldMk cId="2669312199" sldId="2169"/>
            <ac:picMk id="7" creationId="{B42DF561-1038-75A7-B298-FADF1274294F}"/>
          </ac:picMkLst>
        </pc:picChg>
        <pc:picChg chg="del mod">
          <ac:chgData name="Jakub Hofman" userId="53285062-d52a-4c88-bcdc-d767b8cc0044" providerId="ADAL" clId="{7A8D6A5D-957A-4F74-B45E-02F26194FF97}" dt="2023-04-17T08:54:27.894" v="1057" actId="478"/>
          <ac:picMkLst>
            <pc:docMk/>
            <pc:sldMk cId="2669312199" sldId="2169"/>
            <ac:picMk id="8" creationId="{E9129350-B8B4-5061-C182-100170A160C9}"/>
          </ac:picMkLst>
        </pc:picChg>
        <pc:picChg chg="del mod">
          <ac:chgData name="Jakub Hofman" userId="53285062-d52a-4c88-bcdc-d767b8cc0044" providerId="ADAL" clId="{7A8D6A5D-957A-4F74-B45E-02F26194FF97}" dt="2023-04-17T08:54:27.894" v="1057" actId="478"/>
          <ac:picMkLst>
            <pc:docMk/>
            <pc:sldMk cId="2669312199" sldId="2169"/>
            <ac:picMk id="9" creationId="{7225DB97-AD4E-9F47-D68E-CBAF158B1096}"/>
          </ac:picMkLst>
        </pc:picChg>
        <pc:picChg chg="del mod">
          <ac:chgData name="Jakub Hofman" userId="53285062-d52a-4c88-bcdc-d767b8cc0044" providerId="ADAL" clId="{7A8D6A5D-957A-4F74-B45E-02F26194FF97}" dt="2023-04-17T08:54:27.894" v="1057" actId="478"/>
          <ac:picMkLst>
            <pc:docMk/>
            <pc:sldMk cId="2669312199" sldId="2169"/>
            <ac:picMk id="10" creationId="{AD961CC4-00AA-4295-F4E6-ABE981C2C18D}"/>
          </ac:picMkLst>
        </pc:picChg>
        <pc:picChg chg="del mod">
          <ac:chgData name="Jakub Hofman" userId="53285062-d52a-4c88-bcdc-d767b8cc0044" providerId="ADAL" clId="{7A8D6A5D-957A-4F74-B45E-02F26194FF97}" dt="2023-04-17T08:54:27.894" v="1057" actId="478"/>
          <ac:picMkLst>
            <pc:docMk/>
            <pc:sldMk cId="2669312199" sldId="2169"/>
            <ac:picMk id="11" creationId="{2BAB5603-0D3E-49EC-8B63-AD71F4667AC6}"/>
          </ac:picMkLst>
        </pc:picChg>
        <pc:picChg chg="del mod">
          <ac:chgData name="Jakub Hofman" userId="53285062-d52a-4c88-bcdc-d767b8cc0044" providerId="ADAL" clId="{7A8D6A5D-957A-4F74-B45E-02F26194FF97}" dt="2023-04-17T08:56:04.337" v="1071" actId="478"/>
          <ac:picMkLst>
            <pc:docMk/>
            <pc:sldMk cId="2669312199" sldId="2169"/>
            <ac:picMk id="13" creationId="{8284F6DC-33CF-4D77-98EB-09293D58CB7F}"/>
          </ac:picMkLst>
        </pc:picChg>
        <pc:picChg chg="add mod">
          <ac:chgData name="Jakub Hofman" userId="53285062-d52a-4c88-bcdc-d767b8cc0044" providerId="ADAL" clId="{7A8D6A5D-957A-4F74-B45E-02F26194FF97}" dt="2023-04-17T09:28:15.430" v="1700" actId="14100"/>
          <ac:picMkLst>
            <pc:docMk/>
            <pc:sldMk cId="2669312199" sldId="2169"/>
            <ac:picMk id="14" creationId="{9EE3B1AE-2FF5-4B1D-9755-6B7654CD8C3E}"/>
          </ac:picMkLst>
        </pc:picChg>
        <pc:picChg chg="del mod">
          <ac:chgData name="Jakub Hofman" userId="53285062-d52a-4c88-bcdc-d767b8cc0044" providerId="ADAL" clId="{7A8D6A5D-957A-4F74-B45E-02F26194FF97}" dt="2023-04-17T08:54:27.894" v="1057" actId="478"/>
          <ac:picMkLst>
            <pc:docMk/>
            <pc:sldMk cId="2669312199" sldId="2169"/>
            <ac:picMk id="15" creationId="{CD36D695-47E0-493E-8F8F-1FD0286DA04E}"/>
          </ac:picMkLst>
        </pc:picChg>
        <pc:picChg chg="add mod">
          <ac:chgData name="Jakub Hofman" userId="53285062-d52a-4c88-bcdc-d767b8cc0044" providerId="ADAL" clId="{7A8D6A5D-957A-4F74-B45E-02F26194FF97}" dt="2023-04-17T09:28:08.408" v="1698" actId="1076"/>
          <ac:picMkLst>
            <pc:docMk/>
            <pc:sldMk cId="2669312199" sldId="2169"/>
            <ac:picMk id="17" creationId="{804D3376-7745-4C0D-B9AE-9480CB3FF701}"/>
          </ac:picMkLst>
        </pc:picChg>
        <pc:picChg chg="add mod">
          <ac:chgData name="Jakub Hofman" userId="53285062-d52a-4c88-bcdc-d767b8cc0044" providerId="ADAL" clId="{7A8D6A5D-957A-4F74-B45E-02F26194FF97}" dt="2023-04-17T08:56:42.925" v="1079" actId="14100"/>
          <ac:picMkLst>
            <pc:docMk/>
            <pc:sldMk cId="2669312199" sldId="2169"/>
            <ac:picMk id="19" creationId="{1BCA8568-067B-4A6C-8B41-A82E21A57F3B}"/>
          </ac:picMkLst>
        </pc:picChg>
        <pc:picChg chg="add mod">
          <ac:chgData name="Jakub Hofman" userId="53285062-d52a-4c88-bcdc-d767b8cc0044" providerId="ADAL" clId="{7A8D6A5D-957A-4F74-B45E-02F26194FF97}" dt="2023-04-17T08:57:57.220" v="1085" actId="14100"/>
          <ac:picMkLst>
            <pc:docMk/>
            <pc:sldMk cId="2669312199" sldId="2169"/>
            <ac:picMk id="21" creationId="{59A6E1F7-B338-40F8-B314-C15C7073F90B}"/>
          </ac:picMkLst>
        </pc:picChg>
        <pc:picChg chg="add mod">
          <ac:chgData name="Jakub Hofman" userId="53285062-d52a-4c88-bcdc-d767b8cc0044" providerId="ADAL" clId="{7A8D6A5D-957A-4F74-B45E-02F26194FF97}" dt="2023-04-17T09:27:59.342" v="1695" actId="14100"/>
          <ac:picMkLst>
            <pc:docMk/>
            <pc:sldMk cId="2669312199" sldId="2169"/>
            <ac:picMk id="23" creationId="{9E68159A-F33E-48FE-9D4E-40B8059F4F27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/>
              <a:cs typeface="Calibri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/>
              <a:pPr/>
              <a:t>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124308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805832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spcAft>
                <a:spcPts val="600"/>
              </a:spcAft>
              <a:defRPr sz="4400"/>
            </a:lvl1pPr>
          </a:lstStyle>
          <a:p>
            <a:r>
              <a:rPr lang="cs-CZ" noProof="0" dirty="0"/>
              <a:t>Název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  <a:prstGeom prst="rect">
            <a:avLst/>
          </a:prstGeom>
        </p:spPr>
        <p:txBody>
          <a:bodyPr anchor="t"/>
          <a:lstStyle>
            <a:lvl1pPr marL="0" indent="0" algn="l">
              <a:spcAft>
                <a:spcPts val="600"/>
              </a:spcAft>
              <a:buNone/>
              <a:defRPr lang="cs-CZ" sz="28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 dirty="0"/>
              <a:t>podnázev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1F7654FC-3BF4-C04E-A246-28F91E4F12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3" t="27702" r="5491" b="25153"/>
          <a:stretch/>
        </p:blipFill>
        <p:spPr>
          <a:xfrm>
            <a:off x="371004" y="318776"/>
            <a:ext cx="5233481" cy="61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1F7654FC-3BF4-C04E-A246-28F91E4F12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3" t="27702" r="5491" b="25153"/>
          <a:stretch/>
        </p:blipFill>
        <p:spPr>
          <a:xfrm>
            <a:off x="123824" y="6391276"/>
            <a:ext cx="3470885" cy="409762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704850" y="329472"/>
            <a:ext cx="10810875" cy="73732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/>
            </a:lvl1pPr>
          </a:lstStyle>
          <a:p>
            <a:r>
              <a:rPr lang="cs-CZ" noProof="0" dirty="0"/>
              <a:t>Nadpis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704850" y="1212782"/>
            <a:ext cx="10810875" cy="4778443"/>
          </a:xfrm>
          <a:prstGeom prst="rect">
            <a:avLst/>
          </a:prstGeom>
        </p:spPr>
        <p:txBody>
          <a:bodyPr/>
          <a:lstStyle>
            <a:lvl1pPr marL="371475" indent="-371475" algn="l"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  <a:defRPr/>
            </a:lvl1pPr>
            <a:lvl2pPr marL="809625" indent="-352425" algn="l">
              <a:lnSpc>
                <a:spcPct val="100000"/>
              </a:lnSpc>
              <a:spcAft>
                <a:spcPts val="600"/>
              </a:spcAft>
              <a:buSzPct val="80000"/>
              <a:buFont typeface="Courier New" panose="02070309020205020404" pitchFamily="49" charset="0"/>
              <a:buChar char="o"/>
              <a:defRPr sz="2400"/>
            </a:lvl2pPr>
            <a:lvl3pPr marL="1162050" indent="-266700" algn="l">
              <a:lnSpc>
                <a:spcPct val="100000"/>
              </a:lnSpc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-"/>
              <a:defRPr sz="2000"/>
            </a:lvl3pPr>
            <a:lvl4pPr marL="1438275" indent="0" algn="l">
              <a:lnSpc>
                <a:spcPct val="100000"/>
              </a:lnSpc>
              <a:spcAft>
                <a:spcPts val="600"/>
              </a:spcAft>
              <a:defRPr sz="1800"/>
            </a:lvl4pPr>
            <a:lvl5pPr algn="l">
              <a:defRPr/>
            </a:lvl5pPr>
          </a:lstStyle>
          <a:p>
            <a:pPr lvl="0"/>
            <a:r>
              <a:rPr lang="cs-CZ" noProof="0" dirty="0"/>
              <a:t>Text</a:t>
            </a:r>
          </a:p>
          <a:p>
            <a:pPr lvl="1"/>
            <a:r>
              <a:rPr lang="cs-CZ" noProof="0" dirty="0"/>
              <a:t>Text</a:t>
            </a:r>
          </a:p>
          <a:p>
            <a:pPr lvl="2"/>
            <a:r>
              <a:rPr lang="cs-CZ" noProof="0" dirty="0"/>
              <a:t>Text</a:t>
            </a:r>
          </a:p>
          <a:p>
            <a:pPr lvl="3"/>
            <a:r>
              <a:rPr lang="cs-CZ" noProof="0" dirty="0"/>
              <a:t>Text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1677650" y="6476813"/>
            <a:ext cx="375075" cy="252000"/>
          </a:xfrm>
          <a:ln/>
        </p:spPr>
        <p:txBody>
          <a:bodyPr anchor="ctr"/>
          <a:lstStyle>
            <a:lvl1pPr algn="ctr">
              <a:defRPr sz="1400" b="1"/>
            </a:lvl1pPr>
          </a:lstStyle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‹#›</a:t>
            </a:fld>
            <a:endParaRPr lang="cs-CZ" altLang="cs-CZ" noProof="0" dirty="0"/>
          </a:p>
        </p:txBody>
      </p:sp>
    </p:spTree>
    <p:extLst>
      <p:ext uri="{BB962C8B-B14F-4D97-AF65-F5344CB8AC3E}">
        <p14:creationId xmlns:p14="http://schemas.microsoft.com/office/powerpoint/2010/main" val="1362016517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42150" y="6456599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</p:sldLayoutIdLst>
  <p:hf hdr="0" ft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 typeface="Arial" panose="020B0604020202020204" pitchFamily="34" charset="0"/>
        <a:buNone/>
        <a:defRPr sz="2800" b="0">
          <a:solidFill>
            <a:schemeClr val="tx1"/>
          </a:solidFill>
          <a:latin typeface="+mj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4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hyperlink" Target="https://heis.vuv.cz/" TargetMode="External"/><Relationship Id="rId7" Type="http://schemas.openxmlformats.org/officeDocument/2006/relationships/hyperlink" Target="https://www.genasis.cz/" TargetMode="External"/><Relationship Id="rId2" Type="http://schemas.openxmlformats.org/officeDocument/2006/relationships/hyperlink" Target="https://geoportal.gov.cz/web/guest/hom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eoportal.cuzk.cz/" TargetMode="External"/><Relationship Id="rId5" Type="http://schemas.openxmlformats.org/officeDocument/2006/relationships/hyperlink" Target="https://aopkcr.maps.arcgis.com/" TargetMode="External"/><Relationship Id="rId4" Type="http://schemas.openxmlformats.org/officeDocument/2006/relationships/hyperlink" Target="https://www.chmi.cz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video" Target="https://www.youtube.com/embed/RcrMBYsB93E?feature=oembed" TargetMode="External"/><Relationship Id="rId7" Type="http://schemas.openxmlformats.org/officeDocument/2006/relationships/image" Target="../media/image9.jpeg"/><Relationship Id="rId2" Type="http://schemas.openxmlformats.org/officeDocument/2006/relationships/video" Target="https://www.youtube.com/embed/5Jbdk7DBm74?feature=oembed" TargetMode="External"/><Relationship Id="rId1" Type="http://schemas.openxmlformats.org/officeDocument/2006/relationships/video" Target="https://www.youtube.com/embed/FDcXDhrzXCk?feature=oembed" TargetMode="Externa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goo.gl/maps/cohJyhbRBsxEJ4y97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mapy.cz/s/gudezegudo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380214" y="1456489"/>
            <a:ext cx="7428762" cy="4688076"/>
          </a:xfrm>
        </p:spPr>
        <p:txBody>
          <a:bodyPr/>
          <a:lstStyle/>
          <a:p>
            <a:r>
              <a:rPr lang="cs-CZ" dirty="0"/>
              <a:t>Případová fiktivní studie</a:t>
            </a:r>
            <a:br>
              <a:rPr lang="cs-CZ" dirty="0"/>
            </a:br>
            <a:r>
              <a:rPr lang="cs-CZ" dirty="0"/>
              <a:t>(</a:t>
            </a:r>
            <a:r>
              <a:rPr lang="cs-CZ" dirty="0" err="1"/>
              <a:t>serious</a:t>
            </a:r>
            <a:r>
              <a:rPr lang="cs-CZ" dirty="0"/>
              <a:t> game)</a:t>
            </a:r>
            <a:br>
              <a:rPr lang="cs-CZ" dirty="0"/>
            </a:br>
            <a:br>
              <a:rPr lang="cs-CZ" dirty="0"/>
            </a:br>
            <a:r>
              <a:rPr lang="cs-CZ" dirty="0"/>
              <a:t>Cementárna a její vliv na kvalitu okolního ŽP a zdraví lidí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4294967295"/>
          </p:nvPr>
        </p:nvSpPr>
        <p:spPr>
          <a:xfrm>
            <a:off x="11817350" y="6477000"/>
            <a:ext cx="374650" cy="252413"/>
          </a:xfrm>
        </p:spPr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1</a:t>
            </a:fld>
            <a:endParaRPr lang="cs-CZ" altLang="cs-CZ" noProof="0" dirty="0"/>
          </a:p>
        </p:txBody>
      </p:sp>
      <p:pic>
        <p:nvPicPr>
          <p:cNvPr id="1026" name="Picture 2" descr="Čížkovická cementárna Lafarge má nové vedení - Deník.cz">
            <a:extLst>
              <a:ext uri="{FF2B5EF4-FFF2-40B4-BE49-F238E27FC236}">
                <a16:creationId xmlns:a16="http://schemas.microsoft.com/office/drawing/2014/main" id="{56A91D21-A201-4B56-9F0F-FFECF2AF1C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0143" y="413004"/>
            <a:ext cx="3930015" cy="2944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FC7B541C-67FB-0133-7855-003ECA0D49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0143" y="3700178"/>
            <a:ext cx="3930015" cy="1819452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CD76A9ED-C552-4598-B7E4-7F110EE6A3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7373" y="5862413"/>
            <a:ext cx="5121910" cy="920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5708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FD0C47-074D-9D3C-F174-D8C5C57E7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Rozptylová studie a proudění větru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F2B6DC3-114A-C860-1890-33E5A45BA2A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10</a:t>
            </a:fld>
            <a:endParaRPr lang="cs-CZ" altLang="cs-CZ" noProof="0" dirty="0"/>
          </a:p>
        </p:txBody>
      </p:sp>
      <p:sp>
        <p:nvSpPr>
          <p:cNvPr id="9" name="Elipsa 7">
            <a:extLst>
              <a:ext uri="{FF2B5EF4-FFF2-40B4-BE49-F238E27FC236}">
                <a16:creationId xmlns:a16="http://schemas.microsoft.com/office/drawing/2014/main" id="{E4EB8310-0D3F-99F3-7A8C-2F377090728D}"/>
              </a:ext>
            </a:extLst>
          </p:cNvPr>
          <p:cNvSpPr/>
          <p:nvPr/>
        </p:nvSpPr>
        <p:spPr>
          <a:xfrm>
            <a:off x="6540953" y="3314666"/>
            <a:ext cx="287338" cy="287337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AEC4BD8B-B341-4A50-9A67-07FF73A6B8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9" t="8157" r="4866" b="3059"/>
          <a:stretch/>
        </p:blipFill>
        <p:spPr>
          <a:xfrm>
            <a:off x="3069516" y="1066799"/>
            <a:ext cx="9122484" cy="57243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A52486EE-6CD0-4ACE-BDD4-8CCA4DB469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39907"/>
            <a:ext cx="3040941" cy="23892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7ED21A39-F769-46FD-970F-B18DCDCADF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150093">
            <a:off x="8482187" y="598572"/>
            <a:ext cx="3703233" cy="665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885042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B56F08-0CC3-B1D8-9750-9FA1482D9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Samostatná práce - dnes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40BA23D-3D8A-2A31-92CA-F633B65648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lIns="91440" tIns="45720" rIns="91440" bIns="45720" anchor="t"/>
          <a:lstStyle/>
          <a:p>
            <a:pPr marL="0" indent="0">
              <a:buNone/>
            </a:pPr>
            <a:r>
              <a:rPr lang="cs-CZ" sz="2000" b="1" dirty="0"/>
              <a:t>Analýza problému </a:t>
            </a:r>
            <a:r>
              <a:rPr lang="cs-CZ" sz="2000" dirty="0"/>
              <a:t>(práce ve skupinkách, 50 min): </a:t>
            </a:r>
          </a:p>
          <a:p>
            <a:r>
              <a:rPr lang="cs-CZ" sz="2000" dirty="0">
                <a:highlight>
                  <a:srgbClr val="FFFF00"/>
                </a:highlight>
              </a:rPr>
              <a:t>Jak může obecně cementárna ovlivňovat okolní ŽP?</a:t>
            </a:r>
          </a:p>
          <a:p>
            <a:r>
              <a:rPr lang="cs-CZ" sz="2000" dirty="0">
                <a:highlight>
                  <a:srgbClr val="FFFF00"/>
                </a:highlight>
              </a:rPr>
              <a:t>Jakou zátěží, jakými stresory, jakými polutanty?</a:t>
            </a:r>
          </a:p>
          <a:p>
            <a:r>
              <a:rPr lang="cs-CZ" sz="2000" dirty="0">
                <a:highlight>
                  <a:srgbClr val="FFFF00"/>
                </a:highlight>
              </a:rPr>
              <a:t>Jaká rizika / nebezpečí by tyto stresory a polutanty mohly přinášet pro </a:t>
            </a:r>
          </a:p>
          <a:p>
            <a:pPr lvl="1"/>
            <a:r>
              <a:rPr lang="cs-CZ" sz="1600" dirty="0">
                <a:highlight>
                  <a:srgbClr val="FFFF00"/>
                </a:highlight>
              </a:rPr>
              <a:t>zdraví ekosystémů?</a:t>
            </a:r>
          </a:p>
          <a:p>
            <a:pPr lvl="1"/>
            <a:r>
              <a:rPr lang="cs-CZ" sz="1600" dirty="0">
                <a:highlight>
                  <a:srgbClr val="FFFF00"/>
                </a:highlight>
              </a:rPr>
              <a:t>zdraví a kvalitu života lidí?</a:t>
            </a:r>
          </a:p>
          <a:p>
            <a:endParaRPr lang="cs-CZ" sz="2000" dirty="0"/>
          </a:p>
          <a:p>
            <a:pPr marL="0" indent="0">
              <a:buNone/>
            </a:pPr>
            <a:r>
              <a:rPr lang="cs-CZ" sz="2000" b="1" dirty="0"/>
              <a:t>Zdroje informací: </a:t>
            </a:r>
          </a:p>
          <a:p>
            <a:r>
              <a:rPr lang="cs-CZ" sz="2000" dirty="0"/>
              <a:t>internet, vědecká literatura, vlastní znalosti, materiály z jiných přednášek ...</a:t>
            </a:r>
          </a:p>
          <a:p>
            <a:endParaRPr lang="cs-CZ" sz="2000" dirty="0"/>
          </a:p>
          <a:p>
            <a:pPr marL="0" indent="0">
              <a:buNone/>
            </a:pPr>
            <a:r>
              <a:rPr lang="cs-CZ" sz="2000" b="1" dirty="0"/>
              <a:t>Prezentace problému</a:t>
            </a:r>
            <a:r>
              <a:rPr lang="cs-CZ" sz="2000" dirty="0"/>
              <a:t> </a:t>
            </a:r>
          </a:p>
          <a:p>
            <a:r>
              <a:rPr lang="cs-CZ" sz="2000" dirty="0"/>
              <a:t>každá skupinka 10 min</a:t>
            </a:r>
            <a:endParaRPr lang="cs-CZ" sz="2000" dirty="0">
              <a:cs typeface="Arial"/>
            </a:endParaRPr>
          </a:p>
          <a:p>
            <a:r>
              <a:rPr lang="cs-CZ" sz="2000" dirty="0">
                <a:cs typeface="Arial"/>
              </a:rPr>
              <a:t>Powerpoint nebo tabule, nebo A3 papír (poster) ...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9AAF565-F8D5-FCC3-C635-CB3DE126EBE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11</a:t>
            </a:fld>
            <a:endParaRPr lang="cs-CZ" altLang="cs-CZ" noProof="0" dirty="0"/>
          </a:p>
        </p:txBody>
      </p:sp>
      <p:pic>
        <p:nvPicPr>
          <p:cNvPr id="5" name="Picture 2" descr="http://www.brainwavezshow.com/wp-content/uploads/2015/05/team.png">
            <a:extLst>
              <a:ext uri="{FF2B5EF4-FFF2-40B4-BE49-F238E27FC236}">
                <a16:creationId xmlns:a16="http://schemas.microsoft.com/office/drawing/2014/main" id="{454BE002-AF5F-AF98-5CB4-ADC758C7B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00242" y="0"/>
            <a:ext cx="3452483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5138927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B56F08-0CC3-B1D8-9750-9FA1482D9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Samostatná práce do 15/5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40BA23D-3D8A-2A31-92CA-F633B65648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1400" b="1" dirty="0"/>
              <a:t>“Ideální” design monitoringu: </a:t>
            </a:r>
          </a:p>
          <a:p>
            <a:r>
              <a:rPr lang="cs-CZ" sz="1400" dirty="0"/>
              <a:t>Co by bylo vhodné sledovat a proč? Jaké stresory, jaké konkrétně měřitelné parametry, jaké polutanty, jaké biologické parametry indikující ohrožení ekosystémů či zdraví lidí? </a:t>
            </a:r>
          </a:p>
          <a:p>
            <a:r>
              <a:rPr lang="cs-CZ" sz="1400" dirty="0"/>
              <a:t>V jakých matricích ideálně odebírat vzorky a proč? </a:t>
            </a:r>
          </a:p>
          <a:p>
            <a:r>
              <a:rPr lang="cs-CZ" sz="1400" dirty="0"/>
              <a:t>Jak často odebírat a měřit a proč? Kdy odebírat (v jakém období) a proč?</a:t>
            </a:r>
          </a:p>
          <a:p>
            <a:r>
              <a:rPr lang="cs-CZ" sz="1400" dirty="0"/>
              <a:t>Kde odebírat (lokality, hloubka, výška ...) a co přesně (jaké množství ...) a proč?</a:t>
            </a:r>
          </a:p>
          <a:p>
            <a:r>
              <a:rPr lang="cs-CZ" sz="1400" dirty="0"/>
              <a:t>Jakými metodami odebírat?</a:t>
            </a:r>
          </a:p>
          <a:p>
            <a:r>
              <a:rPr lang="cs-CZ" sz="1400" dirty="0"/>
              <a:t>Zohlednění všech informací o místních podmínkách – meteorologické (proudění vzduchu ...), geomorfologie (terén ...), geologické, pedologické, hydrologické a další informace, </a:t>
            </a:r>
            <a:r>
              <a:rPr lang="cs-CZ" sz="1400" dirty="0" err="1"/>
              <a:t>land</a:t>
            </a:r>
            <a:r>
              <a:rPr lang="cs-CZ" sz="1400" dirty="0"/>
              <a:t>-use a vegetační kryt, sídla a další </a:t>
            </a:r>
            <a:r>
              <a:rPr lang="cs-CZ" sz="1400" dirty="0" err="1"/>
              <a:t>antropogení</a:t>
            </a:r>
            <a:r>
              <a:rPr lang="cs-CZ" sz="1400" dirty="0"/>
              <a:t> faktory ...</a:t>
            </a:r>
          </a:p>
          <a:p>
            <a:pPr marL="0" indent="0">
              <a:buNone/>
            </a:pPr>
            <a:endParaRPr lang="cs-CZ" sz="1400" b="1" dirty="0"/>
          </a:p>
          <a:p>
            <a:pPr marL="0" indent="0">
              <a:buNone/>
            </a:pPr>
            <a:r>
              <a:rPr lang="cs-CZ" sz="1400" b="1" dirty="0"/>
              <a:t>Reálný návrh designu se zahrnutím praktických aspektů, rozpočtu a prioritizací: </a:t>
            </a:r>
          </a:p>
          <a:p>
            <a:r>
              <a:rPr lang="cs-CZ" sz="1400" dirty="0"/>
              <a:t>co bude potřeba k realizaci, reálné možnosti, časová proveditelnost</a:t>
            </a:r>
          </a:p>
          <a:p>
            <a:r>
              <a:rPr lang="cs-CZ" sz="1400" dirty="0"/>
              <a:t>finanční aspekt (hrubý odhad): ceny analýz a odběrů (odhadněte, najděte v cenících komerčních laboratoří, nebo konzultujte s vedoucími semináře či kolegy z RECETOX); nezapomeňte na platy lidí – odběry, analýzy, zpracování výsledků (např. průměrné platy v ČR); nákup či amortizaci velkých přístrojů nezapočítávejte ...</a:t>
            </a:r>
          </a:p>
          <a:p>
            <a:r>
              <a:rPr lang="cs-CZ" sz="1400" dirty="0"/>
              <a:t>reálné omezení počtu vzorků a opakování odběrů, smysluplnost matric a sledovaných parametrů (nelze dělat všechno)</a:t>
            </a:r>
          </a:p>
          <a:p>
            <a:r>
              <a:rPr lang="cs-CZ" sz="1400" dirty="0"/>
              <a:t>prioritizace sledovaných parametrů (látek) – výpovědní hodnota versus cena a zvládnutelnost</a:t>
            </a:r>
          </a:p>
          <a:p>
            <a:r>
              <a:rPr lang="cs-CZ" sz="1400" dirty="0"/>
              <a:t>zdůvodněte logiku prioritizací a rozhodnutí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9AAF565-F8D5-FCC3-C635-CB3DE126EBE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12</a:t>
            </a:fld>
            <a:endParaRPr lang="cs-CZ" altLang="cs-CZ" noProof="0" dirty="0"/>
          </a:p>
        </p:txBody>
      </p:sp>
      <p:pic>
        <p:nvPicPr>
          <p:cNvPr id="5" name="Picture 2" descr="http://www.brainwavezshow.com/wp-content/uploads/2015/05/team.png">
            <a:extLst>
              <a:ext uri="{FF2B5EF4-FFF2-40B4-BE49-F238E27FC236}">
                <a16:creationId xmlns:a16="http://schemas.microsoft.com/office/drawing/2014/main" id="{F4121FF0-96AA-2E84-7BE6-283905587F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02467" y="0"/>
            <a:ext cx="1840943" cy="1381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2440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B56F08-0CC3-B1D8-9750-9FA1482D9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Samostatná práce do 15/5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40BA23D-3D8A-2A31-92CA-F633B65648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1600" b="1" dirty="0"/>
              <a:t>Zdroje:</a:t>
            </a:r>
          </a:p>
          <a:p>
            <a:r>
              <a:rPr lang="cs-CZ" sz="1600" dirty="0"/>
              <a:t>jakékoliv dostupné zdroje na internetu, data o ŽP v ČR</a:t>
            </a:r>
          </a:p>
          <a:p>
            <a:r>
              <a:rPr lang="cs-CZ" sz="1600" dirty="0"/>
              <a:t>mapy a speciální mapy – informace o ŽP:</a:t>
            </a:r>
          </a:p>
          <a:p>
            <a:pPr lvl="1"/>
            <a:r>
              <a:rPr lang="cs-CZ" sz="1200" dirty="0">
                <a:hlinkClick r:id="rId2"/>
              </a:rPr>
              <a:t>https://geoportal.gov.cz/web/guest/home</a:t>
            </a:r>
            <a:r>
              <a:rPr lang="cs-CZ" sz="1200" dirty="0"/>
              <a:t> </a:t>
            </a:r>
          </a:p>
          <a:p>
            <a:pPr lvl="1"/>
            <a:r>
              <a:rPr lang="cs-CZ" sz="1200" dirty="0">
                <a:hlinkClick r:id="rId3"/>
              </a:rPr>
              <a:t>https://mapy.vumop.cz/</a:t>
            </a:r>
          </a:p>
          <a:p>
            <a:pPr lvl="1"/>
            <a:r>
              <a:rPr lang="cs-CZ" sz="1200" dirty="0">
                <a:hlinkClick r:id="rId3"/>
              </a:rPr>
              <a:t>http://www.geology.cz/extranet/sluzby/aplikace/</a:t>
            </a:r>
          </a:p>
          <a:p>
            <a:pPr lvl="1"/>
            <a:r>
              <a:rPr lang="cs-CZ" sz="1200" dirty="0">
                <a:hlinkClick r:id="rId3"/>
              </a:rPr>
              <a:t>https://www.uhul.cz/mapy-a-data/katalog-mapovych-informaci/</a:t>
            </a:r>
          </a:p>
          <a:p>
            <a:pPr lvl="1"/>
            <a:r>
              <a:rPr lang="cs-CZ" sz="1200" dirty="0">
                <a:hlinkClick r:id="rId3"/>
              </a:rPr>
              <a:t>https://heis.vuv.cz/</a:t>
            </a:r>
            <a:endParaRPr lang="cs-CZ" sz="1200" dirty="0"/>
          </a:p>
          <a:p>
            <a:pPr lvl="1"/>
            <a:r>
              <a:rPr lang="cs-CZ" sz="1200" dirty="0">
                <a:hlinkClick r:id="rId4"/>
              </a:rPr>
              <a:t>https://www.chmi.cz/</a:t>
            </a:r>
            <a:r>
              <a:rPr lang="cs-CZ" sz="1200" dirty="0"/>
              <a:t> </a:t>
            </a:r>
          </a:p>
          <a:p>
            <a:pPr lvl="1"/>
            <a:r>
              <a:rPr lang="cs-CZ" sz="1200" dirty="0">
                <a:hlinkClick r:id="rId5"/>
              </a:rPr>
              <a:t>https://aopkcr.maps.arcgis.com</a:t>
            </a:r>
            <a:endParaRPr lang="cs-CZ" sz="1200" dirty="0"/>
          </a:p>
          <a:p>
            <a:pPr lvl="1"/>
            <a:r>
              <a:rPr lang="cs-CZ" sz="1200" dirty="0">
                <a:hlinkClick r:id="rId6"/>
              </a:rPr>
              <a:t>https://geoportal.cuzk.cz</a:t>
            </a:r>
            <a:endParaRPr lang="cs-CZ" sz="1200" dirty="0"/>
          </a:p>
          <a:p>
            <a:pPr lvl="1"/>
            <a:r>
              <a:rPr lang="cs-CZ" sz="1200" dirty="0">
                <a:hlinkClick r:id="rId7"/>
              </a:rPr>
              <a:t>https://www.genasis.cz/</a:t>
            </a:r>
            <a:r>
              <a:rPr lang="cs-CZ" sz="1200" dirty="0"/>
              <a:t> </a:t>
            </a:r>
          </a:p>
          <a:p>
            <a:pPr lvl="1"/>
            <a:r>
              <a:rPr lang="cs-CZ" sz="1200" dirty="0"/>
              <a:t>atd </a:t>
            </a:r>
            <a:r>
              <a:rPr lang="cs-CZ" sz="1200" dirty="0" err="1"/>
              <a:t>atd</a:t>
            </a:r>
            <a:endParaRPr lang="cs-CZ" sz="1200" dirty="0"/>
          </a:p>
          <a:p>
            <a:r>
              <a:rPr lang="cs-CZ" sz="1600" dirty="0"/>
              <a:t>odborná literatura</a:t>
            </a:r>
          </a:p>
          <a:p>
            <a:r>
              <a:rPr lang="cs-CZ" sz="1600" dirty="0"/>
              <a:t>materiály z dalších kurzů</a:t>
            </a:r>
          </a:p>
          <a:p>
            <a:r>
              <a:rPr lang="cs-CZ" sz="1600" dirty="0"/>
              <a:t>můžete se také ptát vedoucího semináře na konkrétní dotazy a on může poradit</a:t>
            </a:r>
          </a:p>
          <a:p>
            <a:r>
              <a:rPr lang="cs-CZ" sz="1600" dirty="0"/>
              <a:t>konzultace s kýmkoliv</a:t>
            </a:r>
          </a:p>
          <a:p>
            <a:pPr marL="0" indent="0">
              <a:buNone/>
            </a:pPr>
            <a:endParaRPr lang="cs-CZ" sz="1600" b="1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9AAF565-F8D5-FCC3-C635-CB3DE126EBE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13</a:t>
            </a:fld>
            <a:endParaRPr lang="cs-CZ" altLang="cs-CZ" noProof="0" dirty="0"/>
          </a:p>
        </p:txBody>
      </p:sp>
      <p:pic>
        <p:nvPicPr>
          <p:cNvPr id="2050" name="Picture 2" descr="Team Work Free PNG Image | PNG All">
            <a:extLst>
              <a:ext uri="{FF2B5EF4-FFF2-40B4-BE49-F238E27FC236}">
                <a16:creationId xmlns:a16="http://schemas.microsoft.com/office/drawing/2014/main" id="{AFB6C1A3-6661-44EC-B0B5-E8443293F7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229" y="1066799"/>
            <a:ext cx="4959421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3976142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B56F08-0CC3-B1D8-9750-9FA1482D9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Prezentace 15/5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40BA23D-3D8A-2A31-92CA-F633B65648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851" y="1212782"/>
            <a:ext cx="7423149" cy="4778443"/>
          </a:xfrm>
        </p:spPr>
        <p:txBody>
          <a:bodyPr/>
          <a:lstStyle/>
          <a:p>
            <a:r>
              <a:rPr lang="cs-CZ" sz="2400" dirty="0"/>
              <a:t>skupinka hodnotitelů </a:t>
            </a:r>
          </a:p>
          <a:p>
            <a:r>
              <a:rPr lang="cs-CZ" sz="2400" dirty="0"/>
              <a:t>prezentace detailů navržené desetileté studie se zdůvodněním (obhajobou) jednotlivých rozhodnutí</a:t>
            </a:r>
          </a:p>
          <a:p>
            <a:r>
              <a:rPr lang="cs-CZ" sz="2400" dirty="0"/>
              <a:t>kratší zmínka o „ideální studii“ a důraz na reálně navrženou studii</a:t>
            </a:r>
          </a:p>
          <a:p>
            <a:r>
              <a:rPr lang="cs-CZ" sz="2400" dirty="0"/>
              <a:t>odhadovaný rozpočet</a:t>
            </a:r>
          </a:p>
          <a:p>
            <a:r>
              <a:rPr lang="cs-CZ" sz="2400" dirty="0"/>
              <a:t>každá skupinka 20 min + diskuse</a:t>
            </a:r>
          </a:p>
          <a:p>
            <a:r>
              <a:rPr lang="cs-CZ" sz="2400" dirty="0"/>
              <a:t>Powerpoint (ale i alternativní prezentace)</a:t>
            </a:r>
          </a:p>
          <a:p>
            <a:endParaRPr lang="cs-CZ" sz="2400" dirty="0"/>
          </a:p>
          <a:p>
            <a:r>
              <a:rPr lang="cs-CZ" sz="2400" dirty="0"/>
              <a:t>nejlepší projekt získá na projekt pečeť: 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9AAF565-F8D5-FCC3-C635-CB3DE126EBE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14</a:t>
            </a:fld>
            <a:endParaRPr lang="cs-CZ" altLang="cs-CZ" noProof="0" dirty="0"/>
          </a:p>
        </p:txBody>
      </p:sp>
      <p:grpSp>
        <p:nvGrpSpPr>
          <p:cNvPr id="9" name="Skupina 8">
            <a:extLst>
              <a:ext uri="{FF2B5EF4-FFF2-40B4-BE49-F238E27FC236}">
                <a16:creationId xmlns:a16="http://schemas.microsoft.com/office/drawing/2014/main" id="{BBFB7E0F-D763-F225-94BA-8EE384CF6517}"/>
              </a:ext>
            </a:extLst>
          </p:cNvPr>
          <p:cNvGrpSpPr/>
          <p:nvPr/>
        </p:nvGrpSpPr>
        <p:grpSpPr>
          <a:xfrm>
            <a:off x="6690361" y="4514622"/>
            <a:ext cx="2205268" cy="1476603"/>
            <a:chOff x="6858001" y="2441448"/>
            <a:chExt cx="2205268" cy="1476603"/>
          </a:xfrm>
        </p:grpSpPr>
        <p:pic>
          <p:nvPicPr>
            <p:cNvPr id="3076" name="Picture 4" descr="Nalezený obrázek pro studentská pečť">
              <a:extLst>
                <a:ext uri="{FF2B5EF4-FFF2-40B4-BE49-F238E27FC236}">
                  <a16:creationId xmlns:a16="http://schemas.microsoft.com/office/drawing/2014/main" id="{C4A3A73F-7CFF-BEDA-23FF-4D6A5EC1F8A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19" t="42533" r="1820" b="12134"/>
            <a:stretch/>
          </p:blipFill>
          <p:spPr bwMode="auto">
            <a:xfrm rot="19249186">
              <a:off x="6858001" y="2441448"/>
              <a:ext cx="1618488" cy="7772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 descr="Nalezený obrázek pro studentská pečť">
              <a:extLst>
                <a:ext uri="{FF2B5EF4-FFF2-40B4-BE49-F238E27FC236}">
                  <a16:creationId xmlns:a16="http://schemas.microsoft.com/office/drawing/2014/main" id="{43052845-697E-8160-CB7E-193228FB9C6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19" t="42533" r="1820" b="12134"/>
            <a:stretch/>
          </p:blipFill>
          <p:spPr bwMode="auto">
            <a:xfrm rot="20325748">
              <a:off x="7136387" y="2598578"/>
              <a:ext cx="1618488" cy="7772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 descr="Nalezený obrázek pro studentská pečť">
              <a:extLst>
                <a:ext uri="{FF2B5EF4-FFF2-40B4-BE49-F238E27FC236}">
                  <a16:creationId xmlns:a16="http://schemas.microsoft.com/office/drawing/2014/main" id="{8C491F6F-1C14-9990-8063-A68D66761B7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19" t="42533" r="1820" b="12134"/>
            <a:stretch/>
          </p:blipFill>
          <p:spPr bwMode="auto">
            <a:xfrm>
              <a:off x="7405421" y="2818034"/>
              <a:ext cx="1618488" cy="7772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 descr="Nalezený obrázek pro studentská pečť">
              <a:extLst>
                <a:ext uri="{FF2B5EF4-FFF2-40B4-BE49-F238E27FC236}">
                  <a16:creationId xmlns:a16="http://schemas.microsoft.com/office/drawing/2014/main" id="{67742263-6F74-3E87-D58F-46E30149016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19" t="42533" r="1820" b="12134"/>
            <a:stretch/>
          </p:blipFill>
          <p:spPr bwMode="auto">
            <a:xfrm rot="1769631">
              <a:off x="7444781" y="3140811"/>
              <a:ext cx="1618488" cy="7772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4" name="Picture 2" descr="How to Give a Great Group Presentation">
            <a:extLst>
              <a:ext uri="{FF2B5EF4-FFF2-40B4-BE49-F238E27FC236}">
                <a16:creationId xmlns:a16="http://schemas.microsoft.com/office/drawing/2014/main" id="{01F14C43-B189-4467-AF51-F3CACDEBF9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436" y="230640"/>
            <a:ext cx="3559289" cy="2372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1CBA9E3C-F380-4F7C-A65A-1A3422000B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150093">
            <a:off x="8390720" y="3782782"/>
            <a:ext cx="3703233" cy="665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714056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B56F08-0CC3-B1D8-9750-9FA1482D9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Program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40BA23D-3D8A-2A31-92CA-F633B65648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lIns="91440" tIns="45720" rIns="91440" bIns="45720" anchor="t"/>
          <a:lstStyle/>
          <a:p>
            <a:pPr marL="0" indent="0">
              <a:buNone/>
            </a:pPr>
            <a:r>
              <a:rPr lang="cs-CZ" sz="2000" b="1" dirty="0"/>
              <a:t>Seminář 17. dubna 2023</a:t>
            </a:r>
          </a:p>
          <a:p>
            <a:r>
              <a:rPr lang="cs-CZ" sz="2000" dirty="0"/>
              <a:t>Úvodní prezentace / zadání (15 min):</a:t>
            </a:r>
          </a:p>
          <a:p>
            <a:r>
              <a:rPr lang="cs-CZ" sz="2000" dirty="0"/>
              <a:t>Samostatná práce ve skupinkách (50 min)</a:t>
            </a:r>
            <a:endParaRPr lang="cs-CZ" sz="2000" dirty="0">
              <a:cs typeface="Arial"/>
            </a:endParaRPr>
          </a:p>
          <a:p>
            <a:r>
              <a:rPr lang="cs-CZ" sz="2000" dirty="0"/>
              <a:t>Prezentace analýzy problému (10 minut na skupinku)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000" b="1" dirty="0"/>
              <a:t>Samostatná práce ve skupinkách </a:t>
            </a:r>
          </a:p>
          <a:p>
            <a:r>
              <a:rPr lang="cs-CZ" sz="2000" dirty="0"/>
              <a:t>od 17/4 do 15/5, cca 8 hodin práce na jednoho studenta</a:t>
            </a:r>
          </a:p>
          <a:p>
            <a:r>
              <a:rPr lang="cs-CZ" sz="2000" dirty="0"/>
              <a:t>začít zavčas – kryje se s odevzdáním BP a DP</a:t>
            </a:r>
          </a:p>
          <a:p>
            <a:r>
              <a:rPr lang="cs-CZ" sz="2000" b="1" dirty="0">
                <a:solidFill>
                  <a:srgbClr val="FF0000"/>
                </a:solidFill>
                <a:highlight>
                  <a:srgbClr val="FFFF00"/>
                </a:highlight>
              </a:rPr>
              <a:t>cíl: návrh designu desetileté studie s odůvodněním</a:t>
            </a:r>
          </a:p>
          <a:p>
            <a:endParaRPr lang="cs-CZ" sz="2000" dirty="0"/>
          </a:p>
          <a:p>
            <a:pPr marL="0" indent="0">
              <a:buNone/>
            </a:pPr>
            <a:r>
              <a:rPr lang="cs-CZ" sz="2000" b="1" dirty="0"/>
              <a:t>Seminář 15. května 2023</a:t>
            </a:r>
          </a:p>
          <a:p>
            <a:r>
              <a:rPr lang="cs-CZ" sz="2000" dirty="0"/>
              <a:t>prezentace a diskuse designu navržené studie, vyhodnocení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9AAF565-F8D5-FCC3-C635-CB3DE126EBE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2</a:t>
            </a:fld>
            <a:endParaRPr lang="cs-CZ" altLang="cs-CZ" noProof="0" dirty="0"/>
          </a:p>
        </p:txBody>
      </p:sp>
      <p:pic>
        <p:nvPicPr>
          <p:cNvPr id="1026" name="Picture 2" descr="Teamwork Free Stock Photo - Public Domain Pictures">
            <a:extLst>
              <a:ext uri="{FF2B5EF4-FFF2-40B4-BE49-F238E27FC236}">
                <a16:creationId xmlns:a16="http://schemas.microsoft.com/office/drawing/2014/main" id="{C1631C14-EAE4-4184-932B-FCE530D7E2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512" y="129186"/>
            <a:ext cx="4171214" cy="3210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1812190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B56F08-0CC3-B1D8-9750-9FA1482D9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Cementárna a ŽP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40BA23D-3D8A-2A31-92CA-F633B65648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851" y="1212782"/>
            <a:ext cx="7755286" cy="4778443"/>
          </a:xfrm>
        </p:spPr>
        <p:txBody>
          <a:bodyPr lIns="91440" tIns="45720" rIns="91440" bIns="45720" anchor="t"/>
          <a:lstStyle/>
          <a:p>
            <a:r>
              <a:rPr lang="cs-CZ" sz="2000" dirty="0"/>
              <a:t>suroviny - vápenec, písek, jíly</a:t>
            </a:r>
          </a:p>
          <a:p>
            <a:r>
              <a:rPr lang="cs-CZ" sz="2000" dirty="0"/>
              <a:t>těžba, doprava, drcení</a:t>
            </a:r>
          </a:p>
          <a:p>
            <a:r>
              <a:rPr lang="cs-CZ" sz="2000" dirty="0"/>
              <a:t>směs v daném poměru, namletí na moučku</a:t>
            </a:r>
          </a:p>
          <a:p>
            <a:r>
              <a:rPr lang="cs-CZ" sz="2000" dirty="0"/>
              <a:t>kalcinace = přeměna na slinek při 1400 °C</a:t>
            </a:r>
          </a:p>
          <a:p>
            <a:r>
              <a:rPr lang="cs-CZ" sz="2000" dirty="0"/>
              <a:t>(vysoká teplota pece se využívá na spalování různého odpadního materiálu)</a:t>
            </a:r>
          </a:p>
          <a:p>
            <a:r>
              <a:rPr lang="cs-CZ" sz="2000" dirty="0"/>
              <a:t>mletí slinku, přídavek sádrovce</a:t>
            </a:r>
          </a:p>
          <a:p>
            <a:r>
              <a:rPr lang="cs-CZ" sz="2000" dirty="0"/>
              <a:t>balení, transport</a:t>
            </a:r>
          </a:p>
          <a:p>
            <a:endParaRPr lang="cs-CZ" sz="2000" dirty="0"/>
          </a:p>
          <a:p>
            <a:r>
              <a:rPr lang="cs-CZ" sz="2000" dirty="0"/>
              <a:t>prašnost</a:t>
            </a:r>
          </a:p>
          <a:p>
            <a:r>
              <a:rPr lang="cs-CZ" sz="2000" dirty="0"/>
              <a:t>emise ze spalovacího procesu</a:t>
            </a:r>
          </a:p>
          <a:p>
            <a:r>
              <a:rPr lang="cs-CZ" sz="2000" dirty="0"/>
              <a:t>hlučnost</a:t>
            </a:r>
          </a:p>
          <a:p>
            <a:r>
              <a:rPr lang="cs-CZ" sz="2000" dirty="0"/>
              <a:t>intenzivní doprava</a:t>
            </a:r>
          </a:p>
          <a:p>
            <a:endParaRPr lang="cs-CZ" sz="2000" dirty="0"/>
          </a:p>
          <a:p>
            <a:endParaRPr lang="cs-CZ" sz="2000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9AAF565-F8D5-FCC3-C635-CB3DE126EBE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3</a:t>
            </a:fld>
            <a:endParaRPr lang="cs-CZ" altLang="cs-CZ" noProof="0" dirty="0"/>
          </a:p>
        </p:txBody>
      </p:sp>
      <p:pic>
        <p:nvPicPr>
          <p:cNvPr id="5" name="Online médium 4" title="JAK SE VYRÁBÍ CEMENT #3 - Cementárna v Prachovicích">
            <a:hlinkClick r:id="" action="ppaction://media"/>
            <a:extLst>
              <a:ext uri="{FF2B5EF4-FFF2-40B4-BE49-F238E27FC236}">
                <a16:creationId xmlns:a16="http://schemas.microsoft.com/office/drawing/2014/main" id="{F3C836A9-E00A-47F0-A824-3ED0E775320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8460136" y="129187"/>
            <a:ext cx="3592589" cy="2029813"/>
          </a:xfrm>
          <a:prstGeom prst="rect">
            <a:avLst/>
          </a:prstGeom>
        </p:spPr>
      </p:pic>
      <p:pic>
        <p:nvPicPr>
          <p:cNvPr id="6" name="Online médium 5" title="In the heart of the process of cement manufacturing (English version)">
            <a:hlinkClick r:id="" action="ppaction://media"/>
            <a:extLst>
              <a:ext uri="{FF2B5EF4-FFF2-40B4-BE49-F238E27FC236}">
                <a16:creationId xmlns:a16="http://schemas.microsoft.com/office/drawing/2014/main" id="{EA19EFC6-BFB4-4B75-9B71-897FC0F05C86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6"/>
          <a:stretch>
            <a:fillRect/>
          </a:stretch>
        </p:blipFill>
        <p:spPr>
          <a:xfrm>
            <a:off x="8460136" y="2280744"/>
            <a:ext cx="3592589" cy="2029812"/>
          </a:xfrm>
          <a:prstGeom prst="rect">
            <a:avLst/>
          </a:prstGeom>
        </p:spPr>
      </p:pic>
      <p:pic>
        <p:nvPicPr>
          <p:cNvPr id="9" name="Online médium 8" title="How Cement Is Made? (Mega Factories Video)">
            <a:hlinkClick r:id="" action="ppaction://media"/>
            <a:extLst>
              <a:ext uri="{FF2B5EF4-FFF2-40B4-BE49-F238E27FC236}">
                <a16:creationId xmlns:a16="http://schemas.microsoft.com/office/drawing/2014/main" id="{419AC768-9CFD-4295-A22F-BA1C4F3B6FD7}"/>
              </a:ext>
            </a:extLst>
          </p:cNvPr>
          <p:cNvPicPr>
            <a:picLocks noRot="1" noChangeAspect="1"/>
          </p:cNvPicPr>
          <p:nvPr>
            <a:videoFile r:link="rId3"/>
          </p:nvPr>
        </p:nvPicPr>
        <p:blipFill>
          <a:blip r:embed="rId7"/>
          <a:stretch>
            <a:fillRect/>
          </a:stretch>
        </p:blipFill>
        <p:spPr>
          <a:xfrm>
            <a:off x="8460137" y="4432300"/>
            <a:ext cx="3592588" cy="2029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7323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B56F08-0CC3-B1D8-9750-9FA1482D9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RECETOX a cementárny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40BA23D-3D8A-2A31-92CA-F633B65648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lIns="91440" tIns="45720" rIns="91440" bIns="45720" anchor="t"/>
          <a:lstStyle/>
          <a:p>
            <a:r>
              <a:rPr lang="cs-CZ" sz="2000" dirty="0"/>
              <a:t>Od roku 1992, kdy s KHS JMK byla firma TOCOEN, propojená s RECETOX zodpovědná za odběry půdy a ovzduší v okolí Cementárny Mokrá a analýzy </a:t>
            </a:r>
            <a:r>
              <a:rPr lang="cs-CZ" sz="2000" dirty="0" err="1"/>
              <a:t>klovů</a:t>
            </a:r>
            <a:r>
              <a:rPr lang="cs-CZ" sz="2000" dirty="0"/>
              <a:t> a </a:t>
            </a:r>
            <a:r>
              <a:rPr lang="cs-CZ" sz="2000" dirty="0" err="1"/>
              <a:t>POPs</a:t>
            </a:r>
            <a:endParaRPr lang="cs-CZ" sz="2000" dirty="0">
              <a:cs typeface="Arial"/>
            </a:endParaRPr>
          </a:p>
          <a:p>
            <a:r>
              <a:rPr lang="cs-CZ" sz="2000" dirty="0">
                <a:cs typeface="Arial"/>
              </a:rPr>
              <a:t>Od roku 1998 každoroční monitoring půd (12 – 20 lokalit) a ovzduší (2 lokality)</a:t>
            </a:r>
          </a:p>
          <a:p>
            <a:r>
              <a:rPr lang="cs-CZ" sz="2000" dirty="0">
                <a:cs typeface="Arial"/>
              </a:rPr>
              <a:t>2003 - jednorázová akce Cementárna Beroun</a:t>
            </a:r>
          </a:p>
          <a:p>
            <a:r>
              <a:rPr lang="cs-CZ" sz="2000" dirty="0">
                <a:cs typeface="Arial"/>
              </a:rPr>
              <a:t>Od roku 2013 do současnosti monitoring půd v okolí Cementárny Radotín</a:t>
            </a:r>
          </a:p>
          <a:p>
            <a:r>
              <a:rPr lang="cs-CZ" sz="2000" dirty="0"/>
              <a:t>...</a:t>
            </a:r>
            <a:endParaRPr lang="cs-CZ" sz="2000" dirty="0">
              <a:cs typeface="Arial"/>
            </a:endParaRPr>
          </a:p>
          <a:p>
            <a:endParaRPr lang="cs-CZ" sz="2000" dirty="0">
              <a:cs typeface="Arial"/>
            </a:endParaRP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9AAF565-F8D5-FCC3-C635-CB3DE126EBE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4</a:t>
            </a:fld>
            <a:endParaRPr lang="cs-CZ" altLang="cs-CZ" noProof="0" dirty="0"/>
          </a:p>
        </p:txBody>
      </p:sp>
      <p:pic>
        <p:nvPicPr>
          <p:cNvPr id="7" name="Obrázek 7">
            <a:extLst>
              <a:ext uri="{FF2B5EF4-FFF2-40B4-BE49-F238E27FC236}">
                <a16:creationId xmlns:a16="http://schemas.microsoft.com/office/drawing/2014/main" id="{B42DF561-1038-75A7-B298-FADF127429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80000">
            <a:off x="231709" y="4303317"/>
            <a:ext cx="1840089" cy="18822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Obrázek 8" descr="Obsah obrázku text, snímek obrazovky, zelené, cedule&#10;&#10;Popis se vygeneroval automaticky.">
            <a:extLst>
              <a:ext uri="{FF2B5EF4-FFF2-40B4-BE49-F238E27FC236}">
                <a16:creationId xmlns:a16="http://schemas.microsoft.com/office/drawing/2014/main" id="{E9129350-B8B4-5061-C182-100170A160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1020000">
            <a:off x="1977325" y="3331487"/>
            <a:ext cx="2040500" cy="31182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Obrázek 9">
            <a:extLst>
              <a:ext uri="{FF2B5EF4-FFF2-40B4-BE49-F238E27FC236}">
                <a16:creationId xmlns:a16="http://schemas.microsoft.com/office/drawing/2014/main" id="{7225DB97-AD4E-9F47-D68E-CBAF158B10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60000">
            <a:off x="4017273" y="3226088"/>
            <a:ext cx="2076872" cy="32301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Obrázek 10">
            <a:extLst>
              <a:ext uri="{FF2B5EF4-FFF2-40B4-BE49-F238E27FC236}">
                <a16:creationId xmlns:a16="http://schemas.microsoft.com/office/drawing/2014/main" id="{AD961CC4-00AA-4295-F4E6-ABE981C2C1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120000">
            <a:off x="6162432" y="3259538"/>
            <a:ext cx="2225793" cy="32396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Obrázek 11">
            <a:extLst>
              <a:ext uri="{FF2B5EF4-FFF2-40B4-BE49-F238E27FC236}">
                <a16:creationId xmlns:a16="http://schemas.microsoft.com/office/drawing/2014/main" id="{2BAB5603-0D3E-49EC-8B63-AD71F4667A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81976">
            <a:off x="8246846" y="4376637"/>
            <a:ext cx="2654136" cy="2030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CD36D695-47E0-493E-8F8F-1FD0286DA0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000167">
            <a:off x="9640719" y="2470138"/>
            <a:ext cx="2183115" cy="24127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29461118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B56F08-0CC3-B1D8-9750-9FA1482D9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RECETOX a cementárny</a:t>
            </a:r>
          </a:p>
        </p:txBody>
      </p:sp>
      <p:pic>
        <p:nvPicPr>
          <p:cNvPr id="21" name="Zástupný obsah 20">
            <a:extLst>
              <a:ext uri="{FF2B5EF4-FFF2-40B4-BE49-F238E27FC236}">
                <a16:creationId xmlns:a16="http://schemas.microsoft.com/office/drawing/2014/main" id="{59A6E1F7-B338-40F8-B314-C15C7073F9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409" y="1070431"/>
            <a:ext cx="3707803" cy="2780852"/>
          </a:xfrm>
        </p:spPr>
      </p:pic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9AAF565-F8D5-FCC3-C635-CB3DE126EBE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5</a:t>
            </a:fld>
            <a:endParaRPr lang="cs-CZ" alt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258EC060-FD81-4FDA-B06D-427B8235B5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66799"/>
            <a:ext cx="3707803" cy="2780853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9EE3B1AE-2FF5-4B1D-9755-6B7654CD8C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4241" y="1066798"/>
            <a:ext cx="3707804" cy="2780854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804D3376-7745-4C0D-B9AE-9480CB3FF7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4240" y="4051562"/>
            <a:ext cx="3729914" cy="2797436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1BCA8568-067B-4A6C-8B41-A82E21A57F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4077148"/>
            <a:ext cx="3707803" cy="2780852"/>
          </a:xfrm>
          <a:prstGeom prst="rect">
            <a:avLst/>
          </a:prstGeom>
        </p:spPr>
      </p:pic>
      <p:pic>
        <p:nvPicPr>
          <p:cNvPr id="23" name="Obrázek 22" descr="Obsah obrázku text, tráva, obloha, venku&#10;&#10;Popis byl vytvořen automaticky">
            <a:extLst>
              <a:ext uri="{FF2B5EF4-FFF2-40B4-BE49-F238E27FC236}">
                <a16:creationId xmlns:a16="http://schemas.microsoft.com/office/drawing/2014/main" id="{9E68159A-F33E-48FE-9D4E-40B8059F4F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298" y="4060817"/>
            <a:ext cx="3729914" cy="2788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312199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B56F08-0CC3-B1D8-9750-9FA1482D9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Zadání fiktivní studie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40BA23D-3D8A-2A31-92CA-F633B65648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851" y="1212782"/>
            <a:ext cx="7936230" cy="4778443"/>
          </a:xfrm>
        </p:spPr>
        <p:txBody>
          <a:bodyPr/>
          <a:lstStyle/>
          <a:p>
            <a:r>
              <a:rPr lang="cs-CZ" sz="2000" dirty="0"/>
              <a:t>cementárna chce znát </a:t>
            </a:r>
            <a:r>
              <a:rPr lang="cs-CZ" sz="2000" b="1" dirty="0"/>
              <a:t>dopady svého provozu na</a:t>
            </a:r>
            <a:r>
              <a:rPr lang="cs-CZ" sz="2000" dirty="0"/>
              <a:t>:</a:t>
            </a:r>
          </a:p>
          <a:p>
            <a:pPr lvl="1"/>
            <a:r>
              <a:rPr lang="cs-CZ" sz="1600" b="1" dirty="0"/>
              <a:t>kvalitu okolního ŽP</a:t>
            </a:r>
            <a:r>
              <a:rPr lang="cs-CZ" sz="1600" dirty="0"/>
              <a:t>, zejména kontaminaci a další stresory</a:t>
            </a:r>
          </a:p>
          <a:p>
            <a:pPr lvl="1"/>
            <a:r>
              <a:rPr lang="cs-CZ" sz="1600" b="1" dirty="0"/>
              <a:t>ekologická rizika </a:t>
            </a:r>
            <a:r>
              <a:rPr lang="cs-CZ" sz="1600" dirty="0"/>
              <a:t>plynoucí z jejího provozu pro okolní ekosystémy</a:t>
            </a:r>
          </a:p>
          <a:p>
            <a:pPr lvl="1"/>
            <a:r>
              <a:rPr lang="cs-CZ" sz="1600" b="1" dirty="0"/>
              <a:t>rizika pro zdraví a kvalitu života lidí</a:t>
            </a:r>
            <a:r>
              <a:rPr lang="cs-CZ" sz="1600" dirty="0"/>
              <a:t> žijících v okolí (ne pracovníků)</a:t>
            </a:r>
          </a:p>
          <a:p>
            <a:pPr marL="0" indent="0">
              <a:buNone/>
            </a:pPr>
            <a:endParaRPr lang="cs-CZ" sz="2000" dirty="0"/>
          </a:p>
          <a:p>
            <a:r>
              <a:rPr lang="cs-CZ" sz="1800" dirty="0"/>
              <a:t>legislativně vyžadované měření (například emise podniku) má již pořešeno v rámci environmentálního managementu; tato studie má být nad rámec povinných opatření</a:t>
            </a:r>
          </a:p>
          <a:p>
            <a:r>
              <a:rPr lang="cs-CZ" sz="1800" dirty="0"/>
              <a:t>těžbu a dopravu (do i z podniku) do vlivu nezapočítáváme</a:t>
            </a:r>
          </a:p>
          <a:p>
            <a:endParaRPr lang="cs-CZ" sz="2000" dirty="0"/>
          </a:p>
          <a:p>
            <a:r>
              <a:rPr lang="cs-CZ" sz="2000" dirty="0"/>
              <a:t>dá na tuto zakázku až </a:t>
            </a:r>
            <a:r>
              <a:rPr lang="cs-CZ" sz="2000" b="1" dirty="0"/>
              <a:t>1 mil Kč ročně na dobu 10 let</a:t>
            </a:r>
          </a:p>
          <a:p>
            <a:r>
              <a:rPr lang="cs-CZ" sz="2000" dirty="0"/>
              <a:t>rozhoduje odborná kvalita a racionalita nabízené studie a cena</a:t>
            </a:r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9AAF565-F8D5-FCC3-C635-CB3DE126EBE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6</a:t>
            </a:fld>
            <a:endParaRPr lang="cs-CZ" altLang="cs-CZ" noProof="0" dirty="0"/>
          </a:p>
        </p:txBody>
      </p:sp>
      <p:pic>
        <p:nvPicPr>
          <p:cNvPr id="2050" name="Picture 2" descr="Bewerbungen: Wann ist die Beifügung von Arbeitsproben sinnvoll?">
            <a:extLst>
              <a:ext uri="{FF2B5EF4-FFF2-40B4-BE49-F238E27FC236}">
                <a16:creationId xmlns:a16="http://schemas.microsoft.com/office/drawing/2014/main" id="{9953FC3E-608E-CB29-CC1A-DC4963128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5191" y="226314"/>
            <a:ext cx="3199257" cy="21328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unbar Cement Works © Stanley Howe :: Geograph Britain and Ireland">
            <a:extLst>
              <a:ext uri="{FF2B5EF4-FFF2-40B4-BE49-F238E27FC236}">
                <a16:creationId xmlns:a16="http://schemas.microsoft.com/office/drawing/2014/main" id="{655B2C39-626D-5AB8-510F-1E1BBAC119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5190" y="2505135"/>
            <a:ext cx="3199258" cy="2399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79607643-CA69-4709-9641-421CB720D03B}"/>
              </a:ext>
            </a:extLst>
          </p:cNvPr>
          <p:cNvSpPr txBox="1"/>
          <p:nvPr/>
        </p:nvSpPr>
        <p:spPr>
          <a:xfrm>
            <a:off x="5071431" y="5598599"/>
            <a:ext cx="6415718" cy="1077218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cs-CZ" sz="1600" b="1" dirty="0">
                <a:solidFill>
                  <a:srgbClr val="FF0000"/>
                </a:solidFill>
              </a:rPr>
              <a:t>Upozornění: </a:t>
            </a:r>
            <a:r>
              <a:rPr lang="cs-CZ" sz="1600" dirty="0">
                <a:solidFill>
                  <a:srgbClr val="FF0000"/>
                </a:solidFill>
              </a:rPr>
              <a:t>Ačkoliv se v tomto cvičení jedná o skutečnou cementárnu Radotín a její reálnou polohu, celé cvičení je smyšlená případová studie / „</a:t>
            </a:r>
            <a:r>
              <a:rPr lang="cs-CZ" sz="1600" dirty="0" err="1">
                <a:solidFill>
                  <a:srgbClr val="FF0000"/>
                </a:solidFill>
              </a:rPr>
              <a:t>serious</a:t>
            </a:r>
            <a:r>
              <a:rPr lang="cs-CZ" sz="1600" dirty="0">
                <a:solidFill>
                  <a:srgbClr val="FF0000"/>
                </a:solidFill>
              </a:rPr>
              <a:t> game“ a ani předané podklady, ani výstupy od studentů nemají s reálným podnikem nic společného!!!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7342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FD0C47-074D-9D3C-F174-D8C5C57E7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Cementárna a její okolí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F2B6DC3-114A-C860-1890-33E5A45BA2A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7</a:t>
            </a:fld>
            <a:endParaRPr lang="cs-CZ" altLang="cs-CZ" noProof="0" dirty="0"/>
          </a:p>
        </p:txBody>
      </p:sp>
      <p:pic>
        <p:nvPicPr>
          <p:cNvPr id="7" name="Picture 4" descr="http://www.mapy.cz/screenshoter?width=1680&amp;height=799&amp;url=http%3A%2F%2Fwww.mapy.cz%2F%3Fp%3D1%23%21x%3D14.419219%26y%3D49.989276%26z%3D10">
            <a:extLst>
              <a:ext uri="{FF2B5EF4-FFF2-40B4-BE49-F238E27FC236}">
                <a16:creationId xmlns:a16="http://schemas.microsoft.com/office/drawing/2014/main" id="{C44DCF18-D8C5-4249-AD4D-9830D9E07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75" y="1087490"/>
            <a:ext cx="11913450" cy="56641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Šipka: doprava 8">
            <a:extLst>
              <a:ext uri="{FF2B5EF4-FFF2-40B4-BE49-F238E27FC236}">
                <a16:creationId xmlns:a16="http://schemas.microsoft.com/office/drawing/2014/main" id="{F7CBB429-9E4E-47CC-B320-905454D94BFA}"/>
              </a:ext>
            </a:extLst>
          </p:cNvPr>
          <p:cNvSpPr/>
          <p:nvPr/>
        </p:nvSpPr>
        <p:spPr bwMode="auto">
          <a:xfrm rot="15838392">
            <a:off x="3958814" y="4522977"/>
            <a:ext cx="1947134" cy="505609"/>
          </a:xfrm>
          <a:prstGeom prst="rightArrow">
            <a:avLst>
              <a:gd name="adj1" fmla="val 50000"/>
              <a:gd name="adj2" fmla="val 260638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C04C79B6-4EA0-4CDA-B2F5-6BE5CAA36C73}"/>
              </a:ext>
            </a:extLst>
          </p:cNvPr>
          <p:cNvSpPr txBox="1"/>
          <p:nvPr/>
        </p:nvSpPr>
        <p:spPr>
          <a:xfrm>
            <a:off x="5614995" y="1194556"/>
            <a:ext cx="5777353" cy="83099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https://goo.gl/maps/cohJyhbRBsxEJ4y97</a:t>
            </a:r>
            <a:endParaRPr lang="cs-CZ" dirty="0"/>
          </a:p>
          <a:p>
            <a:r>
              <a:rPr lang="cs-CZ" dirty="0">
                <a:hlinkClick r:id="rId4"/>
              </a:rPr>
              <a:t>https://mapy.cz/s/gudezegudo</a:t>
            </a:r>
            <a:r>
              <a:rPr lang="cs-CZ" dirty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553980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9AD5BEF0-C379-4D44-B722-25CEA95797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600" y="1066799"/>
            <a:ext cx="10464800" cy="5798656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2AFD0C47-074D-9D3C-F174-D8C5C57E7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Cementárna a její okolí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F2B6DC3-114A-C860-1890-33E5A45BA2A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8</a:t>
            </a:fld>
            <a:endParaRPr lang="cs-CZ" altLang="cs-CZ" noProof="0" dirty="0"/>
          </a:p>
        </p:txBody>
      </p:sp>
      <p:sp>
        <p:nvSpPr>
          <p:cNvPr id="7" name="Mrak 6">
            <a:extLst>
              <a:ext uri="{FF2B5EF4-FFF2-40B4-BE49-F238E27FC236}">
                <a16:creationId xmlns:a16="http://schemas.microsoft.com/office/drawing/2014/main" id="{596E93D3-BD56-494B-9DCC-0075BF0B38AB}"/>
              </a:ext>
            </a:extLst>
          </p:cNvPr>
          <p:cNvSpPr/>
          <p:nvPr/>
        </p:nvSpPr>
        <p:spPr bwMode="auto">
          <a:xfrm rot="1489301">
            <a:off x="5470676" y="4104624"/>
            <a:ext cx="1617233" cy="774551"/>
          </a:xfrm>
          <a:prstGeom prst="cloud">
            <a:avLst/>
          </a:prstGeom>
          <a:noFill/>
          <a:ln w="38100" cap="flat" cmpd="sng" algn="ctr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62112070-81AC-4618-9FC8-4FE9FCE65A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50093">
            <a:off x="8482187" y="598572"/>
            <a:ext cx="3703233" cy="665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003518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ek 14">
            <a:extLst>
              <a:ext uri="{FF2B5EF4-FFF2-40B4-BE49-F238E27FC236}">
                <a16:creationId xmlns:a16="http://schemas.microsoft.com/office/drawing/2014/main" id="{1DD32AE3-806D-4722-9251-6480D35EBB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00" y="1054454"/>
            <a:ext cx="10439400" cy="577185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2AFD0C47-074D-9D3C-F174-D8C5C57E7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Cementárna a její okolí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F2B6DC3-114A-C860-1890-33E5A45BA2A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9</a:t>
            </a:fld>
            <a:endParaRPr lang="cs-CZ" altLang="cs-CZ" noProof="0" dirty="0"/>
          </a:p>
        </p:txBody>
      </p:sp>
      <p:sp>
        <p:nvSpPr>
          <p:cNvPr id="13" name="Mrak 12">
            <a:extLst>
              <a:ext uri="{FF2B5EF4-FFF2-40B4-BE49-F238E27FC236}">
                <a16:creationId xmlns:a16="http://schemas.microsoft.com/office/drawing/2014/main" id="{E43CD7D7-65AA-405B-AD95-862E437A914F}"/>
              </a:ext>
            </a:extLst>
          </p:cNvPr>
          <p:cNvSpPr/>
          <p:nvPr/>
        </p:nvSpPr>
        <p:spPr bwMode="auto">
          <a:xfrm rot="1489301">
            <a:off x="5690162" y="4129126"/>
            <a:ext cx="1617233" cy="774551"/>
          </a:xfrm>
          <a:prstGeom prst="cloud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6209FD8E-6CDA-485F-8712-F00B7F16C9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50093">
            <a:off x="8482187" y="598572"/>
            <a:ext cx="3703233" cy="665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232870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Presentation_MU_EN">
  <a:themeElements>
    <a:clrScheme name="Vlastní 1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Vlastní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-SCI-EN.potx" id="{F22B4CD9-A780-4D55-92EA-76CD06D2DE59}" vid="{E8EE1CCA-34FB-4F4F-9F2E-C5A2AA42283C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17958</TotalTime>
  <Words>939</Words>
  <Application>Microsoft Office PowerPoint</Application>
  <PresentationFormat>Širokoúhlá obrazovka</PresentationFormat>
  <Paragraphs>125</Paragraphs>
  <Slides>14</Slides>
  <Notes>2</Notes>
  <HiddenSlides>0</HiddenSlides>
  <MMClips>3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20" baseType="lpstr">
      <vt:lpstr>Arial</vt:lpstr>
      <vt:lpstr>Calibri</vt:lpstr>
      <vt:lpstr>Courier New</vt:lpstr>
      <vt:lpstr>Tahoma</vt:lpstr>
      <vt:lpstr>Wingdings</vt:lpstr>
      <vt:lpstr>Presentation_MU_EN</vt:lpstr>
      <vt:lpstr>Případová fiktivní studie (serious game)  Cementárna a její vliv na kvalitu okolního ŽP a zdraví lidí</vt:lpstr>
      <vt:lpstr>Program</vt:lpstr>
      <vt:lpstr>Cementárna a ŽP</vt:lpstr>
      <vt:lpstr>RECETOX a cementárny</vt:lpstr>
      <vt:lpstr>RECETOX a cementárny</vt:lpstr>
      <vt:lpstr>Zadání fiktivní studie</vt:lpstr>
      <vt:lpstr>Cementárna a její okolí</vt:lpstr>
      <vt:lpstr>Cementárna a její okolí</vt:lpstr>
      <vt:lpstr>Cementárna a její okolí</vt:lpstr>
      <vt:lpstr>Rozptylová studie a proudění větru</vt:lpstr>
      <vt:lpstr>Samostatná práce - dnes</vt:lpstr>
      <vt:lpstr>Samostatná práce do 15/5</vt:lpstr>
      <vt:lpstr>Samostatná práce do 15/5</vt:lpstr>
      <vt:lpstr>Prezentace 15/5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Jan Ostřížek</dc:creator>
  <cp:lastModifiedBy>Jakub Hofman</cp:lastModifiedBy>
  <cp:revision>1628</cp:revision>
  <cp:lastPrinted>1601-01-01T00:00:00Z</cp:lastPrinted>
  <dcterms:created xsi:type="dcterms:W3CDTF">2018-11-28T09:04:29Z</dcterms:created>
  <dcterms:modified xsi:type="dcterms:W3CDTF">2023-04-17T09:39:04Z</dcterms:modified>
</cp:coreProperties>
</file>