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648" r:id="rId2"/>
    <p:sldMasterId id="2147483799" r:id="rId3"/>
    <p:sldMasterId id="2147483649" r:id="rId4"/>
  </p:sldMasterIdLst>
  <p:notesMasterIdLst>
    <p:notesMasterId r:id="rId54"/>
  </p:notesMasterIdLst>
  <p:handoutMasterIdLst>
    <p:handoutMasterId r:id="rId55"/>
  </p:handoutMasterIdLst>
  <p:sldIdLst>
    <p:sldId id="723" r:id="rId5"/>
    <p:sldId id="727" r:id="rId6"/>
    <p:sldId id="728" r:id="rId7"/>
    <p:sldId id="726" r:id="rId8"/>
    <p:sldId id="730" r:id="rId9"/>
    <p:sldId id="774" r:id="rId10"/>
    <p:sldId id="773" r:id="rId11"/>
    <p:sldId id="772" r:id="rId12"/>
    <p:sldId id="771" r:id="rId13"/>
    <p:sldId id="770" r:id="rId14"/>
    <p:sldId id="769" r:id="rId15"/>
    <p:sldId id="768" r:id="rId16"/>
    <p:sldId id="767" r:id="rId17"/>
    <p:sldId id="766" r:id="rId18"/>
    <p:sldId id="765" r:id="rId19"/>
    <p:sldId id="764" r:id="rId20"/>
    <p:sldId id="763" r:id="rId21"/>
    <p:sldId id="762" r:id="rId22"/>
    <p:sldId id="761" r:id="rId23"/>
    <p:sldId id="760" r:id="rId24"/>
    <p:sldId id="759" r:id="rId25"/>
    <p:sldId id="758" r:id="rId26"/>
    <p:sldId id="757" r:id="rId27"/>
    <p:sldId id="756" r:id="rId28"/>
    <p:sldId id="755" r:id="rId29"/>
    <p:sldId id="754" r:id="rId30"/>
    <p:sldId id="753" r:id="rId31"/>
    <p:sldId id="752" r:id="rId32"/>
    <p:sldId id="751" r:id="rId33"/>
    <p:sldId id="750" r:id="rId34"/>
    <p:sldId id="749" r:id="rId35"/>
    <p:sldId id="748" r:id="rId36"/>
    <p:sldId id="747" r:id="rId37"/>
    <p:sldId id="746" r:id="rId38"/>
    <p:sldId id="745" r:id="rId39"/>
    <p:sldId id="744" r:id="rId40"/>
    <p:sldId id="743" r:id="rId41"/>
    <p:sldId id="742" r:id="rId42"/>
    <p:sldId id="741" r:id="rId43"/>
    <p:sldId id="740" r:id="rId44"/>
    <p:sldId id="739" r:id="rId45"/>
    <p:sldId id="738" r:id="rId46"/>
    <p:sldId id="737" r:id="rId47"/>
    <p:sldId id="736" r:id="rId48"/>
    <p:sldId id="735" r:id="rId49"/>
    <p:sldId id="734" r:id="rId50"/>
    <p:sldId id="733" r:id="rId51"/>
    <p:sldId id="732" r:id="rId52"/>
    <p:sldId id="731" r:id="rId53"/>
  </p:sldIdLst>
  <p:sldSz cx="12192000" cy="6858000"/>
  <p:notesSz cx="6807200" cy="99393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7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84867-F923-CD6C-8F5C-40591084F7D5}" v="288" dt="2022-04-27T08:58:56.610"/>
    <p1510:client id="{10432C77-B99E-0FAF-509B-0021CF03AA85}" v="127" dt="2022-04-20T09:08:26.133"/>
    <p1510:client id="{215F267F-C47F-9F3E-A3E6-6828CD6F4F0D}" v="50" dt="2023-03-29T09:23:06.061"/>
    <p1510:client id="{4215F1DC-364B-F56B-51C5-57CF5B5A4198}" v="200" dt="2022-04-20T09:51:35.403"/>
    <p1510:client id="{4D31D3CB-76FF-70D1-00C6-888898E08F01}" v="41" dt="2022-04-27T08:46:40.973"/>
    <p1510:client id="{526E1328-425F-D761-0B08-34F2F77CDB5A}" v="851" dt="2022-04-19T21:49:32.016"/>
    <p1510:client id="{5E8A2B9D-E127-BFB2-7C5C-65CA33E5BE69}" v="190" dt="2022-04-19T16:17:48.325"/>
    <p1510:client id="{95BDB307-BD1A-1D1B-A87D-A6003DCC53DD}" v="2" dt="2022-04-19T11:55:36.694"/>
    <p1510:client id="{B62D1ACE-45D9-A8A3-8FE9-6886594D94AD}" v="838" dt="2022-04-26T18:18:20.103"/>
    <p1510:client id="{BC582DC6-ABB0-4B6F-F4CD-3DFF64DA83CF}" v="40" dt="2023-03-29T09:44:33.678"/>
    <p1510:client id="{BD15557F-909B-635D-6A82-51386F8D7350}" v="515" dt="2022-04-05T13:29:34.535"/>
    <p1510:client id="{E5AEFFFC-FEDA-0D4C-E566-CA50ADF68A6E}" v="173" dt="2022-04-19T12:09:07.110"/>
    <p1510:client id="{EE17B4D3-7920-DC45-30E4-DBD46196AFB9}" v="6" dt="2023-03-29T09:19:40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8" autoAdjust="0"/>
    <p:restoredTop sz="93042" autoAdjust="0"/>
  </p:normalViewPr>
  <p:slideViewPr>
    <p:cSldViewPr>
      <p:cViewPr varScale="1">
        <p:scale>
          <a:sx n="79" d="100"/>
          <a:sy n="79" d="100"/>
        </p:scale>
        <p:origin x="1464" y="192"/>
      </p:cViewPr>
      <p:guideLst>
        <p:guide orient="horz" pos="2160"/>
        <p:guide pos="1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076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CE3DF-FFAC-4FAB-A4A5-48E296FA8D17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06C2588D-FFC5-4BB0-863A-ADA07FFE2385}">
      <dgm:prSet/>
      <dgm:spPr/>
      <dgm:t>
        <a:bodyPr/>
        <a:lstStyle/>
        <a:p>
          <a:r>
            <a:rPr lang="en-US"/>
            <a:t>nemocní vs. zdraví pacienti</a:t>
          </a:r>
        </a:p>
      </dgm:t>
    </dgm:pt>
    <dgm:pt modelId="{11DCD4DB-4AD4-4A40-9883-3317DFA1A981}" type="parTrans" cxnId="{2F3F8168-7176-40B0-A24D-AE2CDBAED42B}">
      <dgm:prSet/>
      <dgm:spPr/>
      <dgm:t>
        <a:bodyPr/>
        <a:lstStyle/>
        <a:p>
          <a:endParaRPr lang="en-US"/>
        </a:p>
      </dgm:t>
    </dgm:pt>
    <dgm:pt modelId="{52DD7949-1B10-4C70-ADEA-6A1B1D8E9328}" type="sibTrans" cxnId="{2F3F8168-7176-40B0-A24D-AE2CDBAED42B}">
      <dgm:prSet/>
      <dgm:spPr/>
      <dgm:t>
        <a:bodyPr/>
        <a:lstStyle/>
        <a:p>
          <a:endParaRPr lang="en-US"/>
        </a:p>
      </dgm:t>
    </dgm:pt>
    <dgm:pt modelId="{9233D69C-DA2C-49D1-A0F9-B6F67EBBD502}">
      <dgm:prSet/>
      <dgm:spPr/>
      <dgm:t>
        <a:bodyPr/>
        <a:lstStyle/>
        <a:p>
          <a:r>
            <a:rPr lang="en-US"/>
            <a:t>pacienti před vs. po terapii</a:t>
          </a:r>
        </a:p>
      </dgm:t>
    </dgm:pt>
    <dgm:pt modelId="{CBA8D397-9E2E-4EE3-ADA3-8FD9520BB1F5}" type="parTrans" cxnId="{C92E750E-B977-4E9B-B86D-6649CA4DEDB9}">
      <dgm:prSet/>
      <dgm:spPr/>
      <dgm:t>
        <a:bodyPr/>
        <a:lstStyle/>
        <a:p>
          <a:endParaRPr lang="en-US"/>
        </a:p>
      </dgm:t>
    </dgm:pt>
    <dgm:pt modelId="{B8013D50-4610-4C08-8661-E9FAAFDED368}" type="sibTrans" cxnId="{C92E750E-B977-4E9B-B86D-6649CA4DEDB9}">
      <dgm:prSet/>
      <dgm:spPr/>
      <dgm:t>
        <a:bodyPr/>
        <a:lstStyle/>
        <a:p>
          <a:endParaRPr lang="en-US"/>
        </a:p>
      </dgm:t>
    </dgm:pt>
    <dgm:pt modelId="{7CA5894E-BB51-4ADE-92E5-9A7B56A66D45}">
      <dgm:prSet/>
      <dgm:spPr/>
      <dgm:t>
        <a:bodyPr/>
        <a:lstStyle/>
        <a:p>
          <a:r>
            <a:rPr lang="en-US"/>
            <a:t>pacienti v čase diagnózy a v čase relapsu</a:t>
          </a:r>
        </a:p>
      </dgm:t>
    </dgm:pt>
    <dgm:pt modelId="{5C35BAC2-D798-4ACF-98CC-8B6319BDEA42}" type="parTrans" cxnId="{F76B2F45-CD82-40E4-BB6C-08919183CEF1}">
      <dgm:prSet/>
      <dgm:spPr/>
      <dgm:t>
        <a:bodyPr/>
        <a:lstStyle/>
        <a:p>
          <a:endParaRPr lang="en-US"/>
        </a:p>
      </dgm:t>
    </dgm:pt>
    <dgm:pt modelId="{351EF669-5E1D-405B-A324-7B4B9E90B67E}" type="sibTrans" cxnId="{F76B2F45-CD82-40E4-BB6C-08919183CEF1}">
      <dgm:prSet/>
      <dgm:spPr/>
      <dgm:t>
        <a:bodyPr/>
        <a:lstStyle/>
        <a:p>
          <a:endParaRPr lang="en-US"/>
        </a:p>
      </dgm:t>
    </dgm:pt>
    <dgm:pt modelId="{2B8202CD-EFF6-4C04-9FBF-A8469E2922DD}">
      <dgm:prSet/>
      <dgm:spPr/>
      <dgm:t>
        <a:bodyPr/>
        <a:lstStyle/>
        <a:p>
          <a:r>
            <a:rPr lang="en-US"/>
            <a:t>bakterie v aerobním vs. anaerobním prostředí</a:t>
          </a:r>
        </a:p>
      </dgm:t>
    </dgm:pt>
    <dgm:pt modelId="{403EA72A-FB3F-4853-B0B8-342A86508F6E}" type="parTrans" cxnId="{B9519DFA-03EB-4D7E-99F4-626EE40BBF2F}">
      <dgm:prSet/>
      <dgm:spPr/>
      <dgm:t>
        <a:bodyPr/>
        <a:lstStyle/>
        <a:p>
          <a:endParaRPr lang="en-US"/>
        </a:p>
      </dgm:t>
    </dgm:pt>
    <dgm:pt modelId="{417F66DD-C6B8-4326-BC97-C2BDBBCF17E4}" type="sibTrans" cxnId="{B9519DFA-03EB-4D7E-99F4-626EE40BBF2F}">
      <dgm:prSet/>
      <dgm:spPr/>
      <dgm:t>
        <a:bodyPr/>
        <a:lstStyle/>
        <a:p>
          <a:endParaRPr lang="en-US"/>
        </a:p>
      </dgm:t>
    </dgm:pt>
    <dgm:pt modelId="{191ADE60-39FB-4CA1-8B34-D3D82A102BD2}">
      <dgm:prSet/>
      <dgm:spPr/>
      <dgm:t>
        <a:bodyPr/>
        <a:lstStyle/>
        <a:p>
          <a:r>
            <a:rPr lang="en-US"/>
            <a:t>druh 1 vs. druh 2</a:t>
          </a:r>
        </a:p>
      </dgm:t>
    </dgm:pt>
    <dgm:pt modelId="{F823C7A7-9CA7-465A-972C-C19D81BB63B4}" type="parTrans" cxnId="{54CCD119-B291-4A3B-BB92-F9724DD15EFD}">
      <dgm:prSet/>
      <dgm:spPr/>
      <dgm:t>
        <a:bodyPr/>
        <a:lstStyle/>
        <a:p>
          <a:endParaRPr lang="en-US"/>
        </a:p>
      </dgm:t>
    </dgm:pt>
    <dgm:pt modelId="{AF039CBE-2E76-43F4-8B67-880ACED2B309}" type="sibTrans" cxnId="{54CCD119-B291-4A3B-BB92-F9724DD15EFD}">
      <dgm:prSet/>
      <dgm:spPr/>
      <dgm:t>
        <a:bodyPr/>
        <a:lstStyle/>
        <a:p>
          <a:endParaRPr lang="en-US"/>
        </a:p>
      </dgm:t>
    </dgm:pt>
    <dgm:pt modelId="{296C51C8-C57A-483A-9E01-E62BA46569E5}">
      <dgm:prSet/>
      <dgm:spPr/>
      <dgm:t>
        <a:bodyPr/>
        <a:lstStyle/>
        <a:p>
          <a:r>
            <a:rPr lang="en-US"/>
            <a:t>porovnáváme podtypy onemocnění</a:t>
          </a:r>
        </a:p>
      </dgm:t>
    </dgm:pt>
    <dgm:pt modelId="{FF2D32A2-8B2B-455D-8371-0D0F0F462227}" type="parTrans" cxnId="{235A54D2-4A55-45F2-AF6A-EE6CEBB09945}">
      <dgm:prSet/>
      <dgm:spPr/>
      <dgm:t>
        <a:bodyPr/>
        <a:lstStyle/>
        <a:p>
          <a:endParaRPr lang="en-US"/>
        </a:p>
      </dgm:t>
    </dgm:pt>
    <dgm:pt modelId="{64559020-1EBE-4AC6-99FD-E091796E7475}" type="sibTrans" cxnId="{235A54D2-4A55-45F2-AF6A-EE6CEBB09945}">
      <dgm:prSet/>
      <dgm:spPr/>
      <dgm:t>
        <a:bodyPr/>
        <a:lstStyle/>
        <a:p>
          <a:endParaRPr lang="en-US"/>
        </a:p>
      </dgm:t>
    </dgm:pt>
    <dgm:pt modelId="{C864CC7E-9C55-4B46-9FD6-FDF5660AC08E}" type="pres">
      <dgm:prSet presAssocID="{905CE3DF-FFAC-4FAB-A4A5-48E296FA8D17}" presName="linear" presStyleCnt="0">
        <dgm:presLayoutVars>
          <dgm:animLvl val="lvl"/>
          <dgm:resizeHandles val="exact"/>
        </dgm:presLayoutVars>
      </dgm:prSet>
      <dgm:spPr/>
    </dgm:pt>
    <dgm:pt modelId="{25F54C82-AD32-A84E-8E51-F0B150EFAEC8}" type="pres">
      <dgm:prSet presAssocID="{06C2588D-FFC5-4BB0-863A-ADA07FFE238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5A7ADC8-8E0D-9643-B280-C98BF0C0884E}" type="pres">
      <dgm:prSet presAssocID="{52DD7949-1B10-4C70-ADEA-6A1B1D8E9328}" presName="spacer" presStyleCnt="0"/>
      <dgm:spPr/>
    </dgm:pt>
    <dgm:pt modelId="{6AA0B448-C8C9-2647-9CAF-33A02FCF92DF}" type="pres">
      <dgm:prSet presAssocID="{9233D69C-DA2C-49D1-A0F9-B6F67EBBD50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6CBB35A-3104-A545-9BF7-F76FAAAA9845}" type="pres">
      <dgm:prSet presAssocID="{B8013D50-4610-4C08-8661-E9FAAFDED368}" presName="spacer" presStyleCnt="0"/>
      <dgm:spPr/>
    </dgm:pt>
    <dgm:pt modelId="{97F7F6F7-30A8-CB44-9D76-38EF0B282D95}" type="pres">
      <dgm:prSet presAssocID="{7CA5894E-BB51-4ADE-92E5-9A7B56A66D4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11F301A-4B64-014C-8033-6D04F622B78C}" type="pres">
      <dgm:prSet presAssocID="{351EF669-5E1D-405B-A324-7B4B9E90B67E}" presName="spacer" presStyleCnt="0"/>
      <dgm:spPr/>
    </dgm:pt>
    <dgm:pt modelId="{6303EEC1-1619-A546-9572-433D8658B840}" type="pres">
      <dgm:prSet presAssocID="{2B8202CD-EFF6-4C04-9FBF-A8469E2922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F31E7F0-F5E8-2F4D-96A4-A0572A6486D8}" type="pres">
      <dgm:prSet presAssocID="{417F66DD-C6B8-4326-BC97-C2BDBBCF17E4}" presName="spacer" presStyleCnt="0"/>
      <dgm:spPr/>
    </dgm:pt>
    <dgm:pt modelId="{D2F3884E-6EBC-284F-95EA-BB109813E9F8}" type="pres">
      <dgm:prSet presAssocID="{191ADE60-39FB-4CA1-8B34-D3D82A102BD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7D8F261-2EC5-F643-9F73-357179DD634C}" type="pres">
      <dgm:prSet presAssocID="{AF039CBE-2E76-43F4-8B67-880ACED2B309}" presName="spacer" presStyleCnt="0"/>
      <dgm:spPr/>
    </dgm:pt>
    <dgm:pt modelId="{9CA2ADE9-B56C-354B-A4E0-363B23B1CF90}" type="pres">
      <dgm:prSet presAssocID="{296C51C8-C57A-483A-9E01-E62BA46569E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92E750E-B977-4E9B-B86D-6649CA4DEDB9}" srcId="{905CE3DF-FFAC-4FAB-A4A5-48E296FA8D17}" destId="{9233D69C-DA2C-49D1-A0F9-B6F67EBBD502}" srcOrd="1" destOrd="0" parTransId="{CBA8D397-9E2E-4EE3-ADA3-8FD9520BB1F5}" sibTransId="{B8013D50-4610-4C08-8661-E9FAAFDED368}"/>
    <dgm:cxn modelId="{54CCD119-B291-4A3B-BB92-F9724DD15EFD}" srcId="{905CE3DF-FFAC-4FAB-A4A5-48E296FA8D17}" destId="{191ADE60-39FB-4CA1-8B34-D3D82A102BD2}" srcOrd="4" destOrd="0" parTransId="{F823C7A7-9CA7-465A-972C-C19D81BB63B4}" sibTransId="{AF039CBE-2E76-43F4-8B67-880ACED2B309}"/>
    <dgm:cxn modelId="{DF35C464-E45F-9841-9CCE-5BA86E0E87BA}" type="presOf" srcId="{2B8202CD-EFF6-4C04-9FBF-A8469E2922DD}" destId="{6303EEC1-1619-A546-9572-433D8658B840}" srcOrd="0" destOrd="0" presId="urn:microsoft.com/office/officeart/2005/8/layout/vList2"/>
    <dgm:cxn modelId="{F76B2F45-CD82-40E4-BB6C-08919183CEF1}" srcId="{905CE3DF-FFAC-4FAB-A4A5-48E296FA8D17}" destId="{7CA5894E-BB51-4ADE-92E5-9A7B56A66D45}" srcOrd="2" destOrd="0" parTransId="{5C35BAC2-D798-4ACF-98CC-8B6319BDEA42}" sibTransId="{351EF669-5E1D-405B-A324-7B4B9E90B67E}"/>
    <dgm:cxn modelId="{2F3F8168-7176-40B0-A24D-AE2CDBAED42B}" srcId="{905CE3DF-FFAC-4FAB-A4A5-48E296FA8D17}" destId="{06C2588D-FFC5-4BB0-863A-ADA07FFE2385}" srcOrd="0" destOrd="0" parTransId="{11DCD4DB-4AD4-4A40-9883-3317DFA1A981}" sibTransId="{52DD7949-1B10-4C70-ADEA-6A1B1D8E9328}"/>
    <dgm:cxn modelId="{3E5AEB73-A849-434A-87E2-FE3A11BF5797}" type="presOf" srcId="{905CE3DF-FFAC-4FAB-A4A5-48E296FA8D17}" destId="{C864CC7E-9C55-4B46-9FD6-FDF5660AC08E}" srcOrd="0" destOrd="0" presId="urn:microsoft.com/office/officeart/2005/8/layout/vList2"/>
    <dgm:cxn modelId="{5661629D-EB24-9348-8889-BD50BE5104F1}" type="presOf" srcId="{296C51C8-C57A-483A-9E01-E62BA46569E5}" destId="{9CA2ADE9-B56C-354B-A4E0-363B23B1CF90}" srcOrd="0" destOrd="0" presId="urn:microsoft.com/office/officeart/2005/8/layout/vList2"/>
    <dgm:cxn modelId="{235A54D2-4A55-45F2-AF6A-EE6CEBB09945}" srcId="{905CE3DF-FFAC-4FAB-A4A5-48E296FA8D17}" destId="{296C51C8-C57A-483A-9E01-E62BA46569E5}" srcOrd="5" destOrd="0" parTransId="{FF2D32A2-8B2B-455D-8371-0D0F0F462227}" sibTransId="{64559020-1EBE-4AC6-99FD-E091796E7475}"/>
    <dgm:cxn modelId="{4A3EF9D4-6465-E046-B61A-6EAFAF9E2310}" type="presOf" srcId="{7CA5894E-BB51-4ADE-92E5-9A7B56A66D45}" destId="{97F7F6F7-30A8-CB44-9D76-38EF0B282D95}" srcOrd="0" destOrd="0" presId="urn:microsoft.com/office/officeart/2005/8/layout/vList2"/>
    <dgm:cxn modelId="{F4D0E8E5-6277-DD49-B710-A78C598E0CAE}" type="presOf" srcId="{06C2588D-FFC5-4BB0-863A-ADA07FFE2385}" destId="{25F54C82-AD32-A84E-8E51-F0B150EFAEC8}" srcOrd="0" destOrd="0" presId="urn:microsoft.com/office/officeart/2005/8/layout/vList2"/>
    <dgm:cxn modelId="{2C36B1F1-8F7D-D249-978B-307221812005}" type="presOf" srcId="{9233D69C-DA2C-49D1-A0F9-B6F67EBBD502}" destId="{6AA0B448-C8C9-2647-9CAF-33A02FCF92DF}" srcOrd="0" destOrd="0" presId="urn:microsoft.com/office/officeart/2005/8/layout/vList2"/>
    <dgm:cxn modelId="{B9519DFA-03EB-4D7E-99F4-626EE40BBF2F}" srcId="{905CE3DF-FFAC-4FAB-A4A5-48E296FA8D17}" destId="{2B8202CD-EFF6-4C04-9FBF-A8469E2922DD}" srcOrd="3" destOrd="0" parTransId="{403EA72A-FB3F-4853-B0B8-342A86508F6E}" sibTransId="{417F66DD-C6B8-4326-BC97-C2BDBBCF17E4}"/>
    <dgm:cxn modelId="{D3CBC4FF-C343-7647-A909-C414655221A2}" type="presOf" srcId="{191ADE60-39FB-4CA1-8B34-D3D82A102BD2}" destId="{D2F3884E-6EBC-284F-95EA-BB109813E9F8}" srcOrd="0" destOrd="0" presId="urn:microsoft.com/office/officeart/2005/8/layout/vList2"/>
    <dgm:cxn modelId="{18056B92-6554-A941-9673-4DE14DC8754E}" type="presParOf" srcId="{C864CC7E-9C55-4B46-9FD6-FDF5660AC08E}" destId="{25F54C82-AD32-A84E-8E51-F0B150EFAEC8}" srcOrd="0" destOrd="0" presId="urn:microsoft.com/office/officeart/2005/8/layout/vList2"/>
    <dgm:cxn modelId="{7F912C8D-4188-574E-81CB-C077EC89C083}" type="presParOf" srcId="{C864CC7E-9C55-4B46-9FD6-FDF5660AC08E}" destId="{25A7ADC8-8E0D-9643-B280-C98BF0C0884E}" srcOrd="1" destOrd="0" presId="urn:microsoft.com/office/officeart/2005/8/layout/vList2"/>
    <dgm:cxn modelId="{14EF0D37-EA50-8D4D-B725-7E58B7132C29}" type="presParOf" srcId="{C864CC7E-9C55-4B46-9FD6-FDF5660AC08E}" destId="{6AA0B448-C8C9-2647-9CAF-33A02FCF92DF}" srcOrd="2" destOrd="0" presId="urn:microsoft.com/office/officeart/2005/8/layout/vList2"/>
    <dgm:cxn modelId="{3BA5B411-E4D1-3146-ABFC-239F195298D6}" type="presParOf" srcId="{C864CC7E-9C55-4B46-9FD6-FDF5660AC08E}" destId="{A6CBB35A-3104-A545-9BF7-F76FAAAA9845}" srcOrd="3" destOrd="0" presId="urn:microsoft.com/office/officeart/2005/8/layout/vList2"/>
    <dgm:cxn modelId="{AFF5AE53-0BA8-F14C-A2FE-533684603345}" type="presParOf" srcId="{C864CC7E-9C55-4B46-9FD6-FDF5660AC08E}" destId="{97F7F6F7-30A8-CB44-9D76-38EF0B282D95}" srcOrd="4" destOrd="0" presId="urn:microsoft.com/office/officeart/2005/8/layout/vList2"/>
    <dgm:cxn modelId="{D3E0A1DF-F704-5F46-AB8C-BE4AE39B80CF}" type="presParOf" srcId="{C864CC7E-9C55-4B46-9FD6-FDF5660AC08E}" destId="{811F301A-4B64-014C-8033-6D04F622B78C}" srcOrd="5" destOrd="0" presId="urn:microsoft.com/office/officeart/2005/8/layout/vList2"/>
    <dgm:cxn modelId="{79B71283-6DBE-E240-BE44-A77F76DF2CEA}" type="presParOf" srcId="{C864CC7E-9C55-4B46-9FD6-FDF5660AC08E}" destId="{6303EEC1-1619-A546-9572-433D8658B840}" srcOrd="6" destOrd="0" presId="urn:microsoft.com/office/officeart/2005/8/layout/vList2"/>
    <dgm:cxn modelId="{2FD6B0A8-CDAE-F843-A24E-E59ACA7C5AB9}" type="presParOf" srcId="{C864CC7E-9C55-4B46-9FD6-FDF5660AC08E}" destId="{AF31E7F0-F5E8-2F4D-96A4-A0572A6486D8}" srcOrd="7" destOrd="0" presId="urn:microsoft.com/office/officeart/2005/8/layout/vList2"/>
    <dgm:cxn modelId="{8B44A3CE-42C8-CC43-BC3A-890FF6F30966}" type="presParOf" srcId="{C864CC7E-9C55-4B46-9FD6-FDF5660AC08E}" destId="{D2F3884E-6EBC-284F-95EA-BB109813E9F8}" srcOrd="8" destOrd="0" presId="urn:microsoft.com/office/officeart/2005/8/layout/vList2"/>
    <dgm:cxn modelId="{F81D76E8-B93D-BD44-855E-EDEE67CC0C08}" type="presParOf" srcId="{C864CC7E-9C55-4B46-9FD6-FDF5660AC08E}" destId="{27D8F261-2EC5-F643-9F73-357179DD634C}" srcOrd="9" destOrd="0" presId="urn:microsoft.com/office/officeart/2005/8/layout/vList2"/>
    <dgm:cxn modelId="{B35F0DD9-9796-7049-98E8-C5479ED621E5}" type="presParOf" srcId="{C864CC7E-9C55-4B46-9FD6-FDF5660AC08E}" destId="{9CA2ADE9-B56C-354B-A4E0-363B23B1CF9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9BCACC-A4B6-4169-A7DF-EA85E8EA890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762267-87F3-4400-9B19-2E1342BAE762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2A81082-943E-4256-8FCB-28C44260FD34}" type="parTrans" cxnId="{B881DA95-8315-49DC-BCCA-DB6AFFA06E1E}">
      <dgm:prSet/>
      <dgm:spPr/>
      <dgm:t>
        <a:bodyPr/>
        <a:lstStyle/>
        <a:p>
          <a:endParaRPr lang="en-US"/>
        </a:p>
      </dgm:t>
    </dgm:pt>
    <dgm:pt modelId="{A7C04275-213E-44D4-A995-AC77E5BD68D8}" type="sibTrans" cxnId="{B881DA95-8315-49DC-BCCA-DB6AFFA06E1E}">
      <dgm:prSet/>
      <dgm:spPr/>
      <dgm:t>
        <a:bodyPr/>
        <a:lstStyle/>
        <a:p>
          <a:endParaRPr lang="en-US"/>
        </a:p>
      </dgm:t>
    </dgm:pt>
    <dgm:pt modelId="{E071B246-F7DA-4D2E-9427-2DC044DE3630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Metoda dělící hranice velikosti efektu/změny mezi skupinami</a:t>
          </a:r>
          <a:endParaRPr lang="en-US" dirty="0">
            <a:solidFill>
              <a:schemeClr val="bg2"/>
            </a:solidFill>
          </a:endParaRPr>
        </a:p>
      </dgm:t>
    </dgm:pt>
    <dgm:pt modelId="{E174486F-35A5-47F0-A6EC-30EC20EC49AA}" type="parTrans" cxnId="{33FACD11-3CFB-40E9-ABFA-81DE48490B3E}">
      <dgm:prSet/>
      <dgm:spPr/>
      <dgm:t>
        <a:bodyPr/>
        <a:lstStyle/>
        <a:p>
          <a:endParaRPr lang="en-US"/>
        </a:p>
      </dgm:t>
    </dgm:pt>
    <dgm:pt modelId="{759ED0E1-1EC2-4D4D-800E-9F335BAAB262}" type="sibTrans" cxnId="{33FACD11-3CFB-40E9-ABFA-81DE48490B3E}">
      <dgm:prSet/>
      <dgm:spPr/>
      <dgm:t>
        <a:bodyPr/>
        <a:lstStyle/>
        <a:p>
          <a:endParaRPr lang="en-US"/>
        </a:p>
      </dgm:t>
    </dgm:pt>
    <dgm:pt modelId="{A8217B13-C61D-49D8-97BA-4F8F8543A197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Testování hypotéz</a:t>
          </a:r>
          <a:endParaRPr lang="en-US" dirty="0">
            <a:solidFill>
              <a:schemeClr val="bg2"/>
            </a:solidFill>
          </a:endParaRPr>
        </a:p>
      </dgm:t>
    </dgm:pt>
    <dgm:pt modelId="{BFA1A761-51D6-424C-910C-481A9DD6B052}" type="parTrans" cxnId="{31096CE8-D3F5-4103-998F-FDAA8BCF83F6}">
      <dgm:prSet/>
      <dgm:spPr/>
      <dgm:t>
        <a:bodyPr/>
        <a:lstStyle/>
        <a:p>
          <a:endParaRPr lang="en-US"/>
        </a:p>
      </dgm:t>
    </dgm:pt>
    <dgm:pt modelId="{A739141E-D967-43AD-8418-F141A8E5619D}" type="sibTrans" cxnId="{31096CE8-D3F5-4103-998F-FDAA8BCF83F6}">
      <dgm:prSet/>
      <dgm:spPr/>
      <dgm:t>
        <a:bodyPr/>
        <a:lstStyle/>
        <a:p>
          <a:endParaRPr lang="en-US"/>
        </a:p>
      </dgm:t>
    </dgm:pt>
    <dgm:pt modelId="{E65A845F-6735-4D3A-A4BF-FD9D2CEE90D6}">
      <dgm:prSet/>
      <dgm:spPr/>
      <dgm:t>
        <a:bodyPr/>
        <a:lstStyle/>
        <a:p>
          <a:r>
            <a:rPr lang="cs-CZ"/>
            <a:t>Regresní strategie</a:t>
          </a:r>
          <a:endParaRPr lang="en-US"/>
        </a:p>
      </dgm:t>
    </dgm:pt>
    <dgm:pt modelId="{A94518AF-F6F3-4A43-A8C5-0CCAB4CEF28C}" type="parTrans" cxnId="{2D88B8FF-012D-4915-A709-F7DA5EF5A253}">
      <dgm:prSet/>
      <dgm:spPr/>
      <dgm:t>
        <a:bodyPr/>
        <a:lstStyle/>
        <a:p>
          <a:endParaRPr lang="en-US"/>
        </a:p>
      </dgm:t>
    </dgm:pt>
    <dgm:pt modelId="{79766262-F397-4DF9-A1FC-8EA78D9995B3}" type="sibTrans" cxnId="{2D88B8FF-012D-4915-A709-F7DA5EF5A253}">
      <dgm:prSet/>
      <dgm:spPr/>
      <dgm:t>
        <a:bodyPr/>
        <a:lstStyle/>
        <a:p>
          <a:endParaRPr lang="en-US"/>
        </a:p>
      </dgm:t>
    </dgm:pt>
    <dgm:pt modelId="{C1E67C73-95DC-6740-89DF-389C3886187A}" type="pres">
      <dgm:prSet presAssocID="{DE9BCACC-A4B6-4169-A7DF-EA85E8EA8907}" presName="vert0" presStyleCnt="0">
        <dgm:presLayoutVars>
          <dgm:dir/>
          <dgm:animOne val="branch"/>
          <dgm:animLvl val="lvl"/>
        </dgm:presLayoutVars>
      </dgm:prSet>
      <dgm:spPr/>
    </dgm:pt>
    <dgm:pt modelId="{4C649770-902C-5E42-B3CA-C28C3D16BA7D}" type="pres">
      <dgm:prSet presAssocID="{B1762267-87F3-4400-9B19-2E1342BAE762}" presName="thickLine" presStyleLbl="alignNode1" presStyleIdx="0" presStyleCnt="1"/>
      <dgm:spPr/>
    </dgm:pt>
    <dgm:pt modelId="{440BFEC6-A94D-2242-8BC0-806176EF7655}" type="pres">
      <dgm:prSet presAssocID="{B1762267-87F3-4400-9B19-2E1342BAE762}" presName="horz1" presStyleCnt="0"/>
      <dgm:spPr/>
    </dgm:pt>
    <dgm:pt modelId="{FB9F6015-D025-524E-81FD-76D19497035E}" type="pres">
      <dgm:prSet presAssocID="{B1762267-87F3-4400-9B19-2E1342BAE762}" presName="tx1" presStyleLbl="revTx" presStyleIdx="0" presStyleCnt="4"/>
      <dgm:spPr/>
    </dgm:pt>
    <dgm:pt modelId="{445E48B6-7B3B-384E-BAFC-29C0B6CC0000}" type="pres">
      <dgm:prSet presAssocID="{B1762267-87F3-4400-9B19-2E1342BAE762}" presName="vert1" presStyleCnt="0"/>
      <dgm:spPr/>
    </dgm:pt>
    <dgm:pt modelId="{B6248366-9205-1641-B964-133FAEA2357E}" type="pres">
      <dgm:prSet presAssocID="{E071B246-F7DA-4D2E-9427-2DC044DE3630}" presName="vertSpace2a" presStyleCnt="0"/>
      <dgm:spPr/>
    </dgm:pt>
    <dgm:pt modelId="{ED4EC882-C12E-9240-A0EB-57BEBDD4558A}" type="pres">
      <dgm:prSet presAssocID="{E071B246-F7DA-4D2E-9427-2DC044DE3630}" presName="horz2" presStyleCnt="0"/>
      <dgm:spPr/>
    </dgm:pt>
    <dgm:pt modelId="{E61D981A-8A0C-F94E-A81F-3E6D21E3BD3A}" type="pres">
      <dgm:prSet presAssocID="{E071B246-F7DA-4D2E-9427-2DC044DE3630}" presName="horzSpace2" presStyleCnt="0"/>
      <dgm:spPr/>
    </dgm:pt>
    <dgm:pt modelId="{A5824518-AB4E-5643-A94C-D6628F60FBBD}" type="pres">
      <dgm:prSet presAssocID="{E071B246-F7DA-4D2E-9427-2DC044DE3630}" presName="tx2" presStyleLbl="revTx" presStyleIdx="1" presStyleCnt="4"/>
      <dgm:spPr/>
    </dgm:pt>
    <dgm:pt modelId="{9EF297C3-6D44-D642-98AD-3161325209C8}" type="pres">
      <dgm:prSet presAssocID="{E071B246-F7DA-4D2E-9427-2DC044DE3630}" presName="vert2" presStyleCnt="0"/>
      <dgm:spPr/>
    </dgm:pt>
    <dgm:pt modelId="{7C950800-F8D1-EE4C-895E-C8E2CFBC9673}" type="pres">
      <dgm:prSet presAssocID="{E071B246-F7DA-4D2E-9427-2DC044DE3630}" presName="thinLine2b" presStyleLbl="callout" presStyleIdx="0" presStyleCnt="3"/>
      <dgm:spPr/>
    </dgm:pt>
    <dgm:pt modelId="{75760905-6ACB-8349-97EE-88F2148E221C}" type="pres">
      <dgm:prSet presAssocID="{E071B246-F7DA-4D2E-9427-2DC044DE3630}" presName="vertSpace2b" presStyleCnt="0"/>
      <dgm:spPr/>
    </dgm:pt>
    <dgm:pt modelId="{8C390A24-460F-DC4C-8A34-5F4F8C7DAAA5}" type="pres">
      <dgm:prSet presAssocID="{A8217B13-C61D-49D8-97BA-4F8F8543A197}" presName="horz2" presStyleCnt="0"/>
      <dgm:spPr/>
    </dgm:pt>
    <dgm:pt modelId="{5BDD068F-D56E-6948-AB6F-B69E66C1A359}" type="pres">
      <dgm:prSet presAssocID="{A8217B13-C61D-49D8-97BA-4F8F8543A197}" presName="horzSpace2" presStyleCnt="0"/>
      <dgm:spPr/>
    </dgm:pt>
    <dgm:pt modelId="{8CDF9B04-E259-8147-A460-5A7317080C5B}" type="pres">
      <dgm:prSet presAssocID="{A8217B13-C61D-49D8-97BA-4F8F8543A197}" presName="tx2" presStyleLbl="revTx" presStyleIdx="2" presStyleCnt="4"/>
      <dgm:spPr/>
    </dgm:pt>
    <dgm:pt modelId="{F813E5F7-2501-9642-BB14-34816DFABA97}" type="pres">
      <dgm:prSet presAssocID="{A8217B13-C61D-49D8-97BA-4F8F8543A197}" presName="vert2" presStyleCnt="0"/>
      <dgm:spPr/>
    </dgm:pt>
    <dgm:pt modelId="{8F55D32E-27AA-4E42-BFD5-87233530FAB3}" type="pres">
      <dgm:prSet presAssocID="{A8217B13-C61D-49D8-97BA-4F8F8543A197}" presName="thinLine2b" presStyleLbl="callout" presStyleIdx="1" presStyleCnt="3"/>
      <dgm:spPr/>
    </dgm:pt>
    <dgm:pt modelId="{2D244EA7-5253-4C47-AF98-22C9966AE8FB}" type="pres">
      <dgm:prSet presAssocID="{A8217B13-C61D-49D8-97BA-4F8F8543A197}" presName="vertSpace2b" presStyleCnt="0"/>
      <dgm:spPr/>
    </dgm:pt>
    <dgm:pt modelId="{5AB5E311-6126-B04C-A218-1F68A00595B6}" type="pres">
      <dgm:prSet presAssocID="{E65A845F-6735-4D3A-A4BF-FD9D2CEE90D6}" presName="horz2" presStyleCnt="0"/>
      <dgm:spPr/>
    </dgm:pt>
    <dgm:pt modelId="{EDFB31B2-CDE5-854F-A751-42320F38A9F8}" type="pres">
      <dgm:prSet presAssocID="{E65A845F-6735-4D3A-A4BF-FD9D2CEE90D6}" presName="horzSpace2" presStyleCnt="0"/>
      <dgm:spPr/>
    </dgm:pt>
    <dgm:pt modelId="{E9DB701E-509A-8144-B5D4-37EC7B4286D0}" type="pres">
      <dgm:prSet presAssocID="{E65A845F-6735-4D3A-A4BF-FD9D2CEE90D6}" presName="tx2" presStyleLbl="revTx" presStyleIdx="3" presStyleCnt="4"/>
      <dgm:spPr/>
    </dgm:pt>
    <dgm:pt modelId="{5E1C133F-9F2E-5C4D-9338-680AB84B9CF0}" type="pres">
      <dgm:prSet presAssocID="{E65A845F-6735-4D3A-A4BF-FD9D2CEE90D6}" presName="vert2" presStyleCnt="0"/>
      <dgm:spPr/>
    </dgm:pt>
    <dgm:pt modelId="{0715FAA4-7CD6-D347-A352-056FF54E8C21}" type="pres">
      <dgm:prSet presAssocID="{E65A845F-6735-4D3A-A4BF-FD9D2CEE90D6}" presName="thinLine2b" presStyleLbl="callout" presStyleIdx="2" presStyleCnt="3"/>
      <dgm:spPr/>
    </dgm:pt>
    <dgm:pt modelId="{4438FED2-0A98-0B4A-ABF1-632028BEC764}" type="pres">
      <dgm:prSet presAssocID="{E65A845F-6735-4D3A-A4BF-FD9D2CEE90D6}" presName="vertSpace2b" presStyleCnt="0"/>
      <dgm:spPr/>
    </dgm:pt>
  </dgm:ptLst>
  <dgm:cxnLst>
    <dgm:cxn modelId="{9724ED08-3BCD-A244-B5B2-9DA6C68DA5F8}" type="presOf" srcId="{E65A845F-6735-4D3A-A4BF-FD9D2CEE90D6}" destId="{E9DB701E-509A-8144-B5D4-37EC7B4286D0}" srcOrd="0" destOrd="0" presId="urn:microsoft.com/office/officeart/2008/layout/LinedList"/>
    <dgm:cxn modelId="{33FACD11-3CFB-40E9-ABFA-81DE48490B3E}" srcId="{B1762267-87F3-4400-9B19-2E1342BAE762}" destId="{E071B246-F7DA-4D2E-9427-2DC044DE3630}" srcOrd="0" destOrd="0" parTransId="{E174486F-35A5-47F0-A6EC-30EC20EC49AA}" sibTransId="{759ED0E1-1EC2-4D4D-800E-9F335BAAB262}"/>
    <dgm:cxn modelId="{6BEADB27-52B2-9943-BABF-135DA537D4D0}" type="presOf" srcId="{DE9BCACC-A4B6-4169-A7DF-EA85E8EA8907}" destId="{C1E67C73-95DC-6740-89DF-389C3886187A}" srcOrd="0" destOrd="0" presId="urn:microsoft.com/office/officeart/2008/layout/LinedList"/>
    <dgm:cxn modelId="{B881DA95-8315-49DC-BCCA-DB6AFFA06E1E}" srcId="{DE9BCACC-A4B6-4169-A7DF-EA85E8EA8907}" destId="{B1762267-87F3-4400-9B19-2E1342BAE762}" srcOrd="0" destOrd="0" parTransId="{B2A81082-943E-4256-8FCB-28C44260FD34}" sibTransId="{A7C04275-213E-44D4-A995-AC77E5BD68D8}"/>
    <dgm:cxn modelId="{82DEC596-A72E-724E-9DEE-6C74A913652B}" type="presOf" srcId="{B1762267-87F3-4400-9B19-2E1342BAE762}" destId="{FB9F6015-D025-524E-81FD-76D19497035E}" srcOrd="0" destOrd="0" presId="urn:microsoft.com/office/officeart/2008/layout/LinedList"/>
    <dgm:cxn modelId="{74A64099-4412-B54E-BEF5-5DC1CDB1678E}" type="presOf" srcId="{E071B246-F7DA-4D2E-9427-2DC044DE3630}" destId="{A5824518-AB4E-5643-A94C-D6628F60FBBD}" srcOrd="0" destOrd="0" presId="urn:microsoft.com/office/officeart/2008/layout/LinedList"/>
    <dgm:cxn modelId="{FC8C14D1-53AF-484D-AB08-F3CAC02D8DD5}" type="presOf" srcId="{A8217B13-C61D-49D8-97BA-4F8F8543A197}" destId="{8CDF9B04-E259-8147-A460-5A7317080C5B}" srcOrd="0" destOrd="0" presId="urn:microsoft.com/office/officeart/2008/layout/LinedList"/>
    <dgm:cxn modelId="{31096CE8-D3F5-4103-998F-FDAA8BCF83F6}" srcId="{B1762267-87F3-4400-9B19-2E1342BAE762}" destId="{A8217B13-C61D-49D8-97BA-4F8F8543A197}" srcOrd="1" destOrd="0" parTransId="{BFA1A761-51D6-424C-910C-481A9DD6B052}" sibTransId="{A739141E-D967-43AD-8418-F141A8E5619D}"/>
    <dgm:cxn modelId="{2D88B8FF-012D-4915-A709-F7DA5EF5A253}" srcId="{B1762267-87F3-4400-9B19-2E1342BAE762}" destId="{E65A845F-6735-4D3A-A4BF-FD9D2CEE90D6}" srcOrd="2" destOrd="0" parTransId="{A94518AF-F6F3-4A43-A8C5-0CCAB4CEF28C}" sibTransId="{79766262-F397-4DF9-A1FC-8EA78D9995B3}"/>
    <dgm:cxn modelId="{AA2F1C69-AF2F-7C4F-9210-8041F349C231}" type="presParOf" srcId="{C1E67C73-95DC-6740-89DF-389C3886187A}" destId="{4C649770-902C-5E42-B3CA-C28C3D16BA7D}" srcOrd="0" destOrd="0" presId="urn:microsoft.com/office/officeart/2008/layout/LinedList"/>
    <dgm:cxn modelId="{1C3DC26E-67A3-594F-9E19-55832AB33321}" type="presParOf" srcId="{C1E67C73-95DC-6740-89DF-389C3886187A}" destId="{440BFEC6-A94D-2242-8BC0-806176EF7655}" srcOrd="1" destOrd="0" presId="urn:microsoft.com/office/officeart/2008/layout/LinedList"/>
    <dgm:cxn modelId="{E70A8245-0852-944F-92D4-54722930E30A}" type="presParOf" srcId="{440BFEC6-A94D-2242-8BC0-806176EF7655}" destId="{FB9F6015-D025-524E-81FD-76D19497035E}" srcOrd="0" destOrd="0" presId="urn:microsoft.com/office/officeart/2008/layout/LinedList"/>
    <dgm:cxn modelId="{1722532B-2901-B74F-9F3A-C9ED64C87908}" type="presParOf" srcId="{440BFEC6-A94D-2242-8BC0-806176EF7655}" destId="{445E48B6-7B3B-384E-BAFC-29C0B6CC0000}" srcOrd="1" destOrd="0" presId="urn:microsoft.com/office/officeart/2008/layout/LinedList"/>
    <dgm:cxn modelId="{F60A5F9A-3A19-2E4F-97A8-5B62A6033CE6}" type="presParOf" srcId="{445E48B6-7B3B-384E-BAFC-29C0B6CC0000}" destId="{B6248366-9205-1641-B964-133FAEA2357E}" srcOrd="0" destOrd="0" presId="urn:microsoft.com/office/officeart/2008/layout/LinedList"/>
    <dgm:cxn modelId="{5D2C90C2-2F36-F34B-850D-F0B4F17C6C4A}" type="presParOf" srcId="{445E48B6-7B3B-384E-BAFC-29C0B6CC0000}" destId="{ED4EC882-C12E-9240-A0EB-57BEBDD4558A}" srcOrd="1" destOrd="0" presId="urn:microsoft.com/office/officeart/2008/layout/LinedList"/>
    <dgm:cxn modelId="{CDE49F05-DD41-3E42-970C-913C10F06692}" type="presParOf" srcId="{ED4EC882-C12E-9240-A0EB-57BEBDD4558A}" destId="{E61D981A-8A0C-F94E-A81F-3E6D21E3BD3A}" srcOrd="0" destOrd="0" presId="urn:microsoft.com/office/officeart/2008/layout/LinedList"/>
    <dgm:cxn modelId="{375D2C66-C986-2244-88F9-C3369A7E4174}" type="presParOf" srcId="{ED4EC882-C12E-9240-A0EB-57BEBDD4558A}" destId="{A5824518-AB4E-5643-A94C-D6628F60FBBD}" srcOrd="1" destOrd="0" presId="urn:microsoft.com/office/officeart/2008/layout/LinedList"/>
    <dgm:cxn modelId="{434A0474-711E-0C45-912D-65022B077E70}" type="presParOf" srcId="{ED4EC882-C12E-9240-A0EB-57BEBDD4558A}" destId="{9EF297C3-6D44-D642-98AD-3161325209C8}" srcOrd="2" destOrd="0" presId="urn:microsoft.com/office/officeart/2008/layout/LinedList"/>
    <dgm:cxn modelId="{FC693C12-53E9-8149-8881-037AF9D97DE1}" type="presParOf" srcId="{445E48B6-7B3B-384E-BAFC-29C0B6CC0000}" destId="{7C950800-F8D1-EE4C-895E-C8E2CFBC9673}" srcOrd="2" destOrd="0" presId="urn:microsoft.com/office/officeart/2008/layout/LinedList"/>
    <dgm:cxn modelId="{763D1EE2-38C5-0345-993B-126F129E3031}" type="presParOf" srcId="{445E48B6-7B3B-384E-BAFC-29C0B6CC0000}" destId="{75760905-6ACB-8349-97EE-88F2148E221C}" srcOrd="3" destOrd="0" presId="urn:microsoft.com/office/officeart/2008/layout/LinedList"/>
    <dgm:cxn modelId="{0E17793C-8D36-EF45-A23D-F05BF9D8A83B}" type="presParOf" srcId="{445E48B6-7B3B-384E-BAFC-29C0B6CC0000}" destId="{8C390A24-460F-DC4C-8A34-5F4F8C7DAAA5}" srcOrd="4" destOrd="0" presId="urn:microsoft.com/office/officeart/2008/layout/LinedList"/>
    <dgm:cxn modelId="{593DB677-4D87-5E4F-AE03-E2D5E24402AD}" type="presParOf" srcId="{8C390A24-460F-DC4C-8A34-5F4F8C7DAAA5}" destId="{5BDD068F-D56E-6948-AB6F-B69E66C1A359}" srcOrd="0" destOrd="0" presId="urn:microsoft.com/office/officeart/2008/layout/LinedList"/>
    <dgm:cxn modelId="{B14389BA-B917-2245-8EDF-EE3B271CE95C}" type="presParOf" srcId="{8C390A24-460F-DC4C-8A34-5F4F8C7DAAA5}" destId="{8CDF9B04-E259-8147-A460-5A7317080C5B}" srcOrd="1" destOrd="0" presId="urn:microsoft.com/office/officeart/2008/layout/LinedList"/>
    <dgm:cxn modelId="{7A050805-A500-CB4F-B862-14AD6C5E63C9}" type="presParOf" srcId="{8C390A24-460F-DC4C-8A34-5F4F8C7DAAA5}" destId="{F813E5F7-2501-9642-BB14-34816DFABA97}" srcOrd="2" destOrd="0" presId="urn:microsoft.com/office/officeart/2008/layout/LinedList"/>
    <dgm:cxn modelId="{CC67DD02-F1E5-6B4D-8710-392CF0E9CF39}" type="presParOf" srcId="{445E48B6-7B3B-384E-BAFC-29C0B6CC0000}" destId="{8F55D32E-27AA-4E42-BFD5-87233530FAB3}" srcOrd="5" destOrd="0" presId="urn:microsoft.com/office/officeart/2008/layout/LinedList"/>
    <dgm:cxn modelId="{2BD73C88-1C3A-C14A-8463-68F9D3A6A992}" type="presParOf" srcId="{445E48B6-7B3B-384E-BAFC-29C0B6CC0000}" destId="{2D244EA7-5253-4C47-AF98-22C9966AE8FB}" srcOrd="6" destOrd="0" presId="urn:microsoft.com/office/officeart/2008/layout/LinedList"/>
    <dgm:cxn modelId="{3CA2997E-095D-A948-9248-FB6638C38B86}" type="presParOf" srcId="{445E48B6-7B3B-384E-BAFC-29C0B6CC0000}" destId="{5AB5E311-6126-B04C-A218-1F68A00595B6}" srcOrd="7" destOrd="0" presId="urn:microsoft.com/office/officeart/2008/layout/LinedList"/>
    <dgm:cxn modelId="{658A878F-73E3-1942-915F-2E3B80DFB554}" type="presParOf" srcId="{5AB5E311-6126-B04C-A218-1F68A00595B6}" destId="{EDFB31B2-CDE5-854F-A751-42320F38A9F8}" srcOrd="0" destOrd="0" presId="urn:microsoft.com/office/officeart/2008/layout/LinedList"/>
    <dgm:cxn modelId="{7809610B-0B81-8C42-B2F7-172D8CC4C411}" type="presParOf" srcId="{5AB5E311-6126-B04C-A218-1F68A00595B6}" destId="{E9DB701E-509A-8144-B5D4-37EC7B4286D0}" srcOrd="1" destOrd="0" presId="urn:microsoft.com/office/officeart/2008/layout/LinedList"/>
    <dgm:cxn modelId="{9C1C5245-88AA-D642-8474-509884333EA2}" type="presParOf" srcId="{5AB5E311-6126-B04C-A218-1F68A00595B6}" destId="{5E1C133F-9F2E-5C4D-9338-680AB84B9CF0}" srcOrd="2" destOrd="0" presId="urn:microsoft.com/office/officeart/2008/layout/LinedList"/>
    <dgm:cxn modelId="{005D9CE0-972F-7743-A9BC-808BFDC181E1}" type="presParOf" srcId="{445E48B6-7B3B-384E-BAFC-29C0B6CC0000}" destId="{0715FAA4-7CD6-D347-A352-056FF54E8C21}" srcOrd="8" destOrd="0" presId="urn:microsoft.com/office/officeart/2008/layout/LinedList"/>
    <dgm:cxn modelId="{927C57AC-BB5C-104E-A6A0-3CA30857E1C8}" type="presParOf" srcId="{445E48B6-7B3B-384E-BAFC-29C0B6CC0000}" destId="{4438FED2-0A98-0B4A-ABF1-632028BEC76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9BCACC-A4B6-4169-A7DF-EA85E8EA890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762267-87F3-4400-9B19-2E1342BAE762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2A81082-943E-4256-8FCB-28C44260FD34}" type="parTrans" cxnId="{B881DA95-8315-49DC-BCCA-DB6AFFA06E1E}">
      <dgm:prSet/>
      <dgm:spPr/>
      <dgm:t>
        <a:bodyPr/>
        <a:lstStyle/>
        <a:p>
          <a:endParaRPr lang="en-US"/>
        </a:p>
      </dgm:t>
    </dgm:pt>
    <dgm:pt modelId="{A7C04275-213E-44D4-A995-AC77E5BD68D8}" type="sibTrans" cxnId="{B881DA95-8315-49DC-BCCA-DB6AFFA06E1E}">
      <dgm:prSet/>
      <dgm:spPr/>
      <dgm:t>
        <a:bodyPr/>
        <a:lstStyle/>
        <a:p>
          <a:endParaRPr lang="en-US"/>
        </a:p>
      </dgm:t>
    </dgm:pt>
    <dgm:pt modelId="{E071B246-F7DA-4D2E-9427-2DC044DE3630}">
      <dgm:prSet/>
      <dgm:spPr/>
      <dgm:t>
        <a:bodyPr/>
        <a:lstStyle/>
        <a:p>
          <a:r>
            <a:rPr lang="cs-CZ" dirty="0"/>
            <a:t>Metoda dělící hranice velikosti efektu/změny mezi skupinami</a:t>
          </a:r>
          <a:endParaRPr lang="en-US" dirty="0"/>
        </a:p>
      </dgm:t>
    </dgm:pt>
    <dgm:pt modelId="{E174486F-35A5-47F0-A6EC-30EC20EC49AA}" type="parTrans" cxnId="{33FACD11-3CFB-40E9-ABFA-81DE48490B3E}">
      <dgm:prSet/>
      <dgm:spPr/>
      <dgm:t>
        <a:bodyPr/>
        <a:lstStyle/>
        <a:p>
          <a:endParaRPr lang="en-US"/>
        </a:p>
      </dgm:t>
    </dgm:pt>
    <dgm:pt modelId="{759ED0E1-1EC2-4D4D-800E-9F335BAAB262}" type="sibTrans" cxnId="{33FACD11-3CFB-40E9-ABFA-81DE48490B3E}">
      <dgm:prSet/>
      <dgm:spPr/>
      <dgm:t>
        <a:bodyPr/>
        <a:lstStyle/>
        <a:p>
          <a:endParaRPr lang="en-US"/>
        </a:p>
      </dgm:t>
    </dgm:pt>
    <dgm:pt modelId="{A8217B13-C61D-49D8-97BA-4F8F8543A197}">
      <dgm:prSet/>
      <dgm:spPr/>
      <dgm:t>
        <a:bodyPr/>
        <a:lstStyle/>
        <a:p>
          <a:r>
            <a:rPr lang="cs-CZ"/>
            <a:t>Testování hypotéz</a:t>
          </a:r>
          <a:endParaRPr lang="en-US"/>
        </a:p>
      </dgm:t>
    </dgm:pt>
    <dgm:pt modelId="{BFA1A761-51D6-424C-910C-481A9DD6B052}" type="parTrans" cxnId="{31096CE8-D3F5-4103-998F-FDAA8BCF83F6}">
      <dgm:prSet/>
      <dgm:spPr/>
      <dgm:t>
        <a:bodyPr/>
        <a:lstStyle/>
        <a:p>
          <a:endParaRPr lang="en-US"/>
        </a:p>
      </dgm:t>
    </dgm:pt>
    <dgm:pt modelId="{A739141E-D967-43AD-8418-F141A8E5619D}" type="sibTrans" cxnId="{31096CE8-D3F5-4103-998F-FDAA8BCF83F6}">
      <dgm:prSet/>
      <dgm:spPr/>
      <dgm:t>
        <a:bodyPr/>
        <a:lstStyle/>
        <a:p>
          <a:endParaRPr lang="en-US"/>
        </a:p>
      </dgm:t>
    </dgm:pt>
    <dgm:pt modelId="{E65A845F-6735-4D3A-A4BF-FD9D2CEE90D6}">
      <dgm:prSet/>
      <dgm:spPr/>
      <dgm:t>
        <a:bodyPr/>
        <a:lstStyle/>
        <a:p>
          <a:r>
            <a:rPr lang="cs-CZ"/>
            <a:t>Regresní strategie</a:t>
          </a:r>
          <a:endParaRPr lang="en-US"/>
        </a:p>
      </dgm:t>
    </dgm:pt>
    <dgm:pt modelId="{A94518AF-F6F3-4A43-A8C5-0CCAB4CEF28C}" type="parTrans" cxnId="{2D88B8FF-012D-4915-A709-F7DA5EF5A253}">
      <dgm:prSet/>
      <dgm:spPr/>
      <dgm:t>
        <a:bodyPr/>
        <a:lstStyle/>
        <a:p>
          <a:endParaRPr lang="en-US"/>
        </a:p>
      </dgm:t>
    </dgm:pt>
    <dgm:pt modelId="{79766262-F397-4DF9-A1FC-8EA78D9995B3}" type="sibTrans" cxnId="{2D88B8FF-012D-4915-A709-F7DA5EF5A253}">
      <dgm:prSet/>
      <dgm:spPr/>
      <dgm:t>
        <a:bodyPr/>
        <a:lstStyle/>
        <a:p>
          <a:endParaRPr lang="en-US"/>
        </a:p>
      </dgm:t>
    </dgm:pt>
    <dgm:pt modelId="{C1E67C73-95DC-6740-89DF-389C3886187A}" type="pres">
      <dgm:prSet presAssocID="{DE9BCACC-A4B6-4169-A7DF-EA85E8EA8907}" presName="vert0" presStyleCnt="0">
        <dgm:presLayoutVars>
          <dgm:dir/>
          <dgm:animOne val="branch"/>
          <dgm:animLvl val="lvl"/>
        </dgm:presLayoutVars>
      </dgm:prSet>
      <dgm:spPr/>
    </dgm:pt>
    <dgm:pt modelId="{4C649770-902C-5E42-B3CA-C28C3D16BA7D}" type="pres">
      <dgm:prSet presAssocID="{B1762267-87F3-4400-9B19-2E1342BAE762}" presName="thickLine" presStyleLbl="alignNode1" presStyleIdx="0" presStyleCnt="1"/>
      <dgm:spPr/>
    </dgm:pt>
    <dgm:pt modelId="{440BFEC6-A94D-2242-8BC0-806176EF7655}" type="pres">
      <dgm:prSet presAssocID="{B1762267-87F3-4400-9B19-2E1342BAE762}" presName="horz1" presStyleCnt="0"/>
      <dgm:spPr/>
    </dgm:pt>
    <dgm:pt modelId="{FB9F6015-D025-524E-81FD-76D19497035E}" type="pres">
      <dgm:prSet presAssocID="{B1762267-87F3-4400-9B19-2E1342BAE762}" presName="tx1" presStyleLbl="revTx" presStyleIdx="0" presStyleCnt="4"/>
      <dgm:spPr/>
    </dgm:pt>
    <dgm:pt modelId="{445E48B6-7B3B-384E-BAFC-29C0B6CC0000}" type="pres">
      <dgm:prSet presAssocID="{B1762267-87F3-4400-9B19-2E1342BAE762}" presName="vert1" presStyleCnt="0"/>
      <dgm:spPr/>
    </dgm:pt>
    <dgm:pt modelId="{B6248366-9205-1641-B964-133FAEA2357E}" type="pres">
      <dgm:prSet presAssocID="{E071B246-F7DA-4D2E-9427-2DC044DE3630}" presName="vertSpace2a" presStyleCnt="0"/>
      <dgm:spPr/>
    </dgm:pt>
    <dgm:pt modelId="{ED4EC882-C12E-9240-A0EB-57BEBDD4558A}" type="pres">
      <dgm:prSet presAssocID="{E071B246-F7DA-4D2E-9427-2DC044DE3630}" presName="horz2" presStyleCnt="0"/>
      <dgm:spPr/>
    </dgm:pt>
    <dgm:pt modelId="{E61D981A-8A0C-F94E-A81F-3E6D21E3BD3A}" type="pres">
      <dgm:prSet presAssocID="{E071B246-F7DA-4D2E-9427-2DC044DE3630}" presName="horzSpace2" presStyleCnt="0"/>
      <dgm:spPr/>
    </dgm:pt>
    <dgm:pt modelId="{A5824518-AB4E-5643-A94C-D6628F60FBBD}" type="pres">
      <dgm:prSet presAssocID="{E071B246-F7DA-4D2E-9427-2DC044DE3630}" presName="tx2" presStyleLbl="revTx" presStyleIdx="1" presStyleCnt="4"/>
      <dgm:spPr/>
    </dgm:pt>
    <dgm:pt modelId="{9EF297C3-6D44-D642-98AD-3161325209C8}" type="pres">
      <dgm:prSet presAssocID="{E071B246-F7DA-4D2E-9427-2DC044DE3630}" presName="vert2" presStyleCnt="0"/>
      <dgm:spPr/>
    </dgm:pt>
    <dgm:pt modelId="{7C950800-F8D1-EE4C-895E-C8E2CFBC9673}" type="pres">
      <dgm:prSet presAssocID="{E071B246-F7DA-4D2E-9427-2DC044DE3630}" presName="thinLine2b" presStyleLbl="callout" presStyleIdx="0" presStyleCnt="3"/>
      <dgm:spPr/>
    </dgm:pt>
    <dgm:pt modelId="{75760905-6ACB-8349-97EE-88F2148E221C}" type="pres">
      <dgm:prSet presAssocID="{E071B246-F7DA-4D2E-9427-2DC044DE3630}" presName="vertSpace2b" presStyleCnt="0"/>
      <dgm:spPr/>
    </dgm:pt>
    <dgm:pt modelId="{8C390A24-460F-DC4C-8A34-5F4F8C7DAAA5}" type="pres">
      <dgm:prSet presAssocID="{A8217B13-C61D-49D8-97BA-4F8F8543A197}" presName="horz2" presStyleCnt="0"/>
      <dgm:spPr/>
    </dgm:pt>
    <dgm:pt modelId="{5BDD068F-D56E-6948-AB6F-B69E66C1A359}" type="pres">
      <dgm:prSet presAssocID="{A8217B13-C61D-49D8-97BA-4F8F8543A197}" presName="horzSpace2" presStyleCnt="0"/>
      <dgm:spPr/>
    </dgm:pt>
    <dgm:pt modelId="{8CDF9B04-E259-8147-A460-5A7317080C5B}" type="pres">
      <dgm:prSet presAssocID="{A8217B13-C61D-49D8-97BA-4F8F8543A197}" presName="tx2" presStyleLbl="revTx" presStyleIdx="2" presStyleCnt="4"/>
      <dgm:spPr/>
    </dgm:pt>
    <dgm:pt modelId="{F813E5F7-2501-9642-BB14-34816DFABA97}" type="pres">
      <dgm:prSet presAssocID="{A8217B13-C61D-49D8-97BA-4F8F8543A197}" presName="vert2" presStyleCnt="0"/>
      <dgm:spPr/>
    </dgm:pt>
    <dgm:pt modelId="{8F55D32E-27AA-4E42-BFD5-87233530FAB3}" type="pres">
      <dgm:prSet presAssocID="{A8217B13-C61D-49D8-97BA-4F8F8543A197}" presName="thinLine2b" presStyleLbl="callout" presStyleIdx="1" presStyleCnt="3"/>
      <dgm:spPr/>
    </dgm:pt>
    <dgm:pt modelId="{2D244EA7-5253-4C47-AF98-22C9966AE8FB}" type="pres">
      <dgm:prSet presAssocID="{A8217B13-C61D-49D8-97BA-4F8F8543A197}" presName="vertSpace2b" presStyleCnt="0"/>
      <dgm:spPr/>
    </dgm:pt>
    <dgm:pt modelId="{5AB5E311-6126-B04C-A218-1F68A00595B6}" type="pres">
      <dgm:prSet presAssocID="{E65A845F-6735-4D3A-A4BF-FD9D2CEE90D6}" presName="horz2" presStyleCnt="0"/>
      <dgm:spPr/>
    </dgm:pt>
    <dgm:pt modelId="{EDFB31B2-CDE5-854F-A751-42320F38A9F8}" type="pres">
      <dgm:prSet presAssocID="{E65A845F-6735-4D3A-A4BF-FD9D2CEE90D6}" presName="horzSpace2" presStyleCnt="0"/>
      <dgm:spPr/>
    </dgm:pt>
    <dgm:pt modelId="{E9DB701E-509A-8144-B5D4-37EC7B4286D0}" type="pres">
      <dgm:prSet presAssocID="{E65A845F-6735-4D3A-A4BF-FD9D2CEE90D6}" presName="tx2" presStyleLbl="revTx" presStyleIdx="3" presStyleCnt="4"/>
      <dgm:spPr/>
    </dgm:pt>
    <dgm:pt modelId="{5E1C133F-9F2E-5C4D-9338-680AB84B9CF0}" type="pres">
      <dgm:prSet presAssocID="{E65A845F-6735-4D3A-A4BF-FD9D2CEE90D6}" presName="vert2" presStyleCnt="0"/>
      <dgm:spPr/>
    </dgm:pt>
    <dgm:pt modelId="{0715FAA4-7CD6-D347-A352-056FF54E8C21}" type="pres">
      <dgm:prSet presAssocID="{E65A845F-6735-4D3A-A4BF-FD9D2CEE90D6}" presName="thinLine2b" presStyleLbl="callout" presStyleIdx="2" presStyleCnt="3"/>
      <dgm:spPr/>
    </dgm:pt>
    <dgm:pt modelId="{4438FED2-0A98-0B4A-ABF1-632028BEC764}" type="pres">
      <dgm:prSet presAssocID="{E65A845F-6735-4D3A-A4BF-FD9D2CEE90D6}" presName="vertSpace2b" presStyleCnt="0"/>
      <dgm:spPr/>
    </dgm:pt>
  </dgm:ptLst>
  <dgm:cxnLst>
    <dgm:cxn modelId="{9724ED08-3BCD-A244-B5B2-9DA6C68DA5F8}" type="presOf" srcId="{E65A845F-6735-4D3A-A4BF-FD9D2CEE90D6}" destId="{E9DB701E-509A-8144-B5D4-37EC7B4286D0}" srcOrd="0" destOrd="0" presId="urn:microsoft.com/office/officeart/2008/layout/LinedList"/>
    <dgm:cxn modelId="{33FACD11-3CFB-40E9-ABFA-81DE48490B3E}" srcId="{B1762267-87F3-4400-9B19-2E1342BAE762}" destId="{E071B246-F7DA-4D2E-9427-2DC044DE3630}" srcOrd="0" destOrd="0" parTransId="{E174486F-35A5-47F0-A6EC-30EC20EC49AA}" sibTransId="{759ED0E1-1EC2-4D4D-800E-9F335BAAB262}"/>
    <dgm:cxn modelId="{6BEADB27-52B2-9943-BABF-135DA537D4D0}" type="presOf" srcId="{DE9BCACC-A4B6-4169-A7DF-EA85E8EA8907}" destId="{C1E67C73-95DC-6740-89DF-389C3886187A}" srcOrd="0" destOrd="0" presId="urn:microsoft.com/office/officeart/2008/layout/LinedList"/>
    <dgm:cxn modelId="{B881DA95-8315-49DC-BCCA-DB6AFFA06E1E}" srcId="{DE9BCACC-A4B6-4169-A7DF-EA85E8EA8907}" destId="{B1762267-87F3-4400-9B19-2E1342BAE762}" srcOrd="0" destOrd="0" parTransId="{B2A81082-943E-4256-8FCB-28C44260FD34}" sibTransId="{A7C04275-213E-44D4-A995-AC77E5BD68D8}"/>
    <dgm:cxn modelId="{82DEC596-A72E-724E-9DEE-6C74A913652B}" type="presOf" srcId="{B1762267-87F3-4400-9B19-2E1342BAE762}" destId="{FB9F6015-D025-524E-81FD-76D19497035E}" srcOrd="0" destOrd="0" presId="urn:microsoft.com/office/officeart/2008/layout/LinedList"/>
    <dgm:cxn modelId="{74A64099-4412-B54E-BEF5-5DC1CDB1678E}" type="presOf" srcId="{E071B246-F7DA-4D2E-9427-2DC044DE3630}" destId="{A5824518-AB4E-5643-A94C-D6628F60FBBD}" srcOrd="0" destOrd="0" presId="urn:microsoft.com/office/officeart/2008/layout/LinedList"/>
    <dgm:cxn modelId="{FC8C14D1-53AF-484D-AB08-F3CAC02D8DD5}" type="presOf" srcId="{A8217B13-C61D-49D8-97BA-4F8F8543A197}" destId="{8CDF9B04-E259-8147-A460-5A7317080C5B}" srcOrd="0" destOrd="0" presId="urn:microsoft.com/office/officeart/2008/layout/LinedList"/>
    <dgm:cxn modelId="{31096CE8-D3F5-4103-998F-FDAA8BCF83F6}" srcId="{B1762267-87F3-4400-9B19-2E1342BAE762}" destId="{A8217B13-C61D-49D8-97BA-4F8F8543A197}" srcOrd="1" destOrd="0" parTransId="{BFA1A761-51D6-424C-910C-481A9DD6B052}" sibTransId="{A739141E-D967-43AD-8418-F141A8E5619D}"/>
    <dgm:cxn modelId="{2D88B8FF-012D-4915-A709-F7DA5EF5A253}" srcId="{B1762267-87F3-4400-9B19-2E1342BAE762}" destId="{E65A845F-6735-4D3A-A4BF-FD9D2CEE90D6}" srcOrd="2" destOrd="0" parTransId="{A94518AF-F6F3-4A43-A8C5-0CCAB4CEF28C}" sibTransId="{79766262-F397-4DF9-A1FC-8EA78D9995B3}"/>
    <dgm:cxn modelId="{AA2F1C69-AF2F-7C4F-9210-8041F349C231}" type="presParOf" srcId="{C1E67C73-95DC-6740-89DF-389C3886187A}" destId="{4C649770-902C-5E42-B3CA-C28C3D16BA7D}" srcOrd="0" destOrd="0" presId="urn:microsoft.com/office/officeart/2008/layout/LinedList"/>
    <dgm:cxn modelId="{1C3DC26E-67A3-594F-9E19-55832AB33321}" type="presParOf" srcId="{C1E67C73-95DC-6740-89DF-389C3886187A}" destId="{440BFEC6-A94D-2242-8BC0-806176EF7655}" srcOrd="1" destOrd="0" presId="urn:microsoft.com/office/officeart/2008/layout/LinedList"/>
    <dgm:cxn modelId="{E70A8245-0852-944F-92D4-54722930E30A}" type="presParOf" srcId="{440BFEC6-A94D-2242-8BC0-806176EF7655}" destId="{FB9F6015-D025-524E-81FD-76D19497035E}" srcOrd="0" destOrd="0" presId="urn:microsoft.com/office/officeart/2008/layout/LinedList"/>
    <dgm:cxn modelId="{1722532B-2901-B74F-9F3A-C9ED64C87908}" type="presParOf" srcId="{440BFEC6-A94D-2242-8BC0-806176EF7655}" destId="{445E48B6-7B3B-384E-BAFC-29C0B6CC0000}" srcOrd="1" destOrd="0" presId="urn:microsoft.com/office/officeart/2008/layout/LinedList"/>
    <dgm:cxn modelId="{F60A5F9A-3A19-2E4F-97A8-5B62A6033CE6}" type="presParOf" srcId="{445E48B6-7B3B-384E-BAFC-29C0B6CC0000}" destId="{B6248366-9205-1641-B964-133FAEA2357E}" srcOrd="0" destOrd="0" presId="urn:microsoft.com/office/officeart/2008/layout/LinedList"/>
    <dgm:cxn modelId="{5D2C90C2-2F36-F34B-850D-F0B4F17C6C4A}" type="presParOf" srcId="{445E48B6-7B3B-384E-BAFC-29C0B6CC0000}" destId="{ED4EC882-C12E-9240-A0EB-57BEBDD4558A}" srcOrd="1" destOrd="0" presId="urn:microsoft.com/office/officeart/2008/layout/LinedList"/>
    <dgm:cxn modelId="{CDE49F05-DD41-3E42-970C-913C10F06692}" type="presParOf" srcId="{ED4EC882-C12E-9240-A0EB-57BEBDD4558A}" destId="{E61D981A-8A0C-F94E-A81F-3E6D21E3BD3A}" srcOrd="0" destOrd="0" presId="urn:microsoft.com/office/officeart/2008/layout/LinedList"/>
    <dgm:cxn modelId="{375D2C66-C986-2244-88F9-C3369A7E4174}" type="presParOf" srcId="{ED4EC882-C12E-9240-A0EB-57BEBDD4558A}" destId="{A5824518-AB4E-5643-A94C-D6628F60FBBD}" srcOrd="1" destOrd="0" presId="urn:microsoft.com/office/officeart/2008/layout/LinedList"/>
    <dgm:cxn modelId="{434A0474-711E-0C45-912D-65022B077E70}" type="presParOf" srcId="{ED4EC882-C12E-9240-A0EB-57BEBDD4558A}" destId="{9EF297C3-6D44-D642-98AD-3161325209C8}" srcOrd="2" destOrd="0" presId="urn:microsoft.com/office/officeart/2008/layout/LinedList"/>
    <dgm:cxn modelId="{FC693C12-53E9-8149-8881-037AF9D97DE1}" type="presParOf" srcId="{445E48B6-7B3B-384E-BAFC-29C0B6CC0000}" destId="{7C950800-F8D1-EE4C-895E-C8E2CFBC9673}" srcOrd="2" destOrd="0" presId="urn:microsoft.com/office/officeart/2008/layout/LinedList"/>
    <dgm:cxn modelId="{763D1EE2-38C5-0345-993B-126F129E3031}" type="presParOf" srcId="{445E48B6-7B3B-384E-BAFC-29C0B6CC0000}" destId="{75760905-6ACB-8349-97EE-88F2148E221C}" srcOrd="3" destOrd="0" presId="urn:microsoft.com/office/officeart/2008/layout/LinedList"/>
    <dgm:cxn modelId="{0E17793C-8D36-EF45-A23D-F05BF9D8A83B}" type="presParOf" srcId="{445E48B6-7B3B-384E-BAFC-29C0B6CC0000}" destId="{8C390A24-460F-DC4C-8A34-5F4F8C7DAAA5}" srcOrd="4" destOrd="0" presId="urn:microsoft.com/office/officeart/2008/layout/LinedList"/>
    <dgm:cxn modelId="{593DB677-4D87-5E4F-AE03-E2D5E24402AD}" type="presParOf" srcId="{8C390A24-460F-DC4C-8A34-5F4F8C7DAAA5}" destId="{5BDD068F-D56E-6948-AB6F-B69E66C1A359}" srcOrd="0" destOrd="0" presId="urn:microsoft.com/office/officeart/2008/layout/LinedList"/>
    <dgm:cxn modelId="{B14389BA-B917-2245-8EDF-EE3B271CE95C}" type="presParOf" srcId="{8C390A24-460F-DC4C-8A34-5F4F8C7DAAA5}" destId="{8CDF9B04-E259-8147-A460-5A7317080C5B}" srcOrd="1" destOrd="0" presId="urn:microsoft.com/office/officeart/2008/layout/LinedList"/>
    <dgm:cxn modelId="{7A050805-A500-CB4F-B862-14AD6C5E63C9}" type="presParOf" srcId="{8C390A24-460F-DC4C-8A34-5F4F8C7DAAA5}" destId="{F813E5F7-2501-9642-BB14-34816DFABA97}" srcOrd="2" destOrd="0" presId="urn:microsoft.com/office/officeart/2008/layout/LinedList"/>
    <dgm:cxn modelId="{CC67DD02-F1E5-6B4D-8710-392CF0E9CF39}" type="presParOf" srcId="{445E48B6-7B3B-384E-BAFC-29C0B6CC0000}" destId="{8F55D32E-27AA-4E42-BFD5-87233530FAB3}" srcOrd="5" destOrd="0" presId="urn:microsoft.com/office/officeart/2008/layout/LinedList"/>
    <dgm:cxn modelId="{2BD73C88-1C3A-C14A-8463-68F9D3A6A992}" type="presParOf" srcId="{445E48B6-7B3B-384E-BAFC-29C0B6CC0000}" destId="{2D244EA7-5253-4C47-AF98-22C9966AE8FB}" srcOrd="6" destOrd="0" presId="urn:microsoft.com/office/officeart/2008/layout/LinedList"/>
    <dgm:cxn modelId="{3CA2997E-095D-A948-9248-FB6638C38B86}" type="presParOf" srcId="{445E48B6-7B3B-384E-BAFC-29C0B6CC0000}" destId="{5AB5E311-6126-B04C-A218-1F68A00595B6}" srcOrd="7" destOrd="0" presId="urn:microsoft.com/office/officeart/2008/layout/LinedList"/>
    <dgm:cxn modelId="{658A878F-73E3-1942-915F-2E3B80DFB554}" type="presParOf" srcId="{5AB5E311-6126-B04C-A218-1F68A00595B6}" destId="{EDFB31B2-CDE5-854F-A751-42320F38A9F8}" srcOrd="0" destOrd="0" presId="urn:microsoft.com/office/officeart/2008/layout/LinedList"/>
    <dgm:cxn modelId="{7809610B-0B81-8C42-B2F7-172D8CC4C411}" type="presParOf" srcId="{5AB5E311-6126-B04C-A218-1F68A00595B6}" destId="{E9DB701E-509A-8144-B5D4-37EC7B4286D0}" srcOrd="1" destOrd="0" presId="urn:microsoft.com/office/officeart/2008/layout/LinedList"/>
    <dgm:cxn modelId="{9C1C5245-88AA-D642-8474-509884333EA2}" type="presParOf" srcId="{5AB5E311-6126-B04C-A218-1F68A00595B6}" destId="{5E1C133F-9F2E-5C4D-9338-680AB84B9CF0}" srcOrd="2" destOrd="0" presId="urn:microsoft.com/office/officeart/2008/layout/LinedList"/>
    <dgm:cxn modelId="{005D9CE0-972F-7743-A9BC-808BFDC181E1}" type="presParOf" srcId="{445E48B6-7B3B-384E-BAFC-29C0B6CC0000}" destId="{0715FAA4-7CD6-D347-A352-056FF54E8C21}" srcOrd="8" destOrd="0" presId="urn:microsoft.com/office/officeart/2008/layout/LinedList"/>
    <dgm:cxn modelId="{927C57AC-BB5C-104E-A6A0-3CA30857E1C8}" type="presParOf" srcId="{445E48B6-7B3B-384E-BAFC-29C0B6CC0000}" destId="{4438FED2-0A98-0B4A-ABF1-632028BEC76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E5FB2-4299-4E8D-8C13-7B43C846ABB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6498B6-DED7-4793-BE59-58045A1386B8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F561434-FB26-4D6E-A78B-45BFA73B4DC6}" type="parTrans" cxnId="{2F4202BB-D6F9-47A0-9A6D-CF3BAF581FA1}">
      <dgm:prSet/>
      <dgm:spPr/>
      <dgm:t>
        <a:bodyPr/>
        <a:lstStyle/>
        <a:p>
          <a:endParaRPr lang="en-US"/>
        </a:p>
      </dgm:t>
    </dgm:pt>
    <dgm:pt modelId="{CDFF47D2-8F85-4BCA-811A-04F67A30D1DF}" type="sibTrans" cxnId="{2F4202BB-D6F9-47A0-9A6D-CF3BAF581FA1}">
      <dgm:prSet/>
      <dgm:spPr/>
      <dgm:t>
        <a:bodyPr/>
        <a:lstStyle/>
        <a:p>
          <a:endParaRPr lang="en-US"/>
        </a:p>
      </dgm:t>
    </dgm:pt>
    <dgm:pt modelId="{182510E2-C1FA-4159-ACFD-2F7EB3D9B996}">
      <dgm:prSet/>
      <dgm:spPr/>
      <dgm:t>
        <a:bodyPr/>
        <a:lstStyle/>
        <a:p>
          <a:r>
            <a:rPr lang="cs-CZ" dirty="0"/>
            <a:t>Metoda dělící hranice velikosti efektu/změny mezi skupinami</a:t>
          </a:r>
          <a:endParaRPr lang="en-US" dirty="0"/>
        </a:p>
      </dgm:t>
    </dgm:pt>
    <dgm:pt modelId="{15B13750-E47A-4771-83A8-0E2FAFC5D1DD}" type="parTrans" cxnId="{39288AFA-0D31-4963-9EFD-25CCAC7A31E3}">
      <dgm:prSet/>
      <dgm:spPr/>
      <dgm:t>
        <a:bodyPr/>
        <a:lstStyle/>
        <a:p>
          <a:endParaRPr lang="en-US"/>
        </a:p>
      </dgm:t>
    </dgm:pt>
    <dgm:pt modelId="{BAC03C22-4634-429B-AAF0-07C4F5D1B553}" type="sibTrans" cxnId="{39288AFA-0D31-4963-9EFD-25CCAC7A31E3}">
      <dgm:prSet/>
      <dgm:spPr/>
      <dgm:t>
        <a:bodyPr/>
        <a:lstStyle/>
        <a:p>
          <a:endParaRPr lang="en-US"/>
        </a:p>
      </dgm:t>
    </dgm:pt>
    <dgm:pt modelId="{02731345-A19C-40E3-8B1F-EAED7C548FCE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Testování hypotéz</a:t>
          </a:r>
          <a:endParaRPr lang="en-US" dirty="0">
            <a:solidFill>
              <a:schemeClr val="bg2"/>
            </a:solidFill>
          </a:endParaRPr>
        </a:p>
      </dgm:t>
    </dgm:pt>
    <dgm:pt modelId="{2353979B-C3D3-49CB-A543-9139BF7341B5}" type="parTrans" cxnId="{4D2C7DD2-16EB-4629-A211-2200525217FA}">
      <dgm:prSet/>
      <dgm:spPr/>
      <dgm:t>
        <a:bodyPr/>
        <a:lstStyle/>
        <a:p>
          <a:endParaRPr lang="en-US"/>
        </a:p>
      </dgm:t>
    </dgm:pt>
    <dgm:pt modelId="{07974E5D-7DA8-4972-86CE-2A34B7154A4E}" type="sibTrans" cxnId="{4D2C7DD2-16EB-4629-A211-2200525217FA}">
      <dgm:prSet/>
      <dgm:spPr/>
      <dgm:t>
        <a:bodyPr/>
        <a:lstStyle/>
        <a:p>
          <a:endParaRPr lang="en-US"/>
        </a:p>
      </dgm:t>
    </dgm:pt>
    <dgm:pt modelId="{A7490448-DF57-4448-BFA6-29D181FBD793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Regresní strategie</a:t>
          </a:r>
          <a:endParaRPr lang="en-US" dirty="0">
            <a:solidFill>
              <a:schemeClr val="bg2"/>
            </a:solidFill>
          </a:endParaRPr>
        </a:p>
      </dgm:t>
    </dgm:pt>
    <dgm:pt modelId="{AD43BC39-F83F-4B48-A894-072908D15CDC}" type="parTrans" cxnId="{2622AAB5-F80B-480C-ACD3-9CED346C875B}">
      <dgm:prSet/>
      <dgm:spPr/>
      <dgm:t>
        <a:bodyPr/>
        <a:lstStyle/>
        <a:p>
          <a:endParaRPr lang="en-US"/>
        </a:p>
      </dgm:t>
    </dgm:pt>
    <dgm:pt modelId="{8091A8AC-425C-4F75-8489-2EA03504F90F}" type="sibTrans" cxnId="{2622AAB5-F80B-480C-ACD3-9CED346C875B}">
      <dgm:prSet/>
      <dgm:spPr/>
      <dgm:t>
        <a:bodyPr/>
        <a:lstStyle/>
        <a:p>
          <a:endParaRPr lang="en-US"/>
        </a:p>
      </dgm:t>
    </dgm:pt>
    <dgm:pt modelId="{EC8DE7EF-5D3F-7A44-9345-8F39B6107B50}" type="pres">
      <dgm:prSet presAssocID="{0CBE5FB2-4299-4E8D-8C13-7B43C846ABB6}" presName="vert0" presStyleCnt="0">
        <dgm:presLayoutVars>
          <dgm:dir/>
          <dgm:animOne val="branch"/>
          <dgm:animLvl val="lvl"/>
        </dgm:presLayoutVars>
      </dgm:prSet>
      <dgm:spPr/>
    </dgm:pt>
    <dgm:pt modelId="{713DFA19-348C-2C49-81BC-BF0683F25C7F}" type="pres">
      <dgm:prSet presAssocID="{A46498B6-DED7-4793-BE59-58045A1386B8}" presName="thickLine" presStyleLbl="alignNode1" presStyleIdx="0" presStyleCnt="1"/>
      <dgm:spPr/>
    </dgm:pt>
    <dgm:pt modelId="{F378319C-2B5C-6F4B-AC82-D573CAB10DB4}" type="pres">
      <dgm:prSet presAssocID="{A46498B6-DED7-4793-BE59-58045A1386B8}" presName="horz1" presStyleCnt="0"/>
      <dgm:spPr/>
    </dgm:pt>
    <dgm:pt modelId="{3D8985BC-45F5-BB45-960A-02FF6C363247}" type="pres">
      <dgm:prSet presAssocID="{A46498B6-DED7-4793-BE59-58045A1386B8}" presName="tx1" presStyleLbl="revTx" presStyleIdx="0" presStyleCnt="4"/>
      <dgm:spPr/>
    </dgm:pt>
    <dgm:pt modelId="{2A7C72B0-854C-E64D-8049-FDE025AE59A1}" type="pres">
      <dgm:prSet presAssocID="{A46498B6-DED7-4793-BE59-58045A1386B8}" presName="vert1" presStyleCnt="0"/>
      <dgm:spPr/>
    </dgm:pt>
    <dgm:pt modelId="{A77DEBFE-AF38-4F4B-829B-4B68D8E242D8}" type="pres">
      <dgm:prSet presAssocID="{182510E2-C1FA-4159-ACFD-2F7EB3D9B996}" presName="vertSpace2a" presStyleCnt="0"/>
      <dgm:spPr/>
    </dgm:pt>
    <dgm:pt modelId="{65AA9383-B243-B948-85D3-687AF1264CC7}" type="pres">
      <dgm:prSet presAssocID="{182510E2-C1FA-4159-ACFD-2F7EB3D9B996}" presName="horz2" presStyleCnt="0"/>
      <dgm:spPr/>
    </dgm:pt>
    <dgm:pt modelId="{8B89EADB-CED2-A344-9D79-41EA4C9A94AD}" type="pres">
      <dgm:prSet presAssocID="{182510E2-C1FA-4159-ACFD-2F7EB3D9B996}" presName="horzSpace2" presStyleCnt="0"/>
      <dgm:spPr/>
    </dgm:pt>
    <dgm:pt modelId="{3B46CF34-0BE0-B64D-A379-0DDD3843FC71}" type="pres">
      <dgm:prSet presAssocID="{182510E2-C1FA-4159-ACFD-2F7EB3D9B996}" presName="tx2" presStyleLbl="revTx" presStyleIdx="1" presStyleCnt="4"/>
      <dgm:spPr/>
    </dgm:pt>
    <dgm:pt modelId="{AD26E460-AB40-D049-8907-72DBDFF71643}" type="pres">
      <dgm:prSet presAssocID="{182510E2-C1FA-4159-ACFD-2F7EB3D9B996}" presName="vert2" presStyleCnt="0"/>
      <dgm:spPr/>
    </dgm:pt>
    <dgm:pt modelId="{32165725-F925-4A4F-92F2-7F743AFE71CB}" type="pres">
      <dgm:prSet presAssocID="{182510E2-C1FA-4159-ACFD-2F7EB3D9B996}" presName="thinLine2b" presStyleLbl="callout" presStyleIdx="0" presStyleCnt="3"/>
      <dgm:spPr/>
    </dgm:pt>
    <dgm:pt modelId="{4D12EAF2-EB6E-A84E-910C-2D996B28F171}" type="pres">
      <dgm:prSet presAssocID="{182510E2-C1FA-4159-ACFD-2F7EB3D9B996}" presName="vertSpace2b" presStyleCnt="0"/>
      <dgm:spPr/>
    </dgm:pt>
    <dgm:pt modelId="{2052ECB5-5AF7-8B40-A035-116C4EBC5840}" type="pres">
      <dgm:prSet presAssocID="{02731345-A19C-40E3-8B1F-EAED7C548FCE}" presName="horz2" presStyleCnt="0"/>
      <dgm:spPr/>
    </dgm:pt>
    <dgm:pt modelId="{07B29E68-94C4-6B49-A595-10A0876F702C}" type="pres">
      <dgm:prSet presAssocID="{02731345-A19C-40E3-8B1F-EAED7C548FCE}" presName="horzSpace2" presStyleCnt="0"/>
      <dgm:spPr/>
    </dgm:pt>
    <dgm:pt modelId="{347FE48A-89E8-0C43-B969-08E24E947EE6}" type="pres">
      <dgm:prSet presAssocID="{02731345-A19C-40E3-8B1F-EAED7C548FCE}" presName="tx2" presStyleLbl="revTx" presStyleIdx="2" presStyleCnt="4"/>
      <dgm:spPr/>
    </dgm:pt>
    <dgm:pt modelId="{EC436512-0485-9D4F-A0C1-AF20AB6B7712}" type="pres">
      <dgm:prSet presAssocID="{02731345-A19C-40E3-8B1F-EAED7C548FCE}" presName="vert2" presStyleCnt="0"/>
      <dgm:spPr/>
    </dgm:pt>
    <dgm:pt modelId="{EBEEB4F2-69A8-0947-ACF6-36E7B4C98205}" type="pres">
      <dgm:prSet presAssocID="{02731345-A19C-40E3-8B1F-EAED7C548FCE}" presName="thinLine2b" presStyleLbl="callout" presStyleIdx="1" presStyleCnt="3"/>
      <dgm:spPr/>
    </dgm:pt>
    <dgm:pt modelId="{D7A37D78-C577-A14F-9241-9B0B51054F00}" type="pres">
      <dgm:prSet presAssocID="{02731345-A19C-40E3-8B1F-EAED7C548FCE}" presName="vertSpace2b" presStyleCnt="0"/>
      <dgm:spPr/>
    </dgm:pt>
    <dgm:pt modelId="{BB2C3BB8-85B5-5146-896E-63448E1BEEAE}" type="pres">
      <dgm:prSet presAssocID="{A7490448-DF57-4448-BFA6-29D181FBD793}" presName="horz2" presStyleCnt="0"/>
      <dgm:spPr/>
    </dgm:pt>
    <dgm:pt modelId="{22EF05E7-145D-594B-A268-71E60E225C7B}" type="pres">
      <dgm:prSet presAssocID="{A7490448-DF57-4448-BFA6-29D181FBD793}" presName="horzSpace2" presStyleCnt="0"/>
      <dgm:spPr/>
    </dgm:pt>
    <dgm:pt modelId="{79CF1031-466E-DA43-BDD6-E0B8186E58C8}" type="pres">
      <dgm:prSet presAssocID="{A7490448-DF57-4448-BFA6-29D181FBD793}" presName="tx2" presStyleLbl="revTx" presStyleIdx="3" presStyleCnt="4"/>
      <dgm:spPr/>
    </dgm:pt>
    <dgm:pt modelId="{D76A1DD6-F814-2E49-8365-3F654EC167F8}" type="pres">
      <dgm:prSet presAssocID="{A7490448-DF57-4448-BFA6-29D181FBD793}" presName="vert2" presStyleCnt="0"/>
      <dgm:spPr/>
    </dgm:pt>
    <dgm:pt modelId="{6DAD8F3D-D989-E348-A7F4-74C775D55D24}" type="pres">
      <dgm:prSet presAssocID="{A7490448-DF57-4448-BFA6-29D181FBD793}" presName="thinLine2b" presStyleLbl="callout" presStyleIdx="2" presStyleCnt="3"/>
      <dgm:spPr/>
    </dgm:pt>
    <dgm:pt modelId="{3E8A981D-ACF2-AB4C-AC9C-B3435F272F52}" type="pres">
      <dgm:prSet presAssocID="{A7490448-DF57-4448-BFA6-29D181FBD793}" presName="vertSpace2b" presStyleCnt="0"/>
      <dgm:spPr/>
    </dgm:pt>
  </dgm:ptLst>
  <dgm:cxnLst>
    <dgm:cxn modelId="{465C3715-184F-E340-8B80-B7B20A068EF4}" type="presOf" srcId="{02731345-A19C-40E3-8B1F-EAED7C548FCE}" destId="{347FE48A-89E8-0C43-B969-08E24E947EE6}" srcOrd="0" destOrd="0" presId="urn:microsoft.com/office/officeart/2008/layout/LinedList"/>
    <dgm:cxn modelId="{34451148-9241-D94F-AD75-D2A9F978931B}" type="presOf" srcId="{182510E2-C1FA-4159-ACFD-2F7EB3D9B996}" destId="{3B46CF34-0BE0-B64D-A379-0DDD3843FC71}" srcOrd="0" destOrd="0" presId="urn:microsoft.com/office/officeart/2008/layout/LinedList"/>
    <dgm:cxn modelId="{34D6F99E-4E5F-5743-9EB1-AD41D5DBCD92}" type="presOf" srcId="{A7490448-DF57-4448-BFA6-29D181FBD793}" destId="{79CF1031-466E-DA43-BDD6-E0B8186E58C8}" srcOrd="0" destOrd="0" presId="urn:microsoft.com/office/officeart/2008/layout/LinedList"/>
    <dgm:cxn modelId="{0C4A4DB2-0656-1940-81DD-A701D8EDA122}" type="presOf" srcId="{0CBE5FB2-4299-4E8D-8C13-7B43C846ABB6}" destId="{EC8DE7EF-5D3F-7A44-9345-8F39B6107B50}" srcOrd="0" destOrd="0" presId="urn:microsoft.com/office/officeart/2008/layout/LinedList"/>
    <dgm:cxn modelId="{2622AAB5-F80B-480C-ACD3-9CED346C875B}" srcId="{A46498B6-DED7-4793-BE59-58045A1386B8}" destId="{A7490448-DF57-4448-BFA6-29D181FBD793}" srcOrd="2" destOrd="0" parTransId="{AD43BC39-F83F-4B48-A894-072908D15CDC}" sibTransId="{8091A8AC-425C-4F75-8489-2EA03504F90F}"/>
    <dgm:cxn modelId="{2F4202BB-D6F9-47A0-9A6D-CF3BAF581FA1}" srcId="{0CBE5FB2-4299-4E8D-8C13-7B43C846ABB6}" destId="{A46498B6-DED7-4793-BE59-58045A1386B8}" srcOrd="0" destOrd="0" parTransId="{BF561434-FB26-4D6E-A78B-45BFA73B4DC6}" sibTransId="{CDFF47D2-8F85-4BCA-811A-04F67A30D1DF}"/>
    <dgm:cxn modelId="{4D2C7DD2-16EB-4629-A211-2200525217FA}" srcId="{A46498B6-DED7-4793-BE59-58045A1386B8}" destId="{02731345-A19C-40E3-8B1F-EAED7C548FCE}" srcOrd="1" destOrd="0" parTransId="{2353979B-C3D3-49CB-A543-9139BF7341B5}" sibTransId="{07974E5D-7DA8-4972-86CE-2A34B7154A4E}"/>
    <dgm:cxn modelId="{66D875E6-AE4E-F542-AFD0-C4E06D199BEB}" type="presOf" srcId="{A46498B6-DED7-4793-BE59-58045A1386B8}" destId="{3D8985BC-45F5-BB45-960A-02FF6C363247}" srcOrd="0" destOrd="0" presId="urn:microsoft.com/office/officeart/2008/layout/LinedList"/>
    <dgm:cxn modelId="{39288AFA-0D31-4963-9EFD-25CCAC7A31E3}" srcId="{A46498B6-DED7-4793-BE59-58045A1386B8}" destId="{182510E2-C1FA-4159-ACFD-2F7EB3D9B996}" srcOrd="0" destOrd="0" parTransId="{15B13750-E47A-4771-83A8-0E2FAFC5D1DD}" sibTransId="{BAC03C22-4634-429B-AAF0-07C4F5D1B553}"/>
    <dgm:cxn modelId="{973FDFA8-03E0-2B46-8662-EE788E23C5CB}" type="presParOf" srcId="{EC8DE7EF-5D3F-7A44-9345-8F39B6107B50}" destId="{713DFA19-348C-2C49-81BC-BF0683F25C7F}" srcOrd="0" destOrd="0" presId="urn:microsoft.com/office/officeart/2008/layout/LinedList"/>
    <dgm:cxn modelId="{CA7E7C92-765F-7843-ADD0-6A253935A8D2}" type="presParOf" srcId="{EC8DE7EF-5D3F-7A44-9345-8F39B6107B50}" destId="{F378319C-2B5C-6F4B-AC82-D573CAB10DB4}" srcOrd="1" destOrd="0" presId="urn:microsoft.com/office/officeart/2008/layout/LinedList"/>
    <dgm:cxn modelId="{0C54E735-4B8F-F34F-AC5E-B1217EC821D0}" type="presParOf" srcId="{F378319C-2B5C-6F4B-AC82-D573CAB10DB4}" destId="{3D8985BC-45F5-BB45-960A-02FF6C363247}" srcOrd="0" destOrd="0" presId="urn:microsoft.com/office/officeart/2008/layout/LinedList"/>
    <dgm:cxn modelId="{28C08DFE-B81D-D24C-80F2-4726CABD372E}" type="presParOf" srcId="{F378319C-2B5C-6F4B-AC82-D573CAB10DB4}" destId="{2A7C72B0-854C-E64D-8049-FDE025AE59A1}" srcOrd="1" destOrd="0" presId="urn:microsoft.com/office/officeart/2008/layout/LinedList"/>
    <dgm:cxn modelId="{2D7CB7FE-94D9-7A4E-94DD-108278025838}" type="presParOf" srcId="{2A7C72B0-854C-E64D-8049-FDE025AE59A1}" destId="{A77DEBFE-AF38-4F4B-829B-4B68D8E242D8}" srcOrd="0" destOrd="0" presId="urn:microsoft.com/office/officeart/2008/layout/LinedList"/>
    <dgm:cxn modelId="{DF1B125A-6D43-894E-BA1C-0C7F5978FFA6}" type="presParOf" srcId="{2A7C72B0-854C-E64D-8049-FDE025AE59A1}" destId="{65AA9383-B243-B948-85D3-687AF1264CC7}" srcOrd="1" destOrd="0" presId="urn:microsoft.com/office/officeart/2008/layout/LinedList"/>
    <dgm:cxn modelId="{1D980AC2-A96E-5B40-8082-B8FAABB173A5}" type="presParOf" srcId="{65AA9383-B243-B948-85D3-687AF1264CC7}" destId="{8B89EADB-CED2-A344-9D79-41EA4C9A94AD}" srcOrd="0" destOrd="0" presId="urn:microsoft.com/office/officeart/2008/layout/LinedList"/>
    <dgm:cxn modelId="{4D19E386-A368-B743-AF85-F88883425AAE}" type="presParOf" srcId="{65AA9383-B243-B948-85D3-687AF1264CC7}" destId="{3B46CF34-0BE0-B64D-A379-0DDD3843FC71}" srcOrd="1" destOrd="0" presId="urn:microsoft.com/office/officeart/2008/layout/LinedList"/>
    <dgm:cxn modelId="{297FB2EA-2DD6-B245-8592-2AD95218CDCD}" type="presParOf" srcId="{65AA9383-B243-B948-85D3-687AF1264CC7}" destId="{AD26E460-AB40-D049-8907-72DBDFF71643}" srcOrd="2" destOrd="0" presId="urn:microsoft.com/office/officeart/2008/layout/LinedList"/>
    <dgm:cxn modelId="{AF956C41-3F38-1E4B-8F65-CA8F4E9AA49E}" type="presParOf" srcId="{2A7C72B0-854C-E64D-8049-FDE025AE59A1}" destId="{32165725-F925-4A4F-92F2-7F743AFE71CB}" srcOrd="2" destOrd="0" presId="urn:microsoft.com/office/officeart/2008/layout/LinedList"/>
    <dgm:cxn modelId="{6FF88F18-7C06-0443-A0FC-5C979EE8BCC6}" type="presParOf" srcId="{2A7C72B0-854C-E64D-8049-FDE025AE59A1}" destId="{4D12EAF2-EB6E-A84E-910C-2D996B28F171}" srcOrd="3" destOrd="0" presId="urn:microsoft.com/office/officeart/2008/layout/LinedList"/>
    <dgm:cxn modelId="{67F2D828-C92B-BE45-8E3C-6D481B955D89}" type="presParOf" srcId="{2A7C72B0-854C-E64D-8049-FDE025AE59A1}" destId="{2052ECB5-5AF7-8B40-A035-116C4EBC5840}" srcOrd="4" destOrd="0" presId="urn:microsoft.com/office/officeart/2008/layout/LinedList"/>
    <dgm:cxn modelId="{4ED6745C-29A1-0D4B-844B-F9F2B3F7ADA9}" type="presParOf" srcId="{2052ECB5-5AF7-8B40-A035-116C4EBC5840}" destId="{07B29E68-94C4-6B49-A595-10A0876F702C}" srcOrd="0" destOrd="0" presId="urn:microsoft.com/office/officeart/2008/layout/LinedList"/>
    <dgm:cxn modelId="{CDB25D60-CA53-E54D-A928-BCBFBBB4448D}" type="presParOf" srcId="{2052ECB5-5AF7-8B40-A035-116C4EBC5840}" destId="{347FE48A-89E8-0C43-B969-08E24E947EE6}" srcOrd="1" destOrd="0" presId="urn:microsoft.com/office/officeart/2008/layout/LinedList"/>
    <dgm:cxn modelId="{DFB10313-03F1-294C-B341-7AEB2AD805D9}" type="presParOf" srcId="{2052ECB5-5AF7-8B40-A035-116C4EBC5840}" destId="{EC436512-0485-9D4F-A0C1-AF20AB6B7712}" srcOrd="2" destOrd="0" presId="urn:microsoft.com/office/officeart/2008/layout/LinedList"/>
    <dgm:cxn modelId="{2100FA8D-8F29-C545-B0E6-2A62A6D1EE87}" type="presParOf" srcId="{2A7C72B0-854C-E64D-8049-FDE025AE59A1}" destId="{EBEEB4F2-69A8-0947-ACF6-36E7B4C98205}" srcOrd="5" destOrd="0" presId="urn:microsoft.com/office/officeart/2008/layout/LinedList"/>
    <dgm:cxn modelId="{E6FAAEC7-5FBB-0042-A6E8-878E99BA229C}" type="presParOf" srcId="{2A7C72B0-854C-E64D-8049-FDE025AE59A1}" destId="{D7A37D78-C577-A14F-9241-9B0B51054F00}" srcOrd="6" destOrd="0" presId="urn:microsoft.com/office/officeart/2008/layout/LinedList"/>
    <dgm:cxn modelId="{2AE4D951-9BEA-8C4A-84AF-2284A53F3AD3}" type="presParOf" srcId="{2A7C72B0-854C-E64D-8049-FDE025AE59A1}" destId="{BB2C3BB8-85B5-5146-896E-63448E1BEEAE}" srcOrd="7" destOrd="0" presId="urn:microsoft.com/office/officeart/2008/layout/LinedList"/>
    <dgm:cxn modelId="{78E88F68-4A13-C549-8C65-26D71A8C9E28}" type="presParOf" srcId="{BB2C3BB8-85B5-5146-896E-63448E1BEEAE}" destId="{22EF05E7-145D-594B-A268-71E60E225C7B}" srcOrd="0" destOrd="0" presId="urn:microsoft.com/office/officeart/2008/layout/LinedList"/>
    <dgm:cxn modelId="{D42E6932-242F-844B-8DF7-BB48947F89EA}" type="presParOf" srcId="{BB2C3BB8-85B5-5146-896E-63448E1BEEAE}" destId="{79CF1031-466E-DA43-BDD6-E0B8186E58C8}" srcOrd="1" destOrd="0" presId="urn:microsoft.com/office/officeart/2008/layout/LinedList"/>
    <dgm:cxn modelId="{23FD7271-C5E7-2742-BD25-647822C1148F}" type="presParOf" srcId="{BB2C3BB8-85B5-5146-896E-63448E1BEEAE}" destId="{D76A1DD6-F814-2E49-8365-3F654EC167F8}" srcOrd="2" destOrd="0" presId="urn:microsoft.com/office/officeart/2008/layout/LinedList"/>
    <dgm:cxn modelId="{0817415B-8D95-0548-8B60-21F1829C7BC5}" type="presParOf" srcId="{2A7C72B0-854C-E64D-8049-FDE025AE59A1}" destId="{6DAD8F3D-D989-E348-A7F4-74C775D55D24}" srcOrd="8" destOrd="0" presId="urn:microsoft.com/office/officeart/2008/layout/LinedList"/>
    <dgm:cxn modelId="{E28E3FF2-1967-FA45-9786-5E0BF12E2D8D}" type="presParOf" srcId="{2A7C72B0-854C-E64D-8049-FDE025AE59A1}" destId="{3E8A981D-ACF2-AB4C-AC9C-B3435F272F5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D3DE9-847B-464E-AB4E-2111BF5680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8587BAD-B8D1-47BF-BAFA-FF478C4665A3}">
      <dgm:prSet/>
      <dgm:spPr/>
      <dgm:t>
        <a:bodyPr/>
        <a:lstStyle/>
        <a:p>
          <a:r>
            <a:rPr lang="cs-CZ"/>
            <a:t>Princip:</a:t>
          </a:r>
          <a:endParaRPr lang="en-US"/>
        </a:p>
      </dgm:t>
    </dgm:pt>
    <dgm:pt modelId="{3281D870-5402-4292-83F6-1A62B12BDB4F}" type="parTrans" cxnId="{01E1D1ED-6F89-4A71-A764-C94A0F87940E}">
      <dgm:prSet/>
      <dgm:spPr/>
      <dgm:t>
        <a:bodyPr/>
        <a:lstStyle/>
        <a:p>
          <a:endParaRPr lang="en-US"/>
        </a:p>
      </dgm:t>
    </dgm:pt>
    <dgm:pt modelId="{B7374516-A1AC-4324-B3A2-3CADEEEC6EAF}" type="sibTrans" cxnId="{01E1D1ED-6F89-4A71-A764-C94A0F87940E}">
      <dgm:prSet/>
      <dgm:spPr/>
      <dgm:t>
        <a:bodyPr/>
        <a:lstStyle/>
        <a:p>
          <a:endParaRPr lang="en-US"/>
        </a:p>
      </dgm:t>
    </dgm:pt>
    <dgm:pt modelId="{70B50DDD-F8F7-4162-87E2-83433AC7750A}">
      <dgm:prSet/>
      <dgm:spPr/>
      <dgm:t>
        <a:bodyPr/>
        <a:lstStyle/>
        <a:p>
          <a:r>
            <a:rPr lang="cs-CZ" dirty="0"/>
            <a:t>Porovnává se poměr průměrů/mediánů jedné a druhé skupiny: </a:t>
          </a:r>
          <a:r>
            <a:rPr lang="cs-CZ" dirty="0" err="1"/>
            <a:t>mean</a:t>
          </a:r>
          <a:r>
            <a:rPr lang="cs-CZ" dirty="0"/>
            <a:t>(X)/</a:t>
          </a:r>
          <a:r>
            <a:rPr lang="cs-CZ" dirty="0" err="1"/>
            <a:t>mean</a:t>
          </a:r>
          <a:r>
            <a:rPr lang="cs-CZ" dirty="0"/>
            <a:t>(</a:t>
          </a:r>
          <a:r>
            <a:rPr lang="cs-CZ" dirty="0" err="1"/>
            <a:t>Y</a:t>
          </a:r>
          <a:r>
            <a:rPr lang="cs-CZ" dirty="0"/>
            <a:t>). </a:t>
          </a:r>
          <a:endParaRPr lang="en-US" dirty="0"/>
        </a:p>
      </dgm:t>
    </dgm:pt>
    <dgm:pt modelId="{2353AC7D-32B4-4CF3-9F00-EF50390E716F}" type="parTrans" cxnId="{E9231D77-E1FB-4540-8B15-52649F1B116B}">
      <dgm:prSet/>
      <dgm:spPr/>
      <dgm:t>
        <a:bodyPr/>
        <a:lstStyle/>
        <a:p>
          <a:endParaRPr lang="en-US"/>
        </a:p>
      </dgm:t>
    </dgm:pt>
    <dgm:pt modelId="{44A2C210-9211-4047-B5CC-C3FFA80FC09B}" type="sibTrans" cxnId="{E9231D77-E1FB-4540-8B15-52649F1B116B}">
      <dgm:prSet/>
      <dgm:spPr/>
      <dgm:t>
        <a:bodyPr/>
        <a:lstStyle/>
        <a:p>
          <a:endParaRPr lang="en-US"/>
        </a:p>
      </dgm:t>
    </dgm:pt>
    <dgm:pt modelId="{CA8F291E-C83F-453F-B501-72CA455950AE}">
      <dgm:prSet/>
      <dgm:spPr/>
      <dgm:t>
        <a:bodyPr/>
        <a:lstStyle/>
        <a:p>
          <a:r>
            <a:rPr lang="cs-CZ"/>
            <a:t>Stanoví se </a:t>
          </a:r>
          <a:r>
            <a:rPr lang="cs-CZ" b="1"/>
            <a:t>fixní dělící hranice</a:t>
          </a:r>
          <a:r>
            <a:rPr lang="cs-CZ"/>
            <a:t>, které určují, jaká velikost efektu je pro nás zajímavá</a:t>
          </a:r>
          <a:endParaRPr lang="en-US"/>
        </a:p>
      </dgm:t>
    </dgm:pt>
    <dgm:pt modelId="{50C863BE-F056-4108-92CB-F441B8D42A4B}" type="parTrans" cxnId="{F3CE3BFD-19A6-44C1-8B64-0E47CAC913F3}">
      <dgm:prSet/>
      <dgm:spPr/>
      <dgm:t>
        <a:bodyPr/>
        <a:lstStyle/>
        <a:p>
          <a:endParaRPr lang="en-US"/>
        </a:p>
      </dgm:t>
    </dgm:pt>
    <dgm:pt modelId="{9D887F2B-63F9-4AA3-A5C1-F0A3A2E63BAD}" type="sibTrans" cxnId="{F3CE3BFD-19A6-44C1-8B64-0E47CAC913F3}">
      <dgm:prSet/>
      <dgm:spPr/>
      <dgm:t>
        <a:bodyPr/>
        <a:lstStyle/>
        <a:p>
          <a:endParaRPr lang="en-US"/>
        </a:p>
      </dgm:t>
    </dgm:pt>
    <dgm:pt modelId="{A0990F43-502D-4549-A7CE-08280B36C94F}">
      <dgm:prSet/>
      <dgm:spPr/>
      <dgm:t>
        <a:bodyPr/>
        <a:lstStyle/>
        <a:p>
          <a:r>
            <a:rPr lang="cs-CZ"/>
            <a:t>Příklad: </a:t>
          </a:r>
          <a:endParaRPr lang="en-US"/>
        </a:p>
      </dgm:t>
    </dgm:pt>
    <dgm:pt modelId="{2F70454E-FB1A-4E7B-9885-2C065FA4DC99}" type="parTrans" cxnId="{E3BB4432-FE53-480A-AF9A-23428F9E2E64}">
      <dgm:prSet/>
      <dgm:spPr/>
      <dgm:t>
        <a:bodyPr/>
        <a:lstStyle/>
        <a:p>
          <a:endParaRPr lang="en-US"/>
        </a:p>
      </dgm:t>
    </dgm:pt>
    <dgm:pt modelId="{6FD866D6-20CF-42D8-8941-AAF927FD2DDE}" type="sibTrans" cxnId="{E3BB4432-FE53-480A-AF9A-23428F9E2E64}">
      <dgm:prSet/>
      <dgm:spPr/>
      <dgm:t>
        <a:bodyPr/>
        <a:lstStyle/>
        <a:p>
          <a:endParaRPr lang="en-US"/>
        </a:p>
      </dgm:t>
    </dgm:pt>
    <dgm:pt modelId="{D7B4797E-E1B7-495B-9E66-49A655EE7D1F}">
      <dgm:prSet/>
      <dgm:spPr/>
      <dgm:t>
        <a:bodyPr/>
        <a:lstStyle/>
        <a:p>
          <a:r>
            <a:rPr lang="cs-CZ"/>
            <a:t>genová exprese, průměr(X)/průměr(Y), kde X a Y jsou genové exprese ve skupinách, použitá dělící hranice: 2</a:t>
          </a:r>
          <a:endParaRPr lang="en-US"/>
        </a:p>
      </dgm:t>
    </dgm:pt>
    <dgm:pt modelId="{C6CBB6A9-C866-4FDE-ADF3-10A4364F7980}" type="parTrans" cxnId="{C08B3846-FEA8-41CE-8596-266D84EC9FF4}">
      <dgm:prSet/>
      <dgm:spPr/>
      <dgm:t>
        <a:bodyPr/>
        <a:lstStyle/>
        <a:p>
          <a:endParaRPr lang="en-US"/>
        </a:p>
      </dgm:t>
    </dgm:pt>
    <dgm:pt modelId="{AC60EEC8-4D0C-4299-BA7D-85B95A1C022E}" type="sibTrans" cxnId="{C08B3846-FEA8-41CE-8596-266D84EC9FF4}">
      <dgm:prSet/>
      <dgm:spPr/>
      <dgm:t>
        <a:bodyPr/>
        <a:lstStyle/>
        <a:p>
          <a:endParaRPr lang="en-US"/>
        </a:p>
      </dgm:t>
    </dgm:pt>
    <dgm:pt modelId="{4BD29B09-9188-4733-8A2E-5CCC0D9C2FC6}">
      <dgm:prSet/>
      <dgm:spPr/>
      <dgm:t>
        <a:bodyPr/>
        <a:lstStyle/>
        <a:p>
          <a:r>
            <a:rPr lang="cs-CZ"/>
            <a:t>Výhoda: jednoduché</a:t>
          </a:r>
          <a:endParaRPr lang="en-US"/>
        </a:p>
      </dgm:t>
    </dgm:pt>
    <dgm:pt modelId="{4AD6E613-6FC1-496A-8D2F-00B6DA9F325E}" type="parTrans" cxnId="{D6BCCF1F-66DB-4103-91DB-E557AA86932B}">
      <dgm:prSet/>
      <dgm:spPr/>
      <dgm:t>
        <a:bodyPr/>
        <a:lstStyle/>
        <a:p>
          <a:endParaRPr lang="en-US"/>
        </a:p>
      </dgm:t>
    </dgm:pt>
    <dgm:pt modelId="{C60AB7DD-08F6-4FBF-8918-ADB750171A5B}" type="sibTrans" cxnId="{D6BCCF1F-66DB-4103-91DB-E557AA86932B}">
      <dgm:prSet/>
      <dgm:spPr/>
      <dgm:t>
        <a:bodyPr/>
        <a:lstStyle/>
        <a:p>
          <a:endParaRPr lang="en-US"/>
        </a:p>
      </dgm:t>
    </dgm:pt>
    <dgm:pt modelId="{BA3A7269-CD11-784D-8A9F-89979A935176}" type="pres">
      <dgm:prSet presAssocID="{265D3DE9-847B-464E-AB4E-2111BF5680CB}" presName="linear" presStyleCnt="0">
        <dgm:presLayoutVars>
          <dgm:dir/>
          <dgm:animLvl val="lvl"/>
          <dgm:resizeHandles val="exact"/>
        </dgm:presLayoutVars>
      </dgm:prSet>
      <dgm:spPr/>
    </dgm:pt>
    <dgm:pt modelId="{97A665E6-787F-C042-8295-7D05E981358F}" type="pres">
      <dgm:prSet presAssocID="{88587BAD-B8D1-47BF-BAFA-FF478C4665A3}" presName="parentLin" presStyleCnt="0"/>
      <dgm:spPr/>
    </dgm:pt>
    <dgm:pt modelId="{17BB8142-79C4-AB49-874C-2E4F808CC3F3}" type="pres">
      <dgm:prSet presAssocID="{88587BAD-B8D1-47BF-BAFA-FF478C4665A3}" presName="parentLeftMargin" presStyleLbl="node1" presStyleIdx="0" presStyleCnt="3"/>
      <dgm:spPr/>
    </dgm:pt>
    <dgm:pt modelId="{39F68C52-5650-2943-8169-B8D267CBE022}" type="pres">
      <dgm:prSet presAssocID="{88587BAD-B8D1-47BF-BAFA-FF478C4665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5C407D-24AB-A745-BE6D-D3A8E2D114E6}" type="pres">
      <dgm:prSet presAssocID="{88587BAD-B8D1-47BF-BAFA-FF478C4665A3}" presName="negativeSpace" presStyleCnt="0"/>
      <dgm:spPr/>
    </dgm:pt>
    <dgm:pt modelId="{1E97CE40-5CDB-4B4D-8436-76C63EC2DC02}" type="pres">
      <dgm:prSet presAssocID="{88587BAD-B8D1-47BF-BAFA-FF478C4665A3}" presName="childText" presStyleLbl="conFgAcc1" presStyleIdx="0" presStyleCnt="3">
        <dgm:presLayoutVars>
          <dgm:bulletEnabled val="1"/>
        </dgm:presLayoutVars>
      </dgm:prSet>
      <dgm:spPr/>
    </dgm:pt>
    <dgm:pt modelId="{D9816E55-0321-BE48-AF2C-E995AF34BAA7}" type="pres">
      <dgm:prSet presAssocID="{B7374516-A1AC-4324-B3A2-3CADEEEC6EAF}" presName="spaceBetweenRectangles" presStyleCnt="0"/>
      <dgm:spPr/>
    </dgm:pt>
    <dgm:pt modelId="{694BF0C5-B18E-EE4A-A987-31EAF660C7AB}" type="pres">
      <dgm:prSet presAssocID="{A0990F43-502D-4549-A7CE-08280B36C94F}" presName="parentLin" presStyleCnt="0"/>
      <dgm:spPr/>
    </dgm:pt>
    <dgm:pt modelId="{F914690B-B3F3-C546-8A60-DBD7CAE10036}" type="pres">
      <dgm:prSet presAssocID="{A0990F43-502D-4549-A7CE-08280B36C94F}" presName="parentLeftMargin" presStyleLbl="node1" presStyleIdx="0" presStyleCnt="3"/>
      <dgm:spPr/>
    </dgm:pt>
    <dgm:pt modelId="{C1C40D6E-2A5F-8742-AEE4-D64857EAE1DF}" type="pres">
      <dgm:prSet presAssocID="{A0990F43-502D-4549-A7CE-08280B36C9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5ED4B4-6BB5-454F-BC22-84AD3DCC68A2}" type="pres">
      <dgm:prSet presAssocID="{A0990F43-502D-4549-A7CE-08280B36C94F}" presName="negativeSpace" presStyleCnt="0"/>
      <dgm:spPr/>
    </dgm:pt>
    <dgm:pt modelId="{4C99BA58-58A3-E64A-896A-7E01827B8313}" type="pres">
      <dgm:prSet presAssocID="{A0990F43-502D-4549-A7CE-08280B36C94F}" presName="childText" presStyleLbl="conFgAcc1" presStyleIdx="1" presStyleCnt="3">
        <dgm:presLayoutVars>
          <dgm:bulletEnabled val="1"/>
        </dgm:presLayoutVars>
      </dgm:prSet>
      <dgm:spPr/>
    </dgm:pt>
    <dgm:pt modelId="{DF9D8309-153A-8840-8071-32757EDA53AB}" type="pres">
      <dgm:prSet presAssocID="{6FD866D6-20CF-42D8-8941-AAF927FD2DDE}" presName="spaceBetweenRectangles" presStyleCnt="0"/>
      <dgm:spPr/>
    </dgm:pt>
    <dgm:pt modelId="{19FBC4FE-6E7B-7B47-9596-74E74407D071}" type="pres">
      <dgm:prSet presAssocID="{4BD29B09-9188-4733-8A2E-5CCC0D9C2FC6}" presName="parentLin" presStyleCnt="0"/>
      <dgm:spPr/>
    </dgm:pt>
    <dgm:pt modelId="{E955C4F7-28FB-2C48-A8E4-5B14ECE994C1}" type="pres">
      <dgm:prSet presAssocID="{4BD29B09-9188-4733-8A2E-5CCC0D9C2FC6}" presName="parentLeftMargin" presStyleLbl="node1" presStyleIdx="1" presStyleCnt="3"/>
      <dgm:spPr/>
    </dgm:pt>
    <dgm:pt modelId="{44042815-7EB5-7649-B950-6DD9ED8D646A}" type="pres">
      <dgm:prSet presAssocID="{4BD29B09-9188-4733-8A2E-5CCC0D9C2FC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0614524-918B-AB44-9111-5CF77128A261}" type="pres">
      <dgm:prSet presAssocID="{4BD29B09-9188-4733-8A2E-5CCC0D9C2FC6}" presName="negativeSpace" presStyleCnt="0"/>
      <dgm:spPr/>
    </dgm:pt>
    <dgm:pt modelId="{4E4DD94E-D8EB-A143-BED4-7FC11B9F92C0}" type="pres">
      <dgm:prSet presAssocID="{4BD29B09-9188-4733-8A2E-5CCC0D9C2FC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9F9C13-3E70-2E44-BB51-85BC517059FC}" type="presOf" srcId="{A0990F43-502D-4549-A7CE-08280B36C94F}" destId="{F914690B-B3F3-C546-8A60-DBD7CAE10036}" srcOrd="0" destOrd="0" presId="urn:microsoft.com/office/officeart/2005/8/layout/list1"/>
    <dgm:cxn modelId="{3EBEF719-DFD5-394B-886C-FBCDA880EE60}" type="presOf" srcId="{88587BAD-B8D1-47BF-BAFA-FF478C4665A3}" destId="{17BB8142-79C4-AB49-874C-2E4F808CC3F3}" srcOrd="0" destOrd="0" presId="urn:microsoft.com/office/officeart/2005/8/layout/list1"/>
    <dgm:cxn modelId="{D6BCCF1F-66DB-4103-91DB-E557AA86932B}" srcId="{265D3DE9-847B-464E-AB4E-2111BF5680CB}" destId="{4BD29B09-9188-4733-8A2E-5CCC0D9C2FC6}" srcOrd="2" destOrd="0" parTransId="{4AD6E613-6FC1-496A-8D2F-00B6DA9F325E}" sibTransId="{C60AB7DD-08F6-4FBF-8918-ADB750171A5B}"/>
    <dgm:cxn modelId="{E3BB4432-FE53-480A-AF9A-23428F9E2E64}" srcId="{265D3DE9-847B-464E-AB4E-2111BF5680CB}" destId="{A0990F43-502D-4549-A7CE-08280B36C94F}" srcOrd="1" destOrd="0" parTransId="{2F70454E-FB1A-4E7B-9885-2C065FA4DC99}" sibTransId="{6FD866D6-20CF-42D8-8941-AAF927FD2DDE}"/>
    <dgm:cxn modelId="{FAC6A936-A84B-AB4D-9D66-53824503E9BE}" type="presOf" srcId="{D7B4797E-E1B7-495B-9E66-49A655EE7D1F}" destId="{4C99BA58-58A3-E64A-896A-7E01827B8313}" srcOrd="0" destOrd="0" presId="urn:microsoft.com/office/officeart/2005/8/layout/list1"/>
    <dgm:cxn modelId="{4D7B3B45-30C8-0D43-BD7D-B9FE29DD29FF}" type="presOf" srcId="{70B50DDD-F8F7-4162-87E2-83433AC7750A}" destId="{1E97CE40-5CDB-4B4D-8436-76C63EC2DC02}" srcOrd="0" destOrd="0" presId="urn:microsoft.com/office/officeart/2005/8/layout/list1"/>
    <dgm:cxn modelId="{C08B3846-FEA8-41CE-8596-266D84EC9FF4}" srcId="{A0990F43-502D-4549-A7CE-08280B36C94F}" destId="{D7B4797E-E1B7-495B-9E66-49A655EE7D1F}" srcOrd="0" destOrd="0" parTransId="{C6CBB6A9-C866-4FDE-ADF3-10A4364F7980}" sibTransId="{AC60EEC8-4D0C-4299-BA7D-85B95A1C022E}"/>
    <dgm:cxn modelId="{E9231D77-E1FB-4540-8B15-52649F1B116B}" srcId="{88587BAD-B8D1-47BF-BAFA-FF478C4665A3}" destId="{70B50DDD-F8F7-4162-87E2-83433AC7750A}" srcOrd="0" destOrd="0" parTransId="{2353AC7D-32B4-4CF3-9F00-EF50390E716F}" sibTransId="{44A2C210-9211-4047-B5CC-C3FFA80FC09B}"/>
    <dgm:cxn modelId="{495B40B7-B7BE-054D-BA61-27008C3534FD}" type="presOf" srcId="{A0990F43-502D-4549-A7CE-08280B36C94F}" destId="{C1C40D6E-2A5F-8742-AEE4-D64857EAE1DF}" srcOrd="1" destOrd="0" presId="urn:microsoft.com/office/officeart/2005/8/layout/list1"/>
    <dgm:cxn modelId="{B81622CC-0C64-4D41-8061-D81F4F64476B}" type="presOf" srcId="{4BD29B09-9188-4733-8A2E-5CCC0D9C2FC6}" destId="{E955C4F7-28FB-2C48-A8E4-5B14ECE994C1}" srcOrd="0" destOrd="0" presId="urn:microsoft.com/office/officeart/2005/8/layout/list1"/>
    <dgm:cxn modelId="{DB457CCC-6D1E-A947-9F07-615BB7969B8C}" type="presOf" srcId="{4BD29B09-9188-4733-8A2E-5CCC0D9C2FC6}" destId="{44042815-7EB5-7649-B950-6DD9ED8D646A}" srcOrd="1" destOrd="0" presId="urn:microsoft.com/office/officeart/2005/8/layout/list1"/>
    <dgm:cxn modelId="{D3A1C4D5-5768-5C44-9CB9-FF15C31F89A6}" type="presOf" srcId="{88587BAD-B8D1-47BF-BAFA-FF478C4665A3}" destId="{39F68C52-5650-2943-8169-B8D267CBE022}" srcOrd="1" destOrd="0" presId="urn:microsoft.com/office/officeart/2005/8/layout/list1"/>
    <dgm:cxn modelId="{4E86ECDE-6D5E-2144-8209-4183F2F61C2B}" type="presOf" srcId="{265D3DE9-847B-464E-AB4E-2111BF5680CB}" destId="{BA3A7269-CD11-784D-8A9F-89979A935176}" srcOrd="0" destOrd="0" presId="urn:microsoft.com/office/officeart/2005/8/layout/list1"/>
    <dgm:cxn modelId="{FDFAA2ED-F604-6D47-8566-5B757B8DD8D7}" type="presOf" srcId="{CA8F291E-C83F-453F-B501-72CA455950AE}" destId="{1E97CE40-5CDB-4B4D-8436-76C63EC2DC02}" srcOrd="0" destOrd="1" presId="urn:microsoft.com/office/officeart/2005/8/layout/list1"/>
    <dgm:cxn modelId="{01E1D1ED-6F89-4A71-A764-C94A0F87940E}" srcId="{265D3DE9-847B-464E-AB4E-2111BF5680CB}" destId="{88587BAD-B8D1-47BF-BAFA-FF478C4665A3}" srcOrd="0" destOrd="0" parTransId="{3281D870-5402-4292-83F6-1A62B12BDB4F}" sibTransId="{B7374516-A1AC-4324-B3A2-3CADEEEC6EAF}"/>
    <dgm:cxn modelId="{F3CE3BFD-19A6-44C1-8B64-0E47CAC913F3}" srcId="{88587BAD-B8D1-47BF-BAFA-FF478C4665A3}" destId="{CA8F291E-C83F-453F-B501-72CA455950AE}" srcOrd="1" destOrd="0" parTransId="{50C863BE-F056-4108-92CB-F441B8D42A4B}" sibTransId="{9D887F2B-63F9-4AA3-A5C1-F0A3A2E63BAD}"/>
    <dgm:cxn modelId="{B256DCDA-C7CB-954E-8623-4C08E7B4CC4C}" type="presParOf" srcId="{BA3A7269-CD11-784D-8A9F-89979A935176}" destId="{97A665E6-787F-C042-8295-7D05E981358F}" srcOrd="0" destOrd="0" presId="urn:microsoft.com/office/officeart/2005/8/layout/list1"/>
    <dgm:cxn modelId="{4D80F99B-AB24-B546-9FE2-4D5CDBAC5DB7}" type="presParOf" srcId="{97A665E6-787F-C042-8295-7D05E981358F}" destId="{17BB8142-79C4-AB49-874C-2E4F808CC3F3}" srcOrd="0" destOrd="0" presId="urn:microsoft.com/office/officeart/2005/8/layout/list1"/>
    <dgm:cxn modelId="{66260AC1-C080-004B-81EA-F35CD3CF0D1C}" type="presParOf" srcId="{97A665E6-787F-C042-8295-7D05E981358F}" destId="{39F68C52-5650-2943-8169-B8D267CBE022}" srcOrd="1" destOrd="0" presId="urn:microsoft.com/office/officeart/2005/8/layout/list1"/>
    <dgm:cxn modelId="{21B06A84-D345-EB43-A7EA-361D40C4F649}" type="presParOf" srcId="{BA3A7269-CD11-784D-8A9F-89979A935176}" destId="{D25C407D-24AB-A745-BE6D-D3A8E2D114E6}" srcOrd="1" destOrd="0" presId="urn:microsoft.com/office/officeart/2005/8/layout/list1"/>
    <dgm:cxn modelId="{70B2BD4F-9B63-EC44-BF5B-37D33FF9A607}" type="presParOf" srcId="{BA3A7269-CD11-784D-8A9F-89979A935176}" destId="{1E97CE40-5CDB-4B4D-8436-76C63EC2DC02}" srcOrd="2" destOrd="0" presId="urn:microsoft.com/office/officeart/2005/8/layout/list1"/>
    <dgm:cxn modelId="{48FB103F-81A9-4441-83C6-5514209D7784}" type="presParOf" srcId="{BA3A7269-CD11-784D-8A9F-89979A935176}" destId="{D9816E55-0321-BE48-AF2C-E995AF34BAA7}" srcOrd="3" destOrd="0" presId="urn:microsoft.com/office/officeart/2005/8/layout/list1"/>
    <dgm:cxn modelId="{27E545F6-6773-F84E-9F7D-E79884FFDAC6}" type="presParOf" srcId="{BA3A7269-CD11-784D-8A9F-89979A935176}" destId="{694BF0C5-B18E-EE4A-A987-31EAF660C7AB}" srcOrd="4" destOrd="0" presId="urn:microsoft.com/office/officeart/2005/8/layout/list1"/>
    <dgm:cxn modelId="{15233BBB-7193-4E43-8F0D-38C3093ADD31}" type="presParOf" srcId="{694BF0C5-B18E-EE4A-A987-31EAF660C7AB}" destId="{F914690B-B3F3-C546-8A60-DBD7CAE10036}" srcOrd="0" destOrd="0" presId="urn:microsoft.com/office/officeart/2005/8/layout/list1"/>
    <dgm:cxn modelId="{1C8F1B9D-33C8-1E40-BE5D-6AC18E0FC4D4}" type="presParOf" srcId="{694BF0C5-B18E-EE4A-A987-31EAF660C7AB}" destId="{C1C40D6E-2A5F-8742-AEE4-D64857EAE1DF}" srcOrd="1" destOrd="0" presId="urn:microsoft.com/office/officeart/2005/8/layout/list1"/>
    <dgm:cxn modelId="{5A32F437-B713-E74C-B008-6541979BEC50}" type="presParOf" srcId="{BA3A7269-CD11-784D-8A9F-89979A935176}" destId="{CA5ED4B4-6BB5-454F-BC22-84AD3DCC68A2}" srcOrd="5" destOrd="0" presId="urn:microsoft.com/office/officeart/2005/8/layout/list1"/>
    <dgm:cxn modelId="{F964F5A3-1287-9547-B24E-ADC9EC73CEEE}" type="presParOf" srcId="{BA3A7269-CD11-784D-8A9F-89979A935176}" destId="{4C99BA58-58A3-E64A-896A-7E01827B8313}" srcOrd="6" destOrd="0" presId="urn:microsoft.com/office/officeart/2005/8/layout/list1"/>
    <dgm:cxn modelId="{3AA836CD-B525-B44B-9D15-2745220EAC89}" type="presParOf" srcId="{BA3A7269-CD11-784D-8A9F-89979A935176}" destId="{DF9D8309-153A-8840-8071-32757EDA53AB}" srcOrd="7" destOrd="0" presId="urn:microsoft.com/office/officeart/2005/8/layout/list1"/>
    <dgm:cxn modelId="{4871A039-DF5E-EF43-B28A-BB4CF4325F5D}" type="presParOf" srcId="{BA3A7269-CD11-784D-8A9F-89979A935176}" destId="{19FBC4FE-6E7B-7B47-9596-74E74407D071}" srcOrd="8" destOrd="0" presId="urn:microsoft.com/office/officeart/2005/8/layout/list1"/>
    <dgm:cxn modelId="{21B4BE6F-05E1-6747-9DDB-99837960A6AF}" type="presParOf" srcId="{19FBC4FE-6E7B-7B47-9596-74E74407D071}" destId="{E955C4F7-28FB-2C48-A8E4-5B14ECE994C1}" srcOrd="0" destOrd="0" presId="urn:microsoft.com/office/officeart/2005/8/layout/list1"/>
    <dgm:cxn modelId="{CBD0C336-C929-1E48-8966-ADB1EB147A3E}" type="presParOf" srcId="{19FBC4FE-6E7B-7B47-9596-74E74407D071}" destId="{44042815-7EB5-7649-B950-6DD9ED8D646A}" srcOrd="1" destOrd="0" presId="urn:microsoft.com/office/officeart/2005/8/layout/list1"/>
    <dgm:cxn modelId="{AB077CFA-BB4A-FC4F-85F8-BDF03CC7767E}" type="presParOf" srcId="{BA3A7269-CD11-784D-8A9F-89979A935176}" destId="{40614524-918B-AB44-9111-5CF77128A261}" srcOrd="9" destOrd="0" presId="urn:microsoft.com/office/officeart/2005/8/layout/list1"/>
    <dgm:cxn modelId="{132DE1D7-2C62-6547-9D88-0B42576DA3D1}" type="presParOf" srcId="{BA3A7269-CD11-784D-8A9F-89979A935176}" destId="{4E4DD94E-D8EB-A143-BED4-7FC11B9F92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5D3DE9-847B-464E-AB4E-2111BF5680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587BAD-B8D1-47BF-BAFA-FF478C4665A3}">
      <dgm:prSet/>
      <dgm:spPr>
        <a:solidFill>
          <a:srgbClr val="C00000"/>
        </a:solidFill>
      </dgm:spPr>
      <dgm:t>
        <a:bodyPr/>
        <a:lstStyle/>
        <a:p>
          <a:r>
            <a:rPr lang="cs-CZ" dirty="0"/>
            <a:t>Nevýhody:</a:t>
          </a:r>
          <a:endParaRPr lang="en-US" dirty="0"/>
        </a:p>
      </dgm:t>
    </dgm:pt>
    <dgm:pt modelId="{3281D870-5402-4292-83F6-1A62B12BDB4F}" type="parTrans" cxnId="{01E1D1ED-6F89-4A71-A764-C94A0F87940E}">
      <dgm:prSet/>
      <dgm:spPr/>
      <dgm:t>
        <a:bodyPr/>
        <a:lstStyle/>
        <a:p>
          <a:endParaRPr lang="en-US"/>
        </a:p>
      </dgm:t>
    </dgm:pt>
    <dgm:pt modelId="{B7374516-A1AC-4324-B3A2-3CADEEEC6EAF}" type="sibTrans" cxnId="{01E1D1ED-6F89-4A71-A764-C94A0F87940E}">
      <dgm:prSet/>
      <dgm:spPr/>
      <dgm:t>
        <a:bodyPr/>
        <a:lstStyle/>
        <a:p>
          <a:endParaRPr lang="en-US"/>
        </a:p>
      </dgm:t>
    </dgm:pt>
    <dgm:pt modelId="{70B50DDD-F8F7-4162-87E2-83433AC7750A}">
      <dgm:prSet custT="1"/>
      <dgm:spPr/>
      <dgm:t>
        <a:bodyPr/>
        <a:lstStyle/>
        <a:p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I menší změny mohou být biologicky významné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(malý efekt genu/proteinu může být znásobený kooperací více genů v dráze)</a:t>
          </a:r>
          <a:endParaRPr lang="en-US" sz="2000" dirty="0"/>
        </a:p>
      </dgm:t>
    </dgm:pt>
    <dgm:pt modelId="{2353AC7D-32B4-4CF3-9F00-EF50390E716F}" type="parTrans" cxnId="{E9231D77-E1FB-4540-8B15-52649F1B116B}">
      <dgm:prSet/>
      <dgm:spPr/>
      <dgm:t>
        <a:bodyPr/>
        <a:lstStyle/>
        <a:p>
          <a:endParaRPr lang="en-US"/>
        </a:p>
      </dgm:t>
    </dgm:pt>
    <dgm:pt modelId="{44A2C210-9211-4047-B5CC-C3FFA80FC09B}" type="sibTrans" cxnId="{E9231D77-E1FB-4540-8B15-52649F1B116B}">
      <dgm:prSet/>
      <dgm:spPr/>
      <dgm:t>
        <a:bodyPr/>
        <a:lstStyle/>
        <a:p>
          <a:endParaRPr lang="en-US"/>
        </a:p>
      </dgm:t>
    </dgm:pt>
    <dgm:pt modelId="{025C7D1A-0994-C24E-ABE0-6C2D6AA855C8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Data jsou ovlivněné </a:t>
          </a:r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technickou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a </a:t>
          </a:r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biologickou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variabilitou:</a:t>
          </a:r>
        </a:p>
      </dgm:t>
    </dgm:pt>
    <dgm:pt modelId="{CF708FF2-6036-6545-B9DD-A570AEEFCD79}" type="parTrans" cxnId="{C81E576D-9362-EF4B-AF7D-B854EB7DA342}">
      <dgm:prSet/>
      <dgm:spPr/>
      <dgm:t>
        <a:bodyPr/>
        <a:lstStyle/>
        <a:p>
          <a:endParaRPr lang="en-GB"/>
        </a:p>
      </dgm:t>
    </dgm:pt>
    <dgm:pt modelId="{D586E588-6FD9-424C-A3CE-9A723070A4A5}" type="sibTrans" cxnId="{C81E576D-9362-EF4B-AF7D-B854EB7DA342}">
      <dgm:prSet/>
      <dgm:spPr/>
      <dgm:t>
        <a:bodyPr/>
        <a:lstStyle/>
        <a:p>
          <a:endParaRPr lang="en-GB"/>
        </a:p>
      </dgm:t>
    </dgm:pt>
    <dgm:pt modelId="{105BDD3C-7C7E-8D41-BA79-56E2282AE84D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Co s hodnotou 1.9999 ?</a:t>
          </a:r>
        </a:p>
      </dgm:t>
    </dgm:pt>
    <dgm:pt modelId="{DF01FC1F-7219-EA48-8325-926A46D66646}" type="parTrans" cxnId="{6883AA2B-1CCA-FE41-AE13-694B630BC535}">
      <dgm:prSet/>
      <dgm:spPr/>
      <dgm:t>
        <a:bodyPr/>
        <a:lstStyle/>
        <a:p>
          <a:endParaRPr lang="en-GB"/>
        </a:p>
      </dgm:t>
    </dgm:pt>
    <dgm:pt modelId="{C68D6170-FDC2-5643-AAAC-D39DA326ED2C}" type="sibTrans" cxnId="{6883AA2B-1CCA-FE41-AE13-694B630BC535}">
      <dgm:prSet/>
      <dgm:spPr/>
      <dgm:t>
        <a:bodyPr/>
        <a:lstStyle/>
        <a:p>
          <a:endParaRPr lang="en-GB"/>
        </a:p>
      </dgm:t>
    </dgm:pt>
    <dgm:pt modelId="{F61621ED-9D4E-3F45-99DC-C3BB075F11A0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Hodnoty mohou být vychýlené směrem k nule (například u nádorů s příměsí normálních buněk ve vzorku)</a:t>
          </a:r>
        </a:p>
      </dgm:t>
    </dgm:pt>
    <dgm:pt modelId="{261EB2D7-F2EF-4C4B-A710-DAA3447E667C}" type="parTrans" cxnId="{29F5DC9E-5A29-9843-8667-77E4397BAEA8}">
      <dgm:prSet/>
      <dgm:spPr/>
      <dgm:t>
        <a:bodyPr/>
        <a:lstStyle/>
        <a:p>
          <a:endParaRPr lang="en-GB"/>
        </a:p>
      </dgm:t>
    </dgm:pt>
    <dgm:pt modelId="{38943C08-6218-5E4C-8B6D-A3785F6F0EB7}" type="sibTrans" cxnId="{29F5DC9E-5A29-9843-8667-77E4397BAEA8}">
      <dgm:prSet/>
      <dgm:spPr/>
      <dgm:t>
        <a:bodyPr/>
        <a:lstStyle/>
        <a:p>
          <a:endParaRPr lang="en-GB"/>
        </a:p>
      </dgm:t>
    </dgm:pt>
    <dgm:pt modelId="{49672EFC-ECA9-504A-82A3-D57BF45A5B8C}">
      <dgm:prSet custT="1"/>
      <dgm:spPr/>
      <dgm:t>
        <a:bodyPr/>
        <a:lstStyle/>
        <a:p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Neberou do úvahy variabilitu!</a:t>
          </a:r>
        </a:p>
      </dgm:t>
    </dgm:pt>
    <dgm:pt modelId="{6B745FD6-332B-544B-BBDE-C84089F48091}" type="parTrans" cxnId="{89F5514E-B05A-4F43-8E5D-BF6E11AEB7E4}">
      <dgm:prSet/>
      <dgm:spPr/>
      <dgm:t>
        <a:bodyPr/>
        <a:lstStyle/>
        <a:p>
          <a:endParaRPr lang="en-GB"/>
        </a:p>
      </dgm:t>
    </dgm:pt>
    <dgm:pt modelId="{F85FE95F-160B-6A4D-9270-09DBBD656FA3}" type="sibTrans" cxnId="{89F5514E-B05A-4F43-8E5D-BF6E11AEB7E4}">
      <dgm:prSet/>
      <dgm:spPr/>
      <dgm:t>
        <a:bodyPr/>
        <a:lstStyle/>
        <a:p>
          <a:endParaRPr lang="en-GB"/>
        </a:p>
      </dgm:t>
    </dgm:pt>
    <dgm:pt modelId="{B636687B-7D53-8A43-8B1D-2E924208838F}">
      <dgm:prSet custT="1"/>
      <dgm:spPr/>
      <dgm:t>
        <a:bodyPr/>
        <a:lstStyle/>
        <a:p>
          <a:endParaRPr lang="en-US" sz="2000" dirty="0"/>
        </a:p>
      </dgm:t>
    </dgm:pt>
    <dgm:pt modelId="{EB3FB7E8-6AC9-7B4D-A69D-1975B64122EC}" type="parTrans" cxnId="{B9E8DAD2-36C0-734C-9975-52541A575690}">
      <dgm:prSet/>
      <dgm:spPr/>
      <dgm:t>
        <a:bodyPr/>
        <a:lstStyle/>
        <a:p>
          <a:endParaRPr lang="en-GB"/>
        </a:p>
      </dgm:t>
    </dgm:pt>
    <dgm:pt modelId="{D03F2467-1EF8-EB47-8FC4-8A82959439C7}" type="sibTrans" cxnId="{B9E8DAD2-36C0-734C-9975-52541A575690}">
      <dgm:prSet/>
      <dgm:spPr/>
      <dgm:t>
        <a:bodyPr/>
        <a:lstStyle/>
        <a:p>
          <a:endParaRPr lang="en-GB"/>
        </a:p>
      </dgm:t>
    </dgm:pt>
    <dgm:pt modelId="{873B5FB3-2280-0B49-968F-4B3CB2A1AC90}">
      <dgm:prSet custT="1"/>
      <dgm:spPr/>
      <dgm:t>
        <a:bodyPr/>
        <a:lstStyle/>
        <a:p>
          <a:endParaRPr lang="cs-CZ" altLang="cs-CZ" sz="2000" dirty="0">
            <a:solidFill>
              <a:srgbClr val="000000"/>
            </a:solidFill>
            <a:latin typeface="Arial" panose="020B0604020202020204" pitchFamily="34" charset="0"/>
          </a:endParaRPr>
        </a:p>
      </dgm:t>
    </dgm:pt>
    <dgm:pt modelId="{FC697A66-565C-6748-B4F0-C62E6236B2A5}" type="parTrans" cxnId="{1E7583C0-1695-7340-B6A1-B8609EAA7E9A}">
      <dgm:prSet/>
      <dgm:spPr/>
      <dgm:t>
        <a:bodyPr/>
        <a:lstStyle/>
        <a:p>
          <a:endParaRPr lang="en-GB"/>
        </a:p>
      </dgm:t>
    </dgm:pt>
    <dgm:pt modelId="{6A74E482-A86E-6F4D-A84C-6735BCF59B9B}" type="sibTrans" cxnId="{1E7583C0-1695-7340-B6A1-B8609EAA7E9A}">
      <dgm:prSet/>
      <dgm:spPr/>
      <dgm:t>
        <a:bodyPr/>
        <a:lstStyle/>
        <a:p>
          <a:endParaRPr lang="en-GB"/>
        </a:p>
      </dgm:t>
    </dgm:pt>
    <dgm:pt modelId="{BA3A7269-CD11-784D-8A9F-89979A935176}" type="pres">
      <dgm:prSet presAssocID="{265D3DE9-847B-464E-AB4E-2111BF5680CB}" presName="linear" presStyleCnt="0">
        <dgm:presLayoutVars>
          <dgm:dir/>
          <dgm:animLvl val="lvl"/>
          <dgm:resizeHandles val="exact"/>
        </dgm:presLayoutVars>
      </dgm:prSet>
      <dgm:spPr/>
    </dgm:pt>
    <dgm:pt modelId="{97A665E6-787F-C042-8295-7D05E981358F}" type="pres">
      <dgm:prSet presAssocID="{88587BAD-B8D1-47BF-BAFA-FF478C4665A3}" presName="parentLin" presStyleCnt="0"/>
      <dgm:spPr/>
    </dgm:pt>
    <dgm:pt modelId="{17BB8142-79C4-AB49-874C-2E4F808CC3F3}" type="pres">
      <dgm:prSet presAssocID="{88587BAD-B8D1-47BF-BAFA-FF478C4665A3}" presName="parentLeftMargin" presStyleLbl="node1" presStyleIdx="0" presStyleCnt="1"/>
      <dgm:spPr/>
    </dgm:pt>
    <dgm:pt modelId="{39F68C52-5650-2943-8169-B8D267CBE022}" type="pres">
      <dgm:prSet presAssocID="{88587BAD-B8D1-47BF-BAFA-FF478C4665A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5C407D-24AB-A745-BE6D-D3A8E2D114E6}" type="pres">
      <dgm:prSet presAssocID="{88587BAD-B8D1-47BF-BAFA-FF478C4665A3}" presName="negativeSpace" presStyleCnt="0"/>
      <dgm:spPr/>
    </dgm:pt>
    <dgm:pt modelId="{1E97CE40-5CDB-4B4D-8436-76C63EC2DC02}" type="pres">
      <dgm:prSet presAssocID="{88587BAD-B8D1-47BF-BAFA-FF478C4665A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26CF50E-D7CA-CC47-9896-D4426F2344CA}" type="presOf" srcId="{F61621ED-9D4E-3F45-99DC-C3BB075F11A0}" destId="{1E97CE40-5CDB-4B4D-8436-76C63EC2DC02}" srcOrd="0" destOrd="4" presId="urn:microsoft.com/office/officeart/2005/8/layout/list1"/>
    <dgm:cxn modelId="{A2D93D15-2ED0-6B48-8068-7C5CE471CD4E}" type="presOf" srcId="{49672EFC-ECA9-504A-82A3-D57BF45A5B8C}" destId="{1E97CE40-5CDB-4B4D-8436-76C63EC2DC02}" srcOrd="0" destOrd="6" presId="urn:microsoft.com/office/officeart/2005/8/layout/list1"/>
    <dgm:cxn modelId="{3EBEF719-DFD5-394B-886C-FBCDA880EE60}" type="presOf" srcId="{88587BAD-B8D1-47BF-BAFA-FF478C4665A3}" destId="{17BB8142-79C4-AB49-874C-2E4F808CC3F3}" srcOrd="0" destOrd="0" presId="urn:microsoft.com/office/officeart/2005/8/layout/list1"/>
    <dgm:cxn modelId="{6883AA2B-1CCA-FE41-AE13-694B630BC535}" srcId="{025C7D1A-0994-C24E-ABE0-6C2D6AA855C8}" destId="{105BDD3C-7C7E-8D41-BA79-56E2282AE84D}" srcOrd="0" destOrd="0" parTransId="{DF01FC1F-7219-EA48-8325-926A46D66646}" sibTransId="{C68D6170-FDC2-5643-AAAC-D39DA326ED2C}"/>
    <dgm:cxn modelId="{4D7B3B45-30C8-0D43-BD7D-B9FE29DD29FF}" type="presOf" srcId="{70B50DDD-F8F7-4162-87E2-83433AC7750A}" destId="{1E97CE40-5CDB-4B4D-8436-76C63EC2DC02}" srcOrd="0" destOrd="0" presId="urn:microsoft.com/office/officeart/2005/8/layout/list1"/>
    <dgm:cxn modelId="{C81E576D-9362-EF4B-AF7D-B854EB7DA342}" srcId="{88587BAD-B8D1-47BF-BAFA-FF478C4665A3}" destId="{025C7D1A-0994-C24E-ABE0-6C2D6AA855C8}" srcOrd="2" destOrd="0" parTransId="{CF708FF2-6036-6545-B9DD-A570AEEFCD79}" sibTransId="{D586E588-6FD9-424C-A3CE-9A723070A4A5}"/>
    <dgm:cxn modelId="{89F5514E-B05A-4F43-8E5D-BF6E11AEB7E4}" srcId="{88587BAD-B8D1-47BF-BAFA-FF478C4665A3}" destId="{49672EFC-ECA9-504A-82A3-D57BF45A5B8C}" srcOrd="3" destOrd="0" parTransId="{6B745FD6-332B-544B-BBDE-C84089F48091}" sibTransId="{F85FE95F-160B-6A4D-9270-09DBBD656FA3}"/>
    <dgm:cxn modelId="{48074752-1A89-5D42-98AC-81168F243D0E}" type="presOf" srcId="{025C7D1A-0994-C24E-ABE0-6C2D6AA855C8}" destId="{1E97CE40-5CDB-4B4D-8436-76C63EC2DC02}" srcOrd="0" destOrd="2" presId="urn:microsoft.com/office/officeart/2005/8/layout/list1"/>
    <dgm:cxn modelId="{E9231D77-E1FB-4540-8B15-52649F1B116B}" srcId="{88587BAD-B8D1-47BF-BAFA-FF478C4665A3}" destId="{70B50DDD-F8F7-4162-87E2-83433AC7750A}" srcOrd="0" destOrd="0" parTransId="{2353AC7D-32B4-4CF3-9F00-EF50390E716F}" sibTransId="{44A2C210-9211-4047-B5CC-C3FFA80FC09B}"/>
    <dgm:cxn modelId="{C5CC8558-E8AB-E94E-8722-0189945D374C}" type="presOf" srcId="{105BDD3C-7C7E-8D41-BA79-56E2282AE84D}" destId="{1E97CE40-5CDB-4B4D-8436-76C63EC2DC02}" srcOrd="0" destOrd="3" presId="urn:microsoft.com/office/officeart/2005/8/layout/list1"/>
    <dgm:cxn modelId="{E53B4E85-C150-4742-8821-C98444A3281C}" type="presOf" srcId="{B636687B-7D53-8A43-8B1D-2E924208838F}" destId="{1E97CE40-5CDB-4B4D-8436-76C63EC2DC02}" srcOrd="0" destOrd="1" presId="urn:microsoft.com/office/officeart/2005/8/layout/list1"/>
    <dgm:cxn modelId="{29F5DC9E-5A29-9843-8667-77E4397BAEA8}" srcId="{025C7D1A-0994-C24E-ABE0-6C2D6AA855C8}" destId="{F61621ED-9D4E-3F45-99DC-C3BB075F11A0}" srcOrd="1" destOrd="0" parTransId="{261EB2D7-F2EF-4C4B-A710-DAA3447E667C}" sibTransId="{38943C08-6218-5E4C-8B6D-A3785F6F0EB7}"/>
    <dgm:cxn modelId="{1E7583C0-1695-7340-B6A1-B8609EAA7E9A}" srcId="{025C7D1A-0994-C24E-ABE0-6C2D6AA855C8}" destId="{873B5FB3-2280-0B49-968F-4B3CB2A1AC90}" srcOrd="2" destOrd="0" parTransId="{FC697A66-565C-6748-B4F0-C62E6236B2A5}" sibTransId="{6A74E482-A86E-6F4D-A84C-6735BCF59B9B}"/>
    <dgm:cxn modelId="{B9E8DAD2-36C0-734C-9975-52541A575690}" srcId="{88587BAD-B8D1-47BF-BAFA-FF478C4665A3}" destId="{B636687B-7D53-8A43-8B1D-2E924208838F}" srcOrd="1" destOrd="0" parTransId="{EB3FB7E8-6AC9-7B4D-A69D-1975B64122EC}" sibTransId="{D03F2467-1EF8-EB47-8FC4-8A82959439C7}"/>
    <dgm:cxn modelId="{D3A1C4D5-5768-5C44-9CB9-FF15C31F89A6}" type="presOf" srcId="{88587BAD-B8D1-47BF-BAFA-FF478C4665A3}" destId="{39F68C52-5650-2943-8169-B8D267CBE022}" srcOrd="1" destOrd="0" presId="urn:microsoft.com/office/officeart/2005/8/layout/list1"/>
    <dgm:cxn modelId="{4E86ECDE-6D5E-2144-8209-4183F2F61C2B}" type="presOf" srcId="{265D3DE9-847B-464E-AB4E-2111BF5680CB}" destId="{BA3A7269-CD11-784D-8A9F-89979A935176}" srcOrd="0" destOrd="0" presId="urn:microsoft.com/office/officeart/2005/8/layout/list1"/>
    <dgm:cxn modelId="{01E1D1ED-6F89-4A71-A764-C94A0F87940E}" srcId="{265D3DE9-847B-464E-AB4E-2111BF5680CB}" destId="{88587BAD-B8D1-47BF-BAFA-FF478C4665A3}" srcOrd="0" destOrd="0" parTransId="{3281D870-5402-4292-83F6-1A62B12BDB4F}" sibTransId="{B7374516-A1AC-4324-B3A2-3CADEEEC6EAF}"/>
    <dgm:cxn modelId="{65FA1EFB-DC5A-0C42-8CDC-C8FDCD958FC3}" type="presOf" srcId="{873B5FB3-2280-0B49-968F-4B3CB2A1AC90}" destId="{1E97CE40-5CDB-4B4D-8436-76C63EC2DC02}" srcOrd="0" destOrd="5" presId="urn:microsoft.com/office/officeart/2005/8/layout/list1"/>
    <dgm:cxn modelId="{B256DCDA-C7CB-954E-8623-4C08E7B4CC4C}" type="presParOf" srcId="{BA3A7269-CD11-784D-8A9F-89979A935176}" destId="{97A665E6-787F-C042-8295-7D05E981358F}" srcOrd="0" destOrd="0" presId="urn:microsoft.com/office/officeart/2005/8/layout/list1"/>
    <dgm:cxn modelId="{4D80F99B-AB24-B546-9FE2-4D5CDBAC5DB7}" type="presParOf" srcId="{97A665E6-787F-C042-8295-7D05E981358F}" destId="{17BB8142-79C4-AB49-874C-2E4F808CC3F3}" srcOrd="0" destOrd="0" presId="urn:microsoft.com/office/officeart/2005/8/layout/list1"/>
    <dgm:cxn modelId="{66260AC1-C080-004B-81EA-F35CD3CF0D1C}" type="presParOf" srcId="{97A665E6-787F-C042-8295-7D05E981358F}" destId="{39F68C52-5650-2943-8169-B8D267CBE022}" srcOrd="1" destOrd="0" presId="urn:microsoft.com/office/officeart/2005/8/layout/list1"/>
    <dgm:cxn modelId="{21B06A84-D345-EB43-A7EA-361D40C4F649}" type="presParOf" srcId="{BA3A7269-CD11-784D-8A9F-89979A935176}" destId="{D25C407D-24AB-A745-BE6D-D3A8E2D114E6}" srcOrd="1" destOrd="0" presId="urn:microsoft.com/office/officeart/2005/8/layout/list1"/>
    <dgm:cxn modelId="{70B2BD4F-9B63-EC44-BF5B-37D33FF9A607}" type="presParOf" srcId="{BA3A7269-CD11-784D-8A9F-89979A935176}" destId="{1E97CE40-5CDB-4B4D-8436-76C63EC2DC0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BE5FB2-4299-4E8D-8C13-7B43C846ABB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6498B6-DED7-4793-BE59-58045A1386B8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F561434-FB26-4D6E-A78B-45BFA73B4DC6}" type="parTrans" cxnId="{2F4202BB-D6F9-47A0-9A6D-CF3BAF581FA1}">
      <dgm:prSet/>
      <dgm:spPr/>
      <dgm:t>
        <a:bodyPr/>
        <a:lstStyle/>
        <a:p>
          <a:endParaRPr lang="en-US"/>
        </a:p>
      </dgm:t>
    </dgm:pt>
    <dgm:pt modelId="{CDFF47D2-8F85-4BCA-811A-04F67A30D1DF}" type="sibTrans" cxnId="{2F4202BB-D6F9-47A0-9A6D-CF3BAF581FA1}">
      <dgm:prSet/>
      <dgm:spPr/>
      <dgm:t>
        <a:bodyPr/>
        <a:lstStyle/>
        <a:p>
          <a:endParaRPr lang="en-US"/>
        </a:p>
      </dgm:t>
    </dgm:pt>
    <dgm:pt modelId="{182510E2-C1FA-4159-ACFD-2F7EB3D9B996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Metoda dělící hranice velikosti efektu/změny mezi skupinami</a:t>
          </a:r>
          <a:endParaRPr lang="en-US" dirty="0">
            <a:solidFill>
              <a:schemeClr val="bg2"/>
            </a:solidFill>
          </a:endParaRPr>
        </a:p>
      </dgm:t>
    </dgm:pt>
    <dgm:pt modelId="{15B13750-E47A-4771-83A8-0E2FAFC5D1DD}" type="parTrans" cxnId="{39288AFA-0D31-4963-9EFD-25CCAC7A31E3}">
      <dgm:prSet/>
      <dgm:spPr/>
      <dgm:t>
        <a:bodyPr/>
        <a:lstStyle/>
        <a:p>
          <a:endParaRPr lang="en-US"/>
        </a:p>
      </dgm:t>
    </dgm:pt>
    <dgm:pt modelId="{BAC03C22-4634-429B-AAF0-07C4F5D1B553}" type="sibTrans" cxnId="{39288AFA-0D31-4963-9EFD-25CCAC7A31E3}">
      <dgm:prSet/>
      <dgm:spPr/>
      <dgm:t>
        <a:bodyPr/>
        <a:lstStyle/>
        <a:p>
          <a:endParaRPr lang="en-US"/>
        </a:p>
      </dgm:t>
    </dgm:pt>
    <dgm:pt modelId="{02731345-A19C-40E3-8B1F-EAED7C548FCE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Testování hypotéz</a:t>
          </a:r>
          <a:endParaRPr lang="en-US" dirty="0">
            <a:solidFill>
              <a:schemeClr val="tx1"/>
            </a:solidFill>
          </a:endParaRPr>
        </a:p>
      </dgm:t>
    </dgm:pt>
    <dgm:pt modelId="{2353979B-C3D3-49CB-A543-9139BF7341B5}" type="parTrans" cxnId="{4D2C7DD2-16EB-4629-A211-2200525217FA}">
      <dgm:prSet/>
      <dgm:spPr/>
      <dgm:t>
        <a:bodyPr/>
        <a:lstStyle/>
        <a:p>
          <a:endParaRPr lang="en-US"/>
        </a:p>
      </dgm:t>
    </dgm:pt>
    <dgm:pt modelId="{07974E5D-7DA8-4972-86CE-2A34B7154A4E}" type="sibTrans" cxnId="{4D2C7DD2-16EB-4629-A211-2200525217FA}">
      <dgm:prSet/>
      <dgm:spPr/>
      <dgm:t>
        <a:bodyPr/>
        <a:lstStyle/>
        <a:p>
          <a:endParaRPr lang="en-US"/>
        </a:p>
      </dgm:t>
    </dgm:pt>
    <dgm:pt modelId="{A7490448-DF57-4448-BFA6-29D181FBD793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Regresní strategie</a:t>
          </a:r>
          <a:endParaRPr lang="en-US" dirty="0">
            <a:solidFill>
              <a:schemeClr val="bg2"/>
            </a:solidFill>
          </a:endParaRPr>
        </a:p>
      </dgm:t>
    </dgm:pt>
    <dgm:pt modelId="{AD43BC39-F83F-4B48-A894-072908D15CDC}" type="parTrans" cxnId="{2622AAB5-F80B-480C-ACD3-9CED346C875B}">
      <dgm:prSet/>
      <dgm:spPr/>
      <dgm:t>
        <a:bodyPr/>
        <a:lstStyle/>
        <a:p>
          <a:endParaRPr lang="en-US"/>
        </a:p>
      </dgm:t>
    </dgm:pt>
    <dgm:pt modelId="{8091A8AC-425C-4F75-8489-2EA03504F90F}" type="sibTrans" cxnId="{2622AAB5-F80B-480C-ACD3-9CED346C875B}">
      <dgm:prSet/>
      <dgm:spPr/>
      <dgm:t>
        <a:bodyPr/>
        <a:lstStyle/>
        <a:p>
          <a:endParaRPr lang="en-US"/>
        </a:p>
      </dgm:t>
    </dgm:pt>
    <dgm:pt modelId="{EC8DE7EF-5D3F-7A44-9345-8F39B6107B50}" type="pres">
      <dgm:prSet presAssocID="{0CBE5FB2-4299-4E8D-8C13-7B43C846ABB6}" presName="vert0" presStyleCnt="0">
        <dgm:presLayoutVars>
          <dgm:dir/>
          <dgm:animOne val="branch"/>
          <dgm:animLvl val="lvl"/>
        </dgm:presLayoutVars>
      </dgm:prSet>
      <dgm:spPr/>
    </dgm:pt>
    <dgm:pt modelId="{713DFA19-348C-2C49-81BC-BF0683F25C7F}" type="pres">
      <dgm:prSet presAssocID="{A46498B6-DED7-4793-BE59-58045A1386B8}" presName="thickLine" presStyleLbl="alignNode1" presStyleIdx="0" presStyleCnt="1"/>
      <dgm:spPr/>
    </dgm:pt>
    <dgm:pt modelId="{F378319C-2B5C-6F4B-AC82-D573CAB10DB4}" type="pres">
      <dgm:prSet presAssocID="{A46498B6-DED7-4793-BE59-58045A1386B8}" presName="horz1" presStyleCnt="0"/>
      <dgm:spPr/>
    </dgm:pt>
    <dgm:pt modelId="{3D8985BC-45F5-BB45-960A-02FF6C363247}" type="pres">
      <dgm:prSet presAssocID="{A46498B6-DED7-4793-BE59-58045A1386B8}" presName="tx1" presStyleLbl="revTx" presStyleIdx="0" presStyleCnt="4"/>
      <dgm:spPr/>
    </dgm:pt>
    <dgm:pt modelId="{2A7C72B0-854C-E64D-8049-FDE025AE59A1}" type="pres">
      <dgm:prSet presAssocID="{A46498B6-DED7-4793-BE59-58045A1386B8}" presName="vert1" presStyleCnt="0"/>
      <dgm:spPr/>
    </dgm:pt>
    <dgm:pt modelId="{A77DEBFE-AF38-4F4B-829B-4B68D8E242D8}" type="pres">
      <dgm:prSet presAssocID="{182510E2-C1FA-4159-ACFD-2F7EB3D9B996}" presName="vertSpace2a" presStyleCnt="0"/>
      <dgm:spPr/>
    </dgm:pt>
    <dgm:pt modelId="{65AA9383-B243-B948-85D3-687AF1264CC7}" type="pres">
      <dgm:prSet presAssocID="{182510E2-C1FA-4159-ACFD-2F7EB3D9B996}" presName="horz2" presStyleCnt="0"/>
      <dgm:spPr/>
    </dgm:pt>
    <dgm:pt modelId="{8B89EADB-CED2-A344-9D79-41EA4C9A94AD}" type="pres">
      <dgm:prSet presAssocID="{182510E2-C1FA-4159-ACFD-2F7EB3D9B996}" presName="horzSpace2" presStyleCnt="0"/>
      <dgm:spPr/>
    </dgm:pt>
    <dgm:pt modelId="{3B46CF34-0BE0-B64D-A379-0DDD3843FC71}" type="pres">
      <dgm:prSet presAssocID="{182510E2-C1FA-4159-ACFD-2F7EB3D9B996}" presName="tx2" presStyleLbl="revTx" presStyleIdx="1" presStyleCnt="4"/>
      <dgm:spPr/>
    </dgm:pt>
    <dgm:pt modelId="{AD26E460-AB40-D049-8907-72DBDFF71643}" type="pres">
      <dgm:prSet presAssocID="{182510E2-C1FA-4159-ACFD-2F7EB3D9B996}" presName="vert2" presStyleCnt="0"/>
      <dgm:spPr/>
    </dgm:pt>
    <dgm:pt modelId="{32165725-F925-4A4F-92F2-7F743AFE71CB}" type="pres">
      <dgm:prSet presAssocID="{182510E2-C1FA-4159-ACFD-2F7EB3D9B996}" presName="thinLine2b" presStyleLbl="callout" presStyleIdx="0" presStyleCnt="3"/>
      <dgm:spPr/>
    </dgm:pt>
    <dgm:pt modelId="{4D12EAF2-EB6E-A84E-910C-2D996B28F171}" type="pres">
      <dgm:prSet presAssocID="{182510E2-C1FA-4159-ACFD-2F7EB3D9B996}" presName="vertSpace2b" presStyleCnt="0"/>
      <dgm:spPr/>
    </dgm:pt>
    <dgm:pt modelId="{2052ECB5-5AF7-8B40-A035-116C4EBC5840}" type="pres">
      <dgm:prSet presAssocID="{02731345-A19C-40E3-8B1F-EAED7C548FCE}" presName="horz2" presStyleCnt="0"/>
      <dgm:spPr/>
    </dgm:pt>
    <dgm:pt modelId="{07B29E68-94C4-6B49-A595-10A0876F702C}" type="pres">
      <dgm:prSet presAssocID="{02731345-A19C-40E3-8B1F-EAED7C548FCE}" presName="horzSpace2" presStyleCnt="0"/>
      <dgm:spPr/>
    </dgm:pt>
    <dgm:pt modelId="{347FE48A-89E8-0C43-B969-08E24E947EE6}" type="pres">
      <dgm:prSet presAssocID="{02731345-A19C-40E3-8B1F-EAED7C548FCE}" presName="tx2" presStyleLbl="revTx" presStyleIdx="2" presStyleCnt="4"/>
      <dgm:spPr/>
    </dgm:pt>
    <dgm:pt modelId="{EC436512-0485-9D4F-A0C1-AF20AB6B7712}" type="pres">
      <dgm:prSet presAssocID="{02731345-A19C-40E3-8B1F-EAED7C548FCE}" presName="vert2" presStyleCnt="0"/>
      <dgm:spPr/>
    </dgm:pt>
    <dgm:pt modelId="{EBEEB4F2-69A8-0947-ACF6-36E7B4C98205}" type="pres">
      <dgm:prSet presAssocID="{02731345-A19C-40E3-8B1F-EAED7C548FCE}" presName="thinLine2b" presStyleLbl="callout" presStyleIdx="1" presStyleCnt="3"/>
      <dgm:spPr/>
    </dgm:pt>
    <dgm:pt modelId="{D7A37D78-C577-A14F-9241-9B0B51054F00}" type="pres">
      <dgm:prSet presAssocID="{02731345-A19C-40E3-8B1F-EAED7C548FCE}" presName="vertSpace2b" presStyleCnt="0"/>
      <dgm:spPr/>
    </dgm:pt>
    <dgm:pt modelId="{BB2C3BB8-85B5-5146-896E-63448E1BEEAE}" type="pres">
      <dgm:prSet presAssocID="{A7490448-DF57-4448-BFA6-29D181FBD793}" presName="horz2" presStyleCnt="0"/>
      <dgm:spPr/>
    </dgm:pt>
    <dgm:pt modelId="{22EF05E7-145D-594B-A268-71E60E225C7B}" type="pres">
      <dgm:prSet presAssocID="{A7490448-DF57-4448-BFA6-29D181FBD793}" presName="horzSpace2" presStyleCnt="0"/>
      <dgm:spPr/>
    </dgm:pt>
    <dgm:pt modelId="{79CF1031-466E-DA43-BDD6-E0B8186E58C8}" type="pres">
      <dgm:prSet presAssocID="{A7490448-DF57-4448-BFA6-29D181FBD793}" presName="tx2" presStyleLbl="revTx" presStyleIdx="3" presStyleCnt="4"/>
      <dgm:spPr/>
    </dgm:pt>
    <dgm:pt modelId="{D76A1DD6-F814-2E49-8365-3F654EC167F8}" type="pres">
      <dgm:prSet presAssocID="{A7490448-DF57-4448-BFA6-29D181FBD793}" presName="vert2" presStyleCnt="0"/>
      <dgm:spPr/>
    </dgm:pt>
    <dgm:pt modelId="{6DAD8F3D-D989-E348-A7F4-74C775D55D24}" type="pres">
      <dgm:prSet presAssocID="{A7490448-DF57-4448-BFA6-29D181FBD793}" presName="thinLine2b" presStyleLbl="callout" presStyleIdx="2" presStyleCnt="3"/>
      <dgm:spPr/>
    </dgm:pt>
    <dgm:pt modelId="{3E8A981D-ACF2-AB4C-AC9C-B3435F272F52}" type="pres">
      <dgm:prSet presAssocID="{A7490448-DF57-4448-BFA6-29D181FBD793}" presName="vertSpace2b" presStyleCnt="0"/>
      <dgm:spPr/>
    </dgm:pt>
  </dgm:ptLst>
  <dgm:cxnLst>
    <dgm:cxn modelId="{465C3715-184F-E340-8B80-B7B20A068EF4}" type="presOf" srcId="{02731345-A19C-40E3-8B1F-EAED7C548FCE}" destId="{347FE48A-89E8-0C43-B969-08E24E947EE6}" srcOrd="0" destOrd="0" presId="urn:microsoft.com/office/officeart/2008/layout/LinedList"/>
    <dgm:cxn modelId="{34451148-9241-D94F-AD75-D2A9F978931B}" type="presOf" srcId="{182510E2-C1FA-4159-ACFD-2F7EB3D9B996}" destId="{3B46CF34-0BE0-B64D-A379-0DDD3843FC71}" srcOrd="0" destOrd="0" presId="urn:microsoft.com/office/officeart/2008/layout/LinedList"/>
    <dgm:cxn modelId="{34D6F99E-4E5F-5743-9EB1-AD41D5DBCD92}" type="presOf" srcId="{A7490448-DF57-4448-BFA6-29D181FBD793}" destId="{79CF1031-466E-DA43-BDD6-E0B8186E58C8}" srcOrd="0" destOrd="0" presId="urn:microsoft.com/office/officeart/2008/layout/LinedList"/>
    <dgm:cxn modelId="{0C4A4DB2-0656-1940-81DD-A701D8EDA122}" type="presOf" srcId="{0CBE5FB2-4299-4E8D-8C13-7B43C846ABB6}" destId="{EC8DE7EF-5D3F-7A44-9345-8F39B6107B50}" srcOrd="0" destOrd="0" presId="urn:microsoft.com/office/officeart/2008/layout/LinedList"/>
    <dgm:cxn modelId="{2622AAB5-F80B-480C-ACD3-9CED346C875B}" srcId="{A46498B6-DED7-4793-BE59-58045A1386B8}" destId="{A7490448-DF57-4448-BFA6-29D181FBD793}" srcOrd="2" destOrd="0" parTransId="{AD43BC39-F83F-4B48-A894-072908D15CDC}" sibTransId="{8091A8AC-425C-4F75-8489-2EA03504F90F}"/>
    <dgm:cxn modelId="{2F4202BB-D6F9-47A0-9A6D-CF3BAF581FA1}" srcId="{0CBE5FB2-4299-4E8D-8C13-7B43C846ABB6}" destId="{A46498B6-DED7-4793-BE59-58045A1386B8}" srcOrd="0" destOrd="0" parTransId="{BF561434-FB26-4D6E-A78B-45BFA73B4DC6}" sibTransId="{CDFF47D2-8F85-4BCA-811A-04F67A30D1DF}"/>
    <dgm:cxn modelId="{4D2C7DD2-16EB-4629-A211-2200525217FA}" srcId="{A46498B6-DED7-4793-BE59-58045A1386B8}" destId="{02731345-A19C-40E3-8B1F-EAED7C548FCE}" srcOrd="1" destOrd="0" parTransId="{2353979B-C3D3-49CB-A543-9139BF7341B5}" sibTransId="{07974E5D-7DA8-4972-86CE-2A34B7154A4E}"/>
    <dgm:cxn modelId="{66D875E6-AE4E-F542-AFD0-C4E06D199BEB}" type="presOf" srcId="{A46498B6-DED7-4793-BE59-58045A1386B8}" destId="{3D8985BC-45F5-BB45-960A-02FF6C363247}" srcOrd="0" destOrd="0" presId="urn:microsoft.com/office/officeart/2008/layout/LinedList"/>
    <dgm:cxn modelId="{39288AFA-0D31-4963-9EFD-25CCAC7A31E3}" srcId="{A46498B6-DED7-4793-BE59-58045A1386B8}" destId="{182510E2-C1FA-4159-ACFD-2F7EB3D9B996}" srcOrd="0" destOrd="0" parTransId="{15B13750-E47A-4771-83A8-0E2FAFC5D1DD}" sibTransId="{BAC03C22-4634-429B-AAF0-07C4F5D1B553}"/>
    <dgm:cxn modelId="{973FDFA8-03E0-2B46-8662-EE788E23C5CB}" type="presParOf" srcId="{EC8DE7EF-5D3F-7A44-9345-8F39B6107B50}" destId="{713DFA19-348C-2C49-81BC-BF0683F25C7F}" srcOrd="0" destOrd="0" presId="urn:microsoft.com/office/officeart/2008/layout/LinedList"/>
    <dgm:cxn modelId="{CA7E7C92-765F-7843-ADD0-6A253935A8D2}" type="presParOf" srcId="{EC8DE7EF-5D3F-7A44-9345-8F39B6107B50}" destId="{F378319C-2B5C-6F4B-AC82-D573CAB10DB4}" srcOrd="1" destOrd="0" presId="urn:microsoft.com/office/officeart/2008/layout/LinedList"/>
    <dgm:cxn modelId="{0C54E735-4B8F-F34F-AC5E-B1217EC821D0}" type="presParOf" srcId="{F378319C-2B5C-6F4B-AC82-D573CAB10DB4}" destId="{3D8985BC-45F5-BB45-960A-02FF6C363247}" srcOrd="0" destOrd="0" presId="urn:microsoft.com/office/officeart/2008/layout/LinedList"/>
    <dgm:cxn modelId="{28C08DFE-B81D-D24C-80F2-4726CABD372E}" type="presParOf" srcId="{F378319C-2B5C-6F4B-AC82-D573CAB10DB4}" destId="{2A7C72B0-854C-E64D-8049-FDE025AE59A1}" srcOrd="1" destOrd="0" presId="urn:microsoft.com/office/officeart/2008/layout/LinedList"/>
    <dgm:cxn modelId="{2D7CB7FE-94D9-7A4E-94DD-108278025838}" type="presParOf" srcId="{2A7C72B0-854C-E64D-8049-FDE025AE59A1}" destId="{A77DEBFE-AF38-4F4B-829B-4B68D8E242D8}" srcOrd="0" destOrd="0" presId="urn:microsoft.com/office/officeart/2008/layout/LinedList"/>
    <dgm:cxn modelId="{DF1B125A-6D43-894E-BA1C-0C7F5978FFA6}" type="presParOf" srcId="{2A7C72B0-854C-E64D-8049-FDE025AE59A1}" destId="{65AA9383-B243-B948-85D3-687AF1264CC7}" srcOrd="1" destOrd="0" presId="urn:microsoft.com/office/officeart/2008/layout/LinedList"/>
    <dgm:cxn modelId="{1D980AC2-A96E-5B40-8082-B8FAABB173A5}" type="presParOf" srcId="{65AA9383-B243-B948-85D3-687AF1264CC7}" destId="{8B89EADB-CED2-A344-9D79-41EA4C9A94AD}" srcOrd="0" destOrd="0" presId="urn:microsoft.com/office/officeart/2008/layout/LinedList"/>
    <dgm:cxn modelId="{4D19E386-A368-B743-AF85-F88883425AAE}" type="presParOf" srcId="{65AA9383-B243-B948-85D3-687AF1264CC7}" destId="{3B46CF34-0BE0-B64D-A379-0DDD3843FC71}" srcOrd="1" destOrd="0" presId="urn:microsoft.com/office/officeart/2008/layout/LinedList"/>
    <dgm:cxn modelId="{297FB2EA-2DD6-B245-8592-2AD95218CDCD}" type="presParOf" srcId="{65AA9383-B243-B948-85D3-687AF1264CC7}" destId="{AD26E460-AB40-D049-8907-72DBDFF71643}" srcOrd="2" destOrd="0" presId="urn:microsoft.com/office/officeart/2008/layout/LinedList"/>
    <dgm:cxn modelId="{AF956C41-3F38-1E4B-8F65-CA8F4E9AA49E}" type="presParOf" srcId="{2A7C72B0-854C-E64D-8049-FDE025AE59A1}" destId="{32165725-F925-4A4F-92F2-7F743AFE71CB}" srcOrd="2" destOrd="0" presId="urn:microsoft.com/office/officeart/2008/layout/LinedList"/>
    <dgm:cxn modelId="{6FF88F18-7C06-0443-A0FC-5C979EE8BCC6}" type="presParOf" srcId="{2A7C72B0-854C-E64D-8049-FDE025AE59A1}" destId="{4D12EAF2-EB6E-A84E-910C-2D996B28F171}" srcOrd="3" destOrd="0" presId="urn:microsoft.com/office/officeart/2008/layout/LinedList"/>
    <dgm:cxn modelId="{67F2D828-C92B-BE45-8E3C-6D481B955D89}" type="presParOf" srcId="{2A7C72B0-854C-E64D-8049-FDE025AE59A1}" destId="{2052ECB5-5AF7-8B40-A035-116C4EBC5840}" srcOrd="4" destOrd="0" presId="urn:microsoft.com/office/officeart/2008/layout/LinedList"/>
    <dgm:cxn modelId="{4ED6745C-29A1-0D4B-844B-F9F2B3F7ADA9}" type="presParOf" srcId="{2052ECB5-5AF7-8B40-A035-116C4EBC5840}" destId="{07B29E68-94C4-6B49-A595-10A0876F702C}" srcOrd="0" destOrd="0" presId="urn:microsoft.com/office/officeart/2008/layout/LinedList"/>
    <dgm:cxn modelId="{CDB25D60-CA53-E54D-A928-BCBFBBB4448D}" type="presParOf" srcId="{2052ECB5-5AF7-8B40-A035-116C4EBC5840}" destId="{347FE48A-89E8-0C43-B969-08E24E947EE6}" srcOrd="1" destOrd="0" presId="urn:microsoft.com/office/officeart/2008/layout/LinedList"/>
    <dgm:cxn modelId="{DFB10313-03F1-294C-B341-7AEB2AD805D9}" type="presParOf" srcId="{2052ECB5-5AF7-8B40-A035-116C4EBC5840}" destId="{EC436512-0485-9D4F-A0C1-AF20AB6B7712}" srcOrd="2" destOrd="0" presId="urn:microsoft.com/office/officeart/2008/layout/LinedList"/>
    <dgm:cxn modelId="{2100FA8D-8F29-C545-B0E6-2A62A6D1EE87}" type="presParOf" srcId="{2A7C72B0-854C-E64D-8049-FDE025AE59A1}" destId="{EBEEB4F2-69A8-0947-ACF6-36E7B4C98205}" srcOrd="5" destOrd="0" presId="urn:microsoft.com/office/officeart/2008/layout/LinedList"/>
    <dgm:cxn modelId="{E6FAAEC7-5FBB-0042-A6E8-878E99BA229C}" type="presParOf" srcId="{2A7C72B0-854C-E64D-8049-FDE025AE59A1}" destId="{D7A37D78-C577-A14F-9241-9B0B51054F00}" srcOrd="6" destOrd="0" presId="urn:microsoft.com/office/officeart/2008/layout/LinedList"/>
    <dgm:cxn modelId="{2AE4D951-9BEA-8C4A-84AF-2284A53F3AD3}" type="presParOf" srcId="{2A7C72B0-854C-E64D-8049-FDE025AE59A1}" destId="{BB2C3BB8-85B5-5146-896E-63448E1BEEAE}" srcOrd="7" destOrd="0" presId="urn:microsoft.com/office/officeart/2008/layout/LinedList"/>
    <dgm:cxn modelId="{78E88F68-4A13-C549-8C65-26D71A8C9E28}" type="presParOf" srcId="{BB2C3BB8-85B5-5146-896E-63448E1BEEAE}" destId="{22EF05E7-145D-594B-A268-71E60E225C7B}" srcOrd="0" destOrd="0" presId="urn:microsoft.com/office/officeart/2008/layout/LinedList"/>
    <dgm:cxn modelId="{D42E6932-242F-844B-8DF7-BB48947F89EA}" type="presParOf" srcId="{BB2C3BB8-85B5-5146-896E-63448E1BEEAE}" destId="{79CF1031-466E-DA43-BDD6-E0B8186E58C8}" srcOrd="1" destOrd="0" presId="urn:microsoft.com/office/officeart/2008/layout/LinedList"/>
    <dgm:cxn modelId="{23FD7271-C5E7-2742-BD25-647822C1148F}" type="presParOf" srcId="{BB2C3BB8-85B5-5146-896E-63448E1BEEAE}" destId="{D76A1DD6-F814-2E49-8365-3F654EC167F8}" srcOrd="2" destOrd="0" presId="urn:microsoft.com/office/officeart/2008/layout/LinedList"/>
    <dgm:cxn modelId="{0817415B-8D95-0548-8B60-21F1829C7BC5}" type="presParOf" srcId="{2A7C72B0-854C-E64D-8049-FDE025AE59A1}" destId="{6DAD8F3D-D989-E348-A7F4-74C775D55D24}" srcOrd="8" destOrd="0" presId="urn:microsoft.com/office/officeart/2008/layout/LinedList"/>
    <dgm:cxn modelId="{E28E3FF2-1967-FA45-9786-5E0BF12E2D8D}" type="presParOf" srcId="{2A7C72B0-854C-E64D-8049-FDE025AE59A1}" destId="{3E8A981D-ACF2-AB4C-AC9C-B3435F272F5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F0F54A-2102-4C15-975F-0A1BB3DDAC5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99BF44-339E-4E0E-83C1-BE5CE45ED98A}">
      <dgm:prSet/>
      <dgm:spPr/>
      <dgm:t>
        <a:bodyPr/>
        <a:lstStyle/>
        <a:p>
          <a:r>
            <a:rPr lang="cs-CZ" i="1" dirty="0"/>
            <a:t>Klademe si otázku: Je aktivita/množství proteinu/genu ve skupině A odlišné od průměrné aktivity/množství proteinu/genu ve skupině B?</a:t>
          </a:r>
          <a:endParaRPr lang="en-US" dirty="0"/>
        </a:p>
      </dgm:t>
    </dgm:pt>
    <dgm:pt modelId="{24358B91-85B3-4494-980F-3E79AEB75F64}" type="parTrans" cxnId="{C4C0AD24-52C9-41C4-9F58-3468BC5B6860}">
      <dgm:prSet/>
      <dgm:spPr/>
      <dgm:t>
        <a:bodyPr/>
        <a:lstStyle/>
        <a:p>
          <a:endParaRPr lang="en-US"/>
        </a:p>
      </dgm:t>
    </dgm:pt>
    <dgm:pt modelId="{E8F160CF-3204-48ED-BF0A-DFC66167E31F}" type="sibTrans" cxnId="{C4C0AD24-52C9-41C4-9F58-3468BC5B6860}">
      <dgm:prSet/>
      <dgm:spPr/>
      <dgm:t>
        <a:bodyPr/>
        <a:lstStyle/>
        <a:p>
          <a:endParaRPr lang="en-US"/>
        </a:p>
      </dgm:t>
    </dgm:pt>
    <dgm:pt modelId="{E19EAC75-091C-4A68-9C0B-CC6EC43DBCE1}">
      <dgm:prSet/>
      <dgm:spPr/>
      <dgm:t>
        <a:bodyPr/>
        <a:lstStyle/>
        <a:p>
          <a:r>
            <a:rPr lang="cs-CZ" dirty="0"/>
            <a:t>Na každý protein/gen </a:t>
          </a:r>
          <a:r>
            <a:rPr lang="cs-CZ" i="1" dirty="0"/>
            <a:t>g</a:t>
          </a:r>
          <a:r>
            <a:rPr lang="cs-CZ" dirty="0"/>
            <a:t> aplikujeme statistický test, kterým získáme </a:t>
          </a:r>
          <a:r>
            <a:rPr lang="cs-CZ" i="1" dirty="0"/>
            <a:t>T</a:t>
          </a:r>
          <a:r>
            <a:rPr lang="cs-CZ" i="1" baseline="-25000" dirty="0"/>
            <a:t>g </a:t>
          </a:r>
          <a:r>
            <a:rPr lang="cs-CZ" dirty="0"/>
            <a:t>statistiku a příslušné </a:t>
          </a:r>
          <a:r>
            <a:rPr lang="cs-CZ" i="1" dirty="0"/>
            <a:t>p-hodnoty</a:t>
          </a:r>
          <a:endParaRPr lang="en-US" dirty="0"/>
        </a:p>
      </dgm:t>
    </dgm:pt>
    <dgm:pt modelId="{9A3B915B-CDA1-46E7-B5AB-F2E669BD4E4C}" type="parTrans" cxnId="{360E0DAC-0DDC-468D-8B17-62779100E324}">
      <dgm:prSet/>
      <dgm:spPr/>
      <dgm:t>
        <a:bodyPr/>
        <a:lstStyle/>
        <a:p>
          <a:endParaRPr lang="en-US"/>
        </a:p>
      </dgm:t>
    </dgm:pt>
    <dgm:pt modelId="{4B736C96-426F-457A-92B9-620B66B7BD24}" type="sibTrans" cxnId="{360E0DAC-0DDC-468D-8B17-62779100E324}">
      <dgm:prSet/>
      <dgm:spPr/>
      <dgm:t>
        <a:bodyPr/>
        <a:lstStyle/>
        <a:p>
          <a:endParaRPr lang="en-US"/>
        </a:p>
      </dgm:t>
    </dgm:pt>
    <dgm:pt modelId="{60402898-97B8-B840-9CAE-EE3EFAB95C06}" type="pres">
      <dgm:prSet presAssocID="{37F0F54A-2102-4C15-975F-0A1BB3DDAC58}" presName="vert0" presStyleCnt="0">
        <dgm:presLayoutVars>
          <dgm:dir/>
          <dgm:animOne val="branch"/>
          <dgm:animLvl val="lvl"/>
        </dgm:presLayoutVars>
      </dgm:prSet>
      <dgm:spPr/>
    </dgm:pt>
    <dgm:pt modelId="{1902CDC1-D23A-304D-AC76-D918CD6C86C3}" type="pres">
      <dgm:prSet presAssocID="{AD99BF44-339E-4E0E-83C1-BE5CE45ED98A}" presName="thickLine" presStyleLbl="alignNode1" presStyleIdx="0" presStyleCnt="2"/>
      <dgm:spPr/>
    </dgm:pt>
    <dgm:pt modelId="{DF96B944-0B0A-E44A-8C7B-72D0E87FBD8C}" type="pres">
      <dgm:prSet presAssocID="{AD99BF44-339E-4E0E-83C1-BE5CE45ED98A}" presName="horz1" presStyleCnt="0"/>
      <dgm:spPr/>
    </dgm:pt>
    <dgm:pt modelId="{B81305D9-07C6-8C4B-ADB2-838B055F9B08}" type="pres">
      <dgm:prSet presAssocID="{AD99BF44-339E-4E0E-83C1-BE5CE45ED98A}" presName="tx1" presStyleLbl="revTx" presStyleIdx="0" presStyleCnt="2"/>
      <dgm:spPr/>
    </dgm:pt>
    <dgm:pt modelId="{7E23F20D-C007-DE40-A475-4BB3FC941B51}" type="pres">
      <dgm:prSet presAssocID="{AD99BF44-339E-4E0E-83C1-BE5CE45ED98A}" presName="vert1" presStyleCnt="0"/>
      <dgm:spPr/>
    </dgm:pt>
    <dgm:pt modelId="{96784683-731D-8B4A-9290-DAA226F8690F}" type="pres">
      <dgm:prSet presAssocID="{E19EAC75-091C-4A68-9C0B-CC6EC43DBCE1}" presName="thickLine" presStyleLbl="alignNode1" presStyleIdx="1" presStyleCnt="2"/>
      <dgm:spPr/>
    </dgm:pt>
    <dgm:pt modelId="{19BB0DAA-E608-F04B-A33D-254DD2DAD6F8}" type="pres">
      <dgm:prSet presAssocID="{E19EAC75-091C-4A68-9C0B-CC6EC43DBCE1}" presName="horz1" presStyleCnt="0"/>
      <dgm:spPr/>
    </dgm:pt>
    <dgm:pt modelId="{604207DD-AC23-0C43-B075-BEB2B843D00C}" type="pres">
      <dgm:prSet presAssocID="{E19EAC75-091C-4A68-9C0B-CC6EC43DBCE1}" presName="tx1" presStyleLbl="revTx" presStyleIdx="1" presStyleCnt="2"/>
      <dgm:spPr/>
    </dgm:pt>
    <dgm:pt modelId="{18CF0700-7040-EF4A-9BE0-AF82744AE7B9}" type="pres">
      <dgm:prSet presAssocID="{E19EAC75-091C-4A68-9C0B-CC6EC43DBCE1}" presName="vert1" presStyleCnt="0"/>
      <dgm:spPr/>
    </dgm:pt>
  </dgm:ptLst>
  <dgm:cxnLst>
    <dgm:cxn modelId="{6B88FD05-5914-1D4A-8091-0FD7C27D13A3}" type="presOf" srcId="{37F0F54A-2102-4C15-975F-0A1BB3DDAC58}" destId="{60402898-97B8-B840-9CAE-EE3EFAB95C06}" srcOrd="0" destOrd="0" presId="urn:microsoft.com/office/officeart/2008/layout/LinedList"/>
    <dgm:cxn modelId="{C4C0AD24-52C9-41C4-9F58-3468BC5B6860}" srcId="{37F0F54A-2102-4C15-975F-0A1BB3DDAC58}" destId="{AD99BF44-339E-4E0E-83C1-BE5CE45ED98A}" srcOrd="0" destOrd="0" parTransId="{24358B91-85B3-4494-980F-3E79AEB75F64}" sibTransId="{E8F160CF-3204-48ED-BF0A-DFC66167E31F}"/>
    <dgm:cxn modelId="{5681D16E-8775-4B4D-BB88-A2E417A86C4B}" type="presOf" srcId="{E19EAC75-091C-4A68-9C0B-CC6EC43DBCE1}" destId="{604207DD-AC23-0C43-B075-BEB2B843D00C}" srcOrd="0" destOrd="0" presId="urn:microsoft.com/office/officeart/2008/layout/LinedList"/>
    <dgm:cxn modelId="{360E0DAC-0DDC-468D-8B17-62779100E324}" srcId="{37F0F54A-2102-4C15-975F-0A1BB3DDAC58}" destId="{E19EAC75-091C-4A68-9C0B-CC6EC43DBCE1}" srcOrd="1" destOrd="0" parTransId="{9A3B915B-CDA1-46E7-B5AB-F2E669BD4E4C}" sibTransId="{4B736C96-426F-457A-92B9-620B66B7BD24}"/>
    <dgm:cxn modelId="{F90EF1C1-345F-614C-AFE4-687B3D412CC7}" type="presOf" srcId="{AD99BF44-339E-4E0E-83C1-BE5CE45ED98A}" destId="{B81305D9-07C6-8C4B-ADB2-838B055F9B08}" srcOrd="0" destOrd="0" presId="urn:microsoft.com/office/officeart/2008/layout/LinedList"/>
    <dgm:cxn modelId="{1B00F54B-E6D1-2C4B-92F9-DE6FE9964B5B}" type="presParOf" srcId="{60402898-97B8-B840-9CAE-EE3EFAB95C06}" destId="{1902CDC1-D23A-304D-AC76-D918CD6C86C3}" srcOrd="0" destOrd="0" presId="urn:microsoft.com/office/officeart/2008/layout/LinedList"/>
    <dgm:cxn modelId="{D24A048E-4210-4245-81A9-B1884EFE553E}" type="presParOf" srcId="{60402898-97B8-B840-9CAE-EE3EFAB95C06}" destId="{DF96B944-0B0A-E44A-8C7B-72D0E87FBD8C}" srcOrd="1" destOrd="0" presId="urn:microsoft.com/office/officeart/2008/layout/LinedList"/>
    <dgm:cxn modelId="{ADBD37D5-E9E8-A940-A6CD-6CC609D08769}" type="presParOf" srcId="{DF96B944-0B0A-E44A-8C7B-72D0E87FBD8C}" destId="{B81305D9-07C6-8C4B-ADB2-838B055F9B08}" srcOrd="0" destOrd="0" presId="urn:microsoft.com/office/officeart/2008/layout/LinedList"/>
    <dgm:cxn modelId="{DC5B4889-163F-A54C-A845-47B5C91155E7}" type="presParOf" srcId="{DF96B944-0B0A-E44A-8C7B-72D0E87FBD8C}" destId="{7E23F20D-C007-DE40-A475-4BB3FC941B51}" srcOrd="1" destOrd="0" presId="urn:microsoft.com/office/officeart/2008/layout/LinedList"/>
    <dgm:cxn modelId="{8D2AC7CF-6E65-AC4F-AF11-13C5A4BBF224}" type="presParOf" srcId="{60402898-97B8-B840-9CAE-EE3EFAB95C06}" destId="{96784683-731D-8B4A-9290-DAA226F8690F}" srcOrd="2" destOrd="0" presId="urn:microsoft.com/office/officeart/2008/layout/LinedList"/>
    <dgm:cxn modelId="{8E1215CB-E7C6-784B-9373-FDE9C5D5D71B}" type="presParOf" srcId="{60402898-97B8-B840-9CAE-EE3EFAB95C06}" destId="{19BB0DAA-E608-F04B-A33D-254DD2DAD6F8}" srcOrd="3" destOrd="0" presId="urn:microsoft.com/office/officeart/2008/layout/LinedList"/>
    <dgm:cxn modelId="{171C38AF-E67F-5846-AE03-5B1E17C25C1A}" type="presParOf" srcId="{19BB0DAA-E608-F04B-A33D-254DD2DAD6F8}" destId="{604207DD-AC23-0C43-B075-BEB2B843D00C}" srcOrd="0" destOrd="0" presId="urn:microsoft.com/office/officeart/2008/layout/LinedList"/>
    <dgm:cxn modelId="{D674ED39-271E-5F40-A8C8-A6705CA3EA37}" type="presParOf" srcId="{19BB0DAA-E608-F04B-A33D-254DD2DAD6F8}" destId="{18CF0700-7040-EF4A-9BE0-AF82744AE7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6F5BB7-63BF-426F-94E0-3BFECAD9D36B}" type="doc">
      <dgm:prSet loTypeId="urn:microsoft.com/office/officeart/2005/8/layout/process4" loCatId="process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C275D2E1-E273-46B6-BFED-B5DA6B2B67E7}">
      <dgm:prSet custT="1"/>
      <dgm:spPr/>
      <dgm:t>
        <a:bodyPr/>
        <a:lstStyle/>
        <a:p>
          <a:r>
            <a:rPr lang="cs-CZ" sz="2000" b="1" dirty="0"/>
            <a:t>Porovnáváme tisíce genů/proteinů mezi skupinami.</a:t>
          </a:r>
          <a:endParaRPr lang="en-US" sz="2000" dirty="0"/>
        </a:p>
      </dgm:t>
    </dgm:pt>
    <dgm:pt modelId="{7FA1221B-E2EF-4EE4-B28B-981079CE35F0}" type="parTrans" cxnId="{45CF3AE9-573A-4E30-BAF5-6FF2873DDAB5}">
      <dgm:prSet/>
      <dgm:spPr/>
      <dgm:t>
        <a:bodyPr/>
        <a:lstStyle/>
        <a:p>
          <a:endParaRPr lang="en-US" sz="3200"/>
        </a:p>
      </dgm:t>
    </dgm:pt>
    <dgm:pt modelId="{4B5F8B6B-C677-4E5E-BA04-645EFA8EE67C}" type="sibTrans" cxnId="{45CF3AE9-573A-4E30-BAF5-6FF2873DDAB5}">
      <dgm:prSet/>
      <dgm:spPr/>
      <dgm:t>
        <a:bodyPr/>
        <a:lstStyle/>
        <a:p>
          <a:endParaRPr lang="en-US" sz="3200"/>
        </a:p>
      </dgm:t>
    </dgm:pt>
    <dgm:pt modelId="{92B2E475-B102-4613-B7C3-89BD9061CAB0}">
      <dgm:prSet custT="1"/>
      <dgm:spPr/>
      <dgm:t>
        <a:bodyPr/>
        <a:lstStyle/>
        <a:p>
          <a:r>
            <a:rPr lang="cs-CZ" sz="2000" b="1"/>
            <a:t>Hypotézu testujeme pro každý gen!</a:t>
          </a:r>
          <a:endParaRPr lang="en-US" sz="2000"/>
        </a:p>
      </dgm:t>
    </dgm:pt>
    <dgm:pt modelId="{CD36297C-11FD-4105-9913-3FBD859A4C8E}" type="parTrans" cxnId="{2EFB2229-C8C2-4AF5-A281-4F9E640F8994}">
      <dgm:prSet/>
      <dgm:spPr/>
      <dgm:t>
        <a:bodyPr/>
        <a:lstStyle/>
        <a:p>
          <a:endParaRPr lang="en-US" sz="3200"/>
        </a:p>
      </dgm:t>
    </dgm:pt>
    <dgm:pt modelId="{DDC40FBF-E4C3-4BC7-B332-460703F5D4E3}" type="sibTrans" cxnId="{2EFB2229-C8C2-4AF5-A281-4F9E640F8994}">
      <dgm:prSet/>
      <dgm:spPr/>
      <dgm:t>
        <a:bodyPr/>
        <a:lstStyle/>
        <a:p>
          <a:endParaRPr lang="en-US" sz="3200"/>
        </a:p>
      </dgm:t>
    </dgm:pt>
    <dgm:pt modelId="{A38371BF-305E-4D6A-976D-F7F7D49D2421}">
      <dgm:prSet custT="1"/>
      <dgm:spPr/>
      <dgm:t>
        <a:bodyPr/>
        <a:lstStyle/>
        <a:p>
          <a:r>
            <a:rPr lang="cs-CZ" sz="2000"/>
            <a:t>Máme zvýšenou šanci falešně pozitivních výsledků!</a:t>
          </a:r>
          <a:endParaRPr lang="en-US" sz="2000"/>
        </a:p>
      </dgm:t>
    </dgm:pt>
    <dgm:pt modelId="{C39D0AF1-5531-4ADD-A7E7-4D2FDF6D57EA}" type="parTrans" cxnId="{F0768C2A-0FFF-4502-9EF3-11A64FF564DF}">
      <dgm:prSet/>
      <dgm:spPr/>
      <dgm:t>
        <a:bodyPr/>
        <a:lstStyle/>
        <a:p>
          <a:endParaRPr lang="en-US" sz="3200"/>
        </a:p>
      </dgm:t>
    </dgm:pt>
    <dgm:pt modelId="{096D4DEC-D0F1-4106-8558-FEE137C6D385}" type="sibTrans" cxnId="{F0768C2A-0FFF-4502-9EF3-11A64FF564DF}">
      <dgm:prSet/>
      <dgm:spPr/>
      <dgm:t>
        <a:bodyPr/>
        <a:lstStyle/>
        <a:p>
          <a:endParaRPr lang="en-US" sz="3200"/>
        </a:p>
      </dgm:t>
    </dgm:pt>
    <dgm:pt modelId="{8DCC355B-2464-42A7-BDC0-44F3F51E8D11}">
      <dgm:prSet custT="1"/>
      <dgm:spPr/>
      <dgm:t>
        <a:bodyPr/>
        <a:lstStyle/>
        <a:p>
          <a:r>
            <a:rPr lang="cs-CZ" sz="2000" b="1" dirty="0"/>
            <a:t>Příklad: 10 000 genů, žádný odlišně exprimovaný mezi skupinami =&gt; 0.05 </a:t>
          </a:r>
          <a:r>
            <a:rPr lang="cs-CZ" sz="2000" b="1" dirty="0" err="1"/>
            <a:t>x</a:t>
          </a:r>
          <a:r>
            <a:rPr lang="cs-CZ" sz="2000" b="1" dirty="0"/>
            <a:t> 10 000 = 500 s p &lt; 0.05.</a:t>
          </a:r>
          <a:endParaRPr lang="en-US" sz="2000" dirty="0"/>
        </a:p>
      </dgm:t>
    </dgm:pt>
    <dgm:pt modelId="{33AF2732-6CA9-4C23-B4D5-12C90EDF98B2}" type="parTrans" cxnId="{FFD7CF5D-D94C-4556-83D4-B9502F2770F2}">
      <dgm:prSet/>
      <dgm:spPr/>
      <dgm:t>
        <a:bodyPr/>
        <a:lstStyle/>
        <a:p>
          <a:endParaRPr lang="en-US" sz="3200"/>
        </a:p>
      </dgm:t>
    </dgm:pt>
    <dgm:pt modelId="{498664CF-5DF4-4402-AC14-4FBF678D1D27}" type="sibTrans" cxnId="{FFD7CF5D-D94C-4556-83D4-B9502F2770F2}">
      <dgm:prSet/>
      <dgm:spPr/>
      <dgm:t>
        <a:bodyPr/>
        <a:lstStyle/>
        <a:p>
          <a:endParaRPr lang="en-US" sz="3200"/>
        </a:p>
      </dgm:t>
    </dgm:pt>
    <dgm:pt modelId="{0516C44C-CA88-4B49-9AFE-BA9DA02572C9}">
      <dgm:prSet custT="1"/>
      <dgm:spPr/>
      <dgm:t>
        <a:bodyPr/>
        <a:lstStyle/>
        <a:p>
          <a:r>
            <a:rPr lang="cs-CZ" sz="2000" b="1"/>
            <a:t>p &lt;0.05 už negarantuje významnost výsledku</a:t>
          </a:r>
          <a:endParaRPr lang="en-US" sz="2000"/>
        </a:p>
      </dgm:t>
    </dgm:pt>
    <dgm:pt modelId="{B42DF4FA-7FB4-42D9-A76F-EA6EC6C5EB7F}" type="parTrans" cxnId="{602DD331-33BC-45AD-A7EE-7E88D4CDEA28}">
      <dgm:prSet/>
      <dgm:spPr/>
      <dgm:t>
        <a:bodyPr/>
        <a:lstStyle/>
        <a:p>
          <a:endParaRPr lang="en-US" sz="3200"/>
        </a:p>
      </dgm:t>
    </dgm:pt>
    <dgm:pt modelId="{4D9E183D-D39D-41E7-A987-FC47009987CC}" type="sibTrans" cxnId="{602DD331-33BC-45AD-A7EE-7E88D4CDEA28}">
      <dgm:prSet/>
      <dgm:spPr/>
      <dgm:t>
        <a:bodyPr/>
        <a:lstStyle/>
        <a:p>
          <a:endParaRPr lang="en-US" sz="3200"/>
        </a:p>
      </dgm:t>
    </dgm:pt>
    <dgm:pt modelId="{B7BCA1BF-5057-4869-B9F5-AE73E5F7AF94}">
      <dgm:prSet custT="1"/>
      <dgm:spPr/>
      <dgm:t>
        <a:bodyPr/>
        <a:lstStyle/>
        <a:p>
          <a:r>
            <a:rPr lang="cs-CZ" sz="2000" b="1"/>
            <a:t>Musíme tedy udělat korekci p-hodnot na mnohonásobné porovnání</a:t>
          </a:r>
          <a:endParaRPr lang="en-US" sz="2000"/>
        </a:p>
      </dgm:t>
    </dgm:pt>
    <dgm:pt modelId="{36EDF5FD-0E4E-4C24-9433-B4461338C60D}" type="parTrans" cxnId="{90D1D7D9-B9F4-464F-96D6-0E99AA469F92}">
      <dgm:prSet/>
      <dgm:spPr/>
      <dgm:t>
        <a:bodyPr/>
        <a:lstStyle/>
        <a:p>
          <a:endParaRPr lang="en-US" sz="3200"/>
        </a:p>
      </dgm:t>
    </dgm:pt>
    <dgm:pt modelId="{375256F0-D41F-4925-8761-2A492C150045}" type="sibTrans" cxnId="{90D1D7D9-B9F4-464F-96D6-0E99AA469F92}">
      <dgm:prSet/>
      <dgm:spPr/>
      <dgm:t>
        <a:bodyPr/>
        <a:lstStyle/>
        <a:p>
          <a:endParaRPr lang="en-US" sz="3200"/>
        </a:p>
      </dgm:t>
    </dgm:pt>
    <dgm:pt modelId="{A906B29D-28DF-3A49-8BF5-6B9ADFA36892}" type="pres">
      <dgm:prSet presAssocID="{7B6F5BB7-63BF-426F-94E0-3BFECAD9D36B}" presName="Name0" presStyleCnt="0">
        <dgm:presLayoutVars>
          <dgm:dir/>
          <dgm:animLvl val="lvl"/>
          <dgm:resizeHandles val="exact"/>
        </dgm:presLayoutVars>
      </dgm:prSet>
      <dgm:spPr/>
    </dgm:pt>
    <dgm:pt modelId="{1A5C95B1-44ED-B04E-914D-AB48F1DDBFA4}" type="pres">
      <dgm:prSet presAssocID="{B7BCA1BF-5057-4869-B9F5-AE73E5F7AF94}" presName="boxAndChildren" presStyleCnt="0"/>
      <dgm:spPr/>
    </dgm:pt>
    <dgm:pt modelId="{CC83F29C-700F-774C-A783-17603B4F44D0}" type="pres">
      <dgm:prSet presAssocID="{B7BCA1BF-5057-4869-B9F5-AE73E5F7AF94}" presName="parentTextBox" presStyleLbl="node1" presStyleIdx="0" presStyleCnt="6"/>
      <dgm:spPr/>
    </dgm:pt>
    <dgm:pt modelId="{60D91427-141F-8C40-B09F-9DEB76F5FF4A}" type="pres">
      <dgm:prSet presAssocID="{4D9E183D-D39D-41E7-A987-FC47009987CC}" presName="sp" presStyleCnt="0"/>
      <dgm:spPr/>
    </dgm:pt>
    <dgm:pt modelId="{4844E2E8-92DF-E645-B3F2-F9667DA07310}" type="pres">
      <dgm:prSet presAssocID="{0516C44C-CA88-4B49-9AFE-BA9DA02572C9}" presName="arrowAndChildren" presStyleCnt="0"/>
      <dgm:spPr/>
    </dgm:pt>
    <dgm:pt modelId="{E8007557-D2AA-1B4C-A666-7A19D0F2434F}" type="pres">
      <dgm:prSet presAssocID="{0516C44C-CA88-4B49-9AFE-BA9DA02572C9}" presName="parentTextArrow" presStyleLbl="node1" presStyleIdx="1" presStyleCnt="6"/>
      <dgm:spPr/>
    </dgm:pt>
    <dgm:pt modelId="{24E3ABF9-29DF-6A40-9AC9-00943EC187C5}" type="pres">
      <dgm:prSet presAssocID="{498664CF-5DF4-4402-AC14-4FBF678D1D27}" presName="sp" presStyleCnt="0"/>
      <dgm:spPr/>
    </dgm:pt>
    <dgm:pt modelId="{7B248609-6F79-864C-8918-B47D82BE9486}" type="pres">
      <dgm:prSet presAssocID="{8DCC355B-2464-42A7-BDC0-44F3F51E8D11}" presName="arrowAndChildren" presStyleCnt="0"/>
      <dgm:spPr/>
    </dgm:pt>
    <dgm:pt modelId="{B28E8738-8C66-DE4F-A950-7DB314ECC36C}" type="pres">
      <dgm:prSet presAssocID="{8DCC355B-2464-42A7-BDC0-44F3F51E8D11}" presName="parentTextArrow" presStyleLbl="node1" presStyleIdx="2" presStyleCnt="6"/>
      <dgm:spPr/>
    </dgm:pt>
    <dgm:pt modelId="{C8D48957-AEA0-7148-899A-9D230F26A471}" type="pres">
      <dgm:prSet presAssocID="{096D4DEC-D0F1-4106-8558-FEE137C6D385}" presName="sp" presStyleCnt="0"/>
      <dgm:spPr/>
    </dgm:pt>
    <dgm:pt modelId="{7830D04F-0035-D241-A90D-81453F4B7D70}" type="pres">
      <dgm:prSet presAssocID="{A38371BF-305E-4D6A-976D-F7F7D49D2421}" presName="arrowAndChildren" presStyleCnt="0"/>
      <dgm:spPr/>
    </dgm:pt>
    <dgm:pt modelId="{9871F750-B307-964E-87AD-20C5B1B56181}" type="pres">
      <dgm:prSet presAssocID="{A38371BF-305E-4D6A-976D-F7F7D49D2421}" presName="parentTextArrow" presStyleLbl="node1" presStyleIdx="3" presStyleCnt="6"/>
      <dgm:spPr/>
    </dgm:pt>
    <dgm:pt modelId="{E0169C2E-3200-A34A-BE99-058669DBE9DD}" type="pres">
      <dgm:prSet presAssocID="{DDC40FBF-E4C3-4BC7-B332-460703F5D4E3}" presName="sp" presStyleCnt="0"/>
      <dgm:spPr/>
    </dgm:pt>
    <dgm:pt modelId="{0AD13E17-25B0-FF46-8903-E62ECE4B225D}" type="pres">
      <dgm:prSet presAssocID="{92B2E475-B102-4613-B7C3-89BD9061CAB0}" presName="arrowAndChildren" presStyleCnt="0"/>
      <dgm:spPr/>
    </dgm:pt>
    <dgm:pt modelId="{E0F2B058-0313-4B4B-9FC9-0D6E202D6471}" type="pres">
      <dgm:prSet presAssocID="{92B2E475-B102-4613-B7C3-89BD9061CAB0}" presName="parentTextArrow" presStyleLbl="node1" presStyleIdx="4" presStyleCnt="6"/>
      <dgm:spPr/>
    </dgm:pt>
    <dgm:pt modelId="{FE0D72CA-2A26-A846-8FDC-EDCDB88D2A19}" type="pres">
      <dgm:prSet presAssocID="{4B5F8B6B-C677-4E5E-BA04-645EFA8EE67C}" presName="sp" presStyleCnt="0"/>
      <dgm:spPr/>
    </dgm:pt>
    <dgm:pt modelId="{A0466C4A-DB95-0947-AD2D-71668C1C92DE}" type="pres">
      <dgm:prSet presAssocID="{C275D2E1-E273-46B6-BFED-B5DA6B2B67E7}" presName="arrowAndChildren" presStyleCnt="0"/>
      <dgm:spPr/>
    </dgm:pt>
    <dgm:pt modelId="{C3704C5B-4013-E04A-8851-33346E6DCE9A}" type="pres">
      <dgm:prSet presAssocID="{C275D2E1-E273-46B6-BFED-B5DA6B2B67E7}" presName="parentTextArrow" presStyleLbl="node1" presStyleIdx="5" presStyleCnt="6"/>
      <dgm:spPr/>
    </dgm:pt>
  </dgm:ptLst>
  <dgm:cxnLst>
    <dgm:cxn modelId="{08368725-F225-E94A-9423-364266FED759}" type="presOf" srcId="{92B2E475-B102-4613-B7C3-89BD9061CAB0}" destId="{E0F2B058-0313-4B4B-9FC9-0D6E202D6471}" srcOrd="0" destOrd="0" presId="urn:microsoft.com/office/officeart/2005/8/layout/process4"/>
    <dgm:cxn modelId="{190ED628-335A-EE4A-BE8A-3B1BAD8EA145}" type="presOf" srcId="{0516C44C-CA88-4B49-9AFE-BA9DA02572C9}" destId="{E8007557-D2AA-1B4C-A666-7A19D0F2434F}" srcOrd="0" destOrd="0" presId="urn:microsoft.com/office/officeart/2005/8/layout/process4"/>
    <dgm:cxn modelId="{2EFB2229-C8C2-4AF5-A281-4F9E640F8994}" srcId="{7B6F5BB7-63BF-426F-94E0-3BFECAD9D36B}" destId="{92B2E475-B102-4613-B7C3-89BD9061CAB0}" srcOrd="1" destOrd="0" parTransId="{CD36297C-11FD-4105-9913-3FBD859A4C8E}" sibTransId="{DDC40FBF-E4C3-4BC7-B332-460703F5D4E3}"/>
    <dgm:cxn modelId="{CD0D2E29-6B37-CA42-A9F4-EE58D6C4CB99}" type="presOf" srcId="{B7BCA1BF-5057-4869-B9F5-AE73E5F7AF94}" destId="{CC83F29C-700F-774C-A783-17603B4F44D0}" srcOrd="0" destOrd="0" presId="urn:microsoft.com/office/officeart/2005/8/layout/process4"/>
    <dgm:cxn modelId="{F0768C2A-0FFF-4502-9EF3-11A64FF564DF}" srcId="{7B6F5BB7-63BF-426F-94E0-3BFECAD9D36B}" destId="{A38371BF-305E-4D6A-976D-F7F7D49D2421}" srcOrd="2" destOrd="0" parTransId="{C39D0AF1-5531-4ADD-A7E7-4D2FDF6D57EA}" sibTransId="{096D4DEC-D0F1-4106-8558-FEE137C6D385}"/>
    <dgm:cxn modelId="{602DD331-33BC-45AD-A7EE-7E88D4CDEA28}" srcId="{7B6F5BB7-63BF-426F-94E0-3BFECAD9D36B}" destId="{0516C44C-CA88-4B49-9AFE-BA9DA02572C9}" srcOrd="4" destOrd="0" parTransId="{B42DF4FA-7FB4-42D9-A76F-EA6EC6C5EB7F}" sibTransId="{4D9E183D-D39D-41E7-A987-FC47009987CC}"/>
    <dgm:cxn modelId="{FFD7CF5D-D94C-4556-83D4-B9502F2770F2}" srcId="{7B6F5BB7-63BF-426F-94E0-3BFECAD9D36B}" destId="{8DCC355B-2464-42A7-BDC0-44F3F51E8D11}" srcOrd="3" destOrd="0" parTransId="{33AF2732-6CA9-4C23-B4D5-12C90EDF98B2}" sibTransId="{498664CF-5DF4-4402-AC14-4FBF678D1D27}"/>
    <dgm:cxn modelId="{FE823A48-63B3-D547-A2BF-7D718F644EBF}" type="presOf" srcId="{C275D2E1-E273-46B6-BFED-B5DA6B2B67E7}" destId="{C3704C5B-4013-E04A-8851-33346E6DCE9A}" srcOrd="0" destOrd="0" presId="urn:microsoft.com/office/officeart/2005/8/layout/process4"/>
    <dgm:cxn modelId="{90D1D7D9-B9F4-464F-96D6-0E99AA469F92}" srcId="{7B6F5BB7-63BF-426F-94E0-3BFECAD9D36B}" destId="{B7BCA1BF-5057-4869-B9F5-AE73E5F7AF94}" srcOrd="5" destOrd="0" parTransId="{36EDF5FD-0E4E-4C24-9433-B4461338C60D}" sibTransId="{375256F0-D41F-4925-8761-2A492C150045}"/>
    <dgm:cxn modelId="{31768BDE-BD11-D14F-A450-ED4D95AC08B8}" type="presOf" srcId="{7B6F5BB7-63BF-426F-94E0-3BFECAD9D36B}" destId="{A906B29D-28DF-3A49-8BF5-6B9ADFA36892}" srcOrd="0" destOrd="0" presId="urn:microsoft.com/office/officeart/2005/8/layout/process4"/>
    <dgm:cxn modelId="{682124E2-7F29-2247-93A0-EDC3DEE84A09}" type="presOf" srcId="{8DCC355B-2464-42A7-BDC0-44F3F51E8D11}" destId="{B28E8738-8C66-DE4F-A950-7DB314ECC36C}" srcOrd="0" destOrd="0" presId="urn:microsoft.com/office/officeart/2005/8/layout/process4"/>
    <dgm:cxn modelId="{F01056E2-9EF8-4641-91DC-F568047E2E9A}" type="presOf" srcId="{A38371BF-305E-4D6A-976D-F7F7D49D2421}" destId="{9871F750-B307-964E-87AD-20C5B1B56181}" srcOrd="0" destOrd="0" presId="urn:microsoft.com/office/officeart/2005/8/layout/process4"/>
    <dgm:cxn modelId="{45CF3AE9-573A-4E30-BAF5-6FF2873DDAB5}" srcId="{7B6F5BB7-63BF-426F-94E0-3BFECAD9D36B}" destId="{C275D2E1-E273-46B6-BFED-B5DA6B2B67E7}" srcOrd="0" destOrd="0" parTransId="{7FA1221B-E2EF-4EE4-B28B-981079CE35F0}" sibTransId="{4B5F8B6B-C677-4E5E-BA04-645EFA8EE67C}"/>
    <dgm:cxn modelId="{448AA747-D271-EA4C-88EE-B767CE3E3678}" type="presParOf" srcId="{A906B29D-28DF-3A49-8BF5-6B9ADFA36892}" destId="{1A5C95B1-44ED-B04E-914D-AB48F1DDBFA4}" srcOrd="0" destOrd="0" presId="urn:microsoft.com/office/officeart/2005/8/layout/process4"/>
    <dgm:cxn modelId="{360EFC7B-0972-4347-8624-CF7360557751}" type="presParOf" srcId="{1A5C95B1-44ED-B04E-914D-AB48F1DDBFA4}" destId="{CC83F29C-700F-774C-A783-17603B4F44D0}" srcOrd="0" destOrd="0" presId="urn:microsoft.com/office/officeart/2005/8/layout/process4"/>
    <dgm:cxn modelId="{5256D5BF-95D4-1E48-A339-971E6E0DFE61}" type="presParOf" srcId="{A906B29D-28DF-3A49-8BF5-6B9ADFA36892}" destId="{60D91427-141F-8C40-B09F-9DEB76F5FF4A}" srcOrd="1" destOrd="0" presId="urn:microsoft.com/office/officeart/2005/8/layout/process4"/>
    <dgm:cxn modelId="{4BD58119-CE5E-5D43-9526-22377DF75D15}" type="presParOf" srcId="{A906B29D-28DF-3A49-8BF5-6B9ADFA36892}" destId="{4844E2E8-92DF-E645-B3F2-F9667DA07310}" srcOrd="2" destOrd="0" presId="urn:microsoft.com/office/officeart/2005/8/layout/process4"/>
    <dgm:cxn modelId="{DA7CF898-3CFF-7041-9926-3B564735F338}" type="presParOf" srcId="{4844E2E8-92DF-E645-B3F2-F9667DA07310}" destId="{E8007557-D2AA-1B4C-A666-7A19D0F2434F}" srcOrd="0" destOrd="0" presId="urn:microsoft.com/office/officeart/2005/8/layout/process4"/>
    <dgm:cxn modelId="{A27E2313-3DD8-2846-8387-5BD666492C41}" type="presParOf" srcId="{A906B29D-28DF-3A49-8BF5-6B9ADFA36892}" destId="{24E3ABF9-29DF-6A40-9AC9-00943EC187C5}" srcOrd="3" destOrd="0" presId="urn:microsoft.com/office/officeart/2005/8/layout/process4"/>
    <dgm:cxn modelId="{864EE385-EAF2-6D4A-B275-451196CC2FD7}" type="presParOf" srcId="{A906B29D-28DF-3A49-8BF5-6B9ADFA36892}" destId="{7B248609-6F79-864C-8918-B47D82BE9486}" srcOrd="4" destOrd="0" presId="urn:microsoft.com/office/officeart/2005/8/layout/process4"/>
    <dgm:cxn modelId="{8574780F-4D69-9948-BA54-138D0B8922EB}" type="presParOf" srcId="{7B248609-6F79-864C-8918-B47D82BE9486}" destId="{B28E8738-8C66-DE4F-A950-7DB314ECC36C}" srcOrd="0" destOrd="0" presId="urn:microsoft.com/office/officeart/2005/8/layout/process4"/>
    <dgm:cxn modelId="{0E456842-53E9-1F44-B705-03E6D32BD0B9}" type="presParOf" srcId="{A906B29D-28DF-3A49-8BF5-6B9ADFA36892}" destId="{C8D48957-AEA0-7148-899A-9D230F26A471}" srcOrd="5" destOrd="0" presId="urn:microsoft.com/office/officeart/2005/8/layout/process4"/>
    <dgm:cxn modelId="{3894BB7F-FBA5-F140-A9FE-56FEEE178057}" type="presParOf" srcId="{A906B29D-28DF-3A49-8BF5-6B9ADFA36892}" destId="{7830D04F-0035-D241-A90D-81453F4B7D70}" srcOrd="6" destOrd="0" presId="urn:microsoft.com/office/officeart/2005/8/layout/process4"/>
    <dgm:cxn modelId="{D6E64C77-AB59-B84E-B7B2-A16EEECFEE5F}" type="presParOf" srcId="{7830D04F-0035-D241-A90D-81453F4B7D70}" destId="{9871F750-B307-964E-87AD-20C5B1B56181}" srcOrd="0" destOrd="0" presId="urn:microsoft.com/office/officeart/2005/8/layout/process4"/>
    <dgm:cxn modelId="{79F1EC64-10F7-234A-AE52-9395C58F0FAF}" type="presParOf" srcId="{A906B29D-28DF-3A49-8BF5-6B9ADFA36892}" destId="{E0169C2E-3200-A34A-BE99-058669DBE9DD}" srcOrd="7" destOrd="0" presId="urn:microsoft.com/office/officeart/2005/8/layout/process4"/>
    <dgm:cxn modelId="{6834B500-C600-7742-90A7-CE2A32EF45C9}" type="presParOf" srcId="{A906B29D-28DF-3A49-8BF5-6B9ADFA36892}" destId="{0AD13E17-25B0-FF46-8903-E62ECE4B225D}" srcOrd="8" destOrd="0" presId="urn:microsoft.com/office/officeart/2005/8/layout/process4"/>
    <dgm:cxn modelId="{52BE8C10-2C37-7F45-8BA6-6F12DB8B28C8}" type="presParOf" srcId="{0AD13E17-25B0-FF46-8903-E62ECE4B225D}" destId="{E0F2B058-0313-4B4B-9FC9-0D6E202D6471}" srcOrd="0" destOrd="0" presId="urn:microsoft.com/office/officeart/2005/8/layout/process4"/>
    <dgm:cxn modelId="{5F6F877F-2897-8B4B-B73A-2EB1E775CD1D}" type="presParOf" srcId="{A906B29D-28DF-3A49-8BF5-6B9ADFA36892}" destId="{FE0D72CA-2A26-A846-8FDC-EDCDB88D2A19}" srcOrd="9" destOrd="0" presId="urn:microsoft.com/office/officeart/2005/8/layout/process4"/>
    <dgm:cxn modelId="{445D09B2-82E7-9749-A667-DC613E881D29}" type="presParOf" srcId="{A906B29D-28DF-3A49-8BF5-6B9ADFA36892}" destId="{A0466C4A-DB95-0947-AD2D-71668C1C92DE}" srcOrd="10" destOrd="0" presId="urn:microsoft.com/office/officeart/2005/8/layout/process4"/>
    <dgm:cxn modelId="{83EA4844-A975-DA49-922A-BE91857F7D96}" type="presParOf" srcId="{A0466C4A-DB95-0947-AD2D-71668C1C92DE}" destId="{C3704C5B-4013-E04A-8851-33346E6DCE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84E89A-B484-4309-A4CB-4E8E6916456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C318C2-16C3-44C1-8D93-F5CF89D27900}">
      <dgm:prSet/>
      <dgm:spPr/>
      <dgm:t>
        <a:bodyPr/>
        <a:lstStyle/>
        <a:p>
          <a:r>
            <a:rPr lang="cs-CZ"/>
            <a:t>Kontrolujeme FWER</a:t>
          </a:r>
          <a:endParaRPr lang="en-US"/>
        </a:p>
      </dgm:t>
    </dgm:pt>
    <dgm:pt modelId="{D70AE56C-505A-4DB3-A2D8-98CD110F8549}" type="parTrans" cxnId="{4BAAF725-A66E-4357-BD79-182680F6FF4E}">
      <dgm:prSet/>
      <dgm:spPr/>
      <dgm:t>
        <a:bodyPr/>
        <a:lstStyle/>
        <a:p>
          <a:endParaRPr lang="en-US"/>
        </a:p>
      </dgm:t>
    </dgm:pt>
    <dgm:pt modelId="{64C6CF11-57D5-4803-9D6E-39DC24F79569}" type="sibTrans" cxnId="{4BAAF725-A66E-4357-BD79-182680F6FF4E}">
      <dgm:prSet/>
      <dgm:spPr/>
      <dgm:t>
        <a:bodyPr/>
        <a:lstStyle/>
        <a:p>
          <a:endParaRPr lang="en-US"/>
        </a:p>
      </dgm:t>
    </dgm:pt>
    <dgm:pt modelId="{AFA79688-6B9F-4BE0-AFE5-83700563DE41}">
      <dgm:prSet/>
      <dgm:spPr/>
      <dgm:t>
        <a:bodyPr/>
        <a:lstStyle/>
        <a:p>
          <a:r>
            <a:rPr lang="cs-CZ"/>
            <a:t>Bonferroniho korekce (pro nezávislé testy!)</a:t>
          </a:r>
          <a:endParaRPr lang="en-US"/>
        </a:p>
      </dgm:t>
    </dgm:pt>
    <dgm:pt modelId="{26A74212-DD1D-4CC6-ABE4-A6885FE53A6F}" type="parTrans" cxnId="{E73FD108-5DD2-4629-B0CD-26C163D64BF5}">
      <dgm:prSet/>
      <dgm:spPr/>
      <dgm:t>
        <a:bodyPr/>
        <a:lstStyle/>
        <a:p>
          <a:endParaRPr lang="en-US"/>
        </a:p>
      </dgm:t>
    </dgm:pt>
    <dgm:pt modelId="{9B61479F-702A-4EEA-99EE-E9F5D9CFDEEC}" type="sibTrans" cxnId="{E73FD108-5DD2-4629-B0CD-26C163D64BF5}">
      <dgm:prSet/>
      <dgm:spPr/>
      <dgm:t>
        <a:bodyPr/>
        <a:lstStyle/>
        <a:p>
          <a:endParaRPr lang="en-US"/>
        </a:p>
      </dgm:t>
    </dgm:pt>
    <dgm:pt modelId="{5D27299D-C539-4D6C-BA7C-0D03CC8CEB80}">
      <dgm:prSet/>
      <dgm:spPr/>
      <dgm:t>
        <a:bodyPr/>
        <a:lstStyle/>
        <a:p>
          <a:r>
            <a:rPr lang="cs-CZ"/>
            <a:t>p &lt; a / m  (napr. p &lt; 0.05/10 000)</a:t>
          </a:r>
          <a:endParaRPr lang="en-US"/>
        </a:p>
      </dgm:t>
    </dgm:pt>
    <dgm:pt modelId="{9B1A723E-45A5-49BE-8624-1EC2C2CD63B5}" type="parTrans" cxnId="{77A1254A-B1D2-4FCC-A355-DEF759FB18C5}">
      <dgm:prSet/>
      <dgm:spPr/>
      <dgm:t>
        <a:bodyPr/>
        <a:lstStyle/>
        <a:p>
          <a:endParaRPr lang="en-US"/>
        </a:p>
      </dgm:t>
    </dgm:pt>
    <dgm:pt modelId="{06843CE1-04A2-4C6E-BBE5-D4D28A8E1942}" type="sibTrans" cxnId="{77A1254A-B1D2-4FCC-A355-DEF759FB18C5}">
      <dgm:prSet/>
      <dgm:spPr/>
      <dgm:t>
        <a:bodyPr/>
        <a:lstStyle/>
        <a:p>
          <a:endParaRPr lang="en-US"/>
        </a:p>
      </dgm:t>
    </dgm:pt>
    <dgm:pt modelId="{ADCFA404-EAA8-4AEF-8E82-A65979643051}">
      <dgm:prSet/>
      <dgm:spPr/>
      <dgm:t>
        <a:bodyPr/>
        <a:lstStyle/>
        <a:p>
          <a:r>
            <a:rPr lang="cs-CZ"/>
            <a:t>Kontrolujeme FDR</a:t>
          </a:r>
          <a:endParaRPr lang="en-US"/>
        </a:p>
      </dgm:t>
    </dgm:pt>
    <dgm:pt modelId="{AE9FCA89-B89B-48D2-B7F4-80B69200B220}" type="parTrans" cxnId="{6DB60D41-DA59-49F5-8681-01387B252884}">
      <dgm:prSet/>
      <dgm:spPr/>
      <dgm:t>
        <a:bodyPr/>
        <a:lstStyle/>
        <a:p>
          <a:endParaRPr lang="en-US"/>
        </a:p>
      </dgm:t>
    </dgm:pt>
    <dgm:pt modelId="{449F1C72-C9B9-400F-942F-440E024C2EB6}" type="sibTrans" cxnId="{6DB60D41-DA59-49F5-8681-01387B252884}">
      <dgm:prSet/>
      <dgm:spPr/>
      <dgm:t>
        <a:bodyPr/>
        <a:lstStyle/>
        <a:p>
          <a:endParaRPr lang="en-US"/>
        </a:p>
      </dgm:t>
    </dgm:pt>
    <dgm:pt modelId="{0AEBA4A5-4940-4257-98C0-FD64B69FF75D}">
      <dgm:prSet/>
      <dgm:spPr/>
      <dgm:t>
        <a:bodyPr/>
        <a:lstStyle/>
        <a:p>
          <a:r>
            <a:rPr lang="cs-CZ"/>
            <a:t>Benjamini/Hochbergova procedura</a:t>
          </a:r>
          <a:endParaRPr lang="en-US"/>
        </a:p>
      </dgm:t>
    </dgm:pt>
    <dgm:pt modelId="{F334B259-E065-4988-BCF1-5870121F8A86}" type="parTrans" cxnId="{84C493A6-A3DD-4AA6-B4D5-9A90F2F27BFC}">
      <dgm:prSet/>
      <dgm:spPr/>
      <dgm:t>
        <a:bodyPr/>
        <a:lstStyle/>
        <a:p>
          <a:endParaRPr lang="en-US"/>
        </a:p>
      </dgm:t>
    </dgm:pt>
    <dgm:pt modelId="{313FBABF-E216-403A-8350-6755776E9E21}" type="sibTrans" cxnId="{84C493A6-A3DD-4AA6-B4D5-9A90F2F27BFC}">
      <dgm:prSet/>
      <dgm:spPr/>
      <dgm:t>
        <a:bodyPr/>
        <a:lstStyle/>
        <a:p>
          <a:endParaRPr lang="en-US"/>
        </a:p>
      </dgm:t>
    </dgm:pt>
    <dgm:pt modelId="{616C5CA7-C844-4424-BCF6-7178177BD932}">
      <dgm:prSet/>
      <dgm:spPr/>
      <dgm:t>
        <a:bodyPr/>
        <a:lstStyle/>
        <a:p>
          <a:r>
            <a:rPr lang="cs-CZ" dirty="0"/>
            <a:t>FDR = 10% (ze 100 zamítnutých hypotéz očekáváme 10 falešně pozitivních)</a:t>
          </a:r>
          <a:endParaRPr lang="en-US" dirty="0"/>
        </a:p>
      </dgm:t>
    </dgm:pt>
    <dgm:pt modelId="{53158880-A1F9-46A3-A076-80F611DB4053}" type="parTrans" cxnId="{C0A60CCE-C056-496E-9835-3A0C316ADC23}">
      <dgm:prSet/>
      <dgm:spPr/>
      <dgm:t>
        <a:bodyPr/>
        <a:lstStyle/>
        <a:p>
          <a:endParaRPr lang="en-US"/>
        </a:p>
      </dgm:t>
    </dgm:pt>
    <dgm:pt modelId="{504C004B-2576-492C-BA1C-D3297CC01D24}" type="sibTrans" cxnId="{C0A60CCE-C056-496E-9835-3A0C316ADC23}">
      <dgm:prSet/>
      <dgm:spPr/>
      <dgm:t>
        <a:bodyPr/>
        <a:lstStyle/>
        <a:p>
          <a:endParaRPr lang="en-US"/>
        </a:p>
      </dgm:t>
    </dgm:pt>
    <dgm:pt modelId="{792DFF9F-9C24-4252-BF5F-B1CA53577AE4}">
      <dgm:prSet/>
      <dgm:spPr/>
      <dgm:t>
        <a:bodyPr/>
        <a:lstStyle/>
        <a:p>
          <a:r>
            <a:rPr lang="cs-CZ" dirty="0"/>
            <a:t>(q-hodnota je nejmenší FDR při které daný gen ještě zůstává na listu pozitivních)</a:t>
          </a:r>
          <a:endParaRPr lang="en-US" dirty="0"/>
        </a:p>
      </dgm:t>
    </dgm:pt>
    <dgm:pt modelId="{20A5B688-3103-4EB6-B4A2-DD6322EE3B5E}" type="parTrans" cxnId="{9B043ADF-6CCF-4887-83B7-956EF45187A0}">
      <dgm:prSet/>
      <dgm:spPr/>
      <dgm:t>
        <a:bodyPr/>
        <a:lstStyle/>
        <a:p>
          <a:endParaRPr lang="en-US"/>
        </a:p>
      </dgm:t>
    </dgm:pt>
    <dgm:pt modelId="{27A93168-871E-49E8-BE9F-DC8901CD6AA0}" type="sibTrans" cxnId="{9B043ADF-6CCF-4887-83B7-956EF45187A0}">
      <dgm:prSet/>
      <dgm:spPr/>
      <dgm:t>
        <a:bodyPr/>
        <a:lstStyle/>
        <a:p>
          <a:endParaRPr lang="en-US"/>
        </a:p>
      </dgm:t>
    </dgm:pt>
    <dgm:pt modelId="{1F169E66-2CB1-E243-872F-79FB220DAE7C}" type="pres">
      <dgm:prSet presAssocID="{3F84E89A-B484-4309-A4CB-4E8E69164569}" presName="linear" presStyleCnt="0">
        <dgm:presLayoutVars>
          <dgm:dir/>
          <dgm:animLvl val="lvl"/>
          <dgm:resizeHandles val="exact"/>
        </dgm:presLayoutVars>
      </dgm:prSet>
      <dgm:spPr/>
    </dgm:pt>
    <dgm:pt modelId="{24DFA01F-2ED4-F64E-A1D0-638D22CE75AB}" type="pres">
      <dgm:prSet presAssocID="{29C318C2-16C3-44C1-8D93-F5CF89D27900}" presName="parentLin" presStyleCnt="0"/>
      <dgm:spPr/>
    </dgm:pt>
    <dgm:pt modelId="{F8C06221-06BF-6C4D-BB45-863DC02FC292}" type="pres">
      <dgm:prSet presAssocID="{29C318C2-16C3-44C1-8D93-F5CF89D27900}" presName="parentLeftMargin" presStyleLbl="node1" presStyleIdx="0" presStyleCnt="2"/>
      <dgm:spPr/>
    </dgm:pt>
    <dgm:pt modelId="{53B54829-7105-F440-A334-BD525ADD706A}" type="pres">
      <dgm:prSet presAssocID="{29C318C2-16C3-44C1-8D93-F5CF89D279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72B1D4-DF72-1548-8CC7-CC19ECD9471E}" type="pres">
      <dgm:prSet presAssocID="{29C318C2-16C3-44C1-8D93-F5CF89D27900}" presName="negativeSpace" presStyleCnt="0"/>
      <dgm:spPr/>
    </dgm:pt>
    <dgm:pt modelId="{989EBA47-006D-5D41-A0A6-AB0F111461E0}" type="pres">
      <dgm:prSet presAssocID="{29C318C2-16C3-44C1-8D93-F5CF89D27900}" presName="childText" presStyleLbl="conFgAcc1" presStyleIdx="0" presStyleCnt="2">
        <dgm:presLayoutVars>
          <dgm:bulletEnabled val="1"/>
        </dgm:presLayoutVars>
      </dgm:prSet>
      <dgm:spPr/>
    </dgm:pt>
    <dgm:pt modelId="{781E1CBE-CD41-9842-8137-84EF6ABA5CC3}" type="pres">
      <dgm:prSet presAssocID="{64C6CF11-57D5-4803-9D6E-39DC24F79569}" presName="spaceBetweenRectangles" presStyleCnt="0"/>
      <dgm:spPr/>
    </dgm:pt>
    <dgm:pt modelId="{DAF52170-9A2D-234D-AFB1-D7612521290D}" type="pres">
      <dgm:prSet presAssocID="{ADCFA404-EAA8-4AEF-8E82-A65979643051}" presName="parentLin" presStyleCnt="0"/>
      <dgm:spPr/>
    </dgm:pt>
    <dgm:pt modelId="{94564523-7296-6E43-84C8-99B4327D8DC1}" type="pres">
      <dgm:prSet presAssocID="{ADCFA404-EAA8-4AEF-8E82-A65979643051}" presName="parentLeftMargin" presStyleLbl="node1" presStyleIdx="0" presStyleCnt="2"/>
      <dgm:spPr/>
    </dgm:pt>
    <dgm:pt modelId="{7299C271-5F67-EB44-9A5D-4CBBE7472EF4}" type="pres">
      <dgm:prSet presAssocID="{ADCFA404-EAA8-4AEF-8E82-A659796430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53A3A6F-5840-074E-8D05-AA48F1A164A5}" type="pres">
      <dgm:prSet presAssocID="{ADCFA404-EAA8-4AEF-8E82-A65979643051}" presName="negativeSpace" presStyleCnt="0"/>
      <dgm:spPr/>
    </dgm:pt>
    <dgm:pt modelId="{9A8A7A15-96F4-B741-9EDB-CF3368459106}" type="pres">
      <dgm:prSet presAssocID="{ADCFA404-EAA8-4AEF-8E82-A659796430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73FD108-5DD2-4629-B0CD-26C163D64BF5}" srcId="{29C318C2-16C3-44C1-8D93-F5CF89D27900}" destId="{AFA79688-6B9F-4BE0-AFE5-83700563DE41}" srcOrd="0" destOrd="0" parTransId="{26A74212-DD1D-4CC6-ABE4-A6885FE53A6F}" sibTransId="{9B61479F-702A-4EEA-99EE-E9F5D9CFDEEC}"/>
    <dgm:cxn modelId="{4BAAF725-A66E-4357-BD79-182680F6FF4E}" srcId="{3F84E89A-B484-4309-A4CB-4E8E69164569}" destId="{29C318C2-16C3-44C1-8D93-F5CF89D27900}" srcOrd="0" destOrd="0" parTransId="{D70AE56C-505A-4DB3-A2D8-98CD110F8549}" sibTransId="{64C6CF11-57D5-4803-9D6E-39DC24F79569}"/>
    <dgm:cxn modelId="{0A071D5E-88A2-C645-921B-68274C9B7596}" type="presOf" srcId="{ADCFA404-EAA8-4AEF-8E82-A65979643051}" destId="{7299C271-5F67-EB44-9A5D-4CBBE7472EF4}" srcOrd="1" destOrd="0" presId="urn:microsoft.com/office/officeart/2005/8/layout/list1"/>
    <dgm:cxn modelId="{6F690041-0D6A-4D7C-8E56-F4D87D1D5C74}" type="presOf" srcId="{792DFF9F-9C24-4252-BF5F-B1CA53577AE4}" destId="{9A8A7A15-96F4-B741-9EDB-CF3368459106}" srcOrd="0" destOrd="2" presId="urn:microsoft.com/office/officeart/2005/8/layout/list1"/>
    <dgm:cxn modelId="{6DB60D41-DA59-49F5-8681-01387B252884}" srcId="{3F84E89A-B484-4309-A4CB-4E8E69164569}" destId="{ADCFA404-EAA8-4AEF-8E82-A65979643051}" srcOrd="1" destOrd="0" parTransId="{AE9FCA89-B89B-48D2-B7F4-80B69200B220}" sibTransId="{449F1C72-C9B9-400F-942F-440E024C2EB6}"/>
    <dgm:cxn modelId="{F5F63668-EA06-F54F-83C0-71A75BE41038}" type="presOf" srcId="{ADCFA404-EAA8-4AEF-8E82-A65979643051}" destId="{94564523-7296-6E43-84C8-99B4327D8DC1}" srcOrd="0" destOrd="0" presId="urn:microsoft.com/office/officeart/2005/8/layout/list1"/>
    <dgm:cxn modelId="{3F45F869-3E69-DA48-AFCB-89B073CFAC92}" type="presOf" srcId="{29C318C2-16C3-44C1-8D93-F5CF89D27900}" destId="{53B54829-7105-F440-A334-BD525ADD706A}" srcOrd="1" destOrd="0" presId="urn:microsoft.com/office/officeart/2005/8/layout/list1"/>
    <dgm:cxn modelId="{77A1254A-B1D2-4FCC-A355-DEF759FB18C5}" srcId="{29C318C2-16C3-44C1-8D93-F5CF89D27900}" destId="{5D27299D-C539-4D6C-BA7C-0D03CC8CEB80}" srcOrd="1" destOrd="0" parTransId="{9B1A723E-45A5-49BE-8624-1EC2C2CD63B5}" sibTransId="{06843CE1-04A2-4C6E-BBE5-D4D28A8E1942}"/>
    <dgm:cxn modelId="{05B0144D-E9D9-264A-A7ED-6BB232CAA9AB}" type="presOf" srcId="{3F84E89A-B484-4309-A4CB-4E8E69164569}" destId="{1F169E66-2CB1-E243-872F-79FB220DAE7C}" srcOrd="0" destOrd="0" presId="urn:microsoft.com/office/officeart/2005/8/layout/list1"/>
    <dgm:cxn modelId="{A3E44C70-7C2B-C445-B469-CFCA3FB3996C}" type="presOf" srcId="{0AEBA4A5-4940-4257-98C0-FD64B69FF75D}" destId="{9A8A7A15-96F4-B741-9EDB-CF3368459106}" srcOrd="0" destOrd="0" presId="urn:microsoft.com/office/officeart/2005/8/layout/list1"/>
    <dgm:cxn modelId="{84C493A6-A3DD-4AA6-B4D5-9A90F2F27BFC}" srcId="{ADCFA404-EAA8-4AEF-8E82-A65979643051}" destId="{0AEBA4A5-4940-4257-98C0-FD64B69FF75D}" srcOrd="0" destOrd="0" parTransId="{F334B259-E065-4988-BCF1-5870121F8A86}" sibTransId="{313FBABF-E216-403A-8350-6755776E9E21}"/>
    <dgm:cxn modelId="{345349AC-A586-1442-B719-EED8FA2214EE}" type="presOf" srcId="{AFA79688-6B9F-4BE0-AFE5-83700563DE41}" destId="{989EBA47-006D-5D41-A0A6-AB0F111461E0}" srcOrd="0" destOrd="0" presId="urn:microsoft.com/office/officeart/2005/8/layout/list1"/>
    <dgm:cxn modelId="{C0A60CCE-C056-496E-9835-3A0C316ADC23}" srcId="{0AEBA4A5-4940-4257-98C0-FD64B69FF75D}" destId="{616C5CA7-C844-4424-BCF6-7178177BD932}" srcOrd="0" destOrd="0" parTransId="{53158880-A1F9-46A3-A076-80F611DB4053}" sibTransId="{504C004B-2576-492C-BA1C-D3297CC01D24}"/>
    <dgm:cxn modelId="{96F534D9-B1EE-2C45-AAD6-0548CEC28C81}" type="presOf" srcId="{29C318C2-16C3-44C1-8D93-F5CF89D27900}" destId="{F8C06221-06BF-6C4D-BB45-863DC02FC292}" srcOrd="0" destOrd="0" presId="urn:microsoft.com/office/officeart/2005/8/layout/list1"/>
    <dgm:cxn modelId="{9B043ADF-6CCF-4887-83B7-956EF45187A0}" srcId="{0AEBA4A5-4940-4257-98C0-FD64B69FF75D}" destId="{792DFF9F-9C24-4252-BF5F-B1CA53577AE4}" srcOrd="1" destOrd="0" parTransId="{20A5B688-3103-4EB6-B4A2-DD6322EE3B5E}" sibTransId="{27A93168-871E-49E8-BE9F-DC8901CD6AA0}"/>
    <dgm:cxn modelId="{D854ACE0-6772-254C-BB03-22E677D630AD}" type="presOf" srcId="{616C5CA7-C844-4424-BCF6-7178177BD932}" destId="{9A8A7A15-96F4-B741-9EDB-CF3368459106}" srcOrd="0" destOrd="1" presId="urn:microsoft.com/office/officeart/2005/8/layout/list1"/>
    <dgm:cxn modelId="{222E10FA-AE0A-2D47-BA61-D9F8C73DE84C}" type="presOf" srcId="{5D27299D-C539-4D6C-BA7C-0D03CC8CEB80}" destId="{989EBA47-006D-5D41-A0A6-AB0F111461E0}" srcOrd="0" destOrd="1" presId="urn:microsoft.com/office/officeart/2005/8/layout/list1"/>
    <dgm:cxn modelId="{96F4D5D8-3163-E74F-AA1E-982F047EC6B4}" type="presParOf" srcId="{1F169E66-2CB1-E243-872F-79FB220DAE7C}" destId="{24DFA01F-2ED4-F64E-A1D0-638D22CE75AB}" srcOrd="0" destOrd="0" presId="urn:microsoft.com/office/officeart/2005/8/layout/list1"/>
    <dgm:cxn modelId="{87F3B2B0-1A96-2241-B6D1-C89C63781517}" type="presParOf" srcId="{24DFA01F-2ED4-F64E-A1D0-638D22CE75AB}" destId="{F8C06221-06BF-6C4D-BB45-863DC02FC292}" srcOrd="0" destOrd="0" presId="urn:microsoft.com/office/officeart/2005/8/layout/list1"/>
    <dgm:cxn modelId="{AD4C5A7A-6CFF-5742-9C25-11E60A03C3C2}" type="presParOf" srcId="{24DFA01F-2ED4-F64E-A1D0-638D22CE75AB}" destId="{53B54829-7105-F440-A334-BD525ADD706A}" srcOrd="1" destOrd="0" presId="urn:microsoft.com/office/officeart/2005/8/layout/list1"/>
    <dgm:cxn modelId="{439F0674-86CF-7F44-9A2A-C7F6155EB7A2}" type="presParOf" srcId="{1F169E66-2CB1-E243-872F-79FB220DAE7C}" destId="{AE72B1D4-DF72-1548-8CC7-CC19ECD9471E}" srcOrd="1" destOrd="0" presId="urn:microsoft.com/office/officeart/2005/8/layout/list1"/>
    <dgm:cxn modelId="{F132F846-0E5F-6349-902A-6BF39EC5D210}" type="presParOf" srcId="{1F169E66-2CB1-E243-872F-79FB220DAE7C}" destId="{989EBA47-006D-5D41-A0A6-AB0F111461E0}" srcOrd="2" destOrd="0" presId="urn:microsoft.com/office/officeart/2005/8/layout/list1"/>
    <dgm:cxn modelId="{6946698F-3EEE-EC47-A00E-5008CD9E9DBE}" type="presParOf" srcId="{1F169E66-2CB1-E243-872F-79FB220DAE7C}" destId="{781E1CBE-CD41-9842-8137-84EF6ABA5CC3}" srcOrd="3" destOrd="0" presId="urn:microsoft.com/office/officeart/2005/8/layout/list1"/>
    <dgm:cxn modelId="{344EAF3A-6156-0B48-A922-48D6672A62BD}" type="presParOf" srcId="{1F169E66-2CB1-E243-872F-79FB220DAE7C}" destId="{DAF52170-9A2D-234D-AFB1-D7612521290D}" srcOrd="4" destOrd="0" presId="urn:microsoft.com/office/officeart/2005/8/layout/list1"/>
    <dgm:cxn modelId="{FEC2FBC2-2E50-F941-B600-EE5D27C364FD}" type="presParOf" srcId="{DAF52170-9A2D-234D-AFB1-D7612521290D}" destId="{94564523-7296-6E43-84C8-99B4327D8DC1}" srcOrd="0" destOrd="0" presId="urn:microsoft.com/office/officeart/2005/8/layout/list1"/>
    <dgm:cxn modelId="{801A67DD-DF1F-8F42-AD2D-2F7360E1D3FB}" type="presParOf" srcId="{DAF52170-9A2D-234D-AFB1-D7612521290D}" destId="{7299C271-5F67-EB44-9A5D-4CBBE7472EF4}" srcOrd="1" destOrd="0" presId="urn:microsoft.com/office/officeart/2005/8/layout/list1"/>
    <dgm:cxn modelId="{60718E74-BFC8-7C40-855A-F4C9CB2DF3C2}" type="presParOf" srcId="{1F169E66-2CB1-E243-872F-79FB220DAE7C}" destId="{453A3A6F-5840-074E-8D05-AA48F1A164A5}" srcOrd="5" destOrd="0" presId="urn:microsoft.com/office/officeart/2005/8/layout/list1"/>
    <dgm:cxn modelId="{EF699D9C-8E0B-B749-B7B3-225373050F64}" type="presParOf" srcId="{1F169E66-2CB1-E243-872F-79FB220DAE7C}" destId="{9A8A7A15-96F4-B741-9EDB-CF33684591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54C82-AD32-A84E-8E51-F0B150EFAEC8}">
      <dsp:nvSpPr>
        <dsp:cNvPr id="0" name=""/>
        <dsp:cNvSpPr/>
      </dsp:nvSpPr>
      <dsp:spPr>
        <a:xfrm>
          <a:off x="0" y="884682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nemocní vs. zdraví pacienti</a:t>
          </a:r>
        </a:p>
      </dsp:txBody>
      <dsp:txXfrm>
        <a:off x="30442" y="915124"/>
        <a:ext cx="6452719" cy="562726"/>
      </dsp:txXfrm>
    </dsp:sp>
    <dsp:sp modelId="{6AA0B448-C8C9-2647-9CAF-33A02FCF92DF}">
      <dsp:nvSpPr>
        <dsp:cNvPr id="0" name=""/>
        <dsp:cNvSpPr/>
      </dsp:nvSpPr>
      <dsp:spPr>
        <a:xfrm>
          <a:off x="0" y="158317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pacienti před vs. po terapii</a:t>
          </a:r>
        </a:p>
      </dsp:txBody>
      <dsp:txXfrm>
        <a:off x="30442" y="1613615"/>
        <a:ext cx="6452719" cy="562726"/>
      </dsp:txXfrm>
    </dsp:sp>
    <dsp:sp modelId="{97F7F6F7-30A8-CB44-9D76-38EF0B282D95}">
      <dsp:nvSpPr>
        <dsp:cNvPr id="0" name=""/>
        <dsp:cNvSpPr/>
      </dsp:nvSpPr>
      <dsp:spPr>
        <a:xfrm>
          <a:off x="0" y="228166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pacienti v čase diagnózy a v čase relapsu</a:t>
          </a:r>
        </a:p>
      </dsp:txBody>
      <dsp:txXfrm>
        <a:off x="30442" y="2312105"/>
        <a:ext cx="6452719" cy="562726"/>
      </dsp:txXfrm>
    </dsp:sp>
    <dsp:sp modelId="{6303EEC1-1619-A546-9572-433D8658B840}">
      <dsp:nvSpPr>
        <dsp:cNvPr id="0" name=""/>
        <dsp:cNvSpPr/>
      </dsp:nvSpPr>
      <dsp:spPr>
        <a:xfrm>
          <a:off x="0" y="298015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bakterie v aerobním vs. anaerobním prostředí</a:t>
          </a:r>
        </a:p>
      </dsp:txBody>
      <dsp:txXfrm>
        <a:off x="30442" y="3010595"/>
        <a:ext cx="6452719" cy="562726"/>
      </dsp:txXfrm>
    </dsp:sp>
    <dsp:sp modelId="{D2F3884E-6EBC-284F-95EA-BB109813E9F8}">
      <dsp:nvSpPr>
        <dsp:cNvPr id="0" name=""/>
        <dsp:cNvSpPr/>
      </dsp:nvSpPr>
      <dsp:spPr>
        <a:xfrm>
          <a:off x="0" y="367864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druh 1 vs. druh 2</a:t>
          </a:r>
        </a:p>
      </dsp:txBody>
      <dsp:txXfrm>
        <a:off x="30442" y="3709085"/>
        <a:ext cx="6452719" cy="562726"/>
      </dsp:txXfrm>
    </dsp:sp>
    <dsp:sp modelId="{9CA2ADE9-B56C-354B-A4E0-363B23B1CF90}">
      <dsp:nvSpPr>
        <dsp:cNvPr id="0" name=""/>
        <dsp:cNvSpPr/>
      </dsp:nvSpPr>
      <dsp:spPr>
        <a:xfrm>
          <a:off x="0" y="437713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porovnáváme podtypy onemocnění</a:t>
          </a:r>
        </a:p>
      </dsp:txBody>
      <dsp:txXfrm>
        <a:off x="30442" y="4407575"/>
        <a:ext cx="6452719" cy="5627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49770-902C-5E42-B3CA-C28C3D16BA7D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F6015-D025-524E-81FD-76D19497035E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A5824518-AB4E-5643-A94C-D6628F60FBBD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Metoda dělící hranice velikosti efektu/změny mezi skupinami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87064"/>
        <a:ext cx="4921194" cy="1741289"/>
      </dsp:txXfrm>
    </dsp:sp>
    <dsp:sp modelId="{7C950800-F8D1-EE4C-895E-C8E2CFBC9673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F9B04-E259-8147-A460-5A7317080C5B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Testování hypotéz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1915417"/>
        <a:ext cx="4921194" cy="1741289"/>
      </dsp:txXfrm>
    </dsp:sp>
    <dsp:sp modelId="{8F55D32E-27AA-4E42-BFD5-87233530FAB3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B701E-509A-8144-B5D4-37EC7B4286D0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Regresní strategie</a:t>
          </a:r>
          <a:endParaRPr lang="en-US" sz="3500" kern="1200"/>
        </a:p>
      </dsp:txBody>
      <dsp:txXfrm>
        <a:off x="1347843" y="3743771"/>
        <a:ext cx="4921194" cy="1741289"/>
      </dsp:txXfrm>
    </dsp:sp>
    <dsp:sp modelId="{0715FAA4-7CD6-D347-A352-056FF54E8C21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49770-902C-5E42-B3CA-C28C3D16BA7D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F6015-D025-524E-81FD-76D19497035E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A5824518-AB4E-5643-A94C-D6628F60FBBD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Metoda dělící hranice velikosti efektu/změny mezi skupinami</a:t>
          </a:r>
          <a:endParaRPr lang="en-US" sz="3500" kern="1200" dirty="0"/>
        </a:p>
      </dsp:txBody>
      <dsp:txXfrm>
        <a:off x="1347843" y="87064"/>
        <a:ext cx="4921194" cy="1741289"/>
      </dsp:txXfrm>
    </dsp:sp>
    <dsp:sp modelId="{7C950800-F8D1-EE4C-895E-C8E2CFBC9673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F9B04-E259-8147-A460-5A7317080C5B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Testování hypotéz</a:t>
          </a:r>
          <a:endParaRPr lang="en-US" sz="3500" kern="1200"/>
        </a:p>
      </dsp:txBody>
      <dsp:txXfrm>
        <a:off x="1347843" y="1915417"/>
        <a:ext cx="4921194" cy="1741289"/>
      </dsp:txXfrm>
    </dsp:sp>
    <dsp:sp modelId="{8F55D32E-27AA-4E42-BFD5-87233530FAB3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B701E-509A-8144-B5D4-37EC7B4286D0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Regresní strategie</a:t>
          </a:r>
          <a:endParaRPr lang="en-US" sz="3500" kern="1200"/>
        </a:p>
      </dsp:txBody>
      <dsp:txXfrm>
        <a:off x="1347843" y="3743771"/>
        <a:ext cx="4921194" cy="1741289"/>
      </dsp:txXfrm>
    </dsp:sp>
    <dsp:sp modelId="{0715FAA4-7CD6-D347-A352-056FF54E8C21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DFA19-348C-2C49-81BC-BF0683F25C7F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985BC-45F5-BB45-960A-02FF6C363247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3B46CF34-0BE0-B64D-A379-0DDD3843FC71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Metoda dělící hranice velikosti efektu/změny mezi skupinami</a:t>
          </a:r>
          <a:endParaRPr lang="en-US" sz="3500" kern="1200" dirty="0"/>
        </a:p>
      </dsp:txBody>
      <dsp:txXfrm>
        <a:off x="1347843" y="87064"/>
        <a:ext cx="4921194" cy="1741289"/>
      </dsp:txXfrm>
    </dsp:sp>
    <dsp:sp modelId="{32165725-F925-4A4F-92F2-7F743AFE71CB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FE48A-89E8-0C43-B969-08E24E947EE6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Testování hypotéz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1915417"/>
        <a:ext cx="4921194" cy="1741289"/>
      </dsp:txXfrm>
    </dsp:sp>
    <dsp:sp modelId="{EBEEB4F2-69A8-0947-ACF6-36E7B4C98205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F1031-466E-DA43-BDD6-E0B8186E58C8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Regresní strategie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3743771"/>
        <a:ext cx="4921194" cy="1741289"/>
      </dsp:txXfrm>
    </dsp:sp>
    <dsp:sp modelId="{6DAD8F3D-D989-E348-A7F4-74C775D55D24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CE40-5CDB-4B4D-8436-76C63EC2DC02}">
      <dsp:nvSpPr>
        <dsp:cNvPr id="0" name=""/>
        <dsp:cNvSpPr/>
      </dsp:nvSpPr>
      <dsp:spPr>
        <a:xfrm>
          <a:off x="0" y="473737"/>
          <a:ext cx="6904037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16560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Porovnává se poměr průměrů/mediánů jedné a druhé skupiny: </a:t>
          </a:r>
          <a:r>
            <a:rPr lang="cs-CZ" sz="2000" kern="1200" dirty="0" err="1"/>
            <a:t>mean</a:t>
          </a:r>
          <a:r>
            <a:rPr lang="cs-CZ" sz="2000" kern="1200" dirty="0"/>
            <a:t>(X)/</a:t>
          </a:r>
          <a:r>
            <a:rPr lang="cs-CZ" sz="2000" kern="1200" dirty="0" err="1"/>
            <a:t>mean</a:t>
          </a:r>
          <a:r>
            <a:rPr lang="cs-CZ" sz="2000" kern="1200" dirty="0"/>
            <a:t>(</a:t>
          </a:r>
          <a:r>
            <a:rPr lang="cs-CZ" sz="2000" kern="1200" dirty="0" err="1"/>
            <a:t>Y</a:t>
          </a:r>
          <a:r>
            <a:rPr lang="cs-CZ" sz="2000" kern="1200" dirty="0"/>
            <a:t>).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Stanoví se </a:t>
          </a:r>
          <a:r>
            <a:rPr lang="cs-CZ" sz="2000" b="1" kern="1200"/>
            <a:t>fixní dělící hranice</a:t>
          </a:r>
          <a:r>
            <a:rPr lang="cs-CZ" sz="2000" kern="1200"/>
            <a:t>, které určují, jaká velikost efektu je pro nás zajímavá</a:t>
          </a:r>
          <a:endParaRPr lang="en-US" sz="2000" kern="1200"/>
        </a:p>
      </dsp:txBody>
      <dsp:txXfrm>
        <a:off x="0" y="473737"/>
        <a:ext cx="6904037" cy="1732500"/>
      </dsp:txXfrm>
    </dsp:sp>
    <dsp:sp modelId="{39F68C52-5650-2943-8169-B8D267CBE022}">
      <dsp:nvSpPr>
        <dsp:cNvPr id="0" name=""/>
        <dsp:cNvSpPr/>
      </dsp:nvSpPr>
      <dsp:spPr>
        <a:xfrm>
          <a:off x="345201" y="178537"/>
          <a:ext cx="4832825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Princip:</a:t>
          </a:r>
          <a:endParaRPr lang="en-US" sz="2000" kern="1200"/>
        </a:p>
      </dsp:txBody>
      <dsp:txXfrm>
        <a:off x="374022" y="207358"/>
        <a:ext cx="4775183" cy="532758"/>
      </dsp:txXfrm>
    </dsp:sp>
    <dsp:sp modelId="{4C99BA58-58A3-E64A-896A-7E01827B8313}">
      <dsp:nvSpPr>
        <dsp:cNvPr id="0" name=""/>
        <dsp:cNvSpPr/>
      </dsp:nvSpPr>
      <dsp:spPr>
        <a:xfrm>
          <a:off x="0" y="2609437"/>
          <a:ext cx="690403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16560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genová exprese, průměr(X)/průměr(Y), kde X a Y jsou genové exprese ve skupinách, použitá dělící hranice: 2</a:t>
          </a:r>
          <a:endParaRPr lang="en-US" sz="2000" kern="1200"/>
        </a:p>
      </dsp:txBody>
      <dsp:txXfrm>
        <a:off x="0" y="2609437"/>
        <a:ext cx="6904037" cy="1134000"/>
      </dsp:txXfrm>
    </dsp:sp>
    <dsp:sp modelId="{C1C40D6E-2A5F-8742-AEE4-D64857EAE1DF}">
      <dsp:nvSpPr>
        <dsp:cNvPr id="0" name=""/>
        <dsp:cNvSpPr/>
      </dsp:nvSpPr>
      <dsp:spPr>
        <a:xfrm>
          <a:off x="345201" y="2314237"/>
          <a:ext cx="4832825" cy="5904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Příklad: </a:t>
          </a:r>
          <a:endParaRPr lang="en-US" sz="2000" kern="1200"/>
        </a:p>
      </dsp:txBody>
      <dsp:txXfrm>
        <a:off x="374022" y="2343058"/>
        <a:ext cx="4775183" cy="532758"/>
      </dsp:txXfrm>
    </dsp:sp>
    <dsp:sp modelId="{4E4DD94E-D8EB-A143-BED4-7FC11B9F92C0}">
      <dsp:nvSpPr>
        <dsp:cNvPr id="0" name=""/>
        <dsp:cNvSpPr/>
      </dsp:nvSpPr>
      <dsp:spPr>
        <a:xfrm>
          <a:off x="0" y="4146637"/>
          <a:ext cx="690403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42815-7EB5-7649-B950-6DD9ED8D646A}">
      <dsp:nvSpPr>
        <dsp:cNvPr id="0" name=""/>
        <dsp:cNvSpPr/>
      </dsp:nvSpPr>
      <dsp:spPr>
        <a:xfrm>
          <a:off x="345201" y="3851437"/>
          <a:ext cx="4832825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Výhoda: jednoduché</a:t>
          </a:r>
          <a:endParaRPr lang="en-US" sz="2000" kern="1200"/>
        </a:p>
      </dsp:txBody>
      <dsp:txXfrm>
        <a:off x="374022" y="3880258"/>
        <a:ext cx="4775183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CE40-5CDB-4B4D-8436-76C63EC2DC02}">
      <dsp:nvSpPr>
        <dsp:cNvPr id="0" name=""/>
        <dsp:cNvSpPr/>
      </dsp:nvSpPr>
      <dsp:spPr>
        <a:xfrm>
          <a:off x="0" y="483547"/>
          <a:ext cx="6904037" cy="433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666496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I menší změny mohou být biologicky významné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(malý efekt genu/proteinu může být znásobený kooperací více genů v dráze)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Data jsou ovlivněné </a:t>
          </a: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technickou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a </a:t>
          </a: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biologickou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variabilitou: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Co s hodnotou 1.9999 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Hodnoty mohou být vychýlené směrem k nule (například u nádorů s příměsí normálních buněk ve vzorku)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altLang="cs-CZ" sz="2000" kern="1200" dirty="0">
            <a:solidFill>
              <a:srgbClr val="000000"/>
            </a:solidFill>
            <a:latin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Neberou do úvahy variabilitu!</a:t>
          </a:r>
        </a:p>
      </dsp:txBody>
      <dsp:txXfrm>
        <a:off x="0" y="483547"/>
        <a:ext cx="6904037" cy="4334400"/>
      </dsp:txXfrm>
    </dsp:sp>
    <dsp:sp modelId="{39F68C52-5650-2943-8169-B8D267CBE022}">
      <dsp:nvSpPr>
        <dsp:cNvPr id="0" name=""/>
        <dsp:cNvSpPr/>
      </dsp:nvSpPr>
      <dsp:spPr>
        <a:xfrm>
          <a:off x="345201" y="11227"/>
          <a:ext cx="4832825" cy="9446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Nevýhody:</a:t>
          </a:r>
          <a:endParaRPr lang="en-US" sz="3200" kern="1200" dirty="0"/>
        </a:p>
      </dsp:txBody>
      <dsp:txXfrm>
        <a:off x="391315" y="57341"/>
        <a:ext cx="4740597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DFA19-348C-2C49-81BC-BF0683F25C7F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985BC-45F5-BB45-960A-02FF6C363247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3B46CF34-0BE0-B64D-A379-0DDD3843FC71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Metoda dělící hranice velikosti efektu/změny mezi skupinami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87064"/>
        <a:ext cx="4921194" cy="1741289"/>
      </dsp:txXfrm>
    </dsp:sp>
    <dsp:sp modelId="{32165725-F925-4A4F-92F2-7F743AFE71CB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FE48A-89E8-0C43-B969-08E24E947EE6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</a:rPr>
            <a:t>Testování hypotéz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1347843" y="1915417"/>
        <a:ext cx="4921194" cy="1741289"/>
      </dsp:txXfrm>
    </dsp:sp>
    <dsp:sp modelId="{EBEEB4F2-69A8-0947-ACF6-36E7B4C98205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F1031-466E-DA43-BDD6-E0B8186E58C8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Regresní strategie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3743771"/>
        <a:ext cx="4921194" cy="1741289"/>
      </dsp:txXfrm>
    </dsp:sp>
    <dsp:sp modelId="{6DAD8F3D-D989-E348-A7F4-74C775D55D24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2CDC1-D23A-304D-AC76-D918CD6C86C3}">
      <dsp:nvSpPr>
        <dsp:cNvPr id="0" name=""/>
        <dsp:cNvSpPr/>
      </dsp:nvSpPr>
      <dsp:spPr>
        <a:xfrm>
          <a:off x="0" y="0"/>
          <a:ext cx="69040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305D9-07C6-8C4B-ADB2-838B055F9B08}">
      <dsp:nvSpPr>
        <dsp:cNvPr id="0" name=""/>
        <dsp:cNvSpPr/>
      </dsp:nvSpPr>
      <dsp:spPr>
        <a:xfrm>
          <a:off x="0" y="0"/>
          <a:ext cx="6904037" cy="241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i="1" kern="1200" dirty="0"/>
            <a:t>Klademe si otázku: Je aktivita/množství proteinu/genu ve skupině A odlišné od průměrné aktivity/množství proteinu/genu ve skupině B?</a:t>
          </a:r>
          <a:endParaRPr lang="en-US" sz="3300" kern="1200" dirty="0"/>
        </a:p>
      </dsp:txBody>
      <dsp:txXfrm>
        <a:off x="0" y="0"/>
        <a:ext cx="6904037" cy="2414587"/>
      </dsp:txXfrm>
    </dsp:sp>
    <dsp:sp modelId="{96784683-731D-8B4A-9290-DAA226F8690F}">
      <dsp:nvSpPr>
        <dsp:cNvPr id="0" name=""/>
        <dsp:cNvSpPr/>
      </dsp:nvSpPr>
      <dsp:spPr>
        <a:xfrm>
          <a:off x="0" y="2414587"/>
          <a:ext cx="69040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207DD-AC23-0C43-B075-BEB2B843D00C}">
      <dsp:nvSpPr>
        <dsp:cNvPr id="0" name=""/>
        <dsp:cNvSpPr/>
      </dsp:nvSpPr>
      <dsp:spPr>
        <a:xfrm>
          <a:off x="0" y="2414587"/>
          <a:ext cx="6904037" cy="241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Na každý protein/gen </a:t>
          </a:r>
          <a:r>
            <a:rPr lang="cs-CZ" sz="3300" i="1" kern="1200" dirty="0"/>
            <a:t>g</a:t>
          </a:r>
          <a:r>
            <a:rPr lang="cs-CZ" sz="3300" kern="1200" dirty="0"/>
            <a:t> aplikujeme statistický test, kterým získáme </a:t>
          </a:r>
          <a:r>
            <a:rPr lang="cs-CZ" sz="3300" i="1" kern="1200" dirty="0"/>
            <a:t>T</a:t>
          </a:r>
          <a:r>
            <a:rPr lang="cs-CZ" sz="3300" i="1" kern="1200" baseline="-25000" dirty="0"/>
            <a:t>g </a:t>
          </a:r>
          <a:r>
            <a:rPr lang="cs-CZ" sz="3300" kern="1200" dirty="0"/>
            <a:t>statistiku a příslušné </a:t>
          </a:r>
          <a:r>
            <a:rPr lang="cs-CZ" sz="3300" i="1" kern="1200" dirty="0"/>
            <a:t>p-hodnoty</a:t>
          </a:r>
          <a:endParaRPr lang="en-US" sz="3300" kern="1200" dirty="0"/>
        </a:p>
      </dsp:txBody>
      <dsp:txXfrm>
        <a:off x="0" y="2414587"/>
        <a:ext cx="6904037" cy="24145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3F29C-700F-774C-A783-17603B4F44D0}">
      <dsp:nvSpPr>
        <dsp:cNvPr id="0" name=""/>
        <dsp:cNvSpPr/>
      </dsp:nvSpPr>
      <dsp:spPr>
        <a:xfrm>
          <a:off x="0" y="4266866"/>
          <a:ext cx="6904037" cy="5600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Musíme tedy udělat korekci p-hodnot na mnohonásobné porovnání</a:t>
          </a:r>
          <a:endParaRPr lang="en-US" sz="2000" kern="1200"/>
        </a:p>
      </dsp:txBody>
      <dsp:txXfrm>
        <a:off x="0" y="4266866"/>
        <a:ext cx="6904037" cy="560023"/>
      </dsp:txXfrm>
    </dsp:sp>
    <dsp:sp modelId="{E8007557-D2AA-1B4C-A666-7A19D0F2434F}">
      <dsp:nvSpPr>
        <dsp:cNvPr id="0" name=""/>
        <dsp:cNvSpPr/>
      </dsp:nvSpPr>
      <dsp:spPr>
        <a:xfrm rot="10800000">
          <a:off x="0" y="3413950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p &lt;0.05 už negarantuje významnost výsledku</a:t>
          </a:r>
          <a:endParaRPr lang="en-US" sz="2000" kern="1200"/>
        </a:p>
      </dsp:txBody>
      <dsp:txXfrm rot="10800000">
        <a:off x="0" y="3413950"/>
        <a:ext cx="6904037" cy="559657"/>
      </dsp:txXfrm>
    </dsp:sp>
    <dsp:sp modelId="{B28E8738-8C66-DE4F-A950-7DB314ECC36C}">
      <dsp:nvSpPr>
        <dsp:cNvPr id="0" name=""/>
        <dsp:cNvSpPr/>
      </dsp:nvSpPr>
      <dsp:spPr>
        <a:xfrm rot="10800000">
          <a:off x="0" y="2561033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Příklad: 10 000 genů, žádný odlišně exprimovaný mezi skupinami =&gt; 0.05 </a:t>
          </a:r>
          <a:r>
            <a:rPr lang="cs-CZ" sz="2000" b="1" kern="1200" dirty="0" err="1"/>
            <a:t>x</a:t>
          </a:r>
          <a:r>
            <a:rPr lang="cs-CZ" sz="2000" b="1" kern="1200" dirty="0"/>
            <a:t> 10 000 = 500 s p &lt; 0.05.</a:t>
          </a:r>
          <a:endParaRPr lang="en-US" sz="2000" kern="1200" dirty="0"/>
        </a:p>
      </dsp:txBody>
      <dsp:txXfrm rot="10800000">
        <a:off x="0" y="2561033"/>
        <a:ext cx="6904037" cy="559657"/>
      </dsp:txXfrm>
    </dsp:sp>
    <dsp:sp modelId="{9871F750-B307-964E-87AD-20C5B1B56181}">
      <dsp:nvSpPr>
        <dsp:cNvPr id="0" name=""/>
        <dsp:cNvSpPr/>
      </dsp:nvSpPr>
      <dsp:spPr>
        <a:xfrm rot="10800000">
          <a:off x="0" y="1708117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Máme zvýšenou šanci falešně pozitivních výsledků!</a:t>
          </a:r>
          <a:endParaRPr lang="en-US" sz="2000" kern="1200"/>
        </a:p>
      </dsp:txBody>
      <dsp:txXfrm rot="10800000">
        <a:off x="0" y="1708117"/>
        <a:ext cx="6904037" cy="559657"/>
      </dsp:txXfrm>
    </dsp:sp>
    <dsp:sp modelId="{E0F2B058-0313-4B4B-9FC9-0D6E202D6471}">
      <dsp:nvSpPr>
        <dsp:cNvPr id="0" name=""/>
        <dsp:cNvSpPr/>
      </dsp:nvSpPr>
      <dsp:spPr>
        <a:xfrm rot="10800000">
          <a:off x="0" y="855200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Hypotézu testujeme pro každý gen!</a:t>
          </a:r>
          <a:endParaRPr lang="en-US" sz="2000" kern="1200"/>
        </a:p>
      </dsp:txBody>
      <dsp:txXfrm rot="10800000">
        <a:off x="0" y="855200"/>
        <a:ext cx="6904037" cy="559657"/>
      </dsp:txXfrm>
    </dsp:sp>
    <dsp:sp modelId="{C3704C5B-4013-E04A-8851-33346E6DCE9A}">
      <dsp:nvSpPr>
        <dsp:cNvPr id="0" name=""/>
        <dsp:cNvSpPr/>
      </dsp:nvSpPr>
      <dsp:spPr>
        <a:xfrm rot="10800000">
          <a:off x="0" y="2284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Porovnáváme tisíce genů/proteinů mezi skupinami.</a:t>
          </a:r>
          <a:endParaRPr lang="en-US" sz="2000" kern="1200" dirty="0"/>
        </a:p>
      </dsp:txBody>
      <dsp:txXfrm rot="10800000">
        <a:off x="0" y="2284"/>
        <a:ext cx="6904037" cy="5596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EBA47-006D-5D41-A0A6-AB0F111461E0}">
      <dsp:nvSpPr>
        <dsp:cNvPr id="0" name=""/>
        <dsp:cNvSpPr/>
      </dsp:nvSpPr>
      <dsp:spPr>
        <a:xfrm>
          <a:off x="0" y="403087"/>
          <a:ext cx="6904037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99872" rIns="53583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Bonferroniho korekce (pro nezávislé testy!)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p &lt; a / m  (napr. p &lt; 0.05/10 000)</a:t>
          </a:r>
          <a:endParaRPr lang="en-US" sz="2400" kern="1200"/>
        </a:p>
      </dsp:txBody>
      <dsp:txXfrm>
        <a:off x="0" y="403087"/>
        <a:ext cx="6904037" cy="1398600"/>
      </dsp:txXfrm>
    </dsp:sp>
    <dsp:sp modelId="{53B54829-7105-F440-A334-BD525ADD706A}">
      <dsp:nvSpPr>
        <dsp:cNvPr id="0" name=""/>
        <dsp:cNvSpPr/>
      </dsp:nvSpPr>
      <dsp:spPr>
        <a:xfrm>
          <a:off x="345201" y="48847"/>
          <a:ext cx="4832825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Kontrolujeme FWER</a:t>
          </a:r>
          <a:endParaRPr lang="en-US" sz="2400" kern="1200"/>
        </a:p>
      </dsp:txBody>
      <dsp:txXfrm>
        <a:off x="379786" y="83432"/>
        <a:ext cx="4763655" cy="639310"/>
      </dsp:txXfrm>
    </dsp:sp>
    <dsp:sp modelId="{9A8A7A15-96F4-B741-9EDB-CF3368459106}">
      <dsp:nvSpPr>
        <dsp:cNvPr id="0" name=""/>
        <dsp:cNvSpPr/>
      </dsp:nvSpPr>
      <dsp:spPr>
        <a:xfrm>
          <a:off x="0" y="2285527"/>
          <a:ext cx="6904037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99872" rIns="53583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Benjamini/Hochbergova procedura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FDR = 10% (ze 100 zamítnutých hypotéz očekáváme 10 falešně pozitivních)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(q-hodnota je nejmenší FDR při které daný gen ještě zůstává na listu pozitivních)</a:t>
          </a:r>
          <a:endParaRPr lang="en-US" sz="2400" kern="1200" dirty="0"/>
        </a:p>
      </dsp:txBody>
      <dsp:txXfrm>
        <a:off x="0" y="2285527"/>
        <a:ext cx="6904037" cy="2494800"/>
      </dsp:txXfrm>
    </dsp:sp>
    <dsp:sp modelId="{7299C271-5F67-EB44-9A5D-4CBBE7472EF4}">
      <dsp:nvSpPr>
        <dsp:cNvPr id="0" name=""/>
        <dsp:cNvSpPr/>
      </dsp:nvSpPr>
      <dsp:spPr>
        <a:xfrm>
          <a:off x="345201" y="1931287"/>
          <a:ext cx="4832825" cy="708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Kontrolujeme FDR</a:t>
          </a:r>
          <a:endParaRPr lang="en-US" sz="2400" kern="1200"/>
        </a:p>
      </dsp:txBody>
      <dsp:txXfrm>
        <a:off x="379786" y="1965872"/>
        <a:ext cx="4763655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A9BC06F-FAFF-0549-9AB2-2CB6503F84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8B264ED-DC9F-F24C-BE9B-06657BCA5F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4BA6812-D5C5-3342-B1A7-0055298FC5A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b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BC76D035-CFF6-0E4F-8D4F-DEB65903071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B1702A2E-BCD1-45B8-9984-C231AC92039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56:4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4675 158 24575,'-45'0'0,"-6"0"0,-77 0 0,5 0 0,-108 0-1131,23 0 1131,67 0 0,-3 0 0,18 0 0,4 0 0,-18 0 0,-6 0 0,-43 0 0,0 0 0,41 0 0,1 0 0,-39 0 0,6 0 0,55 0 0,9 0 0,-44 0 277,-24 5-277,49 9 0,-39 6 0,18 1 0,-10 3 0,65 0 0,-10-4 854,17 7-854,4 3 0,10-5 0,11 9 0,22-14 0,9 5 0,-4-4 0,13 9 0,-6-3 0,9 5 0,12 7 0,-10 1 0,22 7 0,-10-1 0,12 1 0,0 7 0,0 2 0,0 7 0,0 0 0,14 18 0,33-6 0,22 16 0,25-10-735,5 9 735,17-4 0,-19-15 0,-26-30 0,7-1 0,0-1 0,2-1 0,76 30 0,-27-15 0,4-4 0,48 6 0,-74-23 0,6-1 0,17-4 0,0-4 0,63 13 0,-51-20 0,7 1 0,-29 1 0,-2-2 0,10-7 0,8-2 0,63 4 0,4 0 0,-43-3 0,3-1-702,50-2 1,-3-1 701,-47 0 0,-10-2 0,-2-1 0,-2-2 0,9 1 0,0 0 0,0 0 0,1 0 0,-11 0 0,3 0 0,19 0 0,3 0 0,-24 1 0,-1-2 0,25-5 0,-1-2 0,-21 3 0,-5-1 0,-18-4 0,-1-2 0,57-1 0,-9 1-771,12-3 771,-20 3 0,1 0 0,11-2-230,34 0 230,-20-5 0,-1 3 0,-18-3 646,-23 1-646,-7-1 1375,-28-5-1375,12 0 850,-1-1-850,-9-5 268,14-2-268,-11-6 0,-3 0 0,40-16 0,-31 7 0,13-7 0,-55 13 0,-19 1 0,-14 6 0,-12-5 0,-2 1 0,-10-3 0,-2-6 0,-10 1 0,-4-8 0,-12 5 0,0-5 0,0 7 0,0 7 0,0-13 0,-12 18 0,-16-18 0,-3 6 0,-35-4 0,3-11 0,-27 10 0,-38-21 0,29 19-273,9 10 1,-4 2 272,-19-2 0,-1-1 0,-4 2 0,-9 11 0,-5-6 0,-1 2 0,1 14 0,24 1 0,-13 0 0,8 5 0,2 2 0,-64-9 0,15 4 0,-3 0 0,-31-2 0,50 8 0,0 1 0,-56-8 0,60 12 0,3 1 0,-75-7 0,40 9 0,-10 1 0,12-4 0,5 2-458,32 4 0,-1 2 458,-48-4 0,12 0 0,17 4 0,28 0 0,-8 0 0,11 0 0,1 0 0,-70 0 0,42 0 0,-4 0 0,-53 0 0,74 2 0,0 2 0,12 3 0,-1 1 0,1-1 0,-1 2-164,1 5 0,2-1 164,-83 2 0,88-1 0,0-1 0,-88 3 0,-19 10 0,27-5 0,4 6 0,-5 6 0,81-16 0,7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423F07AA-6BAA-F048-A90F-B37BEA841F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557C0EAB-4A4D-8E44-A6E7-6BE177DAF8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06F455B-1DE3-C5A2-28FD-0E6507157C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3893" name="Rectangle 5">
            <a:extLst>
              <a:ext uri="{FF2B5EF4-FFF2-40B4-BE49-F238E27FC236}">
                <a16:creationId xmlns:a16="http://schemas.microsoft.com/office/drawing/2014/main" id="{DE32DC1C-B0EF-A549-B026-B8A3D95E56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3894" name="Rectangle 6">
            <a:extLst>
              <a:ext uri="{FF2B5EF4-FFF2-40B4-BE49-F238E27FC236}">
                <a16:creationId xmlns:a16="http://schemas.microsoft.com/office/drawing/2014/main" id="{D35565C6-3CE9-D04F-A599-954D3D1C5C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b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3895" name="Rectangle 7">
            <a:extLst>
              <a:ext uri="{FF2B5EF4-FFF2-40B4-BE49-F238E27FC236}">
                <a16:creationId xmlns:a16="http://schemas.microsoft.com/office/drawing/2014/main" id="{F16FA2E0-4DC7-7041-91C1-E21010E02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74F814D8-7036-4B58-BC4E-7DF59866E34D}" type="slidenum">
              <a:rPr lang="cs-CZ" altLang="sk-SK"/>
              <a:pPr/>
              <a:t>‹#›</a:t>
            </a:fld>
            <a:endParaRPr lang="cs-CZ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E3E6DF2-6187-E34A-9C78-F081573B91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02F161-A515-7041-AE3C-72202C7C612F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0359DB57-32D2-574F-BE7F-56ECA659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17E6FB-86FF-364D-BF54-DA8056888D0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CE2E7415-86EB-EB40-A893-A1381B01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56AA937-0368-D64C-BD4E-729AAE57BC5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912A2D77-1BB6-864A-B7D4-72640F3F4A3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C636A779-2C52-664F-B3F9-6043D1E04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2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FD20B09-528F-C347-AFCC-011EB648F2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24D473-06E9-E540-8185-2BDB8C97DC93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5537" name="Text Box 1">
            <a:extLst>
              <a:ext uri="{FF2B5EF4-FFF2-40B4-BE49-F238E27FC236}">
                <a16:creationId xmlns:a16="http://schemas.microsoft.com/office/drawing/2014/main" id="{7591B76A-F2ED-2F4B-8CF3-B8FC8794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B12BEF-4702-4547-AE9F-9CA6FE41F9B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75BD35EC-8F78-2A42-8C02-78972A148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A6F218-9A0E-1944-84A8-EE5DAEF4EE2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7AFBD36D-19CA-6142-973E-1A0A82FA1B0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31C077F0-9725-D147-BFA1-E5D867CEE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432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30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218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FDD6A7FB-5665-2A49-9D45-3E6405792EF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585B8B-031F-E34D-A4E6-380C9A575B7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70657" name="Text Box 1">
            <a:extLst>
              <a:ext uri="{FF2B5EF4-FFF2-40B4-BE49-F238E27FC236}">
                <a16:creationId xmlns:a16="http://schemas.microsoft.com/office/drawing/2014/main" id="{5A695B69-4F3E-9944-BE19-176D379C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70581D-8B32-4C41-AAB5-E1D1277DB64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0658" name="Text Box 2">
            <a:extLst>
              <a:ext uri="{FF2B5EF4-FFF2-40B4-BE49-F238E27FC236}">
                <a16:creationId xmlns:a16="http://schemas.microsoft.com/office/drawing/2014/main" id="{FB431E23-6EE8-EE43-897C-CEF1C454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4921AE-1D87-8D41-8E08-A083CF5D636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B05C0FD4-3157-EF4E-88C7-7D2A6749A3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DF7E2FEA-5CE6-764C-8DE1-EF3D7247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9DE74E6B-719A-9B43-A6A8-EFCB8496D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9ED10E-D8BB-764E-8662-9A55DC89332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55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43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099F49EE-EBAD-5249-B22B-D4365C74423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61A8EF-2094-1F43-A2FF-17408C1C7733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A7E203D0-BEA4-1549-A829-FB2635629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E79523-7A30-FB40-82EE-A9FD0DE722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BFD53322-9C3B-4944-8746-881A4DC31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276B03-4B25-6E45-AB8B-B276E5CE84B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6D97F1E0-5978-844D-941C-C3F9031D2F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AB036FA5-52F1-A14A-8C48-56BC8088C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713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AA44948-DCAB-CF43-9E9B-D30039B10E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EC7CBA-CC2B-FE42-BC0D-05256778DE49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72705" name="Text Box 1">
            <a:extLst>
              <a:ext uri="{FF2B5EF4-FFF2-40B4-BE49-F238E27FC236}">
                <a16:creationId xmlns:a16="http://schemas.microsoft.com/office/drawing/2014/main" id="{60FCADC3-F6EE-0846-AB13-ECF25899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900308-C905-1640-8D57-9977368D481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A7DBAB50-C074-1148-8990-E8452C489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67E3E0-C484-824B-8F9D-B5441E798EC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506837BA-3E10-CD40-89EC-F24B2E8E0C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66374AD9-1120-7746-852E-BEDA6F40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867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9B53955-1F04-4C49-B650-DCE3EF87C4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65E753-C23D-9B4D-AEFC-306465A7A144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73729" name="Text Box 1">
            <a:extLst>
              <a:ext uri="{FF2B5EF4-FFF2-40B4-BE49-F238E27FC236}">
                <a16:creationId xmlns:a16="http://schemas.microsoft.com/office/drawing/2014/main" id="{C581D809-E3DF-4446-B69F-3E9B8CB6A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5377C5-0179-F646-8CE4-097E3104BCD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5783A6F0-D049-4F4A-A5EF-EC21ACA7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26E55-F488-8F4E-9ADF-66AA3C416383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EACA2C0B-E5B9-6E4F-A064-83EFB7A494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3D394D11-ACDF-FA47-B65F-A0B42AA8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58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97C09536-F905-4A49-B9CF-146778DBAF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A2B2C0-D741-8642-B64E-C501BB2B752E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F9FA0D2C-4A7C-EC4D-A20A-25DCEECF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539124-71B4-2147-B8AB-AABB5792AD6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5806D6C0-91B4-4F41-914E-00919531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05E58B-0A8D-3745-8607-F46EAFA7190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EA13D492-1BEB-534C-935F-E306BB47F9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393BDBAF-6369-4A48-81E6-750E42FB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951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97C09536-F905-4A49-B9CF-146778DBAF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A2B2C0-D741-8642-B64E-C501BB2B752E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F9FA0D2C-4A7C-EC4D-A20A-25DCEECF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539124-71B4-2147-B8AB-AABB5792AD6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5806D6C0-91B4-4F41-914E-00919531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05E58B-0A8D-3745-8607-F46EAFA7190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EA13D492-1BEB-534C-935F-E306BB47F9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393BDBAF-6369-4A48-81E6-750E42FB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10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E7722A0-2856-B14B-968D-B09017D8F4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DD6551-37F6-FE4B-809B-356CB50B1D7F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69CE4359-7910-194B-B6D8-3993CBAA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75C9B-A3C0-DC4F-8550-1E36F2BD4A8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727A78DE-47CC-8E4E-B33A-530D44A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5216C3-0C73-BA45-8771-E90ED4E4C26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E914779D-8BEC-E64B-9BF3-857F001DE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C8A0494-159C-0B4B-9429-7836017C7AA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AD479D66-7FD1-C44B-AB93-FB15CB36E1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F981BE56-9BBA-F140-B91B-81ECFEE6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273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082ABCF-C428-FD48-AB3D-3D63228FCD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BBDC6F2-4C6E-7649-9C04-A285B91D0FBE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23A734-A7BB-104B-B990-7887B8DF82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12464-4CFE-4543-86FA-7295A1A117F1}"/>
              </a:ext>
            </a:extLst>
          </p:cNvPr>
          <p:cNvSpPr txBox="1"/>
          <p:nvPr/>
        </p:nvSpPr>
        <p:spPr>
          <a:xfrm>
            <a:off x="756000" y="5078520"/>
            <a:ext cx="6048000" cy="4811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Arial" pitchFamily="34"/>
                <a:cs typeface="Arial" pitchFamily="34"/>
              </a:rPr>
              <a:t>Fig. 3 </a:t>
            </a:r>
            <a:r>
              <a:rPr lang="en-US" sz="1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Arial" pitchFamily="34"/>
                <a:cs typeface="Arial" pitchFamily="34"/>
              </a:rPr>
              <a:t>FDR as a function of sample size and percentage significant results. Each curve is for a fixed percentage of significant genes. For example, the label ‘10’ at the end of one curve refers to a fixed 10% of the top genes being declared significant. In this plot, the FNR for (1 − p&lt;sub&gt;0&lt;/sub&gt;) × 100% significant genes coincides with the FDR curve; for example, for p&lt;sub&gt;0&lt;/sub&gt; = 0.95, the FDR curve for 5% DE genes is the same as the FNR.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0" i="0" u="none" strike="noStrike" kern="1200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alibri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03061-8E0D-9E4A-A744-D76D474AC800}"/>
              </a:ext>
            </a:extLst>
          </p:cNvPr>
          <p:cNvSpPr/>
          <p:nvPr/>
        </p:nvSpPr>
        <p:spPr>
          <a:xfrm>
            <a:off x="4282200" y="1015524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EB9CE51-AE6A-2D4E-8184-F13897F599FE}" type="slidenum">
              <a:t>24</a:t>
            </a:fld>
            <a:endParaRPr lang="en-US" sz="12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30779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6E18D-80D0-D742-A207-C19E843334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86DC416-31B7-0F44-B3A0-E87C4023FFDC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774A1A-4207-F546-88DA-415F7E076B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F3D9D-1327-5E47-AF4E-FA85E65164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0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1EB26-68C2-8C4E-AA26-F1225EEB9D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0936827-FE64-DA44-B1B4-A2218A02CC75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25E36-B347-D345-95E1-2B1A93E917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93C0A-03FC-484F-A43A-D1D85AF49C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59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8AD61-C35C-CC46-AA88-8861DDFEE0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98DFB37-502D-FC46-9753-4C9FC08144E2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DC21B9-ECF6-654D-9F1C-54FAD4891F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0E05C-77C5-D042-BE72-53DE724CCC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5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E7722A0-2856-B14B-968D-B09017D8F4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DD6551-37F6-FE4B-809B-356CB50B1D7F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69CE4359-7910-194B-B6D8-3993CBAA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75C9B-A3C0-DC4F-8550-1E36F2BD4A8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727A78DE-47CC-8E4E-B33A-530D44A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5216C3-0C73-BA45-8771-E90ED4E4C26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E914779D-8BEC-E64B-9BF3-857F001DE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C8A0494-159C-0B4B-9429-7836017C7AA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AD479D66-7FD1-C44B-AB93-FB15CB36E1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F981BE56-9BBA-F140-B91B-81ECFEE6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17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1AD11E3-B064-4C79-9E51-CC40DB373E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0A9833-5A72-4383-9369-AC4A6FFF0FD2}" type="slidenum">
              <a:rPr lang="cs-CZ" altLang="en-US"/>
              <a:pPr/>
              <a:t>30</a:t>
            </a:fld>
            <a:endParaRPr lang="cs-CZ" altLang="en-US"/>
          </a:p>
        </p:txBody>
      </p:sp>
      <p:sp>
        <p:nvSpPr>
          <p:cNvPr id="93185" name="Text Box 1">
            <a:extLst>
              <a:ext uri="{FF2B5EF4-FFF2-40B4-BE49-F238E27FC236}">
                <a16:creationId xmlns:a16="http://schemas.microsoft.com/office/drawing/2014/main" id="{CD3EAEE6-BDF9-4C37-8D94-3C5AC5FE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AC997B-8F64-4A6F-ADE4-0F9EBA9CA9EB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</p:txBody>
      </p:sp>
      <p:sp>
        <p:nvSpPr>
          <p:cNvPr id="93186" name="Text Box 2">
            <a:extLst>
              <a:ext uri="{FF2B5EF4-FFF2-40B4-BE49-F238E27FC236}">
                <a16:creationId xmlns:a16="http://schemas.microsoft.com/office/drawing/2014/main" id="{09E0CCE5-6049-4260-B2C4-3D005F348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A033370-3E08-4CDE-96BA-F0720291E401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761EBD7-C935-4A18-A58E-C12116BD48E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7100170C-A586-48B7-9B3E-97B10B78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951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88583D7-3F4C-E04E-81CA-4A85A6A8BF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A5C47-1186-CC45-B160-52C6E6BAADC7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15B6858B-4F0D-714B-AD2E-A97E8CC0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CD4854-C629-194D-A309-94A76C2672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1E5AC05D-9A73-5D4E-9E84-AF922016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126AF4-8EDE-C243-B326-6B328DFE571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24A7B456-65B3-9846-A180-27D5257F68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9B7C08BB-DE0C-2345-9EB1-BFEFA7B6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632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0A459E40-9778-3946-B1B0-792249E98F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7B4901-E441-B742-A159-436818462B75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77825" name="Text Box 1">
            <a:extLst>
              <a:ext uri="{FF2B5EF4-FFF2-40B4-BE49-F238E27FC236}">
                <a16:creationId xmlns:a16="http://schemas.microsoft.com/office/drawing/2014/main" id="{C2DFBCAC-5529-FA4A-8765-B9BD254C1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B2A89-9063-6A40-AFE1-1E8D9C2CC4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305A187F-66CD-444E-80CB-B25A7C4E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7F427A-4E30-654C-A140-AE7F9467D84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1B69EB49-769F-9E46-99EF-5F2026D30B1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A2580BBB-F2CD-CE40-8F1F-709793F0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581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6FECE63B-4D3D-EA44-8804-52AD1592F2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D45FAC-7D92-5847-89DE-D5089673A561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78849" name="Text Box 1">
            <a:extLst>
              <a:ext uri="{FF2B5EF4-FFF2-40B4-BE49-F238E27FC236}">
                <a16:creationId xmlns:a16="http://schemas.microsoft.com/office/drawing/2014/main" id="{61344D5B-3563-D840-9124-F4C82BDBF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586A60-DFAF-F040-AD20-98B9DDD79BB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615DEF25-2AD6-3644-B5D1-5ED59E37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17CCBB-14C4-0D4F-B4D1-5874A15F066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EC36BD7D-8220-0C4B-91CF-87DFCE9F3D4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B4AC606C-107E-BA45-B36A-737940300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17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F065CD8-EBE4-D949-AFDA-9DF450D74A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0A72C-5A8E-F94E-9982-BB6473889481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F2DE3089-2121-6248-9352-17FC8201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016CB6-22A6-A043-A27C-BC665C0E957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EC15C297-FF17-D941-B043-05D28B6D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95D0C9-24F4-6D4C-BF86-27EC924EFCA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C62F56EC-5C29-7F49-BF73-FC7BF02E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A4B3F5-3010-A14A-949D-A148B03BB57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4BA9CAE4-BF02-4643-946C-B59845EA86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E3DE105C-78F1-2442-93B6-8BCB4DE4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872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9948981-7005-7446-939C-96B632E815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58ED06-323E-354B-B8CA-93CBE82D0E43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79873" name="Text Box 1">
            <a:extLst>
              <a:ext uri="{FF2B5EF4-FFF2-40B4-BE49-F238E27FC236}">
                <a16:creationId xmlns:a16="http://schemas.microsoft.com/office/drawing/2014/main" id="{52556103-707C-6D48-8FDD-270355313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C5CCE-B195-5E48-BC14-C2C1661543A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86B49818-1168-B24A-85A2-D3845E50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164973-5025-0E4D-89D8-27D8F008C3F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47958B26-FE7E-E849-90B4-1E0371D10BA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A7F77D3E-0D51-344C-BB4F-4EF9AAECB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997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DF0FFA1F-3667-6D4B-88D9-80C97267B7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E4494C-51B7-914E-96D8-703896E3C5FA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80897" name="Text Box 1">
            <a:extLst>
              <a:ext uri="{FF2B5EF4-FFF2-40B4-BE49-F238E27FC236}">
                <a16:creationId xmlns:a16="http://schemas.microsoft.com/office/drawing/2014/main" id="{04F12FB1-7445-0E49-BE34-8034F1C3FF0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1937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5F5F2586-0105-C748-9793-C149587535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4013" cy="4462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5962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7D5A0DA-AF32-7540-87FA-D4EEE270DD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5A6FD5-9BF0-AF48-9C10-686E8A2EBFB4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81921" name="Text Box 1">
            <a:extLst>
              <a:ext uri="{FF2B5EF4-FFF2-40B4-BE49-F238E27FC236}">
                <a16:creationId xmlns:a16="http://schemas.microsoft.com/office/drawing/2014/main" id="{82BFCF44-2C1F-C745-B144-E58A78C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9DEAED-E2F3-6745-8DFE-833848652C49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1922" name="Text Box 2">
            <a:extLst>
              <a:ext uri="{FF2B5EF4-FFF2-40B4-BE49-F238E27FC236}">
                <a16:creationId xmlns:a16="http://schemas.microsoft.com/office/drawing/2014/main" id="{833A80D9-4BE6-FA42-96D0-5809B29B0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0A0174-993D-B24E-9791-9C6C780D081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1E4A663A-D2D1-A24D-835C-3CFB5A4CC13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66FB0FE4-C017-F841-A6EA-91CDD3AA8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5450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364D9F73-466E-9842-9659-2BCFB1943B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52A0B5-E38D-E440-A18B-0D1B810FF877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82945" name="Text Box 1">
            <a:extLst>
              <a:ext uri="{FF2B5EF4-FFF2-40B4-BE49-F238E27FC236}">
                <a16:creationId xmlns:a16="http://schemas.microsoft.com/office/drawing/2014/main" id="{ABC1CFF3-4AB2-2949-96C5-106FA6A0C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B9B4C7B-3711-DB4E-80B1-8F88C4D461B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2946" name="Text Box 2">
            <a:extLst>
              <a:ext uri="{FF2B5EF4-FFF2-40B4-BE49-F238E27FC236}">
                <a16:creationId xmlns:a16="http://schemas.microsoft.com/office/drawing/2014/main" id="{80010D0C-6999-7B4C-860E-76398CC52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9E7BAF-6931-2047-961B-AED5EEA0AEF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327A9AC7-971C-D742-B647-D8A05C2A6C8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13AF0936-7D96-E141-A560-E32F09873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681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CF4B822-D012-114E-90DB-31B78CC1FB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ECE448-4D6F-A644-95A2-51CC349DE3A2}" type="slidenum">
              <a:rPr lang="cs-CZ" altLang="cs-CZ"/>
              <a:pPr/>
              <a:t>40</a:t>
            </a:fld>
            <a:endParaRPr lang="cs-CZ" altLang="cs-CZ"/>
          </a:p>
        </p:txBody>
      </p:sp>
      <p:sp>
        <p:nvSpPr>
          <p:cNvPr id="83969" name="Text Box 1">
            <a:extLst>
              <a:ext uri="{FF2B5EF4-FFF2-40B4-BE49-F238E27FC236}">
                <a16:creationId xmlns:a16="http://schemas.microsoft.com/office/drawing/2014/main" id="{C7B1D74A-0723-9641-9114-6F145C6E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4226AB-C574-7147-926E-074CC134E25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3970" name="Text Box 2">
            <a:extLst>
              <a:ext uri="{FF2B5EF4-FFF2-40B4-BE49-F238E27FC236}">
                <a16:creationId xmlns:a16="http://schemas.microsoft.com/office/drawing/2014/main" id="{94935F85-FB3B-394A-BCB0-B26576921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5D65521-3DE7-984A-A35C-FD13D2F0255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179CD312-2F14-6045-B2BA-14FB260C2FC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DA43680E-02EC-134A-B54F-05205FB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2952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3A1807C-5515-2B40-8B68-3F350B2E99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AAFED5-29EB-624F-90CE-28E27667C664}" type="slidenum">
              <a:rPr lang="cs-CZ" altLang="cs-CZ"/>
              <a:pPr/>
              <a:t>41</a:t>
            </a:fld>
            <a:endParaRPr lang="cs-CZ" altLang="cs-CZ"/>
          </a:p>
        </p:txBody>
      </p:sp>
      <p:sp>
        <p:nvSpPr>
          <p:cNvPr id="84993" name="Text Box 1">
            <a:extLst>
              <a:ext uri="{FF2B5EF4-FFF2-40B4-BE49-F238E27FC236}">
                <a16:creationId xmlns:a16="http://schemas.microsoft.com/office/drawing/2014/main" id="{BF54D91A-2793-4143-8EC7-96F8B40A7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1632CC-A17B-DB4E-8CD4-42E6CB71AEC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4994" name="Text Box 2">
            <a:extLst>
              <a:ext uri="{FF2B5EF4-FFF2-40B4-BE49-F238E27FC236}">
                <a16:creationId xmlns:a16="http://schemas.microsoft.com/office/drawing/2014/main" id="{A212E676-D6CF-B945-9B98-803DF08A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563F65-6C19-3C43-B555-BD662F8FBC3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E64C3D7F-4839-3242-AD6A-FC1D44198F2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F16D286A-7A36-DB40-A087-A777F7C7B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31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A8F21E5-81BD-2140-8958-E587602AD5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DB0244-551C-3944-812F-CAB526983DA7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86017" name="Text Box 1">
            <a:extLst>
              <a:ext uri="{FF2B5EF4-FFF2-40B4-BE49-F238E27FC236}">
                <a16:creationId xmlns:a16="http://schemas.microsoft.com/office/drawing/2014/main" id="{C0F5B036-224C-0744-9928-38D738CD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62D55E-FEE2-4449-B809-CEF297271B8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6018" name="Text Box 2">
            <a:extLst>
              <a:ext uri="{FF2B5EF4-FFF2-40B4-BE49-F238E27FC236}">
                <a16:creationId xmlns:a16="http://schemas.microsoft.com/office/drawing/2014/main" id="{46BDC068-2399-0B42-BD85-7C288D50A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D2D94B-315A-8640-93A1-AB8E9C7E00E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274288A1-F371-0542-897B-D828CC53D1B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3272B1EA-B77F-FC44-B0E2-AE5E51402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99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BF6C76DF-2424-104C-9739-9A46B8EEE9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E61AC7-E44F-C342-902A-C4DAD78095BE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87041" name="Text Box 1">
            <a:extLst>
              <a:ext uri="{FF2B5EF4-FFF2-40B4-BE49-F238E27FC236}">
                <a16:creationId xmlns:a16="http://schemas.microsoft.com/office/drawing/2014/main" id="{2C2344CB-6F83-784B-943C-B29C5B14C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C389C9-0009-204F-A56E-CABE23303FA9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7042" name="Text Box 2">
            <a:extLst>
              <a:ext uri="{FF2B5EF4-FFF2-40B4-BE49-F238E27FC236}">
                <a16:creationId xmlns:a16="http://schemas.microsoft.com/office/drawing/2014/main" id="{A9D112D3-8A36-634C-8E6C-500B2081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D9FC121-144C-4E48-90DF-E430D82C61D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F68D9627-D154-5F4F-BE6E-0F4C06834B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C4AA821C-955B-B941-9A87-2D908B430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2687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F6D441F8-C655-8A49-ACC3-E0DE136F0D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772A14-F620-1D42-A772-3654D2709E13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88065" name="Text Box 1">
            <a:extLst>
              <a:ext uri="{FF2B5EF4-FFF2-40B4-BE49-F238E27FC236}">
                <a16:creationId xmlns:a16="http://schemas.microsoft.com/office/drawing/2014/main" id="{3A1F57CF-AE55-2A47-96E3-ADE9A6601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ED762AD-09ED-7B4C-8643-564FA3CBBD0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8066" name="Text Box 2">
            <a:extLst>
              <a:ext uri="{FF2B5EF4-FFF2-40B4-BE49-F238E27FC236}">
                <a16:creationId xmlns:a16="http://schemas.microsoft.com/office/drawing/2014/main" id="{EB3CADB3-AF43-E046-875B-03114E66FA1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3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54CC7BBF-3B3B-9B4A-BD28-D015894C8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75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88583D7-3F4C-E04E-81CA-4A85A6A8BF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A5C47-1186-CC45-B160-52C6E6BAADC7}" type="slidenum">
              <a:rPr lang="cs-CZ" altLang="cs-CZ"/>
              <a:pPr/>
              <a:t>45</a:t>
            </a:fld>
            <a:endParaRPr lang="cs-CZ" altLang="cs-CZ"/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15B6858B-4F0D-714B-AD2E-A97E8CC0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CD4854-C629-194D-A309-94A76C2672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1E5AC05D-9A73-5D4E-9E84-AF922016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126AF4-8EDE-C243-B326-6B328DFE571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24A7B456-65B3-9846-A180-27D5257F68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9B7C08BB-DE0C-2345-9EB1-BFEFA7B6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50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85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597E9200-BCCA-B340-9254-70754A1979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7401B5-EC08-234E-BAFD-C97C997893ED}" type="slidenum">
              <a:rPr lang="cs-CZ" altLang="cs-CZ"/>
              <a:pPr/>
              <a:t>46</a:t>
            </a:fld>
            <a:endParaRPr lang="cs-CZ" altLang="cs-CZ"/>
          </a:p>
        </p:txBody>
      </p:sp>
      <p:sp>
        <p:nvSpPr>
          <p:cNvPr id="91137" name="Text Box 1">
            <a:extLst>
              <a:ext uri="{FF2B5EF4-FFF2-40B4-BE49-F238E27FC236}">
                <a16:creationId xmlns:a16="http://schemas.microsoft.com/office/drawing/2014/main" id="{31564B70-51C7-2443-85AC-3FA91CEFC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D72078-D7BC-7440-AFC9-BA74AA35ECC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E20D48A9-755B-9348-8870-AB01D503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12B5AC-19BF-8E45-80D5-E23CC93AD05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B0C8F7AC-B642-944D-B383-9A6D32ADC2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595CB742-69A7-F24F-95F1-A3890646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0152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597E9200-BCCA-B340-9254-70754A1979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7401B5-EC08-234E-BAFD-C97C997893ED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91137" name="Text Box 1">
            <a:extLst>
              <a:ext uri="{FF2B5EF4-FFF2-40B4-BE49-F238E27FC236}">
                <a16:creationId xmlns:a16="http://schemas.microsoft.com/office/drawing/2014/main" id="{31564B70-51C7-2443-85AC-3FA91CEFC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D72078-D7BC-7440-AFC9-BA74AA35ECC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E20D48A9-755B-9348-8870-AB01D503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12B5AC-19BF-8E45-80D5-E23CC93AD05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B0C8F7AC-B642-944D-B383-9A6D32ADC2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595CB742-69A7-F24F-95F1-A3890646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6303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01262E2A-BA22-426C-8865-C9493C720A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422B83-EFBD-4BD5-AF30-FDFC96CD0CBC}" type="slidenum">
              <a:rPr lang="cs-CZ" altLang="en-US"/>
              <a:pPr/>
              <a:t>48</a:t>
            </a:fld>
            <a:endParaRPr lang="cs-CZ" altLang="en-US"/>
          </a:p>
        </p:txBody>
      </p:sp>
      <p:sp>
        <p:nvSpPr>
          <p:cNvPr id="94209" name="Text Box 1">
            <a:extLst>
              <a:ext uri="{FF2B5EF4-FFF2-40B4-BE49-F238E27FC236}">
                <a16:creationId xmlns:a16="http://schemas.microsoft.com/office/drawing/2014/main" id="{BB5EE397-E6FB-4CD6-BB90-C0268736C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239E59F-EBC6-4050-97CA-5A1DEAA6E98B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</p:txBody>
      </p:sp>
      <p:sp>
        <p:nvSpPr>
          <p:cNvPr id="94210" name="Text Box 2">
            <a:extLst>
              <a:ext uri="{FF2B5EF4-FFF2-40B4-BE49-F238E27FC236}">
                <a16:creationId xmlns:a16="http://schemas.microsoft.com/office/drawing/2014/main" id="{D5D20C6E-F2C3-4FB9-89D2-A1B87E270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3FB906D-ACAA-4C85-8592-10580FCD6AA6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F0DD8559-CCD6-4A93-B0EA-4A982E7CF90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6A7223B1-9D26-428F-8FF4-C6887AD8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15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11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F065CD8-EBE4-D949-AFDA-9DF450D74A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0A72C-5A8E-F94E-9982-BB6473889481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F2DE3089-2121-6248-9352-17FC8201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016CB6-22A6-A043-A27C-BC665C0E957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EC15C297-FF17-D941-B043-05D28B6D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95D0C9-24F4-6D4C-BF86-27EC924EFCA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C62F56EC-5C29-7F49-BF73-FC7BF02E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A4B3F5-3010-A14A-949D-A148B03BB57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4BA9CAE4-BF02-4643-946C-B59845EA86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E3DE105C-78F1-2442-93B6-8BCB4DE4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51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AB4E352-505F-F348-8B49-3DB82CFD2F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851A77-F3B7-454D-B55D-203A502EEE54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F9EBA790-E33F-644A-A092-A2D3E5DF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7F7A64-B4F6-4344-89DC-54EE21073C4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B260097C-FD39-B449-8158-43BEC3F4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365D66D-DF31-C049-844E-DF8AA486346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2B59FCD0-BA9F-0343-A950-CE938DC8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83B3D-CA89-704A-8331-B4C8195BD43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99DDD8BE-AE82-854B-9434-5D8C28BC91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CE4E012B-E309-024E-B298-5E746C550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677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96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18396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563" y="3681628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043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0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261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184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370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563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184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8370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13080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5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6" indent="0" algn="ctr">
              <a:buNone/>
              <a:defRPr sz="1500"/>
            </a:lvl2pPr>
            <a:lvl3pPr marL="685791" indent="0" algn="ctr">
              <a:buNone/>
              <a:defRPr sz="1350"/>
            </a:lvl3pPr>
            <a:lvl4pPr marL="1028687" indent="0" algn="ctr">
              <a:buNone/>
              <a:defRPr sz="1200"/>
            </a:lvl4pPr>
            <a:lvl5pPr marL="1371582" indent="0" algn="ctr">
              <a:buNone/>
              <a:defRPr sz="1200"/>
            </a:lvl5pPr>
            <a:lvl6pPr marL="1714478" indent="0" algn="ctr">
              <a:buNone/>
              <a:defRPr sz="1200"/>
            </a:lvl6pPr>
            <a:lvl7pPr marL="2057374" indent="0" algn="ctr">
              <a:buNone/>
              <a:defRPr sz="1200"/>
            </a:lvl7pPr>
            <a:lvl8pPr marL="2400269" indent="0" algn="ctr">
              <a:buNone/>
              <a:defRPr sz="1200"/>
            </a:lvl8pPr>
            <a:lvl9pPr marL="2743165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FA24C-8C40-8549-9FCA-BCF53E17924A}" type="slidenum">
              <a:rPr lang="en-US" altLang="en-CZ" smtClean="0"/>
              <a:pPr>
                <a:defRPr/>
              </a:pPr>
              <a:t>‹#›</a:t>
            </a:fld>
            <a:endParaRPr lang="en-US" altLang="en-CZ"/>
          </a:p>
        </p:txBody>
      </p:sp>
      <p:pic>
        <p:nvPicPr>
          <p:cNvPr id="7" name="Obrázek 10">
            <a:extLst>
              <a:ext uri="{FF2B5EF4-FFF2-40B4-BE49-F238E27FC236}">
                <a16:creationId xmlns:a16="http://schemas.microsoft.com/office/drawing/2014/main" id="{C1F9F267-E499-E84B-A9C6-0F38552AA19A}"/>
              </a:ext>
            </a:extLst>
          </p:cNvPr>
          <p:cNvPicPr/>
          <p:nvPr/>
        </p:nvPicPr>
        <p:blipFill>
          <a:blip r:embed="rId2"/>
          <a:srcRect l="7808" t="27743" r="5481" b="25155"/>
          <a:stretch/>
        </p:blipFill>
        <p:spPr>
          <a:xfrm>
            <a:off x="371160" y="385835"/>
            <a:ext cx="5232600" cy="617040"/>
          </a:xfrm>
          <a:prstGeom prst="rect">
            <a:avLst/>
          </a:prstGeom>
          <a:ln>
            <a:noFill/>
          </a:ln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C429C1D0-73C6-DF4F-B357-ECD63A89E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9" y="0"/>
            <a:ext cx="358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2644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903" b="0" strike="noStrike" spc="-1">
                <a:latin typeface="Arial"/>
              </a:rPr>
              <a:t>Click to edit Master subtitle style</a:t>
            </a:r>
            <a:endParaRPr lang="en-CA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649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168316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714D8-DDA5-78E2-28E5-BF0E319CC37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D120A-D300-ECE0-478D-F4F4658A2A3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1E2F5-FC30-483E-82F3-262ED1A6E5C8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1685676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46948D-4BD1-5327-BA70-9B6B9F65963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D1456E-D9A6-8AC5-DC78-19E9AB96AF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5AD06-2772-4B28-B20B-7551DD294C31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466226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53CCF8-7C15-8934-CD57-D0AA6B4D8CA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4E8459-9AC9-F101-6929-FC7F131146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D45B4-DC47-49D4-BBF0-F7AD31FB476A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3310847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836614"/>
            <a:ext cx="5659967" cy="5538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7517" y="836614"/>
            <a:ext cx="5662083" cy="5538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EFF713-CD85-BAD3-4376-20024329115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AFF68A-B3A9-9BC6-1EBA-EBAEDB1CA7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1056-C282-4DAC-BE5B-6C8C489E1FE5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186263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794323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67CCB8-A841-9A20-B17D-4E537906AD6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CDC766-BF81-578C-9929-4BD96FACD4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476E-5CC3-4C2B-AAFC-428468F15EE1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1286718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B75DEA-CCB8-E9EA-1A85-38F5E0F51E3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C9BAD9-2E90-AA04-8237-B6684E4CAE4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F241C-4800-4A1F-88CA-90200BD8F34D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3774819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4DA029-513F-E285-FC83-36F58FC3F5E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194B19-A809-EFB2-7C48-67E6C8D5722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AC79-EE95-46D4-92B3-50552B0C06EC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1151376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540333-B9FC-E8F2-1ADB-41AAAA2B0D1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FD4068-2B20-2CE6-7040-9CD1592EDB4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6719-9FBC-4147-BB88-6561E3C946C5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224615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FFFCB-C463-58D1-FF98-45C53F93741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780AD-F67F-6241-C571-4C6EF6A3EC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52EEE-A854-4C13-9438-68F03DD881D3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2742325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3F0544-22C7-8AA8-F594-9ED3E331921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F6CCE-1EBD-568F-8C5C-CC66CCA484E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0B23-782D-49CA-8DD9-3E306E38E3FC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3378665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9034" y="61914"/>
            <a:ext cx="2893484" cy="63134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61914"/>
            <a:ext cx="8481483" cy="63134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3850B1-4ECB-7292-A0F9-2499FF68650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F442F9-C30A-782B-7C88-3D271689C2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9E65-2D3D-4796-9835-EEEDFF9E4380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227580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87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63" y="273424"/>
            <a:ext cx="10971684" cy="53073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903" b="0" strike="noStrike" spc="-1">
                <a:latin typeface="Arial"/>
              </a:rPr>
              <a:t>Click to edit Master subtitle style</a:t>
            </a:r>
            <a:endParaRPr lang="en-CA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60986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43989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16803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03730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CA" sz="3991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903" b="0" strike="noStrike" spc="-1">
                <a:latin typeface="Arial"/>
              </a:rPr>
              <a:t>Click to edit the outline text format</a:t>
            </a:r>
          </a:p>
          <a:p>
            <a:pPr marL="783734" lvl="1" indent="-293900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540" b="0" strike="noStrike" spc="-1">
                <a:latin typeface="Arial"/>
              </a:rPr>
              <a:t>Second Outline Level</a:t>
            </a:r>
          </a:p>
          <a:p>
            <a:pPr marL="1175602" lvl="2" indent="-261245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177" b="0" strike="noStrike" spc="-1">
                <a:latin typeface="Arial"/>
              </a:rPr>
              <a:t>Third Outline Level</a:t>
            </a:r>
          </a:p>
          <a:p>
            <a:pPr marL="1567469" lvl="3" indent="-195934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14" b="0" strike="noStrike" spc="-1">
                <a:latin typeface="Arial"/>
              </a:rPr>
              <a:t>Fourth Outline Level</a:t>
            </a:r>
          </a:p>
          <a:p>
            <a:pPr marL="1959336" lvl="4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Fifth Outline Level</a:t>
            </a:r>
          </a:p>
          <a:p>
            <a:pPr marL="2351203" lvl="5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Sixth Outline Level</a:t>
            </a:r>
          </a:p>
          <a:p>
            <a:pPr marL="2743070" lvl="6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563" y="6246923"/>
            <a:ext cx="2840124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CA" sz="127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9406" y="6246923"/>
            <a:ext cx="3864189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CA" sz="127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41123" y="6246923"/>
            <a:ext cx="2840124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fld id="{58827F87-85F9-FF48-AA9D-1D389151D378}" type="slidenum">
              <a:rPr lang="cs-CZ" altLang="en-CZ" smtClean="0"/>
              <a:pPr>
                <a:defRPr/>
              </a:pPr>
              <a:t>‹#›</a:t>
            </a:fld>
            <a:endParaRPr lang="cs-CZ" altLang="en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40F8E0-248B-CE43-9852-1A3309E3CD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78305" y="6278615"/>
            <a:ext cx="2326656" cy="5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829452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C6C21E02-7A82-7C7C-BC38-98396199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6165851"/>
            <a:ext cx="768351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D7AEC00E-14F3-D7E7-79E1-804952BF1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2" y="836614"/>
            <a:ext cx="11525249" cy="553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0559BA13-9D18-A56E-DBC1-73A3810E7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5218" y="61913"/>
            <a:ext cx="1141730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CB9E8B5-EC66-93CF-B30F-A21508A3D3C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390651" y="6356351"/>
            <a:ext cx="44069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 b="1">
                <a:solidFill>
                  <a:srgbClr val="003366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02FD81F-2CB9-7CA2-61F6-AF383FDC17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169400" y="6237288"/>
            <a:ext cx="2836333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38358F3-CCA0-4BB5-80E6-918ACB66DEE0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 kern="1200">
          <a:solidFill>
            <a:srgbClr val="33339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press.com/sagmb/vol3/iss1/art3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>
            <a:extLst>
              <a:ext uri="{FF2B5EF4-FFF2-40B4-BE49-F238E27FC236}">
                <a16:creationId xmlns:a16="http://schemas.microsoft.com/office/drawing/2014/main" id="{7BF284C4-2D91-3745-BC40-13A56D0EA9B1}"/>
              </a:ext>
            </a:extLst>
          </p:cNvPr>
          <p:cNvSpPr/>
          <p:nvPr/>
        </p:nvSpPr>
        <p:spPr>
          <a:xfrm>
            <a:off x="446696" y="2132856"/>
            <a:ext cx="9721080" cy="1958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Analýza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genomických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proteomických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</a:t>
            </a:r>
            <a:endParaRPr lang="en-US" sz="3638" spc="-1" dirty="0">
              <a:solidFill>
                <a:srgbClr val="0000D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3600" spc="-1" dirty="0">
              <a:solidFill>
                <a:srgbClr val="0000D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Základní</a:t>
            </a:r>
            <a:r>
              <a:rPr lang="en-US" sz="3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schéma</a:t>
            </a:r>
            <a:r>
              <a:rPr lang="en-US" sz="3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analýzy</a:t>
            </a:r>
            <a:endParaRPr lang="en-US" dirty="0" err="1">
              <a:solidFill>
                <a:schemeClr val="tx2"/>
              </a:solidFill>
              <a:latin typeface="Arial"/>
            </a:endParaRPr>
          </a:p>
          <a:p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Porovnání</a:t>
            </a:r>
            <a:r>
              <a:rPr lang="en-US" sz="3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skupin</a:t>
            </a: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9F24C027-172D-0D45-B952-F549AD69A8F4}"/>
              </a:ext>
            </a:extLst>
          </p:cNvPr>
          <p:cNvSpPr/>
          <p:nvPr/>
        </p:nvSpPr>
        <p:spPr>
          <a:xfrm>
            <a:off x="487397" y="4838165"/>
            <a:ext cx="9393436" cy="16862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Jaro 2023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29. </a:t>
            </a:r>
            <a:r>
              <a:rPr lang="en-US" sz="195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březen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2023</a:t>
            </a:r>
          </a:p>
          <a:p>
            <a:pPr>
              <a:lnSpc>
                <a:spcPct val="100000"/>
              </a:lnSpc>
            </a:pP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Eva </a:t>
            </a:r>
            <a:r>
              <a:rPr lang="en-US" sz="195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Budinská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US" sz="195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eva.budinska@recetox.muni.cz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58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graphicFrame>
        <p:nvGraphicFramePr>
          <p:cNvPr id="16388" name="Text Box 2">
            <a:extLst>
              <a:ext uri="{FF2B5EF4-FFF2-40B4-BE49-F238E27FC236}">
                <a16:creationId xmlns:a16="http://schemas.microsoft.com/office/drawing/2014/main" id="{AA2B74F7-896F-4914-8BE8-B3D4ED0A2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527217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289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7FBBEB1F-9EE8-4847-96A0-082AF9DD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latin typeface="+mj-lt"/>
                <a:ea typeface="+mj-ea"/>
                <a:cs typeface="+mj-cs"/>
              </a:rPr>
              <a:t>Základní metody pro porovnávání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4" name="Text Box 2">
            <a:extLst>
              <a:ext uri="{FF2B5EF4-FFF2-40B4-BE49-F238E27FC236}">
                <a16:creationId xmlns:a16="http://schemas.microsoft.com/office/drawing/2014/main" id="{F50BA952-1925-4D4B-8E95-55DE2EFE9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78613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624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0A1FAF59-5147-854B-BBED-01B3AEB60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63877"/>
            <a:ext cx="3494362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Testování</a:t>
            </a:r>
            <a:r>
              <a:rPr lang="en-US" altLang="cs-CZ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hypotéz</a:t>
            </a:r>
            <a:endParaRPr lang="en-US" altLang="cs-CZ" sz="44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Text Box 2">
            <a:extLst>
              <a:ext uri="{FF2B5EF4-FFF2-40B4-BE49-F238E27FC236}">
                <a16:creationId xmlns:a16="http://schemas.microsoft.com/office/drawing/2014/main" id="{CB452302-999C-2941-B211-A24F53F37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031" y="963877"/>
            <a:ext cx="6377769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Testuje se:</a:t>
            </a: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Nulová hypotéza (H</a:t>
            </a:r>
            <a:r>
              <a:rPr lang="en-US" altLang="cs-CZ" sz="2200" i="1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b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 / protein není odlišně exprimovaný mezi skupinami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proti</a:t>
            </a: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Alternativní hypotéza (H</a:t>
            </a:r>
            <a:r>
              <a:rPr lang="en-US" altLang="cs-CZ" sz="2200" i="1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b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 je odlišně exprimovaný mezi skupinami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základě dat musíme rozhodnout, co je pravda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Nulovou hypotézu </a:t>
            </a:r>
            <a:r>
              <a:rPr lang="en-US" altLang="cs-CZ" sz="2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zamítneme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jen pokud existuje </a:t>
            </a:r>
            <a:r>
              <a:rPr lang="en-US" altLang="cs-CZ" sz="2200" b="1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dostatečně silná evidence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že je neplatná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–  statistika a p-hodnota!</a:t>
            </a:r>
          </a:p>
        </p:txBody>
      </p:sp>
    </p:spTree>
    <p:extLst>
      <p:ext uri="{BB962C8B-B14F-4D97-AF65-F5344CB8AC3E}">
        <p14:creationId xmlns:p14="http://schemas.microsoft.com/office/powerpoint/2010/main" val="334863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je to </a:t>
            </a:r>
            <a:r>
              <a:rPr lang="en-US" altLang="cs-CZ" sz="4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Graphic 69" descr="Bar chart">
            <a:extLst>
              <a:ext uri="{FF2B5EF4-FFF2-40B4-BE49-F238E27FC236}">
                <a16:creationId xmlns:a16="http://schemas.microsoft.com/office/drawing/2014/main" id="{0B5D8AC5-FB06-4A03-B35F-8FFE74DD0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Abychom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rozhodli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pravdivá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sumarizujeme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do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jednoho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čísla</a:t>
            </a:r>
            <a:endParaRPr lang="en-US" altLang="cs-CZ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testovaní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toto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číslo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nazývá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...)</a:t>
            </a:r>
            <a:b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altLang="cs-CZ" sz="24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definovány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předpoklady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Například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porovnává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signál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šumem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předpokládá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normalitu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dat.</a:t>
            </a:r>
          </a:p>
        </p:txBody>
      </p:sp>
    </p:spTree>
    <p:extLst>
      <p:ext uri="{BB962C8B-B14F-4D97-AF65-F5344CB8AC3E}">
        <p14:creationId xmlns:p14="http://schemas.microsoft.com/office/powerpoint/2010/main" val="4233531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78A2E094-349E-5144-BECE-AA84814ED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T-test</a:t>
            </a:r>
          </a:p>
        </p:txBody>
      </p:sp>
      <p:graphicFrame>
        <p:nvGraphicFramePr>
          <p:cNvPr id="20484" name="Text Box 2">
            <a:extLst>
              <a:ext uri="{FF2B5EF4-FFF2-40B4-BE49-F238E27FC236}">
                <a16:creationId xmlns:a16="http://schemas.microsoft.com/office/drawing/2014/main" id="{FDC4DCF0-8C1B-4A8E-AD87-D5DA4EF32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507943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0045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T-test a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Dvouvýběrový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cmmi10" charset="0"/>
              </a:rPr>
              <a:t>T-test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pro porovnání rovnosti dvou průměrů </a:t>
            </a:r>
            <a:r>
              <a:rPr lang="cs-CZ" altLang="cs-CZ" sz="2000" i="1" dirty="0">
                <a:solidFill>
                  <a:srgbClr val="000000"/>
                </a:solidFill>
                <a:latin typeface="cmmi10" charset="0"/>
              </a:rPr>
              <a:t>μ</a:t>
            </a:r>
            <a:r>
              <a:rPr lang="cs-CZ" altLang="cs-CZ" sz="2000" i="1" dirty="0">
                <a:solidFill>
                  <a:srgbClr val="000000"/>
                </a:solidFill>
                <a:latin typeface="CMR7" charset="0"/>
              </a:rPr>
              <a:t>1</a:t>
            </a:r>
            <a:r>
              <a:rPr lang="cs-CZ" altLang="cs-CZ" sz="2000" i="1" dirty="0">
                <a:solidFill>
                  <a:srgbClr val="000000"/>
                </a:solidFill>
                <a:latin typeface="cmmi10" charset="0"/>
              </a:rPr>
              <a:t>, μ</a:t>
            </a:r>
            <a:r>
              <a:rPr lang="cs-CZ" altLang="cs-CZ" sz="2000" i="1" dirty="0">
                <a:solidFill>
                  <a:srgbClr val="000000"/>
                </a:solidFill>
                <a:latin typeface="CMR7" charset="0"/>
              </a:rPr>
              <a:t>2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Průměr exprese genu ve skupině 1 vs. průměr ve skupině 2</a:t>
            </a:r>
          </a:p>
          <a:p>
            <a:pPr marL="338138">
              <a:spcBef>
                <a:spcPts val="90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303C5A8-E9D8-F248-82C6-170AD1B5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" y="2489329"/>
            <a:ext cx="4116047" cy="439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C3A484C4-59BE-474C-B96E-B42161D1C4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4753" y="5460635"/>
            <a:ext cx="28015" cy="576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6741DD6-9BB0-EB4C-8103-225232284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3" y="6171569"/>
            <a:ext cx="350183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dirty="0">
                <a:solidFill>
                  <a:srgbClr val="000000"/>
                </a:solidFill>
              </a:rPr>
              <a:t>Variabilita (vyjádřená jako směrodatná odchylka)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CCFB0A85-CDFF-B54F-AF5E-2063D8094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61291"/>
              </p:ext>
            </p:extLst>
          </p:nvPr>
        </p:nvGraphicFramePr>
        <p:xfrm>
          <a:off x="7736727" y="4186985"/>
          <a:ext cx="22320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574500" imgH="15798800" progId="">
                  <p:embed/>
                </p:oleObj>
              </mc:Choice>
              <mc:Fallback>
                <p:oleObj r:id="rId4" imgW="24574500" imgH="15798800" progId="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CCFB0A85-CDFF-B54F-AF5E-2063D80947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6727" y="4186985"/>
                        <a:ext cx="22320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7822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T-test a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Pokud data mají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normální rozložení a neexistuje                                        rozdíl mezi skupinami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tak T-statistiky pocházejí                                            z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T-rozložení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p-hodnota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= pravděpodobnost že dostaneme danou hodnotu T-statistiky nebo hodnotu větší, v případě, že neexistuje rozdíl mezi skupinami</a:t>
            </a:r>
          </a:p>
          <a:p>
            <a:pPr marL="338138"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					</a:t>
            </a:r>
            <a:r>
              <a:rPr lang="cs-CZ" altLang="cs-CZ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000" i="1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 = </a:t>
            </a:r>
            <a:r>
              <a:rPr lang="cs-CZ" altLang="cs-CZ" sz="2000" dirty="0" err="1">
                <a:solidFill>
                  <a:srgbClr val="000000"/>
                </a:solidFill>
                <a:latin typeface="cmmi10" charset="0"/>
              </a:rPr>
              <a:t>Pr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(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000" i="1" baseline="-25000" dirty="0">
                <a:solidFill>
                  <a:srgbClr val="000000"/>
                </a:solidFill>
                <a:latin typeface="CMMI7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CMMI7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Maiandra GD" panose="020E0502030308020204" pitchFamily="34" charset="77"/>
              </a:rPr>
              <a:t>≤</a:t>
            </a:r>
            <a:r>
              <a:rPr lang="cs-CZ" altLang="cs-CZ" sz="2000" dirty="0">
                <a:solidFill>
                  <a:srgbClr val="000000"/>
                </a:solidFill>
                <a:latin typeface="cmmi10" charset="0"/>
              </a:rPr>
              <a:t> 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)</a:t>
            </a:r>
          </a:p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Dostatečně malá p-hodnota = významný rozdíl (silná evidence)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303C5A8-E9D8-F248-82C6-170AD1B5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" y="2489329"/>
            <a:ext cx="4116047" cy="439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314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17BEEDA4-45BF-6045-9283-56C27845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78" y="629266"/>
            <a:ext cx="6422849" cy="16766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Testování hypotéz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9D57BB56-D770-894B-A18E-9481A9BA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810" y="3429000"/>
            <a:ext cx="2474419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0EFC6A41-2884-BB4D-8BAC-8535AA90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196" y="784379"/>
            <a:ext cx="24420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26278D76-C270-5043-B591-4700E41F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79" y="2089370"/>
            <a:ext cx="6422848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Typické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rozhodovací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pravidlo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Výpočet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&lt; 5%, gen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označený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odlišně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exprimovaný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7950" indent="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</a:pP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Důležité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nulová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p-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všech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testovaných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rovnoměrně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značná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odlišně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exprimovaná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uniformní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38138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670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BB2BA5E9-DD86-054F-898F-D93EBEE6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Možné výsledky testování</a:t>
            </a:r>
          </a:p>
        </p:txBody>
      </p:sp>
      <p:graphicFrame>
        <p:nvGraphicFramePr>
          <p:cNvPr id="24578" name="Group 2">
            <a:extLst>
              <a:ext uri="{FF2B5EF4-FFF2-40B4-BE49-F238E27FC236}">
                <a16:creationId xmlns:a16="http://schemas.microsoft.com/office/drawing/2014/main" id="{538A83FE-AA47-B644-B0AD-354D77B05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81365"/>
              </p:ext>
            </p:extLst>
          </p:nvPr>
        </p:nvGraphicFramePr>
        <p:xfrm>
          <a:off x="828675" y="2097702"/>
          <a:ext cx="10525127" cy="3807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50362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3392021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398274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</a:tblGrid>
              <a:tr h="777998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cs-CZ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nezamítneme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cs-CZ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zamítneme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151459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sk-SK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je pravdivá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gen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není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odlišně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exprimovaný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151459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sk-SK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není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pravdivá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gen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je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odlišně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exprimovaný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751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C6570690-5849-9B42-8089-07CA9657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23" y="1204108"/>
            <a:ext cx="3137401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 dirty="0" err="1">
                <a:latin typeface="+mj-lt"/>
                <a:ea typeface="+mj-ea"/>
                <a:cs typeface="+mj-cs"/>
              </a:rPr>
              <a:t>Problém</a:t>
            </a:r>
            <a:r>
              <a:rPr lang="en-US" altLang="cs-CZ" sz="30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000" b="1" dirty="0" err="1">
                <a:latin typeface="+mj-lt"/>
                <a:ea typeface="+mj-ea"/>
                <a:cs typeface="+mj-cs"/>
              </a:rPr>
              <a:t>mnohonásobného</a:t>
            </a:r>
            <a:r>
              <a:rPr lang="en-US" altLang="cs-CZ" sz="30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000" b="1" dirty="0" err="1">
                <a:latin typeface="+mj-lt"/>
                <a:ea typeface="+mj-ea"/>
                <a:cs typeface="+mj-cs"/>
              </a:rPr>
              <a:t>porovnávání</a:t>
            </a:r>
            <a:endParaRPr lang="en-US" altLang="cs-CZ" sz="30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628" name="Text Box 2">
            <a:extLst>
              <a:ext uri="{FF2B5EF4-FFF2-40B4-BE49-F238E27FC236}">
                <a16:creationId xmlns:a16="http://schemas.microsoft.com/office/drawing/2014/main" id="{0FD8318D-9F5F-440C-9BA6-5A5398CD9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154764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6954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cs-CZ" sz="2000" dirty="0" err="1">
                <a:latin typeface="+mj-lt"/>
                <a:ea typeface="+mj-ea"/>
                <a:cs typeface="+mj-cs"/>
              </a:rPr>
              <a:t>Základní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schéma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analýzy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genomických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a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proteomických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dat</a:t>
            </a:r>
            <a:endParaRPr lang="en-US" sz="2000">
              <a:ea typeface="Verdan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877407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9D543066-2EDE-BB47-9D7E-F4E9E2FB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-112713"/>
            <a:ext cx="9074150" cy="96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2800" b="1" dirty="0">
                <a:solidFill>
                  <a:srgbClr val="333399"/>
                </a:solidFill>
                <a:latin typeface="Arial" panose="020B0604020202020204" pitchFamily="34" charset="0"/>
              </a:rPr>
              <a:t>Korekce problému mnohonásobného porovnávání</a:t>
            </a:r>
          </a:p>
        </p:txBody>
      </p:sp>
      <p:graphicFrame>
        <p:nvGraphicFramePr>
          <p:cNvPr id="27650" name="Group 2">
            <a:extLst>
              <a:ext uri="{FF2B5EF4-FFF2-40B4-BE49-F238E27FC236}">
                <a16:creationId xmlns:a16="http://schemas.microsoft.com/office/drawing/2014/main" id="{1CA6C8AF-6F57-5843-AA2E-3AE0DF644FFF}"/>
              </a:ext>
            </a:extLst>
          </p:cNvPr>
          <p:cNvGraphicFramePr>
            <a:graphicFrameLocks noGrp="1"/>
          </p:cNvGraphicFramePr>
          <p:nvPr/>
        </p:nvGraphicFramePr>
        <p:xfrm>
          <a:off x="2640013" y="981076"/>
          <a:ext cx="7421562" cy="1719263"/>
        </p:xfrm>
        <a:graphic>
          <a:graphicData uri="http://schemas.openxmlformats.org/drawingml/2006/table">
            <a:tbl>
              <a:tblPr/>
              <a:tblGrid>
                <a:gridCol w="2471737">
                  <a:extLst>
                    <a:ext uri="{9D8B030D-6E8A-4147-A177-3AD203B41FA5}">
                      <a16:colId xmlns:a16="http://schemas.microsoft.com/office/drawing/2014/main" val="2968522122"/>
                    </a:ext>
                  </a:extLst>
                </a:gridCol>
                <a:gridCol w="2478088">
                  <a:extLst>
                    <a:ext uri="{9D8B030D-6E8A-4147-A177-3AD203B41FA5}">
                      <a16:colId xmlns:a16="http://schemas.microsoft.com/office/drawing/2014/main" val="628512226"/>
                    </a:ext>
                  </a:extLst>
                </a:gridCol>
                <a:gridCol w="2471737">
                  <a:extLst>
                    <a:ext uri="{9D8B030D-6E8A-4147-A177-3AD203B41FA5}">
                      <a16:colId xmlns:a16="http://schemas.microsoft.com/office/drawing/2014/main" val="3439930261"/>
                    </a:ext>
                  </a:extLst>
                </a:gridCol>
              </a:tblGrid>
              <a:tr h="374650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nezamítnuté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(NZ)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zamítnuté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(Z)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998414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#bez rozd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í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l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892759"/>
                  </a:ext>
                </a:extLst>
              </a:tr>
              <a:tr h="709613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šné geny/proteiny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6649"/>
                  </a:ext>
                </a:extLst>
              </a:tr>
            </a:tbl>
          </a:graphicData>
        </a:graphic>
      </p:graphicFrame>
      <p:sp>
        <p:nvSpPr>
          <p:cNvPr id="27660" name="Rectangle 12">
            <a:extLst>
              <a:ext uri="{FF2B5EF4-FFF2-40B4-BE49-F238E27FC236}">
                <a16:creationId xmlns:a16="http://schemas.microsoft.com/office/drawing/2014/main" id="{394FA04C-F516-8145-A8E5-3D86217A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924175"/>
            <a:ext cx="8675688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Chyby 1. druhu:</a:t>
            </a:r>
          </a:p>
          <a:p>
            <a:pPr eaLnBrk="1" hangingPunct="1">
              <a:buClrTx/>
              <a:buFontTx/>
              <a:buNone/>
            </a:pP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>
              <a:buFont typeface="Times New Roman" panose="02020603050405020304" pitchFamily="18" charset="0"/>
              <a:buAutoNum type="arabicPeriod"/>
            </a:pP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Family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wise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error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rate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(FWER)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: Pravděpodobnost alespoň jedné chyby prvního druhu (falešné pozitivity): FWER =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(FP &gt; 0)</a:t>
            </a:r>
          </a:p>
          <a:p>
            <a:pPr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>
              <a:buFont typeface="Times New Roman" panose="02020603050405020304" pitchFamily="18" charset="0"/>
              <a:buAutoNum type="arabicPeriod"/>
            </a:pP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False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discovery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rate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(FDR)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(Benjamini &amp; Hochberg,1995):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Očakávaný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podíl falešně pozitivních výsledků mezi zamítnutými hypotézami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FDR= E[FP/Z]</a:t>
            </a:r>
          </a:p>
          <a:p>
            <a:pPr algn="ctr"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4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27AFD5DC-C16C-C14C-8901-997C6D2BF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 err="1">
                <a:latin typeface="+mj-lt"/>
                <a:ea typeface="+mj-ea"/>
                <a:cs typeface="+mj-cs"/>
              </a:rPr>
              <a:t>Korekce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p-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hodnot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při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mnohonásobném</a:t>
            </a:r>
            <a:endParaRPr lang="en-US" altLang="cs-CZ" sz="3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testování</a:t>
            </a:r>
            <a:endParaRPr lang="en-US" altLang="cs-CZ" sz="32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676" name="Text Box 2">
            <a:extLst>
              <a:ext uri="{FF2B5EF4-FFF2-40B4-BE49-F238E27FC236}">
                <a16:creationId xmlns:a16="http://schemas.microsoft.com/office/drawing/2014/main" id="{2DC4EB65-5B59-4C30-9824-F82A3E9A1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772612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410FD7-F4FD-4562-B681-F2BD95BAAA0E}"/>
              </a:ext>
            </a:extLst>
          </p:cNvPr>
          <p:cNvSpPr txBox="1"/>
          <p:nvPr/>
        </p:nvSpPr>
        <p:spPr>
          <a:xfrm>
            <a:off x="804929" y="4507606"/>
            <a:ext cx="334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! Existuje více druhů metod pro kontrolu FDR!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19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D8D60F72-AFF9-E147-953D-D44169B4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>
                <a:latin typeface="+mj-lt"/>
                <a:ea typeface="+mj-ea"/>
                <a:cs typeface="+mj-cs"/>
              </a:rPr>
              <a:t>Který typ korekce použít?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01C87-2437-4EAF-A49E-2E752A90C64F}"/>
              </a:ext>
            </a:extLst>
          </p:cNvPr>
          <p:cNvSpPr txBox="1"/>
          <p:nvPr/>
        </p:nvSpPr>
        <p:spPr>
          <a:xfrm>
            <a:off x="4780286" y="606976"/>
            <a:ext cx="6791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FF0000"/>
                </a:solidFill>
              </a:rPr>
              <a:t>FWER</a:t>
            </a:r>
            <a:r>
              <a:rPr lang="cs-CZ" sz="2400" dirty="0"/>
              <a:t> </a:t>
            </a:r>
            <a:r>
              <a:rPr lang="cs-CZ" sz="2400" b="1" dirty="0"/>
              <a:t>pokud chceme aby VŠECHNY vybrané geny/proteiny </a:t>
            </a:r>
            <a:r>
              <a:rPr lang="cs-CZ" sz="2400" dirty="0"/>
              <a:t>byly opravdu významné. Na druhou stranu, nevybereme tak všechny významné geny!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9E8FD-D557-4FD2-9FBA-55BF7F9E2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01" y="1796027"/>
            <a:ext cx="5779729" cy="47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7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D8D60F72-AFF9-E147-953D-D44169B4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 err="1">
                <a:latin typeface="+mj-lt"/>
                <a:ea typeface="+mj-ea"/>
                <a:cs typeface="+mj-cs"/>
              </a:rPr>
              <a:t>Který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typ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korekce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použít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92791-B51C-42A1-A7DE-E0774AD181BD}"/>
              </a:ext>
            </a:extLst>
          </p:cNvPr>
          <p:cNvSpPr txBox="1"/>
          <p:nvPr/>
        </p:nvSpPr>
        <p:spPr>
          <a:xfrm>
            <a:off x="4863652" y="571268"/>
            <a:ext cx="6911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FF0000"/>
                </a:solidFill>
              </a:rPr>
              <a:t>FDR</a:t>
            </a:r>
            <a:r>
              <a:rPr lang="cs-CZ" sz="2400" dirty="0"/>
              <a:t> pokud </a:t>
            </a:r>
            <a:r>
              <a:rPr lang="cs-CZ" sz="2400" b="1" dirty="0"/>
              <a:t>preferujeme vybrat většinu významných genů/proteinů</a:t>
            </a:r>
            <a:r>
              <a:rPr lang="cs-CZ" sz="2400" dirty="0"/>
              <a:t>, a nevadí nám nějaké falešně pozitivní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15A22-2A95-4304-B79C-0957D8FF8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653" y="1863930"/>
            <a:ext cx="5842001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8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3B59D3A-6319-5A47-B154-D625527C71ED}"/>
              </a:ext>
            </a:extLst>
          </p:cNvPr>
          <p:cNvSpPr/>
          <p:nvPr/>
        </p:nvSpPr>
        <p:spPr>
          <a:xfrm>
            <a:off x="1523194" y="5595716"/>
            <a:ext cx="9144393" cy="12622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207382" tIns="0" rIns="207382" bIns="0" anchor="t" anchorCtr="0" compatLnSpc="0">
            <a:noAutofit/>
          </a:bodyPr>
          <a:lstStyle/>
          <a:p>
            <a:r>
              <a:rPr lang="en-US" sz="1270" dirty="0">
                <a:latin typeface="Liberation Sans" pitchFamily="18"/>
                <a:ea typeface="Noto Sans CJK SC Regular" pitchFamily="2"/>
                <a:cs typeface="FreeSans" pitchFamily="2"/>
              </a:rPr>
              <a:t>From: False discovery rate, sensitivity and sample size for microarray studies</a:t>
            </a:r>
          </a:p>
          <a:p>
            <a:r>
              <a:rPr lang="en-US" sz="1089" dirty="0">
                <a:latin typeface="Liberation Sans" pitchFamily="18"/>
                <a:ea typeface="Noto Sans CJK SC Regular" pitchFamily="2"/>
                <a:cs typeface="FreeSans" pitchFamily="2"/>
              </a:rPr>
              <a:t>Bioinformatics. 2005;21(13):3017-3024. doi:10.1093/bioinformatics/bti448</a:t>
            </a:r>
          </a:p>
          <a:p>
            <a:r>
              <a:rPr lang="en-US" sz="1089" dirty="0">
                <a:latin typeface="Liberation Sans" pitchFamily="18"/>
                <a:ea typeface="Noto Sans CJK SC Regular" pitchFamily="2"/>
                <a:cs typeface="FreeSans" pitchFamily="2"/>
              </a:rPr>
              <a:t>Bioinformatics | © The Author 2005. Published by Oxford University Press. All rights reserved. For Permissions, please email: </a:t>
            </a:r>
            <a:r>
              <a:rPr lang="en-US" sz="1089" dirty="0" err="1">
                <a:latin typeface="Liberation Sans" pitchFamily="18"/>
                <a:ea typeface="Noto Sans CJK SC Regular" pitchFamily="2"/>
                <a:cs typeface="FreeSans" pitchFamily="2"/>
              </a:rPr>
              <a:t>journals.permissions@oupjournals.org</a:t>
            </a:r>
            <a:endParaRPr lang="en-US" sz="1089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Straight Connector 8">
            <a:extLst>
              <a:ext uri="{FF2B5EF4-FFF2-40B4-BE49-F238E27FC236}">
                <a16:creationId xmlns:a16="http://schemas.microsoft.com/office/drawing/2014/main" id="{D157FE71-6315-6841-BBDB-D0F972C28A60}"/>
              </a:ext>
            </a:extLst>
          </p:cNvPr>
          <p:cNvSpPr/>
          <p:nvPr/>
        </p:nvSpPr>
        <p:spPr>
          <a:xfrm>
            <a:off x="1523847" y="5518315"/>
            <a:ext cx="9144393" cy="0"/>
          </a:xfrm>
          <a:prstGeom prst="line">
            <a:avLst/>
          </a:prstGeom>
          <a:noFill/>
          <a:ln w="6480" cap="sq">
            <a:solidFill>
              <a:srgbClr val="000000"/>
            </a:solidFill>
            <a:prstDash val="solid"/>
            <a:miter/>
          </a:ln>
        </p:spPr>
        <p:txBody>
          <a:bodyPr vert="horz" wrap="square" lIns="81646" tIns="42456" rIns="81646" bIns="42456" anchor="t" anchorCtr="0" compatLnSpc="0">
            <a:noAutofit/>
          </a:bodyPr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76883B5-6481-F743-9D7A-F3FEDF3B2C56}"/>
              </a:ext>
            </a:extLst>
          </p:cNvPr>
          <p:cNvSpPr/>
          <p:nvPr/>
        </p:nvSpPr>
        <p:spPr>
          <a:xfrm>
            <a:off x="1523520" y="231876"/>
            <a:ext cx="9144393" cy="3265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t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2F7BDB-ADF6-314A-BB53-8D53D1B491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14314" y="912480"/>
            <a:ext cx="2395504" cy="44575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BF7D957-91C3-4249-8707-8FDF43253A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3331" y="0"/>
            <a:ext cx="9842035" cy="1229921"/>
          </a:xfrm>
        </p:spPr>
        <p:txBody>
          <a:bodyPr/>
          <a:lstStyle/>
          <a:p>
            <a:pPr lvl="0"/>
            <a:r>
              <a:rPr lang="en-US" sz="3629" dirty="0" err="1">
                <a:latin typeface="Liberation Sans" pitchFamily="34"/>
              </a:rPr>
              <a:t>Vliv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počtu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vzorků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na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falešně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pozitivní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výsledky</a:t>
            </a:r>
            <a:endParaRPr lang="en-US" sz="3629" dirty="0">
              <a:latin typeface="Liberation Sans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CD1E3-70A8-7444-9103-9E6A3347C1E2}"/>
              </a:ext>
            </a:extLst>
          </p:cNvPr>
          <p:cNvSpPr txBox="1"/>
          <p:nvPr/>
        </p:nvSpPr>
        <p:spPr>
          <a:xfrm>
            <a:off x="5307509" y="2232928"/>
            <a:ext cx="4191057" cy="245418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p0: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skutečný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podíl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genů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beze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změny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exprese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mezi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skupinami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(false negative rate)</a:t>
            </a:r>
          </a:p>
          <a:p>
            <a:pPr hangingPunct="0"/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r>
              <a:rPr lang="cs-CZ" dirty="0"/>
              <a:t>FDR (</a:t>
            </a:r>
            <a:r>
              <a:rPr lang="cs-CZ" dirty="0" err="1"/>
              <a:t>false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 jako funkce velikosti vzorku a </a:t>
            </a:r>
            <a:r>
              <a:rPr lang="cs-CZ" dirty="0" err="1"/>
              <a:t>percenta</a:t>
            </a:r>
            <a:r>
              <a:rPr lang="cs-CZ" dirty="0"/>
              <a:t> významných výsledků. </a:t>
            </a:r>
          </a:p>
          <a:p>
            <a:pPr hangingPunct="0"/>
            <a:r>
              <a:rPr lang="cs-CZ" dirty="0"/>
              <a:t>Každá křivka představuje fixní </a:t>
            </a:r>
            <a:r>
              <a:rPr lang="cs-CZ" dirty="0" err="1"/>
              <a:t>percento</a:t>
            </a:r>
            <a:r>
              <a:rPr lang="cs-CZ" dirty="0"/>
              <a:t> genů označených jako významných. </a:t>
            </a:r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81177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31153-AAA6-0040-B225-960C70D840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6956" y="174170"/>
            <a:ext cx="4126885" cy="662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DE1FFB-DD18-EE41-9ACE-539700800D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45749" y="414765"/>
            <a:ext cx="4436664" cy="5640783"/>
          </a:xfrm>
        </p:spPr>
        <p:txBody>
          <a:bodyPr/>
          <a:lstStyle/>
          <a:p>
            <a:pPr lvl="0"/>
            <a:r>
              <a:rPr lang="en-US" sz="1814" dirty="0"/>
              <a:t>FDR (False discovery rate) </a:t>
            </a:r>
            <a:r>
              <a:rPr lang="en-US" sz="1814" dirty="0" err="1"/>
              <a:t>jako</a:t>
            </a:r>
            <a:r>
              <a:rPr lang="en-US" sz="1814" dirty="0"/>
              <a:t> </a:t>
            </a:r>
            <a:r>
              <a:rPr lang="en-US" sz="1814" dirty="0" err="1"/>
              <a:t>funkce</a:t>
            </a:r>
            <a:r>
              <a:rPr lang="en-US" sz="1814" dirty="0"/>
              <a:t> </a:t>
            </a:r>
            <a:r>
              <a:rPr lang="en-US" sz="1814" dirty="0" err="1"/>
              <a:t>počtu</a:t>
            </a:r>
            <a:r>
              <a:rPr lang="en-US" sz="1814" dirty="0"/>
              <a:t> </a:t>
            </a:r>
            <a:r>
              <a:rPr lang="en-US" sz="1814" dirty="0" err="1"/>
              <a:t>vzorků</a:t>
            </a:r>
            <a:r>
              <a:rPr lang="en-US" sz="1814" dirty="0"/>
              <a:t> </a:t>
            </a:r>
            <a:r>
              <a:rPr lang="en-US" sz="1814" dirty="0" err="1"/>
              <a:t>na</a:t>
            </a:r>
            <a:r>
              <a:rPr lang="en-US" sz="1814" dirty="0"/>
              <a:t> </a:t>
            </a:r>
            <a:r>
              <a:rPr lang="en-US" sz="1814" dirty="0" err="1"/>
              <a:t>skupinu</a:t>
            </a:r>
            <a:r>
              <a:rPr lang="en-US" sz="1814" dirty="0"/>
              <a:t> a </a:t>
            </a:r>
            <a:r>
              <a:rPr lang="en-US" sz="1814" dirty="0" err="1"/>
              <a:t>metody</a:t>
            </a:r>
            <a:r>
              <a:rPr lang="en-US" sz="1814" dirty="0"/>
              <a:t> </a:t>
            </a:r>
            <a:r>
              <a:rPr lang="en-US" sz="1814" dirty="0" err="1"/>
              <a:t>použité</a:t>
            </a:r>
            <a:r>
              <a:rPr lang="en-US" sz="1814" dirty="0"/>
              <a:t> pro </a:t>
            </a:r>
            <a:r>
              <a:rPr lang="en-US" sz="1814" dirty="0" err="1"/>
              <a:t>normalizaci</a:t>
            </a:r>
            <a:r>
              <a:rPr lang="en-US" sz="1814" dirty="0"/>
              <a:t> </a:t>
            </a:r>
            <a:r>
              <a:rPr lang="en-US" sz="1814" dirty="0" err="1"/>
              <a:t>sekvenačních</a:t>
            </a:r>
            <a:r>
              <a:rPr lang="en-US" sz="1814" dirty="0"/>
              <a:t> </a:t>
            </a:r>
            <a:r>
              <a:rPr lang="en-US" sz="1814" dirty="0" err="1"/>
              <a:t>dat</a:t>
            </a:r>
            <a:r>
              <a:rPr lang="en-US" sz="1814" dirty="0"/>
              <a:t> a </a:t>
            </a:r>
            <a:r>
              <a:rPr lang="en-US" sz="1814" dirty="0" err="1"/>
              <a:t>testování</a:t>
            </a:r>
            <a:r>
              <a:rPr lang="en-US" sz="1814" dirty="0"/>
              <a:t> </a:t>
            </a:r>
            <a:r>
              <a:rPr lang="en-US" sz="1814" dirty="0" err="1"/>
              <a:t>hypotéz</a:t>
            </a:r>
            <a:br>
              <a:rPr lang="en-US" sz="1814" dirty="0"/>
            </a:br>
            <a:br>
              <a:rPr lang="en-US" sz="1814" dirty="0"/>
            </a:br>
            <a:br>
              <a:rPr lang="en-US" sz="1814" dirty="0"/>
            </a:br>
            <a:endParaRPr lang="en-US" sz="1814" dirty="0"/>
          </a:p>
        </p:txBody>
      </p:sp>
    </p:spTree>
    <p:extLst>
      <p:ext uri="{BB962C8B-B14F-4D97-AF65-F5344CB8AC3E}">
        <p14:creationId xmlns:p14="http://schemas.microsoft.com/office/powerpoint/2010/main" val="388348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8BCE-5FF8-FC41-9668-C72F6AE5F5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0568" y="118551"/>
            <a:ext cx="9041845" cy="771394"/>
          </a:xfrm>
        </p:spPr>
        <p:txBody>
          <a:bodyPr>
            <a:normAutofit fontScale="90000"/>
          </a:bodyPr>
          <a:lstStyle/>
          <a:p>
            <a:pPr lvl="0"/>
            <a:r>
              <a:rPr lang="en-US" sz="1814"/>
              <a:t>FDR (False discovery rate) jako funkce genové exprese a použité metody pro normalizaci dat a testování</a:t>
            </a:r>
            <a:br>
              <a:rPr lang="en-US" sz="1814"/>
            </a:br>
            <a:endParaRPr lang="en-US" sz="1814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9AC41-A975-384C-9724-C0FE143B94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568" y="613003"/>
            <a:ext cx="4492836" cy="599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6BE9E-2A33-9845-BD0D-4A6EE0F3E37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16357" y="613003"/>
            <a:ext cx="4492836" cy="599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1A91DD-BAEC-124E-9279-9BE852DD237F}"/>
              </a:ext>
            </a:extLst>
          </p:cNvPr>
          <p:cNvSpPr txBox="1"/>
          <p:nvPr/>
        </p:nvSpPr>
        <p:spPr>
          <a:xfrm>
            <a:off x="3361870" y="5631643"/>
            <a:ext cx="2027191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5 vzorků na skupinu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88BFD-6369-7C41-8BC0-786AEE3D0108}"/>
              </a:ext>
            </a:extLst>
          </p:cNvPr>
          <p:cNvSpPr txBox="1"/>
          <p:nvPr/>
        </p:nvSpPr>
        <p:spPr>
          <a:xfrm>
            <a:off x="7924269" y="5614007"/>
            <a:ext cx="214363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10 vzorků na skupinu</a:t>
            </a:r>
          </a:p>
        </p:txBody>
      </p:sp>
    </p:spTree>
    <p:extLst>
      <p:ext uri="{BB962C8B-B14F-4D97-AF65-F5344CB8AC3E}">
        <p14:creationId xmlns:p14="http://schemas.microsoft.com/office/powerpoint/2010/main" val="3905103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261D9F-2334-FD4D-985D-0C30A3D6D5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89426" y="90138"/>
            <a:ext cx="3815825" cy="38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FFC5F3-585F-D14A-A7D8-C2C1F7B6DD6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20015" y="82954"/>
            <a:ext cx="3962787" cy="396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6DBC65-5111-0F43-9724-F0BA9D83B3C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948091" y="3069250"/>
            <a:ext cx="3548025" cy="35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C63955-1073-084C-9D54-83413AAA93F9}"/>
              </a:ext>
            </a:extLst>
          </p:cNvPr>
          <p:cNvSpPr txBox="1"/>
          <p:nvPr/>
        </p:nvSpPr>
        <p:spPr>
          <a:xfrm>
            <a:off x="7330209" y="0"/>
            <a:ext cx="2027191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5 vzorků na skupinu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F50ED-02DD-2F49-8F2E-258F34DD6726}"/>
              </a:ext>
            </a:extLst>
          </p:cNvPr>
          <p:cNvSpPr txBox="1"/>
          <p:nvPr/>
        </p:nvSpPr>
        <p:spPr>
          <a:xfrm>
            <a:off x="3099621" y="0"/>
            <a:ext cx="2015458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2 vzorky na skupinu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05E16-A5AB-0443-88C5-8EB8FCBBC867}"/>
              </a:ext>
            </a:extLst>
          </p:cNvPr>
          <p:cNvSpPr txBox="1"/>
          <p:nvPr/>
        </p:nvSpPr>
        <p:spPr>
          <a:xfrm>
            <a:off x="5090487" y="2903345"/>
            <a:ext cx="214363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10 vzorků na skupinu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A2D7A9-54D1-6347-AB69-DD11A83664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27927" y="4280556"/>
            <a:ext cx="2820391" cy="1028418"/>
          </a:xfrm>
        </p:spPr>
        <p:txBody>
          <a:bodyPr>
            <a:normAutofit fontScale="90000"/>
          </a:bodyPr>
          <a:lstStyle/>
          <a:p>
            <a:pPr lvl="0"/>
            <a:r>
              <a:rPr lang="en-US" sz="1814"/>
              <a:t>Similarita mezi seznamy odlišně exprimovaných genů mezi metodami</a:t>
            </a:r>
            <a:br>
              <a:rPr lang="en-US" sz="1814"/>
            </a:br>
            <a:r>
              <a:rPr lang="en-US" sz="1814"/>
              <a:t>u N=2,5 a 10</a:t>
            </a:r>
          </a:p>
        </p:txBody>
      </p:sp>
    </p:spTree>
    <p:extLst>
      <p:ext uri="{BB962C8B-B14F-4D97-AF65-F5344CB8AC3E}">
        <p14:creationId xmlns:p14="http://schemas.microsoft.com/office/powerpoint/2010/main" val="3903032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F807-032F-4233-8B42-142EEE5A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Doporučená literatura na tému FDR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965FB-2C28-4826-B441-288149AD5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https://bmcbioinformatics.biomedcentral.com/articles/10.1186/1471-2105-11-450</a:t>
            </a:r>
          </a:p>
        </p:txBody>
      </p:sp>
    </p:spTree>
    <p:extLst>
      <p:ext uri="{BB962C8B-B14F-4D97-AF65-F5344CB8AC3E}">
        <p14:creationId xmlns:p14="http://schemas.microsoft.com/office/powerpoint/2010/main" val="3682335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08E86719-E29F-F146-BCFD-D6DAA0D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81" y="1122363"/>
            <a:ext cx="4023360" cy="32041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Základní</a:t>
            </a:r>
            <a:r>
              <a:rPr lang="en-US" altLang="cs-CZ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metody</a:t>
            </a:r>
            <a:r>
              <a:rPr lang="en-US" altLang="cs-CZ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 </a:t>
            </a:r>
            <a:r>
              <a:rPr lang="en-US" altLang="cs-CZ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porovnávání</a:t>
            </a:r>
            <a:endParaRPr lang="en-US" altLang="cs-CZ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340" name="Text Box 2">
            <a:extLst>
              <a:ext uri="{FF2B5EF4-FFF2-40B4-BE49-F238E27FC236}">
                <a16:creationId xmlns:a16="http://schemas.microsoft.com/office/drawing/2014/main" id="{B5471F9D-9066-4596-B54F-F7936637F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32677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2578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 dirty="0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x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14:cNvPr>
              <p14:cNvContentPartPr/>
              <p14:nvPr/>
            </p14:nvContentPartPr>
            <p14:xfrm>
              <a:off x="7294509" y="1307544"/>
              <a:ext cx="3930678" cy="811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5508" y="1298544"/>
                <a:ext cx="3948321" cy="829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 Box 1">
            <a:extLst>
              <a:ext uri="{FF2B5EF4-FFF2-40B4-BE49-F238E27FC236}">
                <a16:creationId xmlns:a16="http://schemas.microsoft.com/office/drawing/2014/main" id="{ABF9F736-6EDE-EBF3-212B-2458A61AF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cs-CZ" sz="2000" dirty="0" err="1">
                <a:latin typeface="+mj-lt"/>
                <a:ea typeface="+mj-ea"/>
                <a:cs typeface="+mj-cs"/>
              </a:rPr>
              <a:t>Základní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schéma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analýzy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genomických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a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proteomických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dat</a:t>
            </a:r>
            <a:endParaRPr lang="en-US" sz="2000">
              <a:ea typeface="Verdan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5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BDE4FAD3-2700-4314-B625-66C7647E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321734"/>
            <a:ext cx="10905066" cy="11357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Regresní strategie</a:t>
            </a:r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FF8C8D52-1DE8-49E8-9155-091ABC5F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1782981"/>
            <a:ext cx="10905066" cy="43939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 marL="831850" indent="-3746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máme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víc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jak 1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proměnnou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která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může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ovlivnit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genovou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/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proteinovou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expresi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skupina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+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pohlaví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Lineární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modelování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limma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en-US" sz="1700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snažíme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zjistit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jak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velmi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změní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změní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hodnota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nějaké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spojité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proměnné</a:t>
            </a:r>
            <a:endParaRPr lang="en-US" altLang="en-US" sz="1700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prežití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věk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Lineární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modelování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limma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),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Coxův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model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proporcionálních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rizik</a:t>
            </a:r>
            <a:endParaRPr lang="en-US" altLang="en-US" sz="1700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en-US" sz="1700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Chceme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najít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pravděpodobnost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že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vzorek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patří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do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určité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skupiny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na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základě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expresní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hodnoty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daného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genu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	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Logistická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regrese</a:t>
            </a:r>
            <a:endParaRPr lang="en-US" altLang="en-US" sz="1700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1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0380-E749-4625-8703-1FB30D02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868"/>
            <a:ext cx="10515600" cy="1325563"/>
          </a:xfrm>
        </p:spPr>
        <p:txBody>
          <a:bodyPr/>
          <a:lstStyle/>
          <a:p>
            <a:r>
              <a:rPr lang="sk-SK" dirty="0"/>
              <a:t>M</a:t>
            </a:r>
            <a:r>
              <a:rPr lang="cs-CZ" dirty="0"/>
              <a:t>ůžeme používat klasické statistiky u omicsových dat?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9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83" y="275003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Moderovaná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1953277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Problém ve statistickém testovaní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omicsových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dat: </a:t>
            </a:r>
          </a:p>
          <a:p>
            <a:pPr marL="341313" indent="-338138">
              <a:spcBef>
                <a:spcPts val="1125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Příliš malé hodnoty exprese (blízké šumu) vykazují malou variabilitu 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=&gt; 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vysoké T-statistiky u biologicky nerelevantních genů!</a:t>
            </a:r>
          </a:p>
          <a:p>
            <a:pPr marL="341313" indent="-338138">
              <a:spcBef>
                <a:spcPts val="1125"/>
              </a:spcBef>
            </a:pP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Aby se daly statistiky porovnat, je potřeba sjednotit variabilitu:</a:t>
            </a:r>
          </a:p>
          <a:p>
            <a:pPr marL="341313" indent="-338138">
              <a:spcBef>
                <a:spcPts val="1125"/>
              </a:spcBef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6015E4E-067F-184A-B660-1B7147E56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20802"/>
              </p:ext>
            </p:extLst>
          </p:nvPr>
        </p:nvGraphicFramePr>
        <p:xfrm>
          <a:off x="1276145" y="1821655"/>
          <a:ext cx="18875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777200" imgH="10820400" progId="">
                  <p:embed/>
                </p:oleObj>
              </mc:Choice>
              <mc:Fallback>
                <p:oleObj r:id="rId3" imgW="20777200" imgH="1082040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6015E4E-067F-184A-B660-1B7147E56F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145" y="1821655"/>
                        <a:ext cx="18875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C6EB095-E23A-CA41-92FB-B5E1229CB7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98257"/>
              </p:ext>
            </p:extLst>
          </p:nvPr>
        </p:nvGraphicFramePr>
        <p:xfrm>
          <a:off x="1152774" y="4215382"/>
          <a:ext cx="238442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5742900" imgH="16967200" progId="">
                  <p:embed/>
                </p:oleObj>
              </mc:Choice>
              <mc:Fallback>
                <p:oleObj r:id="rId5" imgW="25742900" imgH="1696720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C6EB095-E23A-CA41-92FB-B5E1229CB7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774" y="4215382"/>
                        <a:ext cx="238442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35533B51-0E09-644B-9F4D-4340D71B6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801997"/>
              </p:ext>
            </p:extLst>
          </p:nvPr>
        </p:nvGraphicFramePr>
        <p:xfrm>
          <a:off x="6385738" y="5429662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1069300" imgH="10820400" progId="">
                  <p:embed/>
                </p:oleObj>
              </mc:Choice>
              <mc:Fallback>
                <p:oleObj r:id="rId7" imgW="21069300" imgH="10820400" progId="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35533B51-0E09-644B-9F4D-4340D71B69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738" y="5429662"/>
                        <a:ext cx="19145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4048BC2E-12C0-E746-8A0C-9635864A0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432" y="5585826"/>
            <a:ext cx="190017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Arial" panose="020B0604020202020204" pitchFamily="34" charset="0"/>
              </a:rPr>
              <a:t>Konstanta korigující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Arial" panose="020B0604020202020204" pitchFamily="34" charset="0"/>
              </a:rPr>
              <a:t>variabilitu</a:t>
            </a: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D1B84EEF-F9FE-8242-9E6D-800BE58FB3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6719" y="5484426"/>
            <a:ext cx="1284288" cy="268287"/>
          </a:xfrm>
          <a:prstGeom prst="lin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285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A0A4-804B-E741-A4E4-4FAB76BB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 err="1">
                <a:solidFill>
                  <a:schemeClr val="accent1"/>
                </a:solidFill>
              </a:rPr>
              <a:t>Significance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analysis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of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microarrays</a:t>
            </a:r>
            <a:r>
              <a:rPr lang="cs-CZ" dirty="0">
                <a:solidFill>
                  <a:schemeClr val="accent1"/>
                </a:solidFill>
              </a:rPr>
              <a:t> (SAM)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0C4A-19C5-6047-A6FC-22BE9A0A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77500" lnSpcReduction="20000"/>
          </a:bodyPr>
          <a:lstStyle/>
          <a:p>
            <a:pPr>
              <a:spcBef>
                <a:spcPts val="1125"/>
              </a:spcBef>
            </a:pP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Tusher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Tibshirani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Chu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(2001)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Založená na moderované 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-statistice (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), počítá FDR</a:t>
            </a:r>
          </a:p>
          <a:p>
            <a:pPr marL="341313" indent="-338138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Statistická významnost 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je následně stanovená permutacemi původních dat a kalkulací očekávaného skóre v případě, že platí nulová hypotéza (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Gen je statisticky významný, pokud splňuje podmínku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e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&gt;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Výhody: jednoduché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Nevýhody: výpočtově náročné (permutace)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Výstup: </a:t>
            </a:r>
            <a:r>
              <a:rPr lang="cs-CZ" altLang="cs-CZ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-hodnoty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biocLite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samr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samr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0B4103B4-AF63-8540-AB40-C3494DDD5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55721"/>
              </p:ext>
            </p:extLst>
          </p:nvPr>
        </p:nvGraphicFramePr>
        <p:xfrm>
          <a:off x="7001528" y="1677707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1069300" imgH="10820400" progId="">
                  <p:embed/>
                </p:oleObj>
              </mc:Choice>
              <mc:Fallback>
                <p:oleObj r:id="rId3" imgW="21069300" imgH="10820400" progId="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0B4103B4-AF63-8540-AB40-C3494DDD5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528" y="1677707"/>
                        <a:ext cx="19145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152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DB292B4C-C423-7347-A54B-A91D183B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0C94D42-F59A-504C-83FB-DA0AB1B36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C26C38F-C1A7-F64A-BCCB-CEB4590B0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5189510-F065-F143-8A47-CEF51F829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2EA3E60A-DCCC-0D48-AF8F-53FD906EF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490485DA-36AE-9946-8563-D9E1588ED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3191D4A0-E55C-6047-86B2-97A5264A2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C977FEEA-B31C-1947-95A0-9ADF673D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2777" name="AutoShape 9">
            <a:extLst>
              <a:ext uri="{FF2B5EF4-FFF2-40B4-BE49-F238E27FC236}">
                <a16:creationId xmlns:a16="http://schemas.microsoft.com/office/drawing/2014/main" id="{C18DCBA6-1B20-7F4E-8F3C-1D1188C2030E}"/>
              </a:ext>
            </a:extLst>
          </p:cNvPr>
          <p:cNvCxnSpPr>
            <a:cxnSpLocks noChangeShapeType="1"/>
            <a:stCxn id="32770" idx="2"/>
            <a:endCxn id="32771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8" name="Rectangle 10">
            <a:extLst>
              <a:ext uri="{FF2B5EF4-FFF2-40B4-BE49-F238E27FC236}">
                <a16:creationId xmlns:a16="http://schemas.microsoft.com/office/drawing/2014/main" id="{D918F846-932E-2C4B-98B3-C83F69607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2779" name="AutoShape 11">
            <a:extLst>
              <a:ext uri="{FF2B5EF4-FFF2-40B4-BE49-F238E27FC236}">
                <a16:creationId xmlns:a16="http://schemas.microsoft.com/office/drawing/2014/main" id="{914E3A99-4A9A-934E-802C-B87131DD70D4}"/>
              </a:ext>
            </a:extLst>
          </p:cNvPr>
          <p:cNvCxnSpPr>
            <a:cxnSpLocks noChangeShapeType="1"/>
            <a:stCxn id="32778" idx="2"/>
            <a:endCxn id="32771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0" name="AutoShape 12">
            <a:extLst>
              <a:ext uri="{FF2B5EF4-FFF2-40B4-BE49-F238E27FC236}">
                <a16:creationId xmlns:a16="http://schemas.microsoft.com/office/drawing/2014/main" id="{8E9A7ED1-E673-4140-A5DE-155D15B639D7}"/>
              </a:ext>
            </a:extLst>
          </p:cNvPr>
          <p:cNvCxnSpPr>
            <a:cxnSpLocks noChangeShapeType="1"/>
            <a:stCxn id="32771" idx="2"/>
            <a:endCxn id="32772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1" name="AutoShape 13">
            <a:extLst>
              <a:ext uri="{FF2B5EF4-FFF2-40B4-BE49-F238E27FC236}">
                <a16:creationId xmlns:a16="http://schemas.microsoft.com/office/drawing/2014/main" id="{0AFDA546-4BE5-5C43-9958-9B0EEF84BAD2}"/>
              </a:ext>
            </a:extLst>
          </p:cNvPr>
          <p:cNvCxnSpPr>
            <a:cxnSpLocks noChangeShapeType="1"/>
            <a:stCxn id="32775" idx="3"/>
            <a:endCxn id="32772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2" name="AutoShape 14">
            <a:extLst>
              <a:ext uri="{FF2B5EF4-FFF2-40B4-BE49-F238E27FC236}">
                <a16:creationId xmlns:a16="http://schemas.microsoft.com/office/drawing/2014/main" id="{4585541A-D934-724E-A5CB-EF37BD036DB0}"/>
              </a:ext>
            </a:extLst>
          </p:cNvPr>
          <p:cNvCxnSpPr>
            <a:cxnSpLocks noChangeShapeType="1"/>
            <a:stCxn id="32774" idx="3"/>
            <a:endCxn id="32776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3" name="AutoShape 15">
            <a:extLst>
              <a:ext uri="{FF2B5EF4-FFF2-40B4-BE49-F238E27FC236}">
                <a16:creationId xmlns:a16="http://schemas.microsoft.com/office/drawing/2014/main" id="{DAC76C9E-3B63-E041-8C63-B899EC66D63F}"/>
              </a:ext>
            </a:extLst>
          </p:cNvPr>
          <p:cNvCxnSpPr>
            <a:cxnSpLocks noChangeShapeType="1"/>
            <a:stCxn id="32772" idx="2"/>
            <a:endCxn id="32773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4" name="AutoShape 16">
            <a:extLst>
              <a:ext uri="{FF2B5EF4-FFF2-40B4-BE49-F238E27FC236}">
                <a16:creationId xmlns:a16="http://schemas.microsoft.com/office/drawing/2014/main" id="{DB9626B1-E974-AD41-AF98-0E2F173715D0}"/>
              </a:ext>
            </a:extLst>
          </p:cNvPr>
          <p:cNvCxnSpPr>
            <a:cxnSpLocks noChangeShapeType="1"/>
            <a:stCxn id="32773" idx="2"/>
            <a:endCxn id="32774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5" name="AutoShape 17">
            <a:extLst>
              <a:ext uri="{FF2B5EF4-FFF2-40B4-BE49-F238E27FC236}">
                <a16:creationId xmlns:a16="http://schemas.microsoft.com/office/drawing/2014/main" id="{4D902135-9EE6-EF4C-827E-ED096DA7B404}"/>
              </a:ext>
            </a:extLst>
          </p:cNvPr>
          <p:cNvCxnSpPr>
            <a:cxnSpLocks noChangeShapeType="1"/>
            <a:stCxn id="32776" idx="1"/>
            <a:endCxn id="32773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6" name="AutoShape 18">
            <a:extLst>
              <a:ext uri="{FF2B5EF4-FFF2-40B4-BE49-F238E27FC236}">
                <a16:creationId xmlns:a16="http://schemas.microsoft.com/office/drawing/2014/main" id="{16578A84-B506-EF46-AD1F-89111D3F3CB4}"/>
              </a:ext>
            </a:extLst>
          </p:cNvPr>
          <p:cNvCxnSpPr>
            <a:cxnSpLocks noChangeShapeType="1"/>
            <a:stCxn id="32770" idx="1"/>
            <a:endCxn id="32775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8726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19FB1376-D1A7-0D42-BA89-63B6722C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7C1F1E7-98F0-A548-B425-3511E3C60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9DB7B88-A368-874B-B284-8A425017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0CD4AE59-A833-D74E-8403-A46833B5B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60167900-FDD6-B540-9D81-89DEF0526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55F4B928-7978-124C-AC3A-91A0BCEC2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9F2F9153-5683-2542-BAB8-D7147816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4D977D81-05AE-8A48-A153-09661F2D6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3801" name="AutoShape 9">
            <a:extLst>
              <a:ext uri="{FF2B5EF4-FFF2-40B4-BE49-F238E27FC236}">
                <a16:creationId xmlns:a16="http://schemas.microsoft.com/office/drawing/2014/main" id="{3C9A5600-9A80-FA4E-8C92-D63487205658}"/>
              </a:ext>
            </a:extLst>
          </p:cNvPr>
          <p:cNvCxnSpPr>
            <a:cxnSpLocks noChangeShapeType="1"/>
            <a:stCxn id="33794" idx="2"/>
            <a:endCxn id="33795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458F61B1-CBA0-6C4D-87EB-65A3367E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3803" name="AutoShape 11">
            <a:extLst>
              <a:ext uri="{FF2B5EF4-FFF2-40B4-BE49-F238E27FC236}">
                <a16:creationId xmlns:a16="http://schemas.microsoft.com/office/drawing/2014/main" id="{FD259D34-1B73-CF40-94AF-613200A4EF93}"/>
              </a:ext>
            </a:extLst>
          </p:cNvPr>
          <p:cNvCxnSpPr>
            <a:cxnSpLocks noChangeShapeType="1"/>
            <a:stCxn id="33802" idx="2"/>
            <a:endCxn id="33795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4" name="AutoShape 12">
            <a:extLst>
              <a:ext uri="{FF2B5EF4-FFF2-40B4-BE49-F238E27FC236}">
                <a16:creationId xmlns:a16="http://schemas.microsoft.com/office/drawing/2014/main" id="{0F35551C-9EDD-DB4C-BD15-361AE04D15D3}"/>
              </a:ext>
            </a:extLst>
          </p:cNvPr>
          <p:cNvCxnSpPr>
            <a:cxnSpLocks noChangeShapeType="1"/>
            <a:stCxn id="33795" idx="2"/>
            <a:endCxn id="33796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5" name="AutoShape 13">
            <a:extLst>
              <a:ext uri="{FF2B5EF4-FFF2-40B4-BE49-F238E27FC236}">
                <a16:creationId xmlns:a16="http://schemas.microsoft.com/office/drawing/2014/main" id="{3B6D2349-9E76-F749-B7D7-1364F1B24F8E}"/>
              </a:ext>
            </a:extLst>
          </p:cNvPr>
          <p:cNvCxnSpPr>
            <a:cxnSpLocks noChangeShapeType="1"/>
            <a:stCxn id="33799" idx="3"/>
            <a:endCxn id="33796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6" name="AutoShape 14">
            <a:extLst>
              <a:ext uri="{FF2B5EF4-FFF2-40B4-BE49-F238E27FC236}">
                <a16:creationId xmlns:a16="http://schemas.microsoft.com/office/drawing/2014/main" id="{523CAEC7-2EAF-9A43-B9F0-2FCCA7984024}"/>
              </a:ext>
            </a:extLst>
          </p:cNvPr>
          <p:cNvCxnSpPr>
            <a:cxnSpLocks noChangeShapeType="1"/>
            <a:stCxn id="33798" idx="3"/>
            <a:endCxn id="33800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7" name="AutoShape 15">
            <a:extLst>
              <a:ext uri="{FF2B5EF4-FFF2-40B4-BE49-F238E27FC236}">
                <a16:creationId xmlns:a16="http://schemas.microsoft.com/office/drawing/2014/main" id="{F12D67E3-E686-6941-99C7-49E108434511}"/>
              </a:ext>
            </a:extLst>
          </p:cNvPr>
          <p:cNvCxnSpPr>
            <a:cxnSpLocks noChangeShapeType="1"/>
            <a:stCxn id="33796" idx="2"/>
            <a:endCxn id="33797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8" name="AutoShape 16">
            <a:extLst>
              <a:ext uri="{FF2B5EF4-FFF2-40B4-BE49-F238E27FC236}">
                <a16:creationId xmlns:a16="http://schemas.microsoft.com/office/drawing/2014/main" id="{C9D11697-7154-C344-91C8-130CC266455D}"/>
              </a:ext>
            </a:extLst>
          </p:cNvPr>
          <p:cNvCxnSpPr>
            <a:cxnSpLocks noChangeShapeType="1"/>
            <a:stCxn id="33797" idx="2"/>
            <a:endCxn id="33798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9" name="AutoShape 17">
            <a:extLst>
              <a:ext uri="{FF2B5EF4-FFF2-40B4-BE49-F238E27FC236}">
                <a16:creationId xmlns:a16="http://schemas.microsoft.com/office/drawing/2014/main" id="{E90F02DA-0068-E54E-99C5-7683F0B48CF6}"/>
              </a:ext>
            </a:extLst>
          </p:cNvPr>
          <p:cNvCxnSpPr>
            <a:cxnSpLocks noChangeShapeType="1"/>
            <a:stCxn id="33800" idx="1"/>
            <a:endCxn id="33797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10" name="AutoShape 18">
            <a:extLst>
              <a:ext uri="{FF2B5EF4-FFF2-40B4-BE49-F238E27FC236}">
                <a16:creationId xmlns:a16="http://schemas.microsoft.com/office/drawing/2014/main" id="{73F8F1BB-8B58-6548-94F5-6394BA5AE834}"/>
              </a:ext>
            </a:extLst>
          </p:cNvPr>
          <p:cNvCxnSpPr>
            <a:cxnSpLocks noChangeShapeType="1"/>
            <a:stCxn id="33794" idx="1"/>
            <a:endCxn id="33799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3811" name="Object 19">
            <a:extLst>
              <a:ext uri="{FF2B5EF4-FFF2-40B4-BE49-F238E27FC236}">
                <a16:creationId xmlns:a16="http://schemas.microsoft.com/office/drawing/2014/main" id="{19C2A312-CD74-B540-A21B-47D8A5C6F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39800" imgH="444500" progId="">
                  <p:embed/>
                </p:oleObj>
              </mc:Choice>
              <mc:Fallback>
                <p:oleObj r:id="rId3" imgW="939800" imgH="444500" progId="">
                  <p:embed/>
                  <p:pic>
                    <p:nvPicPr>
                      <p:cNvPr id="33811" name="Object 19">
                        <a:extLst>
                          <a:ext uri="{FF2B5EF4-FFF2-40B4-BE49-F238E27FC236}">
                            <a16:creationId xmlns:a16="http://schemas.microsoft.com/office/drawing/2014/main" id="{19C2A312-CD74-B540-A21B-47D8A5C6F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138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8D6D78FC-6648-4D43-BD51-B38AA7B3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F5D065B-F8C0-C343-AFD7-423DFBC3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8C7E988-F002-EC4F-9930-2F909EDC9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254CD85F-5DBE-9949-977F-5A81EBCE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0F961C3F-7C6C-D54A-8F9E-B6FDB1F81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E93D7D08-6E9C-014C-B56F-295758909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68B998A2-8714-3C40-A688-CD71F916B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E8745FD4-7720-A240-9B25-B1C97FD19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4825" name="AutoShape 9">
            <a:extLst>
              <a:ext uri="{FF2B5EF4-FFF2-40B4-BE49-F238E27FC236}">
                <a16:creationId xmlns:a16="http://schemas.microsoft.com/office/drawing/2014/main" id="{47C523A1-33D9-7B4F-8831-84BF625B7442}"/>
              </a:ext>
            </a:extLst>
          </p:cNvPr>
          <p:cNvCxnSpPr>
            <a:cxnSpLocks noChangeShapeType="1"/>
            <a:stCxn id="34818" idx="2"/>
            <a:endCxn id="34819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3E4911F7-5054-9D47-A0CC-5E57BE14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4827" name="AutoShape 11">
            <a:extLst>
              <a:ext uri="{FF2B5EF4-FFF2-40B4-BE49-F238E27FC236}">
                <a16:creationId xmlns:a16="http://schemas.microsoft.com/office/drawing/2014/main" id="{C2E4AA2B-C6B0-1F43-9C28-0A49FD2EB031}"/>
              </a:ext>
            </a:extLst>
          </p:cNvPr>
          <p:cNvCxnSpPr>
            <a:cxnSpLocks noChangeShapeType="1"/>
            <a:stCxn id="34826" idx="2"/>
            <a:endCxn id="34819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8" name="AutoShape 12">
            <a:extLst>
              <a:ext uri="{FF2B5EF4-FFF2-40B4-BE49-F238E27FC236}">
                <a16:creationId xmlns:a16="http://schemas.microsoft.com/office/drawing/2014/main" id="{74BA9C53-44D0-A045-B2B5-997149AFBB65}"/>
              </a:ext>
            </a:extLst>
          </p:cNvPr>
          <p:cNvCxnSpPr>
            <a:cxnSpLocks noChangeShapeType="1"/>
            <a:stCxn id="34819" idx="2"/>
            <a:endCxn id="34820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9" name="AutoShape 13">
            <a:extLst>
              <a:ext uri="{FF2B5EF4-FFF2-40B4-BE49-F238E27FC236}">
                <a16:creationId xmlns:a16="http://schemas.microsoft.com/office/drawing/2014/main" id="{220F0F29-AA56-7840-8601-9FC8A8890272}"/>
              </a:ext>
            </a:extLst>
          </p:cNvPr>
          <p:cNvCxnSpPr>
            <a:cxnSpLocks noChangeShapeType="1"/>
            <a:stCxn id="34823" idx="3"/>
            <a:endCxn id="34820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0" name="AutoShape 14">
            <a:extLst>
              <a:ext uri="{FF2B5EF4-FFF2-40B4-BE49-F238E27FC236}">
                <a16:creationId xmlns:a16="http://schemas.microsoft.com/office/drawing/2014/main" id="{AE8B5B0A-D340-9C44-8C20-EE3A5FD98471}"/>
              </a:ext>
            </a:extLst>
          </p:cNvPr>
          <p:cNvCxnSpPr>
            <a:cxnSpLocks noChangeShapeType="1"/>
            <a:stCxn id="34822" idx="3"/>
            <a:endCxn id="34824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1" name="AutoShape 15">
            <a:extLst>
              <a:ext uri="{FF2B5EF4-FFF2-40B4-BE49-F238E27FC236}">
                <a16:creationId xmlns:a16="http://schemas.microsoft.com/office/drawing/2014/main" id="{FBCD845A-7A2B-5B4F-8F8D-ED5333FF05EB}"/>
              </a:ext>
            </a:extLst>
          </p:cNvPr>
          <p:cNvCxnSpPr>
            <a:cxnSpLocks noChangeShapeType="1"/>
            <a:stCxn id="34820" idx="2"/>
            <a:endCxn id="34821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2" name="AutoShape 16">
            <a:extLst>
              <a:ext uri="{FF2B5EF4-FFF2-40B4-BE49-F238E27FC236}">
                <a16:creationId xmlns:a16="http://schemas.microsoft.com/office/drawing/2014/main" id="{672C9616-0809-A749-B5F0-19DD40493236}"/>
              </a:ext>
            </a:extLst>
          </p:cNvPr>
          <p:cNvCxnSpPr>
            <a:cxnSpLocks noChangeShapeType="1"/>
            <a:stCxn id="34821" idx="2"/>
            <a:endCxn id="34822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3" name="AutoShape 17">
            <a:extLst>
              <a:ext uri="{FF2B5EF4-FFF2-40B4-BE49-F238E27FC236}">
                <a16:creationId xmlns:a16="http://schemas.microsoft.com/office/drawing/2014/main" id="{C689F9BB-065D-6C4B-8D42-8197DA50E380}"/>
              </a:ext>
            </a:extLst>
          </p:cNvPr>
          <p:cNvCxnSpPr>
            <a:cxnSpLocks noChangeShapeType="1"/>
            <a:stCxn id="34824" idx="1"/>
            <a:endCxn id="34821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4" name="AutoShape 18">
            <a:extLst>
              <a:ext uri="{FF2B5EF4-FFF2-40B4-BE49-F238E27FC236}">
                <a16:creationId xmlns:a16="http://schemas.microsoft.com/office/drawing/2014/main" id="{8D5CAC97-EB93-3246-8925-9A1E0A9B21A9}"/>
              </a:ext>
            </a:extLst>
          </p:cNvPr>
          <p:cNvCxnSpPr>
            <a:cxnSpLocks noChangeShapeType="1"/>
            <a:stCxn id="34818" idx="1"/>
            <a:endCxn id="34823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4835" name="Object 19">
            <a:extLst>
              <a:ext uri="{FF2B5EF4-FFF2-40B4-BE49-F238E27FC236}">
                <a16:creationId xmlns:a16="http://schemas.microsoft.com/office/drawing/2014/main" id="{1F693C32-A382-C14E-B807-D46B51AE5D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39800" imgH="444500" progId="">
                  <p:embed/>
                </p:oleObj>
              </mc:Choice>
              <mc:Fallback>
                <p:oleObj r:id="rId3" imgW="939800" imgH="444500" progId="">
                  <p:embed/>
                  <p:pic>
                    <p:nvPicPr>
                      <p:cNvPr id="34835" name="Object 19">
                        <a:extLst>
                          <a:ext uri="{FF2B5EF4-FFF2-40B4-BE49-F238E27FC236}">
                            <a16:creationId xmlns:a16="http://schemas.microsoft.com/office/drawing/2014/main" id="{1F693C32-A382-C14E-B807-D46B51AE5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668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>
            <a:extLst>
              <a:ext uri="{FF2B5EF4-FFF2-40B4-BE49-F238E27FC236}">
                <a16:creationId xmlns:a16="http://schemas.microsoft.com/office/drawing/2014/main" id="{BCB6B0A6-E0EA-FD45-9933-0068BBBF7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1" y="3683001"/>
            <a:ext cx="73818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3CCB1AD9-2113-0242-A841-636B3C1C7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3" y="3886200"/>
            <a:ext cx="7072312" cy="4638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  d</a:t>
            </a:r>
            <a:r>
              <a:rPr lang="cs-CZ" altLang="cs-CZ" sz="2400" i="1" baseline="-250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Se</a:t>
            </a:r>
            <a:r>
              <a:rPr lang="sk-SK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řaď      </a:t>
            </a:r>
            <a:r>
              <a:rPr lang="cs-CZ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Zkombinuj permutace   </a:t>
            </a:r>
            <a:r>
              <a:rPr lang="cs-CZ" altLang="cs-CZ" sz="2400" i="1">
                <a:solidFill>
                  <a:srgbClr val="000000"/>
                </a:solidFill>
              </a:rPr>
              <a:t> d</a:t>
            </a:r>
            <a:r>
              <a:rPr lang="cs-CZ" altLang="cs-CZ" sz="2400" i="1" baseline="-25000">
                <a:solidFill>
                  <a:srgbClr val="000000"/>
                </a:solidFill>
              </a:rPr>
              <a:t>e</a:t>
            </a:r>
            <a:r>
              <a:rPr lang="cs-CZ" altLang="cs-CZ" sz="2400" i="1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35843" name="Object 3">
            <a:extLst>
              <a:ext uri="{FF2B5EF4-FFF2-40B4-BE49-F238E27FC236}">
                <a16:creationId xmlns:a16="http://schemas.microsoft.com/office/drawing/2014/main" id="{BF1136A4-2AE3-4949-A727-4C20479325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5925" y="593726"/>
          <a:ext cx="19954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90600" imgH="444500" progId="">
                  <p:embed/>
                </p:oleObj>
              </mc:Choice>
              <mc:Fallback>
                <p:oleObj r:id="rId4" imgW="990600" imgH="444500" progId="">
                  <p:embed/>
                  <p:pic>
                    <p:nvPicPr>
                      <p:cNvPr id="35843" name="Object 3">
                        <a:extLst>
                          <a:ext uri="{FF2B5EF4-FFF2-40B4-BE49-F238E27FC236}">
                            <a16:creationId xmlns:a16="http://schemas.microsoft.com/office/drawing/2014/main" id="{BF1136A4-2AE3-4949-A727-4C2047932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925" y="593726"/>
                        <a:ext cx="1995488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>
            <a:extLst>
              <a:ext uri="{FF2B5EF4-FFF2-40B4-BE49-F238E27FC236}">
                <a16:creationId xmlns:a16="http://schemas.microsoft.com/office/drawing/2014/main" id="{48608859-3D22-F044-AF48-DDFD74F73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61913"/>
            <a:ext cx="856456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" panose="020B0604020202020204" pitchFamily="34" charset="0"/>
              </a:rPr>
              <a:t>SAM - výpočet  očekávaných hodnot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6F986AAC-0CED-974D-834B-054650F1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9" y="762001"/>
            <a:ext cx="8645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</a:rPr>
              <a:t>Pro každou permutaci p spočítej d</a:t>
            </a:r>
            <a:r>
              <a:rPr lang="cs-CZ" altLang="cs-CZ" baseline="-25000">
                <a:solidFill>
                  <a:srgbClr val="000000"/>
                </a:solidFill>
                <a:latin typeface="Arial" panose="020B0604020202020204" pitchFamily="34" charset="0"/>
              </a:rPr>
              <a:t>gp</a:t>
            </a:r>
          </a:p>
          <a:p>
            <a:pPr marL="342900">
              <a:spcBef>
                <a:spcPts val="900"/>
              </a:spcBef>
            </a:pPr>
            <a:endParaRPr lang="cs-CZ" altLang="cs-CZ" sz="1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</a:rPr>
              <a:t>Seřaď statistiky podle velikosti</a:t>
            </a:r>
          </a:p>
          <a:p>
            <a:pPr marL="342900">
              <a:spcBef>
                <a:spcPts val="900"/>
              </a:spcBef>
            </a:pPr>
            <a:endParaRPr lang="cs-CZ" altLang="cs-CZ" sz="1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</a:rPr>
              <a:t>Definuj g-tou očekávanou hodnotu na základě N permutací</a:t>
            </a: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4C769EA4-60C7-0042-AA4D-C5CCC906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795588"/>
            <a:ext cx="249555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31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D1DC473B-1005-5A4C-BC1D-02E2FF8A7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722B6A0-38B2-8142-A8E1-31215E918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1A54CD1-ECFA-2D4A-8B90-93B208050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671A3997-A5DB-A649-ACEB-A1661A1C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A161A755-5EA9-AE41-A05C-D73F94B59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9212DAB9-6840-7244-B40A-3496631B9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66D519C5-9F37-D44E-8955-FD9E79C4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D5A1EA5F-BF63-2F43-995F-2FC81B4C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6873" name="AutoShape 9">
            <a:extLst>
              <a:ext uri="{FF2B5EF4-FFF2-40B4-BE49-F238E27FC236}">
                <a16:creationId xmlns:a16="http://schemas.microsoft.com/office/drawing/2014/main" id="{AE392545-EBA6-DB43-A4D4-E26CA91F4E81}"/>
              </a:ext>
            </a:extLst>
          </p:cNvPr>
          <p:cNvCxnSpPr>
            <a:cxnSpLocks noChangeShapeType="1"/>
            <a:stCxn id="36866" idx="2"/>
            <a:endCxn id="36867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5651117B-E002-6747-A562-91F80547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6875" name="AutoShape 11">
            <a:extLst>
              <a:ext uri="{FF2B5EF4-FFF2-40B4-BE49-F238E27FC236}">
                <a16:creationId xmlns:a16="http://schemas.microsoft.com/office/drawing/2014/main" id="{461170A2-1FA5-064A-BE37-3E90ACCC1848}"/>
              </a:ext>
            </a:extLst>
          </p:cNvPr>
          <p:cNvCxnSpPr>
            <a:cxnSpLocks noChangeShapeType="1"/>
            <a:stCxn id="36874" idx="2"/>
            <a:endCxn id="36867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6" name="AutoShape 12">
            <a:extLst>
              <a:ext uri="{FF2B5EF4-FFF2-40B4-BE49-F238E27FC236}">
                <a16:creationId xmlns:a16="http://schemas.microsoft.com/office/drawing/2014/main" id="{CAEE3552-621C-A14F-8969-F3F3E0B27D7D}"/>
              </a:ext>
            </a:extLst>
          </p:cNvPr>
          <p:cNvCxnSpPr>
            <a:cxnSpLocks noChangeShapeType="1"/>
            <a:stCxn id="36867" idx="2"/>
            <a:endCxn id="36868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7" name="AutoShape 13">
            <a:extLst>
              <a:ext uri="{FF2B5EF4-FFF2-40B4-BE49-F238E27FC236}">
                <a16:creationId xmlns:a16="http://schemas.microsoft.com/office/drawing/2014/main" id="{D35A4519-1DF3-F246-9F47-8676B0B685BE}"/>
              </a:ext>
            </a:extLst>
          </p:cNvPr>
          <p:cNvCxnSpPr>
            <a:cxnSpLocks noChangeShapeType="1"/>
            <a:stCxn id="36871" idx="3"/>
            <a:endCxn id="36868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8" name="AutoShape 14">
            <a:extLst>
              <a:ext uri="{FF2B5EF4-FFF2-40B4-BE49-F238E27FC236}">
                <a16:creationId xmlns:a16="http://schemas.microsoft.com/office/drawing/2014/main" id="{11FEACFA-8A8A-D94E-B373-6239841FF44D}"/>
              </a:ext>
            </a:extLst>
          </p:cNvPr>
          <p:cNvCxnSpPr>
            <a:cxnSpLocks noChangeShapeType="1"/>
            <a:stCxn id="36870" idx="3"/>
            <a:endCxn id="36872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9" name="AutoShape 15">
            <a:extLst>
              <a:ext uri="{FF2B5EF4-FFF2-40B4-BE49-F238E27FC236}">
                <a16:creationId xmlns:a16="http://schemas.microsoft.com/office/drawing/2014/main" id="{BCFA65F4-3CBE-EC43-ADCF-6C55B6DAA451}"/>
              </a:ext>
            </a:extLst>
          </p:cNvPr>
          <p:cNvCxnSpPr>
            <a:cxnSpLocks noChangeShapeType="1"/>
            <a:stCxn id="36868" idx="2"/>
            <a:endCxn id="36869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0" name="AutoShape 16">
            <a:extLst>
              <a:ext uri="{FF2B5EF4-FFF2-40B4-BE49-F238E27FC236}">
                <a16:creationId xmlns:a16="http://schemas.microsoft.com/office/drawing/2014/main" id="{3E4F0DB9-FF7C-AD44-A072-380225E34CE7}"/>
              </a:ext>
            </a:extLst>
          </p:cNvPr>
          <p:cNvCxnSpPr>
            <a:cxnSpLocks noChangeShapeType="1"/>
            <a:stCxn id="36869" idx="2"/>
            <a:endCxn id="36870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1" name="AutoShape 17">
            <a:extLst>
              <a:ext uri="{FF2B5EF4-FFF2-40B4-BE49-F238E27FC236}">
                <a16:creationId xmlns:a16="http://schemas.microsoft.com/office/drawing/2014/main" id="{E512BBE6-F08B-B14A-956C-92AD45A779B6}"/>
              </a:ext>
            </a:extLst>
          </p:cNvPr>
          <p:cNvCxnSpPr>
            <a:cxnSpLocks noChangeShapeType="1"/>
            <a:stCxn id="36872" idx="1"/>
            <a:endCxn id="36869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2" name="AutoShape 18">
            <a:extLst>
              <a:ext uri="{FF2B5EF4-FFF2-40B4-BE49-F238E27FC236}">
                <a16:creationId xmlns:a16="http://schemas.microsoft.com/office/drawing/2014/main" id="{BCD5477B-9720-1B44-863E-8010582846C0}"/>
              </a:ext>
            </a:extLst>
          </p:cNvPr>
          <p:cNvCxnSpPr>
            <a:cxnSpLocks noChangeShapeType="1"/>
            <a:stCxn id="36866" idx="1"/>
            <a:endCxn id="36871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6883" name="Object 19">
            <a:extLst>
              <a:ext uri="{FF2B5EF4-FFF2-40B4-BE49-F238E27FC236}">
                <a16:creationId xmlns:a16="http://schemas.microsoft.com/office/drawing/2014/main" id="{A792F434-822E-4C4D-9310-C56E4A8F46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39800" imgH="444500" progId="">
                  <p:embed/>
                </p:oleObj>
              </mc:Choice>
              <mc:Fallback>
                <p:oleObj r:id="rId3" imgW="939800" imgH="444500" progId="">
                  <p:embed/>
                  <p:pic>
                    <p:nvPicPr>
                      <p:cNvPr id="36883" name="Object 19">
                        <a:extLst>
                          <a:ext uri="{FF2B5EF4-FFF2-40B4-BE49-F238E27FC236}">
                            <a16:creationId xmlns:a16="http://schemas.microsoft.com/office/drawing/2014/main" id="{A792F434-822E-4C4D-9310-C56E4A8F4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2279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C80B20BF-91AE-4647-B3EC-3E272876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971801"/>
            <a:ext cx="5089525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0" name="Text Box 2">
            <a:extLst>
              <a:ext uri="{FF2B5EF4-FFF2-40B4-BE49-F238E27FC236}">
                <a16:creationId xmlns:a16="http://schemas.microsoft.com/office/drawing/2014/main" id="{A685AB25-E898-374A-B2A0-B7386D79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3825"/>
            <a:ext cx="9144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určení významných genů I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B92C6D25-B672-B548-99BA-636940AAC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53139"/>
            <a:ext cx="863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CE3965AD-884B-6345-A86F-3C5955C97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4633914"/>
            <a:ext cx="863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0D2BD57D-232C-9341-A3FE-218305A2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6" y="909537"/>
            <a:ext cx="8650288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37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9E05-AFD2-9365-C9B9-CFE95A491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Porovnávání</a:t>
            </a:r>
            <a:r>
              <a:rPr lang="en-US" dirty="0"/>
              <a:t> </a:t>
            </a:r>
            <a:r>
              <a:rPr lang="en-US" dirty="0" err="1"/>
              <a:t>skupin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112BE-13BF-22DC-05BD-9BB9215B6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726" y="4099343"/>
            <a:ext cx="10114547" cy="1655762"/>
          </a:xfrm>
        </p:spPr>
        <p:txBody>
          <a:bodyPr lIns="0" tIns="0" rIns="0" bIns="0" anchor="t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Jaký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je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rozdíl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v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přítomných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genech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/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proteinech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mezi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dvěma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nebo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více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skupinami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vzorků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3522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>
            <a:extLst>
              <a:ext uri="{FF2B5EF4-FFF2-40B4-BE49-F238E27FC236}">
                <a16:creationId xmlns:a16="http://schemas.microsoft.com/office/drawing/2014/main" id="{8854B1B8-226D-2E42-A097-C3CA16D9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6AA1A3B-B88B-A84E-A3B8-144B44E70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729059E-4EE2-4040-94DC-ABBE0D15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EDF58BA9-1DD1-FC41-9104-777294A25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0FB24D85-4255-8145-AF6C-AF776785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4E4D7EE1-E7AD-984A-AD9F-75741EE9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571E2F4C-A7AC-3C4E-A31E-D0F96DEA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2EA13658-FD68-4D40-97A1-CC8D8CE3A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8921" name="AutoShape 9">
            <a:extLst>
              <a:ext uri="{FF2B5EF4-FFF2-40B4-BE49-F238E27FC236}">
                <a16:creationId xmlns:a16="http://schemas.microsoft.com/office/drawing/2014/main" id="{3C2AFF40-8977-DD42-B21E-4B458D2EEC3E}"/>
              </a:ext>
            </a:extLst>
          </p:cNvPr>
          <p:cNvCxnSpPr>
            <a:cxnSpLocks noChangeShapeType="1"/>
            <a:stCxn id="38914" idx="2"/>
            <a:endCxn id="38915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B06EF392-46B4-814F-8883-4D0D90F7E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8923" name="AutoShape 11">
            <a:extLst>
              <a:ext uri="{FF2B5EF4-FFF2-40B4-BE49-F238E27FC236}">
                <a16:creationId xmlns:a16="http://schemas.microsoft.com/office/drawing/2014/main" id="{97700A1A-C9E8-E94A-8A49-EDC772565CBF}"/>
              </a:ext>
            </a:extLst>
          </p:cNvPr>
          <p:cNvCxnSpPr>
            <a:cxnSpLocks noChangeShapeType="1"/>
            <a:stCxn id="38922" idx="2"/>
            <a:endCxn id="38915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4" name="AutoShape 12">
            <a:extLst>
              <a:ext uri="{FF2B5EF4-FFF2-40B4-BE49-F238E27FC236}">
                <a16:creationId xmlns:a16="http://schemas.microsoft.com/office/drawing/2014/main" id="{034E4B2F-8ECD-5747-8164-EDD545856C8D}"/>
              </a:ext>
            </a:extLst>
          </p:cNvPr>
          <p:cNvCxnSpPr>
            <a:cxnSpLocks noChangeShapeType="1"/>
            <a:stCxn id="38915" idx="2"/>
            <a:endCxn id="38916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5" name="AutoShape 13">
            <a:extLst>
              <a:ext uri="{FF2B5EF4-FFF2-40B4-BE49-F238E27FC236}">
                <a16:creationId xmlns:a16="http://schemas.microsoft.com/office/drawing/2014/main" id="{C1853102-86C1-1142-9F50-91D1C160A203}"/>
              </a:ext>
            </a:extLst>
          </p:cNvPr>
          <p:cNvCxnSpPr>
            <a:cxnSpLocks noChangeShapeType="1"/>
            <a:stCxn id="38919" idx="3"/>
            <a:endCxn id="38916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6" name="AutoShape 14">
            <a:extLst>
              <a:ext uri="{FF2B5EF4-FFF2-40B4-BE49-F238E27FC236}">
                <a16:creationId xmlns:a16="http://schemas.microsoft.com/office/drawing/2014/main" id="{99220FF2-7152-F54D-9D79-0B3B6E8279E9}"/>
              </a:ext>
            </a:extLst>
          </p:cNvPr>
          <p:cNvCxnSpPr>
            <a:cxnSpLocks noChangeShapeType="1"/>
            <a:stCxn id="38918" idx="3"/>
            <a:endCxn id="38920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7" name="AutoShape 15">
            <a:extLst>
              <a:ext uri="{FF2B5EF4-FFF2-40B4-BE49-F238E27FC236}">
                <a16:creationId xmlns:a16="http://schemas.microsoft.com/office/drawing/2014/main" id="{2B2CB64D-2C53-0A4F-9F3B-D52F270232F7}"/>
              </a:ext>
            </a:extLst>
          </p:cNvPr>
          <p:cNvCxnSpPr>
            <a:cxnSpLocks noChangeShapeType="1"/>
            <a:stCxn id="38916" idx="2"/>
            <a:endCxn id="38917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8" name="AutoShape 16">
            <a:extLst>
              <a:ext uri="{FF2B5EF4-FFF2-40B4-BE49-F238E27FC236}">
                <a16:creationId xmlns:a16="http://schemas.microsoft.com/office/drawing/2014/main" id="{F100A909-5AE0-0149-977B-C882053F7401}"/>
              </a:ext>
            </a:extLst>
          </p:cNvPr>
          <p:cNvCxnSpPr>
            <a:cxnSpLocks noChangeShapeType="1"/>
            <a:stCxn id="38917" idx="2"/>
            <a:endCxn id="38918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9" name="AutoShape 17">
            <a:extLst>
              <a:ext uri="{FF2B5EF4-FFF2-40B4-BE49-F238E27FC236}">
                <a16:creationId xmlns:a16="http://schemas.microsoft.com/office/drawing/2014/main" id="{14DB0BBB-011D-1D4E-A36B-52F3ACE98B9D}"/>
              </a:ext>
            </a:extLst>
          </p:cNvPr>
          <p:cNvCxnSpPr>
            <a:cxnSpLocks noChangeShapeType="1"/>
            <a:stCxn id="38920" idx="1"/>
            <a:endCxn id="38917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30" name="AutoShape 18">
            <a:extLst>
              <a:ext uri="{FF2B5EF4-FFF2-40B4-BE49-F238E27FC236}">
                <a16:creationId xmlns:a16="http://schemas.microsoft.com/office/drawing/2014/main" id="{76CA12CF-7840-A447-9F71-2AC9B0F29ECC}"/>
              </a:ext>
            </a:extLst>
          </p:cNvPr>
          <p:cNvCxnSpPr>
            <a:cxnSpLocks noChangeShapeType="1"/>
            <a:stCxn id="38914" idx="1"/>
            <a:endCxn id="38919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8931" name="Object 19">
            <a:extLst>
              <a:ext uri="{FF2B5EF4-FFF2-40B4-BE49-F238E27FC236}">
                <a16:creationId xmlns:a16="http://schemas.microsoft.com/office/drawing/2014/main" id="{448ABC91-0085-3747-93A3-8AA7F5FE65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39800" imgH="444500" progId="">
                  <p:embed/>
                </p:oleObj>
              </mc:Choice>
              <mc:Fallback>
                <p:oleObj r:id="rId3" imgW="939800" imgH="444500" progId="">
                  <p:embed/>
                  <p:pic>
                    <p:nvPicPr>
                      <p:cNvPr id="38931" name="Object 19">
                        <a:extLst>
                          <a:ext uri="{FF2B5EF4-FFF2-40B4-BE49-F238E27FC236}">
                            <a16:creationId xmlns:a16="http://schemas.microsoft.com/office/drawing/2014/main" id="{448ABC91-0085-3747-93A3-8AA7F5FE65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236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4259360F-C394-CA41-A551-A4AC0080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výpočet FDR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D038EA5-4B0E-AA46-9E93-8897840CA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50888"/>
            <a:ext cx="8534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0000"/>
                </a:solidFill>
                <a:latin typeface="Arial" panose="020B0604020202020204" pitchFamily="34" charset="0"/>
              </a:rPr>
              <a:t>t1 a t2 budou použité jako hranice</a:t>
            </a:r>
          </a:p>
          <a:p>
            <a:pPr marL="284163"/>
            <a:endParaRPr lang="cs-CZ" altLang="cs-CZ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0000"/>
                </a:solidFill>
                <a:latin typeface="Arial" panose="020B0604020202020204" pitchFamily="34" charset="0"/>
              </a:rPr>
              <a:t>Vypočítej průměrný počet genů, které v permutacích tyto hranice překročily (byly významné)</a:t>
            </a:r>
          </a:p>
          <a:p>
            <a:pPr marL="284163"/>
            <a:endParaRPr lang="cs-CZ" altLang="cs-CZ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0000"/>
                </a:solidFill>
                <a:latin typeface="Arial" panose="020B0604020202020204" pitchFamily="34" charset="0"/>
              </a:rPr>
              <a:t>Odhadni počet falešně pozitivních genů v případě, že platí nulová hypotéza podělením počtem významných genů v originálním pozorování:</a:t>
            </a:r>
          </a:p>
          <a:p>
            <a:pPr marL="284163"/>
            <a:endParaRPr lang="cs-CZ" altLang="cs-CZ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C5A5A1F7-FB20-A943-8812-EE5186C6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803651"/>
            <a:ext cx="82296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785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ACAF11A7-2678-9C41-A9D6-A3DE8C76D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výpočet FDR, příklad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493CA391-73E2-FA4C-9E45-61E878B0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133475"/>
            <a:ext cx="6665913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C5A3AF6A-CB7F-CF46-888C-0DDDD4B93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4876801"/>
            <a:ext cx="45339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54024445-46C4-AF43-94DC-0E6D3D10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227139"/>
            <a:ext cx="1600200" cy="5869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3200" i="1">
                <a:solidFill>
                  <a:srgbClr val="000000"/>
                </a:solidFill>
              </a:rPr>
              <a:t>d</a:t>
            </a:r>
            <a:r>
              <a:rPr lang="cs-CZ" altLang="cs-CZ" sz="3200" i="1" baseline="-250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7D7C5604-7B8B-4D42-B13F-FD38B41D6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219201"/>
            <a:ext cx="1600200" cy="5869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3200" i="1">
                <a:solidFill>
                  <a:srgbClr val="000000"/>
                </a:solidFill>
              </a:rPr>
              <a:t>d</a:t>
            </a:r>
            <a:r>
              <a:rPr lang="cs-CZ" altLang="cs-CZ" sz="3200" i="1" baseline="-25000">
                <a:solidFill>
                  <a:srgbClr val="00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973194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9A70E7E7-81C2-EE4D-87DD-77720A09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C3E2EFF-1409-E642-84D6-FDB84EA1D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8523AC4-0430-F242-852D-8AAF101B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D242A5D7-88D3-AA4D-BA59-75A30C61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3C6FEB81-9100-954A-AC03-2FA570088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B9A21C59-2648-3E4D-BE0C-8A891AA32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81185C2-0254-EC47-8B38-02A91C23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3EAA0C25-FAC1-A14D-B146-5E1922EB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41993" name="AutoShape 9">
            <a:extLst>
              <a:ext uri="{FF2B5EF4-FFF2-40B4-BE49-F238E27FC236}">
                <a16:creationId xmlns:a16="http://schemas.microsoft.com/office/drawing/2014/main" id="{F241064E-56AC-9246-B38E-79E406FA07F1}"/>
              </a:ext>
            </a:extLst>
          </p:cNvPr>
          <p:cNvCxnSpPr>
            <a:cxnSpLocks noChangeShapeType="1"/>
            <a:stCxn id="41986" idx="2"/>
            <a:endCxn id="41987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EB766C38-8E07-5E4E-AAD0-85AE4A33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41995" name="AutoShape 11">
            <a:extLst>
              <a:ext uri="{FF2B5EF4-FFF2-40B4-BE49-F238E27FC236}">
                <a16:creationId xmlns:a16="http://schemas.microsoft.com/office/drawing/2014/main" id="{C5B0A63E-686C-9C4B-B4B2-54F0EEAC7125}"/>
              </a:ext>
            </a:extLst>
          </p:cNvPr>
          <p:cNvCxnSpPr>
            <a:cxnSpLocks noChangeShapeType="1"/>
            <a:stCxn id="41994" idx="2"/>
            <a:endCxn id="41987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6" name="AutoShape 12">
            <a:extLst>
              <a:ext uri="{FF2B5EF4-FFF2-40B4-BE49-F238E27FC236}">
                <a16:creationId xmlns:a16="http://schemas.microsoft.com/office/drawing/2014/main" id="{711DF112-2C0D-BE4B-99DD-08CD0C21A63E}"/>
              </a:ext>
            </a:extLst>
          </p:cNvPr>
          <p:cNvCxnSpPr>
            <a:cxnSpLocks noChangeShapeType="1"/>
            <a:stCxn id="41987" idx="2"/>
            <a:endCxn id="41988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7" name="AutoShape 13">
            <a:extLst>
              <a:ext uri="{FF2B5EF4-FFF2-40B4-BE49-F238E27FC236}">
                <a16:creationId xmlns:a16="http://schemas.microsoft.com/office/drawing/2014/main" id="{225FFDBD-1281-0D4F-AA2F-6EFD524688E9}"/>
              </a:ext>
            </a:extLst>
          </p:cNvPr>
          <p:cNvCxnSpPr>
            <a:cxnSpLocks noChangeShapeType="1"/>
            <a:stCxn id="41991" idx="3"/>
            <a:endCxn id="41988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8" name="AutoShape 14">
            <a:extLst>
              <a:ext uri="{FF2B5EF4-FFF2-40B4-BE49-F238E27FC236}">
                <a16:creationId xmlns:a16="http://schemas.microsoft.com/office/drawing/2014/main" id="{8606EDB8-7ABA-364A-BBA5-73F89F55869B}"/>
              </a:ext>
            </a:extLst>
          </p:cNvPr>
          <p:cNvCxnSpPr>
            <a:cxnSpLocks noChangeShapeType="1"/>
            <a:stCxn id="41990" idx="3"/>
            <a:endCxn id="41992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9" name="AutoShape 15">
            <a:extLst>
              <a:ext uri="{FF2B5EF4-FFF2-40B4-BE49-F238E27FC236}">
                <a16:creationId xmlns:a16="http://schemas.microsoft.com/office/drawing/2014/main" id="{1D9698B4-85FF-1A45-9472-54C7BC5BB490}"/>
              </a:ext>
            </a:extLst>
          </p:cNvPr>
          <p:cNvCxnSpPr>
            <a:cxnSpLocks noChangeShapeType="1"/>
            <a:stCxn id="41988" idx="2"/>
            <a:endCxn id="41989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000" name="AutoShape 16">
            <a:extLst>
              <a:ext uri="{FF2B5EF4-FFF2-40B4-BE49-F238E27FC236}">
                <a16:creationId xmlns:a16="http://schemas.microsoft.com/office/drawing/2014/main" id="{08CB7FE2-A132-A842-9681-F5818A295530}"/>
              </a:ext>
            </a:extLst>
          </p:cNvPr>
          <p:cNvCxnSpPr>
            <a:cxnSpLocks noChangeShapeType="1"/>
            <a:stCxn id="41989" idx="2"/>
            <a:endCxn id="41990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001" name="AutoShape 17">
            <a:extLst>
              <a:ext uri="{FF2B5EF4-FFF2-40B4-BE49-F238E27FC236}">
                <a16:creationId xmlns:a16="http://schemas.microsoft.com/office/drawing/2014/main" id="{DBFAE340-8BD3-5249-A1E1-2ADF81D63FB5}"/>
              </a:ext>
            </a:extLst>
          </p:cNvPr>
          <p:cNvCxnSpPr>
            <a:cxnSpLocks noChangeShapeType="1"/>
            <a:stCxn id="41992" idx="1"/>
            <a:endCxn id="41989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002" name="AutoShape 18">
            <a:extLst>
              <a:ext uri="{FF2B5EF4-FFF2-40B4-BE49-F238E27FC236}">
                <a16:creationId xmlns:a16="http://schemas.microsoft.com/office/drawing/2014/main" id="{700F5DC7-B7C0-0245-8CBC-A66B46BC4C8C}"/>
              </a:ext>
            </a:extLst>
          </p:cNvPr>
          <p:cNvCxnSpPr>
            <a:cxnSpLocks noChangeShapeType="1"/>
            <a:stCxn id="41986" idx="1"/>
            <a:endCxn id="41991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42003" name="Object 19">
            <a:extLst>
              <a:ext uri="{FF2B5EF4-FFF2-40B4-BE49-F238E27FC236}">
                <a16:creationId xmlns:a16="http://schemas.microsoft.com/office/drawing/2014/main" id="{C6DA4BD2-2FFB-A54B-A9B9-D4B0B011B7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39800" imgH="444500" progId="">
                  <p:embed/>
                </p:oleObj>
              </mc:Choice>
              <mc:Fallback>
                <p:oleObj r:id="rId3" imgW="939800" imgH="444500" progId="">
                  <p:embed/>
                  <p:pic>
                    <p:nvPicPr>
                      <p:cNvPr id="42003" name="Object 19">
                        <a:extLst>
                          <a:ext uri="{FF2B5EF4-FFF2-40B4-BE49-F238E27FC236}">
                            <a16:creationId xmlns:a16="http://schemas.microsoft.com/office/drawing/2014/main" id="{C6DA4BD2-2FFB-A54B-A9B9-D4B0B011B7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110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>
            <a:extLst>
              <a:ext uri="{FF2B5EF4-FFF2-40B4-BE49-F238E27FC236}">
                <a16:creationId xmlns:a16="http://schemas.microsoft.com/office/drawing/2014/main" id="{37266BE9-12C7-DB4B-A836-EF2B3BB2B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1" y="1524001"/>
            <a:ext cx="76104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0" name="Text Box 2">
            <a:extLst>
              <a:ext uri="{FF2B5EF4-FFF2-40B4-BE49-F238E27FC236}">
                <a16:creationId xmlns:a16="http://schemas.microsoft.com/office/drawing/2014/main" id="{0E8F1CA2-80E2-724E-9D83-A882CC915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jak vybrat </a:t>
            </a:r>
            <a:r>
              <a:rPr lang="cs-CZ" altLang="cs-CZ" sz="3200" b="1">
                <a:solidFill>
                  <a:srgbClr val="333399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21EA1501-5F46-AA41-BEDF-7999510B9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1871664"/>
            <a:ext cx="1479550" cy="3407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k-SK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Parametr  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A5E4F02A-F631-6842-AE23-47F86861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1600"/>
            <a:ext cx="1784350" cy="8331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Počet falešně pozitivních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(z permutací)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07B31FAC-F721-694D-A339-EDCD2928A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50" y="1379538"/>
            <a:ext cx="2012950" cy="8331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Počet označených za významné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(v orig.)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DCD5C82A-7EAE-6549-A462-BE4A4CC79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1" y="1871664"/>
            <a:ext cx="1006475" cy="3407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FDR</a:t>
            </a:r>
          </a:p>
        </p:txBody>
      </p:sp>
    </p:spTree>
    <p:extLst>
      <p:ext uri="{BB962C8B-B14F-4D97-AF65-F5344CB8AC3E}">
        <p14:creationId xmlns:p14="http://schemas.microsoft.com/office/powerpoint/2010/main" val="863017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A0A4-804B-E741-A4E4-4FAB76BB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 err="1">
                <a:solidFill>
                  <a:schemeClr val="accent1"/>
                </a:solidFill>
              </a:rPr>
              <a:t>Limma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0C4A-19C5-6047-A6FC-22BE9A0A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285750" indent="-285750">
              <a:spcBef>
                <a:spcPts val="1125"/>
              </a:spcBef>
            </a:pPr>
            <a:r>
              <a:rPr lang="cs-CZ" altLang="cs-CZ" sz="2200" dirty="0" err="1">
                <a:latin typeface="Arial" panose="020B0604020202020204" pitchFamily="34" charset="0"/>
              </a:rPr>
              <a:t>Smyth</a:t>
            </a:r>
            <a:r>
              <a:rPr lang="cs-CZ" altLang="cs-CZ" sz="2200" dirty="0">
                <a:latin typeface="Arial" panose="020B0604020202020204" pitchFamily="34" charset="0"/>
              </a:rPr>
              <a:t>, G. K. (2004). </a:t>
            </a:r>
            <a:r>
              <a:rPr lang="cs-CZ" altLang="cs-CZ" sz="2200" dirty="0" err="1">
                <a:latin typeface="Arial" panose="020B0604020202020204" pitchFamily="34" charset="0"/>
              </a:rPr>
              <a:t>Linear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models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empirical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Bayes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methods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assessing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differential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expression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microarray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experiments</a:t>
            </a:r>
            <a:r>
              <a:rPr lang="cs-CZ" altLang="cs-CZ" sz="2200" dirty="0">
                <a:latin typeface="Arial" panose="020B0604020202020204" pitchFamily="34" charset="0"/>
              </a:rPr>
              <a:t>. </a:t>
            </a:r>
            <a:r>
              <a:rPr lang="cs-CZ" altLang="cs-CZ" sz="2200" dirty="0" err="1">
                <a:latin typeface="Arial" panose="020B0604020202020204" pitchFamily="34" charset="0"/>
              </a:rPr>
              <a:t>Statistical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Applications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Genetics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Molecular</a:t>
            </a:r>
            <a:r>
              <a:rPr lang="cs-CZ" altLang="cs-CZ" sz="2200" dirty="0">
                <a:latin typeface="Arial" panose="020B0604020202020204" pitchFamily="34" charset="0"/>
              </a:rPr>
              <a:t> Biology, </a:t>
            </a:r>
            <a:r>
              <a:rPr lang="cs-CZ" altLang="cs-CZ" sz="2200" dirty="0" err="1">
                <a:latin typeface="Arial" panose="020B0604020202020204" pitchFamily="34" charset="0"/>
              </a:rPr>
              <a:t>Volume</a:t>
            </a:r>
            <a:r>
              <a:rPr lang="cs-CZ" altLang="cs-CZ" sz="2200" dirty="0">
                <a:latin typeface="Arial" panose="020B0604020202020204" pitchFamily="34" charset="0"/>
              </a:rPr>
              <a:t> 3, </a:t>
            </a:r>
            <a:r>
              <a:rPr lang="cs-CZ" altLang="cs-CZ" sz="2200" dirty="0" err="1">
                <a:latin typeface="Arial" panose="020B0604020202020204" pitchFamily="34" charset="0"/>
              </a:rPr>
              <a:t>Article</a:t>
            </a:r>
            <a:r>
              <a:rPr lang="cs-CZ" altLang="cs-CZ" sz="2200" dirty="0">
                <a:latin typeface="Arial" panose="020B0604020202020204" pitchFamily="34" charset="0"/>
              </a:rPr>
              <a:t> 3. </a:t>
            </a:r>
            <a:endParaRPr lang="cs-CZ" altLang="cs-CZ" sz="2200" dirty="0">
              <a:latin typeface="Arial" panose="020B0604020202020204" pitchFamily="34" charset="0"/>
              <a:hlinkClick r:id="rId3"/>
            </a:endParaRPr>
          </a:p>
          <a:p>
            <a:pPr marL="285750" indent="-285750">
              <a:spcBef>
                <a:spcPts val="1125"/>
              </a:spcBef>
            </a:pP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Lineární modely pro stanovení odlišné exprese z mikročipových dat</a:t>
            </a:r>
          </a:p>
          <a:p>
            <a:pPr marL="285750" indent="-285750">
              <a:spcBef>
                <a:spcPts val="1125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Balík se souborem funkcí pro normalizaci dat a porovnání exprese mezi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skupinam</a:t>
            </a:r>
            <a:r>
              <a:rPr lang="en-US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(včetně časových řad)</a:t>
            </a:r>
          </a:p>
          <a:p>
            <a:pPr marL="285750" indent="-285750">
              <a:spcBef>
                <a:spcPts val="1125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Moderovaná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tatistika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variabilita je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vyhla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ená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pomocí empirických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bayesovských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metod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18504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DDDB4FDD-C3A3-B44B-A427-4B0149BA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1" y="433545"/>
            <a:ext cx="11139854" cy="930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5400" b="1" dirty="0" err="1">
                <a:latin typeface="+mj-lt"/>
                <a:ea typeface="+mj-ea"/>
                <a:cs typeface="+mj-cs"/>
              </a:rPr>
              <a:t>Typické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zobrazení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významnosti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genů</a:t>
            </a:r>
            <a:endParaRPr lang="en-US" altLang="cs-CZ" sz="5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5400" b="1" kern="1200" dirty="0">
                <a:latin typeface="+mj-lt"/>
                <a:ea typeface="+mj-ea"/>
                <a:cs typeface="+mj-cs"/>
              </a:rPr>
              <a:t>Volcano plot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>
            <a:extLst>
              <a:ext uri="{FF2B5EF4-FFF2-40B4-BE49-F238E27FC236}">
                <a16:creationId xmlns:a16="http://schemas.microsoft.com/office/drawing/2014/main" id="{9CC8880F-F5CA-F04F-8B55-FE75550F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7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6B4C638F-CECA-7749-BDE2-AF3E02AA9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213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AB56F351-1CF0-A54C-9815-063603E93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925" y="2176583"/>
            <a:ext cx="7273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dirty="0">
                <a:solidFill>
                  <a:srgbClr val="000000"/>
                </a:solidFill>
              </a:rPr>
              <a:t>- log10(</a:t>
            </a:r>
            <a:r>
              <a:rPr lang="cs-CZ" altLang="cs-CZ" dirty="0" err="1">
                <a:solidFill>
                  <a:srgbClr val="000000"/>
                </a:solidFill>
              </a:rPr>
              <a:t>q-value</a:t>
            </a:r>
            <a:r>
              <a:rPr lang="cs-CZ" altLang="cs-CZ" dirty="0">
                <a:solidFill>
                  <a:srgbClr val="000000"/>
                </a:solidFill>
              </a:rPr>
              <a:t>) ~ -log10(0.1)=2.3</a:t>
            </a:r>
          </a:p>
        </p:txBody>
      </p:sp>
    </p:spTree>
    <p:extLst>
      <p:ext uri="{BB962C8B-B14F-4D97-AF65-F5344CB8AC3E}">
        <p14:creationId xmlns:p14="http://schemas.microsoft.com/office/powerpoint/2010/main" val="93094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DDDB4FDD-C3A3-B44B-A427-4B0149BA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37" y="914400"/>
            <a:ext cx="3657600" cy="2887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800" b="1" kern="1200" dirty="0">
                <a:latin typeface="+mj-lt"/>
                <a:ea typeface="+mj-ea"/>
                <a:cs typeface="+mj-cs"/>
              </a:rPr>
              <a:t>Volcano plot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3" name="Picture 3">
            <a:extLst>
              <a:ext uri="{FF2B5EF4-FFF2-40B4-BE49-F238E27FC236}">
                <a16:creationId xmlns:a16="http://schemas.microsoft.com/office/drawing/2014/main" id="{71D1330E-1A60-424B-BC6A-883EC62D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870" y="492573"/>
            <a:ext cx="589144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015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>
            <a:extLst>
              <a:ext uri="{FF2B5EF4-FFF2-40B4-BE49-F238E27FC236}">
                <a16:creationId xmlns:a16="http://schemas.microsoft.com/office/drawing/2014/main" id="{2EEF7E76-4F07-47A3-AA80-9D06B1C3D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1913"/>
            <a:ext cx="907415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US" sz="2800" b="1" dirty="0">
                <a:solidFill>
                  <a:srgbClr val="333399"/>
                </a:solidFill>
                <a:latin typeface="Arial" panose="020B0604020202020204" pitchFamily="34" charset="0"/>
              </a:rPr>
              <a:t>Porovnání skupin</a:t>
            </a:r>
            <a:r>
              <a:rPr lang="en-US" altLang="en-US" sz="2800" b="1" dirty="0">
                <a:solidFill>
                  <a:srgbClr val="333399"/>
                </a:solidFill>
                <a:latin typeface="Arial" panose="020B0604020202020204" pitchFamily="34" charset="0"/>
              </a:rPr>
              <a:t> – sch</a:t>
            </a:r>
            <a:r>
              <a:rPr lang="sk-SK" altLang="en-US" sz="2800" b="1" dirty="0">
                <a:solidFill>
                  <a:srgbClr val="333399"/>
                </a:solidFill>
                <a:latin typeface="Arial" panose="020B0604020202020204" pitchFamily="34" charset="0"/>
              </a:rPr>
              <a:t>éma výběru metodiky</a:t>
            </a:r>
            <a:endParaRPr lang="cs-CZ" altLang="en-US" sz="28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23978A2-2BF8-425B-B604-9DF2ACFB7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908051"/>
            <a:ext cx="3671888" cy="5762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Počet skupin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84FD2C3-29D6-4ADF-8EF7-CE0481BE7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492376"/>
            <a:ext cx="2665412" cy="5762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Normální data?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FD852314-FE33-4CC7-912E-802CE7F04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1" y="2492376"/>
            <a:ext cx="2665413" cy="5762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Normální data?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1E2327D4-7288-41CF-AABE-7A2069243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1768475"/>
            <a:ext cx="7191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E1C1B2CA-F263-4B0B-A1DD-13161AAAE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1773238"/>
            <a:ext cx="7191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&gt;2</a:t>
            </a:r>
          </a:p>
        </p:txBody>
      </p:sp>
      <p:cxnSp>
        <p:nvCxnSpPr>
          <p:cNvPr id="49159" name="AutoShape 7">
            <a:extLst>
              <a:ext uri="{FF2B5EF4-FFF2-40B4-BE49-F238E27FC236}">
                <a16:creationId xmlns:a16="http://schemas.microsoft.com/office/drawing/2014/main" id="{F8649A60-BC6D-42C2-A3F7-B410BF951474}"/>
              </a:ext>
            </a:extLst>
          </p:cNvPr>
          <p:cNvCxnSpPr>
            <a:cxnSpLocks noChangeShapeType="1"/>
            <a:stCxn id="49154" idx="2"/>
            <a:endCxn id="49155" idx="0"/>
          </p:cNvCxnSpPr>
          <p:nvPr/>
        </p:nvCxnSpPr>
        <p:spPr bwMode="auto">
          <a:xfrm flipH="1">
            <a:off x="3035300" y="1484313"/>
            <a:ext cx="1079500" cy="10080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60" name="AutoShape 8">
            <a:extLst>
              <a:ext uri="{FF2B5EF4-FFF2-40B4-BE49-F238E27FC236}">
                <a16:creationId xmlns:a16="http://schemas.microsoft.com/office/drawing/2014/main" id="{4EC9F5FB-9D87-45F1-87A9-526E3EBA6E17}"/>
              </a:ext>
            </a:extLst>
          </p:cNvPr>
          <p:cNvCxnSpPr>
            <a:cxnSpLocks noChangeShapeType="1"/>
            <a:stCxn id="49154" idx="2"/>
            <a:endCxn id="49156" idx="0"/>
          </p:cNvCxnSpPr>
          <p:nvPr/>
        </p:nvCxnSpPr>
        <p:spPr bwMode="auto">
          <a:xfrm>
            <a:off x="4116388" y="1484313"/>
            <a:ext cx="1871662" cy="10080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61" name="Rectangle 9">
            <a:extLst>
              <a:ext uri="{FF2B5EF4-FFF2-40B4-BE49-F238E27FC236}">
                <a16:creationId xmlns:a16="http://schemas.microsoft.com/office/drawing/2014/main" id="{FA8686BA-E783-4F20-A6E1-06E719E16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4005263"/>
            <a:ext cx="1368425" cy="5762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Počet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faktorů</a:t>
            </a:r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0AFDF1B2-EE6A-4596-A393-A3B72D91E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4005263"/>
            <a:ext cx="1728788" cy="576262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Mann-Whitney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test, SAM</a:t>
            </a:r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219C45C9-A650-4611-AB93-161F9FD42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4" y="3933824"/>
            <a:ext cx="2160589" cy="1208089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ANOVA,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Lineární modely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</a:rPr>
              <a:t>limma</a:t>
            </a:r>
            <a:r>
              <a:rPr lang="cs-CZ" altLang="en-US" dirty="0">
                <a:solidFill>
                  <a:srgbClr val="000000"/>
                </a:solidFill>
              </a:rPr>
              <a:t>,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SAM</a:t>
            </a:r>
          </a:p>
        </p:txBody>
      </p:sp>
      <p:sp>
        <p:nvSpPr>
          <p:cNvPr id="49164" name="Rectangle 12">
            <a:extLst>
              <a:ext uri="{FF2B5EF4-FFF2-40B4-BE49-F238E27FC236}">
                <a16:creationId xmlns:a16="http://schemas.microsoft.com/office/drawing/2014/main" id="{03A12E2C-7689-401C-8556-F9086AFD1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4005263"/>
            <a:ext cx="2376488" cy="576262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Kruskal-Wallis test,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SAM</a:t>
            </a:r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87958844-DDE7-47E6-894F-BF75CF9E6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205038"/>
            <a:ext cx="3059112" cy="1223962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Lineární modely</a:t>
            </a:r>
            <a:r>
              <a:rPr lang="en-US" altLang="en-US" dirty="0">
                <a:solidFill>
                  <a:srgbClr val="000000"/>
                </a:solidFill>
              </a:rPr>
              <a:t> (</a:t>
            </a:r>
            <a:r>
              <a:rPr lang="en-US" altLang="en-US" dirty="0" err="1">
                <a:solidFill>
                  <a:srgbClr val="000000"/>
                </a:solidFill>
              </a:rPr>
              <a:t>limma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  <a:r>
              <a:rPr lang="cs-CZ" altLang="en-US" dirty="0">
                <a:solidFill>
                  <a:srgbClr val="000000"/>
                </a:solidFill>
              </a:rPr>
              <a:t>,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Coxův model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proporcionálních rizik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(časy prežití)</a:t>
            </a:r>
          </a:p>
        </p:txBody>
      </p:sp>
      <p:cxnSp>
        <p:nvCxnSpPr>
          <p:cNvPr id="49166" name="AutoShape 14">
            <a:extLst>
              <a:ext uri="{FF2B5EF4-FFF2-40B4-BE49-F238E27FC236}">
                <a16:creationId xmlns:a16="http://schemas.microsoft.com/office/drawing/2014/main" id="{E52FED81-F6D4-4448-8D77-0E4DF65071A3}"/>
              </a:ext>
            </a:extLst>
          </p:cNvPr>
          <p:cNvCxnSpPr>
            <a:cxnSpLocks noChangeShapeType="1"/>
            <a:stCxn id="49154" idx="2"/>
            <a:endCxn id="49165" idx="0"/>
          </p:cNvCxnSpPr>
          <p:nvPr/>
        </p:nvCxnSpPr>
        <p:spPr bwMode="auto">
          <a:xfrm>
            <a:off x="4116389" y="1484314"/>
            <a:ext cx="4949825" cy="7207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67" name="Text Box 15">
            <a:extLst>
              <a:ext uri="{FF2B5EF4-FFF2-40B4-BE49-F238E27FC236}">
                <a16:creationId xmlns:a16="http://schemas.microsoft.com/office/drawing/2014/main" id="{0AB8CE2B-1892-49A6-BA57-D14221D8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1196975"/>
            <a:ext cx="23764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spojitá odpovědná proměnná</a:t>
            </a:r>
          </a:p>
        </p:txBody>
      </p:sp>
      <p:cxnSp>
        <p:nvCxnSpPr>
          <p:cNvPr id="49168" name="AutoShape 16">
            <a:extLst>
              <a:ext uri="{FF2B5EF4-FFF2-40B4-BE49-F238E27FC236}">
                <a16:creationId xmlns:a16="http://schemas.microsoft.com/office/drawing/2014/main" id="{304AE15F-D8CE-4C0E-A97E-DB72988C9371}"/>
              </a:ext>
            </a:extLst>
          </p:cNvPr>
          <p:cNvCxnSpPr>
            <a:cxnSpLocks noChangeShapeType="1"/>
            <a:stCxn id="49155" idx="2"/>
            <a:endCxn id="49161" idx="0"/>
          </p:cNvCxnSpPr>
          <p:nvPr/>
        </p:nvCxnSpPr>
        <p:spPr bwMode="auto">
          <a:xfrm flipH="1">
            <a:off x="2316164" y="3068639"/>
            <a:ext cx="719137" cy="9366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69" name="AutoShape 17">
            <a:extLst>
              <a:ext uri="{FF2B5EF4-FFF2-40B4-BE49-F238E27FC236}">
                <a16:creationId xmlns:a16="http://schemas.microsoft.com/office/drawing/2014/main" id="{F4F3C8B4-843E-4999-AD3C-02CDEC85A0CE}"/>
              </a:ext>
            </a:extLst>
          </p:cNvPr>
          <p:cNvCxnSpPr>
            <a:cxnSpLocks noChangeShapeType="1"/>
            <a:stCxn id="49155" idx="2"/>
            <a:endCxn id="49162" idx="0"/>
          </p:cNvCxnSpPr>
          <p:nvPr/>
        </p:nvCxnSpPr>
        <p:spPr bwMode="auto">
          <a:xfrm>
            <a:off x="3035300" y="3068639"/>
            <a:ext cx="971550" cy="9366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70" name="AutoShape 18">
            <a:extLst>
              <a:ext uri="{FF2B5EF4-FFF2-40B4-BE49-F238E27FC236}">
                <a16:creationId xmlns:a16="http://schemas.microsoft.com/office/drawing/2014/main" id="{3152D591-F010-48EE-BDBB-34540D83EC18}"/>
              </a:ext>
            </a:extLst>
          </p:cNvPr>
          <p:cNvCxnSpPr>
            <a:cxnSpLocks noChangeShapeType="1"/>
            <a:stCxn id="49156" idx="2"/>
            <a:endCxn id="49163" idx="0"/>
          </p:cNvCxnSpPr>
          <p:nvPr/>
        </p:nvCxnSpPr>
        <p:spPr bwMode="auto">
          <a:xfrm>
            <a:off x="5987258" y="3068639"/>
            <a:ext cx="252411" cy="86518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71" name="AutoShape 19">
            <a:extLst>
              <a:ext uri="{FF2B5EF4-FFF2-40B4-BE49-F238E27FC236}">
                <a16:creationId xmlns:a16="http://schemas.microsoft.com/office/drawing/2014/main" id="{27682E21-B98C-43FE-9A51-988306959813}"/>
              </a:ext>
            </a:extLst>
          </p:cNvPr>
          <p:cNvCxnSpPr>
            <a:cxnSpLocks noChangeShapeType="1"/>
            <a:stCxn id="49156" idx="2"/>
            <a:endCxn id="49164" idx="0"/>
          </p:cNvCxnSpPr>
          <p:nvPr/>
        </p:nvCxnSpPr>
        <p:spPr bwMode="auto">
          <a:xfrm>
            <a:off x="5988051" y="3068639"/>
            <a:ext cx="2665413" cy="9366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72" name="Text Box 20">
            <a:extLst>
              <a:ext uri="{FF2B5EF4-FFF2-40B4-BE49-F238E27FC236}">
                <a16:creationId xmlns:a16="http://schemas.microsoft.com/office/drawing/2014/main" id="{4ABCB524-B7CB-4914-AB93-D394C7071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4" y="3060700"/>
            <a:ext cx="720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ANO</a:t>
            </a:r>
          </a:p>
        </p:txBody>
      </p:sp>
      <p:sp>
        <p:nvSpPr>
          <p:cNvPr id="49173" name="Text Box 21">
            <a:extLst>
              <a:ext uri="{FF2B5EF4-FFF2-40B4-BE49-F238E27FC236}">
                <a16:creationId xmlns:a16="http://schemas.microsoft.com/office/drawing/2014/main" id="{73BBA7C3-F334-425A-88ED-64E1B7A4F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6" y="3074988"/>
            <a:ext cx="720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ANO</a:t>
            </a:r>
          </a:p>
        </p:txBody>
      </p:sp>
      <p:sp>
        <p:nvSpPr>
          <p:cNvPr id="49174" name="Text Box 22">
            <a:extLst>
              <a:ext uri="{FF2B5EF4-FFF2-40B4-BE49-F238E27FC236}">
                <a16:creationId xmlns:a16="http://schemas.microsoft.com/office/drawing/2014/main" id="{140DA257-93CB-4709-A9FD-29E25C574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9" y="3074988"/>
            <a:ext cx="720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NE</a:t>
            </a:r>
          </a:p>
        </p:txBody>
      </p:sp>
      <p:sp>
        <p:nvSpPr>
          <p:cNvPr id="49175" name="Text Box 23">
            <a:extLst>
              <a:ext uri="{FF2B5EF4-FFF2-40B4-BE49-F238E27FC236}">
                <a16:creationId xmlns:a16="http://schemas.microsoft.com/office/drawing/2014/main" id="{9A54E3E0-555B-43E7-9BDC-B57DE6BC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4" y="3074988"/>
            <a:ext cx="720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NE</a:t>
            </a:r>
          </a:p>
        </p:txBody>
      </p:sp>
      <p:sp>
        <p:nvSpPr>
          <p:cNvPr id="49176" name="Rectangle 24">
            <a:extLst>
              <a:ext uri="{FF2B5EF4-FFF2-40B4-BE49-F238E27FC236}">
                <a16:creationId xmlns:a16="http://schemas.microsoft.com/office/drawing/2014/main" id="{42976D9A-FC96-4E1E-98C3-4F1408231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5516562"/>
            <a:ext cx="2519363" cy="935037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T-test,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Lineární modely,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</a:rPr>
              <a:t>limma</a:t>
            </a:r>
            <a:r>
              <a:rPr lang="en-US" altLang="en-US" dirty="0">
                <a:solidFill>
                  <a:srgbClr val="000000"/>
                </a:solidFill>
              </a:rPr>
              <a:t>,</a:t>
            </a:r>
            <a:r>
              <a:rPr lang="cs-CZ" altLang="en-US" dirty="0">
                <a:solidFill>
                  <a:srgbClr val="000000"/>
                </a:solidFill>
              </a:rPr>
              <a:t> SAM</a:t>
            </a:r>
          </a:p>
        </p:txBody>
      </p:sp>
      <p:sp>
        <p:nvSpPr>
          <p:cNvPr id="49177" name="Rectangle 25">
            <a:extLst>
              <a:ext uri="{FF2B5EF4-FFF2-40B4-BE49-F238E27FC236}">
                <a16:creationId xmlns:a16="http://schemas.microsoft.com/office/drawing/2014/main" id="{05F4AF80-C704-42A6-8741-C7716D91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6" y="5516563"/>
            <a:ext cx="2808288" cy="576262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Lineární modely</a:t>
            </a:r>
            <a:r>
              <a:rPr lang="en-US" altLang="en-US" dirty="0">
                <a:solidFill>
                  <a:srgbClr val="000000"/>
                </a:solidFill>
              </a:rPr>
              <a:t> (</a:t>
            </a:r>
            <a:r>
              <a:rPr lang="en-US" altLang="en-US" dirty="0" err="1">
                <a:solidFill>
                  <a:srgbClr val="000000"/>
                </a:solidFill>
              </a:rPr>
              <a:t>limma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  <a:endParaRPr lang="cs-CZ" altLang="en-US" dirty="0">
              <a:solidFill>
                <a:srgbClr val="000000"/>
              </a:solidFill>
            </a:endParaRPr>
          </a:p>
        </p:txBody>
      </p:sp>
      <p:cxnSp>
        <p:nvCxnSpPr>
          <p:cNvPr id="49178" name="AutoShape 26">
            <a:extLst>
              <a:ext uri="{FF2B5EF4-FFF2-40B4-BE49-F238E27FC236}">
                <a16:creationId xmlns:a16="http://schemas.microsoft.com/office/drawing/2014/main" id="{9B69CC5B-A884-4DA9-8092-866643BB3D7F}"/>
              </a:ext>
            </a:extLst>
          </p:cNvPr>
          <p:cNvCxnSpPr>
            <a:cxnSpLocks noChangeShapeType="1"/>
            <a:stCxn id="49161" idx="2"/>
            <a:endCxn id="49176" idx="0"/>
          </p:cNvCxnSpPr>
          <p:nvPr/>
        </p:nvCxnSpPr>
        <p:spPr bwMode="auto">
          <a:xfrm>
            <a:off x="2316164" y="4581525"/>
            <a:ext cx="791369" cy="93503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79" name="AutoShape 27">
            <a:extLst>
              <a:ext uri="{FF2B5EF4-FFF2-40B4-BE49-F238E27FC236}">
                <a16:creationId xmlns:a16="http://schemas.microsoft.com/office/drawing/2014/main" id="{92A1B3C5-0BB7-4044-855F-AB1E54FC548E}"/>
              </a:ext>
            </a:extLst>
          </p:cNvPr>
          <p:cNvCxnSpPr>
            <a:cxnSpLocks noChangeShapeType="1"/>
            <a:stCxn id="49161" idx="2"/>
            <a:endCxn id="49177" idx="0"/>
          </p:cNvCxnSpPr>
          <p:nvPr/>
        </p:nvCxnSpPr>
        <p:spPr bwMode="auto">
          <a:xfrm>
            <a:off x="2316164" y="4581525"/>
            <a:ext cx="3599656" cy="93503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80" name="Text Box 28">
            <a:extLst>
              <a:ext uri="{FF2B5EF4-FFF2-40B4-BE49-F238E27FC236}">
                <a16:creationId xmlns:a16="http://schemas.microsoft.com/office/drawing/2014/main" id="{BDBA7DB3-E603-46D9-977C-301849A4C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4870450"/>
            <a:ext cx="3603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9181" name="Text Box 29">
            <a:extLst>
              <a:ext uri="{FF2B5EF4-FFF2-40B4-BE49-F238E27FC236}">
                <a16:creationId xmlns:a16="http://schemas.microsoft.com/office/drawing/2014/main" id="{DEF7B071-0917-407B-A99A-E353ED7F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6" y="4900613"/>
            <a:ext cx="5762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&gt;1</a:t>
            </a:r>
          </a:p>
        </p:txBody>
      </p:sp>
    </p:spTree>
    <p:extLst>
      <p:ext uri="{BB962C8B-B14F-4D97-AF65-F5344CB8AC3E}">
        <p14:creationId xmlns:p14="http://schemas.microsoft.com/office/powerpoint/2010/main" val="4136801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563A-E068-402A-AADD-516D0444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5400" dirty="0"/>
              <a:t>Cvičení</a:t>
            </a:r>
            <a:endParaRPr lang="en-US" sz="5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103AA-7536-490B-973F-73CA63A7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Dumbbell">
            <a:extLst>
              <a:ext uri="{FF2B5EF4-FFF2-40B4-BE49-F238E27FC236}">
                <a16:creationId xmlns:a16="http://schemas.microsoft.com/office/drawing/2014/main" id="{B13E362A-E6FB-42FD-A220-9E15C65F7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90CC-7AAA-40DA-9DC5-65B7E9533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Ve studijních materiálech k předmětu najdete soubor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CviceniPorovnaniSkupin.zip</a:t>
            </a:r>
            <a:endParaRPr lang="en-US" i="1" dirty="0">
              <a:cs typeface="Calibri"/>
            </a:endParaRPr>
          </a:p>
          <a:p>
            <a:r>
              <a:rPr lang="en-US" dirty="0" err="1">
                <a:cs typeface="Calibri"/>
              </a:rPr>
              <a:t>Podívejte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názvy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všech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souborů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dokážete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určit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jaký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datový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soubor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jde</a:t>
            </a:r>
            <a:r>
              <a:rPr lang="en-US" dirty="0">
                <a:cs typeface="Calibri"/>
              </a:rPr>
              <a:t>? - </a:t>
            </a:r>
            <a:r>
              <a:rPr lang="en-US" dirty="0" err="1">
                <a:cs typeface="Calibri"/>
              </a:rPr>
              <a:t>identifikujte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zdroj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typ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mikročipu</a:t>
            </a:r>
            <a:endParaRPr lang="en-US" i="1" dirty="0" err="1">
              <a:cs typeface="Calibri"/>
            </a:endParaRPr>
          </a:p>
          <a:p>
            <a:r>
              <a:rPr lang="en-US" dirty="0" err="1">
                <a:cs typeface="Calibri"/>
              </a:rPr>
              <a:t>Soubor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odzipujte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otevřete</a:t>
            </a:r>
            <a:r>
              <a:rPr lang="en-US" dirty="0">
                <a:cs typeface="Calibri"/>
              </a:rPr>
              <a:t> v RStudio </a:t>
            </a:r>
            <a:r>
              <a:rPr lang="en-US" dirty="0" err="1">
                <a:ea typeface="+mn-lt"/>
                <a:cs typeface="+mn-lt"/>
              </a:rPr>
              <a:t>soubor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PorovnaniSkupin.R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cs typeface="Calibri" panose="020F0502020204030204"/>
              </a:rPr>
              <a:t>Postupujte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podle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pokynů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557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C2FBCE70-D1C7-854D-BAD4-732E58AC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29" y="1012004"/>
            <a:ext cx="3416158" cy="4795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>
                <a:latin typeface="+mj-lt"/>
                <a:ea typeface="+mj-ea"/>
                <a:cs typeface="+mj-cs"/>
              </a:rPr>
              <a:t>Příklady porovnávání skupin</a:t>
            </a:r>
          </a:p>
        </p:txBody>
      </p:sp>
      <p:graphicFrame>
        <p:nvGraphicFramePr>
          <p:cNvPr id="13316" name="Text Box 2">
            <a:extLst>
              <a:ext uri="{FF2B5EF4-FFF2-40B4-BE49-F238E27FC236}">
                <a16:creationId xmlns:a16="http://schemas.microsoft.com/office/drawing/2014/main" id="{412FA9D4-D914-45A4-80E7-67860CC74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66683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9006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08E86719-E29F-F146-BCFD-D6DAA0D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latin typeface="+mj-lt"/>
                <a:ea typeface="+mj-ea"/>
                <a:cs typeface="+mj-cs"/>
              </a:rPr>
              <a:t>Základní metody pro porovnávání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40" name="Text Box 2">
            <a:extLst>
              <a:ext uri="{FF2B5EF4-FFF2-40B4-BE49-F238E27FC236}">
                <a16:creationId xmlns:a16="http://schemas.microsoft.com/office/drawing/2014/main" id="{B5471F9D-9066-4596-B54F-F7936637F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35396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0926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7FBBEB1F-9EE8-4847-96A0-082AF9DD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latin typeface="+mj-lt"/>
                <a:ea typeface="+mj-ea"/>
                <a:cs typeface="+mj-cs"/>
              </a:rPr>
              <a:t>Základní metody pro porovnávání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4" name="Text Box 2">
            <a:extLst>
              <a:ext uri="{FF2B5EF4-FFF2-40B4-BE49-F238E27FC236}">
                <a16:creationId xmlns:a16="http://schemas.microsoft.com/office/drawing/2014/main" id="{F50BA952-1925-4D4B-8E95-55DE2EFE9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25861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4100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graphicFrame>
        <p:nvGraphicFramePr>
          <p:cNvPr id="16388" name="Text Box 2">
            <a:extLst>
              <a:ext uri="{FF2B5EF4-FFF2-40B4-BE49-F238E27FC236}">
                <a16:creationId xmlns:a16="http://schemas.microsoft.com/office/drawing/2014/main" id="{AA2B74F7-896F-4914-8BE8-B3D4ED0A2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92569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6305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AA43A4E-C315-BB4A-8AC6-ADEABF72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483" y="669396"/>
            <a:ext cx="821848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655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D092DBBF-F90C-1C48-9969-06E13E383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233" y="886882"/>
            <a:ext cx="3151187" cy="313055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7819" dir="2700000" algn="ctr" rotWithShape="0">
              <a:srgbClr val="393939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A4531BE5-A032-CC4A-A226-B22F6E619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5394" y="2328333"/>
            <a:ext cx="317500" cy="317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C3B627C0-4F83-0241-BDDF-DD478FEBB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78459"/>
              </p:ext>
            </p:extLst>
          </p:nvPr>
        </p:nvGraphicFramePr>
        <p:xfrm>
          <a:off x="8927857" y="1698096"/>
          <a:ext cx="50006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204200" imgH="17602200" progId="">
                  <p:embed/>
                </p:oleObj>
              </mc:Choice>
              <mc:Fallback>
                <p:oleObj r:id="rId3" imgW="8204200" imgH="17602200" progId="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C3B627C0-4F83-0241-BDDF-DD478FEBB1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7857" y="1698096"/>
                        <a:ext cx="500062" cy="106362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6">
            <a:extLst>
              <a:ext uri="{FF2B5EF4-FFF2-40B4-BE49-F238E27FC236}">
                <a16:creationId xmlns:a16="http://schemas.microsoft.com/office/drawing/2014/main" id="{6D249AF7-AEDB-FD49-A15E-5C7233E7AB48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681920" y="1615545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133BBC8-B192-DD49-9DEE-5A2350A06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920" y="2798233"/>
            <a:ext cx="75883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DNA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C14E3A9-0137-0D4C-8029-26356EF4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020" y="1037695"/>
            <a:ext cx="9699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mRNA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F473122B-982A-1342-BD35-D5CB473AB02F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897820" y="2407708"/>
            <a:ext cx="696913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94921A80-037C-F04B-9CD3-B3BEE2D8D8B3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185157" y="1904470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8AB7591-7C7C-D440-B23E-122B2172C12D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474082" y="2912533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E1488E76-63A1-464A-B022-E3870C02B13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689982" y="2047345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327326BC-E008-D44C-ABD8-BFB92F0AF9B7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537457" y="2983970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B8E662A2-D168-8A4C-A75D-FC0A584A787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969257" y="320145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5CB5E4F7-7396-5B44-86F4-9CF8108E6E8A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1050345" y="2552170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BDF0DA90-3443-F74A-B4CA-A6A157BA111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474082" y="1471083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FB6B0DD7-EA55-1D48-A49D-56FF7BB6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594" y="924982"/>
            <a:ext cx="3151188" cy="313055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7819" dir="2700000" algn="ctr" rotWithShape="0">
              <a:srgbClr val="393939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67034DFC-0BF3-B14C-828A-D7AB1B7A7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757" y="2366433"/>
            <a:ext cx="317500" cy="317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2" name="Picture 19">
            <a:extLst>
              <a:ext uri="{FF2B5EF4-FFF2-40B4-BE49-F238E27FC236}">
                <a16:creationId xmlns:a16="http://schemas.microsoft.com/office/drawing/2014/main" id="{5475DDBD-BEF7-C74E-9996-81759E01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20" y="1736196"/>
            <a:ext cx="500063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 Box 20">
            <a:extLst>
              <a:ext uri="{FF2B5EF4-FFF2-40B4-BE49-F238E27FC236}">
                <a16:creationId xmlns:a16="http://schemas.microsoft.com/office/drawing/2014/main" id="{1174A4B8-E240-1D40-98F2-6F1BCDB10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283" y="2836333"/>
            <a:ext cx="75883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DNA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56FF236E-75FB-3A45-961F-5F8987F9E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382" y="1075795"/>
            <a:ext cx="96996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mRNA</a:t>
            </a: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CFF3EDA4-D92D-BA4D-A70D-84789E18B2AB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5886207" y="287760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56E8306-6BE0-114D-964F-B42114B0D34C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6533907" y="222990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789CBA02-06E1-F046-8877-C601349D2D66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5786195" y="1831445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B799ACB4-D181-AA49-9F59-39D024A46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682" y="518582"/>
            <a:ext cx="35290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Skupina A. </a:t>
            </a:r>
            <a:r>
              <a:rPr lang="cs-CZ" altLang="cs-CZ" dirty="0">
                <a:solidFill>
                  <a:srgbClr val="000000"/>
                </a:solidFill>
              </a:rPr>
              <a:t>Zdravá tkáň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FC0E8712-32CF-8F40-A074-A8B4F1E45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1808" y="526520"/>
            <a:ext cx="3095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Skupina B. </a:t>
            </a:r>
            <a:r>
              <a:rPr lang="cs-CZ" altLang="cs-CZ" dirty="0">
                <a:solidFill>
                  <a:srgbClr val="000000"/>
                </a:solidFill>
              </a:rPr>
              <a:t>Nádor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1379B568-7488-604B-AA73-A67180DD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195" y="4774670"/>
            <a:ext cx="5040313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</a:rPr>
              <a:t>9/3 = 3</a:t>
            </a:r>
          </a:p>
          <a:p>
            <a:pPr algn="ctr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</a:rPr>
              <a:t>Gen g</a:t>
            </a:r>
            <a:r>
              <a:rPr lang="cs-CZ" altLang="cs-CZ" baseline="-25000">
                <a:solidFill>
                  <a:srgbClr val="000000"/>
                </a:solidFill>
              </a:rPr>
              <a:t>1</a:t>
            </a:r>
            <a:r>
              <a:rPr lang="cs-CZ" altLang="cs-CZ">
                <a:solidFill>
                  <a:srgbClr val="000000"/>
                </a:solidFill>
              </a:rPr>
              <a:t> je 3x více exprimován v nádoru, než ve zdravé tkáni</a:t>
            </a:r>
          </a:p>
        </p:txBody>
      </p:sp>
      <p:pic>
        <p:nvPicPr>
          <p:cNvPr id="31" name="Picture 28">
            <a:extLst>
              <a:ext uri="{FF2B5EF4-FFF2-40B4-BE49-F238E27FC236}">
                <a16:creationId xmlns:a16="http://schemas.microsoft.com/office/drawing/2014/main" id="{BBB6B3BF-9491-7248-A9F2-5FF61FCB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8205" b="55006"/>
          <a:stretch>
            <a:fillRect/>
          </a:stretch>
        </p:blipFill>
        <p:spPr bwMode="auto">
          <a:xfrm>
            <a:off x="4641886" y="4271432"/>
            <a:ext cx="22320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749" t="8205" b="550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Oval 29">
            <a:extLst>
              <a:ext uri="{FF2B5EF4-FFF2-40B4-BE49-F238E27FC236}">
                <a16:creationId xmlns:a16="http://schemas.microsoft.com/office/drawing/2014/main" id="{7A0951A7-CD91-CA4F-9843-46B94D709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370" y="5063596"/>
            <a:ext cx="288925" cy="287337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4C580DC1-643E-D343-A966-67F858590D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6295" y="4984220"/>
            <a:ext cx="2087563" cy="1571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EA4D2EDB-8429-F94C-BE61-4469944CB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9945" y="3839633"/>
            <a:ext cx="2894013" cy="12239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4DE7B435-BD06-DF48-8312-D0AF56E878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6920" y="3550707"/>
            <a:ext cx="949325" cy="15113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39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yu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́vodDoMbII_jaro2021_Budinska.pptx" id="{9246D120-4934-0E40-8E23-1FCD23839875}" vid="{A1179071-6FDD-9946-B5C2-52C90B128A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AnalyzaGenomickychAProteomickychDat_I</Template>
  <TotalTime>19676</TotalTime>
  <Words>4125</Words>
  <Application>Microsoft Office PowerPoint</Application>
  <PresentationFormat>Widescreen</PresentationFormat>
  <Paragraphs>1319</Paragraphs>
  <Slides>49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Vyuka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Porovnávání skupin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Vliv počtu vzorků na falešně pozitivní výsledky</vt:lpstr>
      <vt:lpstr>FDR (False discovery rate) jako funkce počtu vzorků na skupinu a metody použité pro normalizaci sekvenačních dat a testování hypotéz   </vt:lpstr>
      <vt:lpstr>FDR (False discovery rate) jako funkce genové exprese a použité metody pro normalizaci dat a testování </vt:lpstr>
      <vt:lpstr>Similarita mezi seznamy odlišně exprimovaných genů mezi metodami u N=2,5 a 10</vt:lpstr>
      <vt:lpstr>Doporučená literatura na tému FDR</vt:lpstr>
      <vt:lpstr>PowerPoint Presentation</vt:lpstr>
      <vt:lpstr>PowerPoint Presentation</vt:lpstr>
      <vt:lpstr>Můžeme používat klasické statistiky u omicsových dat?</vt:lpstr>
      <vt:lpstr>PowerPoint Presentation</vt:lpstr>
      <vt:lpstr>Significance analysis of microarrays (SAM)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Limma</vt:lpstr>
      <vt:lpstr>PowerPoint Presentation</vt:lpstr>
      <vt:lpstr>PowerPoint Presentation</vt:lpstr>
      <vt:lpstr>PowerPoint Presentation</vt:lpstr>
      <vt:lpstr>Cvičení</vt:lpstr>
    </vt:vector>
  </TitlesOfParts>
  <Company>Michal Budinsky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CGH microarrays</dc:title>
  <dc:creator>Michal Budinsky</dc:creator>
  <cp:lastModifiedBy>Eva Budinská</cp:lastModifiedBy>
  <cp:revision>4349</cp:revision>
  <dcterms:created xsi:type="dcterms:W3CDTF">2005-06-18T16:18:53Z</dcterms:created>
  <dcterms:modified xsi:type="dcterms:W3CDTF">2023-03-29T09:44:35Z</dcterms:modified>
</cp:coreProperties>
</file>