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6" r:id="rId3"/>
    <p:sldId id="263" r:id="rId4"/>
    <p:sldId id="257" r:id="rId5"/>
    <p:sldId id="258" r:id="rId6"/>
    <p:sldId id="260" r:id="rId7"/>
    <p:sldId id="261" r:id="rId8"/>
    <p:sldId id="265" r:id="rId9"/>
    <p:sldId id="267" r:id="rId10"/>
    <p:sldId id="269" r:id="rId11"/>
    <p:sldId id="266" r:id="rId12"/>
    <p:sldId id="271" r:id="rId13"/>
    <p:sldId id="27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AE2F3-3E25-43E6-ACBD-EADD7F688F39}" type="datetimeFigureOut">
              <a:rPr lang="cs-CZ" smtClean="0"/>
              <a:t>28.3.2023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5BA1A-95CF-407B-92E0-B52127D2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841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5BA1A-95CF-407B-92E0-B52127D256D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68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71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20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8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02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81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03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56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63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06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5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90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F85E0-B105-43AB-941F-BAC80A820071}" type="datetimeFigureOut">
              <a:rPr lang="cs-CZ" smtClean="0"/>
              <a:t>27.3.2023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A153A-BC48-430E-B2A8-3C4C3B072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2.png"/><Relationship Id="rId18" Type="http://schemas.openxmlformats.org/officeDocument/2006/relationships/image" Target="../media/image97.png"/><Relationship Id="rId3" Type="http://schemas.openxmlformats.org/officeDocument/2006/relationships/image" Target="../media/image83.png"/><Relationship Id="rId21" Type="http://schemas.openxmlformats.org/officeDocument/2006/relationships/image" Target="../media/image100.png"/><Relationship Id="rId7" Type="http://schemas.openxmlformats.org/officeDocument/2006/relationships/image" Target="../media/image87.png"/><Relationship Id="rId12" Type="http://schemas.openxmlformats.org/officeDocument/2006/relationships/image" Target="../media/image91.png"/><Relationship Id="rId17" Type="http://schemas.openxmlformats.org/officeDocument/2006/relationships/image" Target="../media/image96.png"/><Relationship Id="rId2" Type="http://schemas.openxmlformats.org/officeDocument/2006/relationships/image" Target="../media/image820.png"/><Relationship Id="rId16" Type="http://schemas.openxmlformats.org/officeDocument/2006/relationships/image" Target="../media/image95.png"/><Relationship Id="rId20" Type="http://schemas.openxmlformats.org/officeDocument/2006/relationships/image" Target="../media/image9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png"/><Relationship Id="rId11" Type="http://schemas.openxmlformats.org/officeDocument/2006/relationships/image" Target="../media/image900.png"/><Relationship Id="rId5" Type="http://schemas.openxmlformats.org/officeDocument/2006/relationships/image" Target="../media/image85.png"/><Relationship Id="rId15" Type="http://schemas.openxmlformats.org/officeDocument/2006/relationships/image" Target="../media/image94.png"/><Relationship Id="rId23" Type="http://schemas.openxmlformats.org/officeDocument/2006/relationships/image" Target="../media/image102.png"/><Relationship Id="rId10" Type="http://schemas.openxmlformats.org/officeDocument/2006/relationships/image" Target="../media/image90.png"/><Relationship Id="rId19" Type="http://schemas.openxmlformats.org/officeDocument/2006/relationships/image" Target="../media/image98.png"/><Relationship Id="rId4" Type="http://schemas.openxmlformats.org/officeDocument/2006/relationships/image" Target="../media/image84.png"/><Relationship Id="rId9" Type="http://schemas.openxmlformats.org/officeDocument/2006/relationships/image" Target="../media/image89.png"/><Relationship Id="rId14" Type="http://schemas.openxmlformats.org/officeDocument/2006/relationships/image" Target="../media/image93.png"/><Relationship Id="rId22" Type="http://schemas.openxmlformats.org/officeDocument/2006/relationships/image" Target="../media/image10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13" Type="http://schemas.openxmlformats.org/officeDocument/2006/relationships/image" Target="../media/image159.png"/><Relationship Id="rId18" Type="http://schemas.openxmlformats.org/officeDocument/2006/relationships/image" Target="../media/image164.png"/><Relationship Id="rId3" Type="http://schemas.openxmlformats.org/officeDocument/2006/relationships/image" Target="../media/image108.png"/><Relationship Id="rId7" Type="http://schemas.openxmlformats.org/officeDocument/2006/relationships/image" Target="../media/image153.png"/><Relationship Id="rId12" Type="http://schemas.openxmlformats.org/officeDocument/2006/relationships/image" Target="../media/image158.png"/><Relationship Id="rId17" Type="http://schemas.openxmlformats.org/officeDocument/2006/relationships/image" Target="../media/image163.png"/><Relationship Id="rId2" Type="http://schemas.openxmlformats.org/officeDocument/2006/relationships/image" Target="../media/image148.png"/><Relationship Id="rId16" Type="http://schemas.openxmlformats.org/officeDocument/2006/relationships/image" Target="../media/image16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2.png"/><Relationship Id="rId11" Type="http://schemas.openxmlformats.org/officeDocument/2006/relationships/image" Target="../media/image157.png"/><Relationship Id="rId5" Type="http://schemas.openxmlformats.org/officeDocument/2006/relationships/image" Target="../media/image151.png"/><Relationship Id="rId15" Type="http://schemas.openxmlformats.org/officeDocument/2006/relationships/image" Target="../media/image161.png"/><Relationship Id="rId10" Type="http://schemas.openxmlformats.org/officeDocument/2006/relationships/image" Target="../media/image156.png"/><Relationship Id="rId4" Type="http://schemas.openxmlformats.org/officeDocument/2006/relationships/image" Target="../media/image150.png"/><Relationship Id="rId9" Type="http://schemas.openxmlformats.org/officeDocument/2006/relationships/image" Target="../media/image155.png"/><Relationship Id="rId14" Type="http://schemas.openxmlformats.org/officeDocument/2006/relationships/image" Target="../media/image16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3" Type="http://schemas.openxmlformats.org/officeDocument/2006/relationships/image" Target="../media/image18.png"/><Relationship Id="rId7" Type="http://schemas.openxmlformats.org/officeDocument/2006/relationships/image" Target="../media/image6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22.png"/><Relationship Id="rId10" Type="http://schemas.openxmlformats.org/officeDocument/2006/relationships/image" Target="../media/image21.png"/><Relationship Id="rId4" Type="http://schemas.openxmlformats.org/officeDocument/2006/relationships/image" Target="../media/image19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10.png"/><Relationship Id="rId7" Type="http://schemas.openxmlformats.org/officeDocument/2006/relationships/image" Target="../media/image91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0.png"/><Relationship Id="rId11" Type="http://schemas.openxmlformats.org/officeDocument/2006/relationships/image" Target="../media/image27.png"/><Relationship Id="rId5" Type="http://schemas.openxmlformats.org/officeDocument/2006/relationships/image" Target="../media/image610.png"/><Relationship Id="rId10" Type="http://schemas.openxmlformats.org/officeDocument/2006/relationships/image" Target="../media/image26.png"/><Relationship Id="rId4" Type="http://schemas.openxmlformats.org/officeDocument/2006/relationships/image" Target="../media/image510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3" Type="http://schemas.openxmlformats.org/officeDocument/2006/relationships/image" Target="../media/image520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5" Type="http://schemas.openxmlformats.org/officeDocument/2006/relationships/image" Target="../media/image6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0.png"/><Relationship Id="rId4" Type="http://schemas.openxmlformats.org/officeDocument/2006/relationships/image" Target="../media/image6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elektrická polarizace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28.3.2023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101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95736" y="2069362"/>
            <a:ext cx="4680520" cy="160716"/>
          </a:xfrm>
          <a:prstGeom prst="rect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195736" y="2060848"/>
            <a:ext cx="4680520" cy="19442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195736" y="2060848"/>
            <a:ext cx="4680520" cy="1944216"/>
          </a:xfrm>
          <a:prstGeom prst="rect">
            <a:avLst/>
          </a:prstGeom>
          <a:solidFill>
            <a:srgbClr val="00B050">
              <a:alpha val="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195736" y="2230079"/>
            <a:ext cx="4680520" cy="1944216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923928" y="1124744"/>
            <a:ext cx="0" cy="936104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923928" y="1484784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484784"/>
                <a:ext cx="37459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Přímá spojnice se šipkou 16"/>
          <p:cNvCxnSpPr/>
          <p:nvPr/>
        </p:nvCxnSpPr>
        <p:spPr>
          <a:xfrm rot="10800000" flipV="1">
            <a:off x="3851920" y="4149080"/>
            <a:ext cx="0" cy="936104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923928" y="4293096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293096"/>
                <a:ext cx="37459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ovéPole 19"/>
          <p:cNvSpPr txBox="1"/>
          <p:nvPr/>
        </p:nvSpPr>
        <p:spPr>
          <a:xfrm>
            <a:off x="146797" y="713848"/>
            <a:ext cx="1839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vektor polarizace 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Obdélník 20"/>
              <p:cNvSpPr/>
              <p:nvPr/>
            </p:nvSpPr>
            <p:spPr>
              <a:xfrm>
                <a:off x="1795014" y="680249"/>
                <a:ext cx="95532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𝜈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014" y="680249"/>
                <a:ext cx="955325" cy="402931"/>
              </a:xfrm>
              <a:prstGeom prst="rect">
                <a:avLst/>
              </a:prstGeom>
              <a:blipFill>
                <a:blip r:embed="rId4"/>
                <a:stretch>
                  <a:fillRect t="-12121" r="-26752"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Obdélník 21"/>
              <p:cNvSpPr/>
              <p:nvPr/>
            </p:nvSpPr>
            <p:spPr>
              <a:xfrm>
                <a:off x="7413055" y="459872"/>
                <a:ext cx="123065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∗ 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055" y="459872"/>
                <a:ext cx="1230658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Šipka dolů 22"/>
          <p:cNvSpPr/>
          <p:nvPr/>
        </p:nvSpPr>
        <p:spPr>
          <a:xfrm>
            <a:off x="266586" y="3025744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4" name="Skupina 23"/>
          <p:cNvGrpSpPr/>
          <p:nvPr/>
        </p:nvGrpSpPr>
        <p:grpSpPr>
          <a:xfrm>
            <a:off x="539552" y="2996952"/>
            <a:ext cx="510066" cy="604856"/>
            <a:chOff x="611560" y="5085184"/>
            <a:chExt cx="510066" cy="604856"/>
          </a:xfrm>
        </p:grpSpPr>
        <p:cxnSp>
          <p:nvCxnSpPr>
            <p:cNvPr id="25" name="Přímá spojnice se šipkou 24"/>
            <p:cNvCxnSpPr/>
            <p:nvPr/>
          </p:nvCxnSpPr>
          <p:spPr>
            <a:xfrm>
              <a:off x="827584" y="5301208"/>
              <a:ext cx="1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ál 25"/>
            <p:cNvSpPr>
              <a:spLocks noChangeAspect="1"/>
            </p:cNvSpPr>
            <p:nvPr/>
          </p:nvSpPr>
          <p:spPr>
            <a:xfrm>
              <a:off x="611560" y="5085184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Ovál 26"/>
            <p:cNvSpPr/>
            <p:nvPr/>
          </p:nvSpPr>
          <p:spPr>
            <a:xfrm rot="18409301">
              <a:off x="784367" y="554602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Obdélník 27"/>
              <p:cNvSpPr/>
              <p:nvPr/>
            </p:nvSpPr>
            <p:spPr>
              <a:xfrm>
                <a:off x="-68677" y="3038906"/>
                <a:ext cx="38587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8677" y="3038906"/>
                <a:ext cx="385875" cy="4029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4427984" y="1412776"/>
                <a:ext cx="807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412776"/>
                <a:ext cx="80746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716016" y="4221088"/>
                <a:ext cx="807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221088"/>
                <a:ext cx="80746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5940152" y="1052736"/>
                <a:ext cx="16415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𝑄𝑑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1052736"/>
                <a:ext cx="1641539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5940152" y="1484784"/>
                <a:ext cx="10920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𝑄𝑑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1484784"/>
                <a:ext cx="1092094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Šipka dolů 35"/>
          <p:cNvSpPr/>
          <p:nvPr/>
        </p:nvSpPr>
        <p:spPr>
          <a:xfrm rot="10800000">
            <a:off x="4572000" y="2492896"/>
            <a:ext cx="216024" cy="1080120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ovéPole 36"/>
              <p:cNvSpPr txBox="1"/>
              <p:nvPr/>
            </p:nvSpPr>
            <p:spPr>
              <a:xfrm>
                <a:off x="4824028" y="2778687"/>
                <a:ext cx="39087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028" y="2778687"/>
                <a:ext cx="390876" cy="4029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Přímá spojnice 38"/>
          <p:cNvCxnSpPr/>
          <p:nvPr/>
        </p:nvCxnSpPr>
        <p:spPr>
          <a:xfrm>
            <a:off x="6876256" y="2060848"/>
            <a:ext cx="15841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6876256" y="2204864"/>
            <a:ext cx="15841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8460432" y="2204864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>
            <a:off x="8460432" y="155679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8028384" y="1628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395536" y="5157192"/>
                <a:ext cx="6222281" cy="12339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z názoru plyne, že plošná hustota povrchového náboje je rovna:</a:t>
                </a:r>
              </a:p>
              <a:p>
                <a:r>
                  <a:rPr lang="cs-CZ" dirty="0" smtClean="0"/>
                  <a:t>Objem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 ×</m:t>
                    </m:r>
                  </m:oMath>
                </a14:m>
                <a:r>
                  <a:rPr lang="cs-CZ" dirty="0" smtClean="0"/>
                  <a:t> objemová hustota počtu dipólů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𝜈</m:t>
                    </m:r>
                    <m:r>
                      <a:rPr lang="cs-CZ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cs-CZ" dirty="0" smtClean="0"/>
                  <a:t>náboj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𝑄</m:t>
                    </m:r>
                  </m:oMath>
                </a14:m>
                <a:r>
                  <a:rPr lang="cs-CZ" dirty="0" smtClean="0"/>
                  <a:t>, děleno </a:t>
                </a:r>
              </a:p>
              <a:p>
                <a:r>
                  <a:rPr lang="cs-CZ" dirty="0" smtClean="0"/>
                  <a:t>plochou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dirty="0" smtClean="0"/>
                  <a:t>, 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0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b="0" i="1" smtClean="0">
                        <a:latin typeface="Cambria Math"/>
                      </a:rPr>
                      <m:t>𝑑</m:t>
                    </m:r>
                    <m:r>
                      <a:rPr lang="cs-CZ" b="0" i="0" smtClean="0">
                        <a:latin typeface="Cambria Math" panose="02040503050406030204" pitchFamily="18" charset="0"/>
                      </a:rPr>
                      <m:t> ∗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dirty="0" smtClean="0">
                        <a:latin typeface="Cambria Math"/>
                        <a:ea typeface="Cambria Math"/>
                      </a:rPr>
                      <m:t>ν</m:t>
                    </m:r>
                    <m:r>
                      <a:rPr lang="cs-CZ" b="0" i="1" dirty="0" smtClean="0">
                        <a:latin typeface="Cambria Math" panose="02040503050406030204" pitchFamily="18" charset="0"/>
                        <a:ea typeface="Cambria Math"/>
                      </a:rPr>
                      <m:t>∗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dirty="0" smtClean="0"/>
                  <a:t>, což je vektor polarizace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𝑃</m:t>
                        </m:r>
                      </m:e>
                    </m:acc>
                  </m:oMath>
                </a14:m>
                <a:r>
                  <a:rPr lang="cs-CZ" dirty="0" smtClean="0"/>
                  <a:t>  </a:t>
                </a:r>
              </a:p>
              <a:p>
                <a:r>
                  <a:rPr lang="cs-CZ" dirty="0">
                    <a:ea typeface="Cambria Math"/>
                  </a:rPr>
                  <a:t>v</a:t>
                </a:r>
                <a:r>
                  <a:rPr lang="cs-CZ" dirty="0" smtClean="0">
                    <a:ea typeface="Cambria Math"/>
                  </a:rPr>
                  <a:t>ynásobený skalárně vektorem vnější normály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dirty="0" smtClean="0">
                            <a:latin typeface="Cambria Math"/>
                          </a:rPr>
                          <m:t>𝑛</m:t>
                        </m:r>
                      </m:e>
                    </m:acc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157192"/>
                <a:ext cx="6222281" cy="1233928"/>
              </a:xfrm>
              <a:prstGeom prst="rect">
                <a:avLst/>
              </a:prstGeom>
              <a:blipFill>
                <a:blip r:embed="rId12"/>
                <a:stretch>
                  <a:fillRect l="-881" t="-2970" b="-7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Přímá spojnice 32"/>
          <p:cNvCxnSpPr/>
          <p:nvPr/>
        </p:nvCxnSpPr>
        <p:spPr>
          <a:xfrm>
            <a:off x="8460432" y="162880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7668344" y="2924944"/>
                <a:ext cx="9906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0" dirty="0" smtClean="0"/>
                  <a:t>plocha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𝑆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2924944"/>
                <a:ext cx="990656" cy="369332"/>
              </a:xfrm>
              <a:prstGeom prst="rect">
                <a:avLst/>
              </a:prstGeom>
              <a:blipFill rotWithShape="1">
                <a:blip r:embed="rId13"/>
                <a:stretch>
                  <a:fillRect l="-5556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ravoúhlá spojnice 5"/>
          <p:cNvCxnSpPr>
            <a:stCxn id="3" idx="1"/>
            <a:endCxn id="9" idx="0"/>
          </p:cNvCxnSpPr>
          <p:nvPr/>
        </p:nvCxnSpPr>
        <p:spPr>
          <a:xfrm rot="10800000">
            <a:off x="4535996" y="2060848"/>
            <a:ext cx="3132348" cy="1048762"/>
          </a:xfrm>
          <a:prstGeom prst="bentConnector4">
            <a:avLst>
              <a:gd name="adj1" fmla="val 12644"/>
              <a:gd name="adj2" fmla="val 12179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107504" y="116632"/>
            <a:ext cx="499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příklad:  homogenně polarizovaná deska dielektrika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4789" y="521684"/>
            <a:ext cx="4017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plošná hustota vázaného  povrch. náboje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89982" y="1149959"/>
                <a:ext cx="34248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 smtClean="0"/>
                  <a:t>objem „vystoupnuté“ části (zelená plocha)</a:t>
                </a:r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2" y="1149959"/>
                <a:ext cx="3424807" cy="646331"/>
              </a:xfrm>
              <a:prstGeom prst="rect">
                <a:avLst/>
              </a:prstGeom>
              <a:blipFill>
                <a:blip r:embed="rId14"/>
                <a:stretch>
                  <a:fillRect l="-1601" t="-5660" b="-14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550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9" grpId="1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491880" y="1412776"/>
            <a:ext cx="4680520" cy="19442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491880" y="1412776"/>
            <a:ext cx="4680520" cy="1944216"/>
          </a:xfrm>
          <a:prstGeom prst="rect">
            <a:avLst/>
          </a:prstGeom>
          <a:solidFill>
            <a:srgbClr val="00B05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491880" y="1556792"/>
            <a:ext cx="4680520" cy="1944216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6948264" y="476672"/>
            <a:ext cx="0" cy="5314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6588224" y="2132856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132856"/>
                <a:ext cx="37459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6876256" y="4221088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4221088"/>
                <a:ext cx="37459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ovéPole 19"/>
          <p:cNvSpPr txBox="1"/>
          <p:nvPr/>
        </p:nvSpPr>
        <p:spPr>
          <a:xfrm>
            <a:off x="-3388" y="476672"/>
            <a:ext cx="1839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vektor polarizace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1763688" y="476672"/>
                <a:ext cx="95532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𝜈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76672"/>
                <a:ext cx="955325" cy="402931"/>
              </a:xfrm>
              <a:prstGeom prst="rect">
                <a:avLst/>
              </a:prstGeom>
              <a:blipFill rotWithShape="1">
                <a:blip r:embed="rId4"/>
                <a:stretch>
                  <a:fillRect t="-12121" r="-26752"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35446" y="836712"/>
                <a:ext cx="123065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∗ 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6" y="836712"/>
                <a:ext cx="1230658" cy="4029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Skupina 23"/>
          <p:cNvGrpSpPr/>
          <p:nvPr/>
        </p:nvGrpSpPr>
        <p:grpSpPr>
          <a:xfrm>
            <a:off x="8460432" y="2348880"/>
            <a:ext cx="510066" cy="604856"/>
            <a:chOff x="611560" y="5085184"/>
            <a:chExt cx="510066" cy="604856"/>
          </a:xfrm>
        </p:grpSpPr>
        <p:cxnSp>
          <p:nvCxnSpPr>
            <p:cNvPr id="25" name="Přímá spojnice se šipkou 24"/>
            <p:cNvCxnSpPr/>
            <p:nvPr/>
          </p:nvCxnSpPr>
          <p:spPr>
            <a:xfrm>
              <a:off x="827584" y="5301208"/>
              <a:ext cx="1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ál 25"/>
            <p:cNvSpPr>
              <a:spLocks noChangeAspect="1"/>
            </p:cNvSpPr>
            <p:nvPr/>
          </p:nvSpPr>
          <p:spPr>
            <a:xfrm>
              <a:off x="611560" y="5085184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Ovál 26"/>
            <p:cNvSpPr/>
            <p:nvPr/>
          </p:nvSpPr>
          <p:spPr>
            <a:xfrm rot="18409301">
              <a:off x="784367" y="554602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851920" y="1052736"/>
                <a:ext cx="807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052736"/>
                <a:ext cx="80746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3707904" y="3645024"/>
                <a:ext cx="807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645024"/>
                <a:ext cx="80746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1259632" y="908720"/>
                <a:ext cx="16415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𝑄𝑑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908720"/>
                <a:ext cx="1641539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Šipka dolů 35"/>
          <p:cNvSpPr/>
          <p:nvPr/>
        </p:nvSpPr>
        <p:spPr>
          <a:xfrm rot="10800000">
            <a:off x="5652120" y="1844824"/>
            <a:ext cx="216024" cy="1080120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9" name="Přímá spojnice 38"/>
          <p:cNvCxnSpPr/>
          <p:nvPr/>
        </p:nvCxnSpPr>
        <p:spPr>
          <a:xfrm>
            <a:off x="8172400" y="1412776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8172400" y="1556792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8964488" y="1556792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>
            <a:off x="8964488" y="90872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8532440" y="980728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440" y="980728"/>
                <a:ext cx="377924" cy="410305"/>
              </a:xfrm>
              <a:prstGeom prst="rect">
                <a:avLst/>
              </a:prstGeom>
              <a:blipFill rotWithShape="1">
                <a:blip r:embed="rId9"/>
                <a:stretch>
                  <a:fillRect t="-22388" r="-290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ovéPole 47"/>
              <p:cNvSpPr txBox="1"/>
              <p:nvPr/>
            </p:nvSpPr>
            <p:spPr>
              <a:xfrm>
                <a:off x="0" y="13682"/>
                <a:ext cx="92667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intenzita elektrického pole </a:t>
                </a:r>
                <a:r>
                  <a:rPr lang="cs-CZ" dirty="0" smtClean="0"/>
                  <a:t>uvnitř homogenně </a:t>
                </a:r>
                <a:r>
                  <a:rPr lang="cs-CZ" dirty="0" smtClean="0"/>
                  <a:t>polarizované </a:t>
                </a:r>
                <a:r>
                  <a:rPr lang="cs-CZ" dirty="0" smtClean="0"/>
                  <a:t>(„nekonečné“) dielektrické desky  </a:t>
                </a:r>
                <a:r>
                  <a:rPr lang="cs-CZ" dirty="0" err="1" smtClean="0"/>
                  <a:t>tl</a:t>
                </a:r>
                <a:r>
                  <a:rPr lang="cs-CZ" dirty="0" smtClean="0"/>
                  <a:t>.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682"/>
                <a:ext cx="9266768" cy="369332"/>
              </a:xfrm>
              <a:prstGeom prst="rect">
                <a:avLst/>
              </a:prstGeom>
              <a:blipFill>
                <a:blip r:embed="rId10"/>
                <a:stretch>
                  <a:fillRect l="-526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Šipka dolů 54"/>
          <p:cNvSpPr/>
          <p:nvPr/>
        </p:nvSpPr>
        <p:spPr>
          <a:xfrm>
            <a:off x="4427984" y="2060848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délník 55"/>
              <p:cNvSpPr/>
              <p:nvPr/>
            </p:nvSpPr>
            <p:spPr>
              <a:xfrm>
                <a:off x="4139952" y="2060848"/>
                <a:ext cx="38587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6" name="Obdélní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060848"/>
                <a:ext cx="385875" cy="4029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bdélník 56"/>
          <p:cNvSpPr/>
          <p:nvPr/>
        </p:nvSpPr>
        <p:spPr>
          <a:xfrm>
            <a:off x="6444208" y="980728"/>
            <a:ext cx="1512168" cy="11521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/>
          <p:cNvSpPr/>
          <p:nvPr/>
        </p:nvSpPr>
        <p:spPr>
          <a:xfrm>
            <a:off x="6444208" y="2924944"/>
            <a:ext cx="1512168" cy="11521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7020272" y="620688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620688"/>
                <a:ext cx="37459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7308304" y="2204864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2204864"/>
                <a:ext cx="37459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rot="10800000" flipV="1">
            <a:off x="7380312" y="4077072"/>
            <a:ext cx="0" cy="5314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 flipV="1">
            <a:off x="7380312" y="2420888"/>
            <a:ext cx="0" cy="5314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/>
          <p:cNvCxnSpPr/>
          <p:nvPr/>
        </p:nvCxnSpPr>
        <p:spPr>
          <a:xfrm rot="10800000" flipV="1">
            <a:off x="6948264" y="2132856"/>
            <a:ext cx="0" cy="5314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0" y="1484784"/>
            <a:ext cx="34645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normálové složky intenzity</a:t>
            </a:r>
          </a:p>
          <a:p>
            <a:r>
              <a:rPr lang="cs-CZ" dirty="0" smtClean="0"/>
              <a:t>elektrického pole v okolí elektricky</a:t>
            </a:r>
          </a:p>
          <a:p>
            <a:r>
              <a:rPr lang="cs-CZ" dirty="0" smtClean="0"/>
              <a:t>nabité vrstvy platí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179512" y="2492896"/>
                <a:ext cx="1496884" cy="6118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492896"/>
                <a:ext cx="1496884" cy="61183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Přímá spojnice se šipkou 68"/>
          <p:cNvCxnSpPr/>
          <p:nvPr/>
        </p:nvCxnSpPr>
        <p:spPr>
          <a:xfrm rot="10800000">
            <a:off x="6084168" y="404664"/>
            <a:ext cx="0" cy="4752528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6588224" y="4869160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osa z</a:t>
            </a:r>
            <a:endParaRPr lang="cs-CZ" dirty="0"/>
          </a:p>
        </p:txBody>
      </p:sp>
      <p:cxnSp>
        <p:nvCxnSpPr>
          <p:cNvPr id="72" name="Pravoúhlá spojnice 71"/>
          <p:cNvCxnSpPr>
            <a:stCxn id="70" idx="1"/>
          </p:cNvCxnSpPr>
          <p:nvPr/>
        </p:nvCxnSpPr>
        <p:spPr>
          <a:xfrm rot="10800000" flipV="1">
            <a:off x="6084168" y="5053826"/>
            <a:ext cx="504056" cy="1033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73"/>
              <p:cNvSpPr txBox="1"/>
              <p:nvPr/>
            </p:nvSpPr>
            <p:spPr>
              <a:xfrm>
                <a:off x="4932040" y="2276872"/>
                <a:ext cx="702180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𝑑𝑖𝑒𝑙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4" name="TextovéPole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276872"/>
                <a:ext cx="702180" cy="402931"/>
              </a:xfrm>
              <a:prstGeom prst="rect">
                <a:avLst/>
              </a:prstGeom>
              <a:blipFill rotWithShape="1">
                <a:blip r:embed="rId1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/>
              <p:cNvSpPr txBox="1"/>
              <p:nvPr/>
            </p:nvSpPr>
            <p:spPr>
              <a:xfrm>
                <a:off x="4788024" y="692696"/>
                <a:ext cx="50084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692696"/>
                <a:ext cx="500843" cy="40293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5004048" y="3789040"/>
                <a:ext cx="500842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789040"/>
                <a:ext cx="500842" cy="40293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ovéPole 76"/>
              <p:cNvSpPr txBox="1"/>
              <p:nvPr/>
            </p:nvSpPr>
            <p:spPr>
              <a:xfrm>
                <a:off x="148163" y="3412105"/>
                <a:ext cx="1963230" cy="657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𝑑𝑖𝑒𝑙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7" name="TextovéPol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63" y="3412105"/>
                <a:ext cx="1963230" cy="65793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ovéPole 77"/>
              <p:cNvSpPr txBox="1"/>
              <p:nvPr/>
            </p:nvSpPr>
            <p:spPr>
              <a:xfrm>
                <a:off x="252368" y="3996547"/>
                <a:ext cx="1751633" cy="657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𝑑𝑖𝑒𝑙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8" name="TextovéPole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68" y="3996547"/>
                <a:ext cx="1751633" cy="65793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555194" y="5293891"/>
                <a:ext cx="1212640" cy="657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𝑑𝑖𝑒𝑙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94" y="5293891"/>
                <a:ext cx="1212640" cy="65793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ovéPole 79"/>
              <p:cNvSpPr txBox="1"/>
              <p:nvPr/>
            </p:nvSpPr>
            <p:spPr>
              <a:xfrm>
                <a:off x="1964710" y="5438194"/>
                <a:ext cx="14694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0" name="TextovéPole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710" y="5438194"/>
                <a:ext cx="1469440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ovéPole 80"/>
              <p:cNvSpPr txBox="1"/>
              <p:nvPr/>
            </p:nvSpPr>
            <p:spPr>
              <a:xfrm>
                <a:off x="3707904" y="5517232"/>
                <a:ext cx="551920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</m:sub>
                    </m:sSub>
                  </m:oMath>
                </a14:m>
                <a:r>
                  <a:rPr lang="cs-CZ" dirty="0" smtClean="0"/>
                  <a:t>, jinými slovy tato vrstva polarizovaného </a:t>
                </a:r>
              </a:p>
              <a:p>
                <a:r>
                  <a:rPr lang="cs-CZ" dirty="0" smtClean="0"/>
                  <a:t>dielektrika nezmění vnější elektrické pole vně dielektrika </a:t>
                </a:r>
                <a:endParaRPr lang="cs-CZ" dirty="0"/>
              </a:p>
            </p:txBody>
          </p:sp>
        </mc:Choice>
        <mc:Fallback xmlns="">
          <p:sp>
            <p:nvSpPr>
              <p:cNvPr id="81" name="TextovéPole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517232"/>
                <a:ext cx="5519203" cy="646331"/>
              </a:xfrm>
              <a:prstGeom prst="rect">
                <a:avLst/>
              </a:prstGeom>
              <a:blipFill rotWithShape="1">
                <a:blip r:embed="rId22"/>
                <a:stretch>
                  <a:fillRect l="-883" t="-4717" b="-14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Přímá spojnice 82"/>
          <p:cNvCxnSpPr/>
          <p:nvPr/>
        </p:nvCxnSpPr>
        <p:spPr>
          <a:xfrm>
            <a:off x="3923928" y="1412776"/>
            <a:ext cx="0" cy="2088232"/>
          </a:xfrm>
          <a:prstGeom prst="line">
            <a:avLst/>
          </a:prstGeom>
          <a:ln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ovéPole 83"/>
              <p:cNvSpPr txBox="1"/>
              <p:nvPr/>
            </p:nvSpPr>
            <p:spPr>
              <a:xfrm>
                <a:off x="3491880" y="2204864"/>
                <a:ext cx="334579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4" name="TextovéPole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204864"/>
                <a:ext cx="334579" cy="384721"/>
              </a:xfrm>
              <a:prstGeom prst="rect">
                <a:avLst/>
              </a:prstGeom>
              <a:blipFill rotWithShape="1">
                <a:blip r:embed="rId23"/>
                <a:stretch>
                  <a:fillRect t="-23810" r="-218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467544" y="4869160"/>
            <a:ext cx="331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 předchozích dvou rovnic plyne: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59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9" grpId="1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4788024" y="2060848"/>
            <a:ext cx="3816424" cy="37444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4788024" y="2348880"/>
            <a:ext cx="3816424" cy="3744416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179512" y="662668"/>
                <a:ext cx="5594993" cy="705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Uvažujme homogenně polarizovanou dielektrickou kouli</a:t>
                </a:r>
              </a:p>
              <a:p>
                <a:r>
                  <a:rPr lang="cs-CZ" dirty="0" smtClean="0"/>
                  <a:t> o poloměru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cs-CZ" dirty="0" smtClean="0"/>
                  <a:t> s vektorem polarizace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𝑃</m:t>
                        </m:r>
                      </m:e>
                    </m:acc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</m:d>
                    <m:r>
                      <a:rPr lang="cs-CZ" i="1" smtClean="0">
                        <a:latin typeface="Cambria Math"/>
                        <a:ea typeface="Cambria Math"/>
                      </a:rPr>
                      <m:t>≡</m:t>
                    </m:r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𝑘𝑜𝑛𝑠𝑡</m:t>
                        </m:r>
                      </m:e>
                    </m:acc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662668"/>
                <a:ext cx="5594993" cy="705642"/>
              </a:xfrm>
              <a:prstGeom prst="rect">
                <a:avLst/>
              </a:prstGeom>
              <a:blipFill>
                <a:blip r:embed="rId2"/>
                <a:stretch>
                  <a:fillRect l="-871" t="-5217" b="-113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179512" y="1382748"/>
            <a:ext cx="396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Určete elektrické pole vně a uvnitř koule</a:t>
            </a:r>
            <a:endParaRPr lang="cs-CZ" dirty="0"/>
          </a:p>
        </p:txBody>
      </p:sp>
      <p:sp>
        <p:nvSpPr>
          <p:cNvPr id="9" name="Kříž 8"/>
          <p:cNvSpPr/>
          <p:nvPr/>
        </p:nvSpPr>
        <p:spPr>
          <a:xfrm>
            <a:off x="6516216" y="3789040"/>
            <a:ext cx="288032" cy="288032"/>
          </a:xfrm>
          <a:prstGeom prst="plus">
            <a:avLst>
              <a:gd name="adj" fmla="val 4263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Kříž 9"/>
          <p:cNvSpPr/>
          <p:nvPr/>
        </p:nvSpPr>
        <p:spPr>
          <a:xfrm rot="18668971">
            <a:off x="6503402" y="4064258"/>
            <a:ext cx="288032" cy="288032"/>
          </a:xfrm>
          <a:prstGeom prst="plus">
            <a:avLst>
              <a:gd name="adj" fmla="val 42637"/>
            </a:avLst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72008" y="1958812"/>
                <a:ext cx="5464958" cy="1518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Pole </a:t>
                </a:r>
                <a:r>
                  <a:rPr lang="cs-CZ" dirty="0"/>
                  <a:t>homogenně </a:t>
                </a:r>
                <a:r>
                  <a:rPr lang="cs-CZ" dirty="0" smtClean="0"/>
                  <a:t>polarizované dielektrické koule</a:t>
                </a:r>
                <a:endParaRPr lang="cs-CZ" dirty="0"/>
              </a:p>
              <a:p>
                <a:r>
                  <a:rPr lang="cs-CZ" dirty="0" smtClean="0"/>
                  <a:t>odpovídá elektrickému poli dvou stejných nábojů, z nichž</a:t>
                </a:r>
              </a:p>
              <a:p>
                <a:r>
                  <a:rPr lang="cs-CZ" dirty="0" smtClean="0"/>
                  <a:t>každý je rovnoměrně rozložen v kouli o poloměru </a:t>
                </a:r>
              </a:p>
              <a:p>
                <a:r>
                  <a:rPr lang="cs-CZ" dirty="0" smtClean="0"/>
                  <a:t>R. Středy koulí jsou vůči sobě posunuty o </a:t>
                </a:r>
              </a:p>
              <a:p>
                <a:r>
                  <a:rPr lang="cs-CZ" dirty="0" smtClean="0"/>
                  <a:t>vzdálenost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</m:acc>
                  </m:oMath>
                </a14:m>
                <a:endParaRPr lang="cs-CZ" dirty="0" smtClean="0"/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8" y="1958812"/>
                <a:ext cx="5464958" cy="1518301"/>
              </a:xfrm>
              <a:prstGeom prst="rect">
                <a:avLst/>
              </a:prstGeom>
              <a:blipFill>
                <a:blip r:embed="rId3"/>
                <a:stretch>
                  <a:fillRect l="-1004" t="-2008" r="-1004" b="-56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72008" y="3831020"/>
            <a:ext cx="45738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Pole vně homogenně polarizované  koule tedy </a:t>
            </a:r>
          </a:p>
          <a:p>
            <a:r>
              <a:rPr lang="cs-CZ" dirty="0" smtClean="0"/>
              <a:t>odpovídá poli elektrického dipólu s dipólovým</a:t>
            </a:r>
          </a:p>
          <a:p>
            <a:r>
              <a:rPr lang="cs-CZ" dirty="0" smtClean="0"/>
              <a:t>momentem 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72008" y="4911140"/>
                <a:ext cx="1665841" cy="611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8" y="4911140"/>
                <a:ext cx="1665841" cy="6117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délník 13"/>
              <p:cNvSpPr/>
              <p:nvPr/>
            </p:nvSpPr>
            <p:spPr>
              <a:xfrm>
                <a:off x="72008" y="5559212"/>
                <a:ext cx="3656770" cy="729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</m:acc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8" y="5559212"/>
                <a:ext cx="3656770" cy="7296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899592" y="6495316"/>
                <a:ext cx="953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6495316"/>
                <a:ext cx="953274" cy="369332"/>
              </a:xfrm>
              <a:prstGeom prst="rect">
                <a:avLst/>
              </a:prstGeom>
              <a:blipFill>
                <a:blip r:embed="rId6"/>
                <a:stretch>
                  <a:fillRect t="-2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691008" y="24050"/>
            <a:ext cx="7913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Intenzita </a:t>
            </a:r>
            <a:r>
              <a:rPr lang="cs-CZ" dirty="0"/>
              <a:t>elektrického pole </a:t>
            </a:r>
            <a:r>
              <a:rPr lang="cs-CZ" dirty="0" smtClean="0"/>
              <a:t> </a:t>
            </a:r>
            <a:r>
              <a:rPr lang="cs-CZ" dirty="0"/>
              <a:t>homogenně polarizované </a:t>
            </a:r>
            <a:r>
              <a:rPr lang="cs-CZ" dirty="0" smtClean="0"/>
              <a:t>dielektrické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43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5076056" y="2420888"/>
            <a:ext cx="3816424" cy="37444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5076056" y="2708920"/>
            <a:ext cx="3816424" cy="3744416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Kříž 8"/>
          <p:cNvSpPr/>
          <p:nvPr/>
        </p:nvSpPr>
        <p:spPr>
          <a:xfrm>
            <a:off x="6804248" y="4149080"/>
            <a:ext cx="288032" cy="288032"/>
          </a:xfrm>
          <a:prstGeom prst="plus">
            <a:avLst>
              <a:gd name="adj" fmla="val 4263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Kříž 9"/>
          <p:cNvSpPr/>
          <p:nvPr/>
        </p:nvSpPr>
        <p:spPr>
          <a:xfrm rot="18668971">
            <a:off x="6791434" y="4424298"/>
            <a:ext cx="288032" cy="288032"/>
          </a:xfrm>
          <a:prstGeom prst="plus">
            <a:avLst>
              <a:gd name="adj" fmla="val 42637"/>
            </a:avLst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23528" y="476672"/>
                <a:ext cx="1665841" cy="611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∗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76672"/>
                <a:ext cx="1665841" cy="6117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délník 13"/>
              <p:cNvSpPr/>
              <p:nvPr/>
            </p:nvSpPr>
            <p:spPr>
              <a:xfrm>
                <a:off x="107504" y="1556792"/>
                <a:ext cx="6352508" cy="8399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e>
                          </m:acc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|"/>
                              <m:endChr m:val="|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cs-CZ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func>
                            <m:func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556792"/>
                <a:ext cx="6352508" cy="839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323528" y="1196752"/>
                <a:ext cx="953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96752"/>
                <a:ext cx="953274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29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3131840" y="332656"/>
                <a:ext cx="2030108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𝑃</m:t>
                          </m:r>
                        </m:e>
                      </m:acc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≡</m:t>
                      </m:r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𝑘𝑜𝑛𝑠𝑡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32656"/>
                <a:ext cx="2030108" cy="410305"/>
              </a:xfrm>
              <a:prstGeom prst="rect">
                <a:avLst/>
              </a:prstGeom>
              <a:blipFill rotWithShape="1">
                <a:blip r:embed="rId5"/>
                <a:stretch>
                  <a:fillRect t="-104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1417" y="2492896"/>
                <a:ext cx="5525359" cy="8399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cs-CZ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func>
                            <m:func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𝑃</m:t>
                          </m:r>
                          <m:func>
                            <m:func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" y="2492896"/>
                <a:ext cx="5525359" cy="8399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417" y="3573016"/>
                <a:ext cx="2916632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∗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𝑃</m:t>
                      </m:r>
                      <m:func>
                        <m:func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" y="3573016"/>
                <a:ext cx="2916632" cy="6597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/>
          <p:cNvCxnSpPr/>
          <p:nvPr/>
        </p:nvCxnSpPr>
        <p:spPr>
          <a:xfrm>
            <a:off x="6948264" y="332656"/>
            <a:ext cx="0" cy="6336704"/>
          </a:xfrm>
          <a:prstGeom prst="line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7020272" y="332656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6948264" y="764704"/>
            <a:ext cx="1368152" cy="36724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7236296" y="1988840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1988840"/>
                <a:ext cx="37728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0" y="4437112"/>
                <a:ext cx="4954690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,0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∗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e>
                          </m:func>
                          <m:func>
                            <m:func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cs-CZ" b="0" i="0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437112"/>
                <a:ext cx="4954690" cy="65979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-34859" y="5301208"/>
                <a:ext cx="3377591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,0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∗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859" y="5301208"/>
                <a:ext cx="3377591" cy="65979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8028384" y="332656"/>
                <a:ext cx="9716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,0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332656"/>
                <a:ext cx="971676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4644008" y="6237312"/>
                <a:ext cx="9716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6237312"/>
                <a:ext cx="971676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Pravoúhlá spojnice 28"/>
          <p:cNvCxnSpPr>
            <a:stCxn id="25" idx="3"/>
            <a:endCxn id="3" idx="4"/>
          </p:cNvCxnSpPr>
          <p:nvPr/>
        </p:nvCxnSpPr>
        <p:spPr>
          <a:xfrm>
            <a:off x="5615684" y="6421978"/>
            <a:ext cx="1368584" cy="31358"/>
          </a:xfrm>
          <a:prstGeom prst="bentConnector4">
            <a:avLst>
              <a:gd name="adj1" fmla="val 256133"/>
              <a:gd name="adj2" fmla="val 131789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ravoúhlá spojnice 33"/>
          <p:cNvCxnSpPr>
            <a:stCxn id="24" idx="1"/>
            <a:endCxn id="2" idx="0"/>
          </p:cNvCxnSpPr>
          <p:nvPr/>
        </p:nvCxnSpPr>
        <p:spPr>
          <a:xfrm rot="10800000" flipV="1">
            <a:off x="6984268" y="517322"/>
            <a:ext cx="1044116" cy="190356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-23027" y="6182345"/>
                <a:ext cx="1630831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027" y="6182345"/>
                <a:ext cx="1630831" cy="65979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Šipka dolů 38"/>
          <p:cNvSpPr/>
          <p:nvPr/>
        </p:nvSpPr>
        <p:spPr>
          <a:xfrm>
            <a:off x="6156176" y="4077072"/>
            <a:ext cx="2880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5724128" y="4149080"/>
                <a:ext cx="38587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149080"/>
                <a:ext cx="385875" cy="40293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Šipka dolů 42"/>
          <p:cNvSpPr/>
          <p:nvPr/>
        </p:nvSpPr>
        <p:spPr>
          <a:xfrm rot="10800000">
            <a:off x="7452320" y="3933056"/>
            <a:ext cx="216024" cy="936104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7668344" y="4221088"/>
                <a:ext cx="39087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4221088"/>
                <a:ext cx="390876" cy="40293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bdélník 44"/>
              <p:cNvSpPr/>
              <p:nvPr/>
            </p:nvSpPr>
            <p:spPr>
              <a:xfrm>
                <a:off x="3347864" y="5445224"/>
                <a:ext cx="19971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,0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" name="Obdélník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5445224"/>
                <a:ext cx="1997149" cy="369332"/>
              </a:xfrm>
              <a:prstGeom prst="rect">
                <a:avLst/>
              </a:prstGeom>
              <a:blipFill rotWithShape="1">
                <a:blip r:embed="rId1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délník 45"/>
              <p:cNvSpPr/>
              <p:nvPr/>
            </p:nvSpPr>
            <p:spPr>
              <a:xfrm>
                <a:off x="5148064" y="836712"/>
                <a:ext cx="163865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acc>
                      <m:r>
                        <a:rPr lang="cs-CZ" i="1" smtClean="0">
                          <a:latin typeface="Cambria Math"/>
                          <a:ea typeface="Cambria Math"/>
                        </a:rPr>
                        <m:t>≡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0,0,−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Obdélní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836712"/>
                <a:ext cx="1638654" cy="40293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2051720" y="6309320"/>
                <a:ext cx="142827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latin typeface="Cambria Math"/>
                          <a:ea typeface="Cambria Math"/>
                        </a:rPr>
                        <m:t>≡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0,0,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6309320"/>
                <a:ext cx="1428276" cy="40293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73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Výpočet elektrického potenciálu </a:t>
            </a:r>
            <a:r>
              <a:rPr lang="cs-CZ" smtClean="0"/>
              <a:t>vně zpolarizovaného </a:t>
            </a:r>
            <a:r>
              <a:rPr lang="cs-CZ" dirty="0" smtClean="0"/>
              <a:t>dielektrika</a:t>
            </a:r>
          </a:p>
          <a:p>
            <a:r>
              <a:rPr lang="cs-CZ" dirty="0" smtClean="0"/>
              <a:t>Zavedení termínu vázaného povrchového náboje a vázaného objemového náboje</a:t>
            </a:r>
          </a:p>
          <a:p>
            <a:r>
              <a:rPr lang="cs-CZ" dirty="0" smtClean="0"/>
              <a:t>Výpočet elektrického pole homogenně zpolarizované dielektrické desky</a:t>
            </a:r>
          </a:p>
          <a:p>
            <a:r>
              <a:rPr lang="cs-CZ" dirty="0" smtClean="0"/>
              <a:t>Výpočet elektrického pole homogenně zpolarizované dielektrické koule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63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683568" y="1268760"/>
                <a:ext cx="1957074" cy="6179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𝑜𝑏𝑗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𝑑𝑖𝑝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,∆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268760"/>
                <a:ext cx="1957074" cy="61799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611560" y="3356992"/>
                <a:ext cx="2273315" cy="64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𝑑𝑖𝑝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,∆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∗</m:t>
                          </m:r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</m:acc>
                        </m:num>
                        <m:den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356992"/>
                <a:ext cx="2273315" cy="64588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683568" y="4293096"/>
                <a:ext cx="3597908" cy="4306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𝑃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latin typeface="Cambria Math"/>
                          </a:rPr>
                          <m:t>𝑝𝑜𝑙</m:t>
                        </m:r>
                      </m:sub>
                    </m:sSub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</m:d>
                  </m:oMath>
                </a14:m>
                <a:r>
                  <a:rPr lang="cs-CZ" dirty="0" smtClean="0"/>
                  <a:t>  se nazývá vektor  polarizace</a:t>
                </a:r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293096"/>
                <a:ext cx="3597908" cy="430695"/>
              </a:xfrm>
              <a:prstGeom prst="rect">
                <a:avLst/>
              </a:prstGeom>
              <a:blipFill rotWithShape="1">
                <a:blip r:embed="rId4"/>
                <a:stretch>
                  <a:fillRect t="-9859" r="-847" b="-169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467544" y="476672"/>
                <a:ext cx="5341527" cy="667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V objemu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𝑉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>
                        <a:latin typeface="Cambria Math"/>
                        <a:ea typeface="Cambria Math"/>
                      </a:rPr>
                      <m:t>je</m:t>
                    </m:r>
                    <m:r>
                      <a:rPr lang="cs-CZ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>
                        <a:latin typeface="Cambria Math"/>
                        <a:ea typeface="Cambria Math"/>
                      </a:rPr>
                      <m:t>rovnom</m:t>
                    </m:r>
                    <m:r>
                      <a:rPr lang="cs-CZ">
                        <a:latin typeface="Cambria Math"/>
                        <a:ea typeface="Cambria Math"/>
                      </a:rPr>
                      <m:t>ě</m:t>
                    </m:r>
                    <m:r>
                      <m:rPr>
                        <m:sty m:val="p"/>
                      </m:rPr>
                      <a:rPr lang="cs-CZ">
                        <a:latin typeface="Cambria Math"/>
                        <a:ea typeface="Cambria Math"/>
                      </a:rPr>
                      <m:t>rn</m:t>
                    </m:r>
                    <m:r>
                      <a:rPr lang="cs-CZ">
                        <a:latin typeface="Cambria Math"/>
                        <a:ea typeface="Cambria Math"/>
                      </a:rPr>
                      <m:t>ě </m:t>
                    </m:r>
                    <m:r>
                      <m:rPr>
                        <m:sty m:val="p"/>
                      </m:rPr>
                      <a:rPr lang="cs-CZ">
                        <a:latin typeface="Cambria Math"/>
                        <a:ea typeface="Cambria Math"/>
                      </a:rPr>
                      <m:t>rozlo</m:t>
                    </m:r>
                    <m:r>
                      <a:rPr lang="cs-CZ">
                        <a:latin typeface="Cambria Math"/>
                        <a:ea typeface="Cambria Math"/>
                      </a:rPr>
                      <m:t>ž</m:t>
                    </m:r>
                    <m:r>
                      <m:rPr>
                        <m:sty m:val="p"/>
                      </m:rPr>
                      <a:rPr lang="cs-CZ">
                        <a:latin typeface="Cambria Math"/>
                        <a:ea typeface="Cambria Math"/>
                      </a:rPr>
                      <m:t>eno</m:t>
                    </m:r>
                    <m:r>
                      <a:rPr lang="cs-CZ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𝑑𝑖𝑝</m:t>
                        </m:r>
                        <m:r>
                          <a:rPr lang="cs-CZ" i="1">
                            <a:latin typeface="Cambria Math"/>
                          </a:rPr>
                          <m:t>,∆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cs-CZ" dirty="0" smtClean="0"/>
                  <a:t> dipólů</a:t>
                </a:r>
              </a:p>
              <a:p>
                <a:r>
                  <a:rPr lang="cs-CZ" dirty="0" smtClean="0"/>
                  <a:t> </a:t>
                </a:r>
                <a:r>
                  <a:rPr lang="cs-CZ" dirty="0"/>
                  <a:t>s elektrický dipólový </a:t>
                </a:r>
                <a:r>
                  <a:rPr lang="cs-CZ" dirty="0" smtClean="0"/>
                  <a:t>moment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e>
                    </m:acc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76672"/>
                <a:ext cx="5341527" cy="667747"/>
              </a:xfrm>
              <a:prstGeom prst="rect">
                <a:avLst/>
              </a:prstGeom>
              <a:blipFill rotWithShape="1">
                <a:blip r:embed="rId5"/>
                <a:stretch>
                  <a:fillRect l="-1027" t="-3636" r="-228"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539552" y="5229200"/>
                <a:ext cx="40714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 elektrický dipólový moment  objemu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𝑉</m:t>
                    </m:r>
                  </m:oMath>
                </a14:m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229200"/>
                <a:ext cx="407149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611560" y="2132856"/>
                <a:ext cx="3904787" cy="39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𝑜𝑏𝑗</m:t>
                        </m:r>
                      </m:sub>
                    </m:sSub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</m:d>
                  </m:oMath>
                </a14:m>
                <a:r>
                  <a:rPr lang="cs-CZ" dirty="0" smtClean="0"/>
                  <a:t> objemová hustota počtu dipólů</a:t>
                </a:r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132856"/>
                <a:ext cx="3904787" cy="391646"/>
              </a:xfrm>
              <a:prstGeom prst="rect">
                <a:avLst/>
              </a:prstGeom>
              <a:blipFill rotWithShape="1">
                <a:blip r:embed="rId7"/>
                <a:stretch>
                  <a:fillRect t="-20313" r="-624" b="-203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Skupina 33"/>
          <p:cNvGrpSpPr>
            <a:grpSpLocks noChangeAspect="1"/>
          </p:cNvGrpSpPr>
          <p:nvPr/>
        </p:nvGrpSpPr>
        <p:grpSpPr>
          <a:xfrm>
            <a:off x="4860032" y="1196752"/>
            <a:ext cx="3600400" cy="3024336"/>
            <a:chOff x="5652120" y="1700808"/>
            <a:chExt cx="1800200" cy="1512168"/>
          </a:xfrm>
        </p:grpSpPr>
        <p:cxnSp>
          <p:nvCxnSpPr>
            <p:cNvPr id="3" name="Přímá spojnice 2"/>
            <p:cNvCxnSpPr/>
            <p:nvPr/>
          </p:nvCxnSpPr>
          <p:spPr>
            <a:xfrm flipH="1">
              <a:off x="5652120" y="1700808"/>
              <a:ext cx="720080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5652120" y="213285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V="1">
              <a:off x="5652120" y="2708920"/>
              <a:ext cx="720080" cy="43204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6372200" y="1700808"/>
              <a:ext cx="0" cy="100811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>
              <a:off x="6732240" y="1772816"/>
              <a:ext cx="720080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 flipV="1">
              <a:off x="6732240" y="2780928"/>
              <a:ext cx="720080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7452320" y="177281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6732240" y="2204864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6372200" y="1700808"/>
              <a:ext cx="1080120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>
              <a:off x="5652120" y="2132856"/>
              <a:ext cx="1080120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>
              <a:off x="5652120" y="3140968"/>
              <a:ext cx="1080120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6372200" y="2708920"/>
              <a:ext cx="1080120" cy="7200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Skupina 45"/>
          <p:cNvGrpSpPr/>
          <p:nvPr/>
        </p:nvGrpSpPr>
        <p:grpSpPr>
          <a:xfrm>
            <a:off x="5796136" y="1844824"/>
            <a:ext cx="432048" cy="504056"/>
            <a:chOff x="5580112" y="2420888"/>
            <a:chExt cx="432048" cy="504056"/>
          </a:xfrm>
        </p:grpSpPr>
        <p:sp>
          <p:nvSpPr>
            <p:cNvPr id="35" name="Ovál 34"/>
            <p:cNvSpPr/>
            <p:nvPr/>
          </p:nvSpPr>
          <p:spPr>
            <a:xfrm>
              <a:off x="5580112" y="2780928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Ovál 35"/>
            <p:cNvSpPr/>
            <p:nvPr/>
          </p:nvSpPr>
          <p:spPr>
            <a:xfrm>
              <a:off x="5868144" y="256490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8" name="Přímá spojnice se šipkou 37"/>
            <p:cNvCxnSpPr/>
            <p:nvPr/>
          </p:nvCxnSpPr>
          <p:spPr>
            <a:xfrm flipV="1">
              <a:off x="5652120" y="2636913"/>
              <a:ext cx="288032" cy="2160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Obdélník 44"/>
                <p:cNvSpPr/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45" name="Obdélník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23333" r="-30000" b="-6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Skupina 46"/>
          <p:cNvGrpSpPr/>
          <p:nvPr/>
        </p:nvGrpSpPr>
        <p:grpSpPr>
          <a:xfrm>
            <a:off x="5580112" y="2852936"/>
            <a:ext cx="432048" cy="504056"/>
            <a:chOff x="5580112" y="2420888"/>
            <a:chExt cx="432048" cy="504056"/>
          </a:xfrm>
        </p:grpSpPr>
        <p:sp>
          <p:nvSpPr>
            <p:cNvPr id="48" name="Ovál 47"/>
            <p:cNvSpPr/>
            <p:nvPr/>
          </p:nvSpPr>
          <p:spPr>
            <a:xfrm>
              <a:off x="5580112" y="2780928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Ovál 48"/>
            <p:cNvSpPr/>
            <p:nvPr/>
          </p:nvSpPr>
          <p:spPr>
            <a:xfrm>
              <a:off x="5868144" y="256490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0" name="Přímá spojnice se šipkou 49"/>
            <p:cNvCxnSpPr/>
            <p:nvPr/>
          </p:nvCxnSpPr>
          <p:spPr>
            <a:xfrm flipV="1">
              <a:off x="5652120" y="2636913"/>
              <a:ext cx="288032" cy="2160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bdélník 50"/>
                <p:cNvSpPr/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51" name="Obdélník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t="-22951" r="-29508" b="-491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2" name="Skupina 51"/>
          <p:cNvGrpSpPr/>
          <p:nvPr/>
        </p:nvGrpSpPr>
        <p:grpSpPr>
          <a:xfrm>
            <a:off x="6516216" y="2420888"/>
            <a:ext cx="432048" cy="504056"/>
            <a:chOff x="5580112" y="2420888"/>
            <a:chExt cx="432048" cy="504056"/>
          </a:xfrm>
        </p:grpSpPr>
        <p:sp>
          <p:nvSpPr>
            <p:cNvPr id="53" name="Ovál 52"/>
            <p:cNvSpPr/>
            <p:nvPr/>
          </p:nvSpPr>
          <p:spPr>
            <a:xfrm>
              <a:off x="5580112" y="2780928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Ovál 53"/>
            <p:cNvSpPr/>
            <p:nvPr/>
          </p:nvSpPr>
          <p:spPr>
            <a:xfrm>
              <a:off x="5868144" y="256490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Přímá spojnice se šipkou 54"/>
            <p:cNvCxnSpPr/>
            <p:nvPr/>
          </p:nvCxnSpPr>
          <p:spPr>
            <a:xfrm flipV="1">
              <a:off x="5652120" y="2636913"/>
              <a:ext cx="288032" cy="2160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Obdélník 55"/>
                <p:cNvSpPr/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56" name="Obdélník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22951" r="-30000" b="-491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7" name="Skupina 56"/>
          <p:cNvGrpSpPr/>
          <p:nvPr/>
        </p:nvGrpSpPr>
        <p:grpSpPr>
          <a:xfrm>
            <a:off x="6084168" y="3356992"/>
            <a:ext cx="432048" cy="504056"/>
            <a:chOff x="5580112" y="2420888"/>
            <a:chExt cx="432048" cy="504056"/>
          </a:xfrm>
        </p:grpSpPr>
        <p:sp>
          <p:nvSpPr>
            <p:cNvPr id="58" name="Ovál 57"/>
            <p:cNvSpPr/>
            <p:nvPr/>
          </p:nvSpPr>
          <p:spPr>
            <a:xfrm>
              <a:off x="5580112" y="2780928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9" name="Ovál 58"/>
            <p:cNvSpPr/>
            <p:nvPr/>
          </p:nvSpPr>
          <p:spPr>
            <a:xfrm>
              <a:off x="5868144" y="256490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0" name="Přímá spojnice se šipkou 59"/>
            <p:cNvCxnSpPr/>
            <p:nvPr/>
          </p:nvCxnSpPr>
          <p:spPr>
            <a:xfrm flipV="1">
              <a:off x="5652120" y="2636913"/>
              <a:ext cx="288032" cy="2160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Obdélník 60"/>
                <p:cNvSpPr/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61" name="Obdélník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t="-23333" r="-29508" b="-6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Skupina 61"/>
          <p:cNvGrpSpPr/>
          <p:nvPr/>
        </p:nvGrpSpPr>
        <p:grpSpPr>
          <a:xfrm>
            <a:off x="7164288" y="2924944"/>
            <a:ext cx="432048" cy="504056"/>
            <a:chOff x="5580112" y="2420888"/>
            <a:chExt cx="432048" cy="504056"/>
          </a:xfrm>
        </p:grpSpPr>
        <p:sp>
          <p:nvSpPr>
            <p:cNvPr id="63" name="Ovál 62"/>
            <p:cNvSpPr/>
            <p:nvPr/>
          </p:nvSpPr>
          <p:spPr>
            <a:xfrm>
              <a:off x="5580112" y="2780928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4" name="Ovál 63"/>
            <p:cNvSpPr/>
            <p:nvPr/>
          </p:nvSpPr>
          <p:spPr>
            <a:xfrm>
              <a:off x="5868144" y="256490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5" name="Přímá spojnice se šipkou 64"/>
            <p:cNvCxnSpPr/>
            <p:nvPr/>
          </p:nvCxnSpPr>
          <p:spPr>
            <a:xfrm flipV="1">
              <a:off x="5652120" y="2636913"/>
              <a:ext cx="288032" cy="2160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Obdélník 65"/>
                <p:cNvSpPr/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66" name="Obdélník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23333" r="-29508" b="-6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7" name="Skupina 66"/>
          <p:cNvGrpSpPr/>
          <p:nvPr/>
        </p:nvGrpSpPr>
        <p:grpSpPr>
          <a:xfrm>
            <a:off x="7524328" y="1916832"/>
            <a:ext cx="432048" cy="504056"/>
            <a:chOff x="5580112" y="2420888"/>
            <a:chExt cx="432048" cy="504056"/>
          </a:xfrm>
        </p:grpSpPr>
        <p:sp>
          <p:nvSpPr>
            <p:cNvPr id="68" name="Ovál 67"/>
            <p:cNvSpPr/>
            <p:nvPr/>
          </p:nvSpPr>
          <p:spPr>
            <a:xfrm>
              <a:off x="5580112" y="2780928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Ovál 68"/>
            <p:cNvSpPr/>
            <p:nvPr/>
          </p:nvSpPr>
          <p:spPr>
            <a:xfrm>
              <a:off x="5868144" y="256490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0" name="Přímá spojnice se šipkou 69"/>
            <p:cNvCxnSpPr/>
            <p:nvPr/>
          </p:nvCxnSpPr>
          <p:spPr>
            <a:xfrm flipV="1">
              <a:off x="5652120" y="2636913"/>
              <a:ext cx="288032" cy="2160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Obdélník 70"/>
                <p:cNvSpPr/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71" name="Obdélník 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t="-22951" r="-29508" b="-491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2" name="Skupina 71"/>
          <p:cNvGrpSpPr/>
          <p:nvPr/>
        </p:nvGrpSpPr>
        <p:grpSpPr>
          <a:xfrm>
            <a:off x="6372200" y="2924944"/>
            <a:ext cx="432048" cy="504056"/>
            <a:chOff x="5580112" y="2420888"/>
            <a:chExt cx="432048" cy="504056"/>
          </a:xfrm>
        </p:grpSpPr>
        <p:sp>
          <p:nvSpPr>
            <p:cNvPr id="73" name="Ovál 72"/>
            <p:cNvSpPr/>
            <p:nvPr/>
          </p:nvSpPr>
          <p:spPr>
            <a:xfrm>
              <a:off x="5580112" y="2780928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4" name="Ovál 73"/>
            <p:cNvSpPr/>
            <p:nvPr/>
          </p:nvSpPr>
          <p:spPr>
            <a:xfrm>
              <a:off x="5868144" y="256490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5" name="Přímá spojnice se šipkou 74"/>
            <p:cNvCxnSpPr/>
            <p:nvPr/>
          </p:nvCxnSpPr>
          <p:spPr>
            <a:xfrm flipV="1">
              <a:off x="5652120" y="2636913"/>
              <a:ext cx="288032" cy="2160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Obdélník 75"/>
                <p:cNvSpPr/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76" name="Obdélník 7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t="-23333" r="-29508" b="-6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7" name="Skupina 76"/>
          <p:cNvGrpSpPr/>
          <p:nvPr/>
        </p:nvGrpSpPr>
        <p:grpSpPr>
          <a:xfrm>
            <a:off x="6588224" y="1556792"/>
            <a:ext cx="432048" cy="504056"/>
            <a:chOff x="5580112" y="2420888"/>
            <a:chExt cx="432048" cy="504056"/>
          </a:xfrm>
        </p:grpSpPr>
        <p:sp>
          <p:nvSpPr>
            <p:cNvPr id="78" name="Ovál 77"/>
            <p:cNvSpPr/>
            <p:nvPr/>
          </p:nvSpPr>
          <p:spPr>
            <a:xfrm>
              <a:off x="5580112" y="2780928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9" name="Ovál 78"/>
            <p:cNvSpPr/>
            <p:nvPr/>
          </p:nvSpPr>
          <p:spPr>
            <a:xfrm>
              <a:off x="5868144" y="256490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0" name="Přímá spojnice se šipkou 79"/>
            <p:cNvCxnSpPr/>
            <p:nvPr/>
          </p:nvCxnSpPr>
          <p:spPr>
            <a:xfrm flipV="1">
              <a:off x="5652120" y="2636913"/>
              <a:ext cx="288032" cy="21602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Obdélník 80"/>
                <p:cNvSpPr/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81" name="Obdélník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2420888"/>
                  <a:ext cx="368627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22951" r="-30000" b="-491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Obdélník 81"/>
              <p:cNvSpPr/>
              <p:nvPr/>
            </p:nvSpPr>
            <p:spPr>
              <a:xfrm>
                <a:off x="7884368" y="3933056"/>
                <a:ext cx="5270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𝑉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2" name="Obdélník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933056"/>
                <a:ext cx="527003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Obdélník 82"/>
          <p:cNvSpPr/>
          <p:nvPr/>
        </p:nvSpPr>
        <p:spPr>
          <a:xfrm>
            <a:off x="251520" y="2852936"/>
            <a:ext cx="5219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objemová hustota  elektrického dipólového momentu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ovéPole 83"/>
              <p:cNvSpPr txBox="1"/>
              <p:nvPr/>
            </p:nvSpPr>
            <p:spPr>
              <a:xfrm>
                <a:off x="683568" y="5949280"/>
                <a:ext cx="2090572" cy="430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𝑉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∗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4" name="TextovéPole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949280"/>
                <a:ext cx="2090572" cy="430695"/>
              </a:xfrm>
              <a:prstGeom prst="rect">
                <a:avLst/>
              </a:prstGeom>
              <a:blipFill rotWithShape="1">
                <a:blip r:embed="rId17"/>
                <a:stretch>
                  <a:fillRect t="-9859" r="-7872" b="-56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3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1043608" y="548680"/>
                <a:ext cx="3706912" cy="438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objem  s vektorem polarizace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𝑝𝑜𝑙</m:t>
                        </m:r>
                      </m:sub>
                    </m:sSub>
                    <m:d>
                      <m:d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𝜉</m:t>
                            </m:r>
                          </m:e>
                        </m:acc>
                      </m:e>
                    </m:d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48680"/>
                <a:ext cx="3706912" cy="438069"/>
              </a:xfrm>
              <a:prstGeom prst="rect">
                <a:avLst/>
              </a:prstGeom>
              <a:blipFill rotWithShape="1">
                <a:blip r:embed="rId2"/>
                <a:stretch>
                  <a:fillRect l="-1316" t="-19444" r="-4605" b="-1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51520" y="4149080"/>
                <a:ext cx="3696397" cy="872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𝑝𝑜𝑙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𝜉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𝑑𝑉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149080"/>
                <a:ext cx="3696397" cy="87280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Volný tvar 12"/>
          <p:cNvSpPr/>
          <p:nvPr/>
        </p:nvSpPr>
        <p:spPr>
          <a:xfrm>
            <a:off x="5436096" y="1772816"/>
            <a:ext cx="3076591" cy="2217420"/>
          </a:xfrm>
          <a:custGeom>
            <a:avLst/>
            <a:gdLst>
              <a:gd name="connsiteX0" fmla="*/ 1967881 w 3076591"/>
              <a:gd name="connsiteY0" fmla="*/ 171450 h 2217420"/>
              <a:gd name="connsiteX1" fmla="*/ 1967881 w 3076591"/>
              <a:gd name="connsiteY1" fmla="*/ 171450 h 2217420"/>
              <a:gd name="connsiteX2" fmla="*/ 1053481 w 3076591"/>
              <a:gd name="connsiteY2" fmla="*/ 171450 h 2217420"/>
              <a:gd name="connsiteX3" fmla="*/ 950611 w 3076591"/>
              <a:gd name="connsiteY3" fmla="*/ 182880 h 2217420"/>
              <a:gd name="connsiteX4" fmla="*/ 893461 w 3076591"/>
              <a:gd name="connsiteY4" fmla="*/ 194310 h 2217420"/>
              <a:gd name="connsiteX5" fmla="*/ 790591 w 3076591"/>
              <a:gd name="connsiteY5" fmla="*/ 228600 h 2217420"/>
              <a:gd name="connsiteX6" fmla="*/ 653431 w 3076591"/>
              <a:gd name="connsiteY6" fmla="*/ 262890 h 2217420"/>
              <a:gd name="connsiteX7" fmla="*/ 596281 w 3076591"/>
              <a:gd name="connsiteY7" fmla="*/ 274320 h 2217420"/>
              <a:gd name="connsiteX8" fmla="*/ 527701 w 3076591"/>
              <a:gd name="connsiteY8" fmla="*/ 297180 h 2217420"/>
              <a:gd name="connsiteX9" fmla="*/ 459121 w 3076591"/>
              <a:gd name="connsiteY9" fmla="*/ 308610 h 2217420"/>
              <a:gd name="connsiteX10" fmla="*/ 390541 w 3076591"/>
              <a:gd name="connsiteY10" fmla="*/ 377190 h 2217420"/>
              <a:gd name="connsiteX11" fmla="*/ 367681 w 3076591"/>
              <a:gd name="connsiteY11" fmla="*/ 411480 h 2217420"/>
              <a:gd name="connsiteX12" fmla="*/ 299101 w 3076591"/>
              <a:gd name="connsiteY12" fmla="*/ 457200 h 2217420"/>
              <a:gd name="connsiteX13" fmla="*/ 241951 w 3076591"/>
              <a:gd name="connsiteY13" fmla="*/ 502920 h 2217420"/>
              <a:gd name="connsiteX14" fmla="*/ 196231 w 3076591"/>
              <a:gd name="connsiteY14" fmla="*/ 525780 h 2217420"/>
              <a:gd name="connsiteX15" fmla="*/ 161941 w 3076591"/>
              <a:gd name="connsiteY15" fmla="*/ 560070 h 2217420"/>
              <a:gd name="connsiteX16" fmla="*/ 116221 w 3076591"/>
              <a:gd name="connsiteY16" fmla="*/ 594360 h 2217420"/>
              <a:gd name="connsiteX17" fmla="*/ 81931 w 3076591"/>
              <a:gd name="connsiteY17" fmla="*/ 628650 h 2217420"/>
              <a:gd name="connsiteX18" fmla="*/ 24781 w 3076591"/>
              <a:gd name="connsiteY18" fmla="*/ 662940 h 2217420"/>
              <a:gd name="connsiteX19" fmla="*/ 1921 w 3076591"/>
              <a:gd name="connsiteY19" fmla="*/ 697230 h 2217420"/>
              <a:gd name="connsiteX20" fmla="*/ 59071 w 3076591"/>
              <a:gd name="connsiteY20" fmla="*/ 857250 h 2217420"/>
              <a:gd name="connsiteX21" fmla="*/ 161941 w 3076591"/>
              <a:gd name="connsiteY21" fmla="*/ 960120 h 2217420"/>
              <a:gd name="connsiteX22" fmla="*/ 196231 w 3076591"/>
              <a:gd name="connsiteY22" fmla="*/ 994410 h 2217420"/>
              <a:gd name="connsiteX23" fmla="*/ 253381 w 3076591"/>
              <a:gd name="connsiteY23" fmla="*/ 1040130 h 2217420"/>
              <a:gd name="connsiteX24" fmla="*/ 287671 w 3076591"/>
              <a:gd name="connsiteY24" fmla="*/ 1062990 h 2217420"/>
              <a:gd name="connsiteX25" fmla="*/ 390541 w 3076591"/>
              <a:gd name="connsiteY25" fmla="*/ 1154430 h 2217420"/>
              <a:gd name="connsiteX26" fmla="*/ 436261 w 3076591"/>
              <a:gd name="connsiteY26" fmla="*/ 1177290 h 2217420"/>
              <a:gd name="connsiteX27" fmla="*/ 539131 w 3076591"/>
              <a:gd name="connsiteY27" fmla="*/ 1257300 h 2217420"/>
              <a:gd name="connsiteX28" fmla="*/ 584851 w 3076591"/>
              <a:gd name="connsiteY28" fmla="*/ 1291590 h 2217420"/>
              <a:gd name="connsiteX29" fmla="*/ 676291 w 3076591"/>
              <a:gd name="connsiteY29" fmla="*/ 1371600 h 2217420"/>
              <a:gd name="connsiteX30" fmla="*/ 722011 w 3076591"/>
              <a:gd name="connsiteY30" fmla="*/ 1394460 h 2217420"/>
              <a:gd name="connsiteX31" fmla="*/ 756301 w 3076591"/>
              <a:gd name="connsiteY31" fmla="*/ 1417320 h 2217420"/>
              <a:gd name="connsiteX32" fmla="*/ 802021 w 3076591"/>
              <a:gd name="connsiteY32" fmla="*/ 1428750 h 2217420"/>
              <a:gd name="connsiteX33" fmla="*/ 870601 w 3076591"/>
              <a:gd name="connsiteY33" fmla="*/ 1451610 h 2217420"/>
              <a:gd name="connsiteX34" fmla="*/ 882031 w 3076591"/>
              <a:gd name="connsiteY34" fmla="*/ 1485900 h 2217420"/>
              <a:gd name="connsiteX35" fmla="*/ 859171 w 3076591"/>
              <a:gd name="connsiteY35" fmla="*/ 1588770 h 2217420"/>
              <a:gd name="connsiteX36" fmla="*/ 870601 w 3076591"/>
              <a:gd name="connsiteY36" fmla="*/ 1760220 h 2217420"/>
              <a:gd name="connsiteX37" fmla="*/ 916321 w 3076591"/>
              <a:gd name="connsiteY37" fmla="*/ 1817370 h 2217420"/>
              <a:gd name="connsiteX38" fmla="*/ 973471 w 3076591"/>
              <a:gd name="connsiteY38" fmla="*/ 1851660 h 2217420"/>
              <a:gd name="connsiteX39" fmla="*/ 1007761 w 3076591"/>
              <a:gd name="connsiteY39" fmla="*/ 1874520 h 2217420"/>
              <a:gd name="connsiteX40" fmla="*/ 1042051 w 3076591"/>
              <a:gd name="connsiteY40" fmla="*/ 1885950 h 2217420"/>
              <a:gd name="connsiteX41" fmla="*/ 1144921 w 3076591"/>
              <a:gd name="connsiteY41" fmla="*/ 1943100 h 2217420"/>
              <a:gd name="connsiteX42" fmla="*/ 1247791 w 3076591"/>
              <a:gd name="connsiteY42" fmla="*/ 1977390 h 2217420"/>
              <a:gd name="connsiteX43" fmla="*/ 1407811 w 3076591"/>
              <a:gd name="connsiteY43" fmla="*/ 2045970 h 2217420"/>
              <a:gd name="connsiteX44" fmla="*/ 1510681 w 3076591"/>
              <a:gd name="connsiteY44" fmla="*/ 2068830 h 2217420"/>
              <a:gd name="connsiteX45" fmla="*/ 1602121 w 3076591"/>
              <a:gd name="connsiteY45" fmla="*/ 2103120 h 2217420"/>
              <a:gd name="connsiteX46" fmla="*/ 1704991 w 3076591"/>
              <a:gd name="connsiteY46" fmla="*/ 2114550 h 2217420"/>
              <a:gd name="connsiteX47" fmla="*/ 1922161 w 3076591"/>
              <a:gd name="connsiteY47" fmla="*/ 2148840 h 2217420"/>
              <a:gd name="connsiteX48" fmla="*/ 2299351 w 3076591"/>
              <a:gd name="connsiteY48" fmla="*/ 2171700 h 2217420"/>
              <a:gd name="connsiteX49" fmla="*/ 2390791 w 3076591"/>
              <a:gd name="connsiteY49" fmla="*/ 2194560 h 2217420"/>
              <a:gd name="connsiteX50" fmla="*/ 2493661 w 3076591"/>
              <a:gd name="connsiteY50" fmla="*/ 2217420 h 2217420"/>
              <a:gd name="connsiteX51" fmla="*/ 2562241 w 3076591"/>
              <a:gd name="connsiteY51" fmla="*/ 2205990 h 2217420"/>
              <a:gd name="connsiteX52" fmla="*/ 2573671 w 3076591"/>
              <a:gd name="connsiteY52" fmla="*/ 2148840 h 2217420"/>
              <a:gd name="connsiteX53" fmla="*/ 2596531 w 3076591"/>
              <a:gd name="connsiteY53" fmla="*/ 1954530 h 2217420"/>
              <a:gd name="connsiteX54" fmla="*/ 2527951 w 3076591"/>
              <a:gd name="connsiteY54" fmla="*/ 1657350 h 2217420"/>
              <a:gd name="connsiteX55" fmla="*/ 2505091 w 3076591"/>
              <a:gd name="connsiteY55" fmla="*/ 1623060 h 2217420"/>
              <a:gd name="connsiteX56" fmla="*/ 2482231 w 3076591"/>
              <a:gd name="connsiteY56" fmla="*/ 1554480 h 2217420"/>
              <a:gd name="connsiteX57" fmla="*/ 2493661 w 3076591"/>
              <a:gd name="connsiteY57" fmla="*/ 1485900 h 2217420"/>
              <a:gd name="connsiteX58" fmla="*/ 2596531 w 3076591"/>
              <a:gd name="connsiteY58" fmla="*/ 1383030 h 2217420"/>
              <a:gd name="connsiteX59" fmla="*/ 2665111 w 3076591"/>
              <a:gd name="connsiteY59" fmla="*/ 1360170 h 2217420"/>
              <a:gd name="connsiteX60" fmla="*/ 3008011 w 3076591"/>
              <a:gd name="connsiteY60" fmla="*/ 1337310 h 2217420"/>
              <a:gd name="connsiteX61" fmla="*/ 3042301 w 3076591"/>
              <a:gd name="connsiteY61" fmla="*/ 1303020 h 2217420"/>
              <a:gd name="connsiteX62" fmla="*/ 3053731 w 3076591"/>
              <a:gd name="connsiteY62" fmla="*/ 1268730 h 2217420"/>
              <a:gd name="connsiteX63" fmla="*/ 3076591 w 3076591"/>
              <a:gd name="connsiteY63" fmla="*/ 1211580 h 2217420"/>
              <a:gd name="connsiteX64" fmla="*/ 3065161 w 3076591"/>
              <a:gd name="connsiteY64" fmla="*/ 994410 h 2217420"/>
              <a:gd name="connsiteX65" fmla="*/ 3053731 w 3076591"/>
              <a:gd name="connsiteY65" fmla="*/ 948690 h 2217420"/>
              <a:gd name="connsiteX66" fmla="*/ 3042301 w 3076591"/>
              <a:gd name="connsiteY66" fmla="*/ 845820 h 2217420"/>
              <a:gd name="connsiteX67" fmla="*/ 3030871 w 3076591"/>
              <a:gd name="connsiteY67" fmla="*/ 354330 h 2217420"/>
              <a:gd name="connsiteX68" fmla="*/ 3042301 w 3076591"/>
              <a:gd name="connsiteY68" fmla="*/ 274320 h 2217420"/>
              <a:gd name="connsiteX69" fmla="*/ 3019441 w 3076591"/>
              <a:gd name="connsiteY69" fmla="*/ 171450 h 2217420"/>
              <a:gd name="connsiteX70" fmla="*/ 2996581 w 3076591"/>
              <a:gd name="connsiteY70" fmla="*/ 125730 h 2217420"/>
              <a:gd name="connsiteX71" fmla="*/ 2985151 w 3076591"/>
              <a:gd name="connsiteY71" fmla="*/ 68580 h 2217420"/>
              <a:gd name="connsiteX72" fmla="*/ 2870851 w 3076591"/>
              <a:gd name="connsiteY72" fmla="*/ 11430 h 2217420"/>
              <a:gd name="connsiteX73" fmla="*/ 2813701 w 3076591"/>
              <a:gd name="connsiteY73" fmla="*/ 0 h 2217420"/>
              <a:gd name="connsiteX74" fmla="*/ 2653681 w 3076591"/>
              <a:gd name="connsiteY74" fmla="*/ 11430 h 2217420"/>
              <a:gd name="connsiteX75" fmla="*/ 2619391 w 3076591"/>
              <a:gd name="connsiteY75" fmla="*/ 22860 h 2217420"/>
              <a:gd name="connsiteX76" fmla="*/ 2505091 w 3076591"/>
              <a:gd name="connsiteY76" fmla="*/ 57150 h 2217420"/>
              <a:gd name="connsiteX77" fmla="*/ 2470801 w 3076591"/>
              <a:gd name="connsiteY77" fmla="*/ 68580 h 2217420"/>
              <a:gd name="connsiteX78" fmla="*/ 2425081 w 3076591"/>
              <a:gd name="connsiteY78" fmla="*/ 91440 h 2217420"/>
              <a:gd name="connsiteX79" fmla="*/ 2230771 w 3076591"/>
              <a:gd name="connsiteY79" fmla="*/ 148590 h 2217420"/>
              <a:gd name="connsiteX80" fmla="*/ 2093611 w 3076591"/>
              <a:gd name="connsiteY80" fmla="*/ 240030 h 2217420"/>
              <a:gd name="connsiteX81" fmla="*/ 2025031 w 3076591"/>
              <a:gd name="connsiteY81" fmla="*/ 251460 h 2217420"/>
              <a:gd name="connsiteX82" fmla="*/ 1990741 w 3076591"/>
              <a:gd name="connsiteY82" fmla="*/ 262890 h 2217420"/>
              <a:gd name="connsiteX83" fmla="*/ 1922161 w 3076591"/>
              <a:gd name="connsiteY83" fmla="*/ 274320 h 2217420"/>
              <a:gd name="connsiteX84" fmla="*/ 1967881 w 3076591"/>
              <a:gd name="connsiteY84" fmla="*/ 171450 h 2217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3076591" h="2217420">
                <a:moveTo>
                  <a:pt x="1967881" y="171450"/>
                </a:moveTo>
                <a:lnTo>
                  <a:pt x="1967881" y="171450"/>
                </a:lnTo>
                <a:cubicBezTo>
                  <a:pt x="1604781" y="131106"/>
                  <a:pt x="1831661" y="151995"/>
                  <a:pt x="1053481" y="171450"/>
                </a:cubicBezTo>
                <a:cubicBezTo>
                  <a:pt x="1018991" y="172312"/>
                  <a:pt x="984765" y="178001"/>
                  <a:pt x="950611" y="182880"/>
                </a:cubicBezTo>
                <a:cubicBezTo>
                  <a:pt x="931379" y="185627"/>
                  <a:pt x="912141" y="188973"/>
                  <a:pt x="893461" y="194310"/>
                </a:cubicBezTo>
                <a:cubicBezTo>
                  <a:pt x="858707" y="204240"/>
                  <a:pt x="826244" y="222658"/>
                  <a:pt x="790591" y="228600"/>
                </a:cubicBezTo>
                <a:cubicBezTo>
                  <a:pt x="648469" y="252287"/>
                  <a:pt x="795749" y="224076"/>
                  <a:pt x="653431" y="262890"/>
                </a:cubicBezTo>
                <a:cubicBezTo>
                  <a:pt x="634688" y="268002"/>
                  <a:pt x="615024" y="269208"/>
                  <a:pt x="596281" y="274320"/>
                </a:cubicBezTo>
                <a:cubicBezTo>
                  <a:pt x="573034" y="280660"/>
                  <a:pt x="551078" y="291336"/>
                  <a:pt x="527701" y="297180"/>
                </a:cubicBezTo>
                <a:cubicBezTo>
                  <a:pt x="505218" y="302801"/>
                  <a:pt x="481981" y="304800"/>
                  <a:pt x="459121" y="308610"/>
                </a:cubicBezTo>
                <a:cubicBezTo>
                  <a:pt x="436261" y="331470"/>
                  <a:pt x="408474" y="350291"/>
                  <a:pt x="390541" y="377190"/>
                </a:cubicBezTo>
                <a:cubicBezTo>
                  <a:pt x="382921" y="388620"/>
                  <a:pt x="378019" y="402434"/>
                  <a:pt x="367681" y="411480"/>
                </a:cubicBezTo>
                <a:cubicBezTo>
                  <a:pt x="347004" y="429572"/>
                  <a:pt x="321320" y="441040"/>
                  <a:pt x="299101" y="457200"/>
                </a:cubicBezTo>
                <a:cubicBezTo>
                  <a:pt x="279371" y="471549"/>
                  <a:pt x="262250" y="489388"/>
                  <a:pt x="241951" y="502920"/>
                </a:cubicBezTo>
                <a:cubicBezTo>
                  <a:pt x="227774" y="512371"/>
                  <a:pt x="210096" y="515876"/>
                  <a:pt x="196231" y="525780"/>
                </a:cubicBezTo>
                <a:cubicBezTo>
                  <a:pt x="183077" y="535175"/>
                  <a:pt x="174214" y="549550"/>
                  <a:pt x="161941" y="560070"/>
                </a:cubicBezTo>
                <a:cubicBezTo>
                  <a:pt x="147477" y="572468"/>
                  <a:pt x="130685" y="581962"/>
                  <a:pt x="116221" y="594360"/>
                </a:cubicBezTo>
                <a:cubicBezTo>
                  <a:pt x="103948" y="604880"/>
                  <a:pt x="94863" y="618951"/>
                  <a:pt x="81931" y="628650"/>
                </a:cubicBezTo>
                <a:cubicBezTo>
                  <a:pt x="64158" y="641980"/>
                  <a:pt x="43831" y="651510"/>
                  <a:pt x="24781" y="662940"/>
                </a:cubicBezTo>
                <a:cubicBezTo>
                  <a:pt x="17161" y="674370"/>
                  <a:pt x="3062" y="683540"/>
                  <a:pt x="1921" y="697230"/>
                </a:cubicBezTo>
                <a:cubicBezTo>
                  <a:pt x="-5377" y="784810"/>
                  <a:pt x="6946" y="801116"/>
                  <a:pt x="59071" y="857250"/>
                </a:cubicBezTo>
                <a:cubicBezTo>
                  <a:pt x="92068" y="892786"/>
                  <a:pt x="127651" y="925830"/>
                  <a:pt x="161941" y="960120"/>
                </a:cubicBezTo>
                <a:cubicBezTo>
                  <a:pt x="173371" y="971550"/>
                  <a:pt x="183609" y="984312"/>
                  <a:pt x="196231" y="994410"/>
                </a:cubicBezTo>
                <a:cubicBezTo>
                  <a:pt x="215281" y="1009650"/>
                  <a:pt x="233864" y="1025492"/>
                  <a:pt x="253381" y="1040130"/>
                </a:cubicBezTo>
                <a:cubicBezTo>
                  <a:pt x="264371" y="1048372"/>
                  <a:pt x="277241" y="1054050"/>
                  <a:pt x="287671" y="1062990"/>
                </a:cubicBezTo>
                <a:cubicBezTo>
                  <a:pt x="352119" y="1118231"/>
                  <a:pt x="314889" y="1103995"/>
                  <a:pt x="390541" y="1154430"/>
                </a:cubicBezTo>
                <a:cubicBezTo>
                  <a:pt x="404718" y="1163881"/>
                  <a:pt x="422956" y="1166646"/>
                  <a:pt x="436261" y="1177290"/>
                </a:cubicBezTo>
                <a:cubicBezTo>
                  <a:pt x="546403" y="1265404"/>
                  <a:pt x="461857" y="1231542"/>
                  <a:pt x="539131" y="1257300"/>
                </a:cubicBezTo>
                <a:cubicBezTo>
                  <a:pt x="554371" y="1268730"/>
                  <a:pt x="570387" y="1279192"/>
                  <a:pt x="584851" y="1291590"/>
                </a:cubicBezTo>
                <a:cubicBezTo>
                  <a:pt x="642686" y="1341163"/>
                  <a:pt x="597019" y="1318752"/>
                  <a:pt x="676291" y="1371600"/>
                </a:cubicBezTo>
                <a:cubicBezTo>
                  <a:pt x="690468" y="1381051"/>
                  <a:pt x="707217" y="1386006"/>
                  <a:pt x="722011" y="1394460"/>
                </a:cubicBezTo>
                <a:cubicBezTo>
                  <a:pt x="733938" y="1401276"/>
                  <a:pt x="743675" y="1411909"/>
                  <a:pt x="756301" y="1417320"/>
                </a:cubicBezTo>
                <a:cubicBezTo>
                  <a:pt x="770740" y="1423508"/>
                  <a:pt x="786974" y="1424236"/>
                  <a:pt x="802021" y="1428750"/>
                </a:cubicBezTo>
                <a:cubicBezTo>
                  <a:pt x="825101" y="1435674"/>
                  <a:pt x="870601" y="1451610"/>
                  <a:pt x="870601" y="1451610"/>
                </a:cubicBezTo>
                <a:cubicBezTo>
                  <a:pt x="874411" y="1463040"/>
                  <a:pt x="882031" y="1473852"/>
                  <a:pt x="882031" y="1485900"/>
                </a:cubicBezTo>
                <a:cubicBezTo>
                  <a:pt x="882031" y="1526132"/>
                  <a:pt x="870958" y="1553410"/>
                  <a:pt x="859171" y="1588770"/>
                </a:cubicBezTo>
                <a:cubicBezTo>
                  <a:pt x="862981" y="1645920"/>
                  <a:pt x="856709" y="1704653"/>
                  <a:pt x="870601" y="1760220"/>
                </a:cubicBezTo>
                <a:cubicBezTo>
                  <a:pt x="876518" y="1783888"/>
                  <a:pt x="898087" y="1801162"/>
                  <a:pt x="916321" y="1817370"/>
                </a:cubicBezTo>
                <a:cubicBezTo>
                  <a:pt x="932925" y="1832129"/>
                  <a:pt x="954632" y="1839886"/>
                  <a:pt x="973471" y="1851660"/>
                </a:cubicBezTo>
                <a:cubicBezTo>
                  <a:pt x="985120" y="1858941"/>
                  <a:pt x="995474" y="1868377"/>
                  <a:pt x="1007761" y="1874520"/>
                </a:cubicBezTo>
                <a:cubicBezTo>
                  <a:pt x="1018537" y="1879908"/>
                  <a:pt x="1031275" y="1880562"/>
                  <a:pt x="1042051" y="1885950"/>
                </a:cubicBezTo>
                <a:cubicBezTo>
                  <a:pt x="1077136" y="1903493"/>
                  <a:pt x="1109076" y="1927169"/>
                  <a:pt x="1144921" y="1943100"/>
                </a:cubicBezTo>
                <a:cubicBezTo>
                  <a:pt x="1177951" y="1957780"/>
                  <a:pt x="1214231" y="1963966"/>
                  <a:pt x="1247791" y="1977390"/>
                </a:cubicBezTo>
                <a:cubicBezTo>
                  <a:pt x="1368561" y="2025698"/>
                  <a:pt x="1263052" y="2003394"/>
                  <a:pt x="1407811" y="2045970"/>
                </a:cubicBezTo>
                <a:cubicBezTo>
                  <a:pt x="1441510" y="2055882"/>
                  <a:pt x="1476982" y="2058918"/>
                  <a:pt x="1510681" y="2068830"/>
                </a:cubicBezTo>
                <a:cubicBezTo>
                  <a:pt x="1541911" y="2078015"/>
                  <a:pt x="1570434" y="2095664"/>
                  <a:pt x="1602121" y="2103120"/>
                </a:cubicBezTo>
                <a:cubicBezTo>
                  <a:pt x="1635705" y="2111022"/>
                  <a:pt x="1670872" y="2109432"/>
                  <a:pt x="1704991" y="2114550"/>
                </a:cubicBezTo>
                <a:cubicBezTo>
                  <a:pt x="1800444" y="2128868"/>
                  <a:pt x="1832079" y="2142249"/>
                  <a:pt x="1922161" y="2148840"/>
                </a:cubicBezTo>
                <a:cubicBezTo>
                  <a:pt x="2047786" y="2158032"/>
                  <a:pt x="2173621" y="2164080"/>
                  <a:pt x="2299351" y="2171700"/>
                </a:cubicBezTo>
                <a:cubicBezTo>
                  <a:pt x="2415543" y="2194938"/>
                  <a:pt x="2308782" y="2171129"/>
                  <a:pt x="2390791" y="2194560"/>
                </a:cubicBezTo>
                <a:cubicBezTo>
                  <a:pt x="2428455" y="2205321"/>
                  <a:pt x="2454378" y="2209563"/>
                  <a:pt x="2493661" y="2217420"/>
                </a:cubicBezTo>
                <a:cubicBezTo>
                  <a:pt x="2516521" y="2213610"/>
                  <a:pt x="2544645" y="2221072"/>
                  <a:pt x="2562241" y="2205990"/>
                </a:cubicBezTo>
                <a:cubicBezTo>
                  <a:pt x="2576991" y="2193347"/>
                  <a:pt x="2570717" y="2168041"/>
                  <a:pt x="2573671" y="2148840"/>
                </a:cubicBezTo>
                <a:cubicBezTo>
                  <a:pt x="2579955" y="2107996"/>
                  <a:pt x="2592296" y="1992649"/>
                  <a:pt x="2596531" y="1954530"/>
                </a:cubicBezTo>
                <a:cubicBezTo>
                  <a:pt x="2580245" y="1807957"/>
                  <a:pt x="2599424" y="1764560"/>
                  <a:pt x="2527951" y="1657350"/>
                </a:cubicBezTo>
                <a:cubicBezTo>
                  <a:pt x="2520331" y="1645920"/>
                  <a:pt x="2510670" y="1635613"/>
                  <a:pt x="2505091" y="1623060"/>
                </a:cubicBezTo>
                <a:cubicBezTo>
                  <a:pt x="2495304" y="1601040"/>
                  <a:pt x="2482231" y="1554480"/>
                  <a:pt x="2482231" y="1554480"/>
                </a:cubicBezTo>
                <a:cubicBezTo>
                  <a:pt x="2486041" y="1531620"/>
                  <a:pt x="2485741" y="1507680"/>
                  <a:pt x="2493661" y="1485900"/>
                </a:cubicBezTo>
                <a:cubicBezTo>
                  <a:pt x="2510668" y="1439131"/>
                  <a:pt x="2548321" y="1399100"/>
                  <a:pt x="2596531" y="1383030"/>
                </a:cubicBezTo>
                <a:cubicBezTo>
                  <a:pt x="2619391" y="1375410"/>
                  <a:pt x="2641162" y="1362831"/>
                  <a:pt x="2665111" y="1360170"/>
                </a:cubicBezTo>
                <a:cubicBezTo>
                  <a:pt x="2778964" y="1347520"/>
                  <a:pt x="3008011" y="1337310"/>
                  <a:pt x="3008011" y="1337310"/>
                </a:cubicBezTo>
                <a:cubicBezTo>
                  <a:pt x="3019441" y="1325880"/>
                  <a:pt x="3033335" y="1316470"/>
                  <a:pt x="3042301" y="1303020"/>
                </a:cubicBezTo>
                <a:cubicBezTo>
                  <a:pt x="3048984" y="1292995"/>
                  <a:pt x="3049501" y="1280011"/>
                  <a:pt x="3053731" y="1268730"/>
                </a:cubicBezTo>
                <a:cubicBezTo>
                  <a:pt x="3060935" y="1249519"/>
                  <a:pt x="3068971" y="1230630"/>
                  <a:pt x="3076591" y="1211580"/>
                </a:cubicBezTo>
                <a:cubicBezTo>
                  <a:pt x="3072781" y="1139190"/>
                  <a:pt x="3071441" y="1066628"/>
                  <a:pt x="3065161" y="994410"/>
                </a:cubicBezTo>
                <a:cubicBezTo>
                  <a:pt x="3063800" y="978760"/>
                  <a:pt x="3056120" y="964216"/>
                  <a:pt x="3053731" y="948690"/>
                </a:cubicBezTo>
                <a:cubicBezTo>
                  <a:pt x="3048485" y="914590"/>
                  <a:pt x="3046111" y="880110"/>
                  <a:pt x="3042301" y="845820"/>
                </a:cubicBezTo>
                <a:cubicBezTo>
                  <a:pt x="3038491" y="681990"/>
                  <a:pt x="3030871" y="518204"/>
                  <a:pt x="3030871" y="354330"/>
                </a:cubicBezTo>
                <a:cubicBezTo>
                  <a:pt x="3030871" y="327389"/>
                  <a:pt x="3042301" y="301261"/>
                  <a:pt x="3042301" y="274320"/>
                </a:cubicBezTo>
                <a:cubicBezTo>
                  <a:pt x="3042301" y="249203"/>
                  <a:pt x="3031228" y="198952"/>
                  <a:pt x="3019441" y="171450"/>
                </a:cubicBezTo>
                <a:cubicBezTo>
                  <a:pt x="3012729" y="155789"/>
                  <a:pt x="3004201" y="140970"/>
                  <a:pt x="2996581" y="125730"/>
                </a:cubicBezTo>
                <a:cubicBezTo>
                  <a:pt x="2992771" y="106680"/>
                  <a:pt x="2997078" y="83915"/>
                  <a:pt x="2985151" y="68580"/>
                </a:cubicBezTo>
                <a:cubicBezTo>
                  <a:pt x="2954334" y="28959"/>
                  <a:pt x="2914159" y="21054"/>
                  <a:pt x="2870851" y="11430"/>
                </a:cubicBezTo>
                <a:cubicBezTo>
                  <a:pt x="2851886" y="7216"/>
                  <a:pt x="2832751" y="3810"/>
                  <a:pt x="2813701" y="0"/>
                </a:cubicBezTo>
                <a:cubicBezTo>
                  <a:pt x="2760361" y="3810"/>
                  <a:pt x="2706791" y="5182"/>
                  <a:pt x="2653681" y="11430"/>
                </a:cubicBezTo>
                <a:cubicBezTo>
                  <a:pt x="2641715" y="12838"/>
                  <a:pt x="2630976" y="19550"/>
                  <a:pt x="2619391" y="22860"/>
                </a:cubicBezTo>
                <a:cubicBezTo>
                  <a:pt x="2498471" y="57409"/>
                  <a:pt x="2668066" y="2825"/>
                  <a:pt x="2505091" y="57150"/>
                </a:cubicBezTo>
                <a:cubicBezTo>
                  <a:pt x="2493661" y="60960"/>
                  <a:pt x="2481577" y="63192"/>
                  <a:pt x="2470801" y="68580"/>
                </a:cubicBezTo>
                <a:cubicBezTo>
                  <a:pt x="2455561" y="76200"/>
                  <a:pt x="2441344" y="86358"/>
                  <a:pt x="2425081" y="91440"/>
                </a:cubicBezTo>
                <a:cubicBezTo>
                  <a:pt x="2388664" y="102820"/>
                  <a:pt x="2279152" y="120368"/>
                  <a:pt x="2230771" y="148590"/>
                </a:cubicBezTo>
                <a:cubicBezTo>
                  <a:pt x="2209533" y="160979"/>
                  <a:pt x="2126774" y="227971"/>
                  <a:pt x="2093611" y="240030"/>
                </a:cubicBezTo>
                <a:cubicBezTo>
                  <a:pt x="2071831" y="247950"/>
                  <a:pt x="2047654" y="246433"/>
                  <a:pt x="2025031" y="251460"/>
                </a:cubicBezTo>
                <a:cubicBezTo>
                  <a:pt x="2013270" y="254074"/>
                  <a:pt x="2002502" y="260276"/>
                  <a:pt x="1990741" y="262890"/>
                </a:cubicBezTo>
                <a:cubicBezTo>
                  <a:pt x="1968118" y="267917"/>
                  <a:pt x="1945021" y="270510"/>
                  <a:pt x="1922161" y="274320"/>
                </a:cubicBezTo>
                <a:cubicBezTo>
                  <a:pt x="1934648" y="211886"/>
                  <a:pt x="1960261" y="188595"/>
                  <a:pt x="1967881" y="1714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4788024" y="2852936"/>
            <a:ext cx="2664296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4788024" y="3645024"/>
            <a:ext cx="2520280" cy="1296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6588224" y="4941168"/>
                <a:ext cx="7052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941168"/>
                <a:ext cx="705257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3333" r="-24348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5652120" y="4437112"/>
                <a:ext cx="3516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437112"/>
                <a:ext cx="35163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5364088" y="2996952"/>
                <a:ext cx="35721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𝜉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996952"/>
                <a:ext cx="357214" cy="410305"/>
              </a:xfrm>
              <a:prstGeom prst="rect">
                <a:avLst/>
              </a:prstGeom>
              <a:blipFill rotWithShape="1">
                <a:blip r:embed="rId7"/>
                <a:stretch>
                  <a:fillRect t="-22388" r="-25424" b="-119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6588224" y="2348880"/>
                <a:ext cx="962250" cy="438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348880"/>
                <a:ext cx="962250" cy="438069"/>
              </a:xfrm>
              <a:prstGeom prst="rect">
                <a:avLst/>
              </a:prstGeom>
              <a:blipFill rotWithShape="1">
                <a:blip r:embed="rId8"/>
                <a:stretch>
                  <a:fillRect t="-19444" r="-17089" b="-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13"/>
          <p:cNvSpPr/>
          <p:nvPr/>
        </p:nvSpPr>
        <p:spPr>
          <a:xfrm>
            <a:off x="611560" y="3356992"/>
            <a:ext cx="3670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potenciál v bodě B od celého objemu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7308304" y="4869160"/>
                <a:ext cx="3960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4869160"/>
                <a:ext cx="396069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683568" y="2132856"/>
                <a:ext cx="3275256" cy="872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𝑉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𝑝𝑜𝑙</m:t>
                              </m:r>
                            </m:sub>
                          </m:sSub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𝑉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132856"/>
                <a:ext cx="3275256" cy="87280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Skupina 21"/>
          <p:cNvGrpSpPr>
            <a:grpSpLocks noChangeAspect="1"/>
          </p:cNvGrpSpPr>
          <p:nvPr/>
        </p:nvGrpSpPr>
        <p:grpSpPr>
          <a:xfrm>
            <a:off x="7236296" y="2708920"/>
            <a:ext cx="360040" cy="302434"/>
            <a:chOff x="5652120" y="1700808"/>
            <a:chExt cx="1800200" cy="1512168"/>
          </a:xfrm>
        </p:grpSpPr>
        <p:cxnSp>
          <p:nvCxnSpPr>
            <p:cNvPr id="23" name="Přímá spojnice 22"/>
            <p:cNvCxnSpPr/>
            <p:nvPr/>
          </p:nvCxnSpPr>
          <p:spPr>
            <a:xfrm flipH="1">
              <a:off x="5652120" y="1700808"/>
              <a:ext cx="720080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5652120" y="2132856"/>
              <a:ext cx="0" cy="10081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 flipV="1">
              <a:off x="5652120" y="2708920"/>
              <a:ext cx="720080" cy="43204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6372200" y="1700808"/>
              <a:ext cx="0" cy="100811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 flipH="1">
              <a:off x="6732240" y="1772816"/>
              <a:ext cx="720080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 flipV="1">
              <a:off x="6732240" y="2780928"/>
              <a:ext cx="720080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7452320" y="1772816"/>
              <a:ext cx="0" cy="10081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6732240" y="2204864"/>
              <a:ext cx="0" cy="10081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>
              <a:off x="6372200" y="1700808"/>
              <a:ext cx="108012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>
              <a:off x="5652120" y="2132856"/>
              <a:ext cx="108012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5652120" y="3140968"/>
              <a:ext cx="108012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6372200" y="2708920"/>
              <a:ext cx="1080120" cy="7200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0" y="1340768"/>
                <a:ext cx="83637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e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lektrick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ý 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potenci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l</m:t>
                    </m:r>
                    <m:r>
                      <a:rPr lang="cs-CZ" b="0" i="1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𝑉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</m:acc>
                      </m:e>
                    </m:d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v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bod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ě 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B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elektrick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é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ho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dip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lov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é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ho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momentu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objemu</m:t>
                    </m:r>
                    <m:r>
                      <a:rPr lang="cs-CZ" b="0" i="0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a:rPr lang="cs-CZ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cs-CZ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𝑉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40768"/>
                <a:ext cx="8363700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583" t="-22951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903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39552" y="764704"/>
                <a:ext cx="3696397" cy="872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𝑝𝑜𝑙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𝜉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𝑑𝑉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764704"/>
                <a:ext cx="3696397" cy="87280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Volný tvar 12"/>
          <p:cNvSpPr/>
          <p:nvPr/>
        </p:nvSpPr>
        <p:spPr>
          <a:xfrm>
            <a:off x="5436096" y="1772816"/>
            <a:ext cx="3076591" cy="2217420"/>
          </a:xfrm>
          <a:custGeom>
            <a:avLst/>
            <a:gdLst>
              <a:gd name="connsiteX0" fmla="*/ 1967881 w 3076591"/>
              <a:gd name="connsiteY0" fmla="*/ 171450 h 2217420"/>
              <a:gd name="connsiteX1" fmla="*/ 1967881 w 3076591"/>
              <a:gd name="connsiteY1" fmla="*/ 171450 h 2217420"/>
              <a:gd name="connsiteX2" fmla="*/ 1053481 w 3076591"/>
              <a:gd name="connsiteY2" fmla="*/ 171450 h 2217420"/>
              <a:gd name="connsiteX3" fmla="*/ 950611 w 3076591"/>
              <a:gd name="connsiteY3" fmla="*/ 182880 h 2217420"/>
              <a:gd name="connsiteX4" fmla="*/ 893461 w 3076591"/>
              <a:gd name="connsiteY4" fmla="*/ 194310 h 2217420"/>
              <a:gd name="connsiteX5" fmla="*/ 790591 w 3076591"/>
              <a:gd name="connsiteY5" fmla="*/ 228600 h 2217420"/>
              <a:gd name="connsiteX6" fmla="*/ 653431 w 3076591"/>
              <a:gd name="connsiteY6" fmla="*/ 262890 h 2217420"/>
              <a:gd name="connsiteX7" fmla="*/ 596281 w 3076591"/>
              <a:gd name="connsiteY7" fmla="*/ 274320 h 2217420"/>
              <a:gd name="connsiteX8" fmla="*/ 527701 w 3076591"/>
              <a:gd name="connsiteY8" fmla="*/ 297180 h 2217420"/>
              <a:gd name="connsiteX9" fmla="*/ 459121 w 3076591"/>
              <a:gd name="connsiteY9" fmla="*/ 308610 h 2217420"/>
              <a:gd name="connsiteX10" fmla="*/ 390541 w 3076591"/>
              <a:gd name="connsiteY10" fmla="*/ 377190 h 2217420"/>
              <a:gd name="connsiteX11" fmla="*/ 367681 w 3076591"/>
              <a:gd name="connsiteY11" fmla="*/ 411480 h 2217420"/>
              <a:gd name="connsiteX12" fmla="*/ 299101 w 3076591"/>
              <a:gd name="connsiteY12" fmla="*/ 457200 h 2217420"/>
              <a:gd name="connsiteX13" fmla="*/ 241951 w 3076591"/>
              <a:gd name="connsiteY13" fmla="*/ 502920 h 2217420"/>
              <a:gd name="connsiteX14" fmla="*/ 196231 w 3076591"/>
              <a:gd name="connsiteY14" fmla="*/ 525780 h 2217420"/>
              <a:gd name="connsiteX15" fmla="*/ 161941 w 3076591"/>
              <a:gd name="connsiteY15" fmla="*/ 560070 h 2217420"/>
              <a:gd name="connsiteX16" fmla="*/ 116221 w 3076591"/>
              <a:gd name="connsiteY16" fmla="*/ 594360 h 2217420"/>
              <a:gd name="connsiteX17" fmla="*/ 81931 w 3076591"/>
              <a:gd name="connsiteY17" fmla="*/ 628650 h 2217420"/>
              <a:gd name="connsiteX18" fmla="*/ 24781 w 3076591"/>
              <a:gd name="connsiteY18" fmla="*/ 662940 h 2217420"/>
              <a:gd name="connsiteX19" fmla="*/ 1921 w 3076591"/>
              <a:gd name="connsiteY19" fmla="*/ 697230 h 2217420"/>
              <a:gd name="connsiteX20" fmla="*/ 59071 w 3076591"/>
              <a:gd name="connsiteY20" fmla="*/ 857250 h 2217420"/>
              <a:gd name="connsiteX21" fmla="*/ 161941 w 3076591"/>
              <a:gd name="connsiteY21" fmla="*/ 960120 h 2217420"/>
              <a:gd name="connsiteX22" fmla="*/ 196231 w 3076591"/>
              <a:gd name="connsiteY22" fmla="*/ 994410 h 2217420"/>
              <a:gd name="connsiteX23" fmla="*/ 253381 w 3076591"/>
              <a:gd name="connsiteY23" fmla="*/ 1040130 h 2217420"/>
              <a:gd name="connsiteX24" fmla="*/ 287671 w 3076591"/>
              <a:gd name="connsiteY24" fmla="*/ 1062990 h 2217420"/>
              <a:gd name="connsiteX25" fmla="*/ 390541 w 3076591"/>
              <a:gd name="connsiteY25" fmla="*/ 1154430 h 2217420"/>
              <a:gd name="connsiteX26" fmla="*/ 436261 w 3076591"/>
              <a:gd name="connsiteY26" fmla="*/ 1177290 h 2217420"/>
              <a:gd name="connsiteX27" fmla="*/ 539131 w 3076591"/>
              <a:gd name="connsiteY27" fmla="*/ 1257300 h 2217420"/>
              <a:gd name="connsiteX28" fmla="*/ 584851 w 3076591"/>
              <a:gd name="connsiteY28" fmla="*/ 1291590 h 2217420"/>
              <a:gd name="connsiteX29" fmla="*/ 676291 w 3076591"/>
              <a:gd name="connsiteY29" fmla="*/ 1371600 h 2217420"/>
              <a:gd name="connsiteX30" fmla="*/ 722011 w 3076591"/>
              <a:gd name="connsiteY30" fmla="*/ 1394460 h 2217420"/>
              <a:gd name="connsiteX31" fmla="*/ 756301 w 3076591"/>
              <a:gd name="connsiteY31" fmla="*/ 1417320 h 2217420"/>
              <a:gd name="connsiteX32" fmla="*/ 802021 w 3076591"/>
              <a:gd name="connsiteY32" fmla="*/ 1428750 h 2217420"/>
              <a:gd name="connsiteX33" fmla="*/ 870601 w 3076591"/>
              <a:gd name="connsiteY33" fmla="*/ 1451610 h 2217420"/>
              <a:gd name="connsiteX34" fmla="*/ 882031 w 3076591"/>
              <a:gd name="connsiteY34" fmla="*/ 1485900 h 2217420"/>
              <a:gd name="connsiteX35" fmla="*/ 859171 w 3076591"/>
              <a:gd name="connsiteY35" fmla="*/ 1588770 h 2217420"/>
              <a:gd name="connsiteX36" fmla="*/ 870601 w 3076591"/>
              <a:gd name="connsiteY36" fmla="*/ 1760220 h 2217420"/>
              <a:gd name="connsiteX37" fmla="*/ 916321 w 3076591"/>
              <a:gd name="connsiteY37" fmla="*/ 1817370 h 2217420"/>
              <a:gd name="connsiteX38" fmla="*/ 973471 w 3076591"/>
              <a:gd name="connsiteY38" fmla="*/ 1851660 h 2217420"/>
              <a:gd name="connsiteX39" fmla="*/ 1007761 w 3076591"/>
              <a:gd name="connsiteY39" fmla="*/ 1874520 h 2217420"/>
              <a:gd name="connsiteX40" fmla="*/ 1042051 w 3076591"/>
              <a:gd name="connsiteY40" fmla="*/ 1885950 h 2217420"/>
              <a:gd name="connsiteX41" fmla="*/ 1144921 w 3076591"/>
              <a:gd name="connsiteY41" fmla="*/ 1943100 h 2217420"/>
              <a:gd name="connsiteX42" fmla="*/ 1247791 w 3076591"/>
              <a:gd name="connsiteY42" fmla="*/ 1977390 h 2217420"/>
              <a:gd name="connsiteX43" fmla="*/ 1407811 w 3076591"/>
              <a:gd name="connsiteY43" fmla="*/ 2045970 h 2217420"/>
              <a:gd name="connsiteX44" fmla="*/ 1510681 w 3076591"/>
              <a:gd name="connsiteY44" fmla="*/ 2068830 h 2217420"/>
              <a:gd name="connsiteX45" fmla="*/ 1602121 w 3076591"/>
              <a:gd name="connsiteY45" fmla="*/ 2103120 h 2217420"/>
              <a:gd name="connsiteX46" fmla="*/ 1704991 w 3076591"/>
              <a:gd name="connsiteY46" fmla="*/ 2114550 h 2217420"/>
              <a:gd name="connsiteX47" fmla="*/ 1922161 w 3076591"/>
              <a:gd name="connsiteY47" fmla="*/ 2148840 h 2217420"/>
              <a:gd name="connsiteX48" fmla="*/ 2299351 w 3076591"/>
              <a:gd name="connsiteY48" fmla="*/ 2171700 h 2217420"/>
              <a:gd name="connsiteX49" fmla="*/ 2390791 w 3076591"/>
              <a:gd name="connsiteY49" fmla="*/ 2194560 h 2217420"/>
              <a:gd name="connsiteX50" fmla="*/ 2493661 w 3076591"/>
              <a:gd name="connsiteY50" fmla="*/ 2217420 h 2217420"/>
              <a:gd name="connsiteX51" fmla="*/ 2562241 w 3076591"/>
              <a:gd name="connsiteY51" fmla="*/ 2205990 h 2217420"/>
              <a:gd name="connsiteX52" fmla="*/ 2573671 w 3076591"/>
              <a:gd name="connsiteY52" fmla="*/ 2148840 h 2217420"/>
              <a:gd name="connsiteX53" fmla="*/ 2596531 w 3076591"/>
              <a:gd name="connsiteY53" fmla="*/ 1954530 h 2217420"/>
              <a:gd name="connsiteX54" fmla="*/ 2527951 w 3076591"/>
              <a:gd name="connsiteY54" fmla="*/ 1657350 h 2217420"/>
              <a:gd name="connsiteX55" fmla="*/ 2505091 w 3076591"/>
              <a:gd name="connsiteY55" fmla="*/ 1623060 h 2217420"/>
              <a:gd name="connsiteX56" fmla="*/ 2482231 w 3076591"/>
              <a:gd name="connsiteY56" fmla="*/ 1554480 h 2217420"/>
              <a:gd name="connsiteX57" fmla="*/ 2493661 w 3076591"/>
              <a:gd name="connsiteY57" fmla="*/ 1485900 h 2217420"/>
              <a:gd name="connsiteX58" fmla="*/ 2596531 w 3076591"/>
              <a:gd name="connsiteY58" fmla="*/ 1383030 h 2217420"/>
              <a:gd name="connsiteX59" fmla="*/ 2665111 w 3076591"/>
              <a:gd name="connsiteY59" fmla="*/ 1360170 h 2217420"/>
              <a:gd name="connsiteX60" fmla="*/ 3008011 w 3076591"/>
              <a:gd name="connsiteY60" fmla="*/ 1337310 h 2217420"/>
              <a:gd name="connsiteX61" fmla="*/ 3042301 w 3076591"/>
              <a:gd name="connsiteY61" fmla="*/ 1303020 h 2217420"/>
              <a:gd name="connsiteX62" fmla="*/ 3053731 w 3076591"/>
              <a:gd name="connsiteY62" fmla="*/ 1268730 h 2217420"/>
              <a:gd name="connsiteX63" fmla="*/ 3076591 w 3076591"/>
              <a:gd name="connsiteY63" fmla="*/ 1211580 h 2217420"/>
              <a:gd name="connsiteX64" fmla="*/ 3065161 w 3076591"/>
              <a:gd name="connsiteY64" fmla="*/ 994410 h 2217420"/>
              <a:gd name="connsiteX65" fmla="*/ 3053731 w 3076591"/>
              <a:gd name="connsiteY65" fmla="*/ 948690 h 2217420"/>
              <a:gd name="connsiteX66" fmla="*/ 3042301 w 3076591"/>
              <a:gd name="connsiteY66" fmla="*/ 845820 h 2217420"/>
              <a:gd name="connsiteX67" fmla="*/ 3030871 w 3076591"/>
              <a:gd name="connsiteY67" fmla="*/ 354330 h 2217420"/>
              <a:gd name="connsiteX68" fmla="*/ 3042301 w 3076591"/>
              <a:gd name="connsiteY68" fmla="*/ 274320 h 2217420"/>
              <a:gd name="connsiteX69" fmla="*/ 3019441 w 3076591"/>
              <a:gd name="connsiteY69" fmla="*/ 171450 h 2217420"/>
              <a:gd name="connsiteX70" fmla="*/ 2996581 w 3076591"/>
              <a:gd name="connsiteY70" fmla="*/ 125730 h 2217420"/>
              <a:gd name="connsiteX71" fmla="*/ 2985151 w 3076591"/>
              <a:gd name="connsiteY71" fmla="*/ 68580 h 2217420"/>
              <a:gd name="connsiteX72" fmla="*/ 2870851 w 3076591"/>
              <a:gd name="connsiteY72" fmla="*/ 11430 h 2217420"/>
              <a:gd name="connsiteX73" fmla="*/ 2813701 w 3076591"/>
              <a:gd name="connsiteY73" fmla="*/ 0 h 2217420"/>
              <a:gd name="connsiteX74" fmla="*/ 2653681 w 3076591"/>
              <a:gd name="connsiteY74" fmla="*/ 11430 h 2217420"/>
              <a:gd name="connsiteX75" fmla="*/ 2619391 w 3076591"/>
              <a:gd name="connsiteY75" fmla="*/ 22860 h 2217420"/>
              <a:gd name="connsiteX76" fmla="*/ 2505091 w 3076591"/>
              <a:gd name="connsiteY76" fmla="*/ 57150 h 2217420"/>
              <a:gd name="connsiteX77" fmla="*/ 2470801 w 3076591"/>
              <a:gd name="connsiteY77" fmla="*/ 68580 h 2217420"/>
              <a:gd name="connsiteX78" fmla="*/ 2425081 w 3076591"/>
              <a:gd name="connsiteY78" fmla="*/ 91440 h 2217420"/>
              <a:gd name="connsiteX79" fmla="*/ 2230771 w 3076591"/>
              <a:gd name="connsiteY79" fmla="*/ 148590 h 2217420"/>
              <a:gd name="connsiteX80" fmla="*/ 2093611 w 3076591"/>
              <a:gd name="connsiteY80" fmla="*/ 240030 h 2217420"/>
              <a:gd name="connsiteX81" fmla="*/ 2025031 w 3076591"/>
              <a:gd name="connsiteY81" fmla="*/ 251460 h 2217420"/>
              <a:gd name="connsiteX82" fmla="*/ 1990741 w 3076591"/>
              <a:gd name="connsiteY82" fmla="*/ 262890 h 2217420"/>
              <a:gd name="connsiteX83" fmla="*/ 1922161 w 3076591"/>
              <a:gd name="connsiteY83" fmla="*/ 274320 h 2217420"/>
              <a:gd name="connsiteX84" fmla="*/ 1967881 w 3076591"/>
              <a:gd name="connsiteY84" fmla="*/ 171450 h 2217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3076591" h="2217420">
                <a:moveTo>
                  <a:pt x="1967881" y="171450"/>
                </a:moveTo>
                <a:lnTo>
                  <a:pt x="1967881" y="171450"/>
                </a:lnTo>
                <a:cubicBezTo>
                  <a:pt x="1604781" y="131106"/>
                  <a:pt x="1831661" y="151995"/>
                  <a:pt x="1053481" y="171450"/>
                </a:cubicBezTo>
                <a:cubicBezTo>
                  <a:pt x="1018991" y="172312"/>
                  <a:pt x="984765" y="178001"/>
                  <a:pt x="950611" y="182880"/>
                </a:cubicBezTo>
                <a:cubicBezTo>
                  <a:pt x="931379" y="185627"/>
                  <a:pt x="912141" y="188973"/>
                  <a:pt x="893461" y="194310"/>
                </a:cubicBezTo>
                <a:cubicBezTo>
                  <a:pt x="858707" y="204240"/>
                  <a:pt x="826244" y="222658"/>
                  <a:pt x="790591" y="228600"/>
                </a:cubicBezTo>
                <a:cubicBezTo>
                  <a:pt x="648469" y="252287"/>
                  <a:pt x="795749" y="224076"/>
                  <a:pt x="653431" y="262890"/>
                </a:cubicBezTo>
                <a:cubicBezTo>
                  <a:pt x="634688" y="268002"/>
                  <a:pt x="615024" y="269208"/>
                  <a:pt x="596281" y="274320"/>
                </a:cubicBezTo>
                <a:cubicBezTo>
                  <a:pt x="573034" y="280660"/>
                  <a:pt x="551078" y="291336"/>
                  <a:pt x="527701" y="297180"/>
                </a:cubicBezTo>
                <a:cubicBezTo>
                  <a:pt x="505218" y="302801"/>
                  <a:pt x="481981" y="304800"/>
                  <a:pt x="459121" y="308610"/>
                </a:cubicBezTo>
                <a:cubicBezTo>
                  <a:pt x="436261" y="331470"/>
                  <a:pt x="408474" y="350291"/>
                  <a:pt x="390541" y="377190"/>
                </a:cubicBezTo>
                <a:cubicBezTo>
                  <a:pt x="382921" y="388620"/>
                  <a:pt x="378019" y="402434"/>
                  <a:pt x="367681" y="411480"/>
                </a:cubicBezTo>
                <a:cubicBezTo>
                  <a:pt x="347004" y="429572"/>
                  <a:pt x="321320" y="441040"/>
                  <a:pt x="299101" y="457200"/>
                </a:cubicBezTo>
                <a:cubicBezTo>
                  <a:pt x="279371" y="471549"/>
                  <a:pt x="262250" y="489388"/>
                  <a:pt x="241951" y="502920"/>
                </a:cubicBezTo>
                <a:cubicBezTo>
                  <a:pt x="227774" y="512371"/>
                  <a:pt x="210096" y="515876"/>
                  <a:pt x="196231" y="525780"/>
                </a:cubicBezTo>
                <a:cubicBezTo>
                  <a:pt x="183077" y="535175"/>
                  <a:pt x="174214" y="549550"/>
                  <a:pt x="161941" y="560070"/>
                </a:cubicBezTo>
                <a:cubicBezTo>
                  <a:pt x="147477" y="572468"/>
                  <a:pt x="130685" y="581962"/>
                  <a:pt x="116221" y="594360"/>
                </a:cubicBezTo>
                <a:cubicBezTo>
                  <a:pt x="103948" y="604880"/>
                  <a:pt x="94863" y="618951"/>
                  <a:pt x="81931" y="628650"/>
                </a:cubicBezTo>
                <a:cubicBezTo>
                  <a:pt x="64158" y="641980"/>
                  <a:pt x="43831" y="651510"/>
                  <a:pt x="24781" y="662940"/>
                </a:cubicBezTo>
                <a:cubicBezTo>
                  <a:pt x="17161" y="674370"/>
                  <a:pt x="3062" y="683540"/>
                  <a:pt x="1921" y="697230"/>
                </a:cubicBezTo>
                <a:cubicBezTo>
                  <a:pt x="-5377" y="784810"/>
                  <a:pt x="6946" y="801116"/>
                  <a:pt x="59071" y="857250"/>
                </a:cubicBezTo>
                <a:cubicBezTo>
                  <a:pt x="92068" y="892786"/>
                  <a:pt x="127651" y="925830"/>
                  <a:pt x="161941" y="960120"/>
                </a:cubicBezTo>
                <a:cubicBezTo>
                  <a:pt x="173371" y="971550"/>
                  <a:pt x="183609" y="984312"/>
                  <a:pt x="196231" y="994410"/>
                </a:cubicBezTo>
                <a:cubicBezTo>
                  <a:pt x="215281" y="1009650"/>
                  <a:pt x="233864" y="1025492"/>
                  <a:pt x="253381" y="1040130"/>
                </a:cubicBezTo>
                <a:cubicBezTo>
                  <a:pt x="264371" y="1048372"/>
                  <a:pt x="277241" y="1054050"/>
                  <a:pt x="287671" y="1062990"/>
                </a:cubicBezTo>
                <a:cubicBezTo>
                  <a:pt x="352119" y="1118231"/>
                  <a:pt x="314889" y="1103995"/>
                  <a:pt x="390541" y="1154430"/>
                </a:cubicBezTo>
                <a:cubicBezTo>
                  <a:pt x="404718" y="1163881"/>
                  <a:pt x="422956" y="1166646"/>
                  <a:pt x="436261" y="1177290"/>
                </a:cubicBezTo>
                <a:cubicBezTo>
                  <a:pt x="546403" y="1265404"/>
                  <a:pt x="461857" y="1231542"/>
                  <a:pt x="539131" y="1257300"/>
                </a:cubicBezTo>
                <a:cubicBezTo>
                  <a:pt x="554371" y="1268730"/>
                  <a:pt x="570387" y="1279192"/>
                  <a:pt x="584851" y="1291590"/>
                </a:cubicBezTo>
                <a:cubicBezTo>
                  <a:pt x="642686" y="1341163"/>
                  <a:pt x="597019" y="1318752"/>
                  <a:pt x="676291" y="1371600"/>
                </a:cubicBezTo>
                <a:cubicBezTo>
                  <a:pt x="690468" y="1381051"/>
                  <a:pt x="707217" y="1386006"/>
                  <a:pt x="722011" y="1394460"/>
                </a:cubicBezTo>
                <a:cubicBezTo>
                  <a:pt x="733938" y="1401276"/>
                  <a:pt x="743675" y="1411909"/>
                  <a:pt x="756301" y="1417320"/>
                </a:cubicBezTo>
                <a:cubicBezTo>
                  <a:pt x="770740" y="1423508"/>
                  <a:pt x="786974" y="1424236"/>
                  <a:pt x="802021" y="1428750"/>
                </a:cubicBezTo>
                <a:cubicBezTo>
                  <a:pt x="825101" y="1435674"/>
                  <a:pt x="870601" y="1451610"/>
                  <a:pt x="870601" y="1451610"/>
                </a:cubicBezTo>
                <a:cubicBezTo>
                  <a:pt x="874411" y="1463040"/>
                  <a:pt x="882031" y="1473852"/>
                  <a:pt x="882031" y="1485900"/>
                </a:cubicBezTo>
                <a:cubicBezTo>
                  <a:pt x="882031" y="1526132"/>
                  <a:pt x="870958" y="1553410"/>
                  <a:pt x="859171" y="1588770"/>
                </a:cubicBezTo>
                <a:cubicBezTo>
                  <a:pt x="862981" y="1645920"/>
                  <a:pt x="856709" y="1704653"/>
                  <a:pt x="870601" y="1760220"/>
                </a:cubicBezTo>
                <a:cubicBezTo>
                  <a:pt x="876518" y="1783888"/>
                  <a:pt x="898087" y="1801162"/>
                  <a:pt x="916321" y="1817370"/>
                </a:cubicBezTo>
                <a:cubicBezTo>
                  <a:pt x="932925" y="1832129"/>
                  <a:pt x="954632" y="1839886"/>
                  <a:pt x="973471" y="1851660"/>
                </a:cubicBezTo>
                <a:cubicBezTo>
                  <a:pt x="985120" y="1858941"/>
                  <a:pt x="995474" y="1868377"/>
                  <a:pt x="1007761" y="1874520"/>
                </a:cubicBezTo>
                <a:cubicBezTo>
                  <a:pt x="1018537" y="1879908"/>
                  <a:pt x="1031275" y="1880562"/>
                  <a:pt x="1042051" y="1885950"/>
                </a:cubicBezTo>
                <a:cubicBezTo>
                  <a:pt x="1077136" y="1903493"/>
                  <a:pt x="1109076" y="1927169"/>
                  <a:pt x="1144921" y="1943100"/>
                </a:cubicBezTo>
                <a:cubicBezTo>
                  <a:pt x="1177951" y="1957780"/>
                  <a:pt x="1214231" y="1963966"/>
                  <a:pt x="1247791" y="1977390"/>
                </a:cubicBezTo>
                <a:cubicBezTo>
                  <a:pt x="1368561" y="2025698"/>
                  <a:pt x="1263052" y="2003394"/>
                  <a:pt x="1407811" y="2045970"/>
                </a:cubicBezTo>
                <a:cubicBezTo>
                  <a:pt x="1441510" y="2055882"/>
                  <a:pt x="1476982" y="2058918"/>
                  <a:pt x="1510681" y="2068830"/>
                </a:cubicBezTo>
                <a:cubicBezTo>
                  <a:pt x="1541911" y="2078015"/>
                  <a:pt x="1570434" y="2095664"/>
                  <a:pt x="1602121" y="2103120"/>
                </a:cubicBezTo>
                <a:cubicBezTo>
                  <a:pt x="1635705" y="2111022"/>
                  <a:pt x="1670872" y="2109432"/>
                  <a:pt x="1704991" y="2114550"/>
                </a:cubicBezTo>
                <a:cubicBezTo>
                  <a:pt x="1800444" y="2128868"/>
                  <a:pt x="1832079" y="2142249"/>
                  <a:pt x="1922161" y="2148840"/>
                </a:cubicBezTo>
                <a:cubicBezTo>
                  <a:pt x="2047786" y="2158032"/>
                  <a:pt x="2173621" y="2164080"/>
                  <a:pt x="2299351" y="2171700"/>
                </a:cubicBezTo>
                <a:cubicBezTo>
                  <a:pt x="2415543" y="2194938"/>
                  <a:pt x="2308782" y="2171129"/>
                  <a:pt x="2390791" y="2194560"/>
                </a:cubicBezTo>
                <a:cubicBezTo>
                  <a:pt x="2428455" y="2205321"/>
                  <a:pt x="2454378" y="2209563"/>
                  <a:pt x="2493661" y="2217420"/>
                </a:cubicBezTo>
                <a:cubicBezTo>
                  <a:pt x="2516521" y="2213610"/>
                  <a:pt x="2544645" y="2221072"/>
                  <a:pt x="2562241" y="2205990"/>
                </a:cubicBezTo>
                <a:cubicBezTo>
                  <a:pt x="2576991" y="2193347"/>
                  <a:pt x="2570717" y="2168041"/>
                  <a:pt x="2573671" y="2148840"/>
                </a:cubicBezTo>
                <a:cubicBezTo>
                  <a:pt x="2579955" y="2107996"/>
                  <a:pt x="2592296" y="1992649"/>
                  <a:pt x="2596531" y="1954530"/>
                </a:cubicBezTo>
                <a:cubicBezTo>
                  <a:pt x="2580245" y="1807957"/>
                  <a:pt x="2599424" y="1764560"/>
                  <a:pt x="2527951" y="1657350"/>
                </a:cubicBezTo>
                <a:cubicBezTo>
                  <a:pt x="2520331" y="1645920"/>
                  <a:pt x="2510670" y="1635613"/>
                  <a:pt x="2505091" y="1623060"/>
                </a:cubicBezTo>
                <a:cubicBezTo>
                  <a:pt x="2495304" y="1601040"/>
                  <a:pt x="2482231" y="1554480"/>
                  <a:pt x="2482231" y="1554480"/>
                </a:cubicBezTo>
                <a:cubicBezTo>
                  <a:pt x="2486041" y="1531620"/>
                  <a:pt x="2485741" y="1507680"/>
                  <a:pt x="2493661" y="1485900"/>
                </a:cubicBezTo>
                <a:cubicBezTo>
                  <a:pt x="2510668" y="1439131"/>
                  <a:pt x="2548321" y="1399100"/>
                  <a:pt x="2596531" y="1383030"/>
                </a:cubicBezTo>
                <a:cubicBezTo>
                  <a:pt x="2619391" y="1375410"/>
                  <a:pt x="2641162" y="1362831"/>
                  <a:pt x="2665111" y="1360170"/>
                </a:cubicBezTo>
                <a:cubicBezTo>
                  <a:pt x="2778964" y="1347520"/>
                  <a:pt x="3008011" y="1337310"/>
                  <a:pt x="3008011" y="1337310"/>
                </a:cubicBezTo>
                <a:cubicBezTo>
                  <a:pt x="3019441" y="1325880"/>
                  <a:pt x="3033335" y="1316470"/>
                  <a:pt x="3042301" y="1303020"/>
                </a:cubicBezTo>
                <a:cubicBezTo>
                  <a:pt x="3048984" y="1292995"/>
                  <a:pt x="3049501" y="1280011"/>
                  <a:pt x="3053731" y="1268730"/>
                </a:cubicBezTo>
                <a:cubicBezTo>
                  <a:pt x="3060935" y="1249519"/>
                  <a:pt x="3068971" y="1230630"/>
                  <a:pt x="3076591" y="1211580"/>
                </a:cubicBezTo>
                <a:cubicBezTo>
                  <a:pt x="3072781" y="1139190"/>
                  <a:pt x="3071441" y="1066628"/>
                  <a:pt x="3065161" y="994410"/>
                </a:cubicBezTo>
                <a:cubicBezTo>
                  <a:pt x="3063800" y="978760"/>
                  <a:pt x="3056120" y="964216"/>
                  <a:pt x="3053731" y="948690"/>
                </a:cubicBezTo>
                <a:cubicBezTo>
                  <a:pt x="3048485" y="914590"/>
                  <a:pt x="3046111" y="880110"/>
                  <a:pt x="3042301" y="845820"/>
                </a:cubicBezTo>
                <a:cubicBezTo>
                  <a:pt x="3038491" y="681990"/>
                  <a:pt x="3030871" y="518204"/>
                  <a:pt x="3030871" y="354330"/>
                </a:cubicBezTo>
                <a:cubicBezTo>
                  <a:pt x="3030871" y="327389"/>
                  <a:pt x="3042301" y="301261"/>
                  <a:pt x="3042301" y="274320"/>
                </a:cubicBezTo>
                <a:cubicBezTo>
                  <a:pt x="3042301" y="249203"/>
                  <a:pt x="3031228" y="198952"/>
                  <a:pt x="3019441" y="171450"/>
                </a:cubicBezTo>
                <a:cubicBezTo>
                  <a:pt x="3012729" y="155789"/>
                  <a:pt x="3004201" y="140970"/>
                  <a:pt x="2996581" y="125730"/>
                </a:cubicBezTo>
                <a:cubicBezTo>
                  <a:pt x="2992771" y="106680"/>
                  <a:pt x="2997078" y="83915"/>
                  <a:pt x="2985151" y="68580"/>
                </a:cubicBezTo>
                <a:cubicBezTo>
                  <a:pt x="2954334" y="28959"/>
                  <a:pt x="2914159" y="21054"/>
                  <a:pt x="2870851" y="11430"/>
                </a:cubicBezTo>
                <a:cubicBezTo>
                  <a:pt x="2851886" y="7216"/>
                  <a:pt x="2832751" y="3810"/>
                  <a:pt x="2813701" y="0"/>
                </a:cubicBezTo>
                <a:cubicBezTo>
                  <a:pt x="2760361" y="3810"/>
                  <a:pt x="2706791" y="5182"/>
                  <a:pt x="2653681" y="11430"/>
                </a:cubicBezTo>
                <a:cubicBezTo>
                  <a:pt x="2641715" y="12838"/>
                  <a:pt x="2630976" y="19550"/>
                  <a:pt x="2619391" y="22860"/>
                </a:cubicBezTo>
                <a:cubicBezTo>
                  <a:pt x="2498471" y="57409"/>
                  <a:pt x="2668066" y="2825"/>
                  <a:pt x="2505091" y="57150"/>
                </a:cubicBezTo>
                <a:cubicBezTo>
                  <a:pt x="2493661" y="60960"/>
                  <a:pt x="2481577" y="63192"/>
                  <a:pt x="2470801" y="68580"/>
                </a:cubicBezTo>
                <a:cubicBezTo>
                  <a:pt x="2455561" y="76200"/>
                  <a:pt x="2441344" y="86358"/>
                  <a:pt x="2425081" y="91440"/>
                </a:cubicBezTo>
                <a:cubicBezTo>
                  <a:pt x="2388664" y="102820"/>
                  <a:pt x="2279152" y="120368"/>
                  <a:pt x="2230771" y="148590"/>
                </a:cubicBezTo>
                <a:cubicBezTo>
                  <a:pt x="2209533" y="160979"/>
                  <a:pt x="2126774" y="227971"/>
                  <a:pt x="2093611" y="240030"/>
                </a:cubicBezTo>
                <a:cubicBezTo>
                  <a:pt x="2071831" y="247950"/>
                  <a:pt x="2047654" y="246433"/>
                  <a:pt x="2025031" y="251460"/>
                </a:cubicBezTo>
                <a:cubicBezTo>
                  <a:pt x="2013270" y="254074"/>
                  <a:pt x="2002502" y="260276"/>
                  <a:pt x="1990741" y="262890"/>
                </a:cubicBezTo>
                <a:cubicBezTo>
                  <a:pt x="1968118" y="267917"/>
                  <a:pt x="1945021" y="270510"/>
                  <a:pt x="1922161" y="274320"/>
                </a:cubicBezTo>
                <a:cubicBezTo>
                  <a:pt x="1934648" y="211886"/>
                  <a:pt x="1960261" y="188595"/>
                  <a:pt x="1967881" y="1714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4788024" y="2852936"/>
            <a:ext cx="2664296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4788024" y="3645024"/>
            <a:ext cx="2520280" cy="1296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6948264" y="5157192"/>
                <a:ext cx="7052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5157192"/>
                <a:ext cx="705257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2951" r="-24348"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5652120" y="4437112"/>
                <a:ext cx="3516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437112"/>
                <a:ext cx="35163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5364088" y="2996952"/>
                <a:ext cx="357214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𝜉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996952"/>
                <a:ext cx="357214" cy="410305"/>
              </a:xfrm>
              <a:prstGeom prst="rect">
                <a:avLst/>
              </a:prstGeom>
              <a:blipFill rotWithShape="1">
                <a:blip r:embed="rId5"/>
                <a:stretch>
                  <a:fillRect t="-22388" r="-25424" b="-119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6588224" y="2348880"/>
                <a:ext cx="962250" cy="438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348880"/>
                <a:ext cx="962250" cy="438069"/>
              </a:xfrm>
              <a:prstGeom prst="rect">
                <a:avLst/>
              </a:prstGeom>
              <a:blipFill rotWithShape="1">
                <a:blip r:embed="rId6"/>
                <a:stretch>
                  <a:fillRect t="-19444" r="-17089" b="-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Přímá spojnice se šipkou 2"/>
          <p:cNvCxnSpPr/>
          <p:nvPr/>
        </p:nvCxnSpPr>
        <p:spPr>
          <a:xfrm flipH="1">
            <a:off x="7308304" y="2924944"/>
            <a:ext cx="72008" cy="201622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6804248" y="3933056"/>
                <a:ext cx="39177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391774" cy="4029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323528" y="5517232"/>
                <a:ext cx="3953070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𝑝𝑜𝑙</m:t>
                              </m:r>
                            </m:sub>
                          </m:sSub>
                          <m:d>
                            <m:d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𝛻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sub>
                          </m:sSub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nary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𝑑𝑉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517232"/>
                <a:ext cx="3953070" cy="8188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79512" y="2060848"/>
                <a:ext cx="5218865" cy="9573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𝜉</m:t>
                          </m:r>
                        </m:sub>
                      </m:sSub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cs-CZ" b="0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𝜉</m:t>
                          </m:r>
                        </m:sub>
                      </m:sSub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𝜉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𝜉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𝑧</m:t>
                                      </m:r>
                                      <m:r>
                                        <a:rPr lang="cs-CZ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b="0" i="1" smtClean="0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𝜉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𝑧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060848"/>
                <a:ext cx="5218865" cy="95731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467544" y="4365104"/>
                <a:ext cx="2223942" cy="8672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𝜉</m:t>
                          </m:r>
                        </m:sub>
                      </m:sSub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cs-CZ" b="0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365104"/>
                <a:ext cx="2223942" cy="86728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Obdélník 24"/>
              <p:cNvSpPr/>
              <p:nvPr/>
            </p:nvSpPr>
            <p:spPr>
              <a:xfrm>
                <a:off x="539552" y="3356992"/>
                <a:ext cx="3628044" cy="10138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𝜉</m:t>
                          </m:r>
                        </m:sub>
                      </m:sSub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cs-CZ" b="0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∗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2∗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356992"/>
                <a:ext cx="3628044" cy="10138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89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003860" y="942401"/>
            <a:ext cx="2061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je vektor  </a:t>
            </a:r>
            <a:r>
              <a:rPr lang="cs-CZ" dirty="0" smtClean="0"/>
              <a:t>polarizace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Obdélník 17"/>
              <p:cNvSpPr/>
              <p:nvPr/>
            </p:nvSpPr>
            <p:spPr>
              <a:xfrm>
                <a:off x="7488177" y="6467852"/>
                <a:ext cx="7052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177" y="6467852"/>
                <a:ext cx="705257" cy="369332"/>
              </a:xfrm>
              <a:prstGeom prst="rect">
                <a:avLst/>
              </a:prstGeom>
              <a:blipFill>
                <a:blip r:embed="rId3"/>
                <a:stretch>
                  <a:fillRect t="-22951" r="-24138"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Skupina 23"/>
          <p:cNvGrpSpPr/>
          <p:nvPr/>
        </p:nvGrpSpPr>
        <p:grpSpPr>
          <a:xfrm>
            <a:off x="5829063" y="3326454"/>
            <a:ext cx="3223537" cy="2925373"/>
            <a:chOff x="5327937" y="3083476"/>
            <a:chExt cx="3724663" cy="3168352"/>
          </a:xfrm>
        </p:grpSpPr>
        <p:sp>
          <p:nvSpPr>
            <p:cNvPr id="13" name="Volný tvar 12"/>
            <p:cNvSpPr/>
            <p:nvPr/>
          </p:nvSpPr>
          <p:spPr>
            <a:xfrm>
              <a:off x="5976009" y="3083476"/>
              <a:ext cx="3076591" cy="2217420"/>
            </a:xfrm>
            <a:custGeom>
              <a:avLst/>
              <a:gdLst>
                <a:gd name="connsiteX0" fmla="*/ 1967881 w 3076591"/>
                <a:gd name="connsiteY0" fmla="*/ 171450 h 2217420"/>
                <a:gd name="connsiteX1" fmla="*/ 1967881 w 3076591"/>
                <a:gd name="connsiteY1" fmla="*/ 171450 h 2217420"/>
                <a:gd name="connsiteX2" fmla="*/ 1053481 w 3076591"/>
                <a:gd name="connsiteY2" fmla="*/ 171450 h 2217420"/>
                <a:gd name="connsiteX3" fmla="*/ 950611 w 3076591"/>
                <a:gd name="connsiteY3" fmla="*/ 182880 h 2217420"/>
                <a:gd name="connsiteX4" fmla="*/ 893461 w 3076591"/>
                <a:gd name="connsiteY4" fmla="*/ 194310 h 2217420"/>
                <a:gd name="connsiteX5" fmla="*/ 790591 w 3076591"/>
                <a:gd name="connsiteY5" fmla="*/ 228600 h 2217420"/>
                <a:gd name="connsiteX6" fmla="*/ 653431 w 3076591"/>
                <a:gd name="connsiteY6" fmla="*/ 262890 h 2217420"/>
                <a:gd name="connsiteX7" fmla="*/ 596281 w 3076591"/>
                <a:gd name="connsiteY7" fmla="*/ 274320 h 2217420"/>
                <a:gd name="connsiteX8" fmla="*/ 527701 w 3076591"/>
                <a:gd name="connsiteY8" fmla="*/ 297180 h 2217420"/>
                <a:gd name="connsiteX9" fmla="*/ 459121 w 3076591"/>
                <a:gd name="connsiteY9" fmla="*/ 308610 h 2217420"/>
                <a:gd name="connsiteX10" fmla="*/ 390541 w 3076591"/>
                <a:gd name="connsiteY10" fmla="*/ 377190 h 2217420"/>
                <a:gd name="connsiteX11" fmla="*/ 367681 w 3076591"/>
                <a:gd name="connsiteY11" fmla="*/ 411480 h 2217420"/>
                <a:gd name="connsiteX12" fmla="*/ 299101 w 3076591"/>
                <a:gd name="connsiteY12" fmla="*/ 457200 h 2217420"/>
                <a:gd name="connsiteX13" fmla="*/ 241951 w 3076591"/>
                <a:gd name="connsiteY13" fmla="*/ 502920 h 2217420"/>
                <a:gd name="connsiteX14" fmla="*/ 196231 w 3076591"/>
                <a:gd name="connsiteY14" fmla="*/ 525780 h 2217420"/>
                <a:gd name="connsiteX15" fmla="*/ 161941 w 3076591"/>
                <a:gd name="connsiteY15" fmla="*/ 560070 h 2217420"/>
                <a:gd name="connsiteX16" fmla="*/ 116221 w 3076591"/>
                <a:gd name="connsiteY16" fmla="*/ 594360 h 2217420"/>
                <a:gd name="connsiteX17" fmla="*/ 81931 w 3076591"/>
                <a:gd name="connsiteY17" fmla="*/ 628650 h 2217420"/>
                <a:gd name="connsiteX18" fmla="*/ 24781 w 3076591"/>
                <a:gd name="connsiteY18" fmla="*/ 662940 h 2217420"/>
                <a:gd name="connsiteX19" fmla="*/ 1921 w 3076591"/>
                <a:gd name="connsiteY19" fmla="*/ 697230 h 2217420"/>
                <a:gd name="connsiteX20" fmla="*/ 59071 w 3076591"/>
                <a:gd name="connsiteY20" fmla="*/ 857250 h 2217420"/>
                <a:gd name="connsiteX21" fmla="*/ 161941 w 3076591"/>
                <a:gd name="connsiteY21" fmla="*/ 960120 h 2217420"/>
                <a:gd name="connsiteX22" fmla="*/ 196231 w 3076591"/>
                <a:gd name="connsiteY22" fmla="*/ 994410 h 2217420"/>
                <a:gd name="connsiteX23" fmla="*/ 253381 w 3076591"/>
                <a:gd name="connsiteY23" fmla="*/ 1040130 h 2217420"/>
                <a:gd name="connsiteX24" fmla="*/ 287671 w 3076591"/>
                <a:gd name="connsiteY24" fmla="*/ 1062990 h 2217420"/>
                <a:gd name="connsiteX25" fmla="*/ 390541 w 3076591"/>
                <a:gd name="connsiteY25" fmla="*/ 1154430 h 2217420"/>
                <a:gd name="connsiteX26" fmla="*/ 436261 w 3076591"/>
                <a:gd name="connsiteY26" fmla="*/ 1177290 h 2217420"/>
                <a:gd name="connsiteX27" fmla="*/ 539131 w 3076591"/>
                <a:gd name="connsiteY27" fmla="*/ 1257300 h 2217420"/>
                <a:gd name="connsiteX28" fmla="*/ 584851 w 3076591"/>
                <a:gd name="connsiteY28" fmla="*/ 1291590 h 2217420"/>
                <a:gd name="connsiteX29" fmla="*/ 676291 w 3076591"/>
                <a:gd name="connsiteY29" fmla="*/ 1371600 h 2217420"/>
                <a:gd name="connsiteX30" fmla="*/ 722011 w 3076591"/>
                <a:gd name="connsiteY30" fmla="*/ 1394460 h 2217420"/>
                <a:gd name="connsiteX31" fmla="*/ 756301 w 3076591"/>
                <a:gd name="connsiteY31" fmla="*/ 1417320 h 2217420"/>
                <a:gd name="connsiteX32" fmla="*/ 802021 w 3076591"/>
                <a:gd name="connsiteY32" fmla="*/ 1428750 h 2217420"/>
                <a:gd name="connsiteX33" fmla="*/ 870601 w 3076591"/>
                <a:gd name="connsiteY33" fmla="*/ 1451610 h 2217420"/>
                <a:gd name="connsiteX34" fmla="*/ 882031 w 3076591"/>
                <a:gd name="connsiteY34" fmla="*/ 1485900 h 2217420"/>
                <a:gd name="connsiteX35" fmla="*/ 859171 w 3076591"/>
                <a:gd name="connsiteY35" fmla="*/ 1588770 h 2217420"/>
                <a:gd name="connsiteX36" fmla="*/ 870601 w 3076591"/>
                <a:gd name="connsiteY36" fmla="*/ 1760220 h 2217420"/>
                <a:gd name="connsiteX37" fmla="*/ 916321 w 3076591"/>
                <a:gd name="connsiteY37" fmla="*/ 1817370 h 2217420"/>
                <a:gd name="connsiteX38" fmla="*/ 973471 w 3076591"/>
                <a:gd name="connsiteY38" fmla="*/ 1851660 h 2217420"/>
                <a:gd name="connsiteX39" fmla="*/ 1007761 w 3076591"/>
                <a:gd name="connsiteY39" fmla="*/ 1874520 h 2217420"/>
                <a:gd name="connsiteX40" fmla="*/ 1042051 w 3076591"/>
                <a:gd name="connsiteY40" fmla="*/ 1885950 h 2217420"/>
                <a:gd name="connsiteX41" fmla="*/ 1144921 w 3076591"/>
                <a:gd name="connsiteY41" fmla="*/ 1943100 h 2217420"/>
                <a:gd name="connsiteX42" fmla="*/ 1247791 w 3076591"/>
                <a:gd name="connsiteY42" fmla="*/ 1977390 h 2217420"/>
                <a:gd name="connsiteX43" fmla="*/ 1407811 w 3076591"/>
                <a:gd name="connsiteY43" fmla="*/ 2045970 h 2217420"/>
                <a:gd name="connsiteX44" fmla="*/ 1510681 w 3076591"/>
                <a:gd name="connsiteY44" fmla="*/ 2068830 h 2217420"/>
                <a:gd name="connsiteX45" fmla="*/ 1602121 w 3076591"/>
                <a:gd name="connsiteY45" fmla="*/ 2103120 h 2217420"/>
                <a:gd name="connsiteX46" fmla="*/ 1704991 w 3076591"/>
                <a:gd name="connsiteY46" fmla="*/ 2114550 h 2217420"/>
                <a:gd name="connsiteX47" fmla="*/ 1922161 w 3076591"/>
                <a:gd name="connsiteY47" fmla="*/ 2148840 h 2217420"/>
                <a:gd name="connsiteX48" fmla="*/ 2299351 w 3076591"/>
                <a:gd name="connsiteY48" fmla="*/ 2171700 h 2217420"/>
                <a:gd name="connsiteX49" fmla="*/ 2390791 w 3076591"/>
                <a:gd name="connsiteY49" fmla="*/ 2194560 h 2217420"/>
                <a:gd name="connsiteX50" fmla="*/ 2493661 w 3076591"/>
                <a:gd name="connsiteY50" fmla="*/ 2217420 h 2217420"/>
                <a:gd name="connsiteX51" fmla="*/ 2562241 w 3076591"/>
                <a:gd name="connsiteY51" fmla="*/ 2205990 h 2217420"/>
                <a:gd name="connsiteX52" fmla="*/ 2573671 w 3076591"/>
                <a:gd name="connsiteY52" fmla="*/ 2148840 h 2217420"/>
                <a:gd name="connsiteX53" fmla="*/ 2596531 w 3076591"/>
                <a:gd name="connsiteY53" fmla="*/ 1954530 h 2217420"/>
                <a:gd name="connsiteX54" fmla="*/ 2527951 w 3076591"/>
                <a:gd name="connsiteY54" fmla="*/ 1657350 h 2217420"/>
                <a:gd name="connsiteX55" fmla="*/ 2505091 w 3076591"/>
                <a:gd name="connsiteY55" fmla="*/ 1623060 h 2217420"/>
                <a:gd name="connsiteX56" fmla="*/ 2482231 w 3076591"/>
                <a:gd name="connsiteY56" fmla="*/ 1554480 h 2217420"/>
                <a:gd name="connsiteX57" fmla="*/ 2493661 w 3076591"/>
                <a:gd name="connsiteY57" fmla="*/ 1485900 h 2217420"/>
                <a:gd name="connsiteX58" fmla="*/ 2596531 w 3076591"/>
                <a:gd name="connsiteY58" fmla="*/ 1383030 h 2217420"/>
                <a:gd name="connsiteX59" fmla="*/ 2665111 w 3076591"/>
                <a:gd name="connsiteY59" fmla="*/ 1360170 h 2217420"/>
                <a:gd name="connsiteX60" fmla="*/ 3008011 w 3076591"/>
                <a:gd name="connsiteY60" fmla="*/ 1337310 h 2217420"/>
                <a:gd name="connsiteX61" fmla="*/ 3042301 w 3076591"/>
                <a:gd name="connsiteY61" fmla="*/ 1303020 h 2217420"/>
                <a:gd name="connsiteX62" fmla="*/ 3053731 w 3076591"/>
                <a:gd name="connsiteY62" fmla="*/ 1268730 h 2217420"/>
                <a:gd name="connsiteX63" fmla="*/ 3076591 w 3076591"/>
                <a:gd name="connsiteY63" fmla="*/ 1211580 h 2217420"/>
                <a:gd name="connsiteX64" fmla="*/ 3065161 w 3076591"/>
                <a:gd name="connsiteY64" fmla="*/ 994410 h 2217420"/>
                <a:gd name="connsiteX65" fmla="*/ 3053731 w 3076591"/>
                <a:gd name="connsiteY65" fmla="*/ 948690 h 2217420"/>
                <a:gd name="connsiteX66" fmla="*/ 3042301 w 3076591"/>
                <a:gd name="connsiteY66" fmla="*/ 845820 h 2217420"/>
                <a:gd name="connsiteX67" fmla="*/ 3030871 w 3076591"/>
                <a:gd name="connsiteY67" fmla="*/ 354330 h 2217420"/>
                <a:gd name="connsiteX68" fmla="*/ 3042301 w 3076591"/>
                <a:gd name="connsiteY68" fmla="*/ 274320 h 2217420"/>
                <a:gd name="connsiteX69" fmla="*/ 3019441 w 3076591"/>
                <a:gd name="connsiteY69" fmla="*/ 171450 h 2217420"/>
                <a:gd name="connsiteX70" fmla="*/ 2996581 w 3076591"/>
                <a:gd name="connsiteY70" fmla="*/ 125730 h 2217420"/>
                <a:gd name="connsiteX71" fmla="*/ 2985151 w 3076591"/>
                <a:gd name="connsiteY71" fmla="*/ 68580 h 2217420"/>
                <a:gd name="connsiteX72" fmla="*/ 2870851 w 3076591"/>
                <a:gd name="connsiteY72" fmla="*/ 11430 h 2217420"/>
                <a:gd name="connsiteX73" fmla="*/ 2813701 w 3076591"/>
                <a:gd name="connsiteY73" fmla="*/ 0 h 2217420"/>
                <a:gd name="connsiteX74" fmla="*/ 2653681 w 3076591"/>
                <a:gd name="connsiteY74" fmla="*/ 11430 h 2217420"/>
                <a:gd name="connsiteX75" fmla="*/ 2619391 w 3076591"/>
                <a:gd name="connsiteY75" fmla="*/ 22860 h 2217420"/>
                <a:gd name="connsiteX76" fmla="*/ 2505091 w 3076591"/>
                <a:gd name="connsiteY76" fmla="*/ 57150 h 2217420"/>
                <a:gd name="connsiteX77" fmla="*/ 2470801 w 3076591"/>
                <a:gd name="connsiteY77" fmla="*/ 68580 h 2217420"/>
                <a:gd name="connsiteX78" fmla="*/ 2425081 w 3076591"/>
                <a:gd name="connsiteY78" fmla="*/ 91440 h 2217420"/>
                <a:gd name="connsiteX79" fmla="*/ 2230771 w 3076591"/>
                <a:gd name="connsiteY79" fmla="*/ 148590 h 2217420"/>
                <a:gd name="connsiteX80" fmla="*/ 2093611 w 3076591"/>
                <a:gd name="connsiteY80" fmla="*/ 240030 h 2217420"/>
                <a:gd name="connsiteX81" fmla="*/ 2025031 w 3076591"/>
                <a:gd name="connsiteY81" fmla="*/ 251460 h 2217420"/>
                <a:gd name="connsiteX82" fmla="*/ 1990741 w 3076591"/>
                <a:gd name="connsiteY82" fmla="*/ 262890 h 2217420"/>
                <a:gd name="connsiteX83" fmla="*/ 1922161 w 3076591"/>
                <a:gd name="connsiteY83" fmla="*/ 274320 h 2217420"/>
                <a:gd name="connsiteX84" fmla="*/ 1967881 w 3076591"/>
                <a:gd name="connsiteY84" fmla="*/ 171450 h 2217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3076591" h="2217420">
                  <a:moveTo>
                    <a:pt x="1967881" y="171450"/>
                  </a:moveTo>
                  <a:lnTo>
                    <a:pt x="1967881" y="171450"/>
                  </a:lnTo>
                  <a:cubicBezTo>
                    <a:pt x="1604781" y="131106"/>
                    <a:pt x="1831661" y="151995"/>
                    <a:pt x="1053481" y="171450"/>
                  </a:cubicBezTo>
                  <a:cubicBezTo>
                    <a:pt x="1018991" y="172312"/>
                    <a:pt x="984765" y="178001"/>
                    <a:pt x="950611" y="182880"/>
                  </a:cubicBezTo>
                  <a:cubicBezTo>
                    <a:pt x="931379" y="185627"/>
                    <a:pt x="912141" y="188973"/>
                    <a:pt x="893461" y="194310"/>
                  </a:cubicBezTo>
                  <a:cubicBezTo>
                    <a:pt x="858707" y="204240"/>
                    <a:pt x="826244" y="222658"/>
                    <a:pt x="790591" y="228600"/>
                  </a:cubicBezTo>
                  <a:cubicBezTo>
                    <a:pt x="648469" y="252287"/>
                    <a:pt x="795749" y="224076"/>
                    <a:pt x="653431" y="262890"/>
                  </a:cubicBezTo>
                  <a:cubicBezTo>
                    <a:pt x="634688" y="268002"/>
                    <a:pt x="615024" y="269208"/>
                    <a:pt x="596281" y="274320"/>
                  </a:cubicBezTo>
                  <a:cubicBezTo>
                    <a:pt x="573034" y="280660"/>
                    <a:pt x="551078" y="291336"/>
                    <a:pt x="527701" y="297180"/>
                  </a:cubicBezTo>
                  <a:cubicBezTo>
                    <a:pt x="505218" y="302801"/>
                    <a:pt x="481981" y="304800"/>
                    <a:pt x="459121" y="308610"/>
                  </a:cubicBezTo>
                  <a:cubicBezTo>
                    <a:pt x="436261" y="331470"/>
                    <a:pt x="408474" y="350291"/>
                    <a:pt x="390541" y="377190"/>
                  </a:cubicBezTo>
                  <a:cubicBezTo>
                    <a:pt x="382921" y="388620"/>
                    <a:pt x="378019" y="402434"/>
                    <a:pt x="367681" y="411480"/>
                  </a:cubicBezTo>
                  <a:cubicBezTo>
                    <a:pt x="347004" y="429572"/>
                    <a:pt x="321320" y="441040"/>
                    <a:pt x="299101" y="457200"/>
                  </a:cubicBezTo>
                  <a:cubicBezTo>
                    <a:pt x="279371" y="471549"/>
                    <a:pt x="262250" y="489388"/>
                    <a:pt x="241951" y="502920"/>
                  </a:cubicBezTo>
                  <a:cubicBezTo>
                    <a:pt x="227774" y="512371"/>
                    <a:pt x="210096" y="515876"/>
                    <a:pt x="196231" y="525780"/>
                  </a:cubicBezTo>
                  <a:cubicBezTo>
                    <a:pt x="183077" y="535175"/>
                    <a:pt x="174214" y="549550"/>
                    <a:pt x="161941" y="560070"/>
                  </a:cubicBezTo>
                  <a:cubicBezTo>
                    <a:pt x="147477" y="572468"/>
                    <a:pt x="130685" y="581962"/>
                    <a:pt x="116221" y="594360"/>
                  </a:cubicBezTo>
                  <a:cubicBezTo>
                    <a:pt x="103948" y="604880"/>
                    <a:pt x="94863" y="618951"/>
                    <a:pt x="81931" y="628650"/>
                  </a:cubicBezTo>
                  <a:cubicBezTo>
                    <a:pt x="64158" y="641980"/>
                    <a:pt x="43831" y="651510"/>
                    <a:pt x="24781" y="662940"/>
                  </a:cubicBezTo>
                  <a:cubicBezTo>
                    <a:pt x="17161" y="674370"/>
                    <a:pt x="3062" y="683540"/>
                    <a:pt x="1921" y="697230"/>
                  </a:cubicBezTo>
                  <a:cubicBezTo>
                    <a:pt x="-5377" y="784810"/>
                    <a:pt x="6946" y="801116"/>
                    <a:pt x="59071" y="857250"/>
                  </a:cubicBezTo>
                  <a:cubicBezTo>
                    <a:pt x="92068" y="892786"/>
                    <a:pt x="127651" y="925830"/>
                    <a:pt x="161941" y="960120"/>
                  </a:cubicBezTo>
                  <a:cubicBezTo>
                    <a:pt x="173371" y="971550"/>
                    <a:pt x="183609" y="984312"/>
                    <a:pt x="196231" y="994410"/>
                  </a:cubicBezTo>
                  <a:cubicBezTo>
                    <a:pt x="215281" y="1009650"/>
                    <a:pt x="233864" y="1025492"/>
                    <a:pt x="253381" y="1040130"/>
                  </a:cubicBezTo>
                  <a:cubicBezTo>
                    <a:pt x="264371" y="1048372"/>
                    <a:pt x="277241" y="1054050"/>
                    <a:pt x="287671" y="1062990"/>
                  </a:cubicBezTo>
                  <a:cubicBezTo>
                    <a:pt x="352119" y="1118231"/>
                    <a:pt x="314889" y="1103995"/>
                    <a:pt x="390541" y="1154430"/>
                  </a:cubicBezTo>
                  <a:cubicBezTo>
                    <a:pt x="404718" y="1163881"/>
                    <a:pt x="422956" y="1166646"/>
                    <a:pt x="436261" y="1177290"/>
                  </a:cubicBezTo>
                  <a:cubicBezTo>
                    <a:pt x="546403" y="1265404"/>
                    <a:pt x="461857" y="1231542"/>
                    <a:pt x="539131" y="1257300"/>
                  </a:cubicBezTo>
                  <a:cubicBezTo>
                    <a:pt x="554371" y="1268730"/>
                    <a:pt x="570387" y="1279192"/>
                    <a:pt x="584851" y="1291590"/>
                  </a:cubicBezTo>
                  <a:cubicBezTo>
                    <a:pt x="642686" y="1341163"/>
                    <a:pt x="597019" y="1318752"/>
                    <a:pt x="676291" y="1371600"/>
                  </a:cubicBezTo>
                  <a:cubicBezTo>
                    <a:pt x="690468" y="1381051"/>
                    <a:pt x="707217" y="1386006"/>
                    <a:pt x="722011" y="1394460"/>
                  </a:cubicBezTo>
                  <a:cubicBezTo>
                    <a:pt x="733938" y="1401276"/>
                    <a:pt x="743675" y="1411909"/>
                    <a:pt x="756301" y="1417320"/>
                  </a:cubicBezTo>
                  <a:cubicBezTo>
                    <a:pt x="770740" y="1423508"/>
                    <a:pt x="786974" y="1424236"/>
                    <a:pt x="802021" y="1428750"/>
                  </a:cubicBezTo>
                  <a:cubicBezTo>
                    <a:pt x="825101" y="1435674"/>
                    <a:pt x="870601" y="1451610"/>
                    <a:pt x="870601" y="1451610"/>
                  </a:cubicBezTo>
                  <a:cubicBezTo>
                    <a:pt x="874411" y="1463040"/>
                    <a:pt x="882031" y="1473852"/>
                    <a:pt x="882031" y="1485900"/>
                  </a:cubicBezTo>
                  <a:cubicBezTo>
                    <a:pt x="882031" y="1526132"/>
                    <a:pt x="870958" y="1553410"/>
                    <a:pt x="859171" y="1588770"/>
                  </a:cubicBezTo>
                  <a:cubicBezTo>
                    <a:pt x="862981" y="1645920"/>
                    <a:pt x="856709" y="1704653"/>
                    <a:pt x="870601" y="1760220"/>
                  </a:cubicBezTo>
                  <a:cubicBezTo>
                    <a:pt x="876518" y="1783888"/>
                    <a:pt x="898087" y="1801162"/>
                    <a:pt x="916321" y="1817370"/>
                  </a:cubicBezTo>
                  <a:cubicBezTo>
                    <a:pt x="932925" y="1832129"/>
                    <a:pt x="954632" y="1839886"/>
                    <a:pt x="973471" y="1851660"/>
                  </a:cubicBezTo>
                  <a:cubicBezTo>
                    <a:pt x="985120" y="1858941"/>
                    <a:pt x="995474" y="1868377"/>
                    <a:pt x="1007761" y="1874520"/>
                  </a:cubicBezTo>
                  <a:cubicBezTo>
                    <a:pt x="1018537" y="1879908"/>
                    <a:pt x="1031275" y="1880562"/>
                    <a:pt x="1042051" y="1885950"/>
                  </a:cubicBezTo>
                  <a:cubicBezTo>
                    <a:pt x="1077136" y="1903493"/>
                    <a:pt x="1109076" y="1927169"/>
                    <a:pt x="1144921" y="1943100"/>
                  </a:cubicBezTo>
                  <a:cubicBezTo>
                    <a:pt x="1177951" y="1957780"/>
                    <a:pt x="1214231" y="1963966"/>
                    <a:pt x="1247791" y="1977390"/>
                  </a:cubicBezTo>
                  <a:cubicBezTo>
                    <a:pt x="1368561" y="2025698"/>
                    <a:pt x="1263052" y="2003394"/>
                    <a:pt x="1407811" y="2045970"/>
                  </a:cubicBezTo>
                  <a:cubicBezTo>
                    <a:pt x="1441510" y="2055882"/>
                    <a:pt x="1476982" y="2058918"/>
                    <a:pt x="1510681" y="2068830"/>
                  </a:cubicBezTo>
                  <a:cubicBezTo>
                    <a:pt x="1541911" y="2078015"/>
                    <a:pt x="1570434" y="2095664"/>
                    <a:pt x="1602121" y="2103120"/>
                  </a:cubicBezTo>
                  <a:cubicBezTo>
                    <a:pt x="1635705" y="2111022"/>
                    <a:pt x="1670872" y="2109432"/>
                    <a:pt x="1704991" y="2114550"/>
                  </a:cubicBezTo>
                  <a:cubicBezTo>
                    <a:pt x="1800444" y="2128868"/>
                    <a:pt x="1832079" y="2142249"/>
                    <a:pt x="1922161" y="2148840"/>
                  </a:cubicBezTo>
                  <a:cubicBezTo>
                    <a:pt x="2047786" y="2158032"/>
                    <a:pt x="2173621" y="2164080"/>
                    <a:pt x="2299351" y="2171700"/>
                  </a:cubicBezTo>
                  <a:cubicBezTo>
                    <a:pt x="2415543" y="2194938"/>
                    <a:pt x="2308782" y="2171129"/>
                    <a:pt x="2390791" y="2194560"/>
                  </a:cubicBezTo>
                  <a:cubicBezTo>
                    <a:pt x="2428455" y="2205321"/>
                    <a:pt x="2454378" y="2209563"/>
                    <a:pt x="2493661" y="2217420"/>
                  </a:cubicBezTo>
                  <a:cubicBezTo>
                    <a:pt x="2516521" y="2213610"/>
                    <a:pt x="2544645" y="2221072"/>
                    <a:pt x="2562241" y="2205990"/>
                  </a:cubicBezTo>
                  <a:cubicBezTo>
                    <a:pt x="2576991" y="2193347"/>
                    <a:pt x="2570717" y="2168041"/>
                    <a:pt x="2573671" y="2148840"/>
                  </a:cubicBezTo>
                  <a:cubicBezTo>
                    <a:pt x="2579955" y="2107996"/>
                    <a:pt x="2592296" y="1992649"/>
                    <a:pt x="2596531" y="1954530"/>
                  </a:cubicBezTo>
                  <a:cubicBezTo>
                    <a:pt x="2580245" y="1807957"/>
                    <a:pt x="2599424" y="1764560"/>
                    <a:pt x="2527951" y="1657350"/>
                  </a:cubicBezTo>
                  <a:cubicBezTo>
                    <a:pt x="2520331" y="1645920"/>
                    <a:pt x="2510670" y="1635613"/>
                    <a:pt x="2505091" y="1623060"/>
                  </a:cubicBezTo>
                  <a:cubicBezTo>
                    <a:pt x="2495304" y="1601040"/>
                    <a:pt x="2482231" y="1554480"/>
                    <a:pt x="2482231" y="1554480"/>
                  </a:cubicBezTo>
                  <a:cubicBezTo>
                    <a:pt x="2486041" y="1531620"/>
                    <a:pt x="2485741" y="1507680"/>
                    <a:pt x="2493661" y="1485900"/>
                  </a:cubicBezTo>
                  <a:cubicBezTo>
                    <a:pt x="2510668" y="1439131"/>
                    <a:pt x="2548321" y="1399100"/>
                    <a:pt x="2596531" y="1383030"/>
                  </a:cubicBezTo>
                  <a:cubicBezTo>
                    <a:pt x="2619391" y="1375410"/>
                    <a:pt x="2641162" y="1362831"/>
                    <a:pt x="2665111" y="1360170"/>
                  </a:cubicBezTo>
                  <a:cubicBezTo>
                    <a:pt x="2778964" y="1347520"/>
                    <a:pt x="3008011" y="1337310"/>
                    <a:pt x="3008011" y="1337310"/>
                  </a:cubicBezTo>
                  <a:cubicBezTo>
                    <a:pt x="3019441" y="1325880"/>
                    <a:pt x="3033335" y="1316470"/>
                    <a:pt x="3042301" y="1303020"/>
                  </a:cubicBezTo>
                  <a:cubicBezTo>
                    <a:pt x="3048984" y="1292995"/>
                    <a:pt x="3049501" y="1280011"/>
                    <a:pt x="3053731" y="1268730"/>
                  </a:cubicBezTo>
                  <a:cubicBezTo>
                    <a:pt x="3060935" y="1249519"/>
                    <a:pt x="3068971" y="1230630"/>
                    <a:pt x="3076591" y="1211580"/>
                  </a:cubicBezTo>
                  <a:cubicBezTo>
                    <a:pt x="3072781" y="1139190"/>
                    <a:pt x="3071441" y="1066628"/>
                    <a:pt x="3065161" y="994410"/>
                  </a:cubicBezTo>
                  <a:cubicBezTo>
                    <a:pt x="3063800" y="978760"/>
                    <a:pt x="3056120" y="964216"/>
                    <a:pt x="3053731" y="948690"/>
                  </a:cubicBezTo>
                  <a:cubicBezTo>
                    <a:pt x="3048485" y="914590"/>
                    <a:pt x="3046111" y="880110"/>
                    <a:pt x="3042301" y="845820"/>
                  </a:cubicBezTo>
                  <a:cubicBezTo>
                    <a:pt x="3038491" y="681990"/>
                    <a:pt x="3030871" y="518204"/>
                    <a:pt x="3030871" y="354330"/>
                  </a:cubicBezTo>
                  <a:cubicBezTo>
                    <a:pt x="3030871" y="327389"/>
                    <a:pt x="3042301" y="301261"/>
                    <a:pt x="3042301" y="274320"/>
                  </a:cubicBezTo>
                  <a:cubicBezTo>
                    <a:pt x="3042301" y="249203"/>
                    <a:pt x="3031228" y="198952"/>
                    <a:pt x="3019441" y="171450"/>
                  </a:cubicBezTo>
                  <a:cubicBezTo>
                    <a:pt x="3012729" y="155789"/>
                    <a:pt x="3004201" y="140970"/>
                    <a:pt x="2996581" y="125730"/>
                  </a:cubicBezTo>
                  <a:cubicBezTo>
                    <a:pt x="2992771" y="106680"/>
                    <a:pt x="2997078" y="83915"/>
                    <a:pt x="2985151" y="68580"/>
                  </a:cubicBezTo>
                  <a:cubicBezTo>
                    <a:pt x="2954334" y="28959"/>
                    <a:pt x="2914159" y="21054"/>
                    <a:pt x="2870851" y="11430"/>
                  </a:cubicBezTo>
                  <a:cubicBezTo>
                    <a:pt x="2851886" y="7216"/>
                    <a:pt x="2832751" y="3810"/>
                    <a:pt x="2813701" y="0"/>
                  </a:cubicBezTo>
                  <a:cubicBezTo>
                    <a:pt x="2760361" y="3810"/>
                    <a:pt x="2706791" y="5182"/>
                    <a:pt x="2653681" y="11430"/>
                  </a:cubicBezTo>
                  <a:cubicBezTo>
                    <a:pt x="2641715" y="12838"/>
                    <a:pt x="2630976" y="19550"/>
                    <a:pt x="2619391" y="22860"/>
                  </a:cubicBezTo>
                  <a:cubicBezTo>
                    <a:pt x="2498471" y="57409"/>
                    <a:pt x="2668066" y="2825"/>
                    <a:pt x="2505091" y="57150"/>
                  </a:cubicBezTo>
                  <a:cubicBezTo>
                    <a:pt x="2493661" y="60960"/>
                    <a:pt x="2481577" y="63192"/>
                    <a:pt x="2470801" y="68580"/>
                  </a:cubicBezTo>
                  <a:cubicBezTo>
                    <a:pt x="2455561" y="76200"/>
                    <a:pt x="2441344" y="86358"/>
                    <a:pt x="2425081" y="91440"/>
                  </a:cubicBezTo>
                  <a:cubicBezTo>
                    <a:pt x="2388664" y="102820"/>
                    <a:pt x="2279152" y="120368"/>
                    <a:pt x="2230771" y="148590"/>
                  </a:cubicBezTo>
                  <a:cubicBezTo>
                    <a:pt x="2209533" y="160979"/>
                    <a:pt x="2126774" y="227971"/>
                    <a:pt x="2093611" y="240030"/>
                  </a:cubicBezTo>
                  <a:cubicBezTo>
                    <a:pt x="2071831" y="247950"/>
                    <a:pt x="2047654" y="246433"/>
                    <a:pt x="2025031" y="251460"/>
                  </a:cubicBezTo>
                  <a:cubicBezTo>
                    <a:pt x="2013270" y="254074"/>
                    <a:pt x="2002502" y="260276"/>
                    <a:pt x="1990741" y="262890"/>
                  </a:cubicBezTo>
                  <a:cubicBezTo>
                    <a:pt x="1968118" y="267917"/>
                    <a:pt x="1945021" y="270510"/>
                    <a:pt x="1922161" y="274320"/>
                  </a:cubicBezTo>
                  <a:cubicBezTo>
                    <a:pt x="1934648" y="211886"/>
                    <a:pt x="1960261" y="188595"/>
                    <a:pt x="1967881" y="17145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cxnSp>
          <p:nvCxnSpPr>
            <p:cNvPr id="15" name="Přímá spojnice se šipkou 14"/>
            <p:cNvCxnSpPr/>
            <p:nvPr/>
          </p:nvCxnSpPr>
          <p:spPr>
            <a:xfrm flipV="1">
              <a:off x="5327937" y="4163596"/>
              <a:ext cx="2664296" cy="7920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>
              <a:off x="5327937" y="4955684"/>
              <a:ext cx="2520280" cy="12961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Obdélník 18"/>
                <p:cNvSpPr/>
                <p:nvPr/>
              </p:nvSpPr>
              <p:spPr>
                <a:xfrm>
                  <a:off x="6408057" y="5099700"/>
                  <a:ext cx="35163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19" name="Obdélník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8057" y="5099700"/>
                  <a:ext cx="351635" cy="369332"/>
                </a:xfrm>
                <a:prstGeom prst="rect">
                  <a:avLst/>
                </a:prstGeom>
                <a:blipFill>
                  <a:blip r:embed="rId4"/>
                  <a:stretch>
                    <a:fillRect t="-25000" r="-24490" b="-178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Obdélník 19"/>
                <p:cNvSpPr/>
                <p:nvPr/>
              </p:nvSpPr>
              <p:spPr>
                <a:xfrm>
                  <a:off x="5904001" y="4307612"/>
                  <a:ext cx="357214" cy="4103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𝜉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20" name="Obdélník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4001" y="4307612"/>
                  <a:ext cx="357214" cy="410305"/>
                </a:xfrm>
                <a:prstGeom prst="rect">
                  <a:avLst/>
                </a:prstGeom>
                <a:blipFill>
                  <a:blip r:embed="rId5"/>
                  <a:stretch>
                    <a:fillRect l="-3922" t="-24194" r="-25490" b="-2258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Obdélník 20"/>
                <p:cNvSpPr/>
                <p:nvPr/>
              </p:nvSpPr>
              <p:spPr>
                <a:xfrm>
                  <a:off x="7128137" y="3659540"/>
                  <a:ext cx="962250" cy="4380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𝑃</m:t>
                                </m:r>
                              </m:e>
                            </m:acc>
                          </m:e>
                          <m:sub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𝑝𝑜𝑙</m:t>
                            </m:r>
                          </m:sub>
                        </m:sSub>
                        <m:d>
                          <m:d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𝜉</m:t>
                                </m:r>
                              </m:e>
                            </m:acc>
                          </m:e>
                        </m:d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21" name="Obdélník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8137" y="3659540"/>
                  <a:ext cx="962250" cy="438069"/>
                </a:xfrm>
                <a:prstGeom prst="rect">
                  <a:avLst/>
                </a:prstGeom>
                <a:blipFill>
                  <a:blip r:embed="rId6"/>
                  <a:stretch>
                    <a:fillRect t="-15152" r="-38235" b="-2121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" name="Přímá spojnice se šipkou 2"/>
            <p:cNvCxnSpPr/>
            <p:nvPr/>
          </p:nvCxnSpPr>
          <p:spPr>
            <a:xfrm flipH="1">
              <a:off x="7848217" y="4235604"/>
              <a:ext cx="72008" cy="2016224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Obdélník 15"/>
                <p:cNvSpPr/>
                <p:nvPr/>
              </p:nvSpPr>
              <p:spPr>
                <a:xfrm>
                  <a:off x="7344161" y="5243716"/>
                  <a:ext cx="391774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16" name="Obdélník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4161" y="5243716"/>
                  <a:ext cx="391774" cy="402931"/>
                </a:xfrm>
                <a:prstGeom prst="rect">
                  <a:avLst/>
                </a:prstGeom>
                <a:blipFill>
                  <a:blip r:embed="rId7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Obdélník 22"/>
              <p:cNvSpPr/>
              <p:nvPr/>
            </p:nvSpPr>
            <p:spPr>
              <a:xfrm>
                <a:off x="899592" y="845548"/>
                <a:ext cx="962250" cy="438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845548"/>
                <a:ext cx="962250" cy="438069"/>
              </a:xfrm>
              <a:prstGeom prst="rect">
                <a:avLst/>
              </a:prstGeom>
              <a:blipFill>
                <a:blip r:embed="rId8"/>
                <a:stretch>
                  <a:fillRect t="-13889" r="-19745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3240460" y="400018"/>
                <a:ext cx="4103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𝑑𝑖𝑣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∗</m:t>
                          </m:r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</a:rPr>
                        <m:t>∗</m:t>
                      </m:r>
                      <m:r>
                        <a:rPr lang="cs-CZ" b="0" i="1" smtClean="0">
                          <a:latin typeface="Cambria Math"/>
                        </a:rPr>
                        <m:t>𝑑𝑖𝑣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∗</m:t>
                      </m:r>
                      <m:r>
                        <a:rPr lang="cs-CZ" b="0" i="1" smtClean="0">
                          <a:latin typeface="Cambria Math"/>
                        </a:rPr>
                        <m:t>𝑔𝑟𝑎𝑑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𝑓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460" y="400018"/>
                <a:ext cx="4103239" cy="369332"/>
              </a:xfrm>
              <a:prstGeom prst="rect">
                <a:avLst/>
              </a:prstGeom>
              <a:blipFill>
                <a:blip r:embed="rId9"/>
                <a:stretch>
                  <a:fillRect t="-23333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72359" y="1510059"/>
                <a:ext cx="5756704" cy="8104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</m:e>
                        <m:sub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𝜉</m:t>
                          </m:r>
                        </m:sub>
                      </m:sSub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𝑑𝑖𝑣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𝑝𝑜𝑙</m:t>
                              </m:r>
                            </m:sub>
                          </m:sSub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d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𝛻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𝑝𝑜𝑙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59" y="1510059"/>
                <a:ext cx="5756704" cy="8104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6141126" y="896417"/>
                <a:ext cx="1202573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𝜉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126" y="896417"/>
                <a:ext cx="1202573" cy="410305"/>
              </a:xfrm>
              <a:prstGeom prst="rect">
                <a:avLst/>
              </a:prstGeom>
              <a:blipFill>
                <a:blip r:embed="rId11"/>
                <a:stretch>
                  <a:fillRect t="-22388" r="-22222" b="-134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-38729" y="5862444"/>
                <a:ext cx="5978881" cy="855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𝑝𝑜𝑙</m:t>
                                      </m:r>
                                    </m:sub>
                                  </m:sSub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cs-CZ" i="1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𝜉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latin typeface="Cambria Math"/>
                                              <a:ea typeface="Cambria Math"/>
                                            </a:rPr>
                                            <m:t>𝜉</m:t>
                                          </m:r>
                                        </m:e>
                                      </m:acc>
                                    </m:e>
                                  </m:d>
                                </m:den>
                              </m:f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𝛻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𝑝𝑜𝑙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nary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𝑑𝑉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729" y="5862444"/>
                <a:ext cx="5978881" cy="855299"/>
              </a:xfrm>
              <a:prstGeom prst="rect">
                <a:avLst/>
              </a:prstGeom>
              <a:blipFill>
                <a:blip r:embed="rId12"/>
                <a:stretch>
                  <a:fillRect b="-9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Obdélník 21"/>
              <p:cNvSpPr/>
              <p:nvPr/>
            </p:nvSpPr>
            <p:spPr>
              <a:xfrm>
                <a:off x="-64285" y="3511131"/>
                <a:ext cx="6342121" cy="8104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𝑔𝑟𝑎𝑑</m:t>
                          </m:r>
                        </m:e>
                        <m:sub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𝜉</m:t>
                          </m:r>
                        </m:sub>
                      </m:sSub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𝑑𝑖𝑣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𝑝𝑜𝑙</m:t>
                              </m:r>
                            </m:sub>
                          </m:sSub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d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𝑑𝑖𝑣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𝑝𝑜𝑙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4285" y="3511131"/>
                <a:ext cx="6342121" cy="8104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734154" y="400018"/>
            <a:ext cx="2539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Matematická poznámka: 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4966509" y="910996"/>
                <a:ext cx="1174617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</m:oMath>
                </a14:m>
                <a:r>
                  <a:rPr lang="cs-CZ" dirty="0" smtClean="0"/>
                  <a:t> platí</a:t>
                </a:r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509" y="910996"/>
                <a:ext cx="1174617" cy="402931"/>
              </a:xfrm>
              <a:prstGeom prst="rect">
                <a:avLst/>
              </a:prstGeom>
              <a:blipFill>
                <a:blip r:embed="rId14"/>
                <a:stretch>
                  <a:fillRect l="-4688" r="-4688" b="-2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7376567" y="942401"/>
            <a:ext cx="871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Viz obr.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Obdélník 11"/>
              <p:cNvSpPr/>
              <p:nvPr/>
            </p:nvSpPr>
            <p:spPr>
              <a:xfrm>
                <a:off x="5914310" y="1326737"/>
                <a:ext cx="465769" cy="435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𝜉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310" y="1326737"/>
                <a:ext cx="465769" cy="435504"/>
              </a:xfrm>
              <a:prstGeom prst="rect">
                <a:avLst/>
              </a:prstGeom>
              <a:blipFill>
                <a:blip r:embed="rId15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/>
              <p:cNvSpPr txBox="1"/>
              <p:nvPr/>
            </p:nvSpPr>
            <p:spPr>
              <a:xfrm>
                <a:off x="6225358" y="1336202"/>
                <a:ext cx="2997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derivujeme podle souřadnic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𝜉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5358" y="1336202"/>
                <a:ext cx="2997424" cy="369332"/>
              </a:xfrm>
              <a:prstGeom prst="rect">
                <a:avLst/>
              </a:prstGeom>
              <a:blipFill>
                <a:blip r:embed="rId16"/>
                <a:stretch>
                  <a:fillRect l="-1626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395536" y="2852936"/>
            <a:ext cx="167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Jiný zápis téhož 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Obdélník 26"/>
              <p:cNvSpPr/>
              <p:nvPr/>
            </p:nvSpPr>
            <p:spPr>
              <a:xfrm>
                <a:off x="2484942" y="2786764"/>
                <a:ext cx="1494833" cy="435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𝜉</m:t>
                          </m:r>
                        </m:sub>
                      </m:sSub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𝑔𝑟𝑎𝑑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942" y="2786764"/>
                <a:ext cx="1494833" cy="435504"/>
              </a:xfrm>
              <a:prstGeom prst="rect">
                <a:avLst/>
              </a:prstGeom>
              <a:blipFill>
                <a:blip r:embed="rId1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ovéPole 27"/>
              <p:cNvSpPr txBox="1"/>
              <p:nvPr/>
            </p:nvSpPr>
            <p:spPr>
              <a:xfrm>
                <a:off x="611560" y="4882833"/>
                <a:ext cx="24730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/>
                  <a:t>Pro potenciál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</m:acc>
                      </m:e>
                    </m:d>
                  </m:oMath>
                </a14:m>
                <a:r>
                  <a:rPr lang="cs-CZ" dirty="0" smtClean="0"/>
                  <a:t> platí:</a:t>
                </a:r>
                <a:endParaRPr lang="cs-CZ" dirty="0"/>
              </a:p>
            </p:txBody>
          </p:sp>
        </mc:Choice>
        <mc:Fallback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882833"/>
                <a:ext cx="2473049" cy="369332"/>
              </a:xfrm>
              <a:prstGeom prst="rect">
                <a:avLst/>
              </a:prstGeom>
              <a:blipFill>
                <a:blip r:embed="rId18"/>
                <a:stretch>
                  <a:fillRect l="-1970" t="-22951" r="-1724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174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/>
          <p:nvPr/>
        </p:nvSpPr>
        <p:spPr>
          <a:xfrm>
            <a:off x="6172715" y="3897647"/>
            <a:ext cx="2471420" cy="1774974"/>
          </a:xfrm>
          <a:custGeom>
            <a:avLst/>
            <a:gdLst>
              <a:gd name="connsiteX0" fmla="*/ 1967881 w 3076591"/>
              <a:gd name="connsiteY0" fmla="*/ 171450 h 2217420"/>
              <a:gd name="connsiteX1" fmla="*/ 1967881 w 3076591"/>
              <a:gd name="connsiteY1" fmla="*/ 171450 h 2217420"/>
              <a:gd name="connsiteX2" fmla="*/ 1053481 w 3076591"/>
              <a:gd name="connsiteY2" fmla="*/ 171450 h 2217420"/>
              <a:gd name="connsiteX3" fmla="*/ 950611 w 3076591"/>
              <a:gd name="connsiteY3" fmla="*/ 182880 h 2217420"/>
              <a:gd name="connsiteX4" fmla="*/ 893461 w 3076591"/>
              <a:gd name="connsiteY4" fmla="*/ 194310 h 2217420"/>
              <a:gd name="connsiteX5" fmla="*/ 790591 w 3076591"/>
              <a:gd name="connsiteY5" fmla="*/ 228600 h 2217420"/>
              <a:gd name="connsiteX6" fmla="*/ 653431 w 3076591"/>
              <a:gd name="connsiteY6" fmla="*/ 262890 h 2217420"/>
              <a:gd name="connsiteX7" fmla="*/ 596281 w 3076591"/>
              <a:gd name="connsiteY7" fmla="*/ 274320 h 2217420"/>
              <a:gd name="connsiteX8" fmla="*/ 527701 w 3076591"/>
              <a:gd name="connsiteY8" fmla="*/ 297180 h 2217420"/>
              <a:gd name="connsiteX9" fmla="*/ 459121 w 3076591"/>
              <a:gd name="connsiteY9" fmla="*/ 308610 h 2217420"/>
              <a:gd name="connsiteX10" fmla="*/ 390541 w 3076591"/>
              <a:gd name="connsiteY10" fmla="*/ 377190 h 2217420"/>
              <a:gd name="connsiteX11" fmla="*/ 367681 w 3076591"/>
              <a:gd name="connsiteY11" fmla="*/ 411480 h 2217420"/>
              <a:gd name="connsiteX12" fmla="*/ 299101 w 3076591"/>
              <a:gd name="connsiteY12" fmla="*/ 457200 h 2217420"/>
              <a:gd name="connsiteX13" fmla="*/ 241951 w 3076591"/>
              <a:gd name="connsiteY13" fmla="*/ 502920 h 2217420"/>
              <a:gd name="connsiteX14" fmla="*/ 196231 w 3076591"/>
              <a:gd name="connsiteY14" fmla="*/ 525780 h 2217420"/>
              <a:gd name="connsiteX15" fmla="*/ 161941 w 3076591"/>
              <a:gd name="connsiteY15" fmla="*/ 560070 h 2217420"/>
              <a:gd name="connsiteX16" fmla="*/ 116221 w 3076591"/>
              <a:gd name="connsiteY16" fmla="*/ 594360 h 2217420"/>
              <a:gd name="connsiteX17" fmla="*/ 81931 w 3076591"/>
              <a:gd name="connsiteY17" fmla="*/ 628650 h 2217420"/>
              <a:gd name="connsiteX18" fmla="*/ 24781 w 3076591"/>
              <a:gd name="connsiteY18" fmla="*/ 662940 h 2217420"/>
              <a:gd name="connsiteX19" fmla="*/ 1921 w 3076591"/>
              <a:gd name="connsiteY19" fmla="*/ 697230 h 2217420"/>
              <a:gd name="connsiteX20" fmla="*/ 59071 w 3076591"/>
              <a:gd name="connsiteY20" fmla="*/ 857250 h 2217420"/>
              <a:gd name="connsiteX21" fmla="*/ 161941 w 3076591"/>
              <a:gd name="connsiteY21" fmla="*/ 960120 h 2217420"/>
              <a:gd name="connsiteX22" fmla="*/ 196231 w 3076591"/>
              <a:gd name="connsiteY22" fmla="*/ 994410 h 2217420"/>
              <a:gd name="connsiteX23" fmla="*/ 253381 w 3076591"/>
              <a:gd name="connsiteY23" fmla="*/ 1040130 h 2217420"/>
              <a:gd name="connsiteX24" fmla="*/ 287671 w 3076591"/>
              <a:gd name="connsiteY24" fmla="*/ 1062990 h 2217420"/>
              <a:gd name="connsiteX25" fmla="*/ 390541 w 3076591"/>
              <a:gd name="connsiteY25" fmla="*/ 1154430 h 2217420"/>
              <a:gd name="connsiteX26" fmla="*/ 436261 w 3076591"/>
              <a:gd name="connsiteY26" fmla="*/ 1177290 h 2217420"/>
              <a:gd name="connsiteX27" fmla="*/ 539131 w 3076591"/>
              <a:gd name="connsiteY27" fmla="*/ 1257300 h 2217420"/>
              <a:gd name="connsiteX28" fmla="*/ 584851 w 3076591"/>
              <a:gd name="connsiteY28" fmla="*/ 1291590 h 2217420"/>
              <a:gd name="connsiteX29" fmla="*/ 676291 w 3076591"/>
              <a:gd name="connsiteY29" fmla="*/ 1371600 h 2217420"/>
              <a:gd name="connsiteX30" fmla="*/ 722011 w 3076591"/>
              <a:gd name="connsiteY30" fmla="*/ 1394460 h 2217420"/>
              <a:gd name="connsiteX31" fmla="*/ 756301 w 3076591"/>
              <a:gd name="connsiteY31" fmla="*/ 1417320 h 2217420"/>
              <a:gd name="connsiteX32" fmla="*/ 802021 w 3076591"/>
              <a:gd name="connsiteY32" fmla="*/ 1428750 h 2217420"/>
              <a:gd name="connsiteX33" fmla="*/ 870601 w 3076591"/>
              <a:gd name="connsiteY33" fmla="*/ 1451610 h 2217420"/>
              <a:gd name="connsiteX34" fmla="*/ 882031 w 3076591"/>
              <a:gd name="connsiteY34" fmla="*/ 1485900 h 2217420"/>
              <a:gd name="connsiteX35" fmla="*/ 859171 w 3076591"/>
              <a:gd name="connsiteY35" fmla="*/ 1588770 h 2217420"/>
              <a:gd name="connsiteX36" fmla="*/ 870601 w 3076591"/>
              <a:gd name="connsiteY36" fmla="*/ 1760220 h 2217420"/>
              <a:gd name="connsiteX37" fmla="*/ 916321 w 3076591"/>
              <a:gd name="connsiteY37" fmla="*/ 1817370 h 2217420"/>
              <a:gd name="connsiteX38" fmla="*/ 973471 w 3076591"/>
              <a:gd name="connsiteY38" fmla="*/ 1851660 h 2217420"/>
              <a:gd name="connsiteX39" fmla="*/ 1007761 w 3076591"/>
              <a:gd name="connsiteY39" fmla="*/ 1874520 h 2217420"/>
              <a:gd name="connsiteX40" fmla="*/ 1042051 w 3076591"/>
              <a:gd name="connsiteY40" fmla="*/ 1885950 h 2217420"/>
              <a:gd name="connsiteX41" fmla="*/ 1144921 w 3076591"/>
              <a:gd name="connsiteY41" fmla="*/ 1943100 h 2217420"/>
              <a:gd name="connsiteX42" fmla="*/ 1247791 w 3076591"/>
              <a:gd name="connsiteY42" fmla="*/ 1977390 h 2217420"/>
              <a:gd name="connsiteX43" fmla="*/ 1407811 w 3076591"/>
              <a:gd name="connsiteY43" fmla="*/ 2045970 h 2217420"/>
              <a:gd name="connsiteX44" fmla="*/ 1510681 w 3076591"/>
              <a:gd name="connsiteY44" fmla="*/ 2068830 h 2217420"/>
              <a:gd name="connsiteX45" fmla="*/ 1602121 w 3076591"/>
              <a:gd name="connsiteY45" fmla="*/ 2103120 h 2217420"/>
              <a:gd name="connsiteX46" fmla="*/ 1704991 w 3076591"/>
              <a:gd name="connsiteY46" fmla="*/ 2114550 h 2217420"/>
              <a:gd name="connsiteX47" fmla="*/ 1922161 w 3076591"/>
              <a:gd name="connsiteY47" fmla="*/ 2148840 h 2217420"/>
              <a:gd name="connsiteX48" fmla="*/ 2299351 w 3076591"/>
              <a:gd name="connsiteY48" fmla="*/ 2171700 h 2217420"/>
              <a:gd name="connsiteX49" fmla="*/ 2390791 w 3076591"/>
              <a:gd name="connsiteY49" fmla="*/ 2194560 h 2217420"/>
              <a:gd name="connsiteX50" fmla="*/ 2493661 w 3076591"/>
              <a:gd name="connsiteY50" fmla="*/ 2217420 h 2217420"/>
              <a:gd name="connsiteX51" fmla="*/ 2562241 w 3076591"/>
              <a:gd name="connsiteY51" fmla="*/ 2205990 h 2217420"/>
              <a:gd name="connsiteX52" fmla="*/ 2573671 w 3076591"/>
              <a:gd name="connsiteY52" fmla="*/ 2148840 h 2217420"/>
              <a:gd name="connsiteX53" fmla="*/ 2596531 w 3076591"/>
              <a:gd name="connsiteY53" fmla="*/ 1954530 h 2217420"/>
              <a:gd name="connsiteX54" fmla="*/ 2527951 w 3076591"/>
              <a:gd name="connsiteY54" fmla="*/ 1657350 h 2217420"/>
              <a:gd name="connsiteX55" fmla="*/ 2505091 w 3076591"/>
              <a:gd name="connsiteY55" fmla="*/ 1623060 h 2217420"/>
              <a:gd name="connsiteX56" fmla="*/ 2482231 w 3076591"/>
              <a:gd name="connsiteY56" fmla="*/ 1554480 h 2217420"/>
              <a:gd name="connsiteX57" fmla="*/ 2493661 w 3076591"/>
              <a:gd name="connsiteY57" fmla="*/ 1485900 h 2217420"/>
              <a:gd name="connsiteX58" fmla="*/ 2596531 w 3076591"/>
              <a:gd name="connsiteY58" fmla="*/ 1383030 h 2217420"/>
              <a:gd name="connsiteX59" fmla="*/ 2665111 w 3076591"/>
              <a:gd name="connsiteY59" fmla="*/ 1360170 h 2217420"/>
              <a:gd name="connsiteX60" fmla="*/ 3008011 w 3076591"/>
              <a:gd name="connsiteY60" fmla="*/ 1337310 h 2217420"/>
              <a:gd name="connsiteX61" fmla="*/ 3042301 w 3076591"/>
              <a:gd name="connsiteY61" fmla="*/ 1303020 h 2217420"/>
              <a:gd name="connsiteX62" fmla="*/ 3053731 w 3076591"/>
              <a:gd name="connsiteY62" fmla="*/ 1268730 h 2217420"/>
              <a:gd name="connsiteX63" fmla="*/ 3076591 w 3076591"/>
              <a:gd name="connsiteY63" fmla="*/ 1211580 h 2217420"/>
              <a:gd name="connsiteX64" fmla="*/ 3065161 w 3076591"/>
              <a:gd name="connsiteY64" fmla="*/ 994410 h 2217420"/>
              <a:gd name="connsiteX65" fmla="*/ 3053731 w 3076591"/>
              <a:gd name="connsiteY65" fmla="*/ 948690 h 2217420"/>
              <a:gd name="connsiteX66" fmla="*/ 3042301 w 3076591"/>
              <a:gd name="connsiteY66" fmla="*/ 845820 h 2217420"/>
              <a:gd name="connsiteX67" fmla="*/ 3030871 w 3076591"/>
              <a:gd name="connsiteY67" fmla="*/ 354330 h 2217420"/>
              <a:gd name="connsiteX68" fmla="*/ 3042301 w 3076591"/>
              <a:gd name="connsiteY68" fmla="*/ 274320 h 2217420"/>
              <a:gd name="connsiteX69" fmla="*/ 3019441 w 3076591"/>
              <a:gd name="connsiteY69" fmla="*/ 171450 h 2217420"/>
              <a:gd name="connsiteX70" fmla="*/ 2996581 w 3076591"/>
              <a:gd name="connsiteY70" fmla="*/ 125730 h 2217420"/>
              <a:gd name="connsiteX71" fmla="*/ 2985151 w 3076591"/>
              <a:gd name="connsiteY71" fmla="*/ 68580 h 2217420"/>
              <a:gd name="connsiteX72" fmla="*/ 2870851 w 3076591"/>
              <a:gd name="connsiteY72" fmla="*/ 11430 h 2217420"/>
              <a:gd name="connsiteX73" fmla="*/ 2813701 w 3076591"/>
              <a:gd name="connsiteY73" fmla="*/ 0 h 2217420"/>
              <a:gd name="connsiteX74" fmla="*/ 2653681 w 3076591"/>
              <a:gd name="connsiteY74" fmla="*/ 11430 h 2217420"/>
              <a:gd name="connsiteX75" fmla="*/ 2619391 w 3076591"/>
              <a:gd name="connsiteY75" fmla="*/ 22860 h 2217420"/>
              <a:gd name="connsiteX76" fmla="*/ 2505091 w 3076591"/>
              <a:gd name="connsiteY76" fmla="*/ 57150 h 2217420"/>
              <a:gd name="connsiteX77" fmla="*/ 2470801 w 3076591"/>
              <a:gd name="connsiteY77" fmla="*/ 68580 h 2217420"/>
              <a:gd name="connsiteX78" fmla="*/ 2425081 w 3076591"/>
              <a:gd name="connsiteY78" fmla="*/ 91440 h 2217420"/>
              <a:gd name="connsiteX79" fmla="*/ 2230771 w 3076591"/>
              <a:gd name="connsiteY79" fmla="*/ 148590 h 2217420"/>
              <a:gd name="connsiteX80" fmla="*/ 2093611 w 3076591"/>
              <a:gd name="connsiteY80" fmla="*/ 240030 h 2217420"/>
              <a:gd name="connsiteX81" fmla="*/ 2025031 w 3076591"/>
              <a:gd name="connsiteY81" fmla="*/ 251460 h 2217420"/>
              <a:gd name="connsiteX82" fmla="*/ 1990741 w 3076591"/>
              <a:gd name="connsiteY82" fmla="*/ 262890 h 2217420"/>
              <a:gd name="connsiteX83" fmla="*/ 1922161 w 3076591"/>
              <a:gd name="connsiteY83" fmla="*/ 274320 h 2217420"/>
              <a:gd name="connsiteX84" fmla="*/ 1967881 w 3076591"/>
              <a:gd name="connsiteY84" fmla="*/ 171450 h 2217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3076591" h="2217420">
                <a:moveTo>
                  <a:pt x="1967881" y="171450"/>
                </a:moveTo>
                <a:lnTo>
                  <a:pt x="1967881" y="171450"/>
                </a:lnTo>
                <a:cubicBezTo>
                  <a:pt x="1604781" y="131106"/>
                  <a:pt x="1831661" y="151995"/>
                  <a:pt x="1053481" y="171450"/>
                </a:cubicBezTo>
                <a:cubicBezTo>
                  <a:pt x="1018991" y="172312"/>
                  <a:pt x="984765" y="178001"/>
                  <a:pt x="950611" y="182880"/>
                </a:cubicBezTo>
                <a:cubicBezTo>
                  <a:pt x="931379" y="185627"/>
                  <a:pt x="912141" y="188973"/>
                  <a:pt x="893461" y="194310"/>
                </a:cubicBezTo>
                <a:cubicBezTo>
                  <a:pt x="858707" y="204240"/>
                  <a:pt x="826244" y="222658"/>
                  <a:pt x="790591" y="228600"/>
                </a:cubicBezTo>
                <a:cubicBezTo>
                  <a:pt x="648469" y="252287"/>
                  <a:pt x="795749" y="224076"/>
                  <a:pt x="653431" y="262890"/>
                </a:cubicBezTo>
                <a:cubicBezTo>
                  <a:pt x="634688" y="268002"/>
                  <a:pt x="615024" y="269208"/>
                  <a:pt x="596281" y="274320"/>
                </a:cubicBezTo>
                <a:cubicBezTo>
                  <a:pt x="573034" y="280660"/>
                  <a:pt x="551078" y="291336"/>
                  <a:pt x="527701" y="297180"/>
                </a:cubicBezTo>
                <a:cubicBezTo>
                  <a:pt x="505218" y="302801"/>
                  <a:pt x="481981" y="304800"/>
                  <a:pt x="459121" y="308610"/>
                </a:cubicBezTo>
                <a:cubicBezTo>
                  <a:pt x="436261" y="331470"/>
                  <a:pt x="408474" y="350291"/>
                  <a:pt x="390541" y="377190"/>
                </a:cubicBezTo>
                <a:cubicBezTo>
                  <a:pt x="382921" y="388620"/>
                  <a:pt x="378019" y="402434"/>
                  <a:pt x="367681" y="411480"/>
                </a:cubicBezTo>
                <a:cubicBezTo>
                  <a:pt x="347004" y="429572"/>
                  <a:pt x="321320" y="441040"/>
                  <a:pt x="299101" y="457200"/>
                </a:cubicBezTo>
                <a:cubicBezTo>
                  <a:pt x="279371" y="471549"/>
                  <a:pt x="262250" y="489388"/>
                  <a:pt x="241951" y="502920"/>
                </a:cubicBezTo>
                <a:cubicBezTo>
                  <a:pt x="227774" y="512371"/>
                  <a:pt x="210096" y="515876"/>
                  <a:pt x="196231" y="525780"/>
                </a:cubicBezTo>
                <a:cubicBezTo>
                  <a:pt x="183077" y="535175"/>
                  <a:pt x="174214" y="549550"/>
                  <a:pt x="161941" y="560070"/>
                </a:cubicBezTo>
                <a:cubicBezTo>
                  <a:pt x="147477" y="572468"/>
                  <a:pt x="130685" y="581962"/>
                  <a:pt x="116221" y="594360"/>
                </a:cubicBezTo>
                <a:cubicBezTo>
                  <a:pt x="103948" y="604880"/>
                  <a:pt x="94863" y="618951"/>
                  <a:pt x="81931" y="628650"/>
                </a:cubicBezTo>
                <a:cubicBezTo>
                  <a:pt x="64158" y="641980"/>
                  <a:pt x="43831" y="651510"/>
                  <a:pt x="24781" y="662940"/>
                </a:cubicBezTo>
                <a:cubicBezTo>
                  <a:pt x="17161" y="674370"/>
                  <a:pt x="3062" y="683540"/>
                  <a:pt x="1921" y="697230"/>
                </a:cubicBezTo>
                <a:cubicBezTo>
                  <a:pt x="-5377" y="784810"/>
                  <a:pt x="6946" y="801116"/>
                  <a:pt x="59071" y="857250"/>
                </a:cubicBezTo>
                <a:cubicBezTo>
                  <a:pt x="92068" y="892786"/>
                  <a:pt x="127651" y="925830"/>
                  <a:pt x="161941" y="960120"/>
                </a:cubicBezTo>
                <a:cubicBezTo>
                  <a:pt x="173371" y="971550"/>
                  <a:pt x="183609" y="984312"/>
                  <a:pt x="196231" y="994410"/>
                </a:cubicBezTo>
                <a:cubicBezTo>
                  <a:pt x="215281" y="1009650"/>
                  <a:pt x="233864" y="1025492"/>
                  <a:pt x="253381" y="1040130"/>
                </a:cubicBezTo>
                <a:cubicBezTo>
                  <a:pt x="264371" y="1048372"/>
                  <a:pt x="277241" y="1054050"/>
                  <a:pt x="287671" y="1062990"/>
                </a:cubicBezTo>
                <a:cubicBezTo>
                  <a:pt x="352119" y="1118231"/>
                  <a:pt x="314889" y="1103995"/>
                  <a:pt x="390541" y="1154430"/>
                </a:cubicBezTo>
                <a:cubicBezTo>
                  <a:pt x="404718" y="1163881"/>
                  <a:pt x="422956" y="1166646"/>
                  <a:pt x="436261" y="1177290"/>
                </a:cubicBezTo>
                <a:cubicBezTo>
                  <a:pt x="546403" y="1265404"/>
                  <a:pt x="461857" y="1231542"/>
                  <a:pt x="539131" y="1257300"/>
                </a:cubicBezTo>
                <a:cubicBezTo>
                  <a:pt x="554371" y="1268730"/>
                  <a:pt x="570387" y="1279192"/>
                  <a:pt x="584851" y="1291590"/>
                </a:cubicBezTo>
                <a:cubicBezTo>
                  <a:pt x="642686" y="1341163"/>
                  <a:pt x="597019" y="1318752"/>
                  <a:pt x="676291" y="1371600"/>
                </a:cubicBezTo>
                <a:cubicBezTo>
                  <a:pt x="690468" y="1381051"/>
                  <a:pt x="707217" y="1386006"/>
                  <a:pt x="722011" y="1394460"/>
                </a:cubicBezTo>
                <a:cubicBezTo>
                  <a:pt x="733938" y="1401276"/>
                  <a:pt x="743675" y="1411909"/>
                  <a:pt x="756301" y="1417320"/>
                </a:cubicBezTo>
                <a:cubicBezTo>
                  <a:pt x="770740" y="1423508"/>
                  <a:pt x="786974" y="1424236"/>
                  <a:pt x="802021" y="1428750"/>
                </a:cubicBezTo>
                <a:cubicBezTo>
                  <a:pt x="825101" y="1435674"/>
                  <a:pt x="870601" y="1451610"/>
                  <a:pt x="870601" y="1451610"/>
                </a:cubicBezTo>
                <a:cubicBezTo>
                  <a:pt x="874411" y="1463040"/>
                  <a:pt x="882031" y="1473852"/>
                  <a:pt x="882031" y="1485900"/>
                </a:cubicBezTo>
                <a:cubicBezTo>
                  <a:pt x="882031" y="1526132"/>
                  <a:pt x="870958" y="1553410"/>
                  <a:pt x="859171" y="1588770"/>
                </a:cubicBezTo>
                <a:cubicBezTo>
                  <a:pt x="862981" y="1645920"/>
                  <a:pt x="856709" y="1704653"/>
                  <a:pt x="870601" y="1760220"/>
                </a:cubicBezTo>
                <a:cubicBezTo>
                  <a:pt x="876518" y="1783888"/>
                  <a:pt x="898087" y="1801162"/>
                  <a:pt x="916321" y="1817370"/>
                </a:cubicBezTo>
                <a:cubicBezTo>
                  <a:pt x="932925" y="1832129"/>
                  <a:pt x="954632" y="1839886"/>
                  <a:pt x="973471" y="1851660"/>
                </a:cubicBezTo>
                <a:cubicBezTo>
                  <a:pt x="985120" y="1858941"/>
                  <a:pt x="995474" y="1868377"/>
                  <a:pt x="1007761" y="1874520"/>
                </a:cubicBezTo>
                <a:cubicBezTo>
                  <a:pt x="1018537" y="1879908"/>
                  <a:pt x="1031275" y="1880562"/>
                  <a:pt x="1042051" y="1885950"/>
                </a:cubicBezTo>
                <a:cubicBezTo>
                  <a:pt x="1077136" y="1903493"/>
                  <a:pt x="1109076" y="1927169"/>
                  <a:pt x="1144921" y="1943100"/>
                </a:cubicBezTo>
                <a:cubicBezTo>
                  <a:pt x="1177951" y="1957780"/>
                  <a:pt x="1214231" y="1963966"/>
                  <a:pt x="1247791" y="1977390"/>
                </a:cubicBezTo>
                <a:cubicBezTo>
                  <a:pt x="1368561" y="2025698"/>
                  <a:pt x="1263052" y="2003394"/>
                  <a:pt x="1407811" y="2045970"/>
                </a:cubicBezTo>
                <a:cubicBezTo>
                  <a:pt x="1441510" y="2055882"/>
                  <a:pt x="1476982" y="2058918"/>
                  <a:pt x="1510681" y="2068830"/>
                </a:cubicBezTo>
                <a:cubicBezTo>
                  <a:pt x="1541911" y="2078015"/>
                  <a:pt x="1570434" y="2095664"/>
                  <a:pt x="1602121" y="2103120"/>
                </a:cubicBezTo>
                <a:cubicBezTo>
                  <a:pt x="1635705" y="2111022"/>
                  <a:pt x="1670872" y="2109432"/>
                  <a:pt x="1704991" y="2114550"/>
                </a:cubicBezTo>
                <a:cubicBezTo>
                  <a:pt x="1800444" y="2128868"/>
                  <a:pt x="1832079" y="2142249"/>
                  <a:pt x="1922161" y="2148840"/>
                </a:cubicBezTo>
                <a:cubicBezTo>
                  <a:pt x="2047786" y="2158032"/>
                  <a:pt x="2173621" y="2164080"/>
                  <a:pt x="2299351" y="2171700"/>
                </a:cubicBezTo>
                <a:cubicBezTo>
                  <a:pt x="2415543" y="2194938"/>
                  <a:pt x="2308782" y="2171129"/>
                  <a:pt x="2390791" y="2194560"/>
                </a:cubicBezTo>
                <a:cubicBezTo>
                  <a:pt x="2428455" y="2205321"/>
                  <a:pt x="2454378" y="2209563"/>
                  <a:pt x="2493661" y="2217420"/>
                </a:cubicBezTo>
                <a:cubicBezTo>
                  <a:pt x="2516521" y="2213610"/>
                  <a:pt x="2544645" y="2221072"/>
                  <a:pt x="2562241" y="2205990"/>
                </a:cubicBezTo>
                <a:cubicBezTo>
                  <a:pt x="2576991" y="2193347"/>
                  <a:pt x="2570717" y="2168041"/>
                  <a:pt x="2573671" y="2148840"/>
                </a:cubicBezTo>
                <a:cubicBezTo>
                  <a:pt x="2579955" y="2107996"/>
                  <a:pt x="2592296" y="1992649"/>
                  <a:pt x="2596531" y="1954530"/>
                </a:cubicBezTo>
                <a:cubicBezTo>
                  <a:pt x="2580245" y="1807957"/>
                  <a:pt x="2599424" y="1764560"/>
                  <a:pt x="2527951" y="1657350"/>
                </a:cubicBezTo>
                <a:cubicBezTo>
                  <a:pt x="2520331" y="1645920"/>
                  <a:pt x="2510670" y="1635613"/>
                  <a:pt x="2505091" y="1623060"/>
                </a:cubicBezTo>
                <a:cubicBezTo>
                  <a:pt x="2495304" y="1601040"/>
                  <a:pt x="2482231" y="1554480"/>
                  <a:pt x="2482231" y="1554480"/>
                </a:cubicBezTo>
                <a:cubicBezTo>
                  <a:pt x="2486041" y="1531620"/>
                  <a:pt x="2485741" y="1507680"/>
                  <a:pt x="2493661" y="1485900"/>
                </a:cubicBezTo>
                <a:cubicBezTo>
                  <a:pt x="2510668" y="1439131"/>
                  <a:pt x="2548321" y="1399100"/>
                  <a:pt x="2596531" y="1383030"/>
                </a:cubicBezTo>
                <a:cubicBezTo>
                  <a:pt x="2619391" y="1375410"/>
                  <a:pt x="2641162" y="1362831"/>
                  <a:pt x="2665111" y="1360170"/>
                </a:cubicBezTo>
                <a:cubicBezTo>
                  <a:pt x="2778964" y="1347520"/>
                  <a:pt x="3008011" y="1337310"/>
                  <a:pt x="3008011" y="1337310"/>
                </a:cubicBezTo>
                <a:cubicBezTo>
                  <a:pt x="3019441" y="1325880"/>
                  <a:pt x="3033335" y="1316470"/>
                  <a:pt x="3042301" y="1303020"/>
                </a:cubicBezTo>
                <a:cubicBezTo>
                  <a:pt x="3048984" y="1292995"/>
                  <a:pt x="3049501" y="1280011"/>
                  <a:pt x="3053731" y="1268730"/>
                </a:cubicBezTo>
                <a:cubicBezTo>
                  <a:pt x="3060935" y="1249519"/>
                  <a:pt x="3068971" y="1230630"/>
                  <a:pt x="3076591" y="1211580"/>
                </a:cubicBezTo>
                <a:cubicBezTo>
                  <a:pt x="3072781" y="1139190"/>
                  <a:pt x="3071441" y="1066628"/>
                  <a:pt x="3065161" y="994410"/>
                </a:cubicBezTo>
                <a:cubicBezTo>
                  <a:pt x="3063800" y="978760"/>
                  <a:pt x="3056120" y="964216"/>
                  <a:pt x="3053731" y="948690"/>
                </a:cubicBezTo>
                <a:cubicBezTo>
                  <a:pt x="3048485" y="914590"/>
                  <a:pt x="3046111" y="880110"/>
                  <a:pt x="3042301" y="845820"/>
                </a:cubicBezTo>
                <a:cubicBezTo>
                  <a:pt x="3038491" y="681990"/>
                  <a:pt x="3030871" y="518204"/>
                  <a:pt x="3030871" y="354330"/>
                </a:cubicBezTo>
                <a:cubicBezTo>
                  <a:pt x="3030871" y="327389"/>
                  <a:pt x="3042301" y="301261"/>
                  <a:pt x="3042301" y="274320"/>
                </a:cubicBezTo>
                <a:cubicBezTo>
                  <a:pt x="3042301" y="249203"/>
                  <a:pt x="3031228" y="198952"/>
                  <a:pt x="3019441" y="171450"/>
                </a:cubicBezTo>
                <a:cubicBezTo>
                  <a:pt x="3012729" y="155789"/>
                  <a:pt x="3004201" y="140970"/>
                  <a:pt x="2996581" y="125730"/>
                </a:cubicBezTo>
                <a:cubicBezTo>
                  <a:pt x="2992771" y="106680"/>
                  <a:pt x="2997078" y="83915"/>
                  <a:pt x="2985151" y="68580"/>
                </a:cubicBezTo>
                <a:cubicBezTo>
                  <a:pt x="2954334" y="28959"/>
                  <a:pt x="2914159" y="21054"/>
                  <a:pt x="2870851" y="11430"/>
                </a:cubicBezTo>
                <a:cubicBezTo>
                  <a:pt x="2851886" y="7216"/>
                  <a:pt x="2832751" y="3810"/>
                  <a:pt x="2813701" y="0"/>
                </a:cubicBezTo>
                <a:cubicBezTo>
                  <a:pt x="2760361" y="3810"/>
                  <a:pt x="2706791" y="5182"/>
                  <a:pt x="2653681" y="11430"/>
                </a:cubicBezTo>
                <a:cubicBezTo>
                  <a:pt x="2641715" y="12838"/>
                  <a:pt x="2630976" y="19550"/>
                  <a:pt x="2619391" y="22860"/>
                </a:cubicBezTo>
                <a:cubicBezTo>
                  <a:pt x="2498471" y="57409"/>
                  <a:pt x="2668066" y="2825"/>
                  <a:pt x="2505091" y="57150"/>
                </a:cubicBezTo>
                <a:cubicBezTo>
                  <a:pt x="2493661" y="60960"/>
                  <a:pt x="2481577" y="63192"/>
                  <a:pt x="2470801" y="68580"/>
                </a:cubicBezTo>
                <a:cubicBezTo>
                  <a:pt x="2455561" y="76200"/>
                  <a:pt x="2441344" y="86358"/>
                  <a:pt x="2425081" y="91440"/>
                </a:cubicBezTo>
                <a:cubicBezTo>
                  <a:pt x="2388664" y="102820"/>
                  <a:pt x="2279152" y="120368"/>
                  <a:pt x="2230771" y="148590"/>
                </a:cubicBezTo>
                <a:cubicBezTo>
                  <a:pt x="2209533" y="160979"/>
                  <a:pt x="2126774" y="227971"/>
                  <a:pt x="2093611" y="240030"/>
                </a:cubicBezTo>
                <a:cubicBezTo>
                  <a:pt x="2071831" y="247950"/>
                  <a:pt x="2047654" y="246433"/>
                  <a:pt x="2025031" y="251460"/>
                </a:cubicBezTo>
                <a:cubicBezTo>
                  <a:pt x="2013270" y="254074"/>
                  <a:pt x="2002502" y="260276"/>
                  <a:pt x="1990741" y="262890"/>
                </a:cubicBezTo>
                <a:cubicBezTo>
                  <a:pt x="1968118" y="267917"/>
                  <a:pt x="1945021" y="270510"/>
                  <a:pt x="1922161" y="274320"/>
                </a:cubicBezTo>
                <a:cubicBezTo>
                  <a:pt x="1934648" y="211886"/>
                  <a:pt x="1960261" y="188595"/>
                  <a:pt x="1967881" y="171450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5652120" y="4762249"/>
            <a:ext cx="2140224" cy="6340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5652120" y="5396290"/>
            <a:ext cx="2024536" cy="10375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Obdélník 17"/>
              <p:cNvSpPr/>
              <p:nvPr/>
            </p:nvSpPr>
            <p:spPr>
              <a:xfrm>
                <a:off x="7560969" y="6549093"/>
                <a:ext cx="566532" cy="2956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969" y="6549093"/>
                <a:ext cx="566532" cy="295638"/>
              </a:xfrm>
              <a:prstGeom prst="rect">
                <a:avLst/>
              </a:prstGeom>
              <a:blipFill>
                <a:blip r:embed="rId2"/>
                <a:stretch>
                  <a:fillRect t="-28571" r="-49462" b="-326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Obdélník 18"/>
              <p:cNvSpPr/>
              <p:nvPr/>
            </p:nvSpPr>
            <p:spPr>
              <a:xfrm>
                <a:off x="6693310" y="5569211"/>
                <a:ext cx="282468" cy="2956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310" y="5569211"/>
                <a:ext cx="282468" cy="295638"/>
              </a:xfrm>
              <a:prstGeom prst="rect">
                <a:avLst/>
              </a:prstGeom>
              <a:blipFill>
                <a:blip r:embed="rId3"/>
                <a:stretch>
                  <a:fillRect l="-2174" t="-29167" r="-21739" b="-187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Obdélník 19"/>
              <p:cNvSpPr/>
              <p:nvPr/>
            </p:nvSpPr>
            <p:spPr>
              <a:xfrm>
                <a:off x="6114871" y="4877529"/>
                <a:ext cx="286949" cy="3284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𝜉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4871" y="4877529"/>
                <a:ext cx="286949" cy="328436"/>
              </a:xfrm>
              <a:prstGeom prst="rect">
                <a:avLst/>
              </a:prstGeom>
              <a:blipFill>
                <a:blip r:embed="rId4"/>
                <a:stretch>
                  <a:fillRect l="-6383" t="-27778" r="-27660" b="-407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Obdélník 20"/>
              <p:cNvSpPr/>
              <p:nvPr/>
            </p:nvSpPr>
            <p:spPr>
              <a:xfrm>
                <a:off x="7098217" y="4358768"/>
                <a:ext cx="772974" cy="350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8217" y="4358768"/>
                <a:ext cx="772974" cy="350660"/>
              </a:xfrm>
              <a:prstGeom prst="rect">
                <a:avLst/>
              </a:prstGeom>
              <a:blipFill>
                <a:blip r:embed="rId5"/>
                <a:stretch>
                  <a:fillRect t="-17241" r="-48819" b="-396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Přímá spojnice se šipkou 2"/>
          <p:cNvCxnSpPr/>
          <p:nvPr/>
        </p:nvCxnSpPr>
        <p:spPr>
          <a:xfrm flipH="1">
            <a:off x="7676656" y="4819889"/>
            <a:ext cx="57844" cy="1613923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Obdélník 15"/>
              <p:cNvSpPr/>
              <p:nvPr/>
            </p:nvSpPr>
            <p:spPr>
              <a:xfrm>
                <a:off x="7271749" y="5626851"/>
                <a:ext cx="314711" cy="322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749" y="5626851"/>
                <a:ext cx="314711" cy="322533"/>
              </a:xfrm>
              <a:prstGeom prst="rect">
                <a:avLst/>
              </a:prstGeom>
              <a:blipFill>
                <a:blip r:embed="rId6"/>
                <a:stretch>
                  <a:fillRect r="-1961" b="-169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Obdélník 22"/>
              <p:cNvSpPr/>
              <p:nvPr/>
            </p:nvSpPr>
            <p:spPr>
              <a:xfrm>
                <a:off x="7503125" y="3667087"/>
                <a:ext cx="772974" cy="350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125" y="3667087"/>
                <a:ext cx="772974" cy="350660"/>
              </a:xfrm>
              <a:prstGeom prst="rect">
                <a:avLst/>
              </a:prstGeom>
              <a:blipFill>
                <a:blip r:embed="rId7"/>
                <a:stretch>
                  <a:fillRect t="-17544" r="-48031" b="-403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7792344" y="5799771"/>
                <a:ext cx="1202573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𝜉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344" y="5799771"/>
                <a:ext cx="1202573" cy="410305"/>
              </a:xfrm>
              <a:prstGeom prst="rect">
                <a:avLst/>
              </a:prstGeom>
              <a:blipFill>
                <a:blip r:embed="rId8"/>
                <a:stretch>
                  <a:fillRect t="-22059" r="-22222" b="-11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434704" y="283637"/>
                <a:ext cx="5978881" cy="855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𝑝𝑜𝑙</m:t>
                                      </m:r>
                                    </m:sub>
                                  </m:sSub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cs-CZ" i="1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𝜉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latin typeface="Cambria Math"/>
                                              <a:ea typeface="Cambria Math"/>
                                            </a:rPr>
                                            <m:t>𝜉</m:t>
                                          </m:r>
                                        </m:e>
                                      </m:acc>
                                    </m:e>
                                  </m:d>
                                </m:den>
                              </m:f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𝛻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𝑝𝑜𝑙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nary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𝑑𝑉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04" y="283637"/>
                <a:ext cx="5978881" cy="855299"/>
              </a:xfrm>
              <a:prstGeom prst="rect">
                <a:avLst/>
              </a:prstGeom>
              <a:blipFill>
                <a:blip r:embed="rId9"/>
                <a:stretch>
                  <a:fillRect b="-9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/>
              <p:cNvSpPr txBox="1"/>
              <p:nvPr/>
            </p:nvSpPr>
            <p:spPr>
              <a:xfrm>
                <a:off x="243698" y="1564481"/>
                <a:ext cx="6705041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∭"/>
                              <m:limLoc m:val="undOvr"/>
                              <m:subHide m:val="on"/>
                              <m:supHide m:val="on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𝑝𝑜𝑙</m:t>
                                      </m:r>
                                    </m:sub>
                                  </m:sSub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  <a:ea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cs-CZ" i="1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𝜉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𝑑𝑉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chr m:val="∭"/>
                              <m:limLoc m:val="undOvr"/>
                              <m:subHide m:val="on"/>
                              <m:supHide m:val="on"/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latin typeface="Cambria Math"/>
                                              <a:ea typeface="Cambria Math"/>
                                            </a:rPr>
                                            <m:t>𝜉</m:t>
                                          </m:r>
                                        </m:e>
                                      </m:acc>
                                    </m:e>
                                  </m:d>
                                </m:den>
                              </m:f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𝛻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𝑝𝑜𝑙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𝑑𝑉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98" y="1564481"/>
                <a:ext cx="6705041" cy="9840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/>
              <p:cNvSpPr txBox="1"/>
              <p:nvPr/>
            </p:nvSpPr>
            <p:spPr>
              <a:xfrm>
                <a:off x="229747" y="2778362"/>
                <a:ext cx="6249596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𝑝𝑜𝑙</m:t>
                              </m:r>
                            </m:sub>
                          </m:sSub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</m:ac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𝑝𝑜𝑙</m:t>
                                  </m:r>
                                </m:sub>
                              </m:sSub>
                            </m:e>
                          </m:d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𝑑𝑉</m:t>
                          </m:r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47" y="2778362"/>
                <a:ext cx="6249596" cy="81887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547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5"/>
              <p:cNvSpPr/>
              <p:nvPr/>
            </p:nvSpPr>
            <p:spPr>
              <a:xfrm>
                <a:off x="38272" y="2966877"/>
                <a:ext cx="3356496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𝑝𝑜𝑙</m:t>
                        </m:r>
                      </m:sub>
                    </m:sSub>
                    <m:d>
                      <m:d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𝜉</m:t>
                            </m:r>
                          </m:e>
                        </m:acc>
                      </m:e>
                    </m:d>
                  </m:oMath>
                </a14:m>
                <a:r>
                  <a:rPr lang="cs-CZ" dirty="0" smtClean="0"/>
                  <a:t> je  vektor  </a:t>
                </a:r>
                <a:r>
                  <a:rPr lang="cs-CZ" dirty="0" smtClean="0"/>
                  <a:t>polarizace</a:t>
                </a:r>
                <a:endParaRPr lang="cs-CZ" dirty="0"/>
              </a:p>
            </p:txBody>
          </p:sp>
        </mc:Choice>
        <mc:Fallback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2" y="2966877"/>
                <a:ext cx="3356496" cy="506870"/>
              </a:xfrm>
              <a:prstGeom prst="rect">
                <a:avLst/>
              </a:prstGeom>
              <a:blipFill>
                <a:blip r:embed="rId2"/>
                <a:stretch>
                  <a:fillRect l="-1452" t="-12048" r="-907" b="-60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0" y="116632"/>
                <a:ext cx="7110473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𝑝𝑜𝑙</m:t>
                              </m:r>
                            </m:sub>
                          </m:sSub>
                          <m:d>
                            <m:d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</m:acc>
                            </m:e>
                          </m:d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</m:ac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𝑝𝑜𝑙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e>
                          </m:d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𝑑𝑉</m:t>
                          </m:r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6632"/>
                <a:ext cx="7110473" cy="8188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27438" y="1364387"/>
                <a:ext cx="1941301" cy="438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8" y="1364387"/>
                <a:ext cx="1941301" cy="438069"/>
              </a:xfrm>
              <a:prstGeom prst="rect">
                <a:avLst/>
              </a:prstGeom>
              <a:blipFill>
                <a:blip r:embed="rId4"/>
                <a:stretch>
                  <a:fillRect t="-13889" r="-13836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-62138" y="2070611"/>
                <a:ext cx="2120452" cy="441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𝛻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𝜉</m:t>
                          </m:r>
                        </m:sub>
                      </m:sSub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𝜚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2138" y="2070611"/>
                <a:ext cx="2120452" cy="441146"/>
              </a:xfrm>
              <a:prstGeom prst="rect">
                <a:avLst/>
              </a:prstGeom>
              <a:blipFill>
                <a:blip r:embed="rId5"/>
                <a:stretch>
                  <a:fillRect t="-13889" r="-10632" b="-13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Skupina 8"/>
          <p:cNvGrpSpPr/>
          <p:nvPr/>
        </p:nvGrpSpPr>
        <p:grpSpPr>
          <a:xfrm>
            <a:off x="5076056" y="1097421"/>
            <a:ext cx="3924368" cy="3847587"/>
            <a:chOff x="3635896" y="1296123"/>
            <a:chExt cx="5126389" cy="5816716"/>
          </a:xfrm>
        </p:grpSpPr>
        <p:sp>
          <p:nvSpPr>
            <p:cNvPr id="13" name="Volný tvar 12"/>
            <p:cNvSpPr/>
            <p:nvPr/>
          </p:nvSpPr>
          <p:spPr>
            <a:xfrm>
              <a:off x="4478390" y="1417817"/>
              <a:ext cx="3999568" cy="3747440"/>
            </a:xfrm>
            <a:custGeom>
              <a:avLst/>
              <a:gdLst>
                <a:gd name="connsiteX0" fmla="*/ 1967881 w 3076591"/>
                <a:gd name="connsiteY0" fmla="*/ 171450 h 2217420"/>
                <a:gd name="connsiteX1" fmla="*/ 1967881 w 3076591"/>
                <a:gd name="connsiteY1" fmla="*/ 171450 h 2217420"/>
                <a:gd name="connsiteX2" fmla="*/ 1053481 w 3076591"/>
                <a:gd name="connsiteY2" fmla="*/ 171450 h 2217420"/>
                <a:gd name="connsiteX3" fmla="*/ 950611 w 3076591"/>
                <a:gd name="connsiteY3" fmla="*/ 182880 h 2217420"/>
                <a:gd name="connsiteX4" fmla="*/ 893461 w 3076591"/>
                <a:gd name="connsiteY4" fmla="*/ 194310 h 2217420"/>
                <a:gd name="connsiteX5" fmla="*/ 790591 w 3076591"/>
                <a:gd name="connsiteY5" fmla="*/ 228600 h 2217420"/>
                <a:gd name="connsiteX6" fmla="*/ 653431 w 3076591"/>
                <a:gd name="connsiteY6" fmla="*/ 262890 h 2217420"/>
                <a:gd name="connsiteX7" fmla="*/ 596281 w 3076591"/>
                <a:gd name="connsiteY7" fmla="*/ 274320 h 2217420"/>
                <a:gd name="connsiteX8" fmla="*/ 527701 w 3076591"/>
                <a:gd name="connsiteY8" fmla="*/ 297180 h 2217420"/>
                <a:gd name="connsiteX9" fmla="*/ 459121 w 3076591"/>
                <a:gd name="connsiteY9" fmla="*/ 308610 h 2217420"/>
                <a:gd name="connsiteX10" fmla="*/ 390541 w 3076591"/>
                <a:gd name="connsiteY10" fmla="*/ 377190 h 2217420"/>
                <a:gd name="connsiteX11" fmla="*/ 367681 w 3076591"/>
                <a:gd name="connsiteY11" fmla="*/ 411480 h 2217420"/>
                <a:gd name="connsiteX12" fmla="*/ 299101 w 3076591"/>
                <a:gd name="connsiteY12" fmla="*/ 457200 h 2217420"/>
                <a:gd name="connsiteX13" fmla="*/ 241951 w 3076591"/>
                <a:gd name="connsiteY13" fmla="*/ 502920 h 2217420"/>
                <a:gd name="connsiteX14" fmla="*/ 196231 w 3076591"/>
                <a:gd name="connsiteY14" fmla="*/ 525780 h 2217420"/>
                <a:gd name="connsiteX15" fmla="*/ 161941 w 3076591"/>
                <a:gd name="connsiteY15" fmla="*/ 560070 h 2217420"/>
                <a:gd name="connsiteX16" fmla="*/ 116221 w 3076591"/>
                <a:gd name="connsiteY16" fmla="*/ 594360 h 2217420"/>
                <a:gd name="connsiteX17" fmla="*/ 81931 w 3076591"/>
                <a:gd name="connsiteY17" fmla="*/ 628650 h 2217420"/>
                <a:gd name="connsiteX18" fmla="*/ 24781 w 3076591"/>
                <a:gd name="connsiteY18" fmla="*/ 662940 h 2217420"/>
                <a:gd name="connsiteX19" fmla="*/ 1921 w 3076591"/>
                <a:gd name="connsiteY19" fmla="*/ 697230 h 2217420"/>
                <a:gd name="connsiteX20" fmla="*/ 59071 w 3076591"/>
                <a:gd name="connsiteY20" fmla="*/ 857250 h 2217420"/>
                <a:gd name="connsiteX21" fmla="*/ 161941 w 3076591"/>
                <a:gd name="connsiteY21" fmla="*/ 960120 h 2217420"/>
                <a:gd name="connsiteX22" fmla="*/ 196231 w 3076591"/>
                <a:gd name="connsiteY22" fmla="*/ 994410 h 2217420"/>
                <a:gd name="connsiteX23" fmla="*/ 253381 w 3076591"/>
                <a:gd name="connsiteY23" fmla="*/ 1040130 h 2217420"/>
                <a:gd name="connsiteX24" fmla="*/ 287671 w 3076591"/>
                <a:gd name="connsiteY24" fmla="*/ 1062990 h 2217420"/>
                <a:gd name="connsiteX25" fmla="*/ 390541 w 3076591"/>
                <a:gd name="connsiteY25" fmla="*/ 1154430 h 2217420"/>
                <a:gd name="connsiteX26" fmla="*/ 436261 w 3076591"/>
                <a:gd name="connsiteY26" fmla="*/ 1177290 h 2217420"/>
                <a:gd name="connsiteX27" fmla="*/ 539131 w 3076591"/>
                <a:gd name="connsiteY27" fmla="*/ 1257300 h 2217420"/>
                <a:gd name="connsiteX28" fmla="*/ 584851 w 3076591"/>
                <a:gd name="connsiteY28" fmla="*/ 1291590 h 2217420"/>
                <a:gd name="connsiteX29" fmla="*/ 676291 w 3076591"/>
                <a:gd name="connsiteY29" fmla="*/ 1371600 h 2217420"/>
                <a:gd name="connsiteX30" fmla="*/ 722011 w 3076591"/>
                <a:gd name="connsiteY30" fmla="*/ 1394460 h 2217420"/>
                <a:gd name="connsiteX31" fmla="*/ 756301 w 3076591"/>
                <a:gd name="connsiteY31" fmla="*/ 1417320 h 2217420"/>
                <a:gd name="connsiteX32" fmla="*/ 802021 w 3076591"/>
                <a:gd name="connsiteY32" fmla="*/ 1428750 h 2217420"/>
                <a:gd name="connsiteX33" fmla="*/ 870601 w 3076591"/>
                <a:gd name="connsiteY33" fmla="*/ 1451610 h 2217420"/>
                <a:gd name="connsiteX34" fmla="*/ 882031 w 3076591"/>
                <a:gd name="connsiteY34" fmla="*/ 1485900 h 2217420"/>
                <a:gd name="connsiteX35" fmla="*/ 859171 w 3076591"/>
                <a:gd name="connsiteY35" fmla="*/ 1588770 h 2217420"/>
                <a:gd name="connsiteX36" fmla="*/ 870601 w 3076591"/>
                <a:gd name="connsiteY36" fmla="*/ 1760220 h 2217420"/>
                <a:gd name="connsiteX37" fmla="*/ 916321 w 3076591"/>
                <a:gd name="connsiteY37" fmla="*/ 1817370 h 2217420"/>
                <a:gd name="connsiteX38" fmla="*/ 973471 w 3076591"/>
                <a:gd name="connsiteY38" fmla="*/ 1851660 h 2217420"/>
                <a:gd name="connsiteX39" fmla="*/ 1007761 w 3076591"/>
                <a:gd name="connsiteY39" fmla="*/ 1874520 h 2217420"/>
                <a:gd name="connsiteX40" fmla="*/ 1042051 w 3076591"/>
                <a:gd name="connsiteY40" fmla="*/ 1885950 h 2217420"/>
                <a:gd name="connsiteX41" fmla="*/ 1144921 w 3076591"/>
                <a:gd name="connsiteY41" fmla="*/ 1943100 h 2217420"/>
                <a:gd name="connsiteX42" fmla="*/ 1247791 w 3076591"/>
                <a:gd name="connsiteY42" fmla="*/ 1977390 h 2217420"/>
                <a:gd name="connsiteX43" fmla="*/ 1407811 w 3076591"/>
                <a:gd name="connsiteY43" fmla="*/ 2045970 h 2217420"/>
                <a:gd name="connsiteX44" fmla="*/ 1510681 w 3076591"/>
                <a:gd name="connsiteY44" fmla="*/ 2068830 h 2217420"/>
                <a:gd name="connsiteX45" fmla="*/ 1602121 w 3076591"/>
                <a:gd name="connsiteY45" fmla="*/ 2103120 h 2217420"/>
                <a:gd name="connsiteX46" fmla="*/ 1704991 w 3076591"/>
                <a:gd name="connsiteY46" fmla="*/ 2114550 h 2217420"/>
                <a:gd name="connsiteX47" fmla="*/ 1922161 w 3076591"/>
                <a:gd name="connsiteY47" fmla="*/ 2148840 h 2217420"/>
                <a:gd name="connsiteX48" fmla="*/ 2299351 w 3076591"/>
                <a:gd name="connsiteY48" fmla="*/ 2171700 h 2217420"/>
                <a:gd name="connsiteX49" fmla="*/ 2390791 w 3076591"/>
                <a:gd name="connsiteY49" fmla="*/ 2194560 h 2217420"/>
                <a:gd name="connsiteX50" fmla="*/ 2493661 w 3076591"/>
                <a:gd name="connsiteY50" fmla="*/ 2217420 h 2217420"/>
                <a:gd name="connsiteX51" fmla="*/ 2562241 w 3076591"/>
                <a:gd name="connsiteY51" fmla="*/ 2205990 h 2217420"/>
                <a:gd name="connsiteX52" fmla="*/ 2573671 w 3076591"/>
                <a:gd name="connsiteY52" fmla="*/ 2148840 h 2217420"/>
                <a:gd name="connsiteX53" fmla="*/ 2596531 w 3076591"/>
                <a:gd name="connsiteY53" fmla="*/ 1954530 h 2217420"/>
                <a:gd name="connsiteX54" fmla="*/ 2527951 w 3076591"/>
                <a:gd name="connsiteY54" fmla="*/ 1657350 h 2217420"/>
                <a:gd name="connsiteX55" fmla="*/ 2505091 w 3076591"/>
                <a:gd name="connsiteY55" fmla="*/ 1623060 h 2217420"/>
                <a:gd name="connsiteX56" fmla="*/ 2482231 w 3076591"/>
                <a:gd name="connsiteY56" fmla="*/ 1554480 h 2217420"/>
                <a:gd name="connsiteX57" fmla="*/ 2493661 w 3076591"/>
                <a:gd name="connsiteY57" fmla="*/ 1485900 h 2217420"/>
                <a:gd name="connsiteX58" fmla="*/ 2596531 w 3076591"/>
                <a:gd name="connsiteY58" fmla="*/ 1383030 h 2217420"/>
                <a:gd name="connsiteX59" fmla="*/ 2665111 w 3076591"/>
                <a:gd name="connsiteY59" fmla="*/ 1360170 h 2217420"/>
                <a:gd name="connsiteX60" fmla="*/ 3008011 w 3076591"/>
                <a:gd name="connsiteY60" fmla="*/ 1337310 h 2217420"/>
                <a:gd name="connsiteX61" fmla="*/ 3042301 w 3076591"/>
                <a:gd name="connsiteY61" fmla="*/ 1303020 h 2217420"/>
                <a:gd name="connsiteX62" fmla="*/ 3053731 w 3076591"/>
                <a:gd name="connsiteY62" fmla="*/ 1268730 h 2217420"/>
                <a:gd name="connsiteX63" fmla="*/ 3076591 w 3076591"/>
                <a:gd name="connsiteY63" fmla="*/ 1211580 h 2217420"/>
                <a:gd name="connsiteX64" fmla="*/ 3065161 w 3076591"/>
                <a:gd name="connsiteY64" fmla="*/ 994410 h 2217420"/>
                <a:gd name="connsiteX65" fmla="*/ 3053731 w 3076591"/>
                <a:gd name="connsiteY65" fmla="*/ 948690 h 2217420"/>
                <a:gd name="connsiteX66" fmla="*/ 3042301 w 3076591"/>
                <a:gd name="connsiteY66" fmla="*/ 845820 h 2217420"/>
                <a:gd name="connsiteX67" fmla="*/ 3030871 w 3076591"/>
                <a:gd name="connsiteY67" fmla="*/ 354330 h 2217420"/>
                <a:gd name="connsiteX68" fmla="*/ 3042301 w 3076591"/>
                <a:gd name="connsiteY68" fmla="*/ 274320 h 2217420"/>
                <a:gd name="connsiteX69" fmla="*/ 3019441 w 3076591"/>
                <a:gd name="connsiteY69" fmla="*/ 171450 h 2217420"/>
                <a:gd name="connsiteX70" fmla="*/ 2996581 w 3076591"/>
                <a:gd name="connsiteY70" fmla="*/ 125730 h 2217420"/>
                <a:gd name="connsiteX71" fmla="*/ 2985151 w 3076591"/>
                <a:gd name="connsiteY71" fmla="*/ 68580 h 2217420"/>
                <a:gd name="connsiteX72" fmla="*/ 2870851 w 3076591"/>
                <a:gd name="connsiteY72" fmla="*/ 11430 h 2217420"/>
                <a:gd name="connsiteX73" fmla="*/ 2813701 w 3076591"/>
                <a:gd name="connsiteY73" fmla="*/ 0 h 2217420"/>
                <a:gd name="connsiteX74" fmla="*/ 2653681 w 3076591"/>
                <a:gd name="connsiteY74" fmla="*/ 11430 h 2217420"/>
                <a:gd name="connsiteX75" fmla="*/ 2619391 w 3076591"/>
                <a:gd name="connsiteY75" fmla="*/ 22860 h 2217420"/>
                <a:gd name="connsiteX76" fmla="*/ 2505091 w 3076591"/>
                <a:gd name="connsiteY76" fmla="*/ 57150 h 2217420"/>
                <a:gd name="connsiteX77" fmla="*/ 2470801 w 3076591"/>
                <a:gd name="connsiteY77" fmla="*/ 68580 h 2217420"/>
                <a:gd name="connsiteX78" fmla="*/ 2425081 w 3076591"/>
                <a:gd name="connsiteY78" fmla="*/ 91440 h 2217420"/>
                <a:gd name="connsiteX79" fmla="*/ 2230771 w 3076591"/>
                <a:gd name="connsiteY79" fmla="*/ 148590 h 2217420"/>
                <a:gd name="connsiteX80" fmla="*/ 2093611 w 3076591"/>
                <a:gd name="connsiteY80" fmla="*/ 240030 h 2217420"/>
                <a:gd name="connsiteX81" fmla="*/ 2025031 w 3076591"/>
                <a:gd name="connsiteY81" fmla="*/ 251460 h 2217420"/>
                <a:gd name="connsiteX82" fmla="*/ 1990741 w 3076591"/>
                <a:gd name="connsiteY82" fmla="*/ 262890 h 2217420"/>
                <a:gd name="connsiteX83" fmla="*/ 1922161 w 3076591"/>
                <a:gd name="connsiteY83" fmla="*/ 274320 h 2217420"/>
                <a:gd name="connsiteX84" fmla="*/ 1967881 w 3076591"/>
                <a:gd name="connsiteY84" fmla="*/ 171450 h 2217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3076591" h="2217420">
                  <a:moveTo>
                    <a:pt x="1967881" y="171450"/>
                  </a:moveTo>
                  <a:lnTo>
                    <a:pt x="1967881" y="171450"/>
                  </a:lnTo>
                  <a:cubicBezTo>
                    <a:pt x="1604781" y="131106"/>
                    <a:pt x="1831661" y="151995"/>
                    <a:pt x="1053481" y="171450"/>
                  </a:cubicBezTo>
                  <a:cubicBezTo>
                    <a:pt x="1018991" y="172312"/>
                    <a:pt x="984765" y="178001"/>
                    <a:pt x="950611" y="182880"/>
                  </a:cubicBezTo>
                  <a:cubicBezTo>
                    <a:pt x="931379" y="185627"/>
                    <a:pt x="912141" y="188973"/>
                    <a:pt x="893461" y="194310"/>
                  </a:cubicBezTo>
                  <a:cubicBezTo>
                    <a:pt x="858707" y="204240"/>
                    <a:pt x="826244" y="222658"/>
                    <a:pt x="790591" y="228600"/>
                  </a:cubicBezTo>
                  <a:cubicBezTo>
                    <a:pt x="648469" y="252287"/>
                    <a:pt x="795749" y="224076"/>
                    <a:pt x="653431" y="262890"/>
                  </a:cubicBezTo>
                  <a:cubicBezTo>
                    <a:pt x="634688" y="268002"/>
                    <a:pt x="615024" y="269208"/>
                    <a:pt x="596281" y="274320"/>
                  </a:cubicBezTo>
                  <a:cubicBezTo>
                    <a:pt x="573034" y="280660"/>
                    <a:pt x="551078" y="291336"/>
                    <a:pt x="527701" y="297180"/>
                  </a:cubicBezTo>
                  <a:cubicBezTo>
                    <a:pt x="505218" y="302801"/>
                    <a:pt x="481981" y="304800"/>
                    <a:pt x="459121" y="308610"/>
                  </a:cubicBezTo>
                  <a:cubicBezTo>
                    <a:pt x="436261" y="331470"/>
                    <a:pt x="408474" y="350291"/>
                    <a:pt x="390541" y="377190"/>
                  </a:cubicBezTo>
                  <a:cubicBezTo>
                    <a:pt x="382921" y="388620"/>
                    <a:pt x="378019" y="402434"/>
                    <a:pt x="367681" y="411480"/>
                  </a:cubicBezTo>
                  <a:cubicBezTo>
                    <a:pt x="347004" y="429572"/>
                    <a:pt x="321320" y="441040"/>
                    <a:pt x="299101" y="457200"/>
                  </a:cubicBezTo>
                  <a:cubicBezTo>
                    <a:pt x="279371" y="471549"/>
                    <a:pt x="262250" y="489388"/>
                    <a:pt x="241951" y="502920"/>
                  </a:cubicBezTo>
                  <a:cubicBezTo>
                    <a:pt x="227774" y="512371"/>
                    <a:pt x="210096" y="515876"/>
                    <a:pt x="196231" y="525780"/>
                  </a:cubicBezTo>
                  <a:cubicBezTo>
                    <a:pt x="183077" y="535175"/>
                    <a:pt x="174214" y="549550"/>
                    <a:pt x="161941" y="560070"/>
                  </a:cubicBezTo>
                  <a:cubicBezTo>
                    <a:pt x="147477" y="572468"/>
                    <a:pt x="130685" y="581962"/>
                    <a:pt x="116221" y="594360"/>
                  </a:cubicBezTo>
                  <a:cubicBezTo>
                    <a:pt x="103948" y="604880"/>
                    <a:pt x="94863" y="618951"/>
                    <a:pt x="81931" y="628650"/>
                  </a:cubicBezTo>
                  <a:cubicBezTo>
                    <a:pt x="64158" y="641980"/>
                    <a:pt x="43831" y="651510"/>
                    <a:pt x="24781" y="662940"/>
                  </a:cubicBezTo>
                  <a:cubicBezTo>
                    <a:pt x="17161" y="674370"/>
                    <a:pt x="3062" y="683540"/>
                    <a:pt x="1921" y="697230"/>
                  </a:cubicBezTo>
                  <a:cubicBezTo>
                    <a:pt x="-5377" y="784810"/>
                    <a:pt x="6946" y="801116"/>
                    <a:pt x="59071" y="857250"/>
                  </a:cubicBezTo>
                  <a:cubicBezTo>
                    <a:pt x="92068" y="892786"/>
                    <a:pt x="127651" y="925830"/>
                    <a:pt x="161941" y="960120"/>
                  </a:cubicBezTo>
                  <a:cubicBezTo>
                    <a:pt x="173371" y="971550"/>
                    <a:pt x="183609" y="984312"/>
                    <a:pt x="196231" y="994410"/>
                  </a:cubicBezTo>
                  <a:cubicBezTo>
                    <a:pt x="215281" y="1009650"/>
                    <a:pt x="233864" y="1025492"/>
                    <a:pt x="253381" y="1040130"/>
                  </a:cubicBezTo>
                  <a:cubicBezTo>
                    <a:pt x="264371" y="1048372"/>
                    <a:pt x="277241" y="1054050"/>
                    <a:pt x="287671" y="1062990"/>
                  </a:cubicBezTo>
                  <a:cubicBezTo>
                    <a:pt x="352119" y="1118231"/>
                    <a:pt x="314889" y="1103995"/>
                    <a:pt x="390541" y="1154430"/>
                  </a:cubicBezTo>
                  <a:cubicBezTo>
                    <a:pt x="404718" y="1163881"/>
                    <a:pt x="422956" y="1166646"/>
                    <a:pt x="436261" y="1177290"/>
                  </a:cubicBezTo>
                  <a:cubicBezTo>
                    <a:pt x="546403" y="1265404"/>
                    <a:pt x="461857" y="1231542"/>
                    <a:pt x="539131" y="1257300"/>
                  </a:cubicBezTo>
                  <a:cubicBezTo>
                    <a:pt x="554371" y="1268730"/>
                    <a:pt x="570387" y="1279192"/>
                    <a:pt x="584851" y="1291590"/>
                  </a:cubicBezTo>
                  <a:cubicBezTo>
                    <a:pt x="642686" y="1341163"/>
                    <a:pt x="597019" y="1318752"/>
                    <a:pt x="676291" y="1371600"/>
                  </a:cubicBezTo>
                  <a:cubicBezTo>
                    <a:pt x="690468" y="1381051"/>
                    <a:pt x="707217" y="1386006"/>
                    <a:pt x="722011" y="1394460"/>
                  </a:cubicBezTo>
                  <a:cubicBezTo>
                    <a:pt x="733938" y="1401276"/>
                    <a:pt x="743675" y="1411909"/>
                    <a:pt x="756301" y="1417320"/>
                  </a:cubicBezTo>
                  <a:cubicBezTo>
                    <a:pt x="770740" y="1423508"/>
                    <a:pt x="786974" y="1424236"/>
                    <a:pt x="802021" y="1428750"/>
                  </a:cubicBezTo>
                  <a:cubicBezTo>
                    <a:pt x="825101" y="1435674"/>
                    <a:pt x="870601" y="1451610"/>
                    <a:pt x="870601" y="1451610"/>
                  </a:cubicBezTo>
                  <a:cubicBezTo>
                    <a:pt x="874411" y="1463040"/>
                    <a:pt x="882031" y="1473852"/>
                    <a:pt x="882031" y="1485900"/>
                  </a:cubicBezTo>
                  <a:cubicBezTo>
                    <a:pt x="882031" y="1526132"/>
                    <a:pt x="870958" y="1553410"/>
                    <a:pt x="859171" y="1588770"/>
                  </a:cubicBezTo>
                  <a:cubicBezTo>
                    <a:pt x="862981" y="1645920"/>
                    <a:pt x="856709" y="1704653"/>
                    <a:pt x="870601" y="1760220"/>
                  </a:cubicBezTo>
                  <a:cubicBezTo>
                    <a:pt x="876518" y="1783888"/>
                    <a:pt x="898087" y="1801162"/>
                    <a:pt x="916321" y="1817370"/>
                  </a:cubicBezTo>
                  <a:cubicBezTo>
                    <a:pt x="932925" y="1832129"/>
                    <a:pt x="954632" y="1839886"/>
                    <a:pt x="973471" y="1851660"/>
                  </a:cubicBezTo>
                  <a:cubicBezTo>
                    <a:pt x="985120" y="1858941"/>
                    <a:pt x="995474" y="1868377"/>
                    <a:pt x="1007761" y="1874520"/>
                  </a:cubicBezTo>
                  <a:cubicBezTo>
                    <a:pt x="1018537" y="1879908"/>
                    <a:pt x="1031275" y="1880562"/>
                    <a:pt x="1042051" y="1885950"/>
                  </a:cubicBezTo>
                  <a:cubicBezTo>
                    <a:pt x="1077136" y="1903493"/>
                    <a:pt x="1109076" y="1927169"/>
                    <a:pt x="1144921" y="1943100"/>
                  </a:cubicBezTo>
                  <a:cubicBezTo>
                    <a:pt x="1177951" y="1957780"/>
                    <a:pt x="1214231" y="1963966"/>
                    <a:pt x="1247791" y="1977390"/>
                  </a:cubicBezTo>
                  <a:cubicBezTo>
                    <a:pt x="1368561" y="2025698"/>
                    <a:pt x="1263052" y="2003394"/>
                    <a:pt x="1407811" y="2045970"/>
                  </a:cubicBezTo>
                  <a:cubicBezTo>
                    <a:pt x="1441510" y="2055882"/>
                    <a:pt x="1476982" y="2058918"/>
                    <a:pt x="1510681" y="2068830"/>
                  </a:cubicBezTo>
                  <a:cubicBezTo>
                    <a:pt x="1541911" y="2078015"/>
                    <a:pt x="1570434" y="2095664"/>
                    <a:pt x="1602121" y="2103120"/>
                  </a:cubicBezTo>
                  <a:cubicBezTo>
                    <a:pt x="1635705" y="2111022"/>
                    <a:pt x="1670872" y="2109432"/>
                    <a:pt x="1704991" y="2114550"/>
                  </a:cubicBezTo>
                  <a:cubicBezTo>
                    <a:pt x="1800444" y="2128868"/>
                    <a:pt x="1832079" y="2142249"/>
                    <a:pt x="1922161" y="2148840"/>
                  </a:cubicBezTo>
                  <a:cubicBezTo>
                    <a:pt x="2047786" y="2158032"/>
                    <a:pt x="2173621" y="2164080"/>
                    <a:pt x="2299351" y="2171700"/>
                  </a:cubicBezTo>
                  <a:cubicBezTo>
                    <a:pt x="2415543" y="2194938"/>
                    <a:pt x="2308782" y="2171129"/>
                    <a:pt x="2390791" y="2194560"/>
                  </a:cubicBezTo>
                  <a:cubicBezTo>
                    <a:pt x="2428455" y="2205321"/>
                    <a:pt x="2454378" y="2209563"/>
                    <a:pt x="2493661" y="2217420"/>
                  </a:cubicBezTo>
                  <a:cubicBezTo>
                    <a:pt x="2516521" y="2213610"/>
                    <a:pt x="2544645" y="2221072"/>
                    <a:pt x="2562241" y="2205990"/>
                  </a:cubicBezTo>
                  <a:cubicBezTo>
                    <a:pt x="2576991" y="2193347"/>
                    <a:pt x="2570717" y="2168041"/>
                    <a:pt x="2573671" y="2148840"/>
                  </a:cubicBezTo>
                  <a:cubicBezTo>
                    <a:pt x="2579955" y="2107996"/>
                    <a:pt x="2592296" y="1992649"/>
                    <a:pt x="2596531" y="1954530"/>
                  </a:cubicBezTo>
                  <a:cubicBezTo>
                    <a:pt x="2580245" y="1807957"/>
                    <a:pt x="2599424" y="1764560"/>
                    <a:pt x="2527951" y="1657350"/>
                  </a:cubicBezTo>
                  <a:cubicBezTo>
                    <a:pt x="2520331" y="1645920"/>
                    <a:pt x="2510670" y="1635613"/>
                    <a:pt x="2505091" y="1623060"/>
                  </a:cubicBezTo>
                  <a:cubicBezTo>
                    <a:pt x="2495304" y="1601040"/>
                    <a:pt x="2482231" y="1554480"/>
                    <a:pt x="2482231" y="1554480"/>
                  </a:cubicBezTo>
                  <a:cubicBezTo>
                    <a:pt x="2486041" y="1531620"/>
                    <a:pt x="2485741" y="1507680"/>
                    <a:pt x="2493661" y="1485900"/>
                  </a:cubicBezTo>
                  <a:cubicBezTo>
                    <a:pt x="2510668" y="1439131"/>
                    <a:pt x="2548321" y="1399100"/>
                    <a:pt x="2596531" y="1383030"/>
                  </a:cubicBezTo>
                  <a:cubicBezTo>
                    <a:pt x="2619391" y="1375410"/>
                    <a:pt x="2641162" y="1362831"/>
                    <a:pt x="2665111" y="1360170"/>
                  </a:cubicBezTo>
                  <a:cubicBezTo>
                    <a:pt x="2778964" y="1347520"/>
                    <a:pt x="3008011" y="1337310"/>
                    <a:pt x="3008011" y="1337310"/>
                  </a:cubicBezTo>
                  <a:cubicBezTo>
                    <a:pt x="3019441" y="1325880"/>
                    <a:pt x="3033335" y="1316470"/>
                    <a:pt x="3042301" y="1303020"/>
                  </a:cubicBezTo>
                  <a:cubicBezTo>
                    <a:pt x="3048984" y="1292995"/>
                    <a:pt x="3049501" y="1280011"/>
                    <a:pt x="3053731" y="1268730"/>
                  </a:cubicBezTo>
                  <a:cubicBezTo>
                    <a:pt x="3060935" y="1249519"/>
                    <a:pt x="3068971" y="1230630"/>
                    <a:pt x="3076591" y="1211580"/>
                  </a:cubicBezTo>
                  <a:cubicBezTo>
                    <a:pt x="3072781" y="1139190"/>
                    <a:pt x="3071441" y="1066628"/>
                    <a:pt x="3065161" y="994410"/>
                  </a:cubicBezTo>
                  <a:cubicBezTo>
                    <a:pt x="3063800" y="978760"/>
                    <a:pt x="3056120" y="964216"/>
                    <a:pt x="3053731" y="948690"/>
                  </a:cubicBezTo>
                  <a:cubicBezTo>
                    <a:pt x="3048485" y="914590"/>
                    <a:pt x="3046111" y="880110"/>
                    <a:pt x="3042301" y="845820"/>
                  </a:cubicBezTo>
                  <a:cubicBezTo>
                    <a:pt x="3038491" y="681990"/>
                    <a:pt x="3030871" y="518204"/>
                    <a:pt x="3030871" y="354330"/>
                  </a:cubicBezTo>
                  <a:cubicBezTo>
                    <a:pt x="3030871" y="327389"/>
                    <a:pt x="3042301" y="301261"/>
                    <a:pt x="3042301" y="274320"/>
                  </a:cubicBezTo>
                  <a:cubicBezTo>
                    <a:pt x="3042301" y="249203"/>
                    <a:pt x="3031228" y="198952"/>
                    <a:pt x="3019441" y="171450"/>
                  </a:cubicBezTo>
                  <a:cubicBezTo>
                    <a:pt x="3012729" y="155789"/>
                    <a:pt x="3004201" y="140970"/>
                    <a:pt x="2996581" y="125730"/>
                  </a:cubicBezTo>
                  <a:cubicBezTo>
                    <a:pt x="2992771" y="106680"/>
                    <a:pt x="2997078" y="83915"/>
                    <a:pt x="2985151" y="68580"/>
                  </a:cubicBezTo>
                  <a:cubicBezTo>
                    <a:pt x="2954334" y="28959"/>
                    <a:pt x="2914159" y="21054"/>
                    <a:pt x="2870851" y="11430"/>
                  </a:cubicBezTo>
                  <a:cubicBezTo>
                    <a:pt x="2851886" y="7216"/>
                    <a:pt x="2832751" y="3810"/>
                    <a:pt x="2813701" y="0"/>
                  </a:cubicBezTo>
                  <a:cubicBezTo>
                    <a:pt x="2760361" y="3810"/>
                    <a:pt x="2706791" y="5182"/>
                    <a:pt x="2653681" y="11430"/>
                  </a:cubicBezTo>
                  <a:cubicBezTo>
                    <a:pt x="2641715" y="12838"/>
                    <a:pt x="2630976" y="19550"/>
                    <a:pt x="2619391" y="22860"/>
                  </a:cubicBezTo>
                  <a:cubicBezTo>
                    <a:pt x="2498471" y="57409"/>
                    <a:pt x="2668066" y="2825"/>
                    <a:pt x="2505091" y="57150"/>
                  </a:cubicBezTo>
                  <a:cubicBezTo>
                    <a:pt x="2493661" y="60960"/>
                    <a:pt x="2481577" y="63192"/>
                    <a:pt x="2470801" y="68580"/>
                  </a:cubicBezTo>
                  <a:cubicBezTo>
                    <a:pt x="2455561" y="76200"/>
                    <a:pt x="2441344" y="86358"/>
                    <a:pt x="2425081" y="91440"/>
                  </a:cubicBezTo>
                  <a:cubicBezTo>
                    <a:pt x="2388664" y="102820"/>
                    <a:pt x="2279152" y="120368"/>
                    <a:pt x="2230771" y="148590"/>
                  </a:cubicBezTo>
                  <a:cubicBezTo>
                    <a:pt x="2209533" y="160979"/>
                    <a:pt x="2126774" y="227971"/>
                    <a:pt x="2093611" y="240030"/>
                  </a:cubicBezTo>
                  <a:cubicBezTo>
                    <a:pt x="2071831" y="247950"/>
                    <a:pt x="2047654" y="246433"/>
                    <a:pt x="2025031" y="251460"/>
                  </a:cubicBezTo>
                  <a:cubicBezTo>
                    <a:pt x="2013270" y="254074"/>
                    <a:pt x="2002502" y="260276"/>
                    <a:pt x="1990741" y="262890"/>
                  </a:cubicBezTo>
                  <a:cubicBezTo>
                    <a:pt x="1968118" y="267917"/>
                    <a:pt x="1945021" y="270510"/>
                    <a:pt x="1922161" y="274320"/>
                  </a:cubicBezTo>
                  <a:cubicBezTo>
                    <a:pt x="1934648" y="211886"/>
                    <a:pt x="1960261" y="188595"/>
                    <a:pt x="1967881" y="171450"/>
                  </a:cubicBezTo>
                  <a:close/>
                </a:path>
              </a:pathLst>
            </a:custGeom>
            <a:solidFill>
              <a:srgbClr val="00B050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cxnSp>
          <p:nvCxnSpPr>
            <p:cNvPr id="15" name="Přímá spojnice se šipkou 14"/>
            <p:cNvCxnSpPr>
              <a:endCxn id="37" idx="1"/>
            </p:cNvCxnSpPr>
            <p:nvPr/>
          </p:nvCxnSpPr>
          <p:spPr>
            <a:xfrm flipV="1">
              <a:off x="3635896" y="2123037"/>
              <a:ext cx="1472233" cy="245881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>
              <a:off x="3635896" y="4581849"/>
              <a:ext cx="3276364" cy="21904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Obdélník 17"/>
                <p:cNvSpPr/>
                <p:nvPr/>
              </p:nvSpPr>
              <p:spPr>
                <a:xfrm>
                  <a:off x="6816765" y="6488668"/>
                  <a:ext cx="916833" cy="6241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  <m:d>
                          <m:dPr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</m:d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18" name="Obdélník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16765" y="6488668"/>
                  <a:ext cx="916833" cy="624171"/>
                </a:xfrm>
                <a:prstGeom prst="rect">
                  <a:avLst/>
                </a:prstGeom>
                <a:blipFill>
                  <a:blip r:embed="rId6"/>
                  <a:stretch>
                    <a:fillRect t="-20588" r="-2521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Obdélník 18"/>
                <p:cNvSpPr/>
                <p:nvPr/>
              </p:nvSpPr>
              <p:spPr>
                <a:xfrm>
                  <a:off x="4788024" y="5661248"/>
                  <a:ext cx="457126" cy="6241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19" name="Obdélník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8024" y="5661248"/>
                  <a:ext cx="457126" cy="624171"/>
                </a:xfrm>
                <a:prstGeom prst="rect">
                  <a:avLst/>
                </a:prstGeom>
                <a:blipFill>
                  <a:blip r:embed="rId7"/>
                  <a:stretch>
                    <a:fillRect t="-20896" r="-2413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Obdélník 19"/>
                <p:cNvSpPr/>
                <p:nvPr/>
              </p:nvSpPr>
              <p:spPr>
                <a:xfrm>
                  <a:off x="3851920" y="3284984"/>
                  <a:ext cx="464378" cy="6934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𝜉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20" name="Obdélník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1920" y="3284984"/>
                  <a:ext cx="464378" cy="693416"/>
                </a:xfrm>
                <a:prstGeom prst="rect">
                  <a:avLst/>
                </a:prstGeom>
                <a:blipFill>
                  <a:blip r:embed="rId8"/>
                  <a:stretch>
                    <a:fillRect t="-20000" r="-2758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Obdélník 20"/>
                <p:cNvSpPr/>
                <p:nvPr/>
              </p:nvSpPr>
              <p:spPr>
                <a:xfrm>
                  <a:off x="5976156" y="2391365"/>
                  <a:ext cx="1250925" cy="7403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𝑃</m:t>
                                </m:r>
                              </m:e>
                            </m:acc>
                          </m:e>
                          <m:sub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𝑝𝑜𝑙</m:t>
                            </m:r>
                          </m:sub>
                        </m:sSub>
                        <m:d>
                          <m:d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𝜉</m:t>
                                </m:r>
                              </m:e>
                            </m:acc>
                          </m:e>
                        </m:d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21" name="Obdélník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6156" y="2391365"/>
                  <a:ext cx="1250925" cy="740337"/>
                </a:xfrm>
                <a:prstGeom prst="rect">
                  <a:avLst/>
                </a:prstGeom>
                <a:blipFill>
                  <a:blip r:embed="rId9"/>
                  <a:stretch>
                    <a:fillRect t="-12500" r="-1974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Obdélník 15"/>
                <p:cNvSpPr/>
                <p:nvPr/>
              </p:nvSpPr>
              <p:spPr>
                <a:xfrm>
                  <a:off x="6256987" y="5068623"/>
                  <a:ext cx="509306" cy="6809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16" name="Obdélník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6987" y="5068623"/>
                  <a:ext cx="509306" cy="68095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Volný tvar 23"/>
            <p:cNvSpPr/>
            <p:nvPr/>
          </p:nvSpPr>
          <p:spPr>
            <a:xfrm>
              <a:off x="4665610" y="1539510"/>
              <a:ext cx="3999568" cy="3747440"/>
            </a:xfrm>
            <a:custGeom>
              <a:avLst/>
              <a:gdLst>
                <a:gd name="connsiteX0" fmla="*/ 1967881 w 3076591"/>
                <a:gd name="connsiteY0" fmla="*/ 171450 h 2217420"/>
                <a:gd name="connsiteX1" fmla="*/ 1967881 w 3076591"/>
                <a:gd name="connsiteY1" fmla="*/ 171450 h 2217420"/>
                <a:gd name="connsiteX2" fmla="*/ 1053481 w 3076591"/>
                <a:gd name="connsiteY2" fmla="*/ 171450 h 2217420"/>
                <a:gd name="connsiteX3" fmla="*/ 950611 w 3076591"/>
                <a:gd name="connsiteY3" fmla="*/ 182880 h 2217420"/>
                <a:gd name="connsiteX4" fmla="*/ 893461 w 3076591"/>
                <a:gd name="connsiteY4" fmla="*/ 194310 h 2217420"/>
                <a:gd name="connsiteX5" fmla="*/ 790591 w 3076591"/>
                <a:gd name="connsiteY5" fmla="*/ 228600 h 2217420"/>
                <a:gd name="connsiteX6" fmla="*/ 653431 w 3076591"/>
                <a:gd name="connsiteY6" fmla="*/ 262890 h 2217420"/>
                <a:gd name="connsiteX7" fmla="*/ 596281 w 3076591"/>
                <a:gd name="connsiteY7" fmla="*/ 274320 h 2217420"/>
                <a:gd name="connsiteX8" fmla="*/ 527701 w 3076591"/>
                <a:gd name="connsiteY8" fmla="*/ 297180 h 2217420"/>
                <a:gd name="connsiteX9" fmla="*/ 459121 w 3076591"/>
                <a:gd name="connsiteY9" fmla="*/ 308610 h 2217420"/>
                <a:gd name="connsiteX10" fmla="*/ 390541 w 3076591"/>
                <a:gd name="connsiteY10" fmla="*/ 377190 h 2217420"/>
                <a:gd name="connsiteX11" fmla="*/ 367681 w 3076591"/>
                <a:gd name="connsiteY11" fmla="*/ 411480 h 2217420"/>
                <a:gd name="connsiteX12" fmla="*/ 299101 w 3076591"/>
                <a:gd name="connsiteY12" fmla="*/ 457200 h 2217420"/>
                <a:gd name="connsiteX13" fmla="*/ 241951 w 3076591"/>
                <a:gd name="connsiteY13" fmla="*/ 502920 h 2217420"/>
                <a:gd name="connsiteX14" fmla="*/ 196231 w 3076591"/>
                <a:gd name="connsiteY14" fmla="*/ 525780 h 2217420"/>
                <a:gd name="connsiteX15" fmla="*/ 161941 w 3076591"/>
                <a:gd name="connsiteY15" fmla="*/ 560070 h 2217420"/>
                <a:gd name="connsiteX16" fmla="*/ 116221 w 3076591"/>
                <a:gd name="connsiteY16" fmla="*/ 594360 h 2217420"/>
                <a:gd name="connsiteX17" fmla="*/ 81931 w 3076591"/>
                <a:gd name="connsiteY17" fmla="*/ 628650 h 2217420"/>
                <a:gd name="connsiteX18" fmla="*/ 24781 w 3076591"/>
                <a:gd name="connsiteY18" fmla="*/ 662940 h 2217420"/>
                <a:gd name="connsiteX19" fmla="*/ 1921 w 3076591"/>
                <a:gd name="connsiteY19" fmla="*/ 697230 h 2217420"/>
                <a:gd name="connsiteX20" fmla="*/ 59071 w 3076591"/>
                <a:gd name="connsiteY20" fmla="*/ 857250 h 2217420"/>
                <a:gd name="connsiteX21" fmla="*/ 161941 w 3076591"/>
                <a:gd name="connsiteY21" fmla="*/ 960120 h 2217420"/>
                <a:gd name="connsiteX22" fmla="*/ 196231 w 3076591"/>
                <a:gd name="connsiteY22" fmla="*/ 994410 h 2217420"/>
                <a:gd name="connsiteX23" fmla="*/ 253381 w 3076591"/>
                <a:gd name="connsiteY23" fmla="*/ 1040130 h 2217420"/>
                <a:gd name="connsiteX24" fmla="*/ 287671 w 3076591"/>
                <a:gd name="connsiteY24" fmla="*/ 1062990 h 2217420"/>
                <a:gd name="connsiteX25" fmla="*/ 390541 w 3076591"/>
                <a:gd name="connsiteY25" fmla="*/ 1154430 h 2217420"/>
                <a:gd name="connsiteX26" fmla="*/ 436261 w 3076591"/>
                <a:gd name="connsiteY26" fmla="*/ 1177290 h 2217420"/>
                <a:gd name="connsiteX27" fmla="*/ 539131 w 3076591"/>
                <a:gd name="connsiteY27" fmla="*/ 1257300 h 2217420"/>
                <a:gd name="connsiteX28" fmla="*/ 584851 w 3076591"/>
                <a:gd name="connsiteY28" fmla="*/ 1291590 h 2217420"/>
                <a:gd name="connsiteX29" fmla="*/ 676291 w 3076591"/>
                <a:gd name="connsiteY29" fmla="*/ 1371600 h 2217420"/>
                <a:gd name="connsiteX30" fmla="*/ 722011 w 3076591"/>
                <a:gd name="connsiteY30" fmla="*/ 1394460 h 2217420"/>
                <a:gd name="connsiteX31" fmla="*/ 756301 w 3076591"/>
                <a:gd name="connsiteY31" fmla="*/ 1417320 h 2217420"/>
                <a:gd name="connsiteX32" fmla="*/ 802021 w 3076591"/>
                <a:gd name="connsiteY32" fmla="*/ 1428750 h 2217420"/>
                <a:gd name="connsiteX33" fmla="*/ 870601 w 3076591"/>
                <a:gd name="connsiteY33" fmla="*/ 1451610 h 2217420"/>
                <a:gd name="connsiteX34" fmla="*/ 882031 w 3076591"/>
                <a:gd name="connsiteY34" fmla="*/ 1485900 h 2217420"/>
                <a:gd name="connsiteX35" fmla="*/ 859171 w 3076591"/>
                <a:gd name="connsiteY35" fmla="*/ 1588770 h 2217420"/>
                <a:gd name="connsiteX36" fmla="*/ 870601 w 3076591"/>
                <a:gd name="connsiteY36" fmla="*/ 1760220 h 2217420"/>
                <a:gd name="connsiteX37" fmla="*/ 916321 w 3076591"/>
                <a:gd name="connsiteY37" fmla="*/ 1817370 h 2217420"/>
                <a:gd name="connsiteX38" fmla="*/ 973471 w 3076591"/>
                <a:gd name="connsiteY38" fmla="*/ 1851660 h 2217420"/>
                <a:gd name="connsiteX39" fmla="*/ 1007761 w 3076591"/>
                <a:gd name="connsiteY39" fmla="*/ 1874520 h 2217420"/>
                <a:gd name="connsiteX40" fmla="*/ 1042051 w 3076591"/>
                <a:gd name="connsiteY40" fmla="*/ 1885950 h 2217420"/>
                <a:gd name="connsiteX41" fmla="*/ 1144921 w 3076591"/>
                <a:gd name="connsiteY41" fmla="*/ 1943100 h 2217420"/>
                <a:gd name="connsiteX42" fmla="*/ 1247791 w 3076591"/>
                <a:gd name="connsiteY42" fmla="*/ 1977390 h 2217420"/>
                <a:gd name="connsiteX43" fmla="*/ 1407811 w 3076591"/>
                <a:gd name="connsiteY43" fmla="*/ 2045970 h 2217420"/>
                <a:gd name="connsiteX44" fmla="*/ 1510681 w 3076591"/>
                <a:gd name="connsiteY44" fmla="*/ 2068830 h 2217420"/>
                <a:gd name="connsiteX45" fmla="*/ 1602121 w 3076591"/>
                <a:gd name="connsiteY45" fmla="*/ 2103120 h 2217420"/>
                <a:gd name="connsiteX46" fmla="*/ 1704991 w 3076591"/>
                <a:gd name="connsiteY46" fmla="*/ 2114550 h 2217420"/>
                <a:gd name="connsiteX47" fmla="*/ 1922161 w 3076591"/>
                <a:gd name="connsiteY47" fmla="*/ 2148840 h 2217420"/>
                <a:gd name="connsiteX48" fmla="*/ 2299351 w 3076591"/>
                <a:gd name="connsiteY48" fmla="*/ 2171700 h 2217420"/>
                <a:gd name="connsiteX49" fmla="*/ 2390791 w 3076591"/>
                <a:gd name="connsiteY49" fmla="*/ 2194560 h 2217420"/>
                <a:gd name="connsiteX50" fmla="*/ 2493661 w 3076591"/>
                <a:gd name="connsiteY50" fmla="*/ 2217420 h 2217420"/>
                <a:gd name="connsiteX51" fmla="*/ 2562241 w 3076591"/>
                <a:gd name="connsiteY51" fmla="*/ 2205990 h 2217420"/>
                <a:gd name="connsiteX52" fmla="*/ 2573671 w 3076591"/>
                <a:gd name="connsiteY52" fmla="*/ 2148840 h 2217420"/>
                <a:gd name="connsiteX53" fmla="*/ 2596531 w 3076591"/>
                <a:gd name="connsiteY53" fmla="*/ 1954530 h 2217420"/>
                <a:gd name="connsiteX54" fmla="*/ 2527951 w 3076591"/>
                <a:gd name="connsiteY54" fmla="*/ 1657350 h 2217420"/>
                <a:gd name="connsiteX55" fmla="*/ 2505091 w 3076591"/>
                <a:gd name="connsiteY55" fmla="*/ 1623060 h 2217420"/>
                <a:gd name="connsiteX56" fmla="*/ 2482231 w 3076591"/>
                <a:gd name="connsiteY56" fmla="*/ 1554480 h 2217420"/>
                <a:gd name="connsiteX57" fmla="*/ 2493661 w 3076591"/>
                <a:gd name="connsiteY57" fmla="*/ 1485900 h 2217420"/>
                <a:gd name="connsiteX58" fmla="*/ 2596531 w 3076591"/>
                <a:gd name="connsiteY58" fmla="*/ 1383030 h 2217420"/>
                <a:gd name="connsiteX59" fmla="*/ 2665111 w 3076591"/>
                <a:gd name="connsiteY59" fmla="*/ 1360170 h 2217420"/>
                <a:gd name="connsiteX60" fmla="*/ 3008011 w 3076591"/>
                <a:gd name="connsiteY60" fmla="*/ 1337310 h 2217420"/>
                <a:gd name="connsiteX61" fmla="*/ 3042301 w 3076591"/>
                <a:gd name="connsiteY61" fmla="*/ 1303020 h 2217420"/>
                <a:gd name="connsiteX62" fmla="*/ 3053731 w 3076591"/>
                <a:gd name="connsiteY62" fmla="*/ 1268730 h 2217420"/>
                <a:gd name="connsiteX63" fmla="*/ 3076591 w 3076591"/>
                <a:gd name="connsiteY63" fmla="*/ 1211580 h 2217420"/>
                <a:gd name="connsiteX64" fmla="*/ 3065161 w 3076591"/>
                <a:gd name="connsiteY64" fmla="*/ 994410 h 2217420"/>
                <a:gd name="connsiteX65" fmla="*/ 3053731 w 3076591"/>
                <a:gd name="connsiteY65" fmla="*/ 948690 h 2217420"/>
                <a:gd name="connsiteX66" fmla="*/ 3042301 w 3076591"/>
                <a:gd name="connsiteY66" fmla="*/ 845820 h 2217420"/>
                <a:gd name="connsiteX67" fmla="*/ 3030871 w 3076591"/>
                <a:gd name="connsiteY67" fmla="*/ 354330 h 2217420"/>
                <a:gd name="connsiteX68" fmla="*/ 3042301 w 3076591"/>
                <a:gd name="connsiteY68" fmla="*/ 274320 h 2217420"/>
                <a:gd name="connsiteX69" fmla="*/ 3019441 w 3076591"/>
                <a:gd name="connsiteY69" fmla="*/ 171450 h 2217420"/>
                <a:gd name="connsiteX70" fmla="*/ 2996581 w 3076591"/>
                <a:gd name="connsiteY70" fmla="*/ 125730 h 2217420"/>
                <a:gd name="connsiteX71" fmla="*/ 2985151 w 3076591"/>
                <a:gd name="connsiteY71" fmla="*/ 68580 h 2217420"/>
                <a:gd name="connsiteX72" fmla="*/ 2870851 w 3076591"/>
                <a:gd name="connsiteY72" fmla="*/ 11430 h 2217420"/>
                <a:gd name="connsiteX73" fmla="*/ 2813701 w 3076591"/>
                <a:gd name="connsiteY73" fmla="*/ 0 h 2217420"/>
                <a:gd name="connsiteX74" fmla="*/ 2653681 w 3076591"/>
                <a:gd name="connsiteY74" fmla="*/ 11430 h 2217420"/>
                <a:gd name="connsiteX75" fmla="*/ 2619391 w 3076591"/>
                <a:gd name="connsiteY75" fmla="*/ 22860 h 2217420"/>
                <a:gd name="connsiteX76" fmla="*/ 2505091 w 3076591"/>
                <a:gd name="connsiteY76" fmla="*/ 57150 h 2217420"/>
                <a:gd name="connsiteX77" fmla="*/ 2470801 w 3076591"/>
                <a:gd name="connsiteY77" fmla="*/ 68580 h 2217420"/>
                <a:gd name="connsiteX78" fmla="*/ 2425081 w 3076591"/>
                <a:gd name="connsiteY78" fmla="*/ 91440 h 2217420"/>
                <a:gd name="connsiteX79" fmla="*/ 2230771 w 3076591"/>
                <a:gd name="connsiteY79" fmla="*/ 148590 h 2217420"/>
                <a:gd name="connsiteX80" fmla="*/ 2093611 w 3076591"/>
                <a:gd name="connsiteY80" fmla="*/ 240030 h 2217420"/>
                <a:gd name="connsiteX81" fmla="*/ 2025031 w 3076591"/>
                <a:gd name="connsiteY81" fmla="*/ 251460 h 2217420"/>
                <a:gd name="connsiteX82" fmla="*/ 1990741 w 3076591"/>
                <a:gd name="connsiteY82" fmla="*/ 262890 h 2217420"/>
                <a:gd name="connsiteX83" fmla="*/ 1922161 w 3076591"/>
                <a:gd name="connsiteY83" fmla="*/ 274320 h 2217420"/>
                <a:gd name="connsiteX84" fmla="*/ 1967881 w 3076591"/>
                <a:gd name="connsiteY84" fmla="*/ 171450 h 2217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3076591" h="2217420">
                  <a:moveTo>
                    <a:pt x="1967881" y="171450"/>
                  </a:moveTo>
                  <a:lnTo>
                    <a:pt x="1967881" y="171450"/>
                  </a:lnTo>
                  <a:cubicBezTo>
                    <a:pt x="1604781" y="131106"/>
                    <a:pt x="1831661" y="151995"/>
                    <a:pt x="1053481" y="171450"/>
                  </a:cubicBezTo>
                  <a:cubicBezTo>
                    <a:pt x="1018991" y="172312"/>
                    <a:pt x="984765" y="178001"/>
                    <a:pt x="950611" y="182880"/>
                  </a:cubicBezTo>
                  <a:cubicBezTo>
                    <a:pt x="931379" y="185627"/>
                    <a:pt x="912141" y="188973"/>
                    <a:pt x="893461" y="194310"/>
                  </a:cubicBezTo>
                  <a:cubicBezTo>
                    <a:pt x="858707" y="204240"/>
                    <a:pt x="826244" y="222658"/>
                    <a:pt x="790591" y="228600"/>
                  </a:cubicBezTo>
                  <a:cubicBezTo>
                    <a:pt x="648469" y="252287"/>
                    <a:pt x="795749" y="224076"/>
                    <a:pt x="653431" y="262890"/>
                  </a:cubicBezTo>
                  <a:cubicBezTo>
                    <a:pt x="634688" y="268002"/>
                    <a:pt x="615024" y="269208"/>
                    <a:pt x="596281" y="274320"/>
                  </a:cubicBezTo>
                  <a:cubicBezTo>
                    <a:pt x="573034" y="280660"/>
                    <a:pt x="551078" y="291336"/>
                    <a:pt x="527701" y="297180"/>
                  </a:cubicBezTo>
                  <a:cubicBezTo>
                    <a:pt x="505218" y="302801"/>
                    <a:pt x="481981" y="304800"/>
                    <a:pt x="459121" y="308610"/>
                  </a:cubicBezTo>
                  <a:cubicBezTo>
                    <a:pt x="436261" y="331470"/>
                    <a:pt x="408474" y="350291"/>
                    <a:pt x="390541" y="377190"/>
                  </a:cubicBezTo>
                  <a:cubicBezTo>
                    <a:pt x="382921" y="388620"/>
                    <a:pt x="378019" y="402434"/>
                    <a:pt x="367681" y="411480"/>
                  </a:cubicBezTo>
                  <a:cubicBezTo>
                    <a:pt x="347004" y="429572"/>
                    <a:pt x="321320" y="441040"/>
                    <a:pt x="299101" y="457200"/>
                  </a:cubicBezTo>
                  <a:cubicBezTo>
                    <a:pt x="279371" y="471549"/>
                    <a:pt x="262250" y="489388"/>
                    <a:pt x="241951" y="502920"/>
                  </a:cubicBezTo>
                  <a:cubicBezTo>
                    <a:pt x="227774" y="512371"/>
                    <a:pt x="210096" y="515876"/>
                    <a:pt x="196231" y="525780"/>
                  </a:cubicBezTo>
                  <a:cubicBezTo>
                    <a:pt x="183077" y="535175"/>
                    <a:pt x="174214" y="549550"/>
                    <a:pt x="161941" y="560070"/>
                  </a:cubicBezTo>
                  <a:cubicBezTo>
                    <a:pt x="147477" y="572468"/>
                    <a:pt x="130685" y="581962"/>
                    <a:pt x="116221" y="594360"/>
                  </a:cubicBezTo>
                  <a:cubicBezTo>
                    <a:pt x="103948" y="604880"/>
                    <a:pt x="94863" y="618951"/>
                    <a:pt x="81931" y="628650"/>
                  </a:cubicBezTo>
                  <a:cubicBezTo>
                    <a:pt x="64158" y="641980"/>
                    <a:pt x="43831" y="651510"/>
                    <a:pt x="24781" y="662940"/>
                  </a:cubicBezTo>
                  <a:cubicBezTo>
                    <a:pt x="17161" y="674370"/>
                    <a:pt x="3062" y="683540"/>
                    <a:pt x="1921" y="697230"/>
                  </a:cubicBezTo>
                  <a:cubicBezTo>
                    <a:pt x="-5377" y="784810"/>
                    <a:pt x="6946" y="801116"/>
                    <a:pt x="59071" y="857250"/>
                  </a:cubicBezTo>
                  <a:cubicBezTo>
                    <a:pt x="92068" y="892786"/>
                    <a:pt x="127651" y="925830"/>
                    <a:pt x="161941" y="960120"/>
                  </a:cubicBezTo>
                  <a:cubicBezTo>
                    <a:pt x="173371" y="971550"/>
                    <a:pt x="183609" y="984312"/>
                    <a:pt x="196231" y="994410"/>
                  </a:cubicBezTo>
                  <a:cubicBezTo>
                    <a:pt x="215281" y="1009650"/>
                    <a:pt x="233864" y="1025492"/>
                    <a:pt x="253381" y="1040130"/>
                  </a:cubicBezTo>
                  <a:cubicBezTo>
                    <a:pt x="264371" y="1048372"/>
                    <a:pt x="277241" y="1054050"/>
                    <a:pt x="287671" y="1062990"/>
                  </a:cubicBezTo>
                  <a:cubicBezTo>
                    <a:pt x="352119" y="1118231"/>
                    <a:pt x="314889" y="1103995"/>
                    <a:pt x="390541" y="1154430"/>
                  </a:cubicBezTo>
                  <a:cubicBezTo>
                    <a:pt x="404718" y="1163881"/>
                    <a:pt x="422956" y="1166646"/>
                    <a:pt x="436261" y="1177290"/>
                  </a:cubicBezTo>
                  <a:cubicBezTo>
                    <a:pt x="546403" y="1265404"/>
                    <a:pt x="461857" y="1231542"/>
                    <a:pt x="539131" y="1257300"/>
                  </a:cubicBezTo>
                  <a:cubicBezTo>
                    <a:pt x="554371" y="1268730"/>
                    <a:pt x="570387" y="1279192"/>
                    <a:pt x="584851" y="1291590"/>
                  </a:cubicBezTo>
                  <a:cubicBezTo>
                    <a:pt x="642686" y="1341163"/>
                    <a:pt x="597019" y="1318752"/>
                    <a:pt x="676291" y="1371600"/>
                  </a:cubicBezTo>
                  <a:cubicBezTo>
                    <a:pt x="690468" y="1381051"/>
                    <a:pt x="707217" y="1386006"/>
                    <a:pt x="722011" y="1394460"/>
                  </a:cubicBezTo>
                  <a:cubicBezTo>
                    <a:pt x="733938" y="1401276"/>
                    <a:pt x="743675" y="1411909"/>
                    <a:pt x="756301" y="1417320"/>
                  </a:cubicBezTo>
                  <a:cubicBezTo>
                    <a:pt x="770740" y="1423508"/>
                    <a:pt x="786974" y="1424236"/>
                    <a:pt x="802021" y="1428750"/>
                  </a:cubicBezTo>
                  <a:cubicBezTo>
                    <a:pt x="825101" y="1435674"/>
                    <a:pt x="870601" y="1451610"/>
                    <a:pt x="870601" y="1451610"/>
                  </a:cubicBezTo>
                  <a:cubicBezTo>
                    <a:pt x="874411" y="1463040"/>
                    <a:pt x="882031" y="1473852"/>
                    <a:pt x="882031" y="1485900"/>
                  </a:cubicBezTo>
                  <a:cubicBezTo>
                    <a:pt x="882031" y="1526132"/>
                    <a:pt x="870958" y="1553410"/>
                    <a:pt x="859171" y="1588770"/>
                  </a:cubicBezTo>
                  <a:cubicBezTo>
                    <a:pt x="862981" y="1645920"/>
                    <a:pt x="856709" y="1704653"/>
                    <a:pt x="870601" y="1760220"/>
                  </a:cubicBezTo>
                  <a:cubicBezTo>
                    <a:pt x="876518" y="1783888"/>
                    <a:pt x="898087" y="1801162"/>
                    <a:pt x="916321" y="1817370"/>
                  </a:cubicBezTo>
                  <a:cubicBezTo>
                    <a:pt x="932925" y="1832129"/>
                    <a:pt x="954632" y="1839886"/>
                    <a:pt x="973471" y="1851660"/>
                  </a:cubicBezTo>
                  <a:cubicBezTo>
                    <a:pt x="985120" y="1858941"/>
                    <a:pt x="995474" y="1868377"/>
                    <a:pt x="1007761" y="1874520"/>
                  </a:cubicBezTo>
                  <a:cubicBezTo>
                    <a:pt x="1018537" y="1879908"/>
                    <a:pt x="1031275" y="1880562"/>
                    <a:pt x="1042051" y="1885950"/>
                  </a:cubicBezTo>
                  <a:cubicBezTo>
                    <a:pt x="1077136" y="1903493"/>
                    <a:pt x="1109076" y="1927169"/>
                    <a:pt x="1144921" y="1943100"/>
                  </a:cubicBezTo>
                  <a:cubicBezTo>
                    <a:pt x="1177951" y="1957780"/>
                    <a:pt x="1214231" y="1963966"/>
                    <a:pt x="1247791" y="1977390"/>
                  </a:cubicBezTo>
                  <a:cubicBezTo>
                    <a:pt x="1368561" y="2025698"/>
                    <a:pt x="1263052" y="2003394"/>
                    <a:pt x="1407811" y="2045970"/>
                  </a:cubicBezTo>
                  <a:cubicBezTo>
                    <a:pt x="1441510" y="2055882"/>
                    <a:pt x="1476982" y="2058918"/>
                    <a:pt x="1510681" y="2068830"/>
                  </a:cubicBezTo>
                  <a:cubicBezTo>
                    <a:pt x="1541911" y="2078015"/>
                    <a:pt x="1570434" y="2095664"/>
                    <a:pt x="1602121" y="2103120"/>
                  </a:cubicBezTo>
                  <a:cubicBezTo>
                    <a:pt x="1635705" y="2111022"/>
                    <a:pt x="1670872" y="2109432"/>
                    <a:pt x="1704991" y="2114550"/>
                  </a:cubicBezTo>
                  <a:cubicBezTo>
                    <a:pt x="1800444" y="2128868"/>
                    <a:pt x="1832079" y="2142249"/>
                    <a:pt x="1922161" y="2148840"/>
                  </a:cubicBezTo>
                  <a:cubicBezTo>
                    <a:pt x="2047786" y="2158032"/>
                    <a:pt x="2173621" y="2164080"/>
                    <a:pt x="2299351" y="2171700"/>
                  </a:cubicBezTo>
                  <a:cubicBezTo>
                    <a:pt x="2415543" y="2194938"/>
                    <a:pt x="2308782" y="2171129"/>
                    <a:pt x="2390791" y="2194560"/>
                  </a:cubicBezTo>
                  <a:cubicBezTo>
                    <a:pt x="2428455" y="2205321"/>
                    <a:pt x="2454378" y="2209563"/>
                    <a:pt x="2493661" y="2217420"/>
                  </a:cubicBezTo>
                  <a:cubicBezTo>
                    <a:pt x="2516521" y="2213610"/>
                    <a:pt x="2544645" y="2221072"/>
                    <a:pt x="2562241" y="2205990"/>
                  </a:cubicBezTo>
                  <a:cubicBezTo>
                    <a:pt x="2576991" y="2193347"/>
                    <a:pt x="2570717" y="2168041"/>
                    <a:pt x="2573671" y="2148840"/>
                  </a:cubicBezTo>
                  <a:cubicBezTo>
                    <a:pt x="2579955" y="2107996"/>
                    <a:pt x="2592296" y="1992649"/>
                    <a:pt x="2596531" y="1954530"/>
                  </a:cubicBezTo>
                  <a:cubicBezTo>
                    <a:pt x="2580245" y="1807957"/>
                    <a:pt x="2599424" y="1764560"/>
                    <a:pt x="2527951" y="1657350"/>
                  </a:cubicBezTo>
                  <a:cubicBezTo>
                    <a:pt x="2520331" y="1645920"/>
                    <a:pt x="2510670" y="1635613"/>
                    <a:pt x="2505091" y="1623060"/>
                  </a:cubicBezTo>
                  <a:cubicBezTo>
                    <a:pt x="2495304" y="1601040"/>
                    <a:pt x="2482231" y="1554480"/>
                    <a:pt x="2482231" y="1554480"/>
                  </a:cubicBezTo>
                  <a:cubicBezTo>
                    <a:pt x="2486041" y="1531620"/>
                    <a:pt x="2485741" y="1507680"/>
                    <a:pt x="2493661" y="1485900"/>
                  </a:cubicBezTo>
                  <a:cubicBezTo>
                    <a:pt x="2510668" y="1439131"/>
                    <a:pt x="2548321" y="1399100"/>
                    <a:pt x="2596531" y="1383030"/>
                  </a:cubicBezTo>
                  <a:cubicBezTo>
                    <a:pt x="2619391" y="1375410"/>
                    <a:pt x="2641162" y="1362831"/>
                    <a:pt x="2665111" y="1360170"/>
                  </a:cubicBezTo>
                  <a:cubicBezTo>
                    <a:pt x="2778964" y="1347520"/>
                    <a:pt x="3008011" y="1337310"/>
                    <a:pt x="3008011" y="1337310"/>
                  </a:cubicBezTo>
                  <a:cubicBezTo>
                    <a:pt x="3019441" y="1325880"/>
                    <a:pt x="3033335" y="1316470"/>
                    <a:pt x="3042301" y="1303020"/>
                  </a:cubicBezTo>
                  <a:cubicBezTo>
                    <a:pt x="3048984" y="1292995"/>
                    <a:pt x="3049501" y="1280011"/>
                    <a:pt x="3053731" y="1268730"/>
                  </a:cubicBezTo>
                  <a:cubicBezTo>
                    <a:pt x="3060935" y="1249519"/>
                    <a:pt x="3068971" y="1230630"/>
                    <a:pt x="3076591" y="1211580"/>
                  </a:cubicBezTo>
                  <a:cubicBezTo>
                    <a:pt x="3072781" y="1139190"/>
                    <a:pt x="3071441" y="1066628"/>
                    <a:pt x="3065161" y="994410"/>
                  </a:cubicBezTo>
                  <a:cubicBezTo>
                    <a:pt x="3063800" y="978760"/>
                    <a:pt x="3056120" y="964216"/>
                    <a:pt x="3053731" y="948690"/>
                  </a:cubicBezTo>
                  <a:cubicBezTo>
                    <a:pt x="3048485" y="914590"/>
                    <a:pt x="3046111" y="880110"/>
                    <a:pt x="3042301" y="845820"/>
                  </a:cubicBezTo>
                  <a:cubicBezTo>
                    <a:pt x="3038491" y="681990"/>
                    <a:pt x="3030871" y="518204"/>
                    <a:pt x="3030871" y="354330"/>
                  </a:cubicBezTo>
                  <a:cubicBezTo>
                    <a:pt x="3030871" y="327389"/>
                    <a:pt x="3042301" y="301261"/>
                    <a:pt x="3042301" y="274320"/>
                  </a:cubicBezTo>
                  <a:cubicBezTo>
                    <a:pt x="3042301" y="249203"/>
                    <a:pt x="3031228" y="198952"/>
                    <a:pt x="3019441" y="171450"/>
                  </a:cubicBezTo>
                  <a:cubicBezTo>
                    <a:pt x="3012729" y="155789"/>
                    <a:pt x="3004201" y="140970"/>
                    <a:pt x="2996581" y="125730"/>
                  </a:cubicBezTo>
                  <a:cubicBezTo>
                    <a:pt x="2992771" y="106680"/>
                    <a:pt x="2997078" y="83915"/>
                    <a:pt x="2985151" y="68580"/>
                  </a:cubicBezTo>
                  <a:cubicBezTo>
                    <a:pt x="2954334" y="28959"/>
                    <a:pt x="2914159" y="21054"/>
                    <a:pt x="2870851" y="11430"/>
                  </a:cubicBezTo>
                  <a:cubicBezTo>
                    <a:pt x="2851886" y="7216"/>
                    <a:pt x="2832751" y="3810"/>
                    <a:pt x="2813701" y="0"/>
                  </a:cubicBezTo>
                  <a:cubicBezTo>
                    <a:pt x="2760361" y="3810"/>
                    <a:pt x="2706791" y="5182"/>
                    <a:pt x="2653681" y="11430"/>
                  </a:cubicBezTo>
                  <a:cubicBezTo>
                    <a:pt x="2641715" y="12838"/>
                    <a:pt x="2630976" y="19550"/>
                    <a:pt x="2619391" y="22860"/>
                  </a:cubicBezTo>
                  <a:cubicBezTo>
                    <a:pt x="2498471" y="57409"/>
                    <a:pt x="2668066" y="2825"/>
                    <a:pt x="2505091" y="57150"/>
                  </a:cubicBezTo>
                  <a:cubicBezTo>
                    <a:pt x="2493661" y="60960"/>
                    <a:pt x="2481577" y="63192"/>
                    <a:pt x="2470801" y="68580"/>
                  </a:cubicBezTo>
                  <a:cubicBezTo>
                    <a:pt x="2455561" y="76200"/>
                    <a:pt x="2441344" y="86358"/>
                    <a:pt x="2425081" y="91440"/>
                  </a:cubicBezTo>
                  <a:cubicBezTo>
                    <a:pt x="2388664" y="102820"/>
                    <a:pt x="2279152" y="120368"/>
                    <a:pt x="2230771" y="148590"/>
                  </a:cubicBezTo>
                  <a:cubicBezTo>
                    <a:pt x="2209533" y="160979"/>
                    <a:pt x="2126774" y="227971"/>
                    <a:pt x="2093611" y="240030"/>
                  </a:cubicBezTo>
                  <a:cubicBezTo>
                    <a:pt x="2071831" y="247950"/>
                    <a:pt x="2047654" y="246433"/>
                    <a:pt x="2025031" y="251460"/>
                  </a:cubicBezTo>
                  <a:cubicBezTo>
                    <a:pt x="2013270" y="254074"/>
                    <a:pt x="2002502" y="260276"/>
                    <a:pt x="1990741" y="262890"/>
                  </a:cubicBezTo>
                  <a:cubicBezTo>
                    <a:pt x="1968118" y="267917"/>
                    <a:pt x="1945021" y="270510"/>
                    <a:pt x="1922161" y="274320"/>
                  </a:cubicBezTo>
                  <a:cubicBezTo>
                    <a:pt x="1934648" y="211886"/>
                    <a:pt x="1960261" y="188595"/>
                    <a:pt x="1967881" y="171450"/>
                  </a:cubicBezTo>
                  <a:close/>
                </a:path>
              </a:pathLst>
            </a:custGeom>
            <a:solidFill>
              <a:srgbClr val="FF0000">
                <a:alpha val="4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grpSp>
          <p:nvGrpSpPr>
            <p:cNvPr id="25" name="Skupina 24"/>
            <p:cNvGrpSpPr/>
            <p:nvPr/>
          </p:nvGrpSpPr>
          <p:grpSpPr>
            <a:xfrm rot="5072491">
              <a:off x="4653394" y="2345977"/>
              <a:ext cx="730161" cy="655273"/>
              <a:chOff x="5580112" y="2420888"/>
              <a:chExt cx="432048" cy="504056"/>
            </a:xfrm>
          </p:grpSpPr>
          <p:sp>
            <p:nvSpPr>
              <p:cNvPr id="27" name="Ovál 26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Ovál 27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9" name="Přímá spojnice se šipkou 28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Obdélník 29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31" name="Skupina 30"/>
            <p:cNvGrpSpPr/>
            <p:nvPr/>
          </p:nvGrpSpPr>
          <p:grpSpPr>
            <a:xfrm rot="5072491">
              <a:off x="5963940" y="1615814"/>
              <a:ext cx="730161" cy="655273"/>
              <a:chOff x="5580112" y="2420888"/>
              <a:chExt cx="432048" cy="504056"/>
            </a:xfrm>
          </p:grpSpPr>
          <p:sp>
            <p:nvSpPr>
              <p:cNvPr id="32" name="Ovál 31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3" name="Ovál 32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4" name="Přímá spojnice se šipkou 33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bdélník 34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36" name="Skupina 35"/>
            <p:cNvGrpSpPr/>
            <p:nvPr/>
          </p:nvGrpSpPr>
          <p:grpSpPr>
            <a:xfrm rot="5072491">
              <a:off x="4934227" y="2102590"/>
              <a:ext cx="730161" cy="655273"/>
              <a:chOff x="5580112" y="2420888"/>
              <a:chExt cx="432048" cy="504056"/>
            </a:xfrm>
          </p:grpSpPr>
          <p:sp>
            <p:nvSpPr>
              <p:cNvPr id="37" name="Ovál 36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Ovál 37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9" name="Přímá spojnice se šipkou 38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bdélník 39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41" name="Skupina 40"/>
            <p:cNvGrpSpPr/>
            <p:nvPr/>
          </p:nvGrpSpPr>
          <p:grpSpPr>
            <a:xfrm rot="5072491">
              <a:off x="5589498" y="1737508"/>
              <a:ext cx="730161" cy="655273"/>
              <a:chOff x="5580112" y="2420888"/>
              <a:chExt cx="432048" cy="504056"/>
            </a:xfrm>
          </p:grpSpPr>
          <p:sp>
            <p:nvSpPr>
              <p:cNvPr id="42" name="Ovál 41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Ovál 42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4" name="Přímá spojnice se šipkou 43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bdélník 44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46" name="Skupina 45"/>
            <p:cNvGrpSpPr/>
            <p:nvPr/>
          </p:nvGrpSpPr>
          <p:grpSpPr>
            <a:xfrm rot="5072491">
              <a:off x="7461706" y="4049687"/>
              <a:ext cx="730161" cy="655273"/>
              <a:chOff x="5580112" y="2420888"/>
              <a:chExt cx="432048" cy="504056"/>
            </a:xfrm>
          </p:grpSpPr>
          <p:sp>
            <p:nvSpPr>
              <p:cNvPr id="47" name="Ovál 46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8" name="Ovál 47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9" name="Přímá spojnice se šipkou 48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bdélník 49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51" name="Skupina 50"/>
            <p:cNvGrpSpPr/>
            <p:nvPr/>
          </p:nvGrpSpPr>
          <p:grpSpPr>
            <a:xfrm rot="5072491">
              <a:off x="5215058" y="1859203"/>
              <a:ext cx="730161" cy="655273"/>
              <a:chOff x="5580112" y="2420888"/>
              <a:chExt cx="432048" cy="504056"/>
            </a:xfrm>
          </p:grpSpPr>
          <p:sp>
            <p:nvSpPr>
              <p:cNvPr id="52" name="Ovál 51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Ovál 52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54" name="Přímá spojnice se šipkou 53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Obdélník 54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56" name="Skupina 55"/>
            <p:cNvGrpSpPr/>
            <p:nvPr/>
          </p:nvGrpSpPr>
          <p:grpSpPr>
            <a:xfrm rot="5072491">
              <a:off x="7461706" y="4536461"/>
              <a:ext cx="730161" cy="655273"/>
              <a:chOff x="5580112" y="2420888"/>
              <a:chExt cx="432048" cy="504056"/>
            </a:xfrm>
          </p:grpSpPr>
          <p:sp>
            <p:nvSpPr>
              <p:cNvPr id="57" name="Ovál 56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8" name="Ovál 57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59" name="Přímá spojnice se šipkou 58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bdélník 59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61" name="Skupina 60"/>
            <p:cNvGrpSpPr/>
            <p:nvPr/>
          </p:nvGrpSpPr>
          <p:grpSpPr>
            <a:xfrm rot="5072491">
              <a:off x="7742537" y="3197832"/>
              <a:ext cx="730161" cy="655273"/>
              <a:chOff x="5580112" y="2420888"/>
              <a:chExt cx="432048" cy="504056"/>
            </a:xfrm>
          </p:grpSpPr>
          <p:sp>
            <p:nvSpPr>
              <p:cNvPr id="62" name="Ovál 61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3" name="Ovál 62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64" name="Přímá spojnice se šipkou 63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bdélník 64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66" name="Skupina 65"/>
            <p:cNvGrpSpPr/>
            <p:nvPr/>
          </p:nvGrpSpPr>
          <p:grpSpPr>
            <a:xfrm rot="5072491">
              <a:off x="8069568" y="2954445"/>
              <a:ext cx="730161" cy="655273"/>
              <a:chOff x="5580112" y="2420888"/>
              <a:chExt cx="432048" cy="504056"/>
            </a:xfrm>
          </p:grpSpPr>
          <p:sp>
            <p:nvSpPr>
              <p:cNvPr id="67" name="Ovál 66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8" name="Ovál 67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69" name="Přímá spojnice se šipkou 68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Obdélník 69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71" name="Skupina 70"/>
            <p:cNvGrpSpPr/>
            <p:nvPr/>
          </p:nvGrpSpPr>
          <p:grpSpPr>
            <a:xfrm rot="5072491">
              <a:off x="7461706" y="3562912"/>
              <a:ext cx="730161" cy="655273"/>
              <a:chOff x="5580112" y="2420888"/>
              <a:chExt cx="432048" cy="504056"/>
            </a:xfrm>
          </p:grpSpPr>
          <p:sp>
            <p:nvSpPr>
              <p:cNvPr id="72" name="Ovál 71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3" name="Ovál 72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4" name="Přímá spojnice se šipkou 73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Obdélník 74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cxnSp>
          <p:nvCxnSpPr>
            <p:cNvPr id="76" name="Přímá spojnice se šipkou 75"/>
            <p:cNvCxnSpPr/>
            <p:nvPr/>
          </p:nvCxnSpPr>
          <p:spPr>
            <a:xfrm flipH="1">
              <a:off x="4384779" y="3121526"/>
              <a:ext cx="468052" cy="608468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Skupina 76"/>
            <p:cNvGrpSpPr/>
            <p:nvPr/>
          </p:nvGrpSpPr>
          <p:grpSpPr>
            <a:xfrm rot="5072491">
              <a:off x="4747004" y="2832750"/>
              <a:ext cx="730161" cy="655273"/>
              <a:chOff x="5580112" y="2420888"/>
              <a:chExt cx="432048" cy="504056"/>
            </a:xfrm>
          </p:grpSpPr>
          <p:sp>
            <p:nvSpPr>
              <p:cNvPr id="78" name="Ovál 77"/>
              <p:cNvSpPr/>
              <p:nvPr/>
            </p:nvSpPr>
            <p:spPr>
              <a:xfrm>
                <a:off x="5580112" y="2780928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9" name="Ovál 78"/>
              <p:cNvSpPr/>
              <p:nvPr/>
            </p:nvSpPr>
            <p:spPr>
              <a:xfrm>
                <a:off x="5868144" y="25649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80" name="Přímá spojnice se šipkou 79"/>
              <p:cNvCxnSpPr/>
              <p:nvPr/>
            </p:nvCxnSpPr>
            <p:spPr>
              <a:xfrm flipV="1">
                <a:off x="5652120" y="2636913"/>
                <a:ext cx="288032" cy="21602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Obdélník 80"/>
              <p:cNvSpPr/>
              <p:nvPr/>
            </p:nvSpPr>
            <p:spPr>
              <a:xfrm>
                <a:off x="5672060" y="24208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cs-CZ" dirty="0"/>
              </a:p>
            </p:txBody>
          </p:sp>
        </p:grpSp>
        <p:cxnSp>
          <p:nvCxnSpPr>
            <p:cNvPr id="82" name="Přímá spojnice se šipkou 81"/>
            <p:cNvCxnSpPr/>
            <p:nvPr/>
          </p:nvCxnSpPr>
          <p:spPr>
            <a:xfrm flipH="1" flipV="1">
              <a:off x="4665610" y="1296123"/>
              <a:ext cx="374442" cy="608468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se šipkou 82"/>
            <p:cNvCxnSpPr/>
            <p:nvPr/>
          </p:nvCxnSpPr>
          <p:spPr>
            <a:xfrm>
              <a:off x="8222806" y="3851687"/>
              <a:ext cx="468052" cy="608468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" name="Obdélník 85"/>
                <p:cNvSpPr/>
                <p:nvPr/>
              </p:nvSpPr>
              <p:spPr>
                <a:xfrm>
                  <a:off x="4838962" y="1406238"/>
                  <a:ext cx="486967" cy="6241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86" name="Obdélník 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38962" y="1406238"/>
                  <a:ext cx="486967" cy="62417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" name="Obdélník 86"/>
                <p:cNvSpPr/>
                <p:nvPr/>
              </p:nvSpPr>
              <p:spPr>
                <a:xfrm>
                  <a:off x="4551423" y="3292972"/>
                  <a:ext cx="486967" cy="6241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87" name="Obdélník 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1423" y="3292972"/>
                  <a:ext cx="486967" cy="62417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8" name="Obdélník 87"/>
                <p:cNvSpPr/>
                <p:nvPr/>
              </p:nvSpPr>
              <p:spPr>
                <a:xfrm>
                  <a:off x="8100392" y="4149080"/>
                  <a:ext cx="486967" cy="6241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88" name="Obdélník 8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0392" y="4149080"/>
                  <a:ext cx="486967" cy="62417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4" name="Přímá spojnice se šipkou 93"/>
            <p:cNvCxnSpPr/>
            <p:nvPr/>
          </p:nvCxnSpPr>
          <p:spPr>
            <a:xfrm flipV="1">
              <a:off x="3707904" y="2852936"/>
              <a:ext cx="2664296" cy="172819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" name="Obdélník 97"/>
                <p:cNvSpPr/>
                <p:nvPr/>
              </p:nvSpPr>
              <p:spPr>
                <a:xfrm>
                  <a:off x="4787766" y="3674343"/>
                  <a:ext cx="464378" cy="69341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𝜉</m:t>
                            </m:r>
                          </m:e>
                        </m:acc>
                      </m:oMath>
                    </m:oMathPara>
                  </a14:m>
                  <a:endParaRPr lang="cs-CZ" dirty="0"/>
                </a:p>
              </p:txBody>
            </p:sp>
          </mc:Choice>
          <mc:Fallback>
            <p:sp>
              <p:nvSpPr>
                <p:cNvPr id="98" name="Obdélník 9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7766" y="3674343"/>
                  <a:ext cx="464378" cy="693415"/>
                </a:xfrm>
                <a:prstGeom prst="rect">
                  <a:avLst/>
                </a:prstGeom>
                <a:blipFill>
                  <a:blip r:embed="rId14"/>
                  <a:stretch>
                    <a:fillRect t="-20000" r="-27119" b="-1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ovéPole 2"/>
          <p:cNvSpPr txBox="1"/>
          <p:nvPr/>
        </p:nvSpPr>
        <p:spPr>
          <a:xfrm>
            <a:off x="27438" y="912755"/>
            <a:ext cx="117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Označíme: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85400" y="1387522"/>
            <a:ext cx="2582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plošná hustota vázaného  povrch. náboje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197638" y="2108751"/>
            <a:ext cx="19669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objemová hustota vázaného  náboje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délník 9"/>
              <p:cNvSpPr/>
              <p:nvPr/>
            </p:nvSpPr>
            <p:spPr>
              <a:xfrm>
                <a:off x="46160" y="3851413"/>
                <a:ext cx="5311868" cy="9591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</m:ac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∭"/>
                          <m:limLoc m:val="undOvr"/>
                          <m:subHide m:val="on"/>
                          <m:supHide m:val="on"/>
                          <m:ctrlPr>
                            <a:rPr lang="cs-CZ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𝜚</m:t>
                              </m:r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latin typeface="Cambria Math"/>
                                          <a:ea typeface="Cambria Math"/>
                                        </a:rPr>
                                        <m:t>𝜉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𝑑𝑉</m:t>
                          </m:r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0" y="3851413"/>
                <a:ext cx="5311868" cy="95917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Přímá spojnice se šipkou 88"/>
          <p:cNvCxnSpPr>
            <a:endCxn id="18" idx="1"/>
          </p:cNvCxnSpPr>
          <p:nvPr/>
        </p:nvCxnSpPr>
        <p:spPr>
          <a:xfrm>
            <a:off x="7196546" y="2165445"/>
            <a:ext cx="314538" cy="257312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nice se šipkou 89"/>
          <p:cNvCxnSpPr>
            <a:endCxn id="18" idx="1"/>
          </p:cNvCxnSpPr>
          <p:nvPr/>
        </p:nvCxnSpPr>
        <p:spPr>
          <a:xfrm>
            <a:off x="6138313" y="1767371"/>
            <a:ext cx="1372771" cy="297120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álný bublinový popisek 83"/>
          <p:cNvSpPr/>
          <p:nvPr/>
        </p:nvSpPr>
        <p:spPr>
          <a:xfrm>
            <a:off x="253822" y="5376048"/>
            <a:ext cx="3140946" cy="864096"/>
          </a:xfrm>
          <a:prstGeom prst="wedgeEllipseCallout">
            <a:avLst>
              <a:gd name="adj1" fmla="val -2689"/>
              <a:gd name="adj2" fmla="val -12310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El. potenciál od povrchového náboje</a:t>
            </a:r>
            <a:endParaRPr lang="cs-CZ" dirty="0"/>
          </a:p>
        </p:txBody>
      </p:sp>
      <p:sp>
        <p:nvSpPr>
          <p:cNvPr id="93" name="Oválný bublinový popisek 92"/>
          <p:cNvSpPr/>
          <p:nvPr/>
        </p:nvSpPr>
        <p:spPr>
          <a:xfrm>
            <a:off x="4496868" y="5294324"/>
            <a:ext cx="3087320" cy="864096"/>
          </a:xfrm>
          <a:prstGeom prst="wedgeEllipseCallout">
            <a:avLst>
              <a:gd name="adj1" fmla="val -35708"/>
              <a:gd name="adj2" fmla="val -11890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El. potenciál od objemového náboje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9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539552" y="404664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grpSp>
        <p:nvGrpSpPr>
          <p:cNvPr id="136" name="Skupina 135"/>
          <p:cNvGrpSpPr/>
          <p:nvPr/>
        </p:nvGrpSpPr>
        <p:grpSpPr>
          <a:xfrm>
            <a:off x="3275856" y="692696"/>
            <a:ext cx="510066" cy="510066"/>
            <a:chOff x="2555776" y="2708920"/>
            <a:chExt cx="510066" cy="510066"/>
          </a:xfrm>
        </p:grpSpPr>
        <p:sp>
          <p:nvSpPr>
            <p:cNvPr id="137" name="Ovál 136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8" name="Ovál 137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40" name="Obdélník 139"/>
          <p:cNvSpPr/>
          <p:nvPr/>
        </p:nvSpPr>
        <p:spPr>
          <a:xfrm rot="18409301">
            <a:off x="3271479" y="96269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141" name="Skupina 140"/>
          <p:cNvGrpSpPr/>
          <p:nvPr/>
        </p:nvGrpSpPr>
        <p:grpSpPr>
          <a:xfrm>
            <a:off x="3923928" y="692696"/>
            <a:ext cx="510066" cy="510066"/>
            <a:chOff x="2555776" y="2708920"/>
            <a:chExt cx="510066" cy="510066"/>
          </a:xfrm>
        </p:grpSpPr>
        <p:sp>
          <p:nvSpPr>
            <p:cNvPr id="142" name="Ovál 141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3" name="Ovál 142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44" name="Skupina 143"/>
          <p:cNvGrpSpPr/>
          <p:nvPr/>
        </p:nvGrpSpPr>
        <p:grpSpPr>
          <a:xfrm>
            <a:off x="3275856" y="1340768"/>
            <a:ext cx="510066" cy="510066"/>
            <a:chOff x="2555776" y="2708920"/>
            <a:chExt cx="510066" cy="510066"/>
          </a:xfrm>
        </p:grpSpPr>
        <p:sp>
          <p:nvSpPr>
            <p:cNvPr id="145" name="Ovál 144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6" name="Ovál 145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47" name="Obdélník 146"/>
          <p:cNvSpPr/>
          <p:nvPr/>
        </p:nvSpPr>
        <p:spPr>
          <a:xfrm rot="18409301">
            <a:off x="3271479" y="161076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148" name="Skupina 147"/>
          <p:cNvGrpSpPr/>
          <p:nvPr/>
        </p:nvGrpSpPr>
        <p:grpSpPr>
          <a:xfrm>
            <a:off x="3923928" y="1340768"/>
            <a:ext cx="510066" cy="510066"/>
            <a:chOff x="2555776" y="2708920"/>
            <a:chExt cx="510066" cy="510066"/>
          </a:xfrm>
        </p:grpSpPr>
        <p:sp>
          <p:nvSpPr>
            <p:cNvPr id="149" name="Ovál 148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0" name="Ovál 149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1" name="Skupina 150"/>
          <p:cNvGrpSpPr/>
          <p:nvPr/>
        </p:nvGrpSpPr>
        <p:grpSpPr>
          <a:xfrm>
            <a:off x="4572000" y="692696"/>
            <a:ext cx="510066" cy="510066"/>
            <a:chOff x="2555776" y="2708920"/>
            <a:chExt cx="510066" cy="510066"/>
          </a:xfrm>
        </p:grpSpPr>
        <p:sp>
          <p:nvSpPr>
            <p:cNvPr id="152" name="Ovál 151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3" name="Ovál 152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54" name="Obdélník 153"/>
          <p:cNvSpPr/>
          <p:nvPr/>
        </p:nvSpPr>
        <p:spPr>
          <a:xfrm rot="18409301">
            <a:off x="4567623" y="96269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155" name="Skupina 154"/>
          <p:cNvGrpSpPr/>
          <p:nvPr/>
        </p:nvGrpSpPr>
        <p:grpSpPr>
          <a:xfrm>
            <a:off x="5220072" y="692696"/>
            <a:ext cx="510066" cy="510066"/>
            <a:chOff x="2555776" y="2708920"/>
            <a:chExt cx="510066" cy="510066"/>
          </a:xfrm>
        </p:grpSpPr>
        <p:sp>
          <p:nvSpPr>
            <p:cNvPr id="156" name="Ovál 155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7" name="Ovál 156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8" name="Skupina 157"/>
          <p:cNvGrpSpPr/>
          <p:nvPr/>
        </p:nvGrpSpPr>
        <p:grpSpPr>
          <a:xfrm>
            <a:off x="4572000" y="1340768"/>
            <a:ext cx="510066" cy="510066"/>
            <a:chOff x="2555776" y="2708920"/>
            <a:chExt cx="510066" cy="510066"/>
          </a:xfrm>
        </p:grpSpPr>
        <p:sp>
          <p:nvSpPr>
            <p:cNvPr id="159" name="Ovál 158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0" name="Ovál 159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61" name="Obdélník 160"/>
          <p:cNvSpPr/>
          <p:nvPr/>
        </p:nvSpPr>
        <p:spPr>
          <a:xfrm rot="18409301">
            <a:off x="4567623" y="161076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162" name="Skupina 161"/>
          <p:cNvGrpSpPr/>
          <p:nvPr/>
        </p:nvGrpSpPr>
        <p:grpSpPr>
          <a:xfrm>
            <a:off x="5220072" y="1340768"/>
            <a:ext cx="510066" cy="510066"/>
            <a:chOff x="2555776" y="2708920"/>
            <a:chExt cx="510066" cy="510066"/>
          </a:xfrm>
        </p:grpSpPr>
        <p:sp>
          <p:nvSpPr>
            <p:cNvPr id="163" name="Ovál 162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4" name="Ovál 163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65" name="Skupina 164"/>
          <p:cNvGrpSpPr/>
          <p:nvPr/>
        </p:nvGrpSpPr>
        <p:grpSpPr>
          <a:xfrm>
            <a:off x="5868144" y="692696"/>
            <a:ext cx="510066" cy="510066"/>
            <a:chOff x="2555776" y="2708920"/>
            <a:chExt cx="510066" cy="510066"/>
          </a:xfrm>
        </p:grpSpPr>
        <p:sp>
          <p:nvSpPr>
            <p:cNvPr id="166" name="Ovál 165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7" name="Ovál 166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68" name="Obdélník 167"/>
          <p:cNvSpPr/>
          <p:nvPr/>
        </p:nvSpPr>
        <p:spPr>
          <a:xfrm rot="18409301">
            <a:off x="5863767" y="96269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169" name="Skupina 168"/>
          <p:cNvGrpSpPr/>
          <p:nvPr/>
        </p:nvGrpSpPr>
        <p:grpSpPr>
          <a:xfrm>
            <a:off x="6516216" y="692696"/>
            <a:ext cx="510066" cy="510066"/>
            <a:chOff x="2555776" y="2708920"/>
            <a:chExt cx="510066" cy="510066"/>
          </a:xfrm>
        </p:grpSpPr>
        <p:sp>
          <p:nvSpPr>
            <p:cNvPr id="170" name="Ovál 169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1" name="Ovál 170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2" name="Skupina 171"/>
          <p:cNvGrpSpPr/>
          <p:nvPr/>
        </p:nvGrpSpPr>
        <p:grpSpPr>
          <a:xfrm>
            <a:off x="5868144" y="1340768"/>
            <a:ext cx="510066" cy="510066"/>
            <a:chOff x="2555776" y="2708920"/>
            <a:chExt cx="510066" cy="510066"/>
          </a:xfrm>
        </p:grpSpPr>
        <p:sp>
          <p:nvSpPr>
            <p:cNvPr id="173" name="Ovál 172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4" name="Ovál 173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75" name="Obdélník 174"/>
          <p:cNvSpPr/>
          <p:nvPr/>
        </p:nvSpPr>
        <p:spPr>
          <a:xfrm rot="18409301">
            <a:off x="5863767" y="161076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176" name="Skupina 175"/>
          <p:cNvGrpSpPr/>
          <p:nvPr/>
        </p:nvGrpSpPr>
        <p:grpSpPr>
          <a:xfrm>
            <a:off x="6516216" y="1340768"/>
            <a:ext cx="510066" cy="510066"/>
            <a:chOff x="2555776" y="2708920"/>
            <a:chExt cx="510066" cy="510066"/>
          </a:xfrm>
        </p:grpSpPr>
        <p:sp>
          <p:nvSpPr>
            <p:cNvPr id="177" name="Ovál 176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8" name="Ovál 177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9" name="Skupina 178"/>
          <p:cNvGrpSpPr/>
          <p:nvPr/>
        </p:nvGrpSpPr>
        <p:grpSpPr>
          <a:xfrm>
            <a:off x="7164288" y="692696"/>
            <a:ext cx="510066" cy="510066"/>
            <a:chOff x="2555776" y="2708920"/>
            <a:chExt cx="510066" cy="510066"/>
          </a:xfrm>
        </p:grpSpPr>
        <p:sp>
          <p:nvSpPr>
            <p:cNvPr id="180" name="Ovál 179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1" name="Ovál 180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82" name="Obdélník 181"/>
          <p:cNvSpPr/>
          <p:nvPr/>
        </p:nvSpPr>
        <p:spPr>
          <a:xfrm rot="18409301">
            <a:off x="7159911" y="96269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183" name="Skupina 182"/>
          <p:cNvGrpSpPr/>
          <p:nvPr/>
        </p:nvGrpSpPr>
        <p:grpSpPr>
          <a:xfrm>
            <a:off x="7812360" y="692696"/>
            <a:ext cx="510066" cy="510066"/>
            <a:chOff x="2555776" y="2708920"/>
            <a:chExt cx="510066" cy="510066"/>
          </a:xfrm>
        </p:grpSpPr>
        <p:sp>
          <p:nvSpPr>
            <p:cNvPr id="184" name="Ovál 183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5" name="Ovál 184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86" name="Skupina 185"/>
          <p:cNvGrpSpPr/>
          <p:nvPr/>
        </p:nvGrpSpPr>
        <p:grpSpPr>
          <a:xfrm>
            <a:off x="7164288" y="1340768"/>
            <a:ext cx="510066" cy="510066"/>
            <a:chOff x="2555776" y="2708920"/>
            <a:chExt cx="510066" cy="510066"/>
          </a:xfrm>
        </p:grpSpPr>
        <p:sp>
          <p:nvSpPr>
            <p:cNvPr id="187" name="Ovál 186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8" name="Ovál 187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89" name="Obdélník 188"/>
          <p:cNvSpPr/>
          <p:nvPr/>
        </p:nvSpPr>
        <p:spPr>
          <a:xfrm rot="18409301">
            <a:off x="7159911" y="161076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190" name="Skupina 189"/>
          <p:cNvGrpSpPr/>
          <p:nvPr/>
        </p:nvGrpSpPr>
        <p:grpSpPr>
          <a:xfrm>
            <a:off x="7812360" y="1340768"/>
            <a:ext cx="510066" cy="510066"/>
            <a:chOff x="2555776" y="2708920"/>
            <a:chExt cx="510066" cy="510066"/>
          </a:xfrm>
        </p:grpSpPr>
        <p:sp>
          <p:nvSpPr>
            <p:cNvPr id="191" name="Ovál 190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2" name="Ovál 191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3" name="Skupina 192"/>
          <p:cNvGrpSpPr/>
          <p:nvPr/>
        </p:nvGrpSpPr>
        <p:grpSpPr>
          <a:xfrm>
            <a:off x="3275856" y="1916832"/>
            <a:ext cx="510066" cy="510066"/>
            <a:chOff x="2555776" y="2708920"/>
            <a:chExt cx="510066" cy="510066"/>
          </a:xfrm>
        </p:grpSpPr>
        <p:sp>
          <p:nvSpPr>
            <p:cNvPr id="194" name="Ovál 193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5" name="Ovál 194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96" name="Obdélník 195"/>
          <p:cNvSpPr/>
          <p:nvPr/>
        </p:nvSpPr>
        <p:spPr>
          <a:xfrm rot="18409301">
            <a:off x="3271479" y="218682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197" name="Skupina 196"/>
          <p:cNvGrpSpPr/>
          <p:nvPr/>
        </p:nvGrpSpPr>
        <p:grpSpPr>
          <a:xfrm>
            <a:off x="3923928" y="1916832"/>
            <a:ext cx="510066" cy="510066"/>
            <a:chOff x="2555776" y="2708920"/>
            <a:chExt cx="510066" cy="510066"/>
          </a:xfrm>
        </p:grpSpPr>
        <p:sp>
          <p:nvSpPr>
            <p:cNvPr id="198" name="Ovál 197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9" name="Ovál 198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0" name="Skupina 199"/>
          <p:cNvGrpSpPr/>
          <p:nvPr/>
        </p:nvGrpSpPr>
        <p:grpSpPr>
          <a:xfrm>
            <a:off x="3275856" y="2564904"/>
            <a:ext cx="510066" cy="510066"/>
            <a:chOff x="2555776" y="2708920"/>
            <a:chExt cx="510066" cy="510066"/>
          </a:xfrm>
        </p:grpSpPr>
        <p:sp>
          <p:nvSpPr>
            <p:cNvPr id="201" name="Ovál 200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2" name="Ovál 201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03" name="Obdélník 202"/>
          <p:cNvSpPr/>
          <p:nvPr/>
        </p:nvSpPr>
        <p:spPr>
          <a:xfrm rot="18409301">
            <a:off x="3271479" y="283489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204" name="Skupina 203"/>
          <p:cNvGrpSpPr/>
          <p:nvPr/>
        </p:nvGrpSpPr>
        <p:grpSpPr>
          <a:xfrm>
            <a:off x="3923928" y="2564904"/>
            <a:ext cx="510066" cy="510066"/>
            <a:chOff x="2555776" y="2708920"/>
            <a:chExt cx="510066" cy="510066"/>
          </a:xfrm>
        </p:grpSpPr>
        <p:sp>
          <p:nvSpPr>
            <p:cNvPr id="205" name="Ovál 204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6" name="Ovál 205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7" name="Skupina 206"/>
          <p:cNvGrpSpPr/>
          <p:nvPr/>
        </p:nvGrpSpPr>
        <p:grpSpPr>
          <a:xfrm>
            <a:off x="4572000" y="1916832"/>
            <a:ext cx="510066" cy="510066"/>
            <a:chOff x="2555776" y="2708920"/>
            <a:chExt cx="510066" cy="510066"/>
          </a:xfrm>
        </p:grpSpPr>
        <p:sp>
          <p:nvSpPr>
            <p:cNvPr id="208" name="Ovál 207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9" name="Ovál 208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10" name="Obdélník 209"/>
          <p:cNvSpPr/>
          <p:nvPr/>
        </p:nvSpPr>
        <p:spPr>
          <a:xfrm rot="18409301">
            <a:off x="4567623" y="218682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211" name="Skupina 210"/>
          <p:cNvGrpSpPr/>
          <p:nvPr/>
        </p:nvGrpSpPr>
        <p:grpSpPr>
          <a:xfrm>
            <a:off x="5220072" y="1916832"/>
            <a:ext cx="510066" cy="510066"/>
            <a:chOff x="2555776" y="2708920"/>
            <a:chExt cx="510066" cy="510066"/>
          </a:xfrm>
        </p:grpSpPr>
        <p:sp>
          <p:nvSpPr>
            <p:cNvPr id="212" name="Ovál 211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3" name="Ovál 212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14" name="Skupina 213"/>
          <p:cNvGrpSpPr/>
          <p:nvPr/>
        </p:nvGrpSpPr>
        <p:grpSpPr>
          <a:xfrm>
            <a:off x="4572000" y="2564904"/>
            <a:ext cx="510066" cy="510066"/>
            <a:chOff x="2555776" y="2708920"/>
            <a:chExt cx="510066" cy="510066"/>
          </a:xfrm>
        </p:grpSpPr>
        <p:sp>
          <p:nvSpPr>
            <p:cNvPr id="215" name="Ovál 214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6" name="Ovál 215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17" name="Obdélník 216"/>
          <p:cNvSpPr/>
          <p:nvPr/>
        </p:nvSpPr>
        <p:spPr>
          <a:xfrm rot="18409301">
            <a:off x="4567623" y="283489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218" name="Skupina 217"/>
          <p:cNvGrpSpPr/>
          <p:nvPr/>
        </p:nvGrpSpPr>
        <p:grpSpPr>
          <a:xfrm>
            <a:off x="5220072" y="2564904"/>
            <a:ext cx="510066" cy="510066"/>
            <a:chOff x="2555776" y="2708920"/>
            <a:chExt cx="510066" cy="510066"/>
          </a:xfrm>
        </p:grpSpPr>
        <p:sp>
          <p:nvSpPr>
            <p:cNvPr id="219" name="Ovál 218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0" name="Ovál 219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21" name="Skupina 220"/>
          <p:cNvGrpSpPr/>
          <p:nvPr/>
        </p:nvGrpSpPr>
        <p:grpSpPr>
          <a:xfrm>
            <a:off x="5868144" y="1916832"/>
            <a:ext cx="510066" cy="510066"/>
            <a:chOff x="2555776" y="2708920"/>
            <a:chExt cx="510066" cy="510066"/>
          </a:xfrm>
        </p:grpSpPr>
        <p:sp>
          <p:nvSpPr>
            <p:cNvPr id="222" name="Ovál 221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3" name="Ovál 222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4" name="Obdélník 223"/>
          <p:cNvSpPr/>
          <p:nvPr/>
        </p:nvSpPr>
        <p:spPr>
          <a:xfrm rot="18409301">
            <a:off x="5863767" y="218682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225" name="Skupina 224"/>
          <p:cNvGrpSpPr/>
          <p:nvPr/>
        </p:nvGrpSpPr>
        <p:grpSpPr>
          <a:xfrm>
            <a:off x="6516216" y="1916832"/>
            <a:ext cx="510066" cy="510066"/>
            <a:chOff x="2555776" y="2708920"/>
            <a:chExt cx="510066" cy="510066"/>
          </a:xfrm>
        </p:grpSpPr>
        <p:sp>
          <p:nvSpPr>
            <p:cNvPr id="226" name="Ovál 225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7" name="Ovál 226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28" name="Skupina 227"/>
          <p:cNvGrpSpPr/>
          <p:nvPr/>
        </p:nvGrpSpPr>
        <p:grpSpPr>
          <a:xfrm>
            <a:off x="5868144" y="2564904"/>
            <a:ext cx="510066" cy="510066"/>
            <a:chOff x="2555776" y="2708920"/>
            <a:chExt cx="510066" cy="510066"/>
          </a:xfrm>
        </p:grpSpPr>
        <p:sp>
          <p:nvSpPr>
            <p:cNvPr id="229" name="Ovál 228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0" name="Ovál 229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31" name="Obdélník 230"/>
          <p:cNvSpPr/>
          <p:nvPr/>
        </p:nvSpPr>
        <p:spPr>
          <a:xfrm rot="18409301">
            <a:off x="5863767" y="283489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232" name="Skupina 231"/>
          <p:cNvGrpSpPr/>
          <p:nvPr/>
        </p:nvGrpSpPr>
        <p:grpSpPr>
          <a:xfrm>
            <a:off x="6516216" y="2564904"/>
            <a:ext cx="510066" cy="510066"/>
            <a:chOff x="2555776" y="2708920"/>
            <a:chExt cx="510066" cy="510066"/>
          </a:xfrm>
        </p:grpSpPr>
        <p:sp>
          <p:nvSpPr>
            <p:cNvPr id="233" name="Ovál 232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4" name="Ovál 233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35" name="Skupina 234"/>
          <p:cNvGrpSpPr/>
          <p:nvPr/>
        </p:nvGrpSpPr>
        <p:grpSpPr>
          <a:xfrm>
            <a:off x="7164288" y="1916832"/>
            <a:ext cx="510066" cy="510066"/>
            <a:chOff x="2555776" y="2708920"/>
            <a:chExt cx="510066" cy="510066"/>
          </a:xfrm>
        </p:grpSpPr>
        <p:sp>
          <p:nvSpPr>
            <p:cNvPr id="236" name="Ovál 235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7" name="Ovál 236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38" name="Obdélník 237"/>
          <p:cNvSpPr/>
          <p:nvPr/>
        </p:nvSpPr>
        <p:spPr>
          <a:xfrm rot="18409301">
            <a:off x="7159911" y="218682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239" name="Skupina 238"/>
          <p:cNvGrpSpPr/>
          <p:nvPr/>
        </p:nvGrpSpPr>
        <p:grpSpPr>
          <a:xfrm>
            <a:off x="7812360" y="1916832"/>
            <a:ext cx="510066" cy="510066"/>
            <a:chOff x="2555776" y="2708920"/>
            <a:chExt cx="510066" cy="510066"/>
          </a:xfrm>
        </p:grpSpPr>
        <p:sp>
          <p:nvSpPr>
            <p:cNvPr id="240" name="Ovál 239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1" name="Ovál 240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42" name="Skupina 241"/>
          <p:cNvGrpSpPr/>
          <p:nvPr/>
        </p:nvGrpSpPr>
        <p:grpSpPr>
          <a:xfrm>
            <a:off x="7164288" y="2564904"/>
            <a:ext cx="510066" cy="510066"/>
            <a:chOff x="2555776" y="2708920"/>
            <a:chExt cx="510066" cy="510066"/>
          </a:xfrm>
        </p:grpSpPr>
        <p:sp>
          <p:nvSpPr>
            <p:cNvPr id="243" name="Ovál 242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4" name="Ovál 243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45" name="Obdélník 244"/>
          <p:cNvSpPr/>
          <p:nvPr/>
        </p:nvSpPr>
        <p:spPr>
          <a:xfrm rot="18409301">
            <a:off x="7159911" y="283489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pSp>
        <p:nvGrpSpPr>
          <p:cNvPr id="246" name="Skupina 245"/>
          <p:cNvGrpSpPr/>
          <p:nvPr/>
        </p:nvGrpSpPr>
        <p:grpSpPr>
          <a:xfrm>
            <a:off x="7812360" y="2564904"/>
            <a:ext cx="510066" cy="510066"/>
            <a:chOff x="2555776" y="2708920"/>
            <a:chExt cx="510066" cy="510066"/>
          </a:xfrm>
        </p:grpSpPr>
        <p:sp>
          <p:nvSpPr>
            <p:cNvPr id="247" name="Ovál 246"/>
            <p:cNvSpPr>
              <a:spLocks noChangeAspect="1"/>
            </p:cNvSpPr>
            <p:nvPr/>
          </p:nvSpPr>
          <p:spPr>
            <a:xfrm>
              <a:off x="2555776" y="2708920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8" name="Ovál 247"/>
            <p:cNvSpPr/>
            <p:nvPr/>
          </p:nvSpPr>
          <p:spPr>
            <a:xfrm rot="18409301">
              <a:off x="2750277" y="29045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54" name="Skupina 253"/>
          <p:cNvGrpSpPr/>
          <p:nvPr/>
        </p:nvGrpSpPr>
        <p:grpSpPr>
          <a:xfrm>
            <a:off x="3275856" y="3717032"/>
            <a:ext cx="510066" cy="555708"/>
            <a:chOff x="2030026" y="3910196"/>
            <a:chExt cx="510066" cy="555708"/>
          </a:xfrm>
        </p:grpSpPr>
        <p:sp>
          <p:nvSpPr>
            <p:cNvPr id="255" name="Ovál 254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6" name="Ovál 255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47" name="Skupina 346"/>
          <p:cNvGrpSpPr/>
          <p:nvPr/>
        </p:nvGrpSpPr>
        <p:grpSpPr>
          <a:xfrm>
            <a:off x="3923928" y="3717032"/>
            <a:ext cx="510066" cy="555708"/>
            <a:chOff x="2030026" y="3910196"/>
            <a:chExt cx="510066" cy="555708"/>
          </a:xfrm>
        </p:grpSpPr>
        <p:sp>
          <p:nvSpPr>
            <p:cNvPr id="348" name="Ovál 347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9" name="Ovál 348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0" name="Skupina 349"/>
          <p:cNvGrpSpPr/>
          <p:nvPr/>
        </p:nvGrpSpPr>
        <p:grpSpPr>
          <a:xfrm>
            <a:off x="4572000" y="3717032"/>
            <a:ext cx="510066" cy="555708"/>
            <a:chOff x="2030026" y="3910196"/>
            <a:chExt cx="510066" cy="555708"/>
          </a:xfrm>
        </p:grpSpPr>
        <p:sp>
          <p:nvSpPr>
            <p:cNvPr id="351" name="Ovál 350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2" name="Ovál 351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3" name="Skupina 352"/>
          <p:cNvGrpSpPr/>
          <p:nvPr/>
        </p:nvGrpSpPr>
        <p:grpSpPr>
          <a:xfrm>
            <a:off x="5220072" y="3717032"/>
            <a:ext cx="510066" cy="555708"/>
            <a:chOff x="2030026" y="3910196"/>
            <a:chExt cx="510066" cy="555708"/>
          </a:xfrm>
        </p:grpSpPr>
        <p:sp>
          <p:nvSpPr>
            <p:cNvPr id="354" name="Ovál 353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5" name="Ovál 354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6" name="Skupina 355"/>
          <p:cNvGrpSpPr/>
          <p:nvPr/>
        </p:nvGrpSpPr>
        <p:grpSpPr>
          <a:xfrm>
            <a:off x="5868144" y="3717032"/>
            <a:ext cx="510066" cy="555708"/>
            <a:chOff x="2030026" y="3910196"/>
            <a:chExt cx="510066" cy="555708"/>
          </a:xfrm>
        </p:grpSpPr>
        <p:sp>
          <p:nvSpPr>
            <p:cNvPr id="357" name="Ovál 356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8" name="Ovál 357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9" name="Skupina 358"/>
          <p:cNvGrpSpPr/>
          <p:nvPr/>
        </p:nvGrpSpPr>
        <p:grpSpPr>
          <a:xfrm>
            <a:off x="6516216" y="3717032"/>
            <a:ext cx="510066" cy="555708"/>
            <a:chOff x="2030026" y="3910196"/>
            <a:chExt cx="510066" cy="555708"/>
          </a:xfrm>
        </p:grpSpPr>
        <p:sp>
          <p:nvSpPr>
            <p:cNvPr id="360" name="Ovál 359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1" name="Ovál 360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62" name="Skupina 361"/>
          <p:cNvGrpSpPr/>
          <p:nvPr/>
        </p:nvGrpSpPr>
        <p:grpSpPr>
          <a:xfrm>
            <a:off x="7164288" y="3717032"/>
            <a:ext cx="510066" cy="555708"/>
            <a:chOff x="2030026" y="3910196"/>
            <a:chExt cx="510066" cy="555708"/>
          </a:xfrm>
        </p:grpSpPr>
        <p:sp>
          <p:nvSpPr>
            <p:cNvPr id="363" name="Ovál 362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4" name="Ovál 363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65" name="Skupina 364"/>
          <p:cNvGrpSpPr/>
          <p:nvPr/>
        </p:nvGrpSpPr>
        <p:grpSpPr>
          <a:xfrm>
            <a:off x="7812360" y="3717032"/>
            <a:ext cx="510066" cy="555708"/>
            <a:chOff x="2030026" y="3910196"/>
            <a:chExt cx="510066" cy="555708"/>
          </a:xfrm>
        </p:grpSpPr>
        <p:sp>
          <p:nvSpPr>
            <p:cNvPr id="366" name="Ovál 365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7" name="Ovál 366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68" name="Skupina 367"/>
          <p:cNvGrpSpPr/>
          <p:nvPr/>
        </p:nvGrpSpPr>
        <p:grpSpPr>
          <a:xfrm>
            <a:off x="3275856" y="4365104"/>
            <a:ext cx="510066" cy="555708"/>
            <a:chOff x="2030026" y="3910196"/>
            <a:chExt cx="510066" cy="555708"/>
          </a:xfrm>
        </p:grpSpPr>
        <p:sp>
          <p:nvSpPr>
            <p:cNvPr id="369" name="Ovál 368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0" name="Ovál 369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71" name="Skupina 370"/>
          <p:cNvGrpSpPr/>
          <p:nvPr/>
        </p:nvGrpSpPr>
        <p:grpSpPr>
          <a:xfrm>
            <a:off x="3923928" y="4365104"/>
            <a:ext cx="510066" cy="555708"/>
            <a:chOff x="2030026" y="3910196"/>
            <a:chExt cx="510066" cy="555708"/>
          </a:xfrm>
        </p:grpSpPr>
        <p:sp>
          <p:nvSpPr>
            <p:cNvPr id="372" name="Ovál 371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3" name="Ovál 372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74" name="Skupina 373"/>
          <p:cNvGrpSpPr/>
          <p:nvPr/>
        </p:nvGrpSpPr>
        <p:grpSpPr>
          <a:xfrm>
            <a:off x="4572000" y="4365104"/>
            <a:ext cx="510066" cy="555708"/>
            <a:chOff x="2030026" y="3910196"/>
            <a:chExt cx="510066" cy="555708"/>
          </a:xfrm>
        </p:grpSpPr>
        <p:sp>
          <p:nvSpPr>
            <p:cNvPr id="375" name="Ovál 374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6" name="Ovál 375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77" name="Skupina 376"/>
          <p:cNvGrpSpPr/>
          <p:nvPr/>
        </p:nvGrpSpPr>
        <p:grpSpPr>
          <a:xfrm>
            <a:off x="5220072" y="4365104"/>
            <a:ext cx="510066" cy="555708"/>
            <a:chOff x="2030026" y="3910196"/>
            <a:chExt cx="510066" cy="555708"/>
          </a:xfrm>
        </p:grpSpPr>
        <p:sp>
          <p:nvSpPr>
            <p:cNvPr id="378" name="Ovál 377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9" name="Ovál 378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0" name="Skupina 379"/>
          <p:cNvGrpSpPr/>
          <p:nvPr/>
        </p:nvGrpSpPr>
        <p:grpSpPr>
          <a:xfrm>
            <a:off x="5868144" y="4365104"/>
            <a:ext cx="510066" cy="555708"/>
            <a:chOff x="2030026" y="3910196"/>
            <a:chExt cx="510066" cy="555708"/>
          </a:xfrm>
        </p:grpSpPr>
        <p:sp>
          <p:nvSpPr>
            <p:cNvPr id="381" name="Ovál 380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2" name="Ovál 381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3" name="Skupina 382"/>
          <p:cNvGrpSpPr/>
          <p:nvPr/>
        </p:nvGrpSpPr>
        <p:grpSpPr>
          <a:xfrm>
            <a:off x="6516216" y="4365104"/>
            <a:ext cx="510066" cy="555708"/>
            <a:chOff x="2030026" y="3910196"/>
            <a:chExt cx="510066" cy="555708"/>
          </a:xfrm>
        </p:grpSpPr>
        <p:sp>
          <p:nvSpPr>
            <p:cNvPr id="384" name="Ovál 383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5" name="Ovál 384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6" name="Skupina 385"/>
          <p:cNvGrpSpPr/>
          <p:nvPr/>
        </p:nvGrpSpPr>
        <p:grpSpPr>
          <a:xfrm>
            <a:off x="7164288" y="4365104"/>
            <a:ext cx="510066" cy="555708"/>
            <a:chOff x="2030026" y="3910196"/>
            <a:chExt cx="510066" cy="555708"/>
          </a:xfrm>
        </p:grpSpPr>
        <p:sp>
          <p:nvSpPr>
            <p:cNvPr id="387" name="Ovál 386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8" name="Ovál 387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9" name="Skupina 388"/>
          <p:cNvGrpSpPr/>
          <p:nvPr/>
        </p:nvGrpSpPr>
        <p:grpSpPr>
          <a:xfrm>
            <a:off x="7812360" y="4365104"/>
            <a:ext cx="510066" cy="555708"/>
            <a:chOff x="2030026" y="3910196"/>
            <a:chExt cx="510066" cy="555708"/>
          </a:xfrm>
        </p:grpSpPr>
        <p:sp>
          <p:nvSpPr>
            <p:cNvPr id="390" name="Ovál 389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1" name="Ovál 390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92" name="Skupina 391"/>
          <p:cNvGrpSpPr/>
          <p:nvPr/>
        </p:nvGrpSpPr>
        <p:grpSpPr>
          <a:xfrm>
            <a:off x="3275856" y="5013176"/>
            <a:ext cx="510066" cy="555708"/>
            <a:chOff x="2030026" y="3910196"/>
            <a:chExt cx="510066" cy="555708"/>
          </a:xfrm>
        </p:grpSpPr>
        <p:sp>
          <p:nvSpPr>
            <p:cNvPr id="393" name="Ovál 392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4" name="Ovál 393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95" name="Skupina 394"/>
          <p:cNvGrpSpPr/>
          <p:nvPr/>
        </p:nvGrpSpPr>
        <p:grpSpPr>
          <a:xfrm>
            <a:off x="3923928" y="5013176"/>
            <a:ext cx="510066" cy="555708"/>
            <a:chOff x="2030026" y="3910196"/>
            <a:chExt cx="510066" cy="555708"/>
          </a:xfrm>
        </p:grpSpPr>
        <p:sp>
          <p:nvSpPr>
            <p:cNvPr id="396" name="Ovál 395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7" name="Ovál 396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98" name="Skupina 397"/>
          <p:cNvGrpSpPr/>
          <p:nvPr/>
        </p:nvGrpSpPr>
        <p:grpSpPr>
          <a:xfrm>
            <a:off x="4572000" y="5013176"/>
            <a:ext cx="510066" cy="555708"/>
            <a:chOff x="2030026" y="3910196"/>
            <a:chExt cx="510066" cy="555708"/>
          </a:xfrm>
        </p:grpSpPr>
        <p:sp>
          <p:nvSpPr>
            <p:cNvPr id="399" name="Ovál 398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0" name="Ovál 399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01" name="Skupina 400"/>
          <p:cNvGrpSpPr/>
          <p:nvPr/>
        </p:nvGrpSpPr>
        <p:grpSpPr>
          <a:xfrm>
            <a:off x="5220072" y="5013176"/>
            <a:ext cx="510066" cy="555708"/>
            <a:chOff x="2030026" y="3910196"/>
            <a:chExt cx="510066" cy="555708"/>
          </a:xfrm>
        </p:grpSpPr>
        <p:sp>
          <p:nvSpPr>
            <p:cNvPr id="402" name="Ovál 401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3" name="Ovál 402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04" name="Skupina 403"/>
          <p:cNvGrpSpPr/>
          <p:nvPr/>
        </p:nvGrpSpPr>
        <p:grpSpPr>
          <a:xfrm>
            <a:off x="5868144" y="5013176"/>
            <a:ext cx="510066" cy="555708"/>
            <a:chOff x="2030026" y="3910196"/>
            <a:chExt cx="510066" cy="555708"/>
          </a:xfrm>
        </p:grpSpPr>
        <p:sp>
          <p:nvSpPr>
            <p:cNvPr id="405" name="Ovál 404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6" name="Ovál 405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07" name="Skupina 406"/>
          <p:cNvGrpSpPr/>
          <p:nvPr/>
        </p:nvGrpSpPr>
        <p:grpSpPr>
          <a:xfrm>
            <a:off x="6516216" y="5013176"/>
            <a:ext cx="510066" cy="555708"/>
            <a:chOff x="2030026" y="3910196"/>
            <a:chExt cx="510066" cy="555708"/>
          </a:xfrm>
        </p:grpSpPr>
        <p:sp>
          <p:nvSpPr>
            <p:cNvPr id="408" name="Ovál 407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9" name="Ovál 408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10" name="Skupina 409"/>
          <p:cNvGrpSpPr/>
          <p:nvPr/>
        </p:nvGrpSpPr>
        <p:grpSpPr>
          <a:xfrm>
            <a:off x="7164288" y="5013176"/>
            <a:ext cx="510066" cy="555708"/>
            <a:chOff x="2030026" y="3910196"/>
            <a:chExt cx="510066" cy="555708"/>
          </a:xfrm>
        </p:grpSpPr>
        <p:sp>
          <p:nvSpPr>
            <p:cNvPr id="411" name="Ovál 410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2" name="Ovál 411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13" name="Skupina 412"/>
          <p:cNvGrpSpPr/>
          <p:nvPr/>
        </p:nvGrpSpPr>
        <p:grpSpPr>
          <a:xfrm>
            <a:off x="7812360" y="5013176"/>
            <a:ext cx="510066" cy="555708"/>
            <a:chOff x="2030026" y="3910196"/>
            <a:chExt cx="510066" cy="555708"/>
          </a:xfrm>
        </p:grpSpPr>
        <p:sp>
          <p:nvSpPr>
            <p:cNvPr id="414" name="Ovál 413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5" name="Ovál 414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16" name="Skupina 415"/>
          <p:cNvGrpSpPr/>
          <p:nvPr/>
        </p:nvGrpSpPr>
        <p:grpSpPr>
          <a:xfrm>
            <a:off x="3275856" y="5661248"/>
            <a:ext cx="510066" cy="555708"/>
            <a:chOff x="2030026" y="3910196"/>
            <a:chExt cx="510066" cy="555708"/>
          </a:xfrm>
        </p:grpSpPr>
        <p:sp>
          <p:nvSpPr>
            <p:cNvPr id="417" name="Ovál 416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8" name="Ovál 417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19" name="Skupina 418"/>
          <p:cNvGrpSpPr/>
          <p:nvPr/>
        </p:nvGrpSpPr>
        <p:grpSpPr>
          <a:xfrm>
            <a:off x="3923928" y="5661248"/>
            <a:ext cx="510066" cy="555708"/>
            <a:chOff x="2030026" y="3910196"/>
            <a:chExt cx="510066" cy="555708"/>
          </a:xfrm>
        </p:grpSpPr>
        <p:sp>
          <p:nvSpPr>
            <p:cNvPr id="420" name="Ovál 419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1" name="Ovál 420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22" name="Skupina 421"/>
          <p:cNvGrpSpPr/>
          <p:nvPr/>
        </p:nvGrpSpPr>
        <p:grpSpPr>
          <a:xfrm>
            <a:off x="4572000" y="5661248"/>
            <a:ext cx="510066" cy="555708"/>
            <a:chOff x="2030026" y="3910196"/>
            <a:chExt cx="510066" cy="555708"/>
          </a:xfrm>
        </p:grpSpPr>
        <p:sp>
          <p:nvSpPr>
            <p:cNvPr id="423" name="Ovál 422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4" name="Ovál 423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25" name="Skupina 424"/>
          <p:cNvGrpSpPr/>
          <p:nvPr/>
        </p:nvGrpSpPr>
        <p:grpSpPr>
          <a:xfrm>
            <a:off x="5220072" y="5661248"/>
            <a:ext cx="510066" cy="555708"/>
            <a:chOff x="2030026" y="3910196"/>
            <a:chExt cx="510066" cy="555708"/>
          </a:xfrm>
        </p:grpSpPr>
        <p:sp>
          <p:nvSpPr>
            <p:cNvPr id="426" name="Ovál 425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7" name="Ovál 426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28" name="Skupina 427"/>
          <p:cNvGrpSpPr/>
          <p:nvPr/>
        </p:nvGrpSpPr>
        <p:grpSpPr>
          <a:xfrm>
            <a:off x="5868144" y="5661248"/>
            <a:ext cx="510066" cy="555708"/>
            <a:chOff x="2030026" y="3910196"/>
            <a:chExt cx="510066" cy="555708"/>
          </a:xfrm>
        </p:grpSpPr>
        <p:sp>
          <p:nvSpPr>
            <p:cNvPr id="429" name="Ovál 428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0" name="Ovál 429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31" name="Skupina 430"/>
          <p:cNvGrpSpPr/>
          <p:nvPr/>
        </p:nvGrpSpPr>
        <p:grpSpPr>
          <a:xfrm>
            <a:off x="6516216" y="5661248"/>
            <a:ext cx="510066" cy="555708"/>
            <a:chOff x="2030026" y="3910196"/>
            <a:chExt cx="510066" cy="555708"/>
          </a:xfrm>
        </p:grpSpPr>
        <p:sp>
          <p:nvSpPr>
            <p:cNvPr id="432" name="Ovál 431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3" name="Ovál 432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34" name="Skupina 433"/>
          <p:cNvGrpSpPr/>
          <p:nvPr/>
        </p:nvGrpSpPr>
        <p:grpSpPr>
          <a:xfrm>
            <a:off x="7164288" y="5661248"/>
            <a:ext cx="510066" cy="555708"/>
            <a:chOff x="2030026" y="3910196"/>
            <a:chExt cx="510066" cy="555708"/>
          </a:xfrm>
        </p:grpSpPr>
        <p:sp>
          <p:nvSpPr>
            <p:cNvPr id="435" name="Ovál 434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6" name="Ovál 435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37" name="Skupina 436"/>
          <p:cNvGrpSpPr/>
          <p:nvPr/>
        </p:nvGrpSpPr>
        <p:grpSpPr>
          <a:xfrm>
            <a:off x="7812360" y="5661248"/>
            <a:ext cx="510066" cy="555708"/>
            <a:chOff x="2030026" y="3910196"/>
            <a:chExt cx="510066" cy="555708"/>
          </a:xfrm>
        </p:grpSpPr>
        <p:sp>
          <p:nvSpPr>
            <p:cNvPr id="438" name="Ovál 437"/>
            <p:cNvSpPr>
              <a:spLocks noChangeAspect="1"/>
            </p:cNvSpPr>
            <p:nvPr/>
          </p:nvSpPr>
          <p:spPr>
            <a:xfrm>
              <a:off x="2030026" y="3910196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9" name="Ovál 438"/>
            <p:cNvSpPr/>
            <p:nvPr/>
          </p:nvSpPr>
          <p:spPr>
            <a:xfrm rot="18409301">
              <a:off x="2224527" y="4321888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132133" y="3028573"/>
                <a:ext cx="225394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𝜈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objemová hustota </a:t>
                </a:r>
                <a:r>
                  <a:rPr lang="cs-CZ" dirty="0" smtClean="0"/>
                  <a:t>počtu el. dipólů</a:t>
                </a:r>
                <a:endParaRPr lang="cs-CZ" dirty="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33" y="3028573"/>
                <a:ext cx="2253946" cy="646331"/>
              </a:xfrm>
              <a:prstGeom prst="rect">
                <a:avLst/>
              </a:prstGeom>
              <a:blipFill>
                <a:blip r:embed="rId2"/>
                <a:stretch>
                  <a:fillRect l="-2439" t="-5660" b="-14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0" name="TextovéPole 439"/>
              <p:cNvSpPr txBox="1"/>
              <p:nvPr/>
            </p:nvSpPr>
            <p:spPr>
              <a:xfrm>
                <a:off x="35476" y="3887921"/>
                <a:ext cx="30598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elektrický dipólový </a:t>
                </a:r>
                <a:r>
                  <a:rPr lang="cs-CZ" dirty="0" smtClean="0"/>
                  <a:t>moment jednoho dipólu</a:t>
                </a:r>
                <a:endParaRPr lang="cs-CZ" dirty="0"/>
              </a:p>
            </p:txBody>
          </p:sp>
        </mc:Choice>
        <mc:Fallback>
          <p:sp>
            <p:nvSpPr>
              <p:cNvPr id="440" name="TextovéPole 4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6" y="3887921"/>
                <a:ext cx="3059832" cy="646331"/>
              </a:xfrm>
              <a:prstGeom prst="rect">
                <a:avLst/>
              </a:prstGeom>
              <a:blipFill>
                <a:blip r:embed="rId3"/>
                <a:stretch>
                  <a:fillRect l="-1793" t="-13208" b="-14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7" name="Skupina 446"/>
          <p:cNvGrpSpPr/>
          <p:nvPr/>
        </p:nvGrpSpPr>
        <p:grpSpPr>
          <a:xfrm>
            <a:off x="323528" y="4581128"/>
            <a:ext cx="510066" cy="604856"/>
            <a:chOff x="611560" y="5085184"/>
            <a:chExt cx="510066" cy="604856"/>
          </a:xfrm>
        </p:grpSpPr>
        <p:cxnSp>
          <p:nvCxnSpPr>
            <p:cNvPr id="139" name="Přímá spojnice se šipkou 138"/>
            <p:cNvCxnSpPr/>
            <p:nvPr/>
          </p:nvCxnSpPr>
          <p:spPr>
            <a:xfrm>
              <a:off x="827584" y="5301208"/>
              <a:ext cx="1" cy="2880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2" name="Ovál 441"/>
            <p:cNvSpPr>
              <a:spLocks noChangeAspect="1"/>
            </p:cNvSpPr>
            <p:nvPr/>
          </p:nvSpPr>
          <p:spPr>
            <a:xfrm>
              <a:off x="611560" y="5085184"/>
              <a:ext cx="510066" cy="510066"/>
            </a:xfrm>
            <a:prstGeom prst="ellipse">
              <a:avLst/>
            </a:prstGeom>
            <a:gradFill flip="none" rotWithShape="1">
              <a:gsLst>
                <a:gs pos="18000">
                  <a:srgbClr val="00B050">
                    <a:shade val="30000"/>
                    <a:satMod val="115000"/>
                    <a:alpha val="77000"/>
                  </a:srgbClr>
                </a:gs>
                <a:gs pos="71000">
                  <a:srgbClr val="00B050">
                    <a:shade val="67500"/>
                    <a:satMod val="115000"/>
                    <a:alpha val="41000"/>
                  </a:srgbClr>
                </a:gs>
                <a:gs pos="97000">
                  <a:srgbClr val="00B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3" name="Ovál 442"/>
            <p:cNvSpPr/>
            <p:nvPr/>
          </p:nvSpPr>
          <p:spPr>
            <a:xfrm rot="18409301">
              <a:off x="784367" y="554602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8" name="TextovéPole 447"/>
              <p:cNvSpPr txBox="1"/>
              <p:nvPr/>
            </p:nvSpPr>
            <p:spPr>
              <a:xfrm>
                <a:off x="1115616" y="4581128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8" name="TextovéPole 4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581128"/>
                <a:ext cx="377924" cy="410305"/>
              </a:xfrm>
              <a:prstGeom prst="rect">
                <a:avLst/>
              </a:prstGeom>
              <a:blipFill rotWithShape="1">
                <a:blip r:embed="rId4"/>
                <a:stretch>
                  <a:fillRect t="-22059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0" name="Pravoúhlá spojnice 449"/>
          <p:cNvCxnSpPr>
            <a:stCxn id="448" idx="2"/>
          </p:cNvCxnSpPr>
          <p:nvPr/>
        </p:nvCxnSpPr>
        <p:spPr>
          <a:xfrm rot="5400000" flipH="1">
            <a:off x="896932" y="4583788"/>
            <a:ext cx="122273" cy="693018"/>
          </a:xfrm>
          <a:prstGeom prst="bentConnector4">
            <a:avLst>
              <a:gd name="adj1" fmla="val -186959"/>
              <a:gd name="adj2" fmla="val 63633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ovéPole 450"/>
          <p:cNvSpPr txBox="1"/>
          <p:nvPr/>
        </p:nvSpPr>
        <p:spPr>
          <a:xfrm>
            <a:off x="35476" y="5877272"/>
            <a:ext cx="1839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vektor polarizace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2" name="Obdélník 451"/>
              <p:cNvSpPr/>
              <p:nvPr/>
            </p:nvSpPr>
            <p:spPr>
              <a:xfrm>
                <a:off x="1763688" y="4797152"/>
                <a:ext cx="961032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Q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2" name="Obdélník 4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797152"/>
                <a:ext cx="961032" cy="410305"/>
              </a:xfrm>
              <a:prstGeom prst="rect">
                <a:avLst/>
              </a:prstGeom>
              <a:blipFill rotWithShape="1">
                <a:blip r:embed="rId5"/>
                <a:stretch>
                  <a:fillRect t="-22388" r="-27215" b="-89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3" name="Obdélník 452"/>
              <p:cNvSpPr/>
              <p:nvPr/>
            </p:nvSpPr>
            <p:spPr>
              <a:xfrm>
                <a:off x="1763688" y="5877272"/>
                <a:ext cx="95532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𝜈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3" name="Obdélník 4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877272"/>
                <a:ext cx="955325" cy="402931"/>
              </a:xfrm>
              <a:prstGeom prst="rect">
                <a:avLst/>
              </a:prstGeom>
              <a:blipFill rotWithShape="1">
                <a:blip r:embed="rId6"/>
                <a:stretch>
                  <a:fillRect t="-12121" r="-26752" b="-6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651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3131</TotalTime>
  <Words>372</Words>
  <Application>Microsoft Office PowerPoint</Application>
  <PresentationFormat>Předvádění na obrazovce (4:3)</PresentationFormat>
  <Paragraphs>184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Motiv systému Office</vt:lpstr>
      <vt:lpstr>elektrická polarizace</vt:lpstr>
      <vt:lpstr>osnova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elektrická polarizace</dc:title>
  <dc:creator>PK</dc:creator>
  <cp:lastModifiedBy>Admin</cp:lastModifiedBy>
  <cp:revision>74</cp:revision>
  <dcterms:created xsi:type="dcterms:W3CDTF">2015-03-09T10:01:17Z</dcterms:created>
  <dcterms:modified xsi:type="dcterms:W3CDTF">2023-03-28T21:21:52Z</dcterms:modified>
</cp:coreProperties>
</file>