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2"/>
  </p:notesMasterIdLst>
  <p:handoutMasterIdLst>
    <p:handoutMasterId r:id="rId13"/>
  </p:handoutMasterIdLst>
  <p:sldIdLst>
    <p:sldId id="288" r:id="rId2"/>
    <p:sldId id="550" r:id="rId3"/>
    <p:sldId id="551" r:id="rId4"/>
    <p:sldId id="552" r:id="rId5"/>
    <p:sldId id="553" r:id="rId6"/>
    <p:sldId id="554" r:id="rId7"/>
    <p:sldId id="555" r:id="rId8"/>
    <p:sldId id="556" r:id="rId9"/>
    <p:sldId id="557" r:id="rId10"/>
    <p:sldId id="511" r:id="rId11"/>
  </p:sldIdLst>
  <p:sldSz cx="12192000" cy="6858000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AF3F"/>
    <a:srgbClr val="F01928"/>
    <a:srgbClr val="008C78"/>
    <a:srgbClr val="4BC8FF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4" autoAdjust="0"/>
    <p:restoredTop sz="96754" autoAdjust="0"/>
  </p:normalViewPr>
  <p:slideViewPr>
    <p:cSldViewPr snapToGrid="0">
      <p:cViewPr varScale="1">
        <p:scale>
          <a:sx n="111" d="100"/>
          <a:sy n="111" d="100"/>
        </p:scale>
        <p:origin x="-900" y="-9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1" cy="49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73" tIns="47438" rIns="94873" bIns="4743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3" y="0"/>
            <a:ext cx="2918831" cy="49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73" tIns="47438" rIns="94873" bIns="4743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6015"/>
            <a:ext cx="2918831" cy="49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73" tIns="47438" rIns="94873" bIns="4743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3" y="9376015"/>
            <a:ext cx="2918831" cy="49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73" tIns="47438" rIns="94873" bIns="4743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1" cy="49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73" tIns="47438" rIns="94873" bIns="4743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5" y="0"/>
            <a:ext cx="2918831" cy="49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73" tIns="47438" rIns="94873" bIns="4743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8" y="739775"/>
            <a:ext cx="658018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8007"/>
            <a:ext cx="5388610" cy="444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73" tIns="47438" rIns="94873" bIns="474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4303"/>
            <a:ext cx="2918831" cy="49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73" tIns="47438" rIns="94873" bIns="4743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5" y="9374303"/>
            <a:ext cx="2918831" cy="49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73" tIns="47438" rIns="94873" bIns="4743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2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16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CSI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870" y="2019300"/>
            <a:ext cx="4087670" cy="2820493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xmlns="" id="{F79F468F-CBBF-4FBC-9D13-2F9F8C72B9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xmlns="" id="{86C4ECC2-52CE-44A7-BFFB-E1B0BA66EC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 xmlns="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5991" cy="10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 xmlns="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 xmlns="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 xmlns="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 xmlns="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 xmlns="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erabek@sci.muni.cz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893327F-0569-4569-8C5D-764CFA970A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DDBDD17-D5B4-4807-A77D-5B5328D7F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776" y="1923481"/>
            <a:ext cx="10097757" cy="24177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800" dirty="0" smtClean="0"/>
              <a:t>ČESKO-RAKOUSKÉ POHRANIČÍ –</a:t>
            </a:r>
            <a:br>
              <a:rPr lang="cs-CZ" sz="2800" dirty="0" smtClean="0"/>
            </a:br>
            <a:r>
              <a:rPr lang="cs-CZ" sz="2000" dirty="0" smtClean="0"/>
              <a:t>socioekonomická situace, přeshraniční aspekty a zapojení bezprostředně hraničních obcí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>
                <a:solidFill>
                  <a:srgbClr val="FF0000"/>
                </a:solidFill>
              </a:rPr>
              <a:t>TSCHECHISCH-ÖSTERREICHISCHES GRENZGEBIET –</a:t>
            </a:r>
            <a:br>
              <a:rPr lang="cs-CZ" sz="2800" dirty="0" smtClean="0">
                <a:solidFill>
                  <a:srgbClr val="FF0000"/>
                </a:solidFill>
              </a:rPr>
            </a:br>
            <a:r>
              <a:rPr lang="cs-CZ" sz="2000" dirty="0" err="1" smtClean="0">
                <a:solidFill>
                  <a:srgbClr val="FF0000"/>
                </a:solidFill>
              </a:rPr>
              <a:t>sozial-ökonomische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Situation</a:t>
            </a:r>
            <a:r>
              <a:rPr lang="cs-CZ" sz="2000" dirty="0" smtClean="0">
                <a:solidFill>
                  <a:srgbClr val="FF0000"/>
                </a:solidFill>
              </a:rPr>
              <a:t>, </a:t>
            </a:r>
            <a:r>
              <a:rPr lang="cs-CZ" sz="2000" dirty="0" err="1" smtClean="0">
                <a:solidFill>
                  <a:srgbClr val="FF0000"/>
                </a:solidFill>
              </a:rPr>
              <a:t>grenzüberschreitende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Zusammenarbeit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und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Anknüpfung</a:t>
            </a:r>
            <a:r>
              <a:rPr lang="cs-CZ" sz="2000" dirty="0" smtClean="0">
                <a:solidFill>
                  <a:srgbClr val="FF0000"/>
                </a:solidFill>
              </a:rPr>
              <a:t> der </a:t>
            </a:r>
            <a:r>
              <a:rPr lang="cs-CZ" sz="2000" dirty="0" err="1" smtClean="0">
                <a:solidFill>
                  <a:srgbClr val="FF0000"/>
                </a:solidFill>
              </a:rPr>
              <a:t>unmittelbar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Grenzkommunen</a:t>
            </a:r>
            <a:r>
              <a:rPr lang="cs-CZ" sz="2000" b="0" dirty="0"/>
              <a:t/>
            </a:r>
            <a:br>
              <a:rPr lang="cs-CZ" sz="2000" b="0" dirty="0"/>
            </a:br>
            <a:endParaRPr lang="cs-CZ" sz="2000" b="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BC6183BB-8BB5-4064-BAE7-76894BCB7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5829" y="4842259"/>
            <a:ext cx="9925132" cy="698497"/>
          </a:xfrm>
        </p:spPr>
        <p:txBody>
          <a:bodyPr/>
          <a:lstStyle/>
          <a:p>
            <a:r>
              <a:rPr lang="cs-CZ" dirty="0" smtClean="0"/>
              <a:t>Programy a projekty přeshraniční spolupráce</a:t>
            </a:r>
          </a:p>
          <a:p>
            <a:r>
              <a:rPr lang="cs-CZ" dirty="0" err="1" smtClean="0">
                <a:solidFill>
                  <a:srgbClr val="FF0000"/>
                </a:solidFill>
              </a:rPr>
              <a:t>Programme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und</a:t>
            </a:r>
            <a:r>
              <a:rPr lang="cs-CZ" dirty="0" smtClean="0">
                <a:solidFill>
                  <a:srgbClr val="FF0000"/>
                </a:solidFill>
              </a:rPr>
              <a:t> Projekte der </a:t>
            </a:r>
            <a:r>
              <a:rPr lang="cs-CZ" dirty="0" err="1" smtClean="0">
                <a:solidFill>
                  <a:srgbClr val="FF0000"/>
                </a:solidFill>
              </a:rPr>
              <a:t>grenzüberschreitenden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Zusammenarbeit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03. 05. </a:t>
            </a:r>
            <a:r>
              <a:rPr lang="cs-CZ" dirty="0" smtClean="0"/>
              <a:t>2023</a:t>
            </a:r>
          </a:p>
          <a:p>
            <a:r>
              <a:rPr lang="cs-CZ" dirty="0" smtClean="0"/>
              <a:t>Milan </a:t>
            </a:r>
            <a:r>
              <a:rPr lang="cs-CZ" dirty="0" smtClean="0"/>
              <a:t>Jeřábek + studenti/studentky</a:t>
            </a:r>
            <a:endParaRPr lang="cs-CZ" dirty="0"/>
          </a:p>
        </p:txBody>
      </p:sp>
      <p:pic>
        <p:nvPicPr>
          <p:cNvPr id="7" name="Picture 4" descr="gu_logo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750" y="360576"/>
            <a:ext cx="2366868" cy="5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69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27410" y="593077"/>
            <a:ext cx="11567793" cy="1576089"/>
          </a:xfrm>
        </p:spPr>
        <p:txBody>
          <a:bodyPr/>
          <a:lstStyle/>
          <a:p>
            <a:r>
              <a:rPr lang="cs-CZ" sz="2800" dirty="0"/>
              <a:t>METODIKA A PRŮBĚH ŘEŠENÍ </a:t>
            </a:r>
            <a:r>
              <a:rPr lang="cs-CZ" sz="2800" dirty="0" smtClean="0"/>
              <a:t>PROJEKTU</a:t>
            </a:r>
            <a:r>
              <a:rPr lang="cs-CZ" sz="2800" b="0" dirty="0"/>
              <a:t> </a:t>
            </a:r>
            <a:r>
              <a:rPr lang="cs-CZ" sz="2800" b="0" dirty="0" smtClean="0"/>
              <a:t/>
            </a:r>
            <a:br>
              <a:rPr lang="cs-CZ" sz="2800" b="0" dirty="0" smtClean="0"/>
            </a:br>
            <a:r>
              <a:rPr lang="cs-CZ" sz="2800" b="0" dirty="0" smtClean="0"/>
              <a:t>Vnitřní </a:t>
            </a:r>
            <a:r>
              <a:rPr lang="cs-CZ" sz="2800" b="0" dirty="0"/>
              <a:t>a vnější periferie Česka (TAČR, TL03000527)</a:t>
            </a:r>
            <a:br>
              <a:rPr lang="cs-CZ" sz="2800" b="0" dirty="0"/>
            </a:br>
            <a:endParaRPr lang="cs-CZ" sz="2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51224" y="5849215"/>
            <a:ext cx="5460083" cy="635618"/>
          </a:xfrm>
        </p:spPr>
        <p:txBody>
          <a:bodyPr/>
          <a:lstStyle/>
          <a:p>
            <a:r>
              <a:rPr lang="cs-CZ" sz="2400" dirty="0" smtClean="0"/>
              <a:t>DĚKUJI VÁM ZA POZORNOST.</a:t>
            </a:r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6" name="obrázek 1" descr="PodpisMJ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9366" y="5930742"/>
            <a:ext cx="2022583" cy="64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2643599"/>
            <a:ext cx="3981450" cy="298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4" y="2367840"/>
            <a:ext cx="2505076" cy="328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rázek 8" descr="E:\ADMINISTRATIVA\ČMR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024" y="1952231"/>
            <a:ext cx="2571751" cy="369831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bdélník 9"/>
          <p:cNvSpPr/>
          <p:nvPr/>
        </p:nvSpPr>
        <p:spPr>
          <a:xfrm>
            <a:off x="8067173" y="6027093"/>
            <a:ext cx="2488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>
                <a:solidFill>
                  <a:srgbClr val="800080"/>
                </a:solidFill>
                <a:hlinkClick r:id="rId6"/>
              </a:rPr>
              <a:t>jerabek@sci.muni.cz</a:t>
            </a:r>
            <a:endParaRPr lang="cs-CZ" sz="200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KAŽDÝ PROSÍM 5 SLIDŮ, JAK </a:t>
            </a:r>
            <a:r>
              <a:rPr lang="cs-CZ" smtClean="0"/>
              <a:t>JSME DOMLUVENI A VYSTOUPENÍ 5 MIN</a:t>
            </a:r>
            <a:endParaRPr lang="cs-CZ" dirty="0" smtClean="0"/>
          </a:p>
          <a:p>
            <a:r>
              <a:rPr lang="cs-CZ" dirty="0" smtClean="0"/>
              <a:t>OŽIVENÍ MAPKOU, GRAFEM, FOTKOU APOD. VÍTÁNO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6019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182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910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166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0673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581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517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57292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zentace-SCI-CZ.potx" id="{45F6B7E5-7C04-4D6F-988C-FDDEAE8B644B}" vid="{0017D97F-3299-46A0-BBAA-D432C306E01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Prezentace-SCI-CZ</Template>
  <TotalTime>5996</TotalTime>
  <Words>122</Words>
  <Application>Microsoft Office PowerPoint</Application>
  <PresentationFormat>Vlastní</PresentationFormat>
  <Paragraphs>28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Prezentace_MU_CZ</vt:lpstr>
      <vt:lpstr>ČESKO-RAKOUSKÉ POHRANIČÍ – socioekonomická situace, přeshraniční aspekty a zapojení bezprostředně hraničních obcí TSCHECHISCH-ÖSTERREICHISCHES GRENZGEBIET – sozial-ökonomische Situation, grenzüberschreitende Zusammenarbeit und Anknüpfung der unmittelbar Grenzkommunen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METODIKA A PRŮBĚH ŘEŠENÍ PROJEKTU  Vnitřní a vnější periferie Česka (TAČR, TL03000527)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Ludek Blaha</dc:creator>
  <cp:lastModifiedBy>autor</cp:lastModifiedBy>
  <cp:revision>242</cp:revision>
  <cp:lastPrinted>2020-02-24T09:08:02Z</cp:lastPrinted>
  <dcterms:created xsi:type="dcterms:W3CDTF">2019-03-08T05:53:45Z</dcterms:created>
  <dcterms:modified xsi:type="dcterms:W3CDTF">2023-04-26T06:52:52Z</dcterms:modified>
</cp:coreProperties>
</file>