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345" r:id="rId5"/>
    <p:sldId id="387" r:id="rId6"/>
    <p:sldId id="388" r:id="rId7"/>
    <p:sldId id="346" r:id="rId8"/>
    <p:sldId id="265" r:id="rId9"/>
    <p:sldId id="353" r:id="rId10"/>
    <p:sldId id="354" r:id="rId11"/>
    <p:sldId id="355" r:id="rId12"/>
    <p:sldId id="385" r:id="rId13"/>
    <p:sldId id="357" r:id="rId14"/>
    <p:sldId id="358" r:id="rId15"/>
    <p:sldId id="359" r:id="rId16"/>
    <p:sldId id="360" r:id="rId17"/>
    <p:sldId id="386" r:id="rId18"/>
    <p:sldId id="361" r:id="rId19"/>
    <p:sldId id="363" r:id="rId20"/>
    <p:sldId id="364" r:id="rId21"/>
    <p:sldId id="390" r:id="rId22"/>
    <p:sldId id="365" r:id="rId23"/>
    <p:sldId id="366" r:id="rId24"/>
    <p:sldId id="400" r:id="rId25"/>
    <p:sldId id="402" r:id="rId26"/>
    <p:sldId id="404" r:id="rId27"/>
    <p:sldId id="367" r:id="rId28"/>
    <p:sldId id="398" r:id="rId29"/>
    <p:sldId id="373" r:id="rId30"/>
    <p:sldId id="396" r:id="rId31"/>
    <p:sldId id="392" r:id="rId32"/>
    <p:sldId id="397" r:id="rId33"/>
    <p:sldId id="374" r:id="rId34"/>
    <p:sldId id="375" r:id="rId35"/>
    <p:sldId id="376" r:id="rId36"/>
    <p:sldId id="377" r:id="rId37"/>
    <p:sldId id="378" r:id="rId38"/>
    <p:sldId id="379" r:id="rId39"/>
    <p:sldId id="381" r:id="rId40"/>
    <p:sldId id="382" r:id="rId41"/>
    <p:sldId id="383" r:id="rId42"/>
    <p:sldId id="399" r:id="rId43"/>
    <p:sldId id="384" r:id="rId44"/>
  </p:sldIdLst>
  <p:sldSz cx="24384000" cy="13716000"/>
  <p:notesSz cx="6797675" cy="9926638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Light"/>
        <a:ea typeface="Helvetica Light"/>
        <a:cs typeface="Helvetica Light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A5346"/>
    <a:srgbClr val="F2F2F2"/>
    <a:srgbClr val="241B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2F720E-346B-F14A-A3E1-FB6210B20D03}" v="397" dt="2022-03-19T17:57:44.33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2E8"/>
          </a:solidFill>
        </a:fill>
      </a:tcStyle>
    </a:wholeTbl>
    <a:band2H>
      <a:tcTxStyle/>
      <a:tcStyle>
        <a:tcBdr/>
        <a:fill>
          <a:solidFill>
            <a:srgbClr val="E6EA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3979" autoAdjust="0"/>
  </p:normalViewPr>
  <p:slideViewPr>
    <p:cSldViewPr snapToGrid="0">
      <p:cViewPr varScale="1">
        <p:scale>
          <a:sx n="34" d="100"/>
          <a:sy n="34" d="100"/>
        </p:scale>
        <p:origin x="620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60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59" Type="http://schemas.microsoft.com/office/2016/11/relationships/changesInfo" Target="changesInfos/changesInfo1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l Karban" userId="S::karel.karban@sldb2021.cz::9fcb88ed-9de6-4bb0-8975-e0ef8dcc4d8b" providerId="AD" clId="Web-{B21A9E11-669C-A987-08FA-0C5CF712C3AE}"/>
    <pc:docChg chg="addSld delSld modSld">
      <pc:chgData name="Karel Karban" userId="S::karel.karban@sldb2021.cz::9fcb88ed-9de6-4bb0-8975-e0ef8dcc4d8b" providerId="AD" clId="Web-{B21A9E11-669C-A987-08FA-0C5CF712C3AE}" dt="2022-03-18T08:26:42.551" v="101"/>
      <pc:docMkLst>
        <pc:docMk/>
      </pc:docMkLst>
      <pc:sldChg chg="add del">
        <pc:chgData name="Karel Karban" userId="S::karel.karban@sldb2021.cz::9fcb88ed-9de6-4bb0-8975-e0ef8dcc4d8b" providerId="AD" clId="Web-{B21A9E11-669C-A987-08FA-0C5CF712C3AE}" dt="2022-03-18T08:23:54.665" v="92"/>
        <pc:sldMkLst>
          <pc:docMk/>
          <pc:sldMk cId="1230677017" sldId="266"/>
        </pc:sldMkLst>
      </pc:sldChg>
      <pc:sldChg chg="addSp modSp">
        <pc:chgData name="Karel Karban" userId="S::karel.karban@sldb2021.cz::9fcb88ed-9de6-4bb0-8975-e0ef8dcc4d8b" providerId="AD" clId="Web-{B21A9E11-669C-A987-08FA-0C5CF712C3AE}" dt="2022-03-18T08:09:01.610" v="76" actId="1076"/>
        <pc:sldMkLst>
          <pc:docMk/>
          <pc:sldMk cId="2956296315" sldId="292"/>
        </pc:sldMkLst>
        <pc:spChg chg="add mod">
          <ac:chgData name="Karel Karban" userId="S::karel.karban@sldb2021.cz::9fcb88ed-9de6-4bb0-8975-e0ef8dcc4d8b" providerId="AD" clId="Web-{B21A9E11-669C-A987-08FA-0C5CF712C3AE}" dt="2022-03-18T08:09:01.610" v="76" actId="1076"/>
          <ac:spMkLst>
            <pc:docMk/>
            <pc:sldMk cId="2956296315" sldId="292"/>
            <ac:spMk id="2" creationId="{D664DE6C-6ED9-4F71-AE3A-00F4ABEB5DA3}"/>
          </ac:spMkLst>
        </pc:spChg>
        <pc:spChg chg="mod">
          <ac:chgData name="Karel Karban" userId="S::karel.karban@sldb2021.cz::9fcb88ed-9de6-4bb0-8975-e0ef8dcc4d8b" providerId="AD" clId="Web-{B21A9E11-669C-A987-08FA-0C5CF712C3AE}" dt="2022-03-18T08:08:52.235" v="75" actId="1076"/>
          <ac:spMkLst>
            <pc:docMk/>
            <pc:sldMk cId="2956296315" sldId="292"/>
            <ac:spMk id="3" creationId="{00000000-0000-0000-0000-000000000000}"/>
          </ac:spMkLst>
        </pc:spChg>
      </pc:sldChg>
      <pc:sldChg chg="add del">
        <pc:chgData name="Karel Karban" userId="S::karel.karban@sldb2021.cz::9fcb88ed-9de6-4bb0-8975-e0ef8dcc4d8b" providerId="AD" clId="Web-{B21A9E11-669C-A987-08FA-0C5CF712C3AE}" dt="2022-03-18T08:24:31.621" v="95"/>
        <pc:sldMkLst>
          <pc:docMk/>
          <pc:sldMk cId="1049837180" sldId="303"/>
        </pc:sldMkLst>
      </pc:sldChg>
      <pc:sldChg chg="add del">
        <pc:chgData name="Karel Karban" userId="S::karel.karban@sldb2021.cz::9fcb88ed-9de6-4bb0-8975-e0ef8dcc4d8b" providerId="AD" clId="Web-{B21A9E11-669C-A987-08FA-0C5CF712C3AE}" dt="2022-03-18T08:24:31.621" v="94"/>
        <pc:sldMkLst>
          <pc:docMk/>
          <pc:sldMk cId="3068470860" sldId="308"/>
        </pc:sldMkLst>
      </pc:sldChg>
      <pc:sldChg chg="add del">
        <pc:chgData name="Karel Karban" userId="S::karel.karban@sldb2021.cz::9fcb88ed-9de6-4bb0-8975-e0ef8dcc4d8b" providerId="AD" clId="Web-{B21A9E11-669C-A987-08FA-0C5CF712C3AE}" dt="2022-03-18T08:24:31.621" v="93"/>
        <pc:sldMkLst>
          <pc:docMk/>
          <pc:sldMk cId="937025001" sldId="309"/>
        </pc:sldMkLst>
      </pc:sldChg>
      <pc:sldChg chg="add del">
        <pc:chgData name="Karel Karban" userId="S::karel.karban@sldb2021.cz::9fcb88ed-9de6-4bb0-8975-e0ef8dcc4d8b" providerId="AD" clId="Web-{B21A9E11-669C-A987-08FA-0C5CF712C3AE}" dt="2022-03-18T08:24:31.621" v="96"/>
        <pc:sldMkLst>
          <pc:docMk/>
          <pc:sldMk cId="3211196924" sldId="319"/>
        </pc:sldMkLst>
      </pc:sldChg>
      <pc:sldChg chg="add del">
        <pc:chgData name="Karel Karban" userId="S::karel.karban@sldb2021.cz::9fcb88ed-9de6-4bb0-8975-e0ef8dcc4d8b" providerId="AD" clId="Web-{B21A9E11-669C-A987-08FA-0C5CF712C3AE}" dt="2022-03-18T08:24:31.621" v="97"/>
        <pc:sldMkLst>
          <pc:docMk/>
          <pc:sldMk cId="2997562927" sldId="323"/>
        </pc:sldMkLst>
      </pc:sldChg>
      <pc:sldChg chg="add del">
        <pc:chgData name="Karel Karban" userId="S::karel.karban@sldb2021.cz::9fcb88ed-9de6-4bb0-8975-e0ef8dcc4d8b" providerId="AD" clId="Web-{B21A9E11-669C-A987-08FA-0C5CF712C3AE}" dt="2022-03-18T08:24:31.621" v="99"/>
        <pc:sldMkLst>
          <pc:docMk/>
          <pc:sldMk cId="2442717904" sldId="326"/>
        </pc:sldMkLst>
      </pc:sldChg>
      <pc:sldChg chg="addSp delSp">
        <pc:chgData name="Karel Karban" userId="S::karel.karban@sldb2021.cz::9fcb88ed-9de6-4bb0-8975-e0ef8dcc4d8b" providerId="AD" clId="Web-{B21A9E11-669C-A987-08FA-0C5CF712C3AE}" dt="2022-03-18T08:26:42.551" v="101"/>
        <pc:sldMkLst>
          <pc:docMk/>
          <pc:sldMk cId="2196012693" sldId="328"/>
        </pc:sldMkLst>
        <pc:spChg chg="add del">
          <ac:chgData name="Karel Karban" userId="S::karel.karban@sldb2021.cz::9fcb88ed-9de6-4bb0-8975-e0ef8dcc4d8b" providerId="AD" clId="Web-{B21A9E11-669C-A987-08FA-0C5CF712C3AE}" dt="2022-03-18T08:26:42.551" v="101"/>
          <ac:spMkLst>
            <pc:docMk/>
            <pc:sldMk cId="2196012693" sldId="328"/>
            <ac:spMk id="4" creationId="{53E958F4-1957-4F57-A1B1-A93EF170CA71}"/>
          </ac:spMkLst>
        </pc:spChg>
      </pc:sldChg>
      <pc:sldChg chg="add del">
        <pc:chgData name="Karel Karban" userId="S::karel.karban@sldb2021.cz::9fcb88ed-9de6-4bb0-8975-e0ef8dcc4d8b" providerId="AD" clId="Web-{B21A9E11-669C-A987-08FA-0C5CF712C3AE}" dt="2022-03-18T08:24:31.621" v="98"/>
        <pc:sldMkLst>
          <pc:docMk/>
          <pc:sldMk cId="2439657773" sldId="329"/>
        </pc:sldMkLst>
      </pc:sldChg>
    </pc:docChg>
  </pc:docChgLst>
  <pc:docChgLst>
    <pc:chgData name="Karel Karban" userId="9fcb88ed-9de6-4bb0-8975-e0ef8dcc4d8b" providerId="ADAL" clId="{37235570-90D1-064D-A480-576422D20B82}"/>
    <pc:docChg chg="custSel addSld delSld modSld">
      <pc:chgData name="Karel Karban" userId="9fcb88ed-9de6-4bb0-8975-e0ef8dcc4d8b" providerId="ADAL" clId="{37235570-90D1-064D-A480-576422D20B82}" dt="2022-03-18T07:45:21.926" v="143"/>
      <pc:docMkLst>
        <pc:docMk/>
      </pc:docMkLst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0" sldId="257"/>
        </pc:sldMkLst>
      </pc:sldChg>
      <pc:sldChg chg="add">
        <pc:chgData name="Karel Karban" userId="9fcb88ed-9de6-4bb0-8975-e0ef8dcc4d8b" providerId="ADAL" clId="{37235570-90D1-064D-A480-576422D20B82}" dt="2022-03-16T16:47:46.538" v="90"/>
        <pc:sldMkLst>
          <pc:docMk/>
          <pc:sldMk cId="1230677017" sldId="266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2594413742" sldId="267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2741963864" sldId="268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1590259898" sldId="271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1291275662" sldId="272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2967057414" sldId="273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1576952113" sldId="283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3183298442" sldId="284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3371508486" sldId="287"/>
        </pc:sldMkLst>
      </pc:sldChg>
      <pc:sldChg chg="modSp add mod setBg">
        <pc:chgData name="Karel Karban" userId="9fcb88ed-9de6-4bb0-8975-e0ef8dcc4d8b" providerId="ADAL" clId="{37235570-90D1-064D-A480-576422D20B82}" dt="2022-03-16T16:43:07.953" v="60" actId="20577"/>
        <pc:sldMkLst>
          <pc:docMk/>
          <pc:sldMk cId="2956296315" sldId="292"/>
        </pc:sldMkLst>
        <pc:spChg chg="mod">
          <ac:chgData name="Karel Karban" userId="9fcb88ed-9de6-4bb0-8975-e0ef8dcc4d8b" providerId="ADAL" clId="{37235570-90D1-064D-A480-576422D20B82}" dt="2022-03-16T16:42:11.389" v="13" actId="20577"/>
          <ac:spMkLst>
            <pc:docMk/>
            <pc:sldMk cId="2956296315" sldId="292"/>
            <ac:spMk id="3" creationId="{00000000-0000-0000-0000-000000000000}"/>
          </ac:spMkLst>
        </pc:spChg>
        <pc:spChg chg="mod">
          <ac:chgData name="Karel Karban" userId="9fcb88ed-9de6-4bb0-8975-e0ef8dcc4d8b" providerId="ADAL" clId="{37235570-90D1-064D-A480-576422D20B82}" dt="2022-03-16T16:43:07.953" v="60" actId="20577"/>
          <ac:spMkLst>
            <pc:docMk/>
            <pc:sldMk cId="2956296315" sldId="292"/>
            <ac:spMk id="4" creationId="{DEA052DB-0D5C-AD42-9AA4-26CCBE81934A}"/>
          </ac:spMkLst>
        </pc:spChg>
      </pc:sldChg>
      <pc:sldChg chg="addSp delSp modSp mod">
        <pc:chgData name="Karel Karban" userId="9fcb88ed-9de6-4bb0-8975-e0ef8dcc4d8b" providerId="ADAL" clId="{37235570-90D1-064D-A480-576422D20B82}" dt="2022-03-16T16:49:07.838" v="95" actId="1076"/>
        <pc:sldMkLst>
          <pc:docMk/>
          <pc:sldMk cId="3068470860" sldId="308"/>
        </pc:sldMkLst>
        <pc:picChg chg="add mod">
          <ac:chgData name="Karel Karban" userId="9fcb88ed-9de6-4bb0-8975-e0ef8dcc4d8b" providerId="ADAL" clId="{37235570-90D1-064D-A480-576422D20B82}" dt="2022-03-16T16:49:07.838" v="95" actId="1076"/>
          <ac:picMkLst>
            <pc:docMk/>
            <pc:sldMk cId="3068470860" sldId="308"/>
            <ac:picMk id="4" creationId="{1C9CD7BA-086D-574B-AA13-F5F9F62B458D}"/>
          </ac:picMkLst>
        </pc:picChg>
        <pc:picChg chg="del">
          <ac:chgData name="Karel Karban" userId="9fcb88ed-9de6-4bb0-8975-e0ef8dcc4d8b" providerId="ADAL" clId="{37235570-90D1-064D-A480-576422D20B82}" dt="2022-03-16T16:48:43.150" v="91" actId="478"/>
          <ac:picMkLst>
            <pc:docMk/>
            <pc:sldMk cId="3068470860" sldId="308"/>
            <ac:picMk id="7" creationId="{632EAD8B-B2B7-8E44-BF48-EB928E46B185}"/>
          </ac:picMkLst>
        </pc:picChg>
      </pc:sldChg>
      <pc:sldChg chg="add">
        <pc:chgData name="Karel Karban" userId="9fcb88ed-9de6-4bb0-8975-e0ef8dcc4d8b" providerId="ADAL" clId="{37235570-90D1-064D-A480-576422D20B82}" dt="2022-03-16T16:53:42.665" v="99"/>
        <pc:sldMkLst>
          <pc:docMk/>
          <pc:sldMk cId="3211196924" sldId="319"/>
        </pc:sldMkLst>
      </pc:sldChg>
      <pc:sldChg chg="add">
        <pc:chgData name="Karel Karban" userId="9fcb88ed-9de6-4bb0-8975-e0ef8dcc4d8b" providerId="ADAL" clId="{37235570-90D1-064D-A480-576422D20B82}" dt="2022-03-16T16:53:22.837" v="98"/>
        <pc:sldMkLst>
          <pc:docMk/>
          <pc:sldMk cId="2997562927" sldId="323"/>
        </pc:sldMkLst>
      </pc:sldChg>
      <pc:sldChg chg="modSp mod">
        <pc:chgData name="Karel Karban" userId="9fcb88ed-9de6-4bb0-8975-e0ef8dcc4d8b" providerId="ADAL" clId="{37235570-90D1-064D-A480-576422D20B82}" dt="2022-03-16T16:50:11.731" v="97" actId="20577"/>
        <pc:sldMkLst>
          <pc:docMk/>
          <pc:sldMk cId="2442717904" sldId="326"/>
        </pc:sldMkLst>
        <pc:spChg chg="mod">
          <ac:chgData name="Karel Karban" userId="9fcb88ed-9de6-4bb0-8975-e0ef8dcc4d8b" providerId="ADAL" clId="{37235570-90D1-064D-A480-576422D20B82}" dt="2022-03-16T16:50:11.731" v="97" actId="20577"/>
          <ac:spMkLst>
            <pc:docMk/>
            <pc:sldMk cId="2442717904" sldId="326"/>
            <ac:spMk id="2" creationId="{00000000-0000-0000-0000-000000000000}"/>
          </ac:spMkLst>
        </pc:spChg>
      </pc:sldChg>
      <pc:sldChg chg="modSp add mod">
        <pc:chgData name="Karel Karban" userId="9fcb88ed-9de6-4bb0-8975-e0ef8dcc4d8b" providerId="ADAL" clId="{37235570-90D1-064D-A480-576422D20B82}" dt="2022-03-16T16:54:42.726" v="108" actId="20577"/>
        <pc:sldMkLst>
          <pc:docMk/>
          <pc:sldMk cId="2439657773" sldId="329"/>
        </pc:sldMkLst>
        <pc:spChg chg="mod">
          <ac:chgData name="Karel Karban" userId="9fcb88ed-9de6-4bb0-8975-e0ef8dcc4d8b" providerId="ADAL" clId="{37235570-90D1-064D-A480-576422D20B82}" dt="2022-03-16T16:54:42.726" v="108" actId="20577"/>
          <ac:spMkLst>
            <pc:docMk/>
            <pc:sldMk cId="2439657773" sldId="329"/>
            <ac:spMk id="2" creationId="{00000000-0000-0000-0000-000000000000}"/>
          </ac:spMkLst>
        </pc:spChg>
      </pc:sldChg>
      <pc:sldChg chg="modSp new mod">
        <pc:chgData name="Karel Karban" userId="9fcb88ed-9de6-4bb0-8975-e0ef8dcc4d8b" providerId="ADAL" clId="{37235570-90D1-064D-A480-576422D20B82}" dt="2022-03-18T07:39:04.087" v="142" actId="20577"/>
        <pc:sldMkLst>
          <pc:docMk/>
          <pc:sldMk cId="695600290" sldId="330"/>
        </pc:sldMkLst>
        <pc:spChg chg="mod">
          <ac:chgData name="Karel Karban" userId="9fcb88ed-9de6-4bb0-8975-e0ef8dcc4d8b" providerId="ADAL" clId="{37235570-90D1-064D-A480-576422D20B82}" dt="2022-03-18T07:39:04.087" v="142" actId="20577"/>
          <ac:spMkLst>
            <pc:docMk/>
            <pc:sldMk cId="695600290" sldId="330"/>
            <ac:spMk id="2" creationId="{E8D06AA6-FD43-B444-B879-3688BCC49F1B}"/>
          </ac:spMkLst>
        </pc:spChg>
      </pc:sldChg>
      <pc:sldChg chg="del">
        <pc:chgData name="Karel Karban" userId="9fcb88ed-9de6-4bb0-8975-e0ef8dcc4d8b" providerId="ADAL" clId="{37235570-90D1-064D-A480-576422D20B82}" dt="2022-03-16T16:42:01.739" v="1" actId="2696"/>
        <pc:sldMkLst>
          <pc:docMk/>
          <pc:sldMk cId="1008017031" sldId="330"/>
        </pc:sldMkLst>
      </pc:sldChg>
      <pc:sldChg chg="add">
        <pc:chgData name="Karel Karban" userId="9fcb88ed-9de6-4bb0-8975-e0ef8dcc4d8b" providerId="ADAL" clId="{37235570-90D1-064D-A480-576422D20B82}" dt="2022-03-18T07:45:21.926" v="143"/>
        <pc:sldMkLst>
          <pc:docMk/>
          <pc:sldMk cId="1560039028" sldId="331"/>
        </pc:sldMkLst>
      </pc:sldChg>
    </pc:docChg>
  </pc:docChgLst>
  <pc:docChgLst>
    <pc:chgData name="Karel Karban" userId="9fcb88ed-9de6-4bb0-8975-e0ef8dcc4d8b" providerId="ADAL" clId="{5A2F720E-346B-F14A-A3E1-FB6210B20D03}"/>
    <pc:docChg chg="undo custSel addSld delSld modSld sldOrd">
      <pc:chgData name="Karel Karban" userId="9fcb88ed-9de6-4bb0-8975-e0ef8dcc4d8b" providerId="ADAL" clId="{5A2F720E-346B-F14A-A3E1-FB6210B20D03}" dt="2022-03-19T17:57:44.333" v="425" actId="1076"/>
      <pc:docMkLst>
        <pc:docMk/>
      </pc:docMkLst>
      <pc:sldChg chg="delSp mod">
        <pc:chgData name="Karel Karban" userId="9fcb88ed-9de6-4bb0-8975-e0ef8dcc4d8b" providerId="ADAL" clId="{5A2F720E-346B-F14A-A3E1-FB6210B20D03}" dt="2022-03-19T17:46:58.580" v="383" actId="478"/>
        <pc:sldMkLst>
          <pc:docMk/>
          <pc:sldMk cId="0" sldId="257"/>
        </pc:sldMkLst>
        <pc:spChg chg="del">
          <ac:chgData name="Karel Karban" userId="9fcb88ed-9de6-4bb0-8975-e0ef8dcc4d8b" providerId="ADAL" clId="{5A2F720E-346B-F14A-A3E1-FB6210B20D03}" dt="2022-03-19T17:46:58.580" v="383" actId="478"/>
          <ac:spMkLst>
            <pc:docMk/>
            <pc:sldMk cId="0" sldId="257"/>
            <ac:spMk id="40" creationId="{00000000-0000-0000-0000-000000000000}"/>
          </ac:spMkLst>
        </pc:spChg>
      </pc:sldChg>
      <pc:sldChg chg="add">
        <pc:chgData name="Karel Karban" userId="9fcb88ed-9de6-4bb0-8975-e0ef8dcc4d8b" providerId="ADAL" clId="{5A2F720E-346B-F14A-A3E1-FB6210B20D03}" dt="2022-03-18T08:33:36.029" v="1"/>
        <pc:sldMkLst>
          <pc:docMk/>
          <pc:sldMk cId="0" sldId="259"/>
        </pc:sldMkLst>
      </pc:sldChg>
      <pc:sldChg chg="modSp add mod">
        <pc:chgData name="Karel Karban" userId="9fcb88ed-9de6-4bb0-8975-e0ef8dcc4d8b" providerId="ADAL" clId="{5A2F720E-346B-F14A-A3E1-FB6210B20D03}" dt="2022-03-19T17:23:05.988" v="79" actId="20577"/>
        <pc:sldMkLst>
          <pc:docMk/>
          <pc:sldMk cId="131702265" sldId="263"/>
        </pc:sldMkLst>
        <pc:spChg chg="mod">
          <ac:chgData name="Karel Karban" userId="9fcb88ed-9de6-4bb0-8975-e0ef8dcc4d8b" providerId="ADAL" clId="{5A2F720E-346B-F14A-A3E1-FB6210B20D03}" dt="2022-03-19T17:22:39.767" v="73" actId="12"/>
          <ac:spMkLst>
            <pc:docMk/>
            <pc:sldMk cId="131702265" sldId="263"/>
            <ac:spMk id="53" creationId="{00000000-0000-0000-0000-000000000000}"/>
          </ac:spMkLst>
        </pc:spChg>
        <pc:spChg chg="mod">
          <ac:chgData name="Karel Karban" userId="9fcb88ed-9de6-4bb0-8975-e0ef8dcc4d8b" providerId="ADAL" clId="{5A2F720E-346B-F14A-A3E1-FB6210B20D03}" dt="2022-03-19T17:23:05.988" v="79" actId="20577"/>
          <ac:spMkLst>
            <pc:docMk/>
            <pc:sldMk cId="131702265" sldId="263"/>
            <ac:spMk id="54" creationId="{00000000-0000-0000-0000-000000000000}"/>
          </ac:spMkLst>
        </pc:spChg>
      </pc:sldChg>
      <pc:sldChg chg="modSp add del mod">
        <pc:chgData name="Karel Karban" userId="9fcb88ed-9de6-4bb0-8975-e0ef8dcc4d8b" providerId="ADAL" clId="{5A2F720E-346B-F14A-A3E1-FB6210B20D03}" dt="2022-03-19T17:23:24.096" v="80" actId="2696"/>
        <pc:sldMkLst>
          <pc:docMk/>
          <pc:sldMk cId="640326790" sldId="264"/>
        </pc:sldMkLst>
        <pc:spChg chg="mod">
          <ac:chgData name="Karel Karban" userId="9fcb88ed-9de6-4bb0-8975-e0ef8dcc4d8b" providerId="ADAL" clId="{5A2F720E-346B-F14A-A3E1-FB6210B20D03}" dt="2022-03-19T17:20:46.638" v="54" actId="1076"/>
          <ac:spMkLst>
            <pc:docMk/>
            <pc:sldMk cId="640326790" sldId="264"/>
            <ac:spMk id="53" creationId="{00000000-0000-0000-0000-000000000000}"/>
          </ac:spMkLst>
        </pc:spChg>
      </pc:sldChg>
      <pc:sldChg chg="modSp add mod">
        <pc:chgData name="Karel Karban" userId="9fcb88ed-9de6-4bb0-8975-e0ef8dcc4d8b" providerId="ADAL" clId="{5A2F720E-346B-F14A-A3E1-FB6210B20D03}" dt="2022-03-19T17:25:53.941" v="100" actId="113"/>
        <pc:sldMkLst>
          <pc:docMk/>
          <pc:sldMk cId="2420255877" sldId="265"/>
        </pc:sldMkLst>
        <pc:spChg chg="mod">
          <ac:chgData name="Karel Karban" userId="9fcb88ed-9de6-4bb0-8975-e0ef8dcc4d8b" providerId="ADAL" clId="{5A2F720E-346B-F14A-A3E1-FB6210B20D03}" dt="2022-03-19T17:25:53.941" v="100" actId="113"/>
          <ac:spMkLst>
            <pc:docMk/>
            <pc:sldMk cId="2420255877" sldId="265"/>
            <ac:spMk id="53" creationId="{00000000-0000-0000-0000-000000000000}"/>
          </ac:spMkLst>
        </pc:spChg>
      </pc:sldChg>
      <pc:sldChg chg="ord">
        <pc:chgData name="Karel Karban" userId="9fcb88ed-9de6-4bb0-8975-e0ef8dcc4d8b" providerId="ADAL" clId="{5A2F720E-346B-F14A-A3E1-FB6210B20D03}" dt="2022-03-19T17:29:05.178" v="105" actId="20578"/>
        <pc:sldMkLst>
          <pc:docMk/>
          <pc:sldMk cId="1230677017" sldId="266"/>
        </pc:sldMkLst>
      </pc:sldChg>
      <pc:sldChg chg="modSp mod">
        <pc:chgData name="Karel Karban" userId="9fcb88ed-9de6-4bb0-8975-e0ef8dcc4d8b" providerId="ADAL" clId="{5A2F720E-346B-F14A-A3E1-FB6210B20D03}" dt="2022-03-19T17:45:48.135" v="380" actId="20577"/>
        <pc:sldMkLst>
          <pc:docMk/>
          <pc:sldMk cId="2741963864" sldId="268"/>
        </pc:sldMkLst>
        <pc:spChg chg="mod">
          <ac:chgData name="Karel Karban" userId="9fcb88ed-9de6-4bb0-8975-e0ef8dcc4d8b" providerId="ADAL" clId="{5A2F720E-346B-F14A-A3E1-FB6210B20D03}" dt="2022-03-19T17:45:38.631" v="379" actId="20577"/>
          <ac:spMkLst>
            <pc:docMk/>
            <pc:sldMk cId="2741963864" sldId="268"/>
            <ac:spMk id="58" creationId="{00000000-0000-0000-0000-000000000000}"/>
          </ac:spMkLst>
        </pc:spChg>
        <pc:spChg chg="mod">
          <ac:chgData name="Karel Karban" userId="9fcb88ed-9de6-4bb0-8975-e0ef8dcc4d8b" providerId="ADAL" clId="{5A2F720E-346B-F14A-A3E1-FB6210B20D03}" dt="2022-03-19T17:45:48.135" v="380" actId="20577"/>
          <ac:spMkLst>
            <pc:docMk/>
            <pc:sldMk cId="2741963864" sldId="268"/>
            <ac:spMk id="59" creationId="{00000000-0000-0000-0000-000000000000}"/>
          </ac:spMkLst>
        </pc:spChg>
      </pc:sldChg>
      <pc:sldChg chg="add">
        <pc:chgData name="Karel Karban" userId="9fcb88ed-9de6-4bb0-8975-e0ef8dcc4d8b" providerId="ADAL" clId="{5A2F720E-346B-F14A-A3E1-FB6210B20D03}" dt="2022-03-18T08:37:11.546" v="3"/>
        <pc:sldMkLst>
          <pc:docMk/>
          <pc:sldMk cId="1296041679" sldId="269"/>
        </pc:sldMkLst>
      </pc:sldChg>
      <pc:sldChg chg="add">
        <pc:chgData name="Karel Karban" userId="9fcb88ed-9de6-4bb0-8975-e0ef8dcc4d8b" providerId="ADAL" clId="{5A2F720E-346B-F14A-A3E1-FB6210B20D03}" dt="2022-03-18T08:37:11.546" v="3"/>
        <pc:sldMkLst>
          <pc:docMk/>
          <pc:sldMk cId="762097508" sldId="270"/>
        </pc:sldMkLst>
      </pc:sldChg>
      <pc:sldChg chg="del">
        <pc:chgData name="Karel Karban" userId="9fcb88ed-9de6-4bb0-8975-e0ef8dcc4d8b" providerId="ADAL" clId="{5A2F720E-346B-F14A-A3E1-FB6210B20D03}" dt="2022-03-19T17:46:42.668" v="381" actId="2696"/>
        <pc:sldMkLst>
          <pc:docMk/>
          <pc:sldMk cId="1590259898" sldId="271"/>
        </pc:sldMkLst>
      </pc:sldChg>
      <pc:sldChg chg="del">
        <pc:chgData name="Karel Karban" userId="9fcb88ed-9de6-4bb0-8975-e0ef8dcc4d8b" providerId="ADAL" clId="{5A2F720E-346B-F14A-A3E1-FB6210B20D03}" dt="2022-03-19T17:46:42.668" v="381" actId="2696"/>
        <pc:sldMkLst>
          <pc:docMk/>
          <pc:sldMk cId="1291275662" sldId="272"/>
        </pc:sldMkLst>
      </pc:sldChg>
      <pc:sldChg chg="del">
        <pc:chgData name="Karel Karban" userId="9fcb88ed-9de6-4bb0-8975-e0ef8dcc4d8b" providerId="ADAL" clId="{5A2F720E-346B-F14A-A3E1-FB6210B20D03}" dt="2022-03-19T17:46:42.668" v="381" actId="2696"/>
        <pc:sldMkLst>
          <pc:docMk/>
          <pc:sldMk cId="2967057414" sldId="273"/>
        </pc:sldMkLst>
      </pc:sldChg>
      <pc:sldChg chg="add">
        <pc:chgData name="Karel Karban" userId="9fcb88ed-9de6-4bb0-8975-e0ef8dcc4d8b" providerId="ADAL" clId="{5A2F720E-346B-F14A-A3E1-FB6210B20D03}" dt="2022-03-18T08:37:11.546" v="3"/>
        <pc:sldMkLst>
          <pc:docMk/>
          <pc:sldMk cId="4281796577" sldId="274"/>
        </pc:sldMkLst>
      </pc:sldChg>
      <pc:sldChg chg="del">
        <pc:chgData name="Karel Karban" userId="9fcb88ed-9de6-4bb0-8975-e0ef8dcc4d8b" providerId="ADAL" clId="{5A2F720E-346B-F14A-A3E1-FB6210B20D03}" dt="2022-03-19T17:46:42.668" v="381" actId="2696"/>
        <pc:sldMkLst>
          <pc:docMk/>
          <pc:sldMk cId="3371508486" sldId="287"/>
        </pc:sldMkLst>
      </pc:sldChg>
      <pc:sldChg chg="delSp modSp add mod setBg delDesignElem">
        <pc:chgData name="Karel Karban" userId="9fcb88ed-9de6-4bb0-8975-e0ef8dcc4d8b" providerId="ADAL" clId="{5A2F720E-346B-F14A-A3E1-FB6210B20D03}" dt="2022-03-19T17:16:38.237" v="53" actId="1076"/>
        <pc:sldMkLst>
          <pc:docMk/>
          <pc:sldMk cId="1049837180" sldId="303"/>
        </pc:sldMkLst>
        <pc:spChg chg="mod">
          <ac:chgData name="Karel Karban" userId="9fcb88ed-9de6-4bb0-8975-e0ef8dcc4d8b" providerId="ADAL" clId="{5A2F720E-346B-F14A-A3E1-FB6210B20D03}" dt="2022-03-19T17:16:38.237" v="53" actId="1076"/>
          <ac:spMkLst>
            <pc:docMk/>
            <pc:sldMk cId="1049837180" sldId="303"/>
            <ac:spMk id="2" creationId="{4730B29B-857A-4541-9592-8165A9FEF5D0}"/>
          </ac:spMkLst>
        </pc:spChg>
        <pc:spChg chg="del">
          <ac:chgData name="Karel Karban" userId="9fcb88ed-9de6-4bb0-8975-e0ef8dcc4d8b" providerId="ADAL" clId="{5A2F720E-346B-F14A-A3E1-FB6210B20D03}" dt="2022-03-18T08:47:28.835" v="19"/>
          <ac:spMkLst>
            <pc:docMk/>
            <pc:sldMk cId="1049837180" sldId="303"/>
            <ac:spMk id="8" creationId="{3C54F4CE-85F0-46ED-80DA-9518C9251AD1}"/>
          </ac:spMkLst>
        </pc:spChg>
        <pc:spChg chg="del">
          <ac:chgData name="Karel Karban" userId="9fcb88ed-9de6-4bb0-8975-e0ef8dcc4d8b" providerId="ADAL" clId="{5A2F720E-346B-F14A-A3E1-FB6210B20D03}" dt="2022-03-18T08:47:28.835" v="19"/>
          <ac:spMkLst>
            <pc:docMk/>
            <pc:sldMk cId="1049837180" sldId="303"/>
            <ac:spMk id="10" creationId="{DADD1FCA-8ACB-4958-81DD-4CDD6D3E1921}"/>
          </ac:spMkLst>
        </pc:spChg>
        <pc:picChg chg="mod">
          <ac:chgData name="Karel Karban" userId="9fcb88ed-9de6-4bb0-8975-e0ef8dcc4d8b" providerId="ADAL" clId="{5A2F720E-346B-F14A-A3E1-FB6210B20D03}" dt="2022-03-19T17:15:47.725" v="34" actId="1076"/>
          <ac:picMkLst>
            <pc:docMk/>
            <pc:sldMk cId="1049837180" sldId="303"/>
            <ac:picMk id="3" creationId="{5A06B184-DFF3-4FEC-B4EA-01CCB26F264D}"/>
          </ac:picMkLst>
        </pc:picChg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1621541039" sldId="306"/>
        </pc:sldMkLst>
      </pc:sldChg>
      <pc:sldChg chg="add">
        <pc:chgData name="Karel Karban" userId="9fcb88ed-9de6-4bb0-8975-e0ef8dcc4d8b" providerId="ADAL" clId="{5A2F720E-346B-F14A-A3E1-FB6210B20D03}" dt="2022-03-18T08:47:28.835" v="19"/>
        <pc:sldMkLst>
          <pc:docMk/>
          <pc:sldMk cId="3068470860" sldId="308"/>
        </pc:sldMkLst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1700023013" sldId="309"/>
        </pc:sldMkLst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2560995322" sldId="310"/>
        </pc:sldMkLst>
      </pc:sldChg>
      <pc:sldChg chg="add del">
        <pc:chgData name="Karel Karban" userId="9fcb88ed-9de6-4bb0-8975-e0ef8dcc4d8b" providerId="ADAL" clId="{5A2F720E-346B-F14A-A3E1-FB6210B20D03}" dt="2022-03-19T17:29:30.122" v="106" actId="2696"/>
        <pc:sldMkLst>
          <pc:docMk/>
          <pc:sldMk cId="1066605237" sldId="311"/>
        </pc:sldMkLst>
      </pc:sldChg>
      <pc:sldChg chg="add del">
        <pc:chgData name="Karel Karban" userId="9fcb88ed-9de6-4bb0-8975-e0ef8dcc4d8b" providerId="ADAL" clId="{5A2F720E-346B-F14A-A3E1-FB6210B20D03}" dt="2022-03-19T17:29:34.522" v="107" actId="2696"/>
        <pc:sldMkLst>
          <pc:docMk/>
          <pc:sldMk cId="3237729438" sldId="313"/>
        </pc:sldMkLst>
      </pc:sldChg>
      <pc:sldChg chg="addSp delSp modSp add mod">
        <pc:chgData name="Karel Karban" userId="9fcb88ed-9de6-4bb0-8975-e0ef8dcc4d8b" providerId="ADAL" clId="{5A2F720E-346B-F14A-A3E1-FB6210B20D03}" dt="2022-03-19T17:32:47.233" v="167" actId="14100"/>
        <pc:sldMkLst>
          <pc:docMk/>
          <pc:sldMk cId="1010725547" sldId="314"/>
        </pc:sldMkLst>
        <pc:spChg chg="mod">
          <ac:chgData name="Karel Karban" userId="9fcb88ed-9de6-4bb0-8975-e0ef8dcc4d8b" providerId="ADAL" clId="{5A2F720E-346B-F14A-A3E1-FB6210B20D03}" dt="2022-03-19T17:32:43.417" v="166" actId="1076"/>
          <ac:spMkLst>
            <pc:docMk/>
            <pc:sldMk cId="1010725547" sldId="314"/>
            <ac:spMk id="3" creationId="{00000000-0000-0000-0000-000000000000}"/>
          </ac:spMkLst>
        </pc:spChg>
        <pc:picChg chg="del">
          <ac:chgData name="Karel Karban" userId="9fcb88ed-9de6-4bb0-8975-e0ef8dcc4d8b" providerId="ADAL" clId="{5A2F720E-346B-F14A-A3E1-FB6210B20D03}" dt="2022-03-18T08:39:43.278" v="12" actId="478"/>
          <ac:picMkLst>
            <pc:docMk/>
            <pc:sldMk cId="1010725547" sldId="314"/>
            <ac:picMk id="4" creationId="{0B850DC0-29D8-1E4E-8551-CC0F78CF8EDB}"/>
          </ac:picMkLst>
        </pc:picChg>
        <pc:picChg chg="add mod">
          <ac:chgData name="Karel Karban" userId="9fcb88ed-9de6-4bb0-8975-e0ef8dcc4d8b" providerId="ADAL" clId="{5A2F720E-346B-F14A-A3E1-FB6210B20D03}" dt="2022-03-19T17:32:47.233" v="167" actId="14100"/>
          <ac:picMkLst>
            <pc:docMk/>
            <pc:sldMk cId="1010725547" sldId="314"/>
            <ac:picMk id="5" creationId="{B006641A-55BA-754C-8433-B4011EB3512C}"/>
          </ac:picMkLst>
        </pc:picChg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2021368770" sldId="316"/>
        </pc:sldMkLst>
      </pc:sldChg>
      <pc:sldChg chg="add">
        <pc:chgData name="Karel Karban" userId="9fcb88ed-9de6-4bb0-8975-e0ef8dcc4d8b" providerId="ADAL" clId="{5A2F720E-346B-F14A-A3E1-FB6210B20D03}" dt="2022-03-18T08:47:28.835" v="19"/>
        <pc:sldMkLst>
          <pc:docMk/>
          <pc:sldMk cId="3211196924" sldId="319"/>
        </pc:sldMkLst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1835275961" sldId="321"/>
        </pc:sldMkLst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2997562927" sldId="323"/>
        </pc:sldMkLst>
      </pc:sldChg>
      <pc:sldChg chg="add">
        <pc:chgData name="Karel Karban" userId="9fcb88ed-9de6-4bb0-8975-e0ef8dcc4d8b" providerId="ADAL" clId="{5A2F720E-346B-F14A-A3E1-FB6210B20D03}" dt="2022-03-18T08:30:23.874" v="0"/>
        <pc:sldMkLst>
          <pc:docMk/>
          <pc:sldMk cId="1035456666" sldId="327"/>
        </pc:sldMkLst>
      </pc:sldChg>
      <pc:sldChg chg="del">
        <pc:chgData name="Karel Karban" userId="9fcb88ed-9de6-4bb0-8975-e0ef8dcc4d8b" providerId="ADAL" clId="{5A2F720E-346B-F14A-A3E1-FB6210B20D03}" dt="2022-03-19T17:15:31.104" v="33" actId="2696"/>
        <pc:sldMkLst>
          <pc:docMk/>
          <pc:sldMk cId="695600290" sldId="330"/>
        </pc:sldMkLst>
      </pc:sldChg>
      <pc:sldChg chg="delSp modSp add mod setBg">
        <pc:chgData name="Karel Karban" userId="9fcb88ed-9de6-4bb0-8975-e0ef8dcc4d8b" providerId="ADAL" clId="{5A2F720E-346B-F14A-A3E1-FB6210B20D03}" dt="2022-03-19T17:47:08.761" v="384" actId="478"/>
        <pc:sldMkLst>
          <pc:docMk/>
          <pc:sldMk cId="1741629151" sldId="332"/>
        </pc:sldMkLst>
        <pc:spChg chg="mod">
          <ac:chgData name="Karel Karban" userId="9fcb88ed-9de6-4bb0-8975-e0ef8dcc4d8b" providerId="ADAL" clId="{5A2F720E-346B-F14A-A3E1-FB6210B20D03}" dt="2022-03-18T08:37:34.371" v="11" actId="313"/>
          <ac:spMkLst>
            <pc:docMk/>
            <pc:sldMk cId="1741629151" sldId="332"/>
            <ac:spMk id="3" creationId="{00000000-0000-0000-0000-000000000000}"/>
          </ac:spMkLst>
        </pc:spChg>
        <pc:spChg chg="del">
          <ac:chgData name="Karel Karban" userId="9fcb88ed-9de6-4bb0-8975-e0ef8dcc4d8b" providerId="ADAL" clId="{5A2F720E-346B-F14A-A3E1-FB6210B20D03}" dt="2022-03-19T17:47:08.761" v="384" actId="478"/>
          <ac:spMkLst>
            <pc:docMk/>
            <pc:sldMk cId="1741629151" sldId="332"/>
            <ac:spMk id="4" creationId="{DEA052DB-0D5C-AD42-9AA4-26CCBE81934A}"/>
          </ac:spMkLst>
        </pc:spChg>
      </pc:sldChg>
      <pc:sldChg chg="delSp add mod">
        <pc:chgData name="Karel Karban" userId="9fcb88ed-9de6-4bb0-8975-e0ef8dcc4d8b" providerId="ADAL" clId="{5A2F720E-346B-F14A-A3E1-FB6210B20D03}" dt="2022-03-19T17:47:15.488" v="385" actId="478"/>
        <pc:sldMkLst>
          <pc:docMk/>
          <pc:sldMk cId="0" sldId="333"/>
        </pc:sldMkLst>
        <pc:spChg chg="del">
          <ac:chgData name="Karel Karban" userId="9fcb88ed-9de6-4bb0-8975-e0ef8dcc4d8b" providerId="ADAL" clId="{5A2F720E-346B-F14A-A3E1-FB6210B20D03}" dt="2022-03-19T17:47:15.488" v="385" actId="478"/>
          <ac:spMkLst>
            <pc:docMk/>
            <pc:sldMk cId="0" sldId="333"/>
            <ac:spMk id="40" creationId="{00000000-0000-0000-0000-000000000000}"/>
          </ac:spMkLst>
        </pc:spChg>
      </pc:sldChg>
      <pc:sldChg chg="add del">
        <pc:chgData name="Karel Karban" userId="9fcb88ed-9de6-4bb0-8975-e0ef8dcc4d8b" providerId="ADAL" clId="{5A2F720E-346B-F14A-A3E1-FB6210B20D03}" dt="2022-03-19T17:26:16.892" v="101" actId="2696"/>
        <pc:sldMkLst>
          <pc:docMk/>
          <pc:sldMk cId="4075351457" sldId="334"/>
        </pc:sldMkLst>
      </pc:sldChg>
      <pc:sldChg chg="delSp add mod">
        <pc:chgData name="Karel Karban" userId="9fcb88ed-9de6-4bb0-8975-e0ef8dcc4d8b" providerId="ADAL" clId="{5A2F720E-346B-F14A-A3E1-FB6210B20D03}" dt="2022-03-19T17:46:52.360" v="382" actId="478"/>
        <pc:sldMkLst>
          <pc:docMk/>
          <pc:sldMk cId="0" sldId="335"/>
        </pc:sldMkLst>
        <pc:spChg chg="del">
          <ac:chgData name="Karel Karban" userId="9fcb88ed-9de6-4bb0-8975-e0ef8dcc4d8b" providerId="ADAL" clId="{5A2F720E-346B-F14A-A3E1-FB6210B20D03}" dt="2022-03-19T17:46:52.360" v="382" actId="478"/>
          <ac:spMkLst>
            <pc:docMk/>
            <pc:sldMk cId="0" sldId="335"/>
            <ac:spMk id="40" creationId="{00000000-0000-0000-0000-000000000000}"/>
          </ac:spMkLst>
        </pc:spChg>
      </pc:sldChg>
      <pc:sldChg chg="modSp add mod">
        <pc:chgData name="Karel Karban" userId="9fcb88ed-9de6-4bb0-8975-e0ef8dcc4d8b" providerId="ADAL" clId="{5A2F720E-346B-F14A-A3E1-FB6210B20D03}" dt="2022-03-19T17:48:29.018" v="390" actId="1076"/>
        <pc:sldMkLst>
          <pc:docMk/>
          <pc:sldMk cId="836956347" sldId="336"/>
        </pc:sldMkLst>
        <pc:spChg chg="mod">
          <ac:chgData name="Karel Karban" userId="9fcb88ed-9de6-4bb0-8975-e0ef8dcc4d8b" providerId="ADAL" clId="{5A2F720E-346B-F14A-A3E1-FB6210B20D03}" dt="2022-03-19T17:48:29.018" v="390" actId="1076"/>
          <ac:spMkLst>
            <pc:docMk/>
            <pc:sldMk cId="836956347" sldId="336"/>
            <ac:spMk id="58" creationId="{00000000-0000-0000-0000-000000000000}"/>
          </ac:spMkLst>
        </pc:spChg>
      </pc:sldChg>
      <pc:sldChg chg="add">
        <pc:chgData name="Karel Karban" userId="9fcb88ed-9de6-4bb0-8975-e0ef8dcc4d8b" providerId="ADAL" clId="{5A2F720E-346B-F14A-A3E1-FB6210B20D03}" dt="2022-03-18T08:37:11.546" v="3"/>
        <pc:sldMkLst>
          <pc:docMk/>
          <pc:sldMk cId="256430947" sldId="337"/>
        </pc:sldMkLst>
      </pc:sldChg>
      <pc:sldChg chg="add">
        <pc:chgData name="Karel Karban" userId="9fcb88ed-9de6-4bb0-8975-e0ef8dcc4d8b" providerId="ADAL" clId="{5A2F720E-346B-F14A-A3E1-FB6210B20D03}" dt="2022-03-18T08:37:11.546" v="3"/>
        <pc:sldMkLst>
          <pc:docMk/>
          <pc:sldMk cId="3160579417" sldId="338"/>
        </pc:sldMkLst>
      </pc:sldChg>
      <pc:sldChg chg="modSp add mod">
        <pc:chgData name="Karel Karban" userId="9fcb88ed-9de6-4bb0-8975-e0ef8dcc4d8b" providerId="ADAL" clId="{5A2F720E-346B-F14A-A3E1-FB6210B20D03}" dt="2022-03-18T08:49:19.700" v="29" actId="20577"/>
        <pc:sldMkLst>
          <pc:docMk/>
          <pc:sldMk cId="24693774" sldId="339"/>
        </pc:sldMkLst>
        <pc:spChg chg="mod">
          <ac:chgData name="Karel Karban" userId="9fcb88ed-9de6-4bb0-8975-e0ef8dcc4d8b" providerId="ADAL" clId="{5A2F720E-346B-F14A-A3E1-FB6210B20D03}" dt="2022-03-18T08:49:19.700" v="29" actId="20577"/>
          <ac:spMkLst>
            <pc:docMk/>
            <pc:sldMk cId="24693774" sldId="339"/>
            <ac:spMk id="3" creationId="{00000000-0000-0000-0000-000000000000}"/>
          </ac:spMkLst>
        </pc:spChg>
      </pc:sldChg>
      <pc:sldChg chg="add del ord">
        <pc:chgData name="Karel Karban" userId="9fcb88ed-9de6-4bb0-8975-e0ef8dcc4d8b" providerId="ADAL" clId="{5A2F720E-346B-F14A-A3E1-FB6210B20D03}" dt="2022-03-18T08:50:12.834" v="32" actId="2696"/>
        <pc:sldMkLst>
          <pc:docMk/>
          <pc:sldMk cId="2146902319" sldId="340"/>
        </pc:sldMkLst>
      </pc:sldChg>
      <pc:sldChg chg="add ord">
        <pc:chgData name="Karel Karban" userId="9fcb88ed-9de6-4bb0-8975-e0ef8dcc4d8b" providerId="ADAL" clId="{5A2F720E-346B-F14A-A3E1-FB6210B20D03}" dt="2022-03-18T08:49:50.895" v="30" actId="20578"/>
        <pc:sldMkLst>
          <pc:docMk/>
          <pc:sldMk cId="937025001" sldId="341"/>
        </pc:sldMkLst>
      </pc:sldChg>
      <pc:sldChg chg="add">
        <pc:chgData name="Karel Karban" userId="9fcb88ed-9de6-4bb0-8975-e0ef8dcc4d8b" providerId="ADAL" clId="{5A2F720E-346B-F14A-A3E1-FB6210B20D03}" dt="2022-03-18T08:47:28.835" v="19"/>
        <pc:sldMkLst>
          <pc:docMk/>
          <pc:sldMk cId="2740745411" sldId="342"/>
        </pc:sldMkLst>
      </pc:sldChg>
      <pc:sldChg chg="modSp add mod">
        <pc:chgData name="Karel Karban" userId="9fcb88ed-9de6-4bb0-8975-e0ef8dcc4d8b" providerId="ADAL" clId="{5A2F720E-346B-F14A-A3E1-FB6210B20D03}" dt="2022-03-19T17:54:40.118" v="392" actId="6549"/>
        <pc:sldMkLst>
          <pc:docMk/>
          <pc:sldMk cId="3289763962" sldId="343"/>
        </pc:sldMkLst>
        <pc:spChg chg="mod">
          <ac:chgData name="Karel Karban" userId="9fcb88ed-9de6-4bb0-8975-e0ef8dcc4d8b" providerId="ADAL" clId="{5A2F720E-346B-F14A-A3E1-FB6210B20D03}" dt="2022-03-19T17:54:40.118" v="392" actId="6549"/>
          <ac:spMkLst>
            <pc:docMk/>
            <pc:sldMk cId="3289763962" sldId="343"/>
            <ac:spMk id="39" creationId="{00000000-0000-0000-0000-000000000000}"/>
          </ac:spMkLst>
        </pc:spChg>
      </pc:sldChg>
      <pc:sldChg chg="addSp delSp modSp new mod">
        <pc:chgData name="Karel Karban" userId="9fcb88ed-9de6-4bb0-8975-e0ef8dcc4d8b" providerId="ADAL" clId="{5A2F720E-346B-F14A-A3E1-FB6210B20D03}" dt="2022-03-19T17:57:44.333" v="425" actId="1076"/>
        <pc:sldMkLst>
          <pc:docMk/>
          <pc:sldMk cId="4089722909" sldId="344"/>
        </pc:sldMkLst>
        <pc:spChg chg="del">
          <ac:chgData name="Karel Karban" userId="9fcb88ed-9de6-4bb0-8975-e0ef8dcc4d8b" providerId="ADAL" clId="{5A2F720E-346B-F14A-A3E1-FB6210B20D03}" dt="2022-03-19T17:54:53.688" v="394" actId="478"/>
          <ac:spMkLst>
            <pc:docMk/>
            <pc:sldMk cId="4089722909" sldId="344"/>
            <ac:spMk id="2" creationId="{AF64324F-A897-8848-BBFF-D960E3524AFF}"/>
          </ac:spMkLst>
        </pc:spChg>
        <pc:spChg chg="del">
          <ac:chgData name="Karel Karban" userId="9fcb88ed-9de6-4bb0-8975-e0ef8dcc4d8b" providerId="ADAL" clId="{5A2F720E-346B-F14A-A3E1-FB6210B20D03}" dt="2022-03-19T17:54:56.030" v="395" actId="478"/>
          <ac:spMkLst>
            <pc:docMk/>
            <pc:sldMk cId="4089722909" sldId="344"/>
            <ac:spMk id="3" creationId="{3E6C3149-B9BD-BC47-89A2-EE241C9BF42F}"/>
          </ac:spMkLst>
        </pc:spChg>
        <pc:spChg chg="add mod">
          <ac:chgData name="Karel Karban" userId="9fcb88ed-9de6-4bb0-8975-e0ef8dcc4d8b" providerId="ADAL" clId="{5A2F720E-346B-F14A-A3E1-FB6210B20D03}" dt="2022-03-19T17:57:44.333" v="425" actId="1076"/>
          <ac:spMkLst>
            <pc:docMk/>
            <pc:sldMk cId="4089722909" sldId="344"/>
            <ac:spMk id="6" creationId="{0562D2A1-A9E7-3B44-A8F1-057019B51B04}"/>
          </ac:spMkLst>
        </pc:spChg>
        <pc:picChg chg="add mod">
          <ac:chgData name="Karel Karban" userId="9fcb88ed-9de6-4bb0-8975-e0ef8dcc4d8b" providerId="ADAL" clId="{5A2F720E-346B-F14A-A3E1-FB6210B20D03}" dt="2022-03-19T17:55:18.858" v="396"/>
          <ac:picMkLst>
            <pc:docMk/>
            <pc:sldMk cId="4089722909" sldId="344"/>
            <ac:picMk id="5" creationId="{FF966CA3-829A-0540-B186-7007AF42BD8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FB762D-7170-430E-BC29-E827F9DDAA1E}" type="datetimeFigureOut">
              <a:rPr lang="cs-CZ" smtClean="0"/>
              <a:t>20.04.2023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59D974-CF39-4B9A-AFBA-B6226D63DB8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70858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9" name="Shape 29"/>
          <p:cNvSpPr>
            <a:spLocks noGrp="1"/>
          </p:cNvSpPr>
          <p:nvPr>
            <p:ph type="body" sz="quarter" idx="1"/>
          </p:nvPr>
        </p:nvSpPr>
        <p:spPr>
          <a:xfrm>
            <a:off x="906357" y="4715153"/>
            <a:ext cx="4984962" cy="4466987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6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0639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63490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96392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250236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3144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60676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333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1829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23645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217076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8722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39894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966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4BA16D2-A91A-4B08-ABCD-D6D77EF1606E}" type="slidenum">
              <a:rPr lang="ro-RO" smtClean="0"/>
              <a:t>25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002424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56340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5961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246530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93712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86833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6758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51594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8167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203275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664801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5614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5727750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975283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318087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85177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068FAE0-7049-4B97-95A1-979840ABE80F}" type="slidenum">
              <a:rPr lang="cs-CZ" smtClean="0"/>
              <a:t>40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5779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555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037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9048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53285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691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013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5ACB9-8D0A-6D46-B1DF-97CB38357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FE2F1F1-C4A3-5347-8A77-07C246E39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563" y="-30957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7F7EDC3C-9F72-CC4D-A9F7-39F743A93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7038" y="952500"/>
            <a:ext cx="27657426" cy="1362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0277EFF6-A6B0-AA42-BAD0-6B13411EF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8">
            <a:extLst>
              <a:ext uri="{FF2B5EF4-FFF2-40B4-BE49-F238E27FC236}">
                <a16:creationId xmlns:a16="http://schemas.microsoft.com/office/drawing/2014/main" id="{81DC04D4-30F8-F443-BDA8-3818D6F46151}"/>
              </a:ext>
            </a:extLst>
          </p:cNvPr>
          <p:cNvSpPr/>
          <p:nvPr userDrawn="1"/>
        </p:nvSpPr>
        <p:spPr>
          <a:xfrm>
            <a:off x="23099712" y="13167924"/>
            <a:ext cx="1119188" cy="60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3000" b="1">
                <a:solidFill>
                  <a:srgbClr val="F9E6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B116706A-BC7D-6D4D-973F-7027398594F3}" type="slidenum">
              <a:rPr lang="cs-CZ" smtClean="0"/>
              <a:t>‹#›</a:t>
            </a:fld>
            <a:endParaRPr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1BC49-1438-044A-A45E-FF9C1B78A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730772"/>
            <a:ext cx="20150099" cy="1210470"/>
          </a:xfrm>
        </p:spPr>
        <p:txBody>
          <a:bodyPr>
            <a:normAutofit/>
          </a:bodyPr>
          <a:lstStyle>
            <a:lvl1pPr>
              <a:defRPr kumimoji="0" lang="cs-CZ" sz="7500" b="1" i="0" u="none" strike="noStrike" cap="none" spc="0" normalizeH="0" baseline="0" dirty="0">
                <a:ln>
                  <a:noFill/>
                </a:ln>
                <a:solidFill>
                  <a:srgbClr val="312F9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0" name="Shape 21">
            <a:extLst>
              <a:ext uri="{FF2B5EF4-FFF2-40B4-BE49-F238E27FC236}">
                <a16:creationId xmlns:a16="http://schemas.microsoft.com/office/drawing/2014/main" id="{63CCCF5C-8784-3D44-B885-2325BE2CFC8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12750" y="3534569"/>
            <a:ext cx="19770956" cy="9207500"/>
          </a:xfrm>
          <a:prstGeom prst="rect">
            <a:avLst/>
          </a:prstGeom>
        </p:spPr>
        <p:txBody>
          <a:bodyPr lIns="50400" anchor="t" anchorCtr="0">
            <a:normAutofit/>
          </a:bodyPr>
          <a:lstStyle>
            <a:lvl1pPr marL="0" indent="0">
              <a:buNone/>
              <a:defRPr kumimoji="0" sz="4400" b="0" i="0" u="none" strike="noStrike" cap="none" spc="0" normalizeH="0" baseline="0" dirty="0">
                <a:ln>
                  <a:noFill/>
                </a:ln>
                <a:solidFill>
                  <a:srgbClr val="302F97"/>
                </a:solidFill>
                <a:effectLst/>
                <a:uFillTx/>
                <a:latin typeface="Arial" panose="020B0604020202020204" pitchFamily="34" charset="0"/>
                <a:ea typeface="Arial"/>
                <a:cs typeface="Arial"/>
                <a:sym typeface="Helvetica Light"/>
              </a:defRPr>
            </a:lvl1pPr>
            <a:lvl2pPr marL="635000" indent="0">
              <a:buNone/>
              <a:defRPr baseline="0">
                <a:solidFill>
                  <a:srgbClr val="302F97"/>
                </a:solidFill>
                <a:latin typeface="Arial" panose="020B0604020202020204" pitchFamily="34" charset="0"/>
              </a:defRPr>
            </a:lvl2pPr>
            <a:lvl6pPr marL="0" indent="0" algn="just" defTabSz="457200">
              <a:lnSpc>
                <a:spcPct val="120000"/>
              </a:lnSpc>
              <a:buFont typeface="Arial" panose="020B0604020202020204" pitchFamily="34" charset="0"/>
              <a:buNone/>
              <a:defRPr sz="4400">
                <a:solidFill>
                  <a:srgbClr val="312F99"/>
                </a:solidFill>
                <a:latin typeface="Arial"/>
                <a:cs typeface="Arial"/>
                <a:sym typeface="Arial"/>
              </a:defRPr>
            </a:lvl6pPr>
            <a:lvl9pPr marL="0" indent="0" algn="just" defTabSz="457200">
              <a:lnSpc>
                <a:spcPct val="100000"/>
              </a:lnSpc>
              <a:buFont typeface="Wingdings" pitchFamily="2" charset="2"/>
              <a:buNone/>
              <a:defRPr sz="4400">
                <a:solidFill>
                  <a:srgbClr val="312F99"/>
                </a:solidFill>
                <a:latin typeface="Arial"/>
                <a:cs typeface="Arial"/>
                <a:sym typeface="Arial"/>
              </a:defRPr>
            </a:lvl9pPr>
          </a:lstStyle>
          <a:p>
            <a:pPr marL="571500" indent="-571500" algn="just" defTabSz="457200">
              <a:lnSpc>
                <a:spcPct val="120000"/>
              </a:lnSpc>
              <a:buFont typeface="Arial" panose="020B0604020202020204" pitchFamily="34" charset="0"/>
              <a:buChar char="•"/>
              <a:defRPr sz="4400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/>
              <a:t>Běžný text (</a:t>
            </a:r>
            <a:r>
              <a:rPr lang="cs-CZ" err="1"/>
              <a:t>Arial</a:t>
            </a:r>
            <a:r>
              <a:rPr lang="cs-CZ"/>
              <a:t> </a:t>
            </a:r>
            <a:r>
              <a:rPr lang="cs-CZ" err="1"/>
              <a:t>Regular</a:t>
            </a:r>
            <a:r>
              <a:rPr lang="cs-CZ"/>
              <a:t>, 44 b). </a:t>
            </a:r>
          </a:p>
          <a:p>
            <a:pPr marL="571500" indent="-571500" algn="just" defTabSz="457200">
              <a:lnSpc>
                <a:spcPct val="120000"/>
              </a:lnSpc>
              <a:buFont typeface="Arial" panose="020B0604020202020204" pitchFamily="34" charset="0"/>
              <a:buChar char="•"/>
              <a:defRPr sz="4400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adipiscing</a:t>
            </a:r>
            <a:r>
              <a:rPr lang="cs-CZ"/>
              <a:t> elit. </a:t>
            </a:r>
            <a:r>
              <a:rPr lang="cs-CZ" err="1"/>
              <a:t>Duis</a:t>
            </a:r>
            <a:r>
              <a:rPr lang="cs-CZ"/>
              <a:t> </a:t>
            </a:r>
            <a:r>
              <a:rPr lang="cs-CZ" err="1"/>
              <a:t>finibus</a:t>
            </a:r>
            <a:r>
              <a:rPr lang="cs-CZ"/>
              <a:t> </a:t>
            </a:r>
            <a:r>
              <a:rPr lang="cs-CZ" err="1"/>
              <a:t>laoreet</a:t>
            </a:r>
            <a:r>
              <a:rPr lang="cs-CZ"/>
              <a:t> </a:t>
            </a:r>
            <a:r>
              <a:rPr lang="cs-CZ" err="1"/>
              <a:t>varius</a:t>
            </a:r>
            <a:r>
              <a:rPr lang="cs-CZ"/>
              <a:t>. In </a:t>
            </a:r>
            <a:r>
              <a:rPr lang="cs-CZ" err="1"/>
              <a:t>eleifend</a:t>
            </a:r>
            <a:r>
              <a:rPr lang="cs-CZ"/>
              <a:t>, </a:t>
            </a:r>
            <a:r>
              <a:rPr lang="cs-CZ" err="1"/>
              <a:t>erat</a:t>
            </a:r>
            <a:r>
              <a:rPr lang="cs-CZ"/>
              <a:t> id </a:t>
            </a:r>
            <a:r>
              <a:rPr lang="cs-CZ" err="1"/>
              <a:t>dictum</a:t>
            </a:r>
            <a:r>
              <a:rPr lang="cs-CZ"/>
              <a:t> </a:t>
            </a:r>
            <a:r>
              <a:rPr lang="cs-CZ" err="1"/>
              <a:t>molestie</a:t>
            </a:r>
            <a:r>
              <a:rPr lang="cs-CZ"/>
              <a:t>, </a:t>
            </a:r>
            <a:r>
              <a:rPr lang="cs-CZ" err="1"/>
              <a:t>justo</a:t>
            </a:r>
            <a:r>
              <a:rPr lang="cs-CZ"/>
              <a:t> </a:t>
            </a:r>
            <a:r>
              <a:rPr lang="cs-CZ" err="1"/>
              <a:t>nulla</a:t>
            </a:r>
            <a:r>
              <a:rPr lang="cs-CZ"/>
              <a:t> </a:t>
            </a:r>
            <a:r>
              <a:rPr lang="cs-CZ" err="1"/>
              <a:t>rhoncus</a:t>
            </a:r>
            <a:r>
              <a:rPr lang="cs-CZ"/>
              <a:t> </a:t>
            </a:r>
            <a:r>
              <a:rPr lang="cs-CZ" err="1"/>
              <a:t>risus</a:t>
            </a:r>
            <a:r>
              <a:rPr lang="cs-CZ"/>
              <a:t>, </a:t>
            </a:r>
            <a:r>
              <a:rPr lang="cs-CZ" err="1"/>
              <a:t>eget</a:t>
            </a:r>
            <a:r>
              <a:rPr lang="cs-CZ"/>
              <a:t> </a:t>
            </a:r>
            <a:r>
              <a:rPr lang="cs-CZ" err="1"/>
              <a:t>fringilla</a:t>
            </a:r>
            <a:r>
              <a:rPr lang="cs-CZ"/>
              <a:t> mi </a:t>
            </a:r>
            <a:r>
              <a:rPr lang="cs-CZ" err="1"/>
              <a:t>diam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</a:t>
            </a:r>
            <a:r>
              <a:rPr lang="cs-CZ" err="1"/>
              <a:t>enim</a:t>
            </a:r>
            <a:r>
              <a:rPr lang="cs-CZ"/>
              <a:t>. </a:t>
            </a:r>
            <a:r>
              <a:rPr lang="cs-CZ" err="1"/>
              <a:t>Nam</a:t>
            </a:r>
            <a:r>
              <a:rPr lang="cs-CZ"/>
              <a:t> </a:t>
            </a:r>
            <a:r>
              <a:rPr lang="cs-CZ" err="1"/>
              <a:t>faucibus</a:t>
            </a:r>
            <a:r>
              <a:rPr lang="cs-CZ"/>
              <a:t> </a:t>
            </a:r>
            <a:r>
              <a:rPr lang="cs-CZ" err="1"/>
              <a:t>auctor</a:t>
            </a:r>
            <a:r>
              <a:rPr lang="cs-CZ"/>
              <a:t> </a:t>
            </a:r>
            <a:r>
              <a:rPr lang="cs-CZ" err="1"/>
              <a:t>felis</a:t>
            </a:r>
            <a:r>
              <a:rPr lang="cs-CZ"/>
              <a:t> </a:t>
            </a:r>
            <a:r>
              <a:rPr lang="cs-CZ" err="1"/>
              <a:t>eu</a:t>
            </a:r>
            <a:r>
              <a:rPr lang="cs-CZ"/>
              <a:t> </a:t>
            </a:r>
            <a:r>
              <a:rPr lang="cs-CZ" err="1"/>
              <a:t>egestas</a:t>
            </a:r>
            <a:r>
              <a:rPr lang="cs-CZ"/>
              <a:t>. </a:t>
            </a:r>
            <a:r>
              <a:rPr lang="cs-CZ" err="1"/>
              <a:t>Aenean</a:t>
            </a:r>
            <a:r>
              <a:rPr lang="cs-CZ"/>
              <a:t> </a:t>
            </a:r>
            <a:r>
              <a:rPr lang="cs-CZ" err="1"/>
              <a:t>consectetur</a:t>
            </a:r>
            <a:r>
              <a:rPr lang="cs-CZ"/>
              <a:t> </a:t>
            </a:r>
            <a:r>
              <a:rPr lang="cs-CZ" err="1"/>
              <a:t>felis</a:t>
            </a:r>
            <a:r>
              <a:rPr lang="cs-CZ"/>
              <a:t> sed ex </a:t>
            </a:r>
            <a:r>
              <a:rPr lang="cs-CZ" err="1"/>
              <a:t>molestie</a:t>
            </a:r>
            <a:r>
              <a:rPr lang="cs-CZ"/>
              <a:t> </a:t>
            </a:r>
            <a:r>
              <a:rPr lang="cs-CZ" err="1"/>
              <a:t>vulputate</a:t>
            </a:r>
            <a:r>
              <a:rPr lang="cs-CZ"/>
              <a:t>. </a:t>
            </a:r>
            <a:r>
              <a:rPr lang="cs-CZ" err="1"/>
              <a:t>Quisque</a:t>
            </a:r>
            <a:r>
              <a:rPr lang="cs-CZ"/>
              <a:t> </a:t>
            </a:r>
            <a:r>
              <a:rPr lang="cs-CZ" err="1"/>
              <a:t>at</a:t>
            </a:r>
            <a:r>
              <a:rPr lang="cs-CZ"/>
              <a:t> urna </a:t>
            </a:r>
            <a:r>
              <a:rPr lang="cs-CZ" err="1"/>
              <a:t>neque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vel </a:t>
            </a:r>
            <a:r>
              <a:rPr lang="cs-CZ" err="1"/>
              <a:t>tincidunt</a:t>
            </a:r>
            <a:r>
              <a:rPr lang="cs-CZ"/>
              <a:t> urna,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bibendum</a:t>
            </a:r>
            <a:r>
              <a:rPr lang="cs-CZ"/>
              <a:t> ligula. </a:t>
            </a:r>
            <a:r>
              <a:rPr lang="cs-CZ" err="1"/>
              <a:t>Curabitur</a:t>
            </a:r>
            <a:r>
              <a:rPr lang="cs-CZ"/>
              <a:t> </a:t>
            </a:r>
            <a:r>
              <a:rPr lang="cs-CZ" err="1"/>
              <a:t>fringilla</a:t>
            </a:r>
            <a:r>
              <a:rPr lang="cs-CZ"/>
              <a:t> a </a:t>
            </a:r>
            <a:r>
              <a:rPr lang="cs-CZ" err="1"/>
              <a:t>arcu</a:t>
            </a:r>
            <a:r>
              <a:rPr lang="cs-CZ"/>
              <a:t> </a:t>
            </a:r>
            <a:r>
              <a:rPr lang="cs-CZ" err="1"/>
              <a:t>ut</a:t>
            </a:r>
            <a:r>
              <a:rPr lang="cs-CZ"/>
              <a:t> </a:t>
            </a:r>
            <a:r>
              <a:rPr lang="cs-CZ" err="1"/>
              <a:t>commodo</a:t>
            </a:r>
            <a:r>
              <a:rPr lang="cs-CZ"/>
              <a:t>. Sed </a:t>
            </a:r>
            <a:r>
              <a:rPr lang="cs-CZ" err="1"/>
              <a:t>eget</a:t>
            </a:r>
            <a:r>
              <a:rPr lang="cs-CZ"/>
              <a:t> </a:t>
            </a:r>
            <a:r>
              <a:rPr lang="cs-CZ" err="1"/>
              <a:t>est</a:t>
            </a:r>
            <a:r>
              <a:rPr lang="cs-CZ"/>
              <a:t> </a:t>
            </a:r>
            <a:r>
              <a:rPr lang="cs-CZ" err="1"/>
              <a:t>purus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ac</a:t>
            </a:r>
            <a:r>
              <a:rPr lang="cs-CZ"/>
              <a:t> </a:t>
            </a:r>
            <a:r>
              <a:rPr lang="cs-CZ" err="1"/>
              <a:t>facilisis</a:t>
            </a:r>
            <a:r>
              <a:rPr lang="cs-CZ"/>
              <a:t> libero. </a:t>
            </a:r>
            <a:r>
              <a:rPr lang="cs-CZ" err="1"/>
              <a:t>Aliquam</a:t>
            </a:r>
            <a:r>
              <a:rPr lang="cs-CZ"/>
              <a:t> </a:t>
            </a:r>
            <a:r>
              <a:rPr lang="cs-CZ" err="1"/>
              <a:t>accumsan</a:t>
            </a:r>
            <a:r>
              <a:rPr lang="cs-CZ"/>
              <a:t> </a:t>
            </a:r>
            <a:r>
              <a:rPr lang="cs-CZ" err="1"/>
              <a:t>tellus</a:t>
            </a:r>
            <a:r>
              <a:rPr lang="cs-CZ"/>
              <a:t> </a:t>
            </a:r>
            <a:r>
              <a:rPr lang="cs-CZ" err="1"/>
              <a:t>arcu</a:t>
            </a:r>
            <a:r>
              <a:rPr lang="cs-CZ"/>
              <a:t>, </a:t>
            </a:r>
            <a:r>
              <a:rPr lang="cs-CZ" err="1"/>
              <a:t>ut</a:t>
            </a:r>
            <a:r>
              <a:rPr lang="cs-CZ"/>
              <a:t> vestibulum </a:t>
            </a:r>
            <a:r>
              <a:rPr lang="cs-CZ" err="1"/>
              <a:t>tortor</a:t>
            </a:r>
            <a:r>
              <a:rPr lang="cs-CZ"/>
              <a:t> </a:t>
            </a:r>
            <a:r>
              <a:rPr lang="cs-CZ" err="1"/>
              <a:t>vulputate</a:t>
            </a:r>
            <a:r>
              <a:rPr lang="cs-CZ"/>
              <a:t> </a:t>
            </a:r>
            <a:r>
              <a:rPr lang="cs-CZ" err="1"/>
              <a:t>sit</a:t>
            </a:r>
            <a:r>
              <a:rPr lang="cs-CZ"/>
              <a:t> </a:t>
            </a:r>
            <a:r>
              <a:rPr lang="cs-CZ" err="1"/>
              <a:t>amet</a:t>
            </a:r>
            <a:r>
              <a:rPr lang="cs-CZ"/>
              <a:t>. </a:t>
            </a:r>
            <a:r>
              <a:rPr lang="cs-CZ" err="1"/>
              <a:t>Fusce</a:t>
            </a:r>
            <a:r>
              <a:rPr lang="cs-CZ"/>
              <a:t> </a:t>
            </a:r>
            <a:r>
              <a:rPr lang="cs-CZ" err="1"/>
              <a:t>quis</a:t>
            </a:r>
            <a:r>
              <a:rPr lang="cs-CZ"/>
              <a:t> </a:t>
            </a:r>
            <a:r>
              <a:rPr lang="cs-CZ" err="1"/>
              <a:t>suscipit</a:t>
            </a:r>
            <a:r>
              <a:rPr lang="cs-CZ"/>
              <a:t> </a:t>
            </a:r>
            <a:r>
              <a:rPr lang="cs-CZ" err="1"/>
              <a:t>diam</a:t>
            </a:r>
            <a:r>
              <a:rPr lang="cs-CZ"/>
              <a:t>, in </a:t>
            </a:r>
            <a:r>
              <a:rPr lang="cs-CZ" err="1"/>
              <a:t>ultricies</a:t>
            </a:r>
            <a:r>
              <a:rPr lang="cs-CZ"/>
              <a:t> </a:t>
            </a:r>
            <a:r>
              <a:rPr lang="cs-CZ" err="1"/>
              <a:t>augue</a:t>
            </a:r>
            <a:r>
              <a:rPr lang="cs-CZ"/>
              <a:t>.</a:t>
            </a:r>
          </a:p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37523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5ACB9-8D0A-6D46-B1DF-97CB38357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FE2F1F1-C4A3-5347-8A77-07C246E39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563" y="-30957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7F7EDC3C-9F72-CC4D-A9F7-39F743A93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7038" y="952500"/>
            <a:ext cx="27657426" cy="1362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0277EFF6-A6B0-AA42-BAD0-6B13411EF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8">
            <a:extLst>
              <a:ext uri="{FF2B5EF4-FFF2-40B4-BE49-F238E27FC236}">
                <a16:creationId xmlns:a16="http://schemas.microsoft.com/office/drawing/2014/main" id="{81DC04D4-30F8-F443-BDA8-3818D6F46151}"/>
              </a:ext>
            </a:extLst>
          </p:cNvPr>
          <p:cNvSpPr/>
          <p:nvPr userDrawn="1"/>
        </p:nvSpPr>
        <p:spPr>
          <a:xfrm>
            <a:off x="23099712" y="13167924"/>
            <a:ext cx="1119188" cy="60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3000" b="1">
                <a:solidFill>
                  <a:srgbClr val="F9E6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B116706A-BC7D-6D4D-973F-7027398594F3}" type="slidenum">
              <a:rPr lang="cs-CZ" smtClean="0"/>
              <a:t>‹#›</a:t>
            </a:fld>
            <a:endParaRPr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1BC49-1438-044A-A45E-FF9C1B78A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730772"/>
            <a:ext cx="20150099" cy="1210470"/>
          </a:xfrm>
        </p:spPr>
        <p:txBody>
          <a:bodyPr>
            <a:normAutofit/>
          </a:bodyPr>
          <a:lstStyle>
            <a:lvl1pPr>
              <a:defRPr kumimoji="0" lang="cs-CZ" sz="7500" b="1" i="0" u="none" strike="noStrike" cap="none" spc="0" normalizeH="0" baseline="0" dirty="0">
                <a:ln>
                  <a:noFill/>
                </a:ln>
                <a:solidFill>
                  <a:srgbClr val="312F9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  <p:sp>
        <p:nvSpPr>
          <p:cNvPr id="11" name="Shape 21">
            <a:extLst>
              <a:ext uri="{FF2B5EF4-FFF2-40B4-BE49-F238E27FC236}">
                <a16:creationId xmlns:a16="http://schemas.microsoft.com/office/drawing/2014/main" id="{6C418921-4E63-4542-8AB1-FDBA679185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2750" y="3067844"/>
            <a:ext cx="20150099" cy="9207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400" b="1">
                <a:solidFill>
                  <a:srgbClr val="241B87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7132353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225ACB9-8D0A-6D46-B1DF-97CB383573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CB4B4D-7CA3-9044-876B-883B54F8677D}" type="slidenum">
              <a:rPr lang="cs-CZ" smtClean="0"/>
              <a:t>‹#›</a:t>
            </a:fld>
            <a:endParaRPr lang="cs-CZ"/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0FE2F1F1-C4A3-5347-8A77-07C246E3938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55563" y="-30957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7F7EDC3C-9F72-CC4D-A9F7-39F743A93F5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427038" y="952500"/>
            <a:ext cx="27657426" cy="13625513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0277EFF6-A6B0-AA42-BAD0-6B13411EFD5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48">
            <a:extLst>
              <a:ext uri="{FF2B5EF4-FFF2-40B4-BE49-F238E27FC236}">
                <a16:creationId xmlns:a16="http://schemas.microsoft.com/office/drawing/2014/main" id="{81DC04D4-30F8-F443-BDA8-3818D6F46151}"/>
              </a:ext>
            </a:extLst>
          </p:cNvPr>
          <p:cNvSpPr/>
          <p:nvPr userDrawn="1"/>
        </p:nvSpPr>
        <p:spPr>
          <a:xfrm>
            <a:off x="23099712" y="13167924"/>
            <a:ext cx="1119188" cy="6056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457200">
              <a:lnSpc>
                <a:spcPct val="120000"/>
              </a:lnSpc>
              <a:defRPr sz="3000" b="1">
                <a:solidFill>
                  <a:srgbClr val="F9E6D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B116706A-BC7D-6D4D-973F-7027398594F3}" type="slidenum">
              <a:rPr lang="cs-CZ" smtClean="0"/>
              <a:t>‹#›</a:t>
            </a:fld>
            <a:endParaRPr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E11BC49-1438-044A-A45E-FF9C1B78AA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2750" y="1730772"/>
            <a:ext cx="20150099" cy="1210470"/>
          </a:xfrm>
        </p:spPr>
        <p:txBody>
          <a:bodyPr>
            <a:normAutofit/>
          </a:bodyPr>
          <a:lstStyle>
            <a:lvl1pPr>
              <a:defRPr kumimoji="0" lang="cs-CZ" sz="7500" b="1" i="0" u="none" strike="noStrike" cap="none" spc="0" normalizeH="0" baseline="0" dirty="0">
                <a:ln>
                  <a:noFill/>
                </a:ln>
                <a:solidFill>
                  <a:srgbClr val="312F99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cs-CZ" err="1"/>
              <a:t>Click</a:t>
            </a:r>
            <a:r>
              <a:rPr lang="cs-CZ"/>
              <a:t> to </a:t>
            </a:r>
            <a:r>
              <a:rPr lang="cs-CZ" err="1"/>
              <a:t>add</a:t>
            </a:r>
            <a:r>
              <a:rPr lang="cs-CZ"/>
              <a:t> </a:t>
            </a:r>
            <a:r>
              <a:rPr lang="cs-CZ" err="1"/>
              <a:t>title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78669702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title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add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1107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ulni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151" y="3267602"/>
            <a:ext cx="20359129" cy="5053452"/>
          </a:xfrm>
        </p:spPr>
        <p:txBody>
          <a:bodyPr anchor="ctr">
            <a:noAutofit/>
          </a:bodyPr>
          <a:lstStyle>
            <a:lvl1pPr algn="ctr">
              <a:defRPr sz="12534" b="1">
                <a:solidFill>
                  <a:srgbClr val="312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0108325" y="12642750"/>
            <a:ext cx="668452" cy="658129"/>
          </a:xfrm>
        </p:spPr>
        <p:txBody>
          <a:bodyPr/>
          <a:lstStyle>
            <a:lvl1pPr>
              <a:defRPr sz="3610" b="1">
                <a:solidFill>
                  <a:srgbClr val="312F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A5D7FAF-E91D-4900-85E8-A7D15E50D3EC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7" name="pasted-ima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25" y="578004"/>
            <a:ext cx="2034381" cy="1802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df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08" r="5240" b="14272"/>
          <a:stretch/>
        </p:blipFill>
        <p:spPr>
          <a:xfrm>
            <a:off x="19198693" y="715806"/>
            <a:ext cx="4544882" cy="15269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727" y="8591015"/>
            <a:ext cx="12254922" cy="5124986"/>
          </a:xfrm>
          <a:prstGeom prst="rect">
            <a:avLst/>
          </a:prstGeom>
        </p:spPr>
      </p:pic>
      <p:sp>
        <p:nvSpPr>
          <p:cNvPr id="14" name="Zástupný symbol pro text 13"/>
          <p:cNvSpPr>
            <a:spLocks noGrp="1"/>
          </p:cNvSpPr>
          <p:nvPr>
            <p:ph type="body" sz="quarter" idx="13"/>
          </p:nvPr>
        </p:nvSpPr>
        <p:spPr>
          <a:xfrm>
            <a:off x="1280662" y="11365664"/>
            <a:ext cx="4355864" cy="1969821"/>
          </a:xfrm>
          <a:noFill/>
        </p:spPr>
        <p:txBody>
          <a:bodyPr>
            <a:normAutofit/>
          </a:bodyPr>
          <a:lstStyle>
            <a:lvl1pPr marL="0" indent="0">
              <a:buNone/>
              <a:defRPr sz="2206" b="1">
                <a:solidFill>
                  <a:schemeClr val="accent2"/>
                </a:solidFill>
              </a:defRPr>
            </a:lvl1pPr>
            <a:lvl2pPr marL="906967" indent="0">
              <a:buNone/>
              <a:defRPr sz="2206" b="1">
                <a:solidFill>
                  <a:schemeClr val="accent2"/>
                </a:solidFill>
              </a:defRPr>
            </a:lvl2pPr>
            <a:lvl3pPr marL="1813933" indent="0">
              <a:buNone/>
              <a:defRPr sz="2206" b="1">
                <a:solidFill>
                  <a:schemeClr val="accent2"/>
                </a:solidFill>
              </a:defRPr>
            </a:lvl3pPr>
            <a:lvl4pPr marL="2720901" indent="0">
              <a:buNone/>
              <a:defRPr sz="2206" b="1">
                <a:solidFill>
                  <a:schemeClr val="accent2"/>
                </a:solidFill>
              </a:defRPr>
            </a:lvl4pPr>
            <a:lvl5pPr marL="3627867" indent="0">
              <a:buNone/>
              <a:defRPr sz="2206" b="1">
                <a:solidFill>
                  <a:schemeClr val="accent2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2590428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8" y="12082725"/>
            <a:ext cx="16872856" cy="1005122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3182557" y="11598389"/>
            <a:ext cx="95422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tabLst>
                <a:tab pos="5943600" algn="ctr"/>
                <a:tab pos="11887200" algn="r"/>
              </a:tabLst>
            </a:pPr>
            <a:r>
              <a:rPr lang="en-GB" sz="2000" i="1" dirty="0">
                <a:solidFill>
                  <a:srgbClr val="002B7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project is co-financed from the European Social Fund through Administrative Capacity Operational Program</a:t>
            </a:r>
            <a:r>
              <a:rPr lang="en-US" sz="2000" i="1" dirty="0">
                <a:solidFill>
                  <a:srgbClr val="002B7F"/>
                </a:solidFill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2014-2020</a:t>
            </a:r>
            <a:endParaRPr lang="ro-RO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6" y="11375964"/>
            <a:ext cx="1827892" cy="90076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D4A560-A4D4-44F4-862C-B55FC9AB261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5893" y="0"/>
            <a:ext cx="3179966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019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Click to add title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Click to add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1958237" y="13081000"/>
            <a:ext cx="453239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5" r:id="rId4"/>
    <p:sldLayoutId id="2147483656" r:id="rId5"/>
    <p:sldLayoutId id="2147483657" r:id="rId6"/>
  </p:sldLayoutIdLst>
  <p:transition spd="med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0" marR="0" indent="4572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0" marR="0" indent="9144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0" marR="0" indent="13716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0" marR="0" indent="182880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1pPr>
      <a:lvl2pPr marL="24694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2pPr>
      <a:lvl3pPr marL="31044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3pPr>
      <a:lvl4pPr marL="37394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4pPr>
      <a:lvl5pPr marL="43744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5pPr>
      <a:lvl6pPr marL="48316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6pPr>
      <a:lvl7pPr marL="52888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7pPr>
      <a:lvl8pPr marL="57460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8pPr>
      <a:lvl9pPr marL="6203244" marR="0" indent="-1834444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emf"/><Relationship Id="rId4" Type="http://schemas.microsoft.com/office/2007/relationships/hdphoto" Target="../media/hdphoto1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emf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microsoft.com/office/2007/relationships/hdphoto" Target="../media/hdphoto1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1.emf"/><Relationship Id="rId4" Type="http://schemas.microsoft.com/office/2007/relationships/hdphoto" Target="../media/hdphoto1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emf"/><Relationship Id="rId5" Type="http://schemas.openxmlformats.org/officeDocument/2006/relationships/image" Target="../media/image31.emf"/><Relationship Id="rId4" Type="http://schemas.microsoft.com/office/2007/relationships/hdphoto" Target="../media/hdphoto1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emf"/><Relationship Id="rId4" Type="http://schemas.microsoft.com/office/2007/relationships/hdphoto" Target="../media/hdphoto1.wdp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7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emf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05B4788F-F665-4610-ABB4-BBD7C44C16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151" y="3267602"/>
            <a:ext cx="20590217" cy="5053452"/>
          </a:xfrm>
        </p:spPr>
        <p:txBody>
          <a:bodyPr/>
          <a:lstStyle/>
          <a:p>
            <a:r>
              <a:rPr lang="cs-CZ" dirty="0" smtClean="0"/>
              <a:t>Sčítání lidu 2021</a:t>
            </a:r>
            <a:r>
              <a:rPr lang="pt-BR" dirty="0"/>
              <a:t/>
            </a:r>
            <a:br>
              <a:rPr lang="pt-BR" dirty="0"/>
            </a:br>
            <a:r>
              <a:rPr lang="cs-CZ" sz="7219" dirty="0" smtClean="0"/>
              <a:t>Zdroje dat a hlavní otázky zpracování výsledků</a:t>
            </a:r>
            <a:endParaRPr lang="en-GB" sz="7219" dirty="0"/>
          </a:p>
        </p:txBody>
      </p:sp>
      <p:sp>
        <p:nvSpPr>
          <p:cNvPr id="2" name="Zástupný symbol pro číslo snímku 1">
            <a:extLst>
              <a:ext uri="{FF2B5EF4-FFF2-40B4-BE49-F238E27FC236}">
                <a16:creationId xmlns:a16="http://schemas.microsoft.com/office/drawing/2014/main" id="{9219E612-37A0-481B-90AE-E60255D7C4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5D7FAF-E91D-4900-85E8-A7D15E50D3EC}" type="slidenum">
              <a:rPr lang="cs-CZ" smtClean="0"/>
              <a:pPr/>
              <a:t>1</a:t>
            </a:fld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F03D31F-2622-41EC-B4B4-29BC382880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112152" y="8512080"/>
            <a:ext cx="10940234" cy="4674820"/>
          </a:xfrm>
        </p:spPr>
        <p:txBody>
          <a:bodyPr>
            <a:noAutofit/>
          </a:bodyPr>
          <a:lstStyle/>
          <a:p>
            <a:pPr defTabSz="458434">
              <a:lnSpc>
                <a:spcPct val="120000"/>
              </a:lnSpc>
              <a:spcBef>
                <a:spcPts val="0"/>
              </a:spcBef>
              <a:defRPr sz="22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010" dirty="0">
                <a:solidFill>
                  <a:srgbClr val="312F99"/>
                </a:solidFill>
                <a:latin typeface="Arial"/>
                <a:cs typeface="Arial"/>
                <a:sym typeface="Arial"/>
              </a:rPr>
              <a:t>Robert </a:t>
            </a:r>
            <a:r>
              <a:rPr lang="cs-CZ" sz="4010" dirty="0" smtClean="0">
                <a:solidFill>
                  <a:srgbClr val="312F99"/>
                </a:solidFill>
                <a:latin typeface="Arial"/>
                <a:cs typeface="Arial"/>
                <a:sym typeface="Arial"/>
              </a:rPr>
              <a:t>Šanda</a:t>
            </a:r>
            <a:endParaRPr lang="en-GB" sz="2800" dirty="0" smtClean="0">
              <a:solidFill>
                <a:srgbClr val="312F99"/>
              </a:solidFill>
              <a:latin typeface="Arial"/>
              <a:cs typeface="Arial"/>
              <a:sym typeface="Arial"/>
            </a:endParaRPr>
          </a:p>
          <a:p>
            <a:pPr defTabSz="458434">
              <a:lnSpc>
                <a:spcPct val="120000"/>
              </a:lnSpc>
              <a:spcBef>
                <a:spcPts val="0"/>
              </a:spcBef>
              <a:defRPr sz="22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011" dirty="0" smtClean="0">
                <a:solidFill>
                  <a:srgbClr val="312F99"/>
                </a:solidFill>
                <a:latin typeface="Arial"/>
                <a:cs typeface="Arial"/>
                <a:sym typeface="Arial"/>
              </a:rPr>
              <a:t>20. </a:t>
            </a:r>
            <a:r>
              <a:rPr lang="cs-CZ" sz="4011" dirty="0">
                <a:solidFill>
                  <a:srgbClr val="312F99"/>
                </a:solidFill>
                <a:latin typeface="Arial"/>
                <a:cs typeface="Arial"/>
                <a:sym typeface="Arial"/>
              </a:rPr>
              <a:t>4</a:t>
            </a:r>
            <a:r>
              <a:rPr lang="cs-CZ" sz="4011" dirty="0" smtClean="0">
                <a:solidFill>
                  <a:srgbClr val="312F99"/>
                </a:solidFill>
                <a:latin typeface="Arial"/>
                <a:cs typeface="Arial"/>
                <a:sym typeface="Arial"/>
              </a:rPr>
              <a:t>. 2023</a:t>
            </a:r>
            <a:endParaRPr lang="en-GB" sz="4011" dirty="0">
              <a:solidFill>
                <a:srgbClr val="312F9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433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362075" y="270949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rmAutofit/>
          </a:bodyPr>
          <a:lstStyle/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Konstitutivní zdroje </a:t>
            </a:r>
          </a:p>
          <a:p>
            <a:pPr algn="l">
              <a:spcAft>
                <a:spcPts val="1200"/>
              </a:spcAft>
            </a:pPr>
            <a:r>
              <a:rPr lang="cs-CZ" sz="44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sčítací formuláře (listinné, elektronické)</a:t>
            </a:r>
            <a:endParaRPr lang="cs-CZ" sz="38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základní </a:t>
            </a:r>
            <a:r>
              <a:rPr lang="cs-CZ" sz="38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registr obyvatel (ROB) + jeho </a:t>
            </a:r>
            <a:r>
              <a:rPr lang="cs-CZ" sz="38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agendové</a:t>
            </a:r>
            <a:r>
              <a:rPr lang="cs-CZ" sz="38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(zdrojové) systémy </a:t>
            </a: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AISEO </a:t>
            </a:r>
            <a:r>
              <a:rPr lang="cs-CZ" sz="38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a AISC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44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4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Doplňkové administrativní zdroje</a:t>
            </a: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centrální </a:t>
            </a:r>
            <a:r>
              <a:rPr lang="cs-CZ" sz="38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registr pojištěnců (zdravotní pojištění</a:t>
            </a: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)</a:t>
            </a: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integrovaný IS České správy sociálního zabezpečení</a:t>
            </a:r>
          </a:p>
          <a:p>
            <a:pPr lvl="2"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systémy Ministerstva práce a sociálních věcí</a:t>
            </a: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uchazeči o zaměstnání, rodičovský příspěvek, příjemci pomoci v hmotné nouzi</a:t>
            </a: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databáze žáků a studentů  od základních škol po VŠ (VŠ včetně nedávných 				absolventů)</a:t>
            </a:r>
          </a:p>
          <a:p>
            <a:pPr algn="l">
              <a:spcAft>
                <a:spcPts val="1200"/>
              </a:spcAft>
            </a:pPr>
            <a:r>
              <a:rPr lang="cs-CZ" sz="38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údaje z přiznání k dani z příjmů za rok 2020</a:t>
            </a:r>
            <a:endParaRPr lang="cs-CZ" sz="38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Zdroje dat o osobách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55498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412750" y="215638"/>
            <a:ext cx="23964873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Podíly </a:t>
            </a:r>
            <a:r>
              <a:rPr lang="cs-CZ" sz="3600" dirty="0"/>
              <a:t>osob evidovaných v ROB nalezených ve vybraných dalších zdrojích podle věku</a:t>
            </a:r>
            <a:br>
              <a:rPr lang="cs-CZ" sz="3600" dirty="0"/>
            </a:br>
            <a:r>
              <a:rPr lang="cs-CZ" sz="3600" dirty="0"/>
              <a:t>(100 % - počet osob v ROB v daném věku</a:t>
            </a:r>
            <a:r>
              <a:rPr lang="cs-CZ" sz="3600" dirty="0" smtClean="0"/>
              <a:t>)</a:t>
            </a:r>
            <a:endParaRPr lang="cs-CZ" sz="3600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892" y="2008193"/>
            <a:ext cx="22969471" cy="97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49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362075" y="30714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algn="l">
              <a:spcAft>
                <a:spcPts val="1200"/>
              </a:spcAft>
            </a:pPr>
            <a:r>
              <a:rPr lang="cs-CZ" sz="32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Využití ve zpracování 2021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Vymezení populace</a:t>
            </a:r>
          </a:p>
          <a:p>
            <a:pPr algn="l">
              <a:spcAft>
                <a:spcPts val="1200"/>
              </a:spcAft>
            </a:pPr>
            <a:r>
              <a:rPr lang="cs-CZ" sz="32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Základní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registr obyvatel + </a:t>
            </a:r>
            <a:r>
              <a:rPr lang="cs-CZ" sz="32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agendový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IS evidence obyvatel a </a:t>
            </a:r>
            <a:r>
              <a:rPr lang="cs-CZ" sz="32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agendový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IS cizinců – konstitutivní zdroj</a:t>
            </a:r>
          </a:p>
          <a:p>
            <a:pPr algn="l">
              <a:spcAft>
                <a:spcPts val="1200"/>
              </a:spcAft>
            </a:pPr>
            <a:r>
              <a:rPr lang="cs-CZ" sz="32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Ostatní administrativní zdroje –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doplňkové informace (</a:t>
            </a:r>
            <a:r>
              <a:rPr lang="cs-CZ" sz="32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signs-of-life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analýza)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Výhradní zdroj údajů o osobách: </a:t>
            </a:r>
          </a:p>
          <a:p>
            <a:pPr algn="l">
              <a:spcAft>
                <a:spcPts val="1200"/>
              </a:spcAft>
            </a:pPr>
            <a:r>
              <a:rPr lang="cs-CZ" sz="32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</a:t>
            </a: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místo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registrovaného pobytu 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státní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občanství 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rodinný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stav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rok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příchodu do země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postavení </a:t>
            </a:r>
            <a:r>
              <a:rPr lang="cs-CZ" sz="32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 zaměstnání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Alternativní zdroj pro údaje: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místo obvyklého pobytu,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místo obvyklého pobytu rok před sčítání a po narození 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počet dětí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úroveň vzdělání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základní vztahy mezi osobami v domácnosti (rodinná jádra)</a:t>
            </a:r>
          </a:p>
          <a:p>
            <a:pPr algn="l">
              <a:spcAft>
                <a:spcPts val="1200"/>
              </a:spcAft>
            </a:pPr>
            <a:r>
              <a:rPr lang="cs-CZ" sz="32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(Ekonomické charakteristiky – ekonomická aktivita, odvětví)</a:t>
            </a:r>
            <a:endParaRPr lang="cs-CZ" sz="32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6000" dirty="0" smtClean="0"/>
              <a:t>Administrativní </a:t>
            </a:r>
            <a:r>
              <a:rPr lang="pt-BR" sz="6000" dirty="0"/>
              <a:t>data o osobách ve sčítání </a:t>
            </a:r>
            <a:r>
              <a:rPr lang="pt-BR" sz="6000" dirty="0" smtClean="0"/>
              <a:t>2021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89320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362075" y="30714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Údaje o bytech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Vazba obyvatel na byt (adresa pobytu do úrovně bytu – pro tvorbu domácností a charakteristiky bydlení)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Úroveň 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vzdělání za většinu obyvatel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Pobyt po narození (dříve bydliště matky v době narození) za podstatnou část obyvatel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Místo 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pracoviště/školy</a:t>
            </a:r>
            <a:endParaRPr lang="cs-CZ" sz="36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Charakteristiky dojížďky do zaměstnání/školy  (frekvence, doba každodenní dojížďky, prostředek)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Zaměstnání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Sociokulturní charakteristiky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mateřský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jazyk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národnost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náboženská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víra</a:t>
            </a:r>
          </a:p>
          <a:p>
            <a:pPr algn="l">
              <a:spcAft>
                <a:spcPts val="1200"/>
              </a:spcAft>
            </a:pP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6000" dirty="0"/>
              <a:t>Údaje </a:t>
            </a:r>
            <a:r>
              <a:rPr lang="pt-BR" sz="6000" dirty="0" smtClean="0"/>
              <a:t>neobsažené </a:t>
            </a:r>
            <a:r>
              <a:rPr lang="pt-BR" sz="6000" dirty="0"/>
              <a:t>v admin. zdrojích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1039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93" y="5262895"/>
            <a:ext cx="24382414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12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 smtClean="0"/>
              <a:t>ZPRACOVÁNÍ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3483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62075" y="30714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Digitalizace listinných sčítacích formulářů</a:t>
            </a:r>
          </a:p>
          <a:p>
            <a:pPr algn="l">
              <a:spcAft>
                <a:spcPts val="1200"/>
              </a:spcAft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celkem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bylo do elektronické podoby převedeno 816,3 tisíc formulářů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Kódování (zařazení údajů z formulářů do kategorií)</a:t>
            </a:r>
          </a:p>
          <a:p>
            <a:pPr algn="l">
              <a:spcAft>
                <a:spcPts val="1200"/>
              </a:spcAft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- 27,5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mil. údajů kódováno automaticky, 2,4 manuálně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největší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a časově nejnáročnější část manuálně kódovaných údajů představují údaje 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</a:p>
          <a:p>
            <a:pPr algn="l">
              <a:spcAft>
                <a:spcPts val="1200"/>
              </a:spcAft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o odvětví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ekonomické činnosti a zaměstnání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Propojování formulářů s administrativními zdroji, „</a:t>
            </a:r>
            <a:r>
              <a:rPr lang="cs-CZ" sz="3600" b="1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deduplikace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“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„</a:t>
            </a:r>
            <a:r>
              <a:rPr lang="cs-CZ" sz="3600" b="1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Signs-of-life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“ analýza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Vymezení obvykle a „trvale“ bydlícího obyvatelstva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Zařazení všech sečtených osob do domácností, domácností do bytů, bytů do domů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Anonymizace</a:t>
            </a:r>
            <a:endParaRPr lang="cs-CZ" sz="36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6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Logické kontroly, odvozování dalších charakteristik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Tvorba agregovaných výsledků</a:t>
            </a: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6000" dirty="0" smtClean="0"/>
              <a:t>Hlavní </a:t>
            </a:r>
            <a:r>
              <a:rPr lang="pt-BR" sz="6000" dirty="0"/>
              <a:t>etapy zpracování </a:t>
            </a:r>
            <a:r>
              <a:rPr lang="pt-BR" sz="6000" dirty="0" smtClean="0"/>
              <a:t>dat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092730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62075" y="30714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Výrazný dopad na přesnost výsledného počtu obyvatel a konzistence výsledků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Hlavní požadavek: minimalizace chyb, „vybalancování“ rizik obou druhů chyb (chybné propojení vs. chybné nepropojení)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Postup</a:t>
            </a:r>
          </a:p>
          <a:p>
            <a:pPr algn="l">
              <a:spcAft>
                <a:spcPts val="1200"/>
              </a:spcAft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A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) Standardizace identifikačních údajů (na straně formulářů i ROB) </a:t>
            </a:r>
          </a:p>
          <a:p>
            <a:pPr algn="l">
              <a:spcAft>
                <a:spcPts val="1200"/>
              </a:spcAft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např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. rodná čísla	530512 /  118	-&gt;	530512118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několik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způsobů standardizace jmen: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- původní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záznam (ilustrační příklad)</a:t>
            </a:r>
          </a:p>
          <a:p>
            <a:pPr lvl="3"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					jméno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: 		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cs-CZ" sz="3600" b="1" dirty="0" smtClean="0">
                <a:solidFill>
                  <a:schemeClr val="bg1">
                    <a:lumMod val="65000"/>
                  </a:schemeClr>
                </a:solidFill>
              </a:rPr>
              <a:t>Ing</a:t>
            </a:r>
            <a:r>
              <a:rPr lang="en-US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 </a:t>
            </a:r>
            <a:r>
              <a:rPr lang="en-US" sz="3600" b="1" dirty="0">
                <a:solidFill>
                  <a:srgbClr val="FF0000"/>
                </a:solidFill>
              </a:rPr>
              <a:t>Anna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-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Marie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					příjmení: 	</a:t>
            </a:r>
            <a:r>
              <a:rPr lang="en-US" sz="3600" b="1" dirty="0">
                <a:solidFill>
                  <a:srgbClr val="00B050"/>
                </a:solidFill>
              </a:rPr>
              <a:t> </a:t>
            </a:r>
            <a:r>
              <a:rPr lang="en-US" sz="3600" b="1" dirty="0" err="1">
                <a:solidFill>
                  <a:srgbClr val="00B050"/>
                </a:solidFill>
              </a:rPr>
              <a:t>Horák</a:t>
            </a:r>
            <a:r>
              <a:rPr lang="en-US" sz="3600" b="1" dirty="0" err="1">
                <a:solidFill>
                  <a:schemeClr val="accent3">
                    <a:lumMod val="75000"/>
                  </a:schemeClr>
                </a:solidFill>
              </a:rPr>
              <a:t>ová</a:t>
            </a: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</a:t>
            </a:r>
            <a:r>
              <a:rPr lang="en-US" sz="3600" b="1" dirty="0">
                <a:solidFill>
                  <a:schemeClr val="bg1">
                    <a:lumMod val="65000"/>
                  </a:schemeClr>
                </a:solidFill>
              </a:rPr>
              <a:t>Ph.D.</a:t>
            </a:r>
            <a:endParaRPr lang="cs-CZ" sz="3600" dirty="0" smtClean="0">
              <a:solidFill>
                <a:schemeClr val="bg1">
                  <a:lumMod val="65000"/>
                </a:schemeClr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- standardizace 1: 	jméno:	 </a:t>
            </a:r>
            <a:r>
              <a:rPr lang="en-US" sz="3600" b="1" dirty="0">
                <a:solidFill>
                  <a:srgbClr val="FF0000"/>
                </a:solidFill>
              </a:rPr>
              <a:t>ANNA</a:t>
            </a:r>
            <a:r>
              <a:rPr lang="en-US" sz="3600" b="1" dirty="0"/>
              <a:t>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MARIE</a:t>
            </a:r>
            <a:endParaRPr lang="cs-CZ" sz="3600" dirty="0" smtClean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				příjmení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3600" b="1" dirty="0">
                <a:solidFill>
                  <a:srgbClr val="00B050"/>
                </a:solidFill>
              </a:rPr>
              <a:t>HORAK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- standardizace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2: 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err="1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příjmeníjméno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: </a:t>
            </a:r>
            <a:r>
              <a:rPr lang="en-US" sz="3600" b="1" dirty="0">
                <a:solidFill>
                  <a:srgbClr val="00B050"/>
                </a:solidFill>
              </a:rPr>
              <a:t>HORAK</a:t>
            </a:r>
            <a:r>
              <a:rPr lang="en-US" sz="3600" b="1" dirty="0">
                <a:solidFill>
                  <a:srgbClr val="FF0000"/>
                </a:solidFill>
              </a:rPr>
              <a:t>ANNA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MARIE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	- standardizace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3: 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celé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jméno abecedně : </a:t>
            </a:r>
            <a:r>
              <a:rPr lang="en-US" sz="3600" b="1" dirty="0">
                <a:solidFill>
                  <a:srgbClr val="FF0000"/>
                </a:solidFill>
              </a:rPr>
              <a:t>ANNA</a:t>
            </a:r>
            <a:r>
              <a:rPr lang="en-US" sz="3600" b="1" dirty="0"/>
              <a:t>~</a:t>
            </a:r>
            <a:r>
              <a:rPr lang="en-US" sz="3600" b="1" dirty="0">
                <a:solidFill>
                  <a:srgbClr val="00B050"/>
                </a:solidFill>
              </a:rPr>
              <a:t>HORAK</a:t>
            </a:r>
            <a:r>
              <a:rPr lang="en-US" sz="3600" b="1" dirty="0">
                <a:solidFill>
                  <a:schemeClr val="accent3">
                    <a:lumMod val="75000"/>
                  </a:schemeClr>
                </a:solidFill>
              </a:rPr>
              <a:t>OVA</a:t>
            </a:r>
            <a:r>
              <a:rPr lang="en-US" sz="3600" b="1" dirty="0"/>
              <a:t>~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MARIE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Vybrané </a:t>
            </a:r>
            <a:r>
              <a:rPr lang="pt-BR" sz="6000" dirty="0" smtClean="0"/>
              <a:t>etapy zpracování</a:t>
            </a:r>
            <a:r>
              <a:rPr lang="cs-CZ" sz="6000" dirty="0" smtClean="0"/>
              <a:t> – propojování záznamů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407379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62075" y="3071441"/>
            <a:ext cx="19430586" cy="36282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B) Vytvoření „</a:t>
            </a:r>
            <a:r>
              <a:rPr lang="cs-CZ" sz="3600" b="1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black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listů“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neunikátní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kombinace jméno-příjmení-datum narození v ROB </a:t>
            </a:r>
          </a:p>
          <a:p>
            <a:pPr algn="l">
              <a:spcAft>
                <a:spcPts val="1200"/>
              </a:spcAft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neunikátní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rodná čísla v ROB 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„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půjčované“ doklady na formulářích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…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Vybrané </a:t>
            </a:r>
            <a:r>
              <a:rPr lang="pt-BR" sz="6000" dirty="0" smtClean="0"/>
              <a:t>etapy zpracování</a:t>
            </a:r>
            <a:r>
              <a:rPr lang="cs-CZ" sz="6000" dirty="0" smtClean="0"/>
              <a:t> – propojování záznamů</a:t>
            </a:r>
            <a:endParaRPr lang="cs-CZ" sz="6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0159" t="27249" r="20476" b="21958"/>
          <a:stretch/>
        </p:blipFill>
        <p:spPr>
          <a:xfrm>
            <a:off x="3436979" y="5957093"/>
            <a:ext cx="15573226" cy="749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021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62075" y="3071440"/>
            <a:ext cx="19430586" cy="62835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C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) Vlastní 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propojování</a:t>
            </a:r>
          </a:p>
          <a:p>
            <a:pPr lvl="3" algn="l">
              <a:spcAft>
                <a:spcPts val="1200"/>
              </a:spcAft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- série zhruba 20 pravidel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deterministické propojování</a:t>
            </a:r>
          </a:p>
          <a:p>
            <a:pPr algn="l">
              <a:spcAft>
                <a:spcPts val="1200"/>
              </a:spcAft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hierarchie identifikátorů podle spolehlivosti (id datové schránky…jméno…doklad</a:t>
            </a:r>
          </a:p>
          <a:p>
            <a:pPr lvl="3"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- 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ravděpodobnostní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propojování</a:t>
            </a:r>
          </a:p>
          <a:p>
            <a:pPr lvl="3"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</a:t>
            </a:r>
            <a:r>
              <a:rPr lang="cs-CZ" sz="3600" b="1" dirty="0" err="1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Levenshteinova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vzdálenost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(počet rozdílů ve znacích)</a:t>
            </a:r>
          </a:p>
          <a:p>
            <a:pPr lvl="2"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Jaro-Winkler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(počet shodných znaků v polovině řetězce, porovnání jejich pozic, 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 	bonifikace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shodných začátků řetězců)</a:t>
            </a:r>
          </a:p>
          <a:p>
            <a:pPr algn="l">
              <a:spcAft>
                <a:spcPts val="1200"/>
              </a:spcAft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		- 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„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symetrická diference“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– počet shodných a počet rozdílných </a:t>
            </a: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slov</a:t>
            </a: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Vybrané </a:t>
            </a:r>
            <a:r>
              <a:rPr lang="pt-BR" sz="6000" dirty="0" smtClean="0"/>
              <a:t>etapy zpracování</a:t>
            </a:r>
            <a:r>
              <a:rPr lang="cs-CZ" sz="6000" dirty="0" smtClean="0"/>
              <a:t> – propojování záznamů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48432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602204" y="10516162"/>
            <a:ext cx="19430586" cy="37269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duplicita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(multiplicita): více formulářů napojených na jeden záznam ROB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duplicity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poprvé řešeny v roce 2001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poměrně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velké množství duplicit (861 tisíc osob na více než jednom formuláři )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stanovena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sada pravidel pro výběr prioritního záznamu z formuláře</a:t>
            </a:r>
          </a:p>
          <a:p>
            <a:pPr algn="l">
              <a:spcAft>
                <a:spcPts val="1200"/>
              </a:spcAft>
            </a:pP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Vybrané </a:t>
            </a:r>
            <a:r>
              <a:rPr lang="pt-BR" sz="6000" dirty="0" smtClean="0"/>
              <a:t>etapy zpracování</a:t>
            </a:r>
            <a:r>
              <a:rPr lang="cs-CZ" sz="6000" dirty="0" smtClean="0"/>
              <a:t> – </a:t>
            </a:r>
            <a:r>
              <a:rPr lang="cs-CZ" sz="6000" dirty="0" err="1" smtClean="0"/>
              <a:t>prioritizace</a:t>
            </a:r>
            <a:r>
              <a:rPr lang="cs-CZ" sz="6000" dirty="0" smtClean="0"/>
              <a:t>, </a:t>
            </a:r>
            <a:r>
              <a:rPr lang="cs-CZ" sz="6000" dirty="0" err="1" smtClean="0"/>
              <a:t>deduplikace</a:t>
            </a:r>
            <a:endParaRPr lang="cs-CZ" sz="60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16C821E-C397-4EBA-9A74-B2C6209CA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9139" y="2835463"/>
            <a:ext cx="10174511" cy="719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180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1924050" y="324687"/>
            <a:ext cx="2204085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b="1" dirty="0">
                <a:solidFill>
                  <a:srgbClr val="0071BC"/>
                </a:solidFill>
                <a:sym typeface="Arial"/>
              </a:rPr>
              <a:t>Počet obyvatel Česka v období 1950 – 2022 (stavy k 1. 1.)</a:t>
            </a:r>
            <a:endParaRPr lang="cs-CZ" sz="48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040" y="1764276"/>
            <a:ext cx="16997622" cy="11327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036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Výsledek napojování formulářů na ROB a </a:t>
            </a:r>
            <a:r>
              <a:rPr lang="cs-CZ" sz="6000" dirty="0" err="1" smtClean="0"/>
              <a:t>deduplikace</a:t>
            </a:r>
            <a:endParaRPr lang="cs-CZ" sz="60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t="3371" b="4864"/>
          <a:stretch/>
        </p:blipFill>
        <p:spPr>
          <a:xfrm>
            <a:off x="0" y="2445315"/>
            <a:ext cx="18875144" cy="1108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058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98" y="1852113"/>
            <a:ext cx="19117101" cy="11488061"/>
          </a:xfrm>
          <a:prstGeom prst="rect">
            <a:avLst/>
          </a:prstGeom>
        </p:spPr>
      </p:pic>
      <p:sp>
        <p:nvSpPr>
          <p:cNvPr id="4" name="Shape 54"/>
          <p:cNvSpPr/>
          <p:nvPr/>
        </p:nvSpPr>
        <p:spPr>
          <a:xfrm>
            <a:off x="1638300" y="547127"/>
            <a:ext cx="21032790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500" dirty="0" smtClean="0"/>
              <a:t>Podíly osob sečtených na sčítacích formulářích na osobách s evidovaným pobytem v registru obyvatel podle věku a pohlaví v letech 2011 a 2021</a:t>
            </a: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51111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1298" y="1852113"/>
            <a:ext cx="19117101" cy="11488061"/>
          </a:xfrm>
          <a:prstGeom prst="rect">
            <a:avLst/>
          </a:prstGeom>
        </p:spPr>
      </p:pic>
      <p:sp>
        <p:nvSpPr>
          <p:cNvPr id="4" name="Shape 54"/>
          <p:cNvSpPr/>
          <p:nvPr/>
        </p:nvSpPr>
        <p:spPr>
          <a:xfrm>
            <a:off x="1638300" y="547127"/>
            <a:ext cx="21032790" cy="1072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just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500" dirty="0" smtClean="0"/>
              <a:t>Podíly osob sečtených na sčítacích formulářích na osobách s evidovaným pobytem v registru obyvatel podle věku a pohlaví v letech 2011 a 2021</a:t>
            </a:r>
            <a:endParaRPr lang="cs-CZ" sz="35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1299" y="1852114"/>
            <a:ext cx="19117100" cy="1163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492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12" y="0"/>
            <a:ext cx="19401977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50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362075" y="30714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Posouzení faktické přítomnosti osob evidovaných v populačním registru na základě administrativních dat (populační registry běžně obsahují záznamy osob, které na území daného státu již nežijí)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600" dirty="0" smtClean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různých podobách aplikována v řadě zemí provádějících kombinované nebo čistě administrativní sčítání (např. Rakousko, Švédsko, Španělsko, Estonsko,…) 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600" dirty="0" smtClean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Nutný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přístup k co největšímu počtu administrativních zdrojů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3600" dirty="0" smtClean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Ve 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sčítání 2011 přístup pouze k evidenci obyvatel (ISEO), </a:t>
            </a:r>
            <a:r>
              <a:rPr lang="cs-CZ" sz="36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signs-of-life</a:t>
            </a:r>
            <a:r>
              <a:rPr lang="cs-CZ" sz="36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analýza proveditelná pouze ve velmi omezené míře</a:t>
            </a:r>
          </a:p>
          <a:p>
            <a:pPr algn="l">
              <a:spcAft>
                <a:spcPts val="1200"/>
              </a:spcAft>
            </a:pPr>
            <a:endParaRPr lang="cs-CZ" sz="36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err="1" smtClean="0"/>
              <a:t>Signs</a:t>
            </a:r>
            <a:r>
              <a:rPr lang="cs-CZ" sz="6000" dirty="0" smtClean="0"/>
              <a:t> </a:t>
            </a:r>
            <a:r>
              <a:rPr lang="cs-CZ" sz="6000" dirty="0" err="1" smtClean="0"/>
              <a:t>of</a:t>
            </a:r>
            <a:r>
              <a:rPr lang="cs-CZ" sz="6000" dirty="0" smtClean="0"/>
              <a:t> </a:t>
            </a:r>
            <a:r>
              <a:rPr lang="cs-CZ" sz="6000" dirty="0" err="1" smtClean="0"/>
              <a:t>life</a:t>
            </a:r>
            <a:r>
              <a:rPr lang="cs-CZ" sz="6000" dirty="0" smtClean="0"/>
              <a:t> analýza (SOL)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70896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354667" y="2571751"/>
            <a:ext cx="19143134" cy="1104902"/>
          </a:xfrm>
        </p:spPr>
        <p:txBody>
          <a:bodyPr>
            <a:normAutofit/>
          </a:bodyPr>
          <a:lstStyle/>
          <a:p>
            <a:pPr>
              <a:spcBef>
                <a:spcPts val="800"/>
              </a:spcBef>
            </a:pPr>
            <a:r>
              <a:rPr lang="cs-CZ" sz="3400" b="1" dirty="0" smtClean="0">
                <a:solidFill>
                  <a:schemeClr val="tx1"/>
                </a:solidFill>
              </a:rPr>
              <a:t>Založena na „chování“ referenční populace v administrativních zdrojích</a:t>
            </a:r>
            <a:endParaRPr lang="en-US" sz="3400" b="1" dirty="0">
              <a:solidFill>
                <a:schemeClr val="tx1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1354663" y="10142466"/>
            <a:ext cx="18419234" cy="1600202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s-CZ" sz="3400" b="1" dirty="0" smtClean="0">
                <a:solidFill>
                  <a:schemeClr val="tx1"/>
                </a:solidFill>
              </a:rPr>
              <a:t> Navíc pravidla založená na „selském rozumu“, např.</a:t>
            </a:r>
            <a:endParaRPr lang="en-US" sz="3400" b="1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 Osoby vedené Úřadem práce jako uchazeči o zaměstnání byly vždy považovány za přítomné v Česku</a:t>
            </a:r>
          </a:p>
          <a:p>
            <a:pPr lvl="1">
              <a:spcBef>
                <a:spcPts val="8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 Bez ohledu na výskyt v jiných zdrojích nyla nedávná změna záznamu v ROB považována za důkaz přítomnosti na území Česka</a:t>
            </a:r>
            <a:endParaRPr lang="en-US" sz="300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</a:pPr>
            <a:r>
              <a:rPr lang="en-US" sz="3000" dirty="0">
                <a:solidFill>
                  <a:schemeClr val="tx1"/>
                </a:solidFill>
              </a:rPr>
              <a:t>…</a:t>
            </a:r>
          </a:p>
          <a:p>
            <a:pPr lvl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571111" y="5588893"/>
            <a:ext cx="5926690" cy="769660"/>
          </a:xfrm>
          <a:prstGeom prst="rect">
            <a:avLst/>
          </a:prstGeom>
        </p:spPr>
        <p:txBody>
          <a:bodyPr vert="horz" lIns="182880" tIns="91440" rIns="182880" bIns="9144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3200" b="1" dirty="0" err="1" smtClean="0">
                <a:solidFill>
                  <a:schemeClr val="tx1"/>
                </a:solidFill>
              </a:rPr>
              <a:t>Referen</a:t>
            </a:r>
            <a:r>
              <a:rPr lang="cs-CZ" sz="3200" b="1" dirty="0" smtClean="0">
                <a:solidFill>
                  <a:schemeClr val="tx1"/>
                </a:solidFill>
              </a:rPr>
              <a:t>ční populace pro </a:t>
            </a:r>
            <a:r>
              <a:rPr lang="cs-CZ" sz="3200" b="1" dirty="0">
                <a:solidFill>
                  <a:schemeClr val="tx1"/>
                </a:solidFill>
              </a:rPr>
              <a:t>SOL</a:t>
            </a:r>
            <a:endParaRPr lang="en-US" sz="3200" b="1" dirty="0">
              <a:solidFill>
                <a:schemeClr val="tx1"/>
              </a:solidFill>
            </a:endParaRPr>
          </a:p>
        </p:txBody>
      </p:sp>
      <p:cxnSp>
        <p:nvCxnSpPr>
          <p:cNvPr id="5" name="Přímá spojnice se šipkou 4"/>
          <p:cNvCxnSpPr>
            <a:stCxn id="16" idx="3"/>
            <a:endCxn id="17" idx="2"/>
          </p:cNvCxnSpPr>
          <p:nvPr/>
        </p:nvCxnSpPr>
        <p:spPr>
          <a:xfrm flipV="1">
            <a:off x="6833729" y="5973723"/>
            <a:ext cx="674519" cy="6655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/>
          <p:cNvCxnSpPr>
            <a:stCxn id="16" idx="3"/>
            <a:endCxn id="18" idx="2"/>
          </p:cNvCxnSpPr>
          <p:nvPr/>
        </p:nvCxnSpPr>
        <p:spPr>
          <a:xfrm>
            <a:off x="6833729" y="6639241"/>
            <a:ext cx="1206065" cy="17516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ál 16"/>
          <p:cNvSpPr/>
          <p:nvPr/>
        </p:nvSpPr>
        <p:spPr>
          <a:xfrm>
            <a:off x="7508248" y="4569610"/>
            <a:ext cx="6616700" cy="2808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30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Obvykle bydlící v Česku</a:t>
            </a:r>
            <a:endParaRPr lang="en-US" sz="30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Ovál 17"/>
          <p:cNvSpPr/>
          <p:nvPr/>
        </p:nvSpPr>
        <p:spPr>
          <a:xfrm>
            <a:off x="8039794" y="7725336"/>
            <a:ext cx="3562220" cy="133103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Obvykle bydlící v zahraničí</a:t>
            </a:r>
            <a:endParaRPr lang="en-US" sz="26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cxnSp>
        <p:nvCxnSpPr>
          <p:cNvPr id="20" name="Přímá spojnice se šipkou 19"/>
          <p:cNvCxnSpPr>
            <a:stCxn id="17" idx="6"/>
            <a:endCxn id="14" idx="1"/>
          </p:cNvCxnSpPr>
          <p:nvPr/>
        </p:nvCxnSpPr>
        <p:spPr>
          <a:xfrm>
            <a:off x="14124948" y="5973723"/>
            <a:ext cx="446163" cy="0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3"/>
          <a:srcRect t="4973" r="46021" b="7587"/>
          <a:stretch/>
        </p:blipFill>
        <p:spPr>
          <a:xfrm>
            <a:off x="812383" y="3519419"/>
            <a:ext cx="6021346" cy="6239643"/>
          </a:xfrm>
          <a:prstGeom prst="rect">
            <a:avLst/>
          </a:prstGeom>
        </p:spPr>
      </p:pic>
      <p:sp>
        <p:nvSpPr>
          <p:cNvPr id="37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err="1" smtClean="0"/>
              <a:t>Signs</a:t>
            </a:r>
            <a:r>
              <a:rPr lang="cs-CZ" sz="6000" dirty="0" smtClean="0"/>
              <a:t> </a:t>
            </a:r>
            <a:r>
              <a:rPr lang="cs-CZ" sz="6000" dirty="0" err="1" smtClean="0"/>
              <a:t>of</a:t>
            </a:r>
            <a:r>
              <a:rPr lang="cs-CZ" sz="6000" dirty="0" smtClean="0"/>
              <a:t> </a:t>
            </a:r>
            <a:r>
              <a:rPr lang="cs-CZ" sz="6000" dirty="0" err="1" smtClean="0"/>
              <a:t>life</a:t>
            </a:r>
            <a:r>
              <a:rPr lang="cs-CZ" sz="6000" dirty="0" smtClean="0"/>
              <a:t> analýza v SLDB 2021</a:t>
            </a:r>
            <a:endParaRPr lang="cs-CZ" sz="60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3379579" y="6705693"/>
            <a:ext cx="11004421" cy="2279403"/>
          </a:xfrm>
          <a:prstGeom prst="rect">
            <a:avLst/>
          </a:prstGeom>
        </p:spPr>
        <p:txBody>
          <a:bodyPr vert="horz" lIns="182880" tIns="91440" rIns="182880" bIns="9144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cs-CZ" sz="3000" b="1" dirty="0" smtClean="0">
                <a:solidFill>
                  <a:schemeClr val="tx1"/>
                </a:solidFill>
              </a:rPr>
              <a:t>Z referenční populace vyplynulo např.</a:t>
            </a:r>
            <a:endParaRPr lang="en-US" sz="3000" b="1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</a:pPr>
            <a:r>
              <a:rPr lang="cs-CZ" sz="3000" dirty="0" smtClean="0">
                <a:solidFill>
                  <a:schemeClr val="tx1"/>
                </a:solidFill>
              </a:rPr>
              <a:t> Občané ČR téměř vždy evidování v registru pojištěnců</a:t>
            </a:r>
          </a:p>
          <a:p>
            <a:pPr lvl="1">
              <a:spcBef>
                <a:spcPts val="800"/>
              </a:spcBef>
            </a:pPr>
            <a:r>
              <a:rPr lang="cs-CZ" sz="3000" dirty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Osoby 70+ navíc téměř vždy v evidenci příjemců důchodu</a:t>
            </a:r>
          </a:p>
          <a:p>
            <a:pPr lvl="1">
              <a:spcBef>
                <a:spcPts val="800"/>
              </a:spcBef>
            </a:pPr>
            <a:r>
              <a:rPr lang="cs-CZ" sz="3000" dirty="0">
                <a:solidFill>
                  <a:schemeClr val="tx1"/>
                </a:solidFill>
              </a:rPr>
              <a:t> </a:t>
            </a:r>
            <a:r>
              <a:rPr lang="cs-CZ" sz="3000" dirty="0" smtClean="0">
                <a:solidFill>
                  <a:schemeClr val="tx1"/>
                </a:solidFill>
              </a:rPr>
              <a:t>Děti 7 – 15 téměř vždy v databázích MŠMT</a:t>
            </a:r>
            <a:r>
              <a:rPr lang="en-US" sz="3000" dirty="0" smtClean="0">
                <a:solidFill>
                  <a:schemeClr val="tx1"/>
                </a:solidFill>
              </a:rPr>
              <a:t>…</a:t>
            </a:r>
            <a:endParaRPr lang="en-US" sz="3000" dirty="0">
              <a:solidFill>
                <a:schemeClr val="tx1"/>
              </a:solidFill>
            </a:endParaRPr>
          </a:p>
          <a:p>
            <a:pPr lvl="1">
              <a:spcBef>
                <a:spcPts val="800"/>
              </a:spcBef>
            </a:pPr>
            <a:endParaRPr lang="en-US" sz="3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Výsledek </a:t>
            </a:r>
            <a:r>
              <a:rPr lang="cs-CZ" sz="6000" dirty="0" err="1" smtClean="0"/>
              <a:t>signs-of-life</a:t>
            </a:r>
            <a:r>
              <a:rPr lang="cs-CZ" sz="6000" dirty="0" smtClean="0"/>
              <a:t> analýzy</a:t>
            </a:r>
            <a:endParaRPr lang="cs-CZ" sz="60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975" y="2445315"/>
            <a:ext cx="16824307" cy="11180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25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10" y="1"/>
            <a:ext cx="19401978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54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Obrázek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898" y="4256210"/>
            <a:ext cx="11484864" cy="9092184"/>
          </a:xfrm>
          <a:prstGeom prst="rect">
            <a:avLst/>
          </a:prstGeom>
        </p:spPr>
      </p:pic>
      <p:pic>
        <p:nvPicPr>
          <p:cNvPr id="14" name="Obráze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82730" y="4256210"/>
            <a:ext cx="11737848" cy="9092184"/>
          </a:xfrm>
          <a:prstGeom prst="rect">
            <a:avLst/>
          </a:prstGeom>
        </p:spPr>
      </p:pic>
      <p:sp>
        <p:nvSpPr>
          <p:cNvPr id="15" name="Shape 54"/>
          <p:cNvSpPr/>
          <p:nvPr/>
        </p:nvSpPr>
        <p:spPr>
          <a:xfrm>
            <a:off x="1236766" y="3436141"/>
            <a:ext cx="9513128" cy="49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800" dirty="0"/>
              <a:t>Vyřazení - 302 199 osob</a:t>
            </a:r>
          </a:p>
        </p:txBody>
      </p:sp>
      <p:sp>
        <p:nvSpPr>
          <p:cNvPr id="16" name="Shape 54"/>
          <p:cNvSpPr/>
          <p:nvPr/>
        </p:nvSpPr>
        <p:spPr>
          <a:xfrm>
            <a:off x="13095090" y="3436140"/>
            <a:ext cx="9513128" cy="4903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pt-BR" sz="2800" dirty="0"/>
              <a:t>Zařazení do obyvatelstva - 702 214 osob</a:t>
            </a:r>
          </a:p>
        </p:txBody>
      </p:sp>
      <p:sp>
        <p:nvSpPr>
          <p:cNvPr id="17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Výsledek </a:t>
            </a:r>
            <a:r>
              <a:rPr lang="cs-CZ" sz="6000" dirty="0" err="1" smtClean="0"/>
              <a:t>signs-of-life</a:t>
            </a:r>
            <a:r>
              <a:rPr lang="cs-CZ" sz="6000" dirty="0" smtClean="0"/>
              <a:t> analýzy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340125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5563" y="2635187"/>
            <a:ext cx="24495126" cy="9153825"/>
          </a:xfrm>
          <a:prstGeom prst="rect">
            <a:avLst/>
          </a:prstGeom>
        </p:spPr>
      </p:pic>
      <p:sp>
        <p:nvSpPr>
          <p:cNvPr id="6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 smtClean="0"/>
              <a:t>Výsledek </a:t>
            </a:r>
            <a:r>
              <a:rPr lang="cs-CZ" sz="6000" dirty="0" err="1" smtClean="0"/>
              <a:t>signs-of-life</a:t>
            </a:r>
            <a:r>
              <a:rPr lang="cs-CZ" sz="6000" dirty="0" smtClean="0"/>
              <a:t> analýzy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129047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1924050" y="324687"/>
            <a:ext cx="2204085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b="1" dirty="0">
                <a:solidFill>
                  <a:srgbClr val="0071BC"/>
                </a:solidFill>
                <a:sym typeface="Arial"/>
              </a:rPr>
              <a:t>Počet obyvatel Česka v období 1950 – 2022 (stavy k 1. 1.)</a:t>
            </a:r>
            <a:endParaRPr lang="cs-CZ" sz="4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06040" y="1764276"/>
            <a:ext cx="16997622" cy="11328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9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Vymezení obyvatelstva v SLDB 2021</a:t>
            </a:r>
            <a:endParaRPr lang="cs-CZ" sz="36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548527"/>
            <a:ext cx="10513466" cy="555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26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548527"/>
            <a:ext cx="10513466" cy="7979664"/>
          </a:xfrm>
          <a:prstGeom prst="rect">
            <a:avLst/>
          </a:prstGeom>
        </p:spPr>
      </p:pic>
      <p:sp>
        <p:nvSpPr>
          <p:cNvPr id="6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Vymezení obyvatelstva v SLDB 2021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46625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548527"/>
            <a:ext cx="10513466" cy="7979664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65182" y="7053072"/>
            <a:ext cx="9961626" cy="5554675"/>
          </a:xfrm>
          <a:prstGeom prst="rect">
            <a:avLst/>
          </a:prstGeom>
        </p:spPr>
      </p:pic>
      <p:sp>
        <p:nvSpPr>
          <p:cNvPr id="6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Vymezení obyvatelstva v SLDB 2021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838760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750" y="763801"/>
            <a:ext cx="17262500" cy="7083247"/>
          </a:xfrm>
          <a:prstGeom prst="rect">
            <a:avLst/>
          </a:prstGeom>
        </p:spPr>
      </p:pic>
      <p:sp>
        <p:nvSpPr>
          <p:cNvPr id="11" name="TextovéPole 10"/>
          <p:cNvSpPr txBox="1"/>
          <p:nvPr/>
        </p:nvSpPr>
        <p:spPr>
          <a:xfrm>
            <a:off x="11104035" y="3905314"/>
            <a:ext cx="306333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60000" indent="-360000" defTabSz="968375" eaLnBrk="0" hangingPunct="0">
              <a:spcBef>
                <a:spcPts val="1200"/>
              </a:spcBef>
              <a:buClr>
                <a:srgbClr val="0071BC"/>
              </a:buClr>
              <a:buSzPct val="150000"/>
            </a:pPr>
            <a:r>
              <a:rPr lang="cs-CZ" sz="2000" b="1" dirty="0" smtClean="0"/>
              <a:t>formuláře propojené s AZD</a:t>
            </a:r>
          </a:p>
        </p:txBody>
      </p:sp>
      <p:sp>
        <p:nvSpPr>
          <p:cNvPr id="12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Vymezení obyvatelstva v SLDB 2021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7072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750" y="763801"/>
            <a:ext cx="17262500" cy="708324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1113" y="7847048"/>
            <a:ext cx="16182137" cy="5287823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11103236" y="3905315"/>
            <a:ext cx="3063339" cy="400110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60000" indent="-360000" defTabSz="968375" eaLnBrk="0" hangingPunct="0">
              <a:spcBef>
                <a:spcPts val="1200"/>
              </a:spcBef>
              <a:buClr>
                <a:srgbClr val="0071BC"/>
              </a:buClr>
              <a:buSzPct val="150000"/>
            </a:pPr>
            <a:r>
              <a:rPr lang="cs-CZ" sz="2000" b="1" dirty="0" smtClean="0"/>
              <a:t>formuláře propojené s AZD</a:t>
            </a:r>
          </a:p>
        </p:txBody>
      </p:sp>
      <p:sp>
        <p:nvSpPr>
          <p:cNvPr id="7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Vymezení obyvatelstva v SLDB 2021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84430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17503" y="-602673"/>
            <a:ext cx="24495126" cy="13777913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53"/>
          <p:cNvSpPr/>
          <p:nvPr/>
        </p:nvSpPr>
        <p:spPr>
          <a:xfrm>
            <a:off x="593147" y="1782967"/>
            <a:ext cx="19430586" cy="2082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Autofit/>
          </a:bodyPr>
          <a:lstStyle/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Počet obvykle bydlících obyvatel (OP): 	10 524 167</a:t>
            </a:r>
          </a:p>
          <a:p>
            <a:pPr marL="457200" indent="-4572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Počet </a:t>
            </a:r>
            <a:r>
              <a:rPr lang="cs-CZ" sz="36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„trvale“ bydlících obyvatel (TP):	10 487 </a:t>
            </a:r>
            <a:r>
              <a:rPr lang="cs-CZ" sz="36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748</a:t>
            </a:r>
            <a:endParaRPr lang="cs-CZ" sz="3600" b="1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5687" y="6082630"/>
            <a:ext cx="17004429" cy="3061369"/>
          </a:xfrm>
          <a:prstGeom prst="rect">
            <a:avLst/>
          </a:prstGeom>
        </p:spPr>
      </p:pic>
      <p:sp>
        <p:nvSpPr>
          <p:cNvPr id="13" name="TextovéPole 12"/>
          <p:cNvSpPr txBox="1"/>
          <p:nvPr/>
        </p:nvSpPr>
        <p:spPr>
          <a:xfrm>
            <a:off x="3601726" y="9209384"/>
            <a:ext cx="5102960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standardní výsledky SLDB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(obvykle bydlící)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endParaRPr lang="cs-CZ" sz="3000" b="1" dirty="0" smtClean="0"/>
          </a:p>
        </p:txBody>
      </p:sp>
      <p:sp>
        <p:nvSpPr>
          <p:cNvPr id="14" name="TextovéPole 13"/>
          <p:cNvSpPr txBox="1"/>
          <p:nvPr/>
        </p:nvSpPr>
        <p:spPr>
          <a:xfrm>
            <a:off x="15541466" y="9209384"/>
            <a:ext cx="438062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základ pro bilance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(„trvale“ bydlící )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endParaRPr lang="cs-CZ" sz="3000" b="1" dirty="0" smtClean="0"/>
          </a:p>
        </p:txBody>
      </p:sp>
      <p:sp>
        <p:nvSpPr>
          <p:cNvPr id="17" name="Shape 54"/>
          <p:cNvSpPr/>
          <p:nvPr/>
        </p:nvSpPr>
        <p:spPr>
          <a:xfrm>
            <a:off x="412750" y="464937"/>
            <a:ext cx="23964873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/>
              <a:t>Obvykle a trvale bydlící obyvatelstvo podle SLDB </a:t>
            </a:r>
            <a:r>
              <a:rPr lang="cs-CZ" sz="3600" dirty="0" smtClean="0"/>
              <a:t>2021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7551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13"/>
          <p:cNvSpPr txBox="1"/>
          <p:nvPr/>
        </p:nvSpPr>
        <p:spPr>
          <a:xfrm>
            <a:off x="13160216" y="9209384"/>
            <a:ext cx="4380626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základ pro bilance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r>
              <a:rPr lang="cs-CZ" sz="3000" b="1" dirty="0" smtClean="0"/>
              <a:t>(„trvale“ bydlící )</a:t>
            </a:r>
          </a:p>
          <a:p>
            <a:pPr marL="360000" indent="-360000" algn="ctr" defTabSz="968375" eaLnBrk="0" hangingPunct="0">
              <a:spcBef>
                <a:spcPts val="0"/>
              </a:spcBef>
              <a:buClr>
                <a:srgbClr val="0071BC"/>
              </a:buClr>
              <a:buSzPct val="150000"/>
            </a:pPr>
            <a:endParaRPr lang="cs-CZ" sz="3000" b="1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9192" y="0"/>
            <a:ext cx="19182944" cy="13561157"/>
          </a:xfrm>
          <a:prstGeom prst="rect">
            <a:avLst/>
          </a:prstGeom>
        </p:spPr>
      </p:pic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308858"/>
              </p:ext>
            </p:extLst>
          </p:nvPr>
        </p:nvGraphicFramePr>
        <p:xfrm>
          <a:off x="18478616" y="6612561"/>
          <a:ext cx="6467039" cy="1016097"/>
        </p:xfrm>
        <a:graphic>
          <a:graphicData uri="http://schemas.openxmlformats.org/drawingml/2006/table">
            <a:tbl>
              <a:tblPr/>
              <a:tblGrid>
                <a:gridCol w="2103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6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949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46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míra shody </a:t>
                      </a:r>
                      <a:r>
                        <a:rPr lang="cs-CZ" sz="3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= </a:t>
                      </a:r>
                      <a:r>
                        <a:rPr lang="cs-CZ" sz="3000" b="1" i="0" u="none" strike="noStrike" baseline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cs-CZ" sz="3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cs-CZ" sz="3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  ∩  TP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cs-CZ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* </a:t>
                      </a:r>
                      <a:r>
                        <a:rPr lang="cs-CZ" sz="3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  <a:endParaRPr lang="cs-CZ" sz="3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14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cs-CZ" sz="3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OP  ∪  TP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728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763" y="2665380"/>
            <a:ext cx="23638611" cy="9786024"/>
          </a:xfrm>
          <a:prstGeom prst="rect">
            <a:avLst/>
          </a:prstGeom>
        </p:spPr>
      </p:pic>
      <p:sp>
        <p:nvSpPr>
          <p:cNvPr id="5" name="Shape 54"/>
          <p:cNvSpPr/>
          <p:nvPr/>
        </p:nvSpPr>
        <p:spPr>
          <a:xfrm>
            <a:off x="557044" y="1285680"/>
            <a:ext cx="23964873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/>
              <a:t>Podíly obyvatel obvykle i trvale bydlících na území Česka </a:t>
            </a:r>
            <a:r>
              <a:rPr lang="cs-CZ" sz="3600" dirty="0" smtClean="0"/>
              <a:t>s </a:t>
            </a:r>
            <a:r>
              <a:rPr lang="cs-CZ" sz="3600" dirty="0"/>
              <a:t>rozdílnými obcemi obvyklého a trvalého pobytu podle věku</a:t>
            </a:r>
          </a:p>
        </p:txBody>
      </p:sp>
      <p:sp>
        <p:nvSpPr>
          <p:cNvPr id="6" name="Shape 54"/>
          <p:cNvSpPr/>
          <p:nvPr/>
        </p:nvSpPr>
        <p:spPr>
          <a:xfrm>
            <a:off x="709444" y="12716891"/>
            <a:ext cx="23964873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dirty="0"/>
              <a:t>100 % - počet obyvatel v dané věkové skupině s obvyklým i trvalým pobytem v Česku</a:t>
            </a:r>
          </a:p>
        </p:txBody>
      </p:sp>
    </p:spTree>
    <p:extLst>
      <p:ext uri="{BB962C8B-B14F-4D97-AF65-F5344CB8AC3E}">
        <p14:creationId xmlns:p14="http://schemas.microsoft.com/office/powerpoint/2010/main" val="303799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4"/>
          <p:cNvSpPr/>
          <p:nvPr/>
        </p:nvSpPr>
        <p:spPr>
          <a:xfrm>
            <a:off x="557044" y="1285680"/>
            <a:ext cx="23964873" cy="10997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/>
              <a:t>Počty osob v evidenci obyvatel (ISEO, resp. ROB) a počty osob na sčítacích formulářích </a:t>
            </a:r>
            <a:endParaRPr lang="cs-CZ" sz="3600" dirty="0" smtClean="0"/>
          </a:p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3600" dirty="0" smtClean="0"/>
              <a:t>v </a:t>
            </a:r>
            <a:r>
              <a:rPr lang="cs-CZ" sz="3600" dirty="0"/>
              <a:t>období 2001 – 2021</a:t>
            </a:r>
          </a:p>
        </p:txBody>
      </p:sp>
      <p:sp>
        <p:nvSpPr>
          <p:cNvPr id="6" name="Shape 54"/>
          <p:cNvSpPr/>
          <p:nvPr/>
        </p:nvSpPr>
        <p:spPr>
          <a:xfrm>
            <a:off x="709444" y="12716891"/>
            <a:ext cx="23964873" cy="448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500" dirty="0"/>
              <a:t>Poznámka: Údaj z roku 2001 nevyjadřuje přímo počet osob sečtených na formulářích, ale výsledný počet („trvale“ bydlících) obyvatel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444" y="2381300"/>
            <a:ext cx="19991016" cy="10335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9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1924050" y="324687"/>
            <a:ext cx="2204085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b="1" dirty="0" smtClean="0">
                <a:solidFill>
                  <a:srgbClr val="0071BC"/>
                </a:solidFill>
                <a:sym typeface="Arial"/>
              </a:rPr>
              <a:t>Úhrnná plodnost v </a:t>
            </a:r>
            <a:r>
              <a:rPr lang="cs-CZ" sz="4800" b="1" dirty="0">
                <a:solidFill>
                  <a:srgbClr val="0071BC"/>
                </a:solidFill>
                <a:sym typeface="Arial"/>
              </a:rPr>
              <a:t>období </a:t>
            </a:r>
            <a:r>
              <a:rPr lang="cs-CZ" sz="4800" b="1" dirty="0" smtClean="0">
                <a:solidFill>
                  <a:srgbClr val="0071BC"/>
                </a:solidFill>
                <a:sym typeface="Arial"/>
              </a:rPr>
              <a:t>1970 – 2021</a:t>
            </a:r>
            <a:endParaRPr lang="cs-CZ" sz="4800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0445" y="1876363"/>
            <a:ext cx="17943109" cy="11099800"/>
          </a:xfrm>
          <a:prstGeom prst="rect">
            <a:avLst/>
          </a:prstGeom>
        </p:spPr>
      </p:pic>
      <p:sp>
        <p:nvSpPr>
          <p:cNvPr id="2" name="Ovál 1"/>
          <p:cNvSpPr/>
          <p:nvPr/>
        </p:nvSpPr>
        <p:spPr>
          <a:xfrm>
            <a:off x="19411950" y="6743700"/>
            <a:ext cx="1314450" cy="1314450"/>
          </a:xfrm>
          <a:prstGeom prst="ellipse">
            <a:avLst/>
          </a:prstGeom>
          <a:noFill/>
          <a:ln w="44450" cap="flat">
            <a:solidFill>
              <a:srgbClr val="FF0000"/>
            </a:solidFill>
            <a:prstDash val="solid"/>
            <a:round/>
          </a:ln>
          <a:effectLst>
            <a:outerShdw blurRad="381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cs-CZ" sz="5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554852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93" y="5262895"/>
            <a:ext cx="24382414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12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 smtClean="0"/>
              <a:t>Od dotazníků k registrům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1547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55DA1C-C401-4A5D-AF27-A8644F4F03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12151" y="3267602"/>
            <a:ext cx="20192856" cy="2539056"/>
          </a:xfrm>
        </p:spPr>
        <p:txBody>
          <a:bodyPr/>
          <a:lstStyle/>
          <a:p>
            <a:r>
              <a:rPr lang="cs-CZ" dirty="0" smtClean="0"/>
              <a:t>Děkuji </a:t>
            </a:r>
            <a:r>
              <a:rPr lang="cs-CZ" dirty="0"/>
              <a:t>za pozornost.</a:t>
            </a:r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3E28395-F4AF-4B2B-B64F-8CFF29E7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F26A5-F36F-4DC0-8185-291B5A80A2C7}" type="slidenum">
              <a:rPr lang="cs-CZ" smtClean="0"/>
              <a:t>40</a:t>
            </a:fld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035125" y="6397510"/>
            <a:ext cx="20211243" cy="1639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5014" b="1" dirty="0"/>
              <a:t/>
            </a:r>
            <a:br>
              <a:rPr lang="cs-CZ" sz="5014" b="1" dirty="0"/>
            </a:br>
            <a:endParaRPr lang="cs-CZ" sz="5014" dirty="0"/>
          </a:p>
        </p:txBody>
      </p:sp>
    </p:spTree>
    <p:extLst>
      <p:ext uri="{BB962C8B-B14F-4D97-AF65-F5344CB8AC3E}">
        <p14:creationId xmlns:p14="http://schemas.microsoft.com/office/powerpoint/2010/main" val="21457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asted-ima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Shape 53"/>
          <p:cNvSpPr/>
          <p:nvPr/>
        </p:nvSpPr>
        <p:spPr>
          <a:xfrm>
            <a:off x="1362075" y="3604840"/>
            <a:ext cx="19430586" cy="95218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normAutofit/>
          </a:bodyPr>
          <a:lstStyle/>
          <a:p>
            <a:pPr algn="l">
              <a:spcAft>
                <a:spcPts val="1200"/>
              </a:spcAft>
            </a:pPr>
            <a:r>
              <a:rPr lang="cs-CZ" sz="44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Formy sčítání podle nařízení EU:</a:t>
            </a:r>
          </a:p>
          <a:p>
            <a:pPr marL="1080000" lvl="8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tradiční dotazníkové šetření </a:t>
            </a:r>
          </a:p>
          <a:p>
            <a:pPr marL="1080000" lvl="2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administrativní sčítání (sčítání založené pouze na registrech)</a:t>
            </a:r>
          </a:p>
          <a:p>
            <a:pPr marL="1080000" lvl="1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kombinace tradičního sčítání s administrativním</a:t>
            </a:r>
          </a:p>
          <a:p>
            <a:pPr marL="1080000" lvl="1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kombinace s výběrovými šetřeními</a:t>
            </a:r>
          </a:p>
          <a:p>
            <a:pPr marL="1080000" lvl="1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sčítání založené  na rotujících výběrech</a:t>
            </a:r>
            <a:endParaRPr lang="cs-CZ" sz="4400" dirty="0" smtClean="0">
              <a:solidFill>
                <a:srgbClr val="312F99"/>
              </a:solidFill>
              <a:latin typeface="Arial"/>
              <a:ea typeface="Arial"/>
              <a:cs typeface="Arial"/>
            </a:endParaRPr>
          </a:p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cs-CZ" sz="4400" b="1" dirty="0" smtClean="0">
                <a:solidFill>
                  <a:srgbClr val="312F99"/>
                </a:solidFill>
                <a:latin typeface="Arial"/>
                <a:ea typeface="Arial"/>
                <a:cs typeface="Arial"/>
              </a:rPr>
              <a:t>Dotazníkové </a:t>
            </a:r>
            <a:r>
              <a:rPr lang="cs-CZ" sz="4400" b="1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šetření</a:t>
            </a:r>
          </a:p>
          <a:p>
            <a:pPr marL="10800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papírové formuláře (</a:t>
            </a:r>
            <a:r>
              <a:rPr lang="cs-CZ" sz="4000" dirty="0" err="1">
                <a:solidFill>
                  <a:srgbClr val="312F99"/>
                </a:solidFill>
                <a:latin typeface="Arial"/>
                <a:ea typeface="Arial"/>
                <a:cs typeface="Arial"/>
              </a:rPr>
              <a:t>sebesčítání</a:t>
            </a:r>
            <a:r>
              <a:rPr lang="cs-CZ" sz="40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 vs. rozhovor tazatele s respondentem - PAPI)</a:t>
            </a:r>
          </a:p>
          <a:p>
            <a:pPr marL="10800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sz="40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elektronické formuláře (CAPI, CAWI, CATI)</a:t>
            </a:r>
          </a:p>
          <a:p>
            <a:pPr algn="l">
              <a:spcBef>
                <a:spcPts val="2400"/>
              </a:spcBef>
              <a:spcAft>
                <a:spcPts val="1200"/>
              </a:spcAft>
            </a:pPr>
            <a:r>
              <a:rPr lang="cs-CZ" sz="4400" dirty="0">
                <a:solidFill>
                  <a:srgbClr val="312F99"/>
                </a:solidFill>
                <a:latin typeface="Arial"/>
                <a:ea typeface="Arial"/>
                <a:cs typeface="Arial"/>
              </a:rPr>
              <a:t>=&gt; značná různorodost zdrojů</a:t>
            </a:r>
          </a:p>
          <a:p>
            <a:pPr marL="571500" indent="-571500" algn="l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cs-CZ" sz="4400" dirty="0">
              <a:solidFill>
                <a:srgbClr val="312F99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1511726"/>
            <a:ext cx="21032790" cy="933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6000" dirty="0"/>
              <a:t>Formy sčítání </a:t>
            </a:r>
            <a:r>
              <a:rPr lang="cs-CZ" sz="6000" dirty="0" smtClean="0"/>
              <a:t>lidu v Evropě </a:t>
            </a:r>
            <a:endParaRPr lang="cs-CZ" sz="6000" dirty="0"/>
          </a:p>
        </p:txBody>
      </p:sp>
    </p:spTree>
    <p:extLst>
      <p:ext uri="{BB962C8B-B14F-4D97-AF65-F5344CB8AC3E}">
        <p14:creationId xmlns:p14="http://schemas.microsoft.com/office/powerpoint/2010/main" val="2420255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82901" y="1671761"/>
            <a:ext cx="18423181" cy="11511018"/>
          </a:xfrm>
          <a:prstGeom prst="rect">
            <a:avLst/>
          </a:prstGeom>
        </p:spPr>
      </p:pic>
      <p:sp>
        <p:nvSpPr>
          <p:cNvPr id="9" name="Shape 54"/>
          <p:cNvSpPr/>
          <p:nvPr/>
        </p:nvSpPr>
        <p:spPr>
          <a:xfrm>
            <a:off x="1924050" y="324687"/>
            <a:ext cx="2204085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dirty="0" smtClean="0"/>
              <a:t>Formy </a:t>
            </a:r>
            <a:r>
              <a:rPr lang="cs-CZ" sz="4800" dirty="0"/>
              <a:t>sčítání členských zemích v EU v období 2000 – 2021 (včetně UK</a:t>
            </a:r>
            <a:r>
              <a:rPr lang="cs-CZ" sz="4800" dirty="0" smtClean="0"/>
              <a:t>)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29268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1924050" y="324687"/>
            <a:ext cx="22040850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dirty="0" smtClean="0"/>
              <a:t>Základní </a:t>
            </a:r>
            <a:r>
              <a:rPr lang="cs-CZ" sz="4800" dirty="0"/>
              <a:t>typy sčítání lidu v zemích EU (EU-28) v letech 2011 a </a:t>
            </a:r>
            <a:r>
              <a:rPr lang="cs-CZ" sz="4800" dirty="0" smtClean="0"/>
              <a:t>2021</a:t>
            </a:r>
            <a:endParaRPr lang="cs-CZ" sz="4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91000" y="1655955"/>
            <a:ext cx="15697200" cy="12060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75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asted-image.pn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55563" y="-17463"/>
            <a:ext cx="24495126" cy="137779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pasted-imag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750" y="12614275"/>
            <a:ext cx="2001838" cy="79375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54"/>
          <p:cNvSpPr/>
          <p:nvPr/>
        </p:nvSpPr>
        <p:spPr>
          <a:xfrm>
            <a:off x="228627" y="324687"/>
            <a:ext cx="23964873" cy="7673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4800" dirty="0" smtClean="0"/>
              <a:t>Základní </a:t>
            </a:r>
            <a:r>
              <a:rPr lang="cs-CZ" sz="4800" dirty="0"/>
              <a:t>formy sčítání kolem roku 2020 v </a:t>
            </a:r>
            <a:r>
              <a:rPr lang="cs-CZ" sz="4800" dirty="0" smtClean="0"/>
              <a:t>Evropě</a:t>
            </a:r>
            <a:endParaRPr lang="cs-CZ" sz="4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6"/>
          <a:srcRect l="32193" t="24678" r="25357" b="6219"/>
          <a:stretch/>
        </p:blipFill>
        <p:spPr bwMode="auto">
          <a:xfrm>
            <a:off x="5657850" y="1134909"/>
            <a:ext cx="12753592" cy="116778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Shape 54"/>
          <p:cNvSpPr/>
          <p:nvPr/>
        </p:nvSpPr>
        <p:spPr>
          <a:xfrm>
            <a:off x="1014221" y="12988909"/>
            <a:ext cx="22040850" cy="434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7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sz="2400" dirty="0" smtClean="0"/>
              <a:t>Převzato </a:t>
            </a:r>
            <a:r>
              <a:rPr lang="cs-CZ" sz="2400" dirty="0"/>
              <a:t>z: https://</a:t>
            </a:r>
            <a:r>
              <a:rPr lang="cs-CZ" sz="2400" dirty="0" smtClean="0"/>
              <a:t>statswiki.unece.org/display/censuses/Censuses+of+the+2020+round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7922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793" y="5262895"/>
            <a:ext cx="24382414" cy="1833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lnSpc>
                <a:spcPct val="90000"/>
              </a:lnSpc>
              <a:defRPr sz="12500" b="1">
                <a:solidFill>
                  <a:srgbClr val="312F9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lang="cs-CZ" dirty="0" smtClean="0"/>
              <a:t>SLDB 2021 – ZDROJE DAT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3256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zentace powerpoint" id="{FD8F55B2-3563-C742-8088-0D1A596989C6}" vid="{DB63A037-4E2C-B944-AED4-3FB84768529A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Whit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24CB5AF43D4DA4C90169C461E173395" ma:contentTypeVersion="11" ma:contentTypeDescription="Vytvoří nový dokument" ma:contentTypeScope="" ma:versionID="2fda2a61d17780f1d7e65f6c154bbfe0">
  <xsd:schema xmlns:xsd="http://www.w3.org/2001/XMLSchema" xmlns:xs="http://www.w3.org/2001/XMLSchema" xmlns:p="http://schemas.microsoft.com/office/2006/metadata/properties" xmlns:ns2="292bf628-bf31-4bf4-9b29-b8ba2c4d43c8" xmlns:ns3="3e78ccf4-55f0-416e-a34c-afc90a82ad4d" targetNamespace="http://schemas.microsoft.com/office/2006/metadata/properties" ma:root="true" ma:fieldsID="a94f4f23b21d0743ce63b2bf7d97f3e3" ns2:_="" ns3:_="">
    <xsd:import namespace="292bf628-bf31-4bf4-9b29-b8ba2c4d43c8"/>
    <xsd:import namespace="3e78ccf4-55f0-416e-a34c-afc90a82ad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2bf628-bf31-4bf4-9b29-b8ba2c4d43c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78ccf4-55f0-416e-a34c-afc90a82ad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B1947AB-AA11-4E6C-87F7-7F175B85A796}">
  <ds:schemaRefs>
    <ds:schemaRef ds:uri="292bf628-bf31-4bf4-9b29-b8ba2c4d43c8"/>
    <ds:schemaRef ds:uri="3e78ccf4-55f0-416e-a34c-afc90a82ad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93C9CF3-AF98-45A4-B111-660850EC4B9C}">
  <ds:schemaRefs>
    <ds:schemaRef ds:uri="http://www.w3.org/XML/1998/namespace"/>
    <ds:schemaRef ds:uri="http://purl.org/dc/dcmitype/"/>
    <ds:schemaRef ds:uri="292bf628-bf31-4bf4-9b29-b8ba2c4d43c8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purl.org/dc/terms/"/>
    <ds:schemaRef ds:uri="http://purl.org/dc/elements/1.1/"/>
    <ds:schemaRef ds:uri="3e78ccf4-55f0-416e-a34c-afc90a82ad4d"/>
  </ds:schemaRefs>
</ds:datastoreItem>
</file>

<file path=customXml/itemProps3.xml><?xml version="1.0" encoding="utf-8"?>
<ds:datastoreItem xmlns:ds="http://schemas.openxmlformats.org/officeDocument/2006/customXml" ds:itemID="{CF9E35AE-9B62-4BF0-A98B-A4F0DE9808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White</Template>
  <TotalTime>1518</TotalTime>
  <Words>1430</Words>
  <Application>Microsoft Office PowerPoint</Application>
  <PresentationFormat>Vlastní</PresentationFormat>
  <Paragraphs>177</Paragraphs>
  <Slides>40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40</vt:i4>
      </vt:variant>
    </vt:vector>
  </HeadingPairs>
  <TitlesOfParts>
    <vt:vector size="49" baseType="lpstr">
      <vt:lpstr>Arial</vt:lpstr>
      <vt:lpstr>Calibri</vt:lpstr>
      <vt:lpstr>Helvetica Light</vt:lpstr>
      <vt:lpstr>Helvetica Neue</vt:lpstr>
      <vt:lpstr>Times New Roman</vt:lpstr>
      <vt:lpstr>Trebuchet MS</vt:lpstr>
      <vt:lpstr>Wingdings</vt:lpstr>
      <vt:lpstr>Wingdings 3</vt:lpstr>
      <vt:lpstr>White</vt:lpstr>
      <vt:lpstr>Sčítání lidu 2021 Zdroje dat a hlavní otázky zpracování výsledků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SPECIFIKACE VEŘEJNÉ ZAKÁZKY CENSOVÝ IS</dc:title>
  <dc:creator>Karel Karban</dc:creator>
  <cp:lastModifiedBy>Šanda Robert</cp:lastModifiedBy>
  <cp:revision>126</cp:revision>
  <cp:lastPrinted>2022-11-01T09:24:43Z</cp:lastPrinted>
  <dcterms:created xsi:type="dcterms:W3CDTF">2019-06-25T05:49:10Z</dcterms:created>
  <dcterms:modified xsi:type="dcterms:W3CDTF">2023-04-20T08:13:06Z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0x010100824CB5AF43D4DA4C90169C461E173395</vt:lpwstr>
  </property>
</Properties>
</file>