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64" r:id="rId5"/>
    <p:sldId id="757" r:id="rId6"/>
    <p:sldId id="750" r:id="rId7"/>
    <p:sldId id="752" r:id="rId8"/>
    <p:sldId id="753" r:id="rId9"/>
    <p:sldId id="754" r:id="rId10"/>
    <p:sldId id="755" r:id="rId11"/>
    <p:sldId id="762" r:id="rId12"/>
    <p:sldId id="758" r:id="rId13"/>
    <p:sldId id="759" r:id="rId14"/>
    <p:sldId id="761" r:id="rId15"/>
    <p:sldId id="756" r:id="rId16"/>
    <p:sldId id="760" r:id="rId17"/>
    <p:sldId id="763" r:id="rId18"/>
    <p:sldId id="764" r:id="rId19"/>
    <p:sldId id="765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267FD7-9A6B-461F-A029-FE903B6F9108}" v="49" dt="2023-04-27T11:25:53.178"/>
    <p1510:client id="{1987838B-2776-45A9-9521-79BBFE6BA881}" v="270" dt="2023-04-27T10:46:05.985"/>
    <p1510:client id="{2123B487-FB2B-41FB-9350-EB45D2CB9915}" v="2" dt="2023-04-26T12:59:47.651"/>
    <p1510:client id="{42569DF0-9EB8-4942-9E29-78DB09D4955D}" v="28" dt="2023-04-26T10:10:57.769"/>
    <p1510:client id="{47B8FC77-9B95-46E8-8279-88E5363B07EC}" v="17" dt="2023-04-27T10:11:51.601"/>
    <p1510:client id="{521CC085-055D-4BBF-8179-E1CC806851F8}" v="120" dt="2023-04-27T11:20:12.423"/>
    <p1510:client id="{65121FDD-2B8A-46B5-9E5F-8E33130FBA62}" v="1" dt="2023-04-27T10:58:55.580"/>
    <p1510:client id="{69911974-CFBF-4D7D-B5C9-8D4AA25D405A}" v="181" dt="2023-04-27T06:25:37.440"/>
    <p1510:client id="{7B519FF5-EF42-4105-8FE5-693A03C39C6C}" v="231" dt="2023-04-26T10:23:27.262"/>
    <p1510:client id="{9581F514-88C4-4EE9-81AF-9E3DCCCC77E4}" vWet="4" dt="2023-04-26T10:12:37.170"/>
    <p1510:client id="{9FDE7289-B641-4326-BD48-6D32FC89AC6A}" v="108" dt="2023-04-27T11:23:23.485"/>
    <p1510:client id="{B7699210-189E-4E6D-B1AA-30215F5302BC}" v="6" dt="2023-04-27T11:28:16.081"/>
    <p1510:client id="{C38F724C-26CE-4A40-9E6A-BBDA084B42BB}" v="95" dt="2023-04-27T11:11:52.770"/>
    <p1510:client id="{D6A7E086-7713-4720-8F22-65030F985715}" v="1" dt="2023-04-27T11:24:02.210"/>
    <p1510:client id="{DCEC9AA3-A395-4974-A37B-22B24908BCDB}" v="309" dt="2023-04-27T11:15:27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čík Radim" userId="S::ilcik.radim@kr-jihomoravsky.cz::3911ee4c-6115-430d-9ec0-aabc1449d8ee" providerId="AD" clId="Web-{2123B487-FB2B-41FB-9350-EB45D2CB9915}"/>
    <pc:docChg chg="addSld delSld">
      <pc:chgData name="Ilčík Radim" userId="S::ilcik.radim@kr-jihomoravsky.cz::3911ee4c-6115-430d-9ec0-aabc1449d8ee" providerId="AD" clId="Web-{2123B487-FB2B-41FB-9350-EB45D2CB9915}" dt="2023-04-26T12:59:47.651" v="1"/>
      <pc:docMkLst>
        <pc:docMk/>
      </pc:docMkLst>
      <pc:sldChg chg="new del">
        <pc:chgData name="Ilčík Radim" userId="S::ilcik.radim@kr-jihomoravsky.cz::3911ee4c-6115-430d-9ec0-aabc1449d8ee" providerId="AD" clId="Web-{2123B487-FB2B-41FB-9350-EB45D2CB9915}" dt="2023-04-26T12:59:47.651" v="1"/>
        <pc:sldMkLst>
          <pc:docMk/>
          <pc:sldMk cId="3165662442" sldId="758"/>
        </pc:sldMkLst>
      </pc:sldChg>
    </pc:docChg>
  </pc:docChgLst>
  <pc:docChgLst>
    <pc:chgData name="Ilčík Radim" userId="S::ilcik.radim@kr-jihomoravsky.cz::3911ee4c-6115-430d-9ec0-aabc1449d8ee" providerId="AD" clId="Web-{65121FDD-2B8A-46B5-9E5F-8E33130FBA62}"/>
    <pc:docChg chg="modSld">
      <pc:chgData name="Ilčík Radim" userId="S::ilcik.radim@kr-jihomoravsky.cz::3911ee4c-6115-430d-9ec0-aabc1449d8ee" providerId="AD" clId="Web-{65121FDD-2B8A-46B5-9E5F-8E33130FBA62}" dt="2023-04-27T10:58:55.580" v="0" actId="1076"/>
      <pc:docMkLst>
        <pc:docMk/>
      </pc:docMkLst>
      <pc:sldChg chg="modSp">
        <pc:chgData name="Ilčík Radim" userId="S::ilcik.radim@kr-jihomoravsky.cz::3911ee4c-6115-430d-9ec0-aabc1449d8ee" providerId="AD" clId="Web-{65121FDD-2B8A-46B5-9E5F-8E33130FBA62}" dt="2023-04-27T10:58:55.580" v="0" actId="1076"/>
        <pc:sldMkLst>
          <pc:docMk/>
          <pc:sldMk cId="3759313943" sldId="759"/>
        </pc:sldMkLst>
        <pc:spChg chg="mod">
          <ac:chgData name="Ilčík Radim" userId="S::ilcik.radim@kr-jihomoravsky.cz::3911ee4c-6115-430d-9ec0-aabc1449d8ee" providerId="AD" clId="Web-{65121FDD-2B8A-46B5-9E5F-8E33130FBA62}" dt="2023-04-27T10:58:55.580" v="0" actId="1076"/>
          <ac:spMkLst>
            <pc:docMk/>
            <pc:sldMk cId="3759313943" sldId="759"/>
            <ac:spMk id="3" creationId="{56BD9652-B721-D295-412A-5BD04A33101B}"/>
          </ac:spMkLst>
        </pc:spChg>
      </pc:sldChg>
    </pc:docChg>
  </pc:docChgLst>
  <pc:docChgLst>
    <pc:chgData name="Kubík Vojtěch" userId="S::kubik.vojtech@kr-jihomoravsky.cz::5c8e6bce-d735-4a8b-a36c-aed5d653f51e" providerId="AD" clId="Web-{C38F724C-26CE-4A40-9E6A-BBDA084B42BB}"/>
    <pc:docChg chg="modSld">
      <pc:chgData name="Kubík Vojtěch" userId="S::kubik.vojtech@kr-jihomoravsky.cz::5c8e6bce-d735-4a8b-a36c-aed5d653f51e" providerId="AD" clId="Web-{C38F724C-26CE-4A40-9E6A-BBDA084B42BB}" dt="2023-04-27T11:11:52.770" v="49" actId="20577"/>
      <pc:docMkLst>
        <pc:docMk/>
      </pc:docMkLst>
      <pc:sldChg chg="modSp">
        <pc:chgData name="Kubík Vojtěch" userId="S::kubik.vojtech@kr-jihomoravsky.cz::5c8e6bce-d735-4a8b-a36c-aed5d653f51e" providerId="AD" clId="Web-{C38F724C-26CE-4A40-9E6A-BBDA084B42BB}" dt="2023-04-27T11:08:00.584" v="7" actId="1076"/>
        <pc:sldMkLst>
          <pc:docMk/>
          <pc:sldMk cId="2939662079" sldId="752"/>
        </pc:sldMkLst>
        <pc:spChg chg="mod">
          <ac:chgData name="Kubík Vojtěch" userId="S::kubik.vojtech@kr-jihomoravsky.cz::5c8e6bce-d735-4a8b-a36c-aed5d653f51e" providerId="AD" clId="Web-{C38F724C-26CE-4A40-9E6A-BBDA084B42BB}" dt="2023-04-27T11:08:00.584" v="7" actId="1076"/>
          <ac:spMkLst>
            <pc:docMk/>
            <pc:sldMk cId="2939662079" sldId="752"/>
            <ac:spMk id="11" creationId="{1450E0B6-4D6E-95C8-178F-5F948B0EA4F1}"/>
          </ac:spMkLst>
        </pc:spChg>
      </pc:sldChg>
      <pc:sldChg chg="modSp">
        <pc:chgData name="Kubík Vojtěch" userId="S::kubik.vojtech@kr-jihomoravsky.cz::5c8e6bce-d735-4a8b-a36c-aed5d653f51e" providerId="AD" clId="Web-{C38F724C-26CE-4A40-9E6A-BBDA084B42BB}" dt="2023-04-27T11:11:52.770" v="49" actId="20577"/>
        <pc:sldMkLst>
          <pc:docMk/>
          <pc:sldMk cId="1975126262" sldId="754"/>
        </pc:sldMkLst>
        <pc:spChg chg="mod">
          <ac:chgData name="Kubík Vojtěch" userId="S::kubik.vojtech@kr-jihomoravsky.cz::5c8e6bce-d735-4a8b-a36c-aed5d653f51e" providerId="AD" clId="Web-{C38F724C-26CE-4A40-9E6A-BBDA084B42BB}" dt="2023-04-27T11:11:52.770" v="49" actId="20577"/>
          <ac:spMkLst>
            <pc:docMk/>
            <pc:sldMk cId="1975126262" sldId="754"/>
            <ac:spMk id="5" creationId="{75F992EB-0975-AEC1-9489-FE4EBBCEADD8}"/>
          </ac:spMkLst>
        </pc:spChg>
      </pc:sldChg>
    </pc:docChg>
  </pc:docChgLst>
  <pc:docChgLst>
    <pc:chgData name="Kubík Vojtěch" userId="S::kubik.vojtech@kr-jihomoravsky.cz::5c8e6bce-d735-4a8b-a36c-aed5d653f51e" providerId="AD" clId="Web-{69911974-CFBF-4D7D-B5C9-8D4AA25D405A}"/>
    <pc:docChg chg="addSld modSld sldOrd">
      <pc:chgData name="Kubík Vojtěch" userId="S::kubik.vojtech@kr-jihomoravsky.cz::5c8e6bce-d735-4a8b-a36c-aed5d653f51e" providerId="AD" clId="Web-{69911974-CFBF-4D7D-B5C9-8D4AA25D405A}" dt="2023-04-27T06:25:37.440" v="184" actId="1076"/>
      <pc:docMkLst>
        <pc:docMk/>
      </pc:docMkLst>
      <pc:sldChg chg="delSp">
        <pc:chgData name="Kubík Vojtěch" userId="S::kubik.vojtech@kr-jihomoravsky.cz::5c8e6bce-d735-4a8b-a36c-aed5d653f51e" providerId="AD" clId="Web-{69911974-CFBF-4D7D-B5C9-8D4AA25D405A}" dt="2023-04-27T05:44:46.033" v="1"/>
        <pc:sldMkLst>
          <pc:docMk/>
          <pc:sldMk cId="2939662079" sldId="752"/>
        </pc:sldMkLst>
        <pc:picChg chg="del">
          <ac:chgData name="Kubík Vojtěch" userId="S::kubik.vojtech@kr-jihomoravsky.cz::5c8e6bce-d735-4a8b-a36c-aed5d653f51e" providerId="AD" clId="Web-{69911974-CFBF-4D7D-B5C9-8D4AA25D405A}" dt="2023-04-27T05:44:46.033" v="1"/>
          <ac:picMkLst>
            <pc:docMk/>
            <pc:sldMk cId="2939662079" sldId="752"/>
            <ac:picMk id="17" creationId="{5925B5C2-A44F-8951-35D1-6C0E248B9DCC}"/>
          </ac:picMkLst>
        </pc:picChg>
      </pc:sldChg>
      <pc:sldChg chg="addSp delSp modSp">
        <pc:chgData name="Kubík Vojtěch" userId="S::kubik.vojtech@kr-jihomoravsky.cz::5c8e6bce-d735-4a8b-a36c-aed5d653f51e" providerId="AD" clId="Web-{69911974-CFBF-4D7D-B5C9-8D4AA25D405A}" dt="2023-04-27T06:23:29.308" v="177" actId="1076"/>
        <pc:sldMkLst>
          <pc:docMk/>
          <pc:sldMk cId="2483735401" sldId="755"/>
        </pc:sldMkLst>
        <pc:spChg chg="mod">
          <ac:chgData name="Kubík Vojtěch" userId="S::kubik.vojtech@kr-jihomoravsky.cz::5c8e6bce-d735-4a8b-a36c-aed5d653f51e" providerId="AD" clId="Web-{69911974-CFBF-4D7D-B5C9-8D4AA25D405A}" dt="2023-04-27T06:21:14.426" v="169" actId="20577"/>
          <ac:spMkLst>
            <pc:docMk/>
            <pc:sldMk cId="2483735401" sldId="755"/>
            <ac:spMk id="3" creationId="{56BD9652-B721-D295-412A-5BD04A33101B}"/>
          </ac:spMkLst>
        </pc:spChg>
        <pc:spChg chg="mod">
          <ac:chgData name="Kubík Vojtěch" userId="S::kubik.vojtech@kr-jihomoravsky.cz::5c8e6bce-d735-4a8b-a36c-aed5d653f51e" providerId="AD" clId="Web-{69911974-CFBF-4D7D-B5C9-8D4AA25D405A}" dt="2023-04-27T06:21:25.802" v="171" actId="1076"/>
          <ac:spMkLst>
            <pc:docMk/>
            <pc:sldMk cId="2483735401" sldId="755"/>
            <ac:spMk id="4" creationId="{F27CCECA-461C-5636-DAF1-F69582D594E7}"/>
          </ac:spMkLst>
        </pc:spChg>
        <pc:picChg chg="del mod">
          <ac:chgData name="Kubík Vojtěch" userId="S::kubik.vojtech@kr-jihomoravsky.cz::5c8e6bce-d735-4a8b-a36c-aed5d653f51e" providerId="AD" clId="Web-{69911974-CFBF-4D7D-B5C9-8D4AA25D405A}" dt="2023-04-27T06:23:20.121" v="174"/>
          <ac:picMkLst>
            <pc:docMk/>
            <pc:sldMk cId="2483735401" sldId="755"/>
            <ac:picMk id="5" creationId="{6F181559-13FC-C748-C02F-69FDA1190EEE}"/>
          </ac:picMkLst>
        </pc:picChg>
        <pc:picChg chg="add mod">
          <ac:chgData name="Kubík Vojtěch" userId="S::kubik.vojtech@kr-jihomoravsky.cz::5c8e6bce-d735-4a8b-a36c-aed5d653f51e" providerId="AD" clId="Web-{69911974-CFBF-4D7D-B5C9-8D4AA25D405A}" dt="2023-04-27T06:23:29.308" v="177" actId="1076"/>
          <ac:picMkLst>
            <pc:docMk/>
            <pc:sldMk cId="2483735401" sldId="755"/>
            <ac:picMk id="6" creationId="{485C0800-14DE-15AE-F6B2-07E700F39CF7}"/>
          </ac:picMkLst>
        </pc:picChg>
      </pc:sldChg>
      <pc:sldChg chg="addSp modSp">
        <pc:chgData name="Kubík Vojtěch" userId="S::kubik.vojtech@kr-jihomoravsky.cz::5c8e6bce-d735-4a8b-a36c-aed5d653f51e" providerId="AD" clId="Web-{69911974-CFBF-4D7D-B5C9-8D4AA25D405A}" dt="2023-04-27T05:52:37.848" v="57" actId="20577"/>
        <pc:sldMkLst>
          <pc:docMk/>
          <pc:sldMk cId="512850677" sldId="757"/>
        </pc:sldMkLst>
        <pc:spChg chg="mod">
          <ac:chgData name="Kubík Vojtěch" userId="S::kubik.vojtech@kr-jihomoravsky.cz::5c8e6bce-d735-4a8b-a36c-aed5d653f51e" providerId="AD" clId="Web-{69911974-CFBF-4D7D-B5C9-8D4AA25D405A}" dt="2023-04-27T05:52:37.848" v="57" actId="20577"/>
          <ac:spMkLst>
            <pc:docMk/>
            <pc:sldMk cId="512850677" sldId="757"/>
            <ac:spMk id="3" creationId="{CDCBBA32-383F-C20D-C79C-DA212541EC21}"/>
          </ac:spMkLst>
        </pc:spChg>
        <pc:picChg chg="add">
          <ac:chgData name="Kubík Vojtěch" userId="S::kubik.vojtech@kr-jihomoravsky.cz::5c8e6bce-d735-4a8b-a36c-aed5d653f51e" providerId="AD" clId="Web-{69911974-CFBF-4D7D-B5C9-8D4AA25D405A}" dt="2023-04-27T05:44:41.393" v="0"/>
          <ac:picMkLst>
            <pc:docMk/>
            <pc:sldMk cId="512850677" sldId="757"/>
            <ac:picMk id="6" creationId="{834D5283-4C34-25DE-A7F0-FCFBEC5048A5}"/>
          </ac:picMkLst>
        </pc:picChg>
      </pc:sldChg>
      <pc:sldChg chg="addSp delSp modSp">
        <pc:chgData name="Kubík Vojtěch" userId="S::kubik.vojtech@kr-jihomoravsky.cz::5c8e6bce-d735-4a8b-a36c-aed5d653f51e" providerId="AD" clId="Web-{69911974-CFBF-4D7D-B5C9-8D4AA25D405A}" dt="2023-04-27T06:25:37.440" v="184" actId="1076"/>
        <pc:sldMkLst>
          <pc:docMk/>
          <pc:sldMk cId="2550508180" sldId="758"/>
        </pc:sldMkLst>
        <pc:picChg chg="add del mod">
          <ac:chgData name="Kubík Vojtěch" userId="S::kubik.vojtech@kr-jihomoravsky.cz::5c8e6bce-d735-4a8b-a36c-aed5d653f51e" providerId="AD" clId="Web-{69911974-CFBF-4D7D-B5C9-8D4AA25D405A}" dt="2023-04-27T06:25:10.407" v="180"/>
          <ac:picMkLst>
            <pc:docMk/>
            <pc:sldMk cId="2550508180" sldId="758"/>
            <ac:picMk id="5" creationId="{A72682C7-9D36-26C7-4624-2997C11CF2BE}"/>
          </ac:picMkLst>
        </pc:picChg>
        <pc:picChg chg="del">
          <ac:chgData name="Kubík Vojtěch" userId="S::kubik.vojtech@kr-jihomoravsky.cz::5c8e6bce-d735-4a8b-a36c-aed5d653f51e" providerId="AD" clId="Web-{69911974-CFBF-4D7D-B5C9-8D4AA25D405A}" dt="2023-04-27T06:25:02.235" v="178"/>
          <ac:picMkLst>
            <pc:docMk/>
            <pc:sldMk cId="2550508180" sldId="758"/>
            <ac:picMk id="6" creationId="{48A7023A-2CBC-D837-8328-12D0A043ADB1}"/>
          </ac:picMkLst>
        </pc:picChg>
        <pc:picChg chg="add mod">
          <ac:chgData name="Kubík Vojtěch" userId="S::kubik.vojtech@kr-jihomoravsky.cz::5c8e6bce-d735-4a8b-a36c-aed5d653f51e" providerId="AD" clId="Web-{69911974-CFBF-4D7D-B5C9-8D4AA25D405A}" dt="2023-04-27T06:25:37.440" v="184" actId="1076"/>
          <ac:picMkLst>
            <pc:docMk/>
            <pc:sldMk cId="2550508180" sldId="758"/>
            <ac:picMk id="7" creationId="{F92C5E9C-A443-1E3B-E0A0-AA39494C41F0}"/>
          </ac:picMkLst>
        </pc:picChg>
      </pc:sldChg>
      <pc:sldChg chg="addSp delSp modSp new ord">
        <pc:chgData name="Kubík Vojtěch" userId="S::kubik.vojtech@kr-jihomoravsky.cz::5c8e6bce-d735-4a8b-a36c-aed5d653f51e" providerId="AD" clId="Web-{69911974-CFBF-4D7D-B5C9-8D4AA25D405A}" dt="2023-04-27T06:18:42.825" v="138" actId="1076"/>
        <pc:sldMkLst>
          <pc:docMk/>
          <pc:sldMk cId="697628119" sldId="762"/>
        </pc:sldMkLst>
        <pc:spChg chg="mod">
          <ac:chgData name="Kubík Vojtěch" userId="S::kubik.vojtech@kr-jihomoravsky.cz::5c8e6bce-d735-4a8b-a36c-aed5d653f51e" providerId="AD" clId="Web-{69911974-CFBF-4D7D-B5C9-8D4AA25D405A}" dt="2023-04-27T06:18:17.152" v="132" actId="1076"/>
          <ac:spMkLst>
            <pc:docMk/>
            <pc:sldMk cId="697628119" sldId="762"/>
            <ac:spMk id="2" creationId="{51FF59B4-365E-C912-20E0-E46CDD2C40F1}"/>
          </ac:spMkLst>
        </pc:spChg>
        <pc:spChg chg="add del mod">
          <ac:chgData name="Kubík Vojtěch" userId="S::kubik.vojtech@kr-jihomoravsky.cz::5c8e6bce-d735-4a8b-a36c-aed5d653f51e" providerId="AD" clId="Web-{69911974-CFBF-4D7D-B5C9-8D4AA25D405A}" dt="2023-04-27T06:13:52.075" v="76"/>
          <ac:spMkLst>
            <pc:docMk/>
            <pc:sldMk cId="697628119" sldId="762"/>
            <ac:spMk id="3" creationId="{5540E3C2-9C51-D49B-F532-D4BEB52AD8AF}"/>
          </ac:spMkLst>
        </pc:spChg>
        <pc:spChg chg="add del mod ord">
          <ac:chgData name="Kubík Vojtěch" userId="S::kubik.vojtech@kr-jihomoravsky.cz::5c8e6bce-d735-4a8b-a36c-aed5d653f51e" providerId="AD" clId="Web-{69911974-CFBF-4D7D-B5C9-8D4AA25D405A}" dt="2023-04-27T06:18:35.090" v="137" actId="1076"/>
          <ac:spMkLst>
            <pc:docMk/>
            <pc:sldMk cId="697628119" sldId="762"/>
            <ac:spMk id="5" creationId="{94F50D20-4570-629B-4E43-61347914CFCE}"/>
          </ac:spMkLst>
        </pc:spChg>
        <pc:spChg chg="add mod">
          <ac:chgData name="Kubík Vojtěch" userId="S::kubik.vojtech@kr-jihomoravsky.cz::5c8e6bce-d735-4a8b-a36c-aed5d653f51e" providerId="AD" clId="Web-{69911974-CFBF-4D7D-B5C9-8D4AA25D405A}" dt="2023-04-27T06:18:05.995" v="130" actId="14100"/>
          <ac:spMkLst>
            <pc:docMk/>
            <pc:sldMk cId="697628119" sldId="762"/>
            <ac:spMk id="7" creationId="{C11AE68C-D01C-50DF-A6FA-8E4EBFDD7072}"/>
          </ac:spMkLst>
        </pc:spChg>
        <pc:picChg chg="add mod">
          <ac:chgData name="Kubík Vojtěch" userId="S::kubik.vojtech@kr-jihomoravsky.cz::5c8e6bce-d735-4a8b-a36c-aed5d653f51e" providerId="AD" clId="Web-{69911974-CFBF-4D7D-B5C9-8D4AA25D405A}" dt="2023-04-27T06:18:42.825" v="138" actId="1076"/>
          <ac:picMkLst>
            <pc:docMk/>
            <pc:sldMk cId="697628119" sldId="762"/>
            <ac:picMk id="8" creationId="{83A49AE1-87B8-2870-AFB2-0345F6D7E853}"/>
          </ac:picMkLst>
        </pc:picChg>
      </pc:sldChg>
    </pc:docChg>
  </pc:docChgLst>
  <pc:docChgLst>
    <pc:chgData name="Kubík Vojtěch" userId="S::kubik.vojtech@kr-jihomoravsky.cz::5c8e6bce-d735-4a8b-a36c-aed5d653f51e" providerId="AD" clId="Web-{1987838B-2776-45A9-9521-79BBFE6BA881}"/>
    <pc:docChg chg="modSld">
      <pc:chgData name="Kubík Vojtěch" userId="S::kubik.vojtech@kr-jihomoravsky.cz::5c8e6bce-d735-4a8b-a36c-aed5d653f51e" providerId="AD" clId="Web-{1987838B-2776-45A9-9521-79BBFE6BA881}" dt="2023-04-27T10:46:05.985" v="178" actId="20577"/>
      <pc:docMkLst>
        <pc:docMk/>
      </pc:docMkLst>
      <pc:sldChg chg="addSp modSp">
        <pc:chgData name="Kubík Vojtěch" userId="S::kubik.vojtech@kr-jihomoravsky.cz::5c8e6bce-d735-4a8b-a36c-aed5d653f51e" providerId="AD" clId="Web-{1987838B-2776-45A9-9521-79BBFE6BA881}" dt="2023-04-27T10:46:05.985" v="178" actId="20577"/>
        <pc:sldMkLst>
          <pc:docMk/>
          <pc:sldMk cId="1975126262" sldId="754"/>
        </pc:sldMkLst>
        <pc:spChg chg="mod">
          <ac:chgData name="Kubík Vojtěch" userId="S::kubik.vojtech@kr-jihomoravsky.cz::5c8e6bce-d735-4a8b-a36c-aed5d653f51e" providerId="AD" clId="Web-{1987838B-2776-45A9-9521-79BBFE6BA881}" dt="2023-04-27T10:46:05.985" v="178" actId="20577"/>
          <ac:spMkLst>
            <pc:docMk/>
            <pc:sldMk cId="1975126262" sldId="754"/>
            <ac:spMk id="3" creationId="{B79CF9D1-F613-37D6-0128-8949CA0EE422}"/>
          </ac:spMkLst>
        </pc:spChg>
        <pc:spChg chg="add mod">
          <ac:chgData name="Kubík Vojtěch" userId="S::kubik.vojtech@kr-jihomoravsky.cz::5c8e6bce-d735-4a8b-a36c-aed5d653f51e" providerId="AD" clId="Web-{1987838B-2776-45A9-9521-79BBFE6BA881}" dt="2023-04-27T10:44:47.154" v="157" actId="20577"/>
          <ac:spMkLst>
            <pc:docMk/>
            <pc:sldMk cId="1975126262" sldId="754"/>
            <ac:spMk id="5" creationId="{75F992EB-0975-AEC1-9489-FE4EBBCEADD8}"/>
          </ac:spMkLst>
        </pc:spChg>
      </pc:sldChg>
      <pc:sldChg chg="modSp">
        <pc:chgData name="Kubík Vojtěch" userId="S::kubik.vojtech@kr-jihomoravsky.cz::5c8e6bce-d735-4a8b-a36c-aed5d653f51e" providerId="AD" clId="Web-{1987838B-2776-45A9-9521-79BBFE6BA881}" dt="2023-04-27T10:33:06.086" v="48" actId="20577"/>
        <pc:sldMkLst>
          <pc:docMk/>
          <pc:sldMk cId="2483735401" sldId="755"/>
        </pc:sldMkLst>
        <pc:spChg chg="mod">
          <ac:chgData name="Kubík Vojtěch" userId="S::kubik.vojtech@kr-jihomoravsky.cz::5c8e6bce-d735-4a8b-a36c-aed5d653f51e" providerId="AD" clId="Web-{1987838B-2776-45A9-9521-79BBFE6BA881}" dt="2023-04-27T10:33:06.086" v="48" actId="20577"/>
          <ac:spMkLst>
            <pc:docMk/>
            <pc:sldMk cId="2483735401" sldId="755"/>
            <ac:spMk id="3" creationId="{56BD9652-B721-D295-412A-5BD04A33101B}"/>
          </ac:spMkLst>
        </pc:spChg>
      </pc:sldChg>
    </pc:docChg>
  </pc:docChgLst>
  <pc:docChgLst>
    <pc:chgData name="Ilčík Radim" userId="S::ilcik.radim@kr-jihomoravsky.cz::3911ee4c-6115-430d-9ec0-aabc1449d8ee" providerId="AD" clId="Web-{DCEC9AA3-A395-4974-A37B-22B24908BCDB}"/>
    <pc:docChg chg="addSld modSld">
      <pc:chgData name="Ilčík Radim" userId="S::ilcik.radim@kr-jihomoravsky.cz::3911ee4c-6115-430d-9ec0-aabc1449d8ee" providerId="AD" clId="Web-{DCEC9AA3-A395-4974-A37B-22B24908BCDB}" dt="2023-04-27T11:15:27.655" v="275" actId="20577"/>
      <pc:docMkLst>
        <pc:docMk/>
      </pc:docMkLst>
      <pc:sldChg chg="modSp add replId">
        <pc:chgData name="Ilčík Radim" userId="S::ilcik.radim@kr-jihomoravsky.cz::3911ee4c-6115-430d-9ec0-aabc1449d8ee" providerId="AD" clId="Web-{DCEC9AA3-A395-4974-A37B-22B24908BCDB}" dt="2023-04-27T11:11:59.633" v="256" actId="20577"/>
        <pc:sldMkLst>
          <pc:docMk/>
          <pc:sldMk cId="813291572" sldId="763"/>
        </pc:sldMkLst>
        <pc:spChg chg="mod">
          <ac:chgData name="Ilčík Radim" userId="S::ilcik.radim@kr-jihomoravsky.cz::3911ee4c-6115-430d-9ec0-aabc1449d8ee" providerId="AD" clId="Web-{DCEC9AA3-A395-4974-A37B-22B24908BCDB}" dt="2023-04-27T11:00:35.330" v="14" actId="20577"/>
          <ac:spMkLst>
            <pc:docMk/>
            <pc:sldMk cId="813291572" sldId="763"/>
            <ac:spMk id="3" creationId="{9206EE21-9E1B-9963-FA08-1ADD8BFF19C2}"/>
          </ac:spMkLst>
        </pc:spChg>
        <pc:spChg chg="mod">
          <ac:chgData name="Ilčík Radim" userId="S::ilcik.radim@kr-jihomoravsky.cz::3911ee4c-6115-430d-9ec0-aabc1449d8ee" providerId="AD" clId="Web-{DCEC9AA3-A395-4974-A37B-22B24908BCDB}" dt="2023-04-27T11:11:59.633" v="256" actId="20577"/>
          <ac:spMkLst>
            <pc:docMk/>
            <pc:sldMk cId="813291572" sldId="763"/>
            <ac:spMk id="6" creationId="{9378AEE9-849D-1803-2CB9-5E612C3567B9}"/>
          </ac:spMkLst>
        </pc:spChg>
      </pc:sldChg>
      <pc:sldChg chg="modSp add replId">
        <pc:chgData name="Ilčík Radim" userId="S::ilcik.radim@kr-jihomoravsky.cz::3911ee4c-6115-430d-9ec0-aabc1449d8ee" providerId="AD" clId="Web-{DCEC9AA3-A395-4974-A37B-22B24908BCDB}" dt="2023-04-27T11:15:27.655" v="275" actId="20577"/>
        <pc:sldMkLst>
          <pc:docMk/>
          <pc:sldMk cId="3401271924" sldId="764"/>
        </pc:sldMkLst>
        <pc:spChg chg="mod">
          <ac:chgData name="Ilčík Radim" userId="S::ilcik.radim@kr-jihomoravsky.cz::3911ee4c-6115-430d-9ec0-aabc1449d8ee" providerId="AD" clId="Web-{DCEC9AA3-A395-4974-A37B-22B24908BCDB}" dt="2023-04-27T11:09:43.878" v="153" actId="20577"/>
          <ac:spMkLst>
            <pc:docMk/>
            <pc:sldMk cId="3401271924" sldId="764"/>
            <ac:spMk id="3" creationId="{9206EE21-9E1B-9963-FA08-1ADD8BFF19C2}"/>
          </ac:spMkLst>
        </pc:spChg>
        <pc:spChg chg="mod">
          <ac:chgData name="Ilčík Radim" userId="S::ilcik.radim@kr-jihomoravsky.cz::3911ee4c-6115-430d-9ec0-aabc1449d8ee" providerId="AD" clId="Web-{DCEC9AA3-A395-4974-A37B-22B24908BCDB}" dt="2023-04-27T11:15:27.655" v="275" actId="20577"/>
          <ac:spMkLst>
            <pc:docMk/>
            <pc:sldMk cId="3401271924" sldId="764"/>
            <ac:spMk id="6" creationId="{9378AEE9-849D-1803-2CB9-5E612C3567B9}"/>
          </ac:spMkLst>
        </pc:spChg>
      </pc:sldChg>
    </pc:docChg>
  </pc:docChgLst>
  <pc:docChgLst>
    <pc:chgData name="Kubík Vojtěch" userId="S::kubik.vojtech@kr-jihomoravsky.cz::5c8e6bce-d735-4a8b-a36c-aed5d653f51e" providerId="AD" clId="Web-{47B8FC77-9B95-46E8-8279-88E5363B07EC}"/>
    <pc:docChg chg="modSld">
      <pc:chgData name="Kubík Vojtěch" userId="S::kubik.vojtech@kr-jihomoravsky.cz::5c8e6bce-d735-4a8b-a36c-aed5d653f51e" providerId="AD" clId="Web-{47B8FC77-9B95-46E8-8279-88E5363B07EC}" dt="2023-04-27T10:11:51.117" v="15" actId="20577"/>
      <pc:docMkLst>
        <pc:docMk/>
      </pc:docMkLst>
      <pc:sldChg chg="modSp">
        <pc:chgData name="Kubík Vojtěch" userId="S::kubik.vojtech@kr-jihomoravsky.cz::5c8e6bce-d735-4a8b-a36c-aed5d653f51e" providerId="AD" clId="Web-{47B8FC77-9B95-46E8-8279-88E5363B07EC}" dt="2023-04-27T10:11:51.117" v="15" actId="20577"/>
        <pc:sldMkLst>
          <pc:docMk/>
          <pc:sldMk cId="2483735401" sldId="755"/>
        </pc:sldMkLst>
        <pc:spChg chg="mod">
          <ac:chgData name="Kubík Vojtěch" userId="S::kubik.vojtech@kr-jihomoravsky.cz::5c8e6bce-d735-4a8b-a36c-aed5d653f51e" providerId="AD" clId="Web-{47B8FC77-9B95-46E8-8279-88E5363B07EC}" dt="2023-04-27T10:11:51.117" v="15" actId="20577"/>
          <ac:spMkLst>
            <pc:docMk/>
            <pc:sldMk cId="2483735401" sldId="755"/>
            <ac:spMk id="3" creationId="{56BD9652-B721-D295-412A-5BD04A33101B}"/>
          </ac:spMkLst>
        </pc:spChg>
      </pc:sldChg>
    </pc:docChg>
  </pc:docChgLst>
  <pc:docChgLst>
    <pc:chgData name="Kubík Vojtěch" userId="S::kubik.vojtech@kr-jihomoravsky.cz::5c8e6bce-d735-4a8b-a36c-aed5d653f51e" providerId="AD" clId="Web-{B7699210-189E-4E6D-B1AA-30215F5302BC}"/>
    <pc:docChg chg="modSld">
      <pc:chgData name="Kubík Vojtěch" userId="S::kubik.vojtech@kr-jihomoravsky.cz::5c8e6bce-d735-4a8b-a36c-aed5d653f51e" providerId="AD" clId="Web-{B7699210-189E-4E6D-B1AA-30215F5302BC}" dt="2023-04-27T11:28:12.706" v="1" actId="20577"/>
      <pc:docMkLst>
        <pc:docMk/>
      </pc:docMkLst>
      <pc:sldChg chg="modSp">
        <pc:chgData name="Kubík Vojtěch" userId="S::kubik.vojtech@kr-jihomoravsky.cz::5c8e6bce-d735-4a8b-a36c-aed5d653f51e" providerId="AD" clId="Web-{B7699210-189E-4E6D-B1AA-30215F5302BC}" dt="2023-04-27T11:28:12.706" v="1" actId="20577"/>
        <pc:sldMkLst>
          <pc:docMk/>
          <pc:sldMk cId="1975126262" sldId="754"/>
        </pc:sldMkLst>
        <pc:spChg chg="mod">
          <ac:chgData name="Kubík Vojtěch" userId="S::kubik.vojtech@kr-jihomoravsky.cz::5c8e6bce-d735-4a8b-a36c-aed5d653f51e" providerId="AD" clId="Web-{B7699210-189E-4E6D-B1AA-30215F5302BC}" dt="2023-04-27T11:28:12.706" v="1" actId="20577"/>
          <ac:spMkLst>
            <pc:docMk/>
            <pc:sldMk cId="1975126262" sldId="754"/>
            <ac:spMk id="5" creationId="{75F992EB-0975-AEC1-9489-FE4EBBCEADD8}"/>
          </ac:spMkLst>
        </pc:spChg>
      </pc:sldChg>
    </pc:docChg>
  </pc:docChgLst>
  <pc:docChgLst>
    <pc:chgData name="Ilčík Radim" userId="S::ilcik.radim@kr-jihomoravsky.cz::3911ee4c-6115-430d-9ec0-aabc1449d8ee" providerId="AD" clId="Web-{521CC085-055D-4BBF-8179-E1CC806851F8}"/>
    <pc:docChg chg="addSld modSld">
      <pc:chgData name="Ilčík Radim" userId="S::ilcik.radim@kr-jihomoravsky.cz::3911ee4c-6115-430d-9ec0-aabc1449d8ee" providerId="AD" clId="Web-{521CC085-055D-4BBF-8179-E1CC806851F8}" dt="2023-04-27T11:20:12.423" v="110" actId="20577"/>
      <pc:docMkLst>
        <pc:docMk/>
      </pc:docMkLst>
      <pc:sldChg chg="modSp">
        <pc:chgData name="Ilčík Radim" userId="S::ilcik.radim@kr-jihomoravsky.cz::3911ee4c-6115-430d-9ec0-aabc1449d8ee" providerId="AD" clId="Web-{521CC085-055D-4BBF-8179-E1CC806851F8}" dt="2023-04-27T11:20:12.423" v="110" actId="20577"/>
        <pc:sldMkLst>
          <pc:docMk/>
          <pc:sldMk cId="3401271924" sldId="764"/>
        </pc:sldMkLst>
        <pc:spChg chg="mod">
          <ac:chgData name="Ilčík Radim" userId="S::ilcik.radim@kr-jihomoravsky.cz::3911ee4c-6115-430d-9ec0-aabc1449d8ee" providerId="AD" clId="Web-{521CC085-055D-4BBF-8179-E1CC806851F8}" dt="2023-04-27T11:20:12.423" v="110" actId="20577"/>
          <ac:spMkLst>
            <pc:docMk/>
            <pc:sldMk cId="3401271924" sldId="764"/>
            <ac:spMk id="6" creationId="{9378AEE9-849D-1803-2CB9-5E612C3567B9}"/>
          </ac:spMkLst>
        </pc:spChg>
      </pc:sldChg>
      <pc:sldChg chg="modSp add replId">
        <pc:chgData name="Ilčík Radim" userId="S::ilcik.radim@kr-jihomoravsky.cz::3911ee4c-6115-430d-9ec0-aabc1449d8ee" providerId="AD" clId="Web-{521CC085-055D-4BBF-8179-E1CC806851F8}" dt="2023-04-27T11:19:57.501" v="96" actId="20577"/>
        <pc:sldMkLst>
          <pc:docMk/>
          <pc:sldMk cId="2946619156" sldId="765"/>
        </pc:sldMkLst>
        <pc:spChg chg="mod">
          <ac:chgData name="Ilčík Radim" userId="S::ilcik.radim@kr-jihomoravsky.cz::3911ee4c-6115-430d-9ec0-aabc1449d8ee" providerId="AD" clId="Web-{521CC085-055D-4BBF-8179-E1CC806851F8}" dt="2023-04-27T11:17:58.263" v="9" actId="20577"/>
          <ac:spMkLst>
            <pc:docMk/>
            <pc:sldMk cId="2946619156" sldId="765"/>
            <ac:spMk id="3" creationId="{9206EE21-9E1B-9963-FA08-1ADD8BFF19C2}"/>
          </ac:spMkLst>
        </pc:spChg>
        <pc:spChg chg="mod">
          <ac:chgData name="Ilčík Radim" userId="S::ilcik.radim@kr-jihomoravsky.cz::3911ee4c-6115-430d-9ec0-aabc1449d8ee" providerId="AD" clId="Web-{521CC085-055D-4BBF-8179-E1CC806851F8}" dt="2023-04-27T11:19:57.501" v="96" actId="20577"/>
          <ac:spMkLst>
            <pc:docMk/>
            <pc:sldMk cId="2946619156" sldId="765"/>
            <ac:spMk id="6" creationId="{9378AEE9-849D-1803-2CB9-5E612C3567B9}"/>
          </ac:spMkLst>
        </pc:spChg>
      </pc:sldChg>
    </pc:docChg>
  </pc:docChgLst>
  <pc:docChgLst>
    <pc:chgData name="Ilčík Radim" userId="S::ilcik.radim@kr-jihomoravsky.cz::3911ee4c-6115-430d-9ec0-aabc1449d8ee" providerId="AD" clId="Web-{9FDE7289-B641-4326-BD48-6D32FC89AC6A}"/>
    <pc:docChg chg="modSld">
      <pc:chgData name="Ilčík Radim" userId="S::ilcik.radim@kr-jihomoravsky.cz::3911ee4c-6115-430d-9ec0-aabc1449d8ee" providerId="AD" clId="Web-{9FDE7289-B641-4326-BD48-6D32FC89AC6A}" dt="2023-04-27T11:23:23.485" v="106" actId="20577"/>
      <pc:docMkLst>
        <pc:docMk/>
      </pc:docMkLst>
      <pc:sldChg chg="modSp">
        <pc:chgData name="Ilčík Radim" userId="S::ilcik.radim@kr-jihomoravsky.cz::3911ee4c-6115-430d-9ec0-aabc1449d8ee" providerId="AD" clId="Web-{9FDE7289-B641-4326-BD48-6D32FC89AC6A}" dt="2023-04-27T11:22:10.842" v="101" actId="20577"/>
        <pc:sldMkLst>
          <pc:docMk/>
          <pc:sldMk cId="813291572" sldId="763"/>
        </pc:sldMkLst>
        <pc:spChg chg="mod">
          <ac:chgData name="Ilčík Radim" userId="S::ilcik.radim@kr-jihomoravsky.cz::3911ee4c-6115-430d-9ec0-aabc1449d8ee" providerId="AD" clId="Web-{9FDE7289-B641-4326-BD48-6D32FC89AC6A}" dt="2023-04-27T11:22:10.842" v="101" actId="20577"/>
          <ac:spMkLst>
            <pc:docMk/>
            <pc:sldMk cId="813291572" sldId="763"/>
            <ac:spMk id="6" creationId="{9378AEE9-849D-1803-2CB9-5E612C3567B9}"/>
          </ac:spMkLst>
        </pc:spChg>
      </pc:sldChg>
      <pc:sldChg chg="modSp">
        <pc:chgData name="Ilčík Radim" userId="S::ilcik.radim@kr-jihomoravsky.cz::3911ee4c-6115-430d-9ec0-aabc1449d8ee" providerId="AD" clId="Web-{9FDE7289-B641-4326-BD48-6D32FC89AC6A}" dt="2023-04-27T11:21:30.044" v="42" actId="20577"/>
        <pc:sldMkLst>
          <pc:docMk/>
          <pc:sldMk cId="3401271924" sldId="764"/>
        </pc:sldMkLst>
        <pc:spChg chg="mod">
          <ac:chgData name="Ilčík Radim" userId="S::ilcik.radim@kr-jihomoravsky.cz::3911ee4c-6115-430d-9ec0-aabc1449d8ee" providerId="AD" clId="Web-{9FDE7289-B641-4326-BD48-6D32FC89AC6A}" dt="2023-04-27T11:21:30.044" v="42" actId="20577"/>
          <ac:spMkLst>
            <pc:docMk/>
            <pc:sldMk cId="3401271924" sldId="764"/>
            <ac:spMk id="6" creationId="{9378AEE9-849D-1803-2CB9-5E612C3567B9}"/>
          </ac:spMkLst>
        </pc:spChg>
      </pc:sldChg>
      <pc:sldChg chg="modSp">
        <pc:chgData name="Ilčík Radim" userId="S::ilcik.radim@kr-jihomoravsky.cz::3911ee4c-6115-430d-9ec0-aabc1449d8ee" providerId="AD" clId="Web-{9FDE7289-B641-4326-BD48-6D32FC89AC6A}" dt="2023-04-27T11:23:23.485" v="106" actId="20577"/>
        <pc:sldMkLst>
          <pc:docMk/>
          <pc:sldMk cId="2946619156" sldId="765"/>
        </pc:sldMkLst>
        <pc:spChg chg="mod">
          <ac:chgData name="Ilčík Radim" userId="S::ilcik.radim@kr-jihomoravsky.cz::3911ee4c-6115-430d-9ec0-aabc1449d8ee" providerId="AD" clId="Web-{9FDE7289-B641-4326-BD48-6D32FC89AC6A}" dt="2023-04-27T11:23:23.485" v="106" actId="20577"/>
          <ac:spMkLst>
            <pc:docMk/>
            <pc:sldMk cId="2946619156" sldId="765"/>
            <ac:spMk id="6" creationId="{9378AEE9-849D-1803-2CB9-5E612C3567B9}"/>
          </ac:spMkLst>
        </pc:spChg>
      </pc:sldChg>
    </pc:docChg>
  </pc:docChgLst>
  <pc:docChgLst>
    <pc:chgData name="Ilčík Radim" userId="S::ilcik.radim@kr-jihomoravsky.cz::3911ee4c-6115-430d-9ec0-aabc1449d8ee" providerId="AD" clId="Web-{D6A7E086-7713-4720-8F22-65030F985715}"/>
    <pc:docChg chg="modSld">
      <pc:chgData name="Ilčík Radim" userId="S::ilcik.radim@kr-jihomoravsky.cz::3911ee4c-6115-430d-9ec0-aabc1449d8ee" providerId="AD" clId="Web-{D6A7E086-7713-4720-8F22-65030F985715}" dt="2023-04-27T11:24:02.210" v="0" actId="20577"/>
      <pc:docMkLst>
        <pc:docMk/>
      </pc:docMkLst>
      <pc:sldChg chg="modSp">
        <pc:chgData name="Ilčík Radim" userId="S::ilcik.radim@kr-jihomoravsky.cz::3911ee4c-6115-430d-9ec0-aabc1449d8ee" providerId="AD" clId="Web-{D6A7E086-7713-4720-8F22-65030F985715}" dt="2023-04-27T11:24:02.210" v="0" actId="20577"/>
        <pc:sldMkLst>
          <pc:docMk/>
          <pc:sldMk cId="813291572" sldId="763"/>
        </pc:sldMkLst>
        <pc:spChg chg="mod">
          <ac:chgData name="Ilčík Radim" userId="S::ilcik.radim@kr-jihomoravsky.cz::3911ee4c-6115-430d-9ec0-aabc1449d8ee" providerId="AD" clId="Web-{D6A7E086-7713-4720-8F22-65030F985715}" dt="2023-04-27T11:24:02.210" v="0" actId="20577"/>
          <ac:spMkLst>
            <pc:docMk/>
            <pc:sldMk cId="813291572" sldId="763"/>
            <ac:spMk id="6" creationId="{9378AEE9-849D-1803-2CB9-5E612C3567B9}"/>
          </ac:spMkLst>
        </pc:spChg>
      </pc:sldChg>
    </pc:docChg>
  </pc:docChgLst>
  <pc:docChgLst>
    <pc:chgData name="Kubík Vojtěch" userId="S::kubik.vojtech@kr-jihomoravsky.cz::5c8e6bce-d735-4a8b-a36c-aed5d653f51e" providerId="AD" clId="Web-{7B519FF5-EF42-4105-8FE5-693A03C39C6C}"/>
    <pc:docChg chg="addSld modSld">
      <pc:chgData name="Kubík Vojtěch" userId="S::kubik.vojtech@kr-jihomoravsky.cz::5c8e6bce-d735-4a8b-a36c-aed5d653f51e" providerId="AD" clId="Web-{7B519FF5-EF42-4105-8FE5-693A03C39C6C}" dt="2023-04-26T10:23:27.262" v="234" actId="20577"/>
      <pc:docMkLst>
        <pc:docMk/>
      </pc:docMkLst>
      <pc:sldChg chg="modSp">
        <pc:chgData name="Kubík Vojtěch" userId="S::kubik.vojtech@kr-jihomoravsky.cz::5c8e6bce-d735-4a8b-a36c-aed5d653f51e" providerId="AD" clId="Web-{7B519FF5-EF42-4105-8FE5-693A03C39C6C}" dt="2023-04-26T10:12:53.334" v="0" actId="20577"/>
        <pc:sldMkLst>
          <pc:docMk/>
          <pc:sldMk cId="3937340011" sldId="750"/>
        </pc:sldMkLst>
        <pc:spChg chg="mod">
          <ac:chgData name="Kubík Vojtěch" userId="S::kubik.vojtech@kr-jihomoravsky.cz::5c8e6bce-d735-4a8b-a36c-aed5d653f51e" providerId="AD" clId="Web-{7B519FF5-EF42-4105-8FE5-693A03C39C6C}" dt="2023-04-26T10:12:53.334" v="0" actId="20577"/>
          <ac:spMkLst>
            <pc:docMk/>
            <pc:sldMk cId="3937340011" sldId="750"/>
            <ac:spMk id="9" creationId="{23BAFCB1-A6B9-14E3-D8D9-0EFE5847582E}"/>
          </ac:spMkLst>
        </pc:spChg>
      </pc:sldChg>
      <pc:sldChg chg="modSp">
        <pc:chgData name="Kubík Vojtěch" userId="S::kubik.vojtech@kr-jihomoravsky.cz::5c8e6bce-d735-4a8b-a36c-aed5d653f51e" providerId="AD" clId="Web-{7B519FF5-EF42-4105-8FE5-693A03C39C6C}" dt="2023-04-26T10:13:39.851" v="1" actId="20577"/>
        <pc:sldMkLst>
          <pc:docMk/>
          <pc:sldMk cId="2939662079" sldId="752"/>
        </pc:sldMkLst>
        <pc:spChg chg="mod">
          <ac:chgData name="Kubík Vojtěch" userId="S::kubik.vojtech@kr-jihomoravsky.cz::5c8e6bce-d735-4a8b-a36c-aed5d653f51e" providerId="AD" clId="Web-{7B519FF5-EF42-4105-8FE5-693A03C39C6C}" dt="2023-04-26T10:13:39.851" v="1" actId="20577"/>
          <ac:spMkLst>
            <pc:docMk/>
            <pc:sldMk cId="2939662079" sldId="752"/>
            <ac:spMk id="11" creationId="{1450E0B6-4D6E-95C8-178F-5F948B0EA4F1}"/>
          </ac:spMkLst>
        </pc:spChg>
      </pc:sldChg>
      <pc:sldChg chg="addSp modSp new">
        <pc:chgData name="Kubík Vojtěch" userId="S::kubik.vojtech@kr-jihomoravsky.cz::5c8e6bce-d735-4a8b-a36c-aed5d653f51e" providerId="AD" clId="Web-{7B519FF5-EF42-4105-8FE5-693A03C39C6C}" dt="2023-04-26T10:23:27.262" v="234" actId="20577"/>
        <pc:sldMkLst>
          <pc:docMk/>
          <pc:sldMk cId="512850677" sldId="757"/>
        </pc:sldMkLst>
        <pc:spChg chg="mod">
          <ac:chgData name="Kubík Vojtěch" userId="S::kubik.vojtech@kr-jihomoravsky.cz::5c8e6bce-d735-4a8b-a36c-aed5d653f51e" providerId="AD" clId="Web-{7B519FF5-EF42-4105-8FE5-693A03C39C6C}" dt="2023-04-26T10:14:32.571" v="27" actId="20577"/>
          <ac:spMkLst>
            <pc:docMk/>
            <pc:sldMk cId="512850677" sldId="757"/>
            <ac:spMk id="2" creationId="{AC54ED81-CFA1-53B5-C2BA-3F634F0E1540}"/>
          </ac:spMkLst>
        </pc:spChg>
        <pc:spChg chg="mod">
          <ac:chgData name="Kubík Vojtěch" userId="S::kubik.vojtech@kr-jihomoravsky.cz::5c8e6bce-d735-4a8b-a36c-aed5d653f51e" providerId="AD" clId="Web-{7B519FF5-EF42-4105-8FE5-693A03C39C6C}" dt="2023-04-26T10:23:27.262" v="234" actId="20577"/>
          <ac:spMkLst>
            <pc:docMk/>
            <pc:sldMk cId="512850677" sldId="757"/>
            <ac:spMk id="3" creationId="{CDCBBA32-383F-C20D-C79C-DA212541EC21}"/>
          </ac:spMkLst>
        </pc:spChg>
        <pc:spChg chg="add mod ord">
          <ac:chgData name="Kubík Vojtěch" userId="S::kubik.vojtech@kr-jihomoravsky.cz::5c8e6bce-d735-4a8b-a36c-aed5d653f51e" providerId="AD" clId="Web-{7B519FF5-EF42-4105-8FE5-693A03C39C6C}" dt="2023-04-26T10:15:18.448" v="48" actId="1076"/>
          <ac:spMkLst>
            <pc:docMk/>
            <pc:sldMk cId="512850677" sldId="757"/>
            <ac:spMk id="5" creationId="{AAB4181E-6F65-AED9-456A-B920A7BCE736}"/>
          </ac:spMkLst>
        </pc:spChg>
      </pc:sldChg>
    </pc:docChg>
  </pc:docChgLst>
  <pc:docChgLst>
    <pc:chgData name="Ilčík Radim" userId="S::ilcik.radim@kr-jihomoravsky.cz::3911ee4c-6115-430d-9ec0-aabc1449d8ee" providerId="AD" clId="Web-{16267FD7-9A6B-461F-A029-FE903B6F9108}"/>
    <pc:docChg chg="modSld">
      <pc:chgData name="Ilčík Radim" userId="S::ilcik.radim@kr-jihomoravsky.cz::3911ee4c-6115-430d-9ec0-aabc1449d8ee" providerId="AD" clId="Web-{16267FD7-9A6B-461F-A029-FE903B6F9108}" dt="2023-04-27T11:25:53.178" v="48" actId="20577"/>
      <pc:docMkLst>
        <pc:docMk/>
      </pc:docMkLst>
      <pc:sldChg chg="modSp">
        <pc:chgData name="Ilčík Radim" userId="S::ilcik.radim@kr-jihomoravsky.cz::3911ee4c-6115-430d-9ec0-aabc1449d8ee" providerId="AD" clId="Web-{16267FD7-9A6B-461F-A029-FE903B6F9108}" dt="2023-04-27T11:25:53.178" v="48" actId="20577"/>
        <pc:sldMkLst>
          <pc:docMk/>
          <pc:sldMk cId="2946619156" sldId="765"/>
        </pc:sldMkLst>
        <pc:spChg chg="mod">
          <ac:chgData name="Ilčík Radim" userId="S::ilcik.radim@kr-jihomoravsky.cz::3911ee4c-6115-430d-9ec0-aabc1449d8ee" providerId="AD" clId="Web-{16267FD7-9A6B-461F-A029-FE903B6F9108}" dt="2023-04-27T11:25:53.178" v="48" actId="20577"/>
          <ac:spMkLst>
            <pc:docMk/>
            <pc:sldMk cId="2946619156" sldId="765"/>
            <ac:spMk id="6" creationId="{9378AEE9-849D-1803-2CB9-5E612C3567B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60DAE-7A60-4295-8088-9E3E27581EC7}" type="datetimeFigureOut">
              <a:rPr lang="cs-CZ" smtClean="0"/>
              <a:t>28.4.2023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8C55E-39CD-48F3-9C84-321014ADD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00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8C55E-39CD-48F3-9C84-321014ADD42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919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2CAE9-DC83-44FE-8FEE-229AE8D8E09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920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8C55E-39CD-48F3-9C84-321014ADD42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62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CE79A-9C3C-4EFE-8294-3FBFCC900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65A071-5FC7-900B-53F0-DBC1BF3FF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28B535-9408-D699-0996-2C3D98505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E31B-4165-46B9-B82B-471ADEAB0DF9}" type="datetimeFigureOut">
              <a:rPr lang="cs-CZ" smtClean="0"/>
              <a:t>28.4.2023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BF32D6-DEB6-2F18-6C43-A543D466A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9377F2-7932-D3B1-DBA4-42564531A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8A6-A219-45FA-9308-295D64E98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49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5D55E-096E-72E2-7B8D-6A3BB8E6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AB46C68-5F27-28B7-9247-40A40321F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EEEB31-C1AD-D9C1-2630-3B16928B9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E31B-4165-46B9-B82B-471ADEAB0DF9}" type="datetimeFigureOut">
              <a:rPr lang="cs-CZ" smtClean="0"/>
              <a:t>28.4.2023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84E758-7B6A-8E5B-5C3D-725D2B8AB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E873FC-73C9-4DA7-7D5B-1ADBD0AB8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8A6-A219-45FA-9308-295D64E98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95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3E296EC-ECD6-9447-4F57-E6C685891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C7EF8C8-A959-9811-C25F-AABE3D10F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DEA58A-55C2-29E9-9BCF-8FC4BF807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E31B-4165-46B9-B82B-471ADEAB0DF9}" type="datetimeFigureOut">
              <a:rPr lang="cs-CZ" smtClean="0"/>
              <a:t>28.4.2023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883549-5EBD-06A1-9197-3B031FFE4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1B7CBB-0051-4AF3-6904-5BD62EA95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8A6-A219-45FA-9308-295D64E98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47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7">
            <a:extLst>
              <a:ext uri="{FF2B5EF4-FFF2-40B4-BE49-F238E27FC236}">
                <a16:creationId xmlns:a16="http://schemas.microsoft.com/office/drawing/2014/main" id="{8048A536-9DD8-C247-8463-801A1A07AC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959" y="2282995"/>
            <a:ext cx="6742113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FB527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Nadpis </a:t>
            </a:r>
            <a:r>
              <a:rPr lang="cs-CZ" err="1"/>
              <a:t>powerpointové</a:t>
            </a:r>
            <a:endParaRPr lang="cs-CZ"/>
          </a:p>
        </p:txBody>
      </p:sp>
      <p:sp>
        <p:nvSpPr>
          <p:cNvPr id="4" name="Zástupný symbol pro text 9">
            <a:extLst>
              <a:ext uri="{FF2B5EF4-FFF2-40B4-BE49-F238E27FC236}">
                <a16:creationId xmlns:a16="http://schemas.microsoft.com/office/drawing/2014/main" id="{61F771AA-E39D-1B4D-AA9A-F5C641369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8975" y="2854742"/>
            <a:ext cx="6789738" cy="1162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prezentace ve třech řádcích</a:t>
            </a:r>
          </a:p>
        </p:txBody>
      </p:sp>
    </p:spTree>
    <p:extLst>
      <p:ext uri="{BB962C8B-B14F-4D97-AF65-F5344CB8AC3E}">
        <p14:creationId xmlns:p14="http://schemas.microsoft.com/office/powerpoint/2010/main" val="2641801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83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29B01-7FFF-3A2E-4A87-13EF00CF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900F30-404A-41F0-07FB-E91152C8A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B050FC-73B1-E1BF-3186-1536C791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E31B-4165-46B9-B82B-471ADEAB0DF9}" type="datetimeFigureOut">
              <a:rPr lang="cs-CZ" smtClean="0"/>
              <a:t>28.4.2023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32BE39-A718-C3CC-E8C0-EE721AD39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9CB77B-5C60-DD6A-D82A-F5430492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8A6-A219-45FA-9308-295D64E98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14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11C4A1-90DD-88E5-2572-C08544B7B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E326AE-4DF7-A340-DBDA-251D9C02D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0A8972-80FA-1810-8B7A-D09E49681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E31B-4165-46B9-B82B-471ADEAB0DF9}" type="datetimeFigureOut">
              <a:rPr lang="cs-CZ" smtClean="0"/>
              <a:t>28.4.2023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005809-8198-E150-01FC-6FE79321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2F7643-A9B7-7B52-8B6E-4462F931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8A6-A219-45FA-9308-295D64E98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84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AE2DCC-B4AB-5E41-C9FE-7F3F7B76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16ED70-3091-C066-0EC6-6061FDB7D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F68B88-7A5A-E9D1-3D60-69B4D4EFD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979C69-F444-2F1A-8FA6-06082D40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E31B-4165-46B9-B82B-471ADEAB0DF9}" type="datetimeFigureOut">
              <a:rPr lang="cs-CZ" smtClean="0"/>
              <a:t>28.4.2023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372D83-EF3F-097D-412B-45AE9EA76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52A4B6-3BAF-E3F7-A3C9-69FFF59A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8A6-A219-45FA-9308-295D64E98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36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BED25-06D6-7836-F303-91904185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AF8C3B-1F00-C7F7-2FFD-9D4772F98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6DB5F1-B0CA-A954-3AE0-932E6486C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687773F-6BA0-8957-353F-7FFBB49C4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77EF5CB-DA57-14E1-36D7-CEB277CA1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3587919-0E74-C81F-4F60-7C240609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E31B-4165-46B9-B82B-471ADEAB0DF9}" type="datetimeFigureOut">
              <a:rPr lang="cs-CZ" smtClean="0"/>
              <a:t>28.4.2023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0A175AF-AEAD-6BA2-AA7B-55E9CEBD9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714BC77-F34B-30B9-C75B-69E0190A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8A6-A219-45FA-9308-295D64E98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62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21BF2B-B537-2DEE-A962-CF2411319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5DE80C7-7A3E-ADCA-CD19-370581D62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E31B-4165-46B9-B82B-471ADEAB0DF9}" type="datetimeFigureOut">
              <a:rPr lang="cs-CZ" smtClean="0"/>
              <a:t>28.4.2023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6C93191-8725-4402-ADAB-5E8A6CB59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A734BBE-D957-F185-28D1-0131A401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8A6-A219-45FA-9308-295D64E98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05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ECC5B70-1BFA-9EEC-9A3A-87A0F00B5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E31B-4165-46B9-B82B-471ADEAB0DF9}" type="datetimeFigureOut">
              <a:rPr lang="cs-CZ" smtClean="0"/>
              <a:t>28.4.2023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8379C31-5820-8C37-F05D-7848F176C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145ADA-B307-0D29-FD2A-95789616D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8A6-A219-45FA-9308-295D64E98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39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6BF162-3FD6-F6AC-66F3-43ED5F580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C3C26B-25C7-DF1E-2BE7-25B6E8EED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C436002-5520-5D26-E6AA-B1D164D5E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F08E15-CECA-F645-236C-3F311E689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E31B-4165-46B9-B82B-471ADEAB0DF9}" type="datetimeFigureOut">
              <a:rPr lang="cs-CZ" smtClean="0"/>
              <a:t>28.4.2023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03D55B-E875-85CF-65B0-345D044CC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4B5FAC-6D35-EB8B-E3D4-D405657A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8A6-A219-45FA-9308-295D64E98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26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B23223-FC22-B5BC-5A32-9505E931B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E0C9067-8620-915C-C469-E3A4EA285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2CA90B-DC62-4ACE-99B0-23FAE663C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6B3B47-8096-81B6-989F-078DAEFC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E31B-4165-46B9-B82B-471ADEAB0DF9}" type="datetimeFigureOut">
              <a:rPr lang="cs-CZ" smtClean="0"/>
              <a:t>28.4.2023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6DC9411-8753-66B1-47EE-B5DF06945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2A5128-7268-5075-3B15-20C0077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8A6-A219-45FA-9308-295D64E98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66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C41A479-B336-3BAD-D4B1-FE56ABEE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044DC1-4184-9197-157B-590601CF2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E32D28-1AB9-D089-43BC-9B5F9D4809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5E31B-4165-46B9-B82B-471ADEAB0DF9}" type="datetimeFigureOut">
              <a:rPr lang="cs-CZ" smtClean="0"/>
              <a:t>28.4.2023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5D572E-C0D5-3199-9CAF-3441D635F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E93C0E-0859-1CAF-7D78-B1652BE87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C98A6-A219-45FA-9308-295D64E98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20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eodata-jmkgis.opendata.arcgis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ud.jmk.cz/Gordic/Ginis/App/UDE01/Seznam.aspx?a=1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tace.kr-jihomoravsky.cz/Grants/21073-506-Dotacni+program+Podpora+rozvoje+cyklistiky+a+cyklisticke+dopravy+v+Jihomoravskem+kraji+v+roce+2023.aspx" TargetMode="External"/><Relationship Id="rId2" Type="http://schemas.openxmlformats.org/officeDocument/2006/relationships/hyperlink" Target="https://www.rskjmk.cz/wp-content/uploads/2023/03/FINAL_HSOU_Znojmo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D5812559-182C-665E-56B0-7BC8733F28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23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F7979E56-C35F-8F40-83DF-901BF1A35B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844" y="977755"/>
            <a:ext cx="6742113" cy="627063"/>
          </a:xfrm>
        </p:spPr>
        <p:txBody>
          <a:bodyPr>
            <a:normAutofit fontScale="92500" lnSpcReduction="10000"/>
          </a:bodyPr>
          <a:lstStyle/>
          <a:p>
            <a:r>
              <a:rPr lang="cs-CZ"/>
              <a:t>Jihomoravský kraj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044919C-E28D-DF44-B01B-632DB6A177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1810" y="1682897"/>
            <a:ext cx="6789738" cy="1162050"/>
          </a:xfrm>
        </p:spPr>
        <p:txBody>
          <a:bodyPr/>
          <a:lstStyle/>
          <a:p>
            <a:r>
              <a:rPr lang="cs-CZ" sz="3600"/>
              <a:t>Představení kraje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AFDEA2A-96D3-4234-94E6-87BA76E9F476}"/>
              </a:ext>
            </a:extLst>
          </p:cNvPr>
          <p:cNvSpPr txBox="1"/>
          <p:nvPr/>
        </p:nvSpPr>
        <p:spPr>
          <a:xfrm>
            <a:off x="10621819" y="323334"/>
            <a:ext cx="1856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www.jmk.cz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77591E8-B938-9BAE-480D-53607396B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5" y="4420931"/>
            <a:ext cx="5381625" cy="24574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5D993AC-3670-E80E-C9A0-EF3D274FF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375" y="2049206"/>
            <a:ext cx="538162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09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F27CCECA-461C-5636-DAF1-F69582D594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23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BE2D08E-C9C2-4A31-5AE1-0B9D0CFBE8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605" y="434098"/>
            <a:ext cx="6742113" cy="627063"/>
          </a:xfrm>
        </p:spPr>
        <p:txBody>
          <a:bodyPr>
            <a:normAutofit fontScale="92500" lnSpcReduction="10000"/>
          </a:bodyPr>
          <a:lstStyle/>
          <a:p>
            <a:r>
              <a:rPr lang="cs-CZ"/>
              <a:t>Co vlastně dělám?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BD9652-B721-D295-412A-5BD04A3310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884" y="1434028"/>
            <a:ext cx="11865844" cy="344498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cs-CZ" sz="4000" b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b="0"/>
              <a:t>Správa uživatelů (GIS a CAD aplikace)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b="0"/>
              <a:t>Práce s daty (OD, vizualizace, tvorba GIS online aplikací, zálohy, ukládání, pořizování, aktualizace apod.)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b="0"/>
              <a:t>Účasti a zastupování kraje na konferencích, prezentacích</a:t>
            </a:r>
            <a:endParaRPr lang="cs-CZ" sz="4000" b="0"/>
          </a:p>
        </p:txBody>
      </p:sp>
    </p:spTree>
    <p:extLst>
      <p:ext uri="{BB962C8B-B14F-4D97-AF65-F5344CB8AC3E}">
        <p14:creationId xmlns:p14="http://schemas.microsoft.com/office/powerpoint/2010/main" val="3759313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F27CCECA-461C-5636-DAF1-F69582D594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23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BE2D08E-C9C2-4A31-5AE1-0B9D0CFBE8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605" y="434098"/>
            <a:ext cx="6742113" cy="627063"/>
          </a:xfrm>
        </p:spPr>
        <p:txBody>
          <a:bodyPr>
            <a:normAutofit fontScale="85000" lnSpcReduction="10000"/>
          </a:bodyPr>
          <a:lstStyle/>
          <a:p>
            <a:r>
              <a:rPr lang="cs-CZ"/>
              <a:t>Můj průměrný pracovní den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BD9652-B721-D295-412A-5BD04A3310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143" y="1647659"/>
            <a:ext cx="12112013" cy="414130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400" b="0"/>
              <a:t>6:00 - příchod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400" b="0"/>
              <a:t>6:30 – 7:00 - procházení emailů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400" b="0"/>
              <a:t>7:00 – 9:00 - instalace, aktualizace, kopírování dat, výdej dat and </a:t>
            </a:r>
            <a:r>
              <a:rPr lang="cs-CZ" sz="2400" b="0" err="1"/>
              <a:t>stuff</a:t>
            </a:r>
            <a:endParaRPr lang="cs-CZ" sz="2400" b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400" b="0"/>
              <a:t>9:00 – 11:00 - porady, </a:t>
            </a:r>
            <a:r>
              <a:rPr lang="cs-CZ" sz="2400" b="0" err="1"/>
              <a:t>cally</a:t>
            </a:r>
            <a:r>
              <a:rPr lang="cs-CZ" sz="2400" b="0"/>
              <a:t> atd.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400" b="0"/>
              <a:t>11:00 – 12:30 - práce s </a:t>
            </a:r>
            <a:r>
              <a:rPr lang="cs-CZ" sz="2400" b="0" err="1"/>
              <a:t>GISem</a:t>
            </a:r>
            <a:r>
              <a:rPr lang="cs-CZ" sz="2400" b="0"/>
              <a:t>, </a:t>
            </a:r>
            <a:r>
              <a:rPr lang="cs-CZ" sz="2400" b="0" err="1"/>
              <a:t>PowerBI</a:t>
            </a:r>
            <a:r>
              <a:rPr lang="cs-CZ" sz="2400" b="0"/>
              <a:t> atd.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400" b="0"/>
              <a:t>13:00 – 14:30 - práce s </a:t>
            </a:r>
            <a:r>
              <a:rPr lang="cs-CZ" sz="2400" b="0" err="1"/>
              <a:t>GISem</a:t>
            </a:r>
            <a:r>
              <a:rPr lang="cs-CZ" sz="2400" b="0"/>
              <a:t>, </a:t>
            </a:r>
            <a:r>
              <a:rPr lang="cs-CZ" sz="2400" b="0" err="1"/>
              <a:t>PowerBI</a:t>
            </a:r>
            <a:r>
              <a:rPr lang="cs-CZ" sz="2400" b="0"/>
              <a:t> + řešení uživatelských problémů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400" b="0"/>
              <a:t>14:30 - odchod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3200" b="0"/>
          </a:p>
        </p:txBody>
      </p:sp>
    </p:spTree>
    <p:extLst>
      <p:ext uri="{BB962C8B-B14F-4D97-AF65-F5344CB8AC3E}">
        <p14:creationId xmlns:p14="http://schemas.microsoft.com/office/powerpoint/2010/main" val="1098391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FF1BEE5-E642-0357-2A4A-4A6383E779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23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hlinkClick r:id="rId2"/>
              </a:rPr>
              <a:t>Geodata JMK (arcgis.com)</a:t>
            </a:r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206EE21-9E1B-9963-FA08-1ADD8BFF19C2}"/>
              </a:ext>
            </a:extLst>
          </p:cNvPr>
          <p:cNvSpPr txBox="1"/>
          <p:nvPr/>
        </p:nvSpPr>
        <p:spPr>
          <a:xfrm>
            <a:off x="599765" y="186813"/>
            <a:ext cx="996990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100" b="1">
                <a:solidFill>
                  <a:srgbClr val="FB5271"/>
                </a:solidFill>
                <a:latin typeface="Arial" panose="020B0604020202020204" pitchFamily="34" charset="0"/>
              </a:rPr>
              <a:t>Nový datový portál Jihomoravského Kraje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D502004-9DC4-FFC2-61BC-A57655014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" y="1985818"/>
            <a:ext cx="3928002" cy="390698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DC3E8F2-3FB6-A25F-E869-65060B859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286" y="1941995"/>
            <a:ext cx="3376727" cy="395080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AF68BEE-6688-9C8B-C69A-55E364C296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6170" y="1861165"/>
            <a:ext cx="3572703" cy="4112464"/>
          </a:xfrm>
          <a:prstGeom prst="rect">
            <a:avLst/>
          </a:prstGeom>
        </p:spPr>
      </p:pic>
      <p:sp>
        <p:nvSpPr>
          <p:cNvPr id="8" name="Šipka: doprava se zářezem 7">
            <a:extLst>
              <a:ext uri="{FF2B5EF4-FFF2-40B4-BE49-F238E27FC236}">
                <a16:creationId xmlns:a16="http://schemas.microsoft.com/office/drawing/2014/main" id="{75708D41-F42F-1158-089E-65CCFED1EF54}"/>
              </a:ext>
            </a:extLst>
          </p:cNvPr>
          <p:cNvSpPr/>
          <p:nvPr/>
        </p:nvSpPr>
        <p:spPr>
          <a:xfrm>
            <a:off x="4076124" y="3697885"/>
            <a:ext cx="444167" cy="501630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prava se zářezem 8">
            <a:extLst>
              <a:ext uri="{FF2B5EF4-FFF2-40B4-BE49-F238E27FC236}">
                <a16:creationId xmlns:a16="http://schemas.microsoft.com/office/drawing/2014/main" id="{4009F03B-FFD6-90FD-CD45-EA8AC289C050}"/>
              </a:ext>
            </a:extLst>
          </p:cNvPr>
          <p:cNvSpPr/>
          <p:nvPr/>
        </p:nvSpPr>
        <p:spPr>
          <a:xfrm>
            <a:off x="8027008" y="3666581"/>
            <a:ext cx="444167" cy="501630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415BC1F-3F7B-4BE1-5B65-8C14C15F97AD}"/>
              </a:ext>
            </a:extLst>
          </p:cNvPr>
          <p:cNvSpPr txBox="1"/>
          <p:nvPr/>
        </p:nvSpPr>
        <p:spPr>
          <a:xfrm>
            <a:off x="291548" y="6220312"/>
            <a:ext cx="593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Geodata</a:t>
            </a:r>
            <a:r>
              <a:rPr lang="cs-CZ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JMK (arcgis.com)</a:t>
            </a:r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44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FF1BEE5-E642-0357-2A4A-4A6383E779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23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206EE21-9E1B-9963-FA08-1ADD8BFF19C2}"/>
              </a:ext>
            </a:extLst>
          </p:cNvPr>
          <p:cNvSpPr txBox="1"/>
          <p:nvPr/>
        </p:nvSpPr>
        <p:spPr>
          <a:xfrm>
            <a:off x="599765" y="186813"/>
            <a:ext cx="996990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100" b="1">
                <a:solidFill>
                  <a:srgbClr val="FB5271"/>
                </a:solidFill>
                <a:latin typeface="Arial" panose="020B0604020202020204" pitchFamily="34" charset="0"/>
              </a:rPr>
              <a:t>Proč pracovat na kraji?</a:t>
            </a:r>
          </a:p>
        </p:txBody>
      </p:sp>
      <p:sp>
        <p:nvSpPr>
          <p:cNvPr id="6" name="Zástupný text 2">
            <a:extLst>
              <a:ext uri="{FF2B5EF4-FFF2-40B4-BE49-F238E27FC236}">
                <a16:creationId xmlns:a16="http://schemas.microsoft.com/office/drawing/2014/main" id="{9378AEE9-849D-1803-2CB9-5E612C3567B9}"/>
              </a:ext>
            </a:extLst>
          </p:cNvPr>
          <p:cNvSpPr txBox="1">
            <a:spLocks/>
          </p:cNvSpPr>
          <p:nvPr/>
        </p:nvSpPr>
        <p:spPr>
          <a:xfrm>
            <a:off x="599765" y="1271216"/>
            <a:ext cx="11539225" cy="507657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endParaRPr lang="cs-CZ" sz="3200">
              <a:solidFill>
                <a:schemeClr val="bg1"/>
              </a:solidFill>
            </a:endParaRPr>
          </a:p>
          <a:p>
            <a:pPr marL="571500" indent="-571500"/>
            <a:r>
              <a:rPr lang="cs-CZ" sz="3200">
                <a:solidFill>
                  <a:schemeClr val="bg1"/>
                </a:solidFill>
              </a:rPr>
              <a:t>Poloha</a:t>
            </a:r>
            <a:endParaRPr lang="cs-CZ" sz="1400">
              <a:solidFill>
                <a:schemeClr val="bg1"/>
              </a:solidFill>
            </a:endParaRPr>
          </a:p>
          <a:p>
            <a:pPr marL="571500" indent="-571500"/>
            <a:r>
              <a:rPr lang="cs-CZ" sz="3200">
                <a:solidFill>
                  <a:schemeClr val="bg1"/>
                </a:solidFill>
              </a:rPr>
              <a:t>Benefity</a:t>
            </a:r>
          </a:p>
          <a:p>
            <a:pPr marL="1028700" lvl="1" indent="-571500"/>
            <a:r>
              <a:rPr lang="cs-CZ" sz="2800">
                <a:solidFill>
                  <a:schemeClr val="bg1"/>
                </a:solidFill>
              </a:rPr>
              <a:t>HO</a:t>
            </a:r>
          </a:p>
          <a:p>
            <a:pPr marL="1028700" lvl="1" indent="-571500"/>
            <a:r>
              <a:rPr lang="cs-CZ" sz="2800">
                <a:solidFill>
                  <a:schemeClr val="bg1"/>
                </a:solidFill>
              </a:rPr>
              <a:t>Pružná pracovní doba</a:t>
            </a:r>
          </a:p>
          <a:p>
            <a:pPr marL="1028700" lvl="1" indent="-571500"/>
            <a:r>
              <a:rPr lang="cs-CZ" sz="2800">
                <a:solidFill>
                  <a:schemeClr val="bg1"/>
                </a:solidFill>
              </a:rPr>
              <a:t>25 dnů dovolené + 3 SD</a:t>
            </a:r>
          </a:p>
          <a:p>
            <a:pPr marL="1028700" lvl="1" indent="-571500"/>
            <a:r>
              <a:rPr lang="cs-CZ" sz="2800">
                <a:solidFill>
                  <a:schemeClr val="bg1"/>
                </a:solidFill>
              </a:rPr>
              <a:t>1 000,- na důchodko</a:t>
            </a:r>
          </a:p>
          <a:p>
            <a:pPr marL="1028700" lvl="1" indent="-571500"/>
            <a:r>
              <a:rPr lang="cs-CZ" sz="2800">
                <a:solidFill>
                  <a:schemeClr val="bg1"/>
                </a:solidFill>
              </a:rPr>
              <a:t>6 000,- na </a:t>
            </a:r>
            <a:r>
              <a:rPr lang="cs-CZ" sz="2800" err="1">
                <a:solidFill>
                  <a:schemeClr val="bg1"/>
                </a:solidFill>
              </a:rPr>
              <a:t>benefitku</a:t>
            </a:r>
            <a:endParaRPr lang="cs-CZ" sz="2800">
              <a:solidFill>
                <a:schemeClr val="bg1"/>
              </a:solidFill>
            </a:endParaRPr>
          </a:p>
          <a:p>
            <a:pPr marL="1028700" lvl="1" indent="-571500"/>
            <a:r>
              <a:rPr lang="cs-CZ" sz="2800">
                <a:solidFill>
                  <a:schemeClr val="bg1"/>
                </a:solidFill>
              </a:rPr>
              <a:t>3x ročně odměny za mimořádné pracovní úkoly (více než 13. plat)</a:t>
            </a:r>
          </a:p>
          <a:p>
            <a:pPr marL="1028700" lvl="1" indent="-571500"/>
            <a:r>
              <a:rPr lang="cs-CZ" sz="2800">
                <a:solidFill>
                  <a:schemeClr val="bg1"/>
                </a:solidFill>
              </a:rPr>
              <a:t>Osobní ohodnocení (15 – 30 % platu)</a:t>
            </a:r>
          </a:p>
          <a:p>
            <a:pPr marL="1028700" lvl="1" indent="-571500"/>
            <a:r>
              <a:rPr lang="cs-CZ" sz="2800" err="1">
                <a:solidFill>
                  <a:schemeClr val="bg1"/>
                </a:solidFill>
              </a:rPr>
              <a:t>Stravenkové</a:t>
            </a:r>
            <a:r>
              <a:rPr lang="cs-CZ" sz="2800">
                <a:solidFill>
                  <a:schemeClr val="bg1"/>
                </a:solidFill>
              </a:rPr>
              <a:t> karty (130,- na den)</a:t>
            </a:r>
          </a:p>
          <a:p>
            <a:pPr marL="1028700" lvl="1" indent="-571500"/>
            <a:r>
              <a:rPr lang="cs-CZ" sz="2800">
                <a:solidFill>
                  <a:schemeClr val="bg1"/>
                </a:solidFill>
              </a:rPr>
              <a:t>A další…</a:t>
            </a:r>
          </a:p>
          <a:p>
            <a:pPr marL="1028700" lvl="1" indent="-571500"/>
            <a:endParaRPr lang="cs-CZ" sz="2800">
              <a:solidFill>
                <a:schemeClr val="bg1"/>
              </a:solidFill>
            </a:endParaRPr>
          </a:p>
          <a:p>
            <a:pPr marL="571500" indent="-571500"/>
            <a:r>
              <a:rPr lang="cs-CZ" sz="3200">
                <a:solidFill>
                  <a:schemeClr val="bg1"/>
                </a:solidFill>
              </a:rPr>
              <a:t>Možnost a podpora sebevzdělávání se</a:t>
            </a:r>
          </a:p>
          <a:p>
            <a:pPr marL="571500" indent="-571500"/>
            <a:r>
              <a:rPr lang="cs-CZ" sz="320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Volná pracovní místa</a:t>
            </a:r>
            <a:endParaRPr lang="cs-CZ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5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FF1BEE5-E642-0357-2A4A-4A6383E779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23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206EE21-9E1B-9963-FA08-1ADD8BFF19C2}"/>
              </a:ext>
            </a:extLst>
          </p:cNvPr>
          <p:cNvSpPr txBox="1"/>
          <p:nvPr/>
        </p:nvSpPr>
        <p:spPr>
          <a:xfrm>
            <a:off x="599765" y="186813"/>
            <a:ext cx="9969909" cy="7232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100" b="1">
                <a:solidFill>
                  <a:srgbClr val="FB5271"/>
                </a:solidFill>
                <a:latin typeface="Arial"/>
                <a:cs typeface="Arial"/>
              </a:rPr>
              <a:t>Co nám dalo studium geografie?</a:t>
            </a:r>
          </a:p>
        </p:txBody>
      </p:sp>
      <p:sp>
        <p:nvSpPr>
          <p:cNvPr id="6" name="Zástupný text 2">
            <a:extLst>
              <a:ext uri="{FF2B5EF4-FFF2-40B4-BE49-F238E27FC236}">
                <a16:creationId xmlns:a16="http://schemas.microsoft.com/office/drawing/2014/main" id="{9378AEE9-849D-1803-2CB9-5E612C3567B9}"/>
              </a:ext>
            </a:extLst>
          </p:cNvPr>
          <p:cNvSpPr txBox="1">
            <a:spLocks/>
          </p:cNvSpPr>
          <p:nvPr/>
        </p:nvSpPr>
        <p:spPr>
          <a:xfrm>
            <a:off x="599765" y="1271216"/>
            <a:ext cx="11539225" cy="507657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endParaRPr lang="cs-CZ" sz="3200">
              <a:solidFill>
                <a:schemeClr val="bg1"/>
              </a:solidFill>
            </a:endParaRPr>
          </a:p>
          <a:p>
            <a:pPr marL="571500" indent="-571500"/>
            <a:r>
              <a:rPr lang="cs-CZ" sz="320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Chápání dat v širokém a prostorovém kontextu</a:t>
            </a:r>
          </a:p>
          <a:p>
            <a:pPr marL="571500" indent="-571500"/>
            <a:r>
              <a:rPr lang="cs-CZ" sz="320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Práce s </a:t>
            </a:r>
            <a:r>
              <a:rPr lang="cs-CZ" sz="3200" err="1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GISem</a:t>
            </a:r>
            <a:r>
              <a:rPr lang="cs-CZ" sz="3200">
                <a:solidFill>
                  <a:schemeClr val="bg1"/>
                </a:solidFill>
                <a:ea typeface="Calibri"/>
                <a:cs typeface="Calibri"/>
              </a:rPr>
              <a:t> (oproti jiným absolventům na vysoké úrovni)</a:t>
            </a:r>
          </a:p>
          <a:p>
            <a:pPr marL="571500" indent="-571500"/>
            <a:r>
              <a:rPr lang="cs-CZ" sz="3200">
                <a:solidFill>
                  <a:schemeClr val="bg1"/>
                </a:solidFill>
                <a:ea typeface="Calibri"/>
                <a:cs typeface="Calibri"/>
              </a:rPr>
              <a:t>Analytické myšlení</a:t>
            </a:r>
          </a:p>
          <a:p>
            <a:pPr marL="571500" indent="-571500"/>
            <a:r>
              <a:rPr lang="cs-CZ" sz="3200">
                <a:solidFill>
                  <a:schemeClr val="bg1"/>
                </a:solidFill>
                <a:ea typeface="Calibri"/>
                <a:cs typeface="Calibri"/>
              </a:rPr>
              <a:t>Po škole jsme schopni okamžitě pracovat</a:t>
            </a:r>
          </a:p>
          <a:p>
            <a:pPr marL="571500" indent="-571500"/>
            <a:r>
              <a:rPr lang="cs-CZ" sz="3200" i="1">
                <a:solidFill>
                  <a:schemeClr val="bg1"/>
                </a:solidFill>
                <a:ea typeface="Calibri"/>
                <a:cs typeface="Calibri"/>
              </a:rPr>
              <a:t>"od každého fochu trochu"</a:t>
            </a:r>
          </a:p>
          <a:p>
            <a:pPr marL="571500" indent="-571500"/>
            <a:r>
              <a:rPr lang="cs-CZ" sz="3200">
                <a:solidFill>
                  <a:schemeClr val="bg1"/>
                </a:solidFill>
                <a:ea typeface="Calibri"/>
                <a:cs typeface="Calibri"/>
              </a:rPr>
              <a:t>Dobré vztahy s ostatními absolventy po celé ČR</a:t>
            </a:r>
          </a:p>
        </p:txBody>
      </p:sp>
    </p:spTree>
    <p:extLst>
      <p:ext uri="{BB962C8B-B14F-4D97-AF65-F5344CB8AC3E}">
        <p14:creationId xmlns:p14="http://schemas.microsoft.com/office/powerpoint/2010/main" val="813291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FF1BEE5-E642-0357-2A4A-4A6383E779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23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206EE21-9E1B-9963-FA08-1ADD8BFF19C2}"/>
              </a:ext>
            </a:extLst>
          </p:cNvPr>
          <p:cNvSpPr txBox="1"/>
          <p:nvPr/>
        </p:nvSpPr>
        <p:spPr>
          <a:xfrm>
            <a:off x="599765" y="186813"/>
            <a:ext cx="9969909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100" b="1">
                <a:solidFill>
                  <a:srgbClr val="FB5271"/>
                </a:solidFill>
                <a:latin typeface="Arial"/>
                <a:cs typeface="Arial"/>
              </a:rPr>
              <a:t>Co nám studium geografie mohlo dát a nedalo?</a:t>
            </a:r>
          </a:p>
        </p:txBody>
      </p:sp>
      <p:sp>
        <p:nvSpPr>
          <p:cNvPr id="6" name="Zástupný text 2">
            <a:extLst>
              <a:ext uri="{FF2B5EF4-FFF2-40B4-BE49-F238E27FC236}">
                <a16:creationId xmlns:a16="http://schemas.microsoft.com/office/drawing/2014/main" id="{9378AEE9-849D-1803-2CB9-5E612C3567B9}"/>
              </a:ext>
            </a:extLst>
          </p:cNvPr>
          <p:cNvSpPr txBox="1">
            <a:spLocks/>
          </p:cNvSpPr>
          <p:nvPr/>
        </p:nvSpPr>
        <p:spPr>
          <a:xfrm>
            <a:off x="599765" y="1271216"/>
            <a:ext cx="11539225" cy="507657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endParaRPr lang="cs-CZ" sz="3200">
              <a:solidFill>
                <a:schemeClr val="bg1"/>
              </a:solidFill>
            </a:endParaRPr>
          </a:p>
          <a:p>
            <a:pPr marL="571500" indent="-571500"/>
            <a:r>
              <a:rPr lang="cs-CZ" sz="3200">
                <a:solidFill>
                  <a:schemeClr val="bg1"/>
                </a:solidFill>
                <a:ea typeface="Calibri"/>
                <a:cs typeface="Calibri"/>
              </a:rPr>
              <a:t>Používat i pokročilejší analytické nástroje krom Excelu a </a:t>
            </a:r>
            <a:r>
              <a:rPr lang="cs-CZ" sz="3200" err="1">
                <a:solidFill>
                  <a:schemeClr val="bg1"/>
                </a:solidFill>
                <a:ea typeface="Calibri"/>
                <a:cs typeface="Calibri"/>
              </a:rPr>
              <a:t>GISu</a:t>
            </a:r>
            <a:r>
              <a:rPr lang="cs-CZ" sz="3200">
                <a:solidFill>
                  <a:schemeClr val="bg1"/>
                </a:solidFill>
                <a:ea typeface="Calibri"/>
                <a:cs typeface="Calibri"/>
              </a:rPr>
              <a:t> (</a:t>
            </a:r>
            <a:r>
              <a:rPr lang="cs-CZ" sz="3200" err="1">
                <a:solidFill>
                  <a:schemeClr val="bg1"/>
                </a:solidFill>
                <a:ea typeface="Calibri"/>
                <a:cs typeface="Calibri"/>
              </a:rPr>
              <a:t>PowerBI</a:t>
            </a:r>
            <a:r>
              <a:rPr lang="cs-CZ" sz="3200">
                <a:solidFill>
                  <a:schemeClr val="bg1"/>
                </a:solidFill>
                <a:ea typeface="Calibri"/>
                <a:cs typeface="Calibri"/>
              </a:rPr>
              <a:t>, </a:t>
            </a:r>
            <a:r>
              <a:rPr lang="cs-CZ" sz="3200" err="1">
                <a:solidFill>
                  <a:schemeClr val="bg1"/>
                </a:solidFill>
                <a:ea typeface="Calibri"/>
                <a:cs typeface="Calibri"/>
              </a:rPr>
              <a:t>Tableau</a:t>
            </a:r>
            <a:r>
              <a:rPr lang="cs-CZ" sz="3200">
                <a:solidFill>
                  <a:schemeClr val="bg1"/>
                </a:solidFill>
                <a:ea typeface="Calibri"/>
                <a:cs typeface="Calibri"/>
              </a:rPr>
              <a:t>,...)</a:t>
            </a:r>
          </a:p>
          <a:p>
            <a:pPr marL="571500" indent="-571500"/>
            <a:r>
              <a:rPr lang="cs-CZ" sz="3200">
                <a:solidFill>
                  <a:schemeClr val="bg1"/>
                </a:solidFill>
                <a:ea typeface="Calibri"/>
                <a:cs typeface="Calibri"/>
              </a:rPr>
              <a:t>Místo </a:t>
            </a:r>
            <a:r>
              <a:rPr lang="cs-CZ" sz="3200" err="1">
                <a:solidFill>
                  <a:schemeClr val="bg1"/>
                </a:solidFill>
                <a:ea typeface="Calibri"/>
                <a:cs typeface="Calibri"/>
              </a:rPr>
              <a:t>ArcMap</a:t>
            </a:r>
            <a:r>
              <a:rPr lang="cs-CZ" sz="3200">
                <a:solidFill>
                  <a:schemeClr val="bg1"/>
                </a:solidFill>
                <a:ea typeface="Calibri"/>
                <a:cs typeface="Calibri"/>
              </a:rPr>
              <a:t> pracovat s </a:t>
            </a:r>
            <a:r>
              <a:rPr lang="cs-CZ" sz="3200" err="1">
                <a:solidFill>
                  <a:schemeClr val="bg1"/>
                </a:solidFill>
                <a:ea typeface="Calibri"/>
                <a:cs typeface="Calibri"/>
              </a:rPr>
              <a:t>ArcGIS</a:t>
            </a:r>
            <a:r>
              <a:rPr lang="cs-CZ" sz="3200">
                <a:solidFill>
                  <a:schemeClr val="bg1"/>
                </a:solidFill>
                <a:ea typeface="Calibri"/>
                <a:cs typeface="Calibri"/>
              </a:rPr>
              <a:t> Pro/QGIS</a:t>
            </a:r>
          </a:p>
          <a:p>
            <a:pPr marL="571500" indent="-571500"/>
            <a:r>
              <a:rPr lang="cs-CZ" sz="3200">
                <a:solidFill>
                  <a:schemeClr val="bg1"/>
                </a:solidFill>
                <a:ea typeface="Calibri"/>
                <a:cs typeface="Calibri"/>
              </a:rPr>
              <a:t>Větší zaměření na práci s databázemi a obecně s SQL</a:t>
            </a:r>
          </a:p>
        </p:txBody>
      </p:sp>
    </p:spTree>
    <p:extLst>
      <p:ext uri="{BB962C8B-B14F-4D97-AF65-F5344CB8AC3E}">
        <p14:creationId xmlns:p14="http://schemas.microsoft.com/office/powerpoint/2010/main" val="3401271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FF1BEE5-E642-0357-2A4A-4A6383E779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23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206EE21-9E1B-9963-FA08-1ADD8BFF19C2}"/>
              </a:ext>
            </a:extLst>
          </p:cNvPr>
          <p:cNvSpPr txBox="1"/>
          <p:nvPr/>
        </p:nvSpPr>
        <p:spPr>
          <a:xfrm>
            <a:off x="599765" y="186813"/>
            <a:ext cx="9969909" cy="7232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100" b="1">
                <a:solidFill>
                  <a:srgbClr val="FB5271"/>
                </a:solidFill>
                <a:latin typeface="Arial"/>
                <a:cs typeface="Arial"/>
              </a:rPr>
              <a:t>Pár rad na závěr</a:t>
            </a:r>
          </a:p>
        </p:txBody>
      </p:sp>
      <p:sp>
        <p:nvSpPr>
          <p:cNvPr id="6" name="Zástupný text 2">
            <a:extLst>
              <a:ext uri="{FF2B5EF4-FFF2-40B4-BE49-F238E27FC236}">
                <a16:creationId xmlns:a16="http://schemas.microsoft.com/office/drawing/2014/main" id="{9378AEE9-849D-1803-2CB9-5E612C3567B9}"/>
              </a:ext>
            </a:extLst>
          </p:cNvPr>
          <p:cNvSpPr txBox="1">
            <a:spLocks/>
          </p:cNvSpPr>
          <p:nvPr/>
        </p:nvSpPr>
        <p:spPr>
          <a:xfrm>
            <a:off x="599765" y="1271216"/>
            <a:ext cx="11539225" cy="507657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endParaRPr lang="cs-CZ" sz="3200">
              <a:solidFill>
                <a:schemeClr val="bg1"/>
              </a:solidFill>
            </a:endParaRPr>
          </a:p>
          <a:p>
            <a:pPr marL="571500" indent="-571500"/>
            <a:r>
              <a:rPr lang="cs-CZ" sz="3200">
                <a:solidFill>
                  <a:schemeClr val="bg1"/>
                </a:solidFill>
                <a:ea typeface="Calibri"/>
                <a:cs typeface="Calibri"/>
              </a:rPr>
              <a:t>Nehledejte práci jen pod názvem </a:t>
            </a:r>
            <a:r>
              <a:rPr lang="cs-CZ" sz="3200" i="1">
                <a:solidFill>
                  <a:schemeClr val="bg1"/>
                </a:solidFill>
                <a:ea typeface="Calibri"/>
                <a:cs typeface="Calibri"/>
              </a:rPr>
              <a:t>Geograf</a:t>
            </a:r>
            <a:r>
              <a:rPr lang="cs-CZ" sz="3200">
                <a:solidFill>
                  <a:schemeClr val="bg1"/>
                </a:solidFill>
                <a:ea typeface="Calibri"/>
                <a:cs typeface="Calibri"/>
              </a:rPr>
              <a:t> (většinou spíš analytik, referent, GIS …,) bohužel...</a:t>
            </a:r>
          </a:p>
          <a:p>
            <a:pPr marL="571500" indent="-571500"/>
            <a:r>
              <a:rPr lang="cs-CZ" sz="3200">
                <a:solidFill>
                  <a:schemeClr val="bg1"/>
                </a:solidFill>
                <a:ea typeface="Calibri"/>
                <a:cs typeface="Calibri"/>
              </a:rPr>
              <a:t>Učte se SQL, </a:t>
            </a:r>
            <a:r>
              <a:rPr lang="cs-CZ" sz="3200" err="1">
                <a:solidFill>
                  <a:schemeClr val="bg1"/>
                </a:solidFill>
                <a:ea typeface="Calibri"/>
                <a:cs typeface="Calibri"/>
              </a:rPr>
              <a:t>PowerBI</a:t>
            </a:r>
            <a:r>
              <a:rPr lang="cs-CZ" sz="3200">
                <a:solidFill>
                  <a:schemeClr val="bg1"/>
                </a:solidFill>
                <a:ea typeface="Calibri"/>
                <a:cs typeface="Calibri"/>
              </a:rPr>
              <a:t>, Python,...</a:t>
            </a:r>
          </a:p>
          <a:p>
            <a:pPr marL="571500" indent="-571500"/>
            <a:r>
              <a:rPr lang="cs-CZ" sz="3200">
                <a:solidFill>
                  <a:schemeClr val="bg1"/>
                </a:solidFill>
                <a:ea typeface="Calibri"/>
                <a:cs typeface="Calibri"/>
              </a:rPr>
              <a:t>Nebojte se práce ve státní sféře</a:t>
            </a:r>
          </a:p>
        </p:txBody>
      </p:sp>
    </p:spTree>
    <p:extLst>
      <p:ext uri="{BB962C8B-B14F-4D97-AF65-F5344CB8AC3E}">
        <p14:creationId xmlns:p14="http://schemas.microsoft.com/office/powerpoint/2010/main" val="294661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AAB4181E-6F65-AED9-456A-B920A7BCE7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23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C54ED81-CFA1-53B5-C2BA-3F634F0E15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1777" y="559836"/>
            <a:ext cx="6742113" cy="6270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>
                <a:latin typeface="Arial"/>
                <a:cs typeface="Arial"/>
              </a:rPr>
              <a:t>O Krajském úřadě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CBBA32-383F-C20D-C79C-DA212541EC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4338" y="1564538"/>
            <a:ext cx="5442223" cy="465166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457200" indent="-457200">
              <a:buChar char="•"/>
            </a:pPr>
            <a:r>
              <a:rPr lang="cs-CZ" sz="3200">
                <a:latin typeface="Arial"/>
                <a:cs typeface="Arial"/>
              </a:rPr>
              <a:t>Samostatná působnost</a:t>
            </a:r>
          </a:p>
          <a:p>
            <a:pPr marL="457200" indent="-457200">
              <a:buChar char="•"/>
            </a:pPr>
            <a:r>
              <a:rPr lang="cs-CZ" sz="2000">
                <a:latin typeface="Arial"/>
                <a:cs typeface="Arial"/>
              </a:rPr>
              <a:t>Dotační programy</a:t>
            </a:r>
          </a:p>
          <a:p>
            <a:pPr marL="457200" indent="-457200">
              <a:buChar char="•"/>
            </a:pPr>
            <a:r>
              <a:rPr lang="cs-CZ" sz="2000">
                <a:latin typeface="Arial"/>
                <a:cs typeface="Arial"/>
              </a:rPr>
              <a:t>Správa majetku</a:t>
            </a:r>
          </a:p>
          <a:p>
            <a:pPr marL="457200" indent="-457200">
              <a:buChar char="•"/>
            </a:pPr>
            <a:r>
              <a:rPr lang="cs-CZ" sz="2000">
                <a:latin typeface="Arial"/>
                <a:cs typeface="Arial"/>
              </a:rPr>
              <a:t>Zřizování krajských organizací (školy, </a:t>
            </a:r>
            <a:r>
              <a:rPr lang="cs-CZ" sz="2000" err="1">
                <a:latin typeface="Arial"/>
                <a:cs typeface="Arial"/>
              </a:rPr>
              <a:t>Kordis</a:t>
            </a:r>
            <a:r>
              <a:rPr lang="cs-CZ" sz="2000">
                <a:latin typeface="Arial"/>
                <a:cs typeface="Arial"/>
              </a:rPr>
              <a:t>, údržba silnic, zdravotnická zařízení)</a:t>
            </a:r>
          </a:p>
          <a:p>
            <a:pPr marL="457200" indent="-457200">
              <a:buChar char="•"/>
            </a:pPr>
            <a:r>
              <a:rPr lang="cs-CZ" sz="2000">
                <a:latin typeface="Arial"/>
                <a:cs typeface="Arial"/>
              </a:rPr>
              <a:t>Zpracování koncepcí a strategií, ZÚR</a:t>
            </a:r>
          </a:p>
          <a:p>
            <a:pPr marL="457200" indent="-457200">
              <a:buChar char="•"/>
            </a:pPr>
            <a:endParaRPr lang="cs-CZ" sz="2000">
              <a:latin typeface="Arial"/>
              <a:cs typeface="Arial"/>
            </a:endParaRPr>
          </a:p>
          <a:p>
            <a:pPr marL="457200" indent="-457200">
              <a:buChar char="•"/>
            </a:pPr>
            <a:endParaRPr lang="cs-CZ" sz="2000">
              <a:latin typeface="Arial"/>
              <a:cs typeface="Arial"/>
            </a:endParaRPr>
          </a:p>
          <a:p>
            <a:pPr marL="457200" indent="-457200">
              <a:buChar char="•"/>
            </a:pPr>
            <a:endParaRPr lang="cs-CZ" sz="3200">
              <a:latin typeface="Arial"/>
              <a:cs typeface="Arial"/>
            </a:endParaRPr>
          </a:p>
          <a:p>
            <a:pPr marL="457200" indent="-457200">
              <a:buChar char="•"/>
            </a:pPr>
            <a:r>
              <a:rPr lang="cs-CZ" sz="3200">
                <a:latin typeface="Arial"/>
                <a:cs typeface="Arial"/>
              </a:rPr>
              <a:t>Přenesená působnost</a:t>
            </a:r>
          </a:p>
          <a:p>
            <a:pPr marL="457200" indent="-457200">
              <a:buChar char="•"/>
            </a:pPr>
            <a:r>
              <a:rPr lang="cs-CZ" sz="2000">
                <a:latin typeface="Arial"/>
                <a:cs typeface="Arial"/>
              </a:rPr>
              <a:t>Udělování občanství</a:t>
            </a:r>
          </a:p>
          <a:p>
            <a:pPr marL="457200" indent="-457200">
              <a:buChar char="•"/>
            </a:pPr>
            <a:r>
              <a:rPr lang="cs-CZ" sz="2000">
                <a:latin typeface="Arial"/>
                <a:cs typeface="Arial"/>
              </a:rPr>
              <a:t>Sociální dávky</a:t>
            </a:r>
            <a:endParaRPr lang="cs-CZ" sz="2000">
              <a:cs typeface="Arial"/>
            </a:endParaRPr>
          </a:p>
          <a:p>
            <a:pPr marL="457200" indent="-457200">
              <a:buChar char="•"/>
            </a:pPr>
            <a:r>
              <a:rPr lang="cs-CZ" sz="2000">
                <a:latin typeface="Arial"/>
                <a:cs typeface="Arial"/>
              </a:rPr>
              <a:t>Dozor nad výkonem přenesené působnosti obcí..</a:t>
            </a:r>
            <a:endParaRPr lang="cs-CZ" sz="2000">
              <a:cs typeface="Arial"/>
            </a:endParaRPr>
          </a:p>
          <a:p>
            <a:pPr marL="457200" indent="-457200">
              <a:buChar char="•"/>
            </a:pPr>
            <a:endParaRPr lang="cs-CZ" sz="2000">
              <a:cs typeface="Arial"/>
            </a:endParaRPr>
          </a:p>
          <a:p>
            <a:pPr marL="457200" indent="-457200">
              <a:buChar char="•"/>
            </a:pPr>
            <a:endParaRPr lang="cs-CZ" sz="3200">
              <a:cs typeface="Arial"/>
            </a:endParaRPr>
          </a:p>
        </p:txBody>
      </p:sp>
      <p:pic>
        <p:nvPicPr>
          <p:cNvPr id="6" name="Obrázek 5" descr="Obsah obrázku venku, obloha, budova, vládní budova&#10;&#10;Popis se vygeneroval automaticky.">
            <a:extLst>
              <a:ext uri="{FF2B5EF4-FFF2-40B4-BE49-F238E27FC236}">
                <a16:creationId xmlns:a16="http://schemas.microsoft.com/office/drawing/2014/main" id="{834D5283-4C34-25DE-A7F0-FCFBEC504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92666"/>
            <a:ext cx="6066031" cy="401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5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2128D76-3DFE-405C-AB59-D19EE0DF0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83" y="600075"/>
            <a:ext cx="61913" cy="431800"/>
          </a:xfrm>
          <a:prstGeom prst="rect">
            <a:avLst/>
          </a:prstGeom>
          <a:solidFill>
            <a:srgbClr val="FB527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9950C87-78FD-46A4-8A5C-5C4AD3D3E1B7}"/>
              </a:ext>
            </a:extLst>
          </p:cNvPr>
          <p:cNvSpPr txBox="1">
            <a:spLocks/>
          </p:cNvSpPr>
          <p:nvPr/>
        </p:nvSpPr>
        <p:spPr>
          <a:xfrm>
            <a:off x="584385" y="331134"/>
            <a:ext cx="5511616" cy="954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>
                <a:ln>
                  <a:noFill/>
                </a:ln>
                <a:solidFill>
                  <a:srgbClr val="1D34F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Krajský úřad Jihomoravského kraje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11EF552C-F6C3-4D97-BD8F-9D96E76027D1}"/>
              </a:ext>
            </a:extLst>
          </p:cNvPr>
          <p:cNvGrpSpPr/>
          <p:nvPr/>
        </p:nvGrpSpPr>
        <p:grpSpPr>
          <a:xfrm>
            <a:off x="8604069" y="-4764"/>
            <a:ext cx="3586344" cy="6862764"/>
            <a:chOff x="8376555" y="-4764"/>
            <a:chExt cx="3813858" cy="6862764"/>
          </a:xfrm>
          <a:gradFill>
            <a:gsLst>
              <a:gs pos="0">
                <a:srgbClr val="1D34FD"/>
              </a:gs>
              <a:gs pos="100000">
                <a:srgbClr val="FF5172"/>
              </a:gs>
            </a:gsLst>
            <a:lin ang="5400000" scaled="1"/>
          </a:gradFill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B3CA6DAC-E127-4248-9632-62E8AE659B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/>
            <a:srcRect t="40625" r="79842" b="-1"/>
            <a:stretch/>
          </p:blipFill>
          <p:spPr>
            <a:xfrm>
              <a:off x="8376556" y="-4764"/>
              <a:ext cx="3813857" cy="6862763"/>
            </a:xfrm>
            <a:prstGeom prst="rect">
              <a:avLst/>
            </a:prstGeom>
            <a:grpFill/>
          </p:spPr>
        </p:pic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3900F931-67BF-4D62-BB34-1E0C6F6CF4DF}"/>
                </a:ext>
              </a:extLst>
            </p:cNvPr>
            <p:cNvSpPr/>
            <p:nvPr/>
          </p:nvSpPr>
          <p:spPr>
            <a:xfrm>
              <a:off x="8376555" y="-4763"/>
              <a:ext cx="3813858" cy="686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360000" tIns="108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EB0DC7EA-FA0E-4BC0-962C-268D341D2943}"/>
              </a:ext>
            </a:extLst>
          </p:cNvPr>
          <p:cNvSpPr txBox="1"/>
          <p:nvPr/>
        </p:nvSpPr>
        <p:spPr>
          <a:xfrm>
            <a:off x="1876452" y="2055602"/>
            <a:ext cx="5769674" cy="3323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srgbClr val="1D34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767 zaměstnanců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8D28FB6F-9DCC-4E55-8D28-9ED2167B8EE6}"/>
              </a:ext>
            </a:extLst>
          </p:cNvPr>
          <p:cNvSpPr txBox="1"/>
          <p:nvPr/>
        </p:nvSpPr>
        <p:spPr>
          <a:xfrm>
            <a:off x="1876452" y="3379315"/>
            <a:ext cx="4657697" cy="3323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srgbClr val="1D34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 Odborů</a:t>
            </a: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1D34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Freeform 7">
            <a:extLst>
              <a:ext uri="{FF2B5EF4-FFF2-40B4-BE49-F238E27FC236}">
                <a16:creationId xmlns:a16="http://schemas.microsoft.com/office/drawing/2014/main" id="{3B80BE77-F797-455B-9191-F5935CD094A4}"/>
              </a:ext>
            </a:extLst>
          </p:cNvPr>
          <p:cNvSpPr>
            <a:spLocks noEditPoints="1"/>
          </p:cNvSpPr>
          <p:nvPr/>
        </p:nvSpPr>
        <p:spPr bwMode="auto">
          <a:xfrm>
            <a:off x="1004489" y="4749860"/>
            <a:ext cx="244911" cy="237470"/>
          </a:xfrm>
          <a:custGeom>
            <a:avLst/>
            <a:gdLst>
              <a:gd name="T0" fmla="*/ 452 w 626"/>
              <a:gd name="T1" fmla="*/ 42 h 606"/>
              <a:gd name="T2" fmla="*/ 193 w 626"/>
              <a:gd name="T3" fmla="*/ 37 h 606"/>
              <a:gd name="T4" fmla="*/ 28 w 626"/>
              <a:gd name="T5" fmla="*/ 373 h 606"/>
              <a:gd name="T6" fmla="*/ 318 w 626"/>
              <a:gd name="T7" fmla="*/ 606 h 606"/>
              <a:gd name="T8" fmla="*/ 548 w 626"/>
              <a:gd name="T9" fmla="*/ 495 h 606"/>
              <a:gd name="T10" fmla="*/ 608 w 626"/>
              <a:gd name="T11" fmla="*/ 242 h 606"/>
              <a:gd name="T12" fmla="*/ 452 w 626"/>
              <a:gd name="T13" fmla="*/ 42 h 606"/>
              <a:gd name="T14" fmla="*/ 543 w 626"/>
              <a:gd name="T15" fmla="*/ 432 h 606"/>
              <a:gd name="T16" fmla="*/ 318 w 626"/>
              <a:gd name="T17" fmla="*/ 566 h 606"/>
              <a:gd name="T18" fmla="*/ 98 w 626"/>
              <a:gd name="T19" fmla="*/ 441 h 606"/>
              <a:gd name="T20" fmla="*/ 93 w 626"/>
              <a:gd name="T21" fmla="*/ 183 h 606"/>
              <a:gd name="T22" fmla="*/ 307 w 626"/>
              <a:gd name="T23" fmla="*/ 50 h 606"/>
              <a:gd name="T24" fmla="*/ 532 w 626"/>
              <a:gd name="T25" fmla="*/ 165 h 606"/>
              <a:gd name="T26" fmla="*/ 543 w 626"/>
              <a:gd name="T27" fmla="*/ 432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26" h="606">
                <a:moveTo>
                  <a:pt x="452" y="42"/>
                </a:moveTo>
                <a:cubicBezTo>
                  <a:pt x="371" y="0"/>
                  <a:pt x="275" y="1"/>
                  <a:pt x="193" y="37"/>
                </a:cubicBezTo>
                <a:cubicBezTo>
                  <a:pt x="65" y="94"/>
                  <a:pt x="0" y="239"/>
                  <a:pt x="28" y="373"/>
                </a:cubicBezTo>
                <a:cubicBezTo>
                  <a:pt x="56" y="508"/>
                  <a:pt x="182" y="604"/>
                  <a:pt x="318" y="606"/>
                </a:cubicBezTo>
                <a:cubicBezTo>
                  <a:pt x="407" y="605"/>
                  <a:pt x="492" y="565"/>
                  <a:pt x="548" y="495"/>
                </a:cubicBezTo>
                <a:cubicBezTo>
                  <a:pt x="606" y="424"/>
                  <a:pt x="626" y="331"/>
                  <a:pt x="608" y="242"/>
                </a:cubicBezTo>
                <a:cubicBezTo>
                  <a:pt x="590" y="156"/>
                  <a:pt x="530" y="82"/>
                  <a:pt x="452" y="42"/>
                </a:cubicBezTo>
                <a:close/>
                <a:moveTo>
                  <a:pt x="543" y="432"/>
                </a:moveTo>
                <a:cubicBezTo>
                  <a:pt x="499" y="514"/>
                  <a:pt x="411" y="565"/>
                  <a:pt x="318" y="566"/>
                </a:cubicBezTo>
                <a:cubicBezTo>
                  <a:pt x="227" y="565"/>
                  <a:pt x="145" y="518"/>
                  <a:pt x="98" y="441"/>
                </a:cubicBezTo>
                <a:cubicBezTo>
                  <a:pt x="50" y="363"/>
                  <a:pt x="50" y="263"/>
                  <a:pt x="93" y="183"/>
                </a:cubicBezTo>
                <a:cubicBezTo>
                  <a:pt x="135" y="105"/>
                  <a:pt x="218" y="54"/>
                  <a:pt x="307" y="50"/>
                </a:cubicBezTo>
                <a:cubicBezTo>
                  <a:pt x="397" y="45"/>
                  <a:pt x="483" y="91"/>
                  <a:pt x="532" y="165"/>
                </a:cubicBezTo>
                <a:cubicBezTo>
                  <a:pt x="585" y="244"/>
                  <a:pt x="588" y="349"/>
                  <a:pt x="543" y="4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Freeform 8">
            <a:extLst>
              <a:ext uri="{FF2B5EF4-FFF2-40B4-BE49-F238E27FC236}">
                <a16:creationId xmlns:a16="http://schemas.microsoft.com/office/drawing/2014/main" id="{E9560648-58FA-4C49-B6F2-D43DDEE730FC}"/>
              </a:ext>
            </a:extLst>
          </p:cNvPr>
          <p:cNvSpPr>
            <a:spLocks noEditPoints="1"/>
          </p:cNvSpPr>
          <p:nvPr/>
        </p:nvSpPr>
        <p:spPr bwMode="auto">
          <a:xfrm>
            <a:off x="1049142" y="4789551"/>
            <a:ext cx="161019" cy="162147"/>
          </a:xfrm>
          <a:custGeom>
            <a:avLst/>
            <a:gdLst>
              <a:gd name="T0" fmla="*/ 407 w 412"/>
              <a:gd name="T1" fmla="*/ 133 h 414"/>
              <a:gd name="T2" fmla="*/ 392 w 412"/>
              <a:gd name="T3" fmla="*/ 127 h 414"/>
              <a:gd name="T4" fmla="*/ 286 w 412"/>
              <a:gd name="T5" fmla="*/ 127 h 414"/>
              <a:gd name="T6" fmla="*/ 286 w 412"/>
              <a:gd name="T7" fmla="*/ 20 h 414"/>
              <a:gd name="T8" fmla="*/ 266 w 412"/>
              <a:gd name="T9" fmla="*/ 0 h 414"/>
              <a:gd name="T10" fmla="*/ 147 w 412"/>
              <a:gd name="T11" fmla="*/ 0 h 414"/>
              <a:gd name="T12" fmla="*/ 127 w 412"/>
              <a:gd name="T13" fmla="*/ 20 h 414"/>
              <a:gd name="T14" fmla="*/ 127 w 412"/>
              <a:gd name="T15" fmla="*/ 127 h 414"/>
              <a:gd name="T16" fmla="*/ 20 w 412"/>
              <a:gd name="T17" fmla="*/ 127 h 414"/>
              <a:gd name="T18" fmla="*/ 0 w 412"/>
              <a:gd name="T19" fmla="*/ 147 h 414"/>
              <a:gd name="T20" fmla="*/ 0 w 412"/>
              <a:gd name="T21" fmla="*/ 267 h 414"/>
              <a:gd name="T22" fmla="*/ 20 w 412"/>
              <a:gd name="T23" fmla="*/ 287 h 414"/>
              <a:gd name="T24" fmla="*/ 127 w 412"/>
              <a:gd name="T25" fmla="*/ 287 h 414"/>
              <a:gd name="T26" fmla="*/ 127 w 412"/>
              <a:gd name="T27" fmla="*/ 394 h 414"/>
              <a:gd name="T28" fmla="*/ 147 w 412"/>
              <a:gd name="T29" fmla="*/ 414 h 414"/>
              <a:gd name="T30" fmla="*/ 266 w 412"/>
              <a:gd name="T31" fmla="*/ 414 h 414"/>
              <a:gd name="T32" fmla="*/ 286 w 412"/>
              <a:gd name="T33" fmla="*/ 394 h 414"/>
              <a:gd name="T34" fmla="*/ 286 w 412"/>
              <a:gd name="T35" fmla="*/ 287 h 414"/>
              <a:gd name="T36" fmla="*/ 392 w 412"/>
              <a:gd name="T37" fmla="*/ 287 h 414"/>
              <a:gd name="T38" fmla="*/ 412 w 412"/>
              <a:gd name="T39" fmla="*/ 267 h 414"/>
              <a:gd name="T40" fmla="*/ 412 w 412"/>
              <a:gd name="T41" fmla="*/ 147 h 414"/>
              <a:gd name="T42" fmla="*/ 407 w 412"/>
              <a:gd name="T43" fmla="*/ 133 h 414"/>
              <a:gd name="T44" fmla="*/ 246 w 412"/>
              <a:gd name="T45" fmla="*/ 267 h 414"/>
              <a:gd name="T46" fmla="*/ 246 w 412"/>
              <a:gd name="T47" fmla="*/ 374 h 414"/>
              <a:gd name="T48" fmla="*/ 167 w 412"/>
              <a:gd name="T49" fmla="*/ 374 h 414"/>
              <a:gd name="T50" fmla="*/ 167 w 412"/>
              <a:gd name="T51" fmla="*/ 267 h 414"/>
              <a:gd name="T52" fmla="*/ 147 w 412"/>
              <a:gd name="T53" fmla="*/ 247 h 414"/>
              <a:gd name="T54" fmla="*/ 40 w 412"/>
              <a:gd name="T55" fmla="*/ 247 h 414"/>
              <a:gd name="T56" fmla="*/ 40 w 412"/>
              <a:gd name="T57" fmla="*/ 167 h 414"/>
              <a:gd name="T58" fmla="*/ 147 w 412"/>
              <a:gd name="T59" fmla="*/ 167 h 414"/>
              <a:gd name="T60" fmla="*/ 167 w 412"/>
              <a:gd name="T61" fmla="*/ 147 h 414"/>
              <a:gd name="T62" fmla="*/ 167 w 412"/>
              <a:gd name="T63" fmla="*/ 40 h 414"/>
              <a:gd name="T64" fmla="*/ 246 w 412"/>
              <a:gd name="T65" fmla="*/ 40 h 414"/>
              <a:gd name="T66" fmla="*/ 246 w 412"/>
              <a:gd name="T67" fmla="*/ 147 h 414"/>
              <a:gd name="T68" fmla="*/ 266 w 412"/>
              <a:gd name="T69" fmla="*/ 167 h 414"/>
              <a:gd name="T70" fmla="*/ 372 w 412"/>
              <a:gd name="T71" fmla="*/ 167 h 414"/>
              <a:gd name="T72" fmla="*/ 372 w 412"/>
              <a:gd name="T73" fmla="*/ 247 h 414"/>
              <a:gd name="T74" fmla="*/ 266 w 412"/>
              <a:gd name="T75" fmla="*/ 247 h 414"/>
              <a:gd name="T76" fmla="*/ 246 w 412"/>
              <a:gd name="T77" fmla="*/ 267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12" h="414">
                <a:moveTo>
                  <a:pt x="407" y="133"/>
                </a:moveTo>
                <a:cubicBezTo>
                  <a:pt x="403" y="129"/>
                  <a:pt x="399" y="127"/>
                  <a:pt x="392" y="127"/>
                </a:cubicBezTo>
                <a:cubicBezTo>
                  <a:pt x="357" y="127"/>
                  <a:pt x="321" y="127"/>
                  <a:pt x="286" y="127"/>
                </a:cubicBezTo>
                <a:cubicBezTo>
                  <a:pt x="286" y="91"/>
                  <a:pt x="286" y="55"/>
                  <a:pt x="286" y="20"/>
                </a:cubicBezTo>
                <a:cubicBezTo>
                  <a:pt x="286" y="9"/>
                  <a:pt x="277" y="0"/>
                  <a:pt x="266" y="0"/>
                </a:cubicBezTo>
                <a:cubicBezTo>
                  <a:pt x="226" y="0"/>
                  <a:pt x="186" y="0"/>
                  <a:pt x="147" y="0"/>
                </a:cubicBezTo>
                <a:cubicBezTo>
                  <a:pt x="136" y="0"/>
                  <a:pt x="127" y="9"/>
                  <a:pt x="127" y="20"/>
                </a:cubicBezTo>
                <a:cubicBezTo>
                  <a:pt x="127" y="55"/>
                  <a:pt x="127" y="91"/>
                  <a:pt x="127" y="127"/>
                </a:cubicBezTo>
                <a:cubicBezTo>
                  <a:pt x="91" y="127"/>
                  <a:pt x="56" y="127"/>
                  <a:pt x="20" y="127"/>
                </a:cubicBezTo>
                <a:cubicBezTo>
                  <a:pt x="9" y="127"/>
                  <a:pt x="0" y="136"/>
                  <a:pt x="0" y="147"/>
                </a:cubicBezTo>
                <a:cubicBezTo>
                  <a:pt x="0" y="187"/>
                  <a:pt x="0" y="227"/>
                  <a:pt x="0" y="267"/>
                </a:cubicBezTo>
                <a:cubicBezTo>
                  <a:pt x="0" y="278"/>
                  <a:pt x="9" y="287"/>
                  <a:pt x="20" y="287"/>
                </a:cubicBezTo>
                <a:cubicBezTo>
                  <a:pt x="56" y="287"/>
                  <a:pt x="91" y="287"/>
                  <a:pt x="127" y="287"/>
                </a:cubicBezTo>
                <a:cubicBezTo>
                  <a:pt x="127" y="322"/>
                  <a:pt x="127" y="358"/>
                  <a:pt x="127" y="394"/>
                </a:cubicBezTo>
                <a:cubicBezTo>
                  <a:pt x="127" y="405"/>
                  <a:pt x="136" y="414"/>
                  <a:pt x="147" y="414"/>
                </a:cubicBezTo>
                <a:cubicBezTo>
                  <a:pt x="186" y="414"/>
                  <a:pt x="226" y="414"/>
                  <a:pt x="266" y="414"/>
                </a:cubicBezTo>
                <a:cubicBezTo>
                  <a:pt x="277" y="414"/>
                  <a:pt x="286" y="405"/>
                  <a:pt x="286" y="394"/>
                </a:cubicBezTo>
                <a:cubicBezTo>
                  <a:pt x="286" y="358"/>
                  <a:pt x="286" y="322"/>
                  <a:pt x="286" y="287"/>
                </a:cubicBezTo>
                <a:cubicBezTo>
                  <a:pt x="321" y="287"/>
                  <a:pt x="357" y="287"/>
                  <a:pt x="392" y="287"/>
                </a:cubicBezTo>
                <a:cubicBezTo>
                  <a:pt x="403" y="287"/>
                  <a:pt x="412" y="278"/>
                  <a:pt x="412" y="267"/>
                </a:cubicBezTo>
                <a:cubicBezTo>
                  <a:pt x="412" y="227"/>
                  <a:pt x="412" y="187"/>
                  <a:pt x="412" y="147"/>
                </a:cubicBezTo>
                <a:cubicBezTo>
                  <a:pt x="412" y="141"/>
                  <a:pt x="410" y="136"/>
                  <a:pt x="407" y="133"/>
                </a:cubicBezTo>
                <a:close/>
                <a:moveTo>
                  <a:pt x="246" y="267"/>
                </a:moveTo>
                <a:cubicBezTo>
                  <a:pt x="246" y="302"/>
                  <a:pt x="246" y="338"/>
                  <a:pt x="246" y="374"/>
                </a:cubicBezTo>
                <a:cubicBezTo>
                  <a:pt x="219" y="374"/>
                  <a:pt x="193" y="374"/>
                  <a:pt x="167" y="374"/>
                </a:cubicBezTo>
                <a:cubicBezTo>
                  <a:pt x="167" y="338"/>
                  <a:pt x="167" y="302"/>
                  <a:pt x="167" y="267"/>
                </a:cubicBezTo>
                <a:cubicBezTo>
                  <a:pt x="167" y="256"/>
                  <a:pt x="157" y="247"/>
                  <a:pt x="147" y="247"/>
                </a:cubicBezTo>
                <a:cubicBezTo>
                  <a:pt x="111" y="247"/>
                  <a:pt x="76" y="247"/>
                  <a:pt x="40" y="247"/>
                </a:cubicBezTo>
                <a:cubicBezTo>
                  <a:pt x="40" y="220"/>
                  <a:pt x="40" y="193"/>
                  <a:pt x="40" y="167"/>
                </a:cubicBezTo>
                <a:cubicBezTo>
                  <a:pt x="76" y="167"/>
                  <a:pt x="111" y="167"/>
                  <a:pt x="147" y="167"/>
                </a:cubicBezTo>
                <a:cubicBezTo>
                  <a:pt x="157" y="167"/>
                  <a:pt x="167" y="158"/>
                  <a:pt x="167" y="147"/>
                </a:cubicBezTo>
                <a:cubicBezTo>
                  <a:pt x="167" y="111"/>
                  <a:pt x="167" y="75"/>
                  <a:pt x="167" y="40"/>
                </a:cubicBezTo>
                <a:cubicBezTo>
                  <a:pt x="193" y="40"/>
                  <a:pt x="219" y="40"/>
                  <a:pt x="246" y="40"/>
                </a:cubicBezTo>
                <a:cubicBezTo>
                  <a:pt x="246" y="75"/>
                  <a:pt x="246" y="111"/>
                  <a:pt x="246" y="147"/>
                </a:cubicBezTo>
                <a:cubicBezTo>
                  <a:pt x="246" y="158"/>
                  <a:pt x="255" y="167"/>
                  <a:pt x="266" y="167"/>
                </a:cubicBezTo>
                <a:cubicBezTo>
                  <a:pt x="301" y="167"/>
                  <a:pt x="337" y="167"/>
                  <a:pt x="372" y="167"/>
                </a:cubicBezTo>
                <a:cubicBezTo>
                  <a:pt x="372" y="193"/>
                  <a:pt x="372" y="220"/>
                  <a:pt x="372" y="247"/>
                </a:cubicBezTo>
                <a:cubicBezTo>
                  <a:pt x="337" y="247"/>
                  <a:pt x="301" y="247"/>
                  <a:pt x="266" y="247"/>
                </a:cubicBezTo>
                <a:cubicBezTo>
                  <a:pt x="255" y="247"/>
                  <a:pt x="246" y="256"/>
                  <a:pt x="246" y="2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7A262D43-BD7A-4AF9-8441-531EE929B5E6}"/>
              </a:ext>
            </a:extLst>
          </p:cNvPr>
          <p:cNvSpPr txBox="1"/>
          <p:nvPr/>
        </p:nvSpPr>
        <p:spPr>
          <a:xfrm>
            <a:off x="1876452" y="4704009"/>
            <a:ext cx="4657697" cy="3323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b="1">
                <a:solidFill>
                  <a:srgbClr val="1D3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Oddělení</a:t>
            </a: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1D34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2AB739B-ACFE-7C78-8FCE-C42D6FC12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236" y="0"/>
            <a:ext cx="5689928" cy="6858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3BAFCB1-A6B9-14E3-D8D9-0EFE5847582E}"/>
              </a:ext>
            </a:extLst>
          </p:cNvPr>
          <p:cNvSpPr txBox="1"/>
          <p:nvPr/>
        </p:nvSpPr>
        <p:spPr>
          <a:xfrm>
            <a:off x="1844677" y="5696304"/>
            <a:ext cx="4657697" cy="6647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srgbClr val="1D34FE"/>
                </a:solidFill>
                <a:effectLst/>
                <a:uLnTx/>
                <a:uFillTx/>
                <a:latin typeface="Arial"/>
                <a:cs typeface="Arial"/>
              </a:rPr>
              <a:t>8 pracovišť (Brno, Znojmo, Hodonín, Břeclav</a:t>
            </a:r>
            <a:r>
              <a:rPr lang="cs-CZ" sz="2400" b="1">
                <a:solidFill>
                  <a:srgbClr val="1D34FE"/>
                </a:solidFill>
                <a:latin typeface="Arial"/>
                <a:cs typeface="Arial"/>
              </a:rPr>
              <a:t>)</a:t>
            </a: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1D34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4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D5812559-182C-665E-56B0-7BC8733F28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23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F7979E56-C35F-8F40-83DF-901BF1A35B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0795" y="323334"/>
            <a:ext cx="6742113" cy="627063"/>
          </a:xfrm>
        </p:spPr>
        <p:txBody>
          <a:bodyPr>
            <a:normAutofit fontScale="92500" lnSpcReduction="10000"/>
          </a:bodyPr>
          <a:lstStyle/>
          <a:p>
            <a:r>
              <a:rPr lang="cs-CZ"/>
              <a:t>Jihomoravský kraj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AFDEA2A-96D3-4234-94E6-87BA76E9F476}"/>
              </a:ext>
            </a:extLst>
          </p:cNvPr>
          <p:cNvSpPr txBox="1"/>
          <p:nvPr/>
        </p:nvSpPr>
        <p:spPr>
          <a:xfrm>
            <a:off x="10621819" y="323334"/>
            <a:ext cx="1856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www.jmk.cz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A70B262-D9C4-E12E-4C9D-6DD2F3E93662}"/>
              </a:ext>
            </a:extLst>
          </p:cNvPr>
          <p:cNvSpPr txBox="1"/>
          <p:nvPr/>
        </p:nvSpPr>
        <p:spPr>
          <a:xfrm>
            <a:off x="762632" y="1322656"/>
            <a:ext cx="6121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>
                <a:solidFill>
                  <a:schemeClr val="bg1"/>
                </a:solidFill>
              </a:rPr>
              <a:t>Uplatnění</a:t>
            </a:r>
            <a:r>
              <a:rPr lang="cs-CZ" sz="2400">
                <a:solidFill>
                  <a:schemeClr val="bg1"/>
                </a:solidFill>
              </a:rPr>
              <a:t> </a:t>
            </a:r>
            <a:r>
              <a:rPr lang="cs-CZ" sz="3200">
                <a:solidFill>
                  <a:schemeClr val="bg1"/>
                </a:solidFill>
              </a:rPr>
              <a:t>Geografa?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450E0B6-4D6E-95C8-178F-5F948B0EA4F1}"/>
              </a:ext>
            </a:extLst>
          </p:cNvPr>
          <p:cNvSpPr txBox="1"/>
          <p:nvPr/>
        </p:nvSpPr>
        <p:spPr>
          <a:xfrm>
            <a:off x="415042" y="1971465"/>
            <a:ext cx="6300317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>
                <a:solidFill>
                  <a:srgbClr val="FF0000"/>
                </a:solidFill>
              </a:rPr>
              <a:t>Odbor Regionálního rozvoje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bg1"/>
                </a:solidFill>
              </a:rPr>
              <a:t>Odbor Dopravy</a:t>
            </a:r>
            <a:endParaRPr lang="cs-CZ" sz="280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bg1"/>
                </a:solidFill>
              </a:rPr>
              <a:t>Odbor životního prostředí</a:t>
            </a:r>
            <a:endParaRPr lang="cs-CZ" sz="280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bg1"/>
                </a:solidFill>
              </a:rPr>
              <a:t>Odbor Informatiky</a:t>
            </a:r>
            <a:endParaRPr lang="cs-CZ" sz="280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bg1"/>
                </a:solidFill>
              </a:rPr>
              <a:t>Odbor Územního plánování a stavebního řádu</a:t>
            </a:r>
            <a:endParaRPr lang="cs-CZ" sz="280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bg1"/>
                </a:solidFill>
              </a:rPr>
              <a:t>Kterýkoli jiný (datový analytik, </a:t>
            </a:r>
            <a:r>
              <a:rPr lang="cs-CZ" sz="2800" err="1">
                <a:solidFill>
                  <a:schemeClr val="bg1"/>
                </a:solidFill>
              </a:rPr>
              <a:t>gisák</a:t>
            </a:r>
            <a:r>
              <a:rPr lang="cs-CZ" sz="2800">
                <a:solidFill>
                  <a:schemeClr val="bg1"/>
                </a:solidFill>
              </a:rPr>
              <a:t>, EU fondy)</a:t>
            </a:r>
            <a:endParaRPr lang="cs-CZ" sz="280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bg1"/>
                </a:solidFill>
              </a:rPr>
              <a:t>Dále možnost uplatnění i na zřizovaných krajských organizacích (JIC, CEJIZA, atd.)  </a:t>
            </a:r>
            <a:endParaRPr lang="cs-CZ" sz="28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662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18BEEB0-A4FA-F828-35E3-FC3ED41462DB}"/>
              </a:ext>
            </a:extLst>
          </p:cNvPr>
          <p:cNvSpPr/>
          <p:nvPr/>
        </p:nvSpPr>
        <p:spPr>
          <a:xfrm>
            <a:off x="56941" y="0"/>
            <a:ext cx="12192000" cy="6858000"/>
          </a:xfrm>
          <a:prstGeom prst="rect">
            <a:avLst/>
          </a:prstGeom>
          <a:solidFill>
            <a:srgbClr val="1923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91A82060-5C58-5850-152E-6B98A7EF73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605" y="486777"/>
            <a:ext cx="6742113" cy="627063"/>
          </a:xfrm>
        </p:spPr>
        <p:txBody>
          <a:bodyPr>
            <a:normAutofit fontScale="85000" lnSpcReduction="10000"/>
          </a:bodyPr>
          <a:lstStyle/>
          <a:p>
            <a:r>
              <a:rPr lang="cs-CZ"/>
              <a:t>Odbor Regionálního rozvoje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127E16-CCE5-98FC-779B-F27C07C96A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3604" y="1447971"/>
            <a:ext cx="9383587" cy="417910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b="0"/>
              <a:t>Oddělení strategického rozvoje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b="0"/>
              <a:t>Oddělení rozvojových programů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b="0"/>
              <a:t>Oddělení cestovního ruchu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b="0"/>
              <a:t>Oddělení evropských dotací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b="0"/>
              <a:t>Oddělení rozvoje venkova a zemědělství</a:t>
            </a:r>
          </a:p>
          <a:p>
            <a:endParaRPr lang="cs-CZ" b="0"/>
          </a:p>
        </p:txBody>
      </p:sp>
    </p:spTree>
    <p:extLst>
      <p:ext uri="{BB962C8B-B14F-4D97-AF65-F5344CB8AC3E}">
        <p14:creationId xmlns:p14="http://schemas.microsoft.com/office/powerpoint/2010/main" val="844793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AAF42A59-8EDC-586B-F732-BBF7C64BA7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23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7D2B0FF-A25E-0BB7-FB81-05A2AF19A8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3315" y="504437"/>
            <a:ext cx="6742113" cy="627063"/>
          </a:xfrm>
        </p:spPr>
        <p:txBody>
          <a:bodyPr>
            <a:normAutofit fontScale="77500" lnSpcReduction="20000"/>
          </a:bodyPr>
          <a:lstStyle/>
          <a:p>
            <a:r>
              <a:rPr lang="cs-CZ"/>
              <a:t>Oddělení strategického rozvoje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9CF9D1-F613-37D6-0128-8949CA0EE4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3248" y="1175483"/>
            <a:ext cx="7414109" cy="24407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b="0" dirty="0">
                <a:latin typeface="Arial"/>
                <a:cs typeface="Arial"/>
              </a:rPr>
              <a:t>Referenti evropských fondů</a:t>
            </a:r>
            <a:endParaRPr lang="cs-CZ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b="0" dirty="0">
                <a:latin typeface="Arial"/>
                <a:cs typeface="Arial"/>
              </a:rPr>
              <a:t>Datoví analytici</a:t>
            </a:r>
            <a:endParaRPr lang="cs-CZ" b="0" dirty="0"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b="0" dirty="0">
                <a:latin typeface="Arial"/>
                <a:cs typeface="Arial"/>
              </a:rPr>
              <a:t>Projektoví manageři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b="0" dirty="0">
                <a:latin typeface="Arial"/>
                <a:cs typeface="Arial"/>
              </a:rPr>
              <a:t>Ekonomové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b="0" dirty="0">
                <a:latin typeface="Arial"/>
                <a:cs typeface="Arial"/>
              </a:rPr>
              <a:t>Právní garant</a:t>
            </a:r>
          </a:p>
          <a:p>
            <a:endParaRPr lang="cs-CZ" b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5F992EB-0975-AEC1-9489-FE4EBBCEADD8}"/>
              </a:ext>
            </a:extLst>
          </p:cNvPr>
          <p:cNvSpPr txBox="1"/>
          <p:nvPr/>
        </p:nvSpPr>
        <p:spPr>
          <a:xfrm>
            <a:off x="762000" y="3955550"/>
            <a:ext cx="10154292" cy="29854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400" b="1">
                <a:solidFill>
                  <a:srgbClr val="FB5271"/>
                </a:solidFill>
                <a:latin typeface="Arial"/>
                <a:cs typeface="Arial"/>
              </a:rPr>
              <a:t>Činnosti:</a:t>
            </a:r>
            <a:r>
              <a:rPr lang="cs-CZ" sz="3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cs-CZ" sz="2400">
                <a:solidFill>
                  <a:schemeClr val="bg1"/>
                </a:solidFill>
                <a:latin typeface="Arial"/>
                <a:cs typeface="Arial"/>
              </a:rPr>
              <a:t>Koordinace výstavby cyklostezek, výstavba páteřních cyklostezek a projektů, provoz centra pro cizince, Regionální stálá konference (komunikace s MMR a místními aktéry RR o možnostech využití E-fondů, o tom co je potřeba), dotační programy (cyklostezky, Podpora adaptačních opatření na změnu klimatu v roce 2023, Proti suchu, energetika)</a:t>
            </a:r>
          </a:p>
          <a:p>
            <a:endParaRPr lang="cs-CZ" sz="3400" dirty="0">
              <a:solidFill>
                <a:schemeClr val="bg1"/>
              </a:solidFill>
              <a:latin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12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F27CCECA-461C-5636-DAF1-F69582D594E7}"/>
              </a:ext>
            </a:extLst>
          </p:cNvPr>
          <p:cNvSpPr/>
          <p:nvPr/>
        </p:nvSpPr>
        <p:spPr>
          <a:xfrm>
            <a:off x="31422" y="0"/>
            <a:ext cx="12192000" cy="6858000"/>
          </a:xfrm>
          <a:prstGeom prst="rect">
            <a:avLst/>
          </a:prstGeom>
          <a:solidFill>
            <a:srgbClr val="1923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BE2D08E-C9C2-4A31-5AE1-0B9D0CFBE8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605" y="434098"/>
            <a:ext cx="6742113" cy="627063"/>
          </a:xfrm>
        </p:spPr>
        <p:txBody>
          <a:bodyPr>
            <a:normAutofit fontScale="92500" lnSpcReduction="10000"/>
          </a:bodyPr>
          <a:lstStyle/>
          <a:p>
            <a:r>
              <a:rPr lang="cs-CZ"/>
              <a:t>Má práce/kariéra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BD9652-B721-D295-412A-5BD04A3310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5771" y="2218473"/>
            <a:ext cx="8509897" cy="3444985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cs-CZ" sz="3600" b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0">
                <a:latin typeface="Arial"/>
                <a:cs typeface="Arial"/>
              </a:rPr>
              <a:t>Jsme úředníci  (ne ve služebním poměru)     Podnikání x Politika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3600" b="0">
              <a:latin typeface="Arial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0">
                <a:latin typeface="Arial"/>
                <a:cs typeface="Arial"/>
              </a:rPr>
              <a:t>Administrace dotačního programu</a:t>
            </a:r>
            <a:endParaRPr lang="cs-CZ">
              <a:latin typeface="Arial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0">
                <a:latin typeface="Arial"/>
                <a:cs typeface="Arial"/>
              </a:rPr>
              <a:t>Rozvojové dokumenty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0" err="1">
                <a:latin typeface="Arial"/>
                <a:cs typeface="Arial"/>
              </a:rPr>
              <a:t>Gisák</a:t>
            </a:r>
            <a:r>
              <a:rPr lang="cs-CZ" sz="3600" b="0">
                <a:latin typeface="Arial"/>
                <a:cs typeface="Arial"/>
              </a:rPr>
              <a:t> oddělení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0">
                <a:latin typeface="Arial"/>
                <a:cs typeface="Arial"/>
              </a:rPr>
              <a:t>Vyhledávání, Analýza, zpracování a prezentace dat</a:t>
            </a:r>
          </a:p>
          <a:p>
            <a:pPr marL="571500" indent="-571500">
              <a:buChar char="•"/>
            </a:pPr>
            <a:r>
              <a:rPr lang="cs-CZ" sz="3600" b="0">
                <a:latin typeface="Arial"/>
                <a:cs typeface="Arial"/>
              </a:rPr>
              <a:t>Příprava nového datového portálu Kraje</a:t>
            </a:r>
          </a:p>
          <a:p>
            <a:endParaRPr lang="cs-CZ" sz="3600" b="0">
              <a:latin typeface="Arial"/>
              <a:cs typeface="Arial"/>
            </a:endParaRPr>
          </a:p>
          <a:p>
            <a:pPr marL="571500" indent="-571500">
              <a:buChar char="•"/>
            </a:pPr>
            <a:r>
              <a:rPr lang="cs-CZ" b="0">
                <a:latin typeface="Arial"/>
                <a:cs typeface="Arial"/>
              </a:rPr>
              <a:t>Jaké bylo nastoupit jako absolvent na kraj?</a:t>
            </a:r>
            <a:endParaRPr lang="cs-CZ" b="0">
              <a:cs typeface="Arial" panose="020B0604020202020204" pitchFamily="34" charset="0"/>
            </a:endParaRPr>
          </a:p>
        </p:txBody>
      </p:sp>
      <p:pic>
        <p:nvPicPr>
          <p:cNvPr id="6" name="Obrázek 6" descr="Obsah obrázku stůl&#10;&#10;Popis se vygeneroval automaticky.">
            <a:extLst>
              <a:ext uri="{FF2B5EF4-FFF2-40B4-BE49-F238E27FC236}">
                <a16:creationId xmlns:a16="http://schemas.microsoft.com/office/drawing/2014/main" id="{485C0800-14DE-15AE-F6B2-07E700F39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957" y="28877"/>
            <a:ext cx="4337901" cy="178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3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94F50D20-4570-629B-4E43-61347914CFCE}"/>
              </a:ext>
            </a:extLst>
          </p:cNvPr>
          <p:cNvSpPr/>
          <p:nvPr/>
        </p:nvSpPr>
        <p:spPr>
          <a:xfrm>
            <a:off x="0" y="-39278"/>
            <a:ext cx="12192000" cy="6858000"/>
          </a:xfrm>
          <a:prstGeom prst="rect">
            <a:avLst/>
          </a:prstGeom>
          <a:solidFill>
            <a:srgbClr val="1923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cs-CZ" sz="2400">
              <a:cs typeface="Calibri"/>
            </a:endParaRPr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1FF59B4-365E-C912-20E0-E46CDD2C40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990" y="224809"/>
            <a:ext cx="6742113" cy="6270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>
                <a:latin typeface="Arial"/>
                <a:cs typeface="Arial"/>
              </a:rPr>
              <a:t>Konkrétní výstupy</a:t>
            </a:r>
            <a:endParaRPr lang="cs-CZ"/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C11AE68C-D01C-50DF-A6FA-8E4EBFDD7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945" y="820164"/>
            <a:ext cx="3937897" cy="283224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cs-CZ" sz="3600" b="0"/>
          </a:p>
          <a:p>
            <a:pPr marL="571500" indent="-571500">
              <a:buChar char="•"/>
            </a:pPr>
            <a:r>
              <a:rPr lang="cs-CZ" sz="2000" b="0">
                <a:latin typeface="Arial"/>
                <a:cs typeface="Arial"/>
                <a:hlinkClick r:id="rId2"/>
              </a:rPr>
              <a:t>HSOÚ Znojmo (rskjmk.cz)</a:t>
            </a:r>
            <a:endParaRPr lang="cs-CZ" sz="2000" b="0">
              <a:cs typeface="Arial" panose="020B0604020202020204" pitchFamily="34" charset="0"/>
            </a:endParaRPr>
          </a:p>
          <a:p>
            <a:pPr marL="571500" indent="-571500">
              <a:buChar char="•"/>
            </a:pPr>
            <a:r>
              <a:rPr lang="cs-CZ" sz="2000" b="0">
                <a:latin typeface="Arial"/>
                <a:cs typeface="Arial"/>
                <a:hlinkClick r:id="rId3"/>
              </a:rPr>
              <a:t>Dotační portál Krajského úřadu Jihomoravského krajeDotační portál Krajského úřadu Jihomoravského kraje - Dotační program Podpora rozvoje cyklistiky a cyklistické dopravy v Jihomoravském kraji v roce 2023 (kr-jihomoravsky.cz)</a:t>
            </a:r>
            <a:endParaRPr lang="cs-CZ" sz="2000" b="0">
              <a:latin typeface="Arial"/>
              <a:cs typeface="Arial"/>
            </a:endParaRPr>
          </a:p>
          <a:p>
            <a:endParaRPr lang="cs-CZ" b="0">
              <a:cs typeface="Arial" panose="020B0604020202020204" pitchFamily="34" charset="0"/>
            </a:endParaRPr>
          </a:p>
        </p:txBody>
      </p:sp>
      <p:pic>
        <p:nvPicPr>
          <p:cNvPr id="8" name="Obrázek 8" descr="Obsah obrázku mapa&#10;&#10;Popis se vygeneroval automaticky.">
            <a:extLst>
              <a:ext uri="{FF2B5EF4-FFF2-40B4-BE49-F238E27FC236}">
                <a16:creationId xmlns:a16="http://schemas.microsoft.com/office/drawing/2014/main" id="{83A49AE1-87B8-2870-AFB2-0345F6D7E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773" y="1217282"/>
            <a:ext cx="7920087" cy="560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28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F27CCECA-461C-5636-DAF1-F69582D594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23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BE2D08E-C9C2-4A31-5AE1-0B9D0CFBE8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605" y="434098"/>
            <a:ext cx="6742113" cy="627063"/>
          </a:xfrm>
        </p:spPr>
        <p:txBody>
          <a:bodyPr>
            <a:normAutofit fontScale="92500" lnSpcReduction="10000"/>
          </a:bodyPr>
          <a:lstStyle/>
          <a:p>
            <a:r>
              <a:rPr lang="cs-CZ"/>
              <a:t>Má práce/kariéra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BD9652-B721-D295-412A-5BD04A3310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265" y="2304885"/>
            <a:ext cx="9390499" cy="344498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cs-CZ" sz="3600" b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0"/>
              <a:t>MAS Jižní Slovácko</a:t>
            </a:r>
            <a:endParaRPr lang="cs-CZ" sz="1600" b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0" err="1"/>
              <a:t>Envipartner</a:t>
            </a:r>
            <a:endParaRPr lang="cs-CZ" sz="3600" b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0"/>
              <a:t>Heineken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0"/>
              <a:t>Jihomoravský kraj (Odbor Informatiky)</a:t>
            </a:r>
            <a:endParaRPr lang="cs-CZ" b="0"/>
          </a:p>
        </p:txBody>
      </p:sp>
      <p:pic>
        <p:nvPicPr>
          <p:cNvPr id="7" name="Obrázek 7" descr="Obsah obrázku stůl&#10;&#10;Popis se vygeneroval automaticky.">
            <a:extLst>
              <a:ext uri="{FF2B5EF4-FFF2-40B4-BE49-F238E27FC236}">
                <a16:creationId xmlns:a16="http://schemas.microsoft.com/office/drawing/2014/main" id="{F92C5E9C-A443-1E3B-E0A0-AA39494C4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885" y="1333"/>
            <a:ext cx="3984395" cy="174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081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600483F8E59949B79F824E26E98451" ma:contentTypeVersion="9" ma:contentTypeDescription="Vytvoří nový dokument" ma:contentTypeScope="" ma:versionID="be8da01f8440b2eb5f5db9da1ccf5e52">
  <xsd:schema xmlns:xsd="http://www.w3.org/2001/XMLSchema" xmlns:xs="http://www.w3.org/2001/XMLSchema" xmlns:p="http://schemas.microsoft.com/office/2006/metadata/properties" xmlns:ns3="56e3bcaf-5893-408d-977b-6e1234afb2f4" xmlns:ns4="4aeb0650-15a0-4632-995a-c2502343e102" targetNamespace="http://schemas.microsoft.com/office/2006/metadata/properties" ma:root="true" ma:fieldsID="c0911667a31be4acb71486b47ec9bb30" ns3:_="" ns4:_="">
    <xsd:import namespace="56e3bcaf-5893-408d-977b-6e1234afb2f4"/>
    <xsd:import namespace="4aeb0650-15a0-4632-995a-c2502343e1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3bcaf-5893-408d-977b-6e1234afb2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b0650-15a0-4632-995a-c2502343e10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6e3bcaf-5893-408d-977b-6e1234afb2f4" xsi:nil="true"/>
  </documentManagement>
</p:properties>
</file>

<file path=customXml/itemProps1.xml><?xml version="1.0" encoding="utf-8"?>
<ds:datastoreItem xmlns:ds="http://schemas.openxmlformats.org/officeDocument/2006/customXml" ds:itemID="{E5994B5A-C47D-4405-8E65-58F7D15E7F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E17074-4FF7-43A8-9291-0ED82B4BA017}">
  <ds:schemaRefs>
    <ds:schemaRef ds:uri="4aeb0650-15a0-4632-995a-c2502343e102"/>
    <ds:schemaRef ds:uri="56e3bcaf-5893-408d-977b-6e1234afb2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A0CDD55-BB5D-4CBC-8EA6-3BAB574F344A}">
  <ds:schemaRefs>
    <ds:schemaRef ds:uri="http://purl.org/dc/dcmitype/"/>
    <ds:schemaRef ds:uri="http://schemas.microsoft.com/office/infopath/2007/PartnerControls"/>
    <ds:schemaRef ds:uri="56e3bcaf-5893-408d-977b-6e1234afb2f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aeb0650-15a0-4632-995a-c2502343e10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</Words>
  <Application>Microsoft Office PowerPoint</Application>
  <PresentationFormat>Širokoúhlá obrazovka</PresentationFormat>
  <Paragraphs>118</Paragraphs>
  <Slides>16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Kalishock Kubík</dc:creator>
  <cp:lastModifiedBy>Ondřej Šerý</cp:lastModifiedBy>
  <cp:revision>2</cp:revision>
  <dcterms:created xsi:type="dcterms:W3CDTF">2023-04-18T09:17:20Z</dcterms:created>
  <dcterms:modified xsi:type="dcterms:W3CDTF">2023-04-28T09:03:26Z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0x010100F3600483F8E59949B79F824E26E98451</vt:lpwstr>
  </property>
</Properties>
</file>