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5" r:id="rId10"/>
    <p:sldId id="266" r:id="rId11"/>
    <p:sldId id="262" r:id="rId12"/>
    <p:sldId id="267" r:id="rId13"/>
    <p:sldId id="268" r:id="rId14"/>
    <p:sldId id="285" r:id="rId15"/>
    <p:sldId id="282" r:id="rId16"/>
    <p:sldId id="283" r:id="rId17"/>
    <p:sldId id="284" r:id="rId18"/>
    <p:sldId id="300" r:id="rId19"/>
    <p:sldId id="301" r:id="rId20"/>
    <p:sldId id="302" r:id="rId21"/>
    <p:sldId id="281" r:id="rId22"/>
    <p:sldId id="269" r:id="rId23"/>
    <p:sldId id="298" r:id="rId24"/>
    <p:sldId id="299" r:id="rId25"/>
    <p:sldId id="316" r:id="rId26"/>
    <p:sldId id="272" r:id="rId27"/>
    <p:sldId id="273" r:id="rId28"/>
    <p:sldId id="274" r:id="rId29"/>
    <p:sldId id="275" r:id="rId30"/>
    <p:sldId id="287" r:id="rId31"/>
    <p:sldId id="288" r:id="rId32"/>
    <p:sldId id="289" r:id="rId33"/>
    <p:sldId id="290" r:id="rId34"/>
    <p:sldId id="291" r:id="rId35"/>
    <p:sldId id="276" r:id="rId36"/>
    <p:sldId id="292" r:id="rId37"/>
    <p:sldId id="293" r:id="rId38"/>
    <p:sldId id="294" r:id="rId39"/>
    <p:sldId id="318" r:id="rId40"/>
    <p:sldId id="319" r:id="rId41"/>
    <p:sldId id="317" r:id="rId42"/>
    <p:sldId id="295" r:id="rId43"/>
    <p:sldId id="297" r:id="rId44"/>
    <p:sldId id="277" r:id="rId45"/>
    <p:sldId id="304" r:id="rId46"/>
    <p:sldId id="303" r:id="rId47"/>
    <p:sldId id="306" r:id="rId48"/>
    <p:sldId id="278" r:id="rId49"/>
    <p:sldId id="307" r:id="rId50"/>
    <p:sldId id="308" r:id="rId51"/>
    <p:sldId id="279" r:id="rId52"/>
    <p:sldId id="309" r:id="rId53"/>
    <p:sldId id="310" r:id="rId54"/>
    <p:sldId id="311" r:id="rId55"/>
    <p:sldId id="312" r:id="rId56"/>
    <p:sldId id="313" r:id="rId57"/>
    <p:sldId id="314" r:id="rId5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 varScale="1">
        <p:scale>
          <a:sx n="81" d="100"/>
          <a:sy n="81" d="100"/>
        </p:scale>
        <p:origin x="153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810B3D1-3007-4089-A7FE-12909C01A37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93A3C0B-43D7-4626-A8FA-892080705BC6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54.wmf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Fragmetnační</a:t>
            </a:r>
            <a:r>
              <a:rPr lang="cs-CZ" dirty="0"/>
              <a:t> analýza</a:t>
            </a:r>
            <a:br>
              <a:rPr lang="cs-CZ" dirty="0"/>
            </a:br>
            <a:r>
              <a:rPr lang="cs-CZ" dirty="0"/>
              <a:t> a</a:t>
            </a:r>
            <a:br>
              <a:rPr lang="cs-CZ" dirty="0"/>
            </a:br>
            <a:r>
              <a:rPr lang="cs-CZ" dirty="0"/>
              <a:t> profil DNA</a:t>
            </a:r>
          </a:p>
        </p:txBody>
      </p:sp>
    </p:spTree>
    <p:extLst>
      <p:ext uri="{BB962C8B-B14F-4D97-AF65-F5344CB8AC3E}">
        <p14:creationId xmlns:p14="http://schemas.microsoft.com/office/powerpoint/2010/main" val="1250433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836712"/>
            <a:ext cx="830481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ED54D73-F641-4229-8AC2-D7974CA62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8"/>
    </mc:Choice>
    <mc:Fallback xmlns="">
      <p:transition spd="slow" advTm="6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4" name="Skupina 22"/>
          <p:cNvGrpSpPr>
            <a:grpSpLocks/>
          </p:cNvGrpSpPr>
          <p:nvPr/>
        </p:nvGrpSpPr>
        <p:grpSpPr bwMode="auto">
          <a:xfrm>
            <a:off x="1692275" y="692150"/>
            <a:ext cx="6408738" cy="5260975"/>
            <a:chOff x="1119470" y="542270"/>
            <a:chExt cx="4976468" cy="4177357"/>
          </a:xfrm>
        </p:grpSpPr>
        <p:sp>
          <p:nvSpPr>
            <p:cNvPr id="5" name="Obdélník 4"/>
            <p:cNvSpPr/>
            <p:nvPr/>
          </p:nvSpPr>
          <p:spPr>
            <a:xfrm>
              <a:off x="1119470" y="542270"/>
              <a:ext cx="4969072" cy="4176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600" b="1"/>
            </a:p>
          </p:txBody>
        </p:sp>
        <p:grpSp>
          <p:nvGrpSpPr>
            <p:cNvPr id="6" name="Skupina 24"/>
            <p:cNvGrpSpPr>
              <a:grpSpLocks/>
            </p:cNvGrpSpPr>
            <p:nvPr/>
          </p:nvGrpSpPr>
          <p:grpSpPr bwMode="auto">
            <a:xfrm>
              <a:off x="1190631" y="1877084"/>
              <a:ext cx="4749520" cy="723824"/>
              <a:chOff x="1190631" y="1660261"/>
              <a:chExt cx="4749520" cy="723824"/>
            </a:xfrm>
          </p:grpSpPr>
          <p:sp>
            <p:nvSpPr>
              <p:cNvPr id="51" name="Kosoúhelník 50"/>
              <p:cNvSpPr/>
              <p:nvPr/>
            </p:nvSpPr>
            <p:spPr>
              <a:xfrm rot="1079773" flipV="1">
                <a:off x="1879965" y="1793823"/>
                <a:ext cx="330844" cy="238645"/>
              </a:xfrm>
              <a:prstGeom prst="parallelogram">
                <a:avLst>
                  <a:gd name="adj" fmla="val 35603"/>
                </a:avLst>
              </a:prstGeom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Front" fov="5100000">
                  <a:rot lat="0" lon="2100000" rev="0"/>
                </a:camera>
                <a:lightRig rig="flood" dir="t">
                  <a:rot lat="0" lon="0" rev="13800000"/>
                </a:lightRig>
              </a:scene3d>
              <a:sp3d extrusionH="57150" prstMaterial="plastic">
                <a:bevelT w="31750" h="12700" prst="divot"/>
                <a:bevelB w="44450" h="635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52" name="Plechovka 51"/>
              <p:cNvSpPr/>
              <p:nvPr/>
            </p:nvSpPr>
            <p:spPr>
              <a:xfrm rot="8488863">
                <a:off x="1473259" y="1849414"/>
                <a:ext cx="149158" cy="265969"/>
              </a:xfrm>
              <a:prstGeom prst="can">
                <a:avLst>
                  <a:gd name="adj" fmla="val 30705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  <a:shade val="30000"/>
                      <a:satMod val="115000"/>
                    </a:schemeClr>
                  </a:gs>
                  <a:gs pos="50000">
                    <a:schemeClr val="tx1">
                      <a:lumMod val="50000"/>
                      <a:lumOff val="50000"/>
                      <a:shade val="67500"/>
                      <a:satMod val="115000"/>
                    </a:schemeClr>
                  </a:gs>
                  <a:gs pos="100000">
                    <a:schemeClr val="tx1">
                      <a:lumMod val="50000"/>
                      <a:lumOff val="5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noFill/>
                <a:tailEnd type="stealt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53" name="TextovéPole 73"/>
              <p:cNvSpPr txBox="1">
                <a:spLocks noChangeArrowheads="1"/>
              </p:cNvSpPr>
              <p:nvPr/>
            </p:nvSpPr>
            <p:spPr bwMode="auto">
              <a:xfrm>
                <a:off x="1190631" y="1826658"/>
                <a:ext cx="292493" cy="268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r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rgbClr val="FF0000"/>
                    </a:solidFill>
                    <a:latin typeface="Calibri" pitchFamily="34" charset="0"/>
                  </a:rPr>
                  <a:t>+</a:t>
                </a:r>
              </a:p>
            </p:txBody>
          </p:sp>
          <p:sp>
            <p:nvSpPr>
              <p:cNvPr id="54" name="TextovéPole 74"/>
              <p:cNvSpPr txBox="1">
                <a:spLocks noChangeArrowheads="1"/>
              </p:cNvSpPr>
              <p:nvPr/>
            </p:nvSpPr>
            <p:spPr bwMode="auto">
              <a:xfrm>
                <a:off x="5647657" y="1660261"/>
                <a:ext cx="292493" cy="268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r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rgbClr val="FF0000"/>
                    </a:solidFill>
                    <a:latin typeface="Calibri" pitchFamily="34" charset="0"/>
                  </a:rPr>
                  <a:t>_</a:t>
                </a:r>
              </a:p>
            </p:txBody>
          </p:sp>
          <p:cxnSp>
            <p:nvCxnSpPr>
              <p:cNvPr id="55" name="Přímá spojnice 54"/>
              <p:cNvCxnSpPr/>
              <p:nvPr/>
            </p:nvCxnSpPr>
            <p:spPr>
              <a:xfrm>
                <a:off x="1619671" y="2077739"/>
                <a:ext cx="174524" cy="203325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r="2700000" sx="104000" sy="104000" algn="tl" rotWithShape="0">
                  <a:srgbClr val="00FF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nice 55"/>
              <p:cNvCxnSpPr/>
              <p:nvPr/>
            </p:nvCxnSpPr>
            <p:spPr>
              <a:xfrm flipV="1">
                <a:off x="1781689" y="1921871"/>
                <a:ext cx="270031" cy="35340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r="2700000" sx="104000" sy="104000" algn="tl" rotWithShape="0">
                  <a:srgbClr val="00FF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Volný tvar 56"/>
              <p:cNvSpPr/>
              <p:nvPr/>
            </p:nvSpPr>
            <p:spPr>
              <a:xfrm>
                <a:off x="2189466" y="2107820"/>
                <a:ext cx="438846" cy="81934"/>
              </a:xfrm>
              <a:custGeom>
                <a:avLst/>
                <a:gdLst>
                  <a:gd name="connsiteX0" fmla="*/ 439093 w 439093"/>
                  <a:gd name="connsiteY0" fmla="*/ 81481 h 81481"/>
                  <a:gd name="connsiteX1" fmla="*/ 439093 w 439093"/>
                  <a:gd name="connsiteY1" fmla="*/ 0 h 81481"/>
                  <a:gd name="connsiteX2" fmla="*/ 0 w 439093"/>
                  <a:gd name="connsiteY2" fmla="*/ 0 h 81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093" h="81481">
                    <a:moveTo>
                      <a:pt x="439093" y="81481"/>
                    </a:moveTo>
                    <a:lnTo>
                      <a:pt x="439093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58" name="Obdélník 57"/>
              <p:cNvSpPr/>
              <p:nvPr/>
            </p:nvSpPr>
            <p:spPr>
              <a:xfrm>
                <a:off x="1668028" y="2133030"/>
                <a:ext cx="240379" cy="25084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grpSp>
            <p:nvGrpSpPr>
              <p:cNvPr id="59" name="Skupina 79"/>
              <p:cNvGrpSpPr>
                <a:grpSpLocks/>
              </p:cNvGrpSpPr>
              <p:nvPr/>
            </p:nvGrpSpPr>
            <p:grpSpPr bwMode="auto">
              <a:xfrm>
                <a:off x="1259631" y="2204864"/>
                <a:ext cx="4680520" cy="144016"/>
                <a:chOff x="1259632" y="1052736"/>
                <a:chExt cx="4680520" cy="144016"/>
              </a:xfrm>
            </p:grpSpPr>
            <p:sp>
              <p:nvSpPr>
                <p:cNvPr id="60" name="Obdélník 59"/>
                <p:cNvSpPr/>
                <p:nvPr/>
              </p:nvSpPr>
              <p:spPr>
                <a:xfrm>
                  <a:off x="1259632" y="1052736"/>
                  <a:ext cx="4680520" cy="144016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61" name="Volný tvar 60"/>
                <p:cNvSpPr/>
                <p:nvPr/>
              </p:nvSpPr>
              <p:spPr>
                <a:xfrm>
                  <a:off x="1782671" y="1095610"/>
                  <a:ext cx="0" cy="61765"/>
                </a:xfrm>
                <a:custGeom>
                  <a:avLst/>
                  <a:gdLst>
                    <a:gd name="connsiteX0" fmla="*/ 0 w 0"/>
                    <a:gd name="connsiteY0" fmla="*/ 0 h 62064"/>
                    <a:gd name="connsiteX1" fmla="*/ 0 w 0"/>
                    <a:gd name="connsiteY1" fmla="*/ 62064 h 6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62064">
                      <a:moveTo>
                        <a:pt x="0" y="0"/>
                      </a:moveTo>
                      <a:lnTo>
                        <a:pt x="0" y="62064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62" name="Volný tvar 61"/>
                <p:cNvSpPr/>
                <p:nvPr/>
              </p:nvSpPr>
              <p:spPr>
                <a:xfrm>
                  <a:off x="2628313" y="1096870"/>
                  <a:ext cx="0" cy="61766"/>
                </a:xfrm>
                <a:custGeom>
                  <a:avLst/>
                  <a:gdLst>
                    <a:gd name="connsiteX0" fmla="*/ 0 w 0"/>
                    <a:gd name="connsiteY0" fmla="*/ 0 h 62064"/>
                    <a:gd name="connsiteX1" fmla="*/ 0 w 0"/>
                    <a:gd name="connsiteY1" fmla="*/ 62064 h 6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62064">
                      <a:moveTo>
                        <a:pt x="0" y="0"/>
                      </a:moveTo>
                      <a:lnTo>
                        <a:pt x="0" y="62064"/>
                      </a:lnTo>
                    </a:path>
                  </a:pathLst>
                </a:custGeom>
                <a:no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</p:grpSp>
        </p:grpSp>
        <p:grpSp>
          <p:nvGrpSpPr>
            <p:cNvPr id="7" name="Skupina 25"/>
            <p:cNvGrpSpPr>
              <a:grpSpLocks/>
            </p:cNvGrpSpPr>
            <p:nvPr/>
          </p:nvGrpSpPr>
          <p:grpSpPr bwMode="auto">
            <a:xfrm>
              <a:off x="1190632" y="796165"/>
              <a:ext cx="4749520" cy="832635"/>
              <a:chOff x="1190632" y="652149"/>
              <a:chExt cx="4749520" cy="832635"/>
            </a:xfrm>
          </p:grpSpPr>
          <p:sp>
            <p:nvSpPr>
              <p:cNvPr id="38" name="Plechovka 37"/>
              <p:cNvSpPr/>
              <p:nvPr/>
            </p:nvSpPr>
            <p:spPr>
              <a:xfrm rot="8488863">
                <a:off x="1473259" y="840696"/>
                <a:ext cx="149158" cy="265969"/>
              </a:xfrm>
              <a:prstGeom prst="can">
                <a:avLst>
                  <a:gd name="adj" fmla="val 30705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  <a:shade val="30000"/>
                      <a:satMod val="115000"/>
                    </a:schemeClr>
                  </a:gs>
                  <a:gs pos="50000">
                    <a:schemeClr val="tx1">
                      <a:lumMod val="50000"/>
                      <a:lumOff val="50000"/>
                      <a:shade val="67500"/>
                      <a:satMod val="115000"/>
                    </a:schemeClr>
                  </a:gs>
                  <a:gs pos="100000">
                    <a:schemeClr val="tx1">
                      <a:lumMod val="50000"/>
                      <a:lumOff val="5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noFill/>
                <a:tailEnd type="stealt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39" name="TextovéPole 59"/>
              <p:cNvSpPr txBox="1">
                <a:spLocks noChangeArrowheads="1"/>
              </p:cNvSpPr>
              <p:nvPr/>
            </p:nvSpPr>
            <p:spPr bwMode="auto">
              <a:xfrm>
                <a:off x="1190632" y="818546"/>
                <a:ext cx="292493" cy="268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r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rgbClr val="FF0000"/>
                    </a:solidFill>
                    <a:latin typeface="Calibri" pitchFamily="34" charset="0"/>
                  </a:rPr>
                  <a:t>+</a:t>
                </a:r>
              </a:p>
            </p:txBody>
          </p:sp>
          <p:sp>
            <p:nvSpPr>
              <p:cNvPr id="40" name="TextovéPole 60"/>
              <p:cNvSpPr txBox="1">
                <a:spLocks noChangeArrowheads="1"/>
              </p:cNvSpPr>
              <p:nvPr/>
            </p:nvSpPr>
            <p:spPr bwMode="auto">
              <a:xfrm>
                <a:off x="5647658" y="652149"/>
                <a:ext cx="292493" cy="268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r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rgbClr val="FF0000"/>
                    </a:solidFill>
                    <a:latin typeface="Calibri" pitchFamily="34" charset="0"/>
                  </a:rPr>
                  <a:t>_</a:t>
                </a:r>
              </a:p>
            </p:txBody>
          </p:sp>
          <p:cxnSp>
            <p:nvCxnSpPr>
              <p:cNvPr id="41" name="Přímá spojnice 40"/>
              <p:cNvCxnSpPr/>
              <p:nvPr/>
            </p:nvCxnSpPr>
            <p:spPr>
              <a:xfrm>
                <a:off x="1619672" y="1069627"/>
                <a:ext cx="174524" cy="203325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r="2700000" sx="104000" sy="104000" algn="tl" rotWithShape="0">
                  <a:srgbClr val="00FF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Skupina 62"/>
              <p:cNvGrpSpPr>
                <a:grpSpLocks/>
              </p:cNvGrpSpPr>
              <p:nvPr/>
            </p:nvGrpSpPr>
            <p:grpSpPr bwMode="auto">
              <a:xfrm>
                <a:off x="1259632" y="1196752"/>
                <a:ext cx="4680520" cy="144016"/>
                <a:chOff x="1259632" y="1052736"/>
                <a:chExt cx="4680520" cy="144016"/>
              </a:xfrm>
            </p:grpSpPr>
            <p:sp>
              <p:nvSpPr>
                <p:cNvPr id="48" name="Obdélník 47"/>
                <p:cNvSpPr/>
                <p:nvPr/>
              </p:nvSpPr>
              <p:spPr>
                <a:xfrm>
                  <a:off x="1259632" y="1052736"/>
                  <a:ext cx="4680520" cy="144016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49" name="Volný tvar 48"/>
                <p:cNvSpPr/>
                <p:nvPr/>
              </p:nvSpPr>
              <p:spPr>
                <a:xfrm>
                  <a:off x="2872390" y="1096264"/>
                  <a:ext cx="0" cy="61766"/>
                </a:xfrm>
                <a:custGeom>
                  <a:avLst/>
                  <a:gdLst>
                    <a:gd name="connsiteX0" fmla="*/ 0 w 0"/>
                    <a:gd name="connsiteY0" fmla="*/ 0 h 62064"/>
                    <a:gd name="connsiteX1" fmla="*/ 0 w 0"/>
                    <a:gd name="connsiteY1" fmla="*/ 62064 h 6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62064">
                      <a:moveTo>
                        <a:pt x="0" y="0"/>
                      </a:moveTo>
                      <a:lnTo>
                        <a:pt x="0" y="62064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50" name="Volný tvar 49"/>
                <p:cNvSpPr/>
                <p:nvPr/>
              </p:nvSpPr>
              <p:spPr>
                <a:xfrm>
                  <a:off x="3612018" y="1096264"/>
                  <a:ext cx="0" cy="61766"/>
                </a:xfrm>
                <a:custGeom>
                  <a:avLst/>
                  <a:gdLst>
                    <a:gd name="connsiteX0" fmla="*/ 0 w 0"/>
                    <a:gd name="connsiteY0" fmla="*/ 0 h 62064"/>
                    <a:gd name="connsiteX1" fmla="*/ 0 w 0"/>
                    <a:gd name="connsiteY1" fmla="*/ 62064 h 6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62064">
                      <a:moveTo>
                        <a:pt x="0" y="0"/>
                      </a:moveTo>
                      <a:lnTo>
                        <a:pt x="0" y="62064"/>
                      </a:lnTo>
                    </a:path>
                  </a:pathLst>
                </a:custGeom>
                <a:no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</p:grpSp>
          <p:sp>
            <p:nvSpPr>
              <p:cNvPr id="43" name="Obdélník 42"/>
              <p:cNvSpPr/>
              <p:nvPr/>
            </p:nvSpPr>
            <p:spPr>
              <a:xfrm>
                <a:off x="1668028" y="1124312"/>
                <a:ext cx="240379" cy="2521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cxnSp>
            <p:nvCxnSpPr>
              <p:cNvPr id="44" name="Přímá spojnice 43"/>
              <p:cNvCxnSpPr/>
              <p:nvPr/>
            </p:nvCxnSpPr>
            <p:spPr>
              <a:xfrm>
                <a:off x="1781690" y="1267163"/>
                <a:ext cx="182591" cy="217621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r="2700000" sx="104000" sy="104000" algn="tl" rotWithShape="0">
                  <a:srgbClr val="00FF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Volný tvar 44"/>
              <p:cNvSpPr/>
              <p:nvPr/>
            </p:nvSpPr>
            <p:spPr>
              <a:xfrm>
                <a:off x="2339857" y="1100363"/>
                <a:ext cx="526369" cy="80673"/>
              </a:xfrm>
              <a:custGeom>
                <a:avLst/>
                <a:gdLst>
                  <a:gd name="connsiteX0" fmla="*/ 439093 w 439093"/>
                  <a:gd name="connsiteY0" fmla="*/ 81481 h 81481"/>
                  <a:gd name="connsiteX1" fmla="*/ 439093 w 439093"/>
                  <a:gd name="connsiteY1" fmla="*/ 0 h 81481"/>
                  <a:gd name="connsiteX2" fmla="*/ 0 w 439093"/>
                  <a:gd name="connsiteY2" fmla="*/ 0 h 81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093" h="81481">
                    <a:moveTo>
                      <a:pt x="439093" y="81481"/>
                    </a:moveTo>
                    <a:lnTo>
                      <a:pt x="439093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46" name="Volný tvar 45"/>
              <p:cNvSpPr/>
              <p:nvPr/>
            </p:nvSpPr>
            <p:spPr>
              <a:xfrm>
                <a:off x="3176871" y="1100363"/>
                <a:ext cx="440079" cy="80673"/>
              </a:xfrm>
              <a:custGeom>
                <a:avLst/>
                <a:gdLst>
                  <a:gd name="connsiteX0" fmla="*/ 439093 w 439093"/>
                  <a:gd name="connsiteY0" fmla="*/ 81481 h 81481"/>
                  <a:gd name="connsiteX1" fmla="*/ 439093 w 439093"/>
                  <a:gd name="connsiteY1" fmla="*/ 0 h 81481"/>
                  <a:gd name="connsiteX2" fmla="*/ 0 w 439093"/>
                  <a:gd name="connsiteY2" fmla="*/ 0 h 81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093" h="81481">
                    <a:moveTo>
                      <a:pt x="439093" y="81481"/>
                    </a:moveTo>
                    <a:lnTo>
                      <a:pt x="439093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47" name="Kosoúhelník 46"/>
              <p:cNvSpPr/>
              <p:nvPr/>
            </p:nvSpPr>
            <p:spPr>
              <a:xfrm rot="1079773" flipV="1">
                <a:off x="1879965" y="768820"/>
                <a:ext cx="330844" cy="238645"/>
              </a:xfrm>
              <a:prstGeom prst="parallelogram">
                <a:avLst>
                  <a:gd name="adj" fmla="val 35603"/>
                </a:avLst>
              </a:prstGeom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Front" fov="5100000">
                  <a:rot lat="0" lon="2100000" rev="0"/>
                </a:camera>
                <a:lightRig rig="flood" dir="t">
                  <a:rot lat="0" lon="0" rev="13800000"/>
                </a:lightRig>
              </a:scene3d>
              <a:sp3d extrusionH="57150" prstMaterial="plastic">
                <a:bevelT w="31750" h="12700" prst="divot"/>
                <a:bevelB w="44450" h="635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</p:grpSp>
        <p:sp>
          <p:nvSpPr>
            <p:cNvPr id="8" name="TextovéPole 26"/>
            <p:cNvSpPr txBox="1">
              <a:spLocks noChangeArrowheads="1"/>
            </p:cNvSpPr>
            <p:nvPr/>
          </p:nvSpPr>
          <p:spPr bwMode="auto">
            <a:xfrm>
              <a:off x="2235017" y="542270"/>
              <a:ext cx="38563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chemeClr val="tx1"/>
                  </a:solidFill>
                  <a:latin typeface="Calibri" pitchFamily="34" charset="0"/>
                </a:rPr>
                <a:t>Vzorek s fluorescenčně značenými DNA fragmenty různé délky putuje skleněnou kapilárou naplněnou polymerem</a:t>
              </a:r>
            </a:p>
          </p:txBody>
        </p:sp>
        <p:sp>
          <p:nvSpPr>
            <p:cNvPr id="9" name="TextovéPole 28"/>
            <p:cNvSpPr txBox="1">
              <a:spLocks noChangeArrowheads="1"/>
            </p:cNvSpPr>
            <p:nvPr/>
          </p:nvSpPr>
          <p:spPr bwMode="auto">
            <a:xfrm>
              <a:off x="2239582" y="1600090"/>
              <a:ext cx="3856356" cy="659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chemeClr val="tx1"/>
                  </a:solidFill>
                  <a:latin typeface="Calibri" pitchFamily="34" charset="0"/>
                </a:rPr>
                <a:t>Při průchodu fragmentu detekčním okénkem vyvolá laser silnou fluorescenci, která je zaznamenána CCD detektorem</a:t>
              </a:r>
            </a:p>
          </p:txBody>
        </p:sp>
        <p:sp>
          <p:nvSpPr>
            <p:cNvPr id="10" name="TextovéPole 30"/>
            <p:cNvSpPr txBox="1">
              <a:spLocks noChangeArrowheads="1"/>
            </p:cNvSpPr>
            <p:nvPr/>
          </p:nvSpPr>
          <p:spPr bwMode="auto">
            <a:xfrm>
              <a:off x="1259630" y="682728"/>
              <a:ext cx="38563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chemeClr val="tx1"/>
                  </a:solidFill>
                  <a:latin typeface="Calibri" pitchFamily="34" charset="0"/>
                </a:rPr>
                <a:t>čas T</a:t>
              </a:r>
              <a:r>
                <a:rPr lang="cs-CZ" altLang="cs-CZ" sz="1600" baseline="-25000">
                  <a:solidFill>
                    <a:schemeClr val="tx1"/>
                  </a:solidFill>
                  <a:latin typeface="Calibri" pitchFamily="34" charset="0"/>
                </a:rPr>
                <a:t>1</a:t>
              </a:r>
              <a:endParaRPr lang="cs-CZ" altLang="cs-CZ" sz="16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1" name="TextovéPole 31"/>
            <p:cNvSpPr txBox="1">
              <a:spLocks noChangeArrowheads="1"/>
            </p:cNvSpPr>
            <p:nvPr/>
          </p:nvSpPr>
          <p:spPr bwMode="auto">
            <a:xfrm>
              <a:off x="1259630" y="1784756"/>
              <a:ext cx="38563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chemeClr val="tx1"/>
                  </a:solidFill>
                  <a:latin typeface="Calibri" pitchFamily="34" charset="0"/>
                </a:rPr>
                <a:t>čas T</a:t>
              </a:r>
              <a:r>
                <a:rPr lang="cs-CZ" altLang="cs-CZ" sz="1600" baseline="-25000">
                  <a:solidFill>
                    <a:schemeClr val="tx1"/>
                  </a:solidFill>
                  <a:latin typeface="Calibri" pitchFamily="34" charset="0"/>
                </a:rPr>
                <a:t>2</a:t>
              </a:r>
              <a:endParaRPr lang="cs-CZ" altLang="cs-CZ" sz="16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2" name="TextovéPole 32"/>
            <p:cNvSpPr txBox="1">
              <a:spLocks noChangeArrowheads="1"/>
            </p:cNvSpPr>
            <p:nvPr/>
          </p:nvSpPr>
          <p:spPr bwMode="auto">
            <a:xfrm>
              <a:off x="1259630" y="2743529"/>
              <a:ext cx="38563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chemeClr val="tx1"/>
                  </a:solidFill>
                  <a:latin typeface="Calibri" pitchFamily="34" charset="0"/>
                </a:rPr>
                <a:t>čas T</a:t>
              </a:r>
              <a:r>
                <a:rPr lang="cs-CZ" altLang="cs-CZ" sz="1600" baseline="-25000">
                  <a:solidFill>
                    <a:schemeClr val="tx1"/>
                  </a:solidFill>
                  <a:latin typeface="Calibri" pitchFamily="34" charset="0"/>
                </a:rPr>
                <a:t>3</a:t>
              </a:r>
              <a:endParaRPr lang="cs-CZ" altLang="cs-CZ" sz="16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grpSp>
          <p:nvGrpSpPr>
            <p:cNvPr id="13" name="Skupina 33"/>
            <p:cNvGrpSpPr>
              <a:grpSpLocks/>
            </p:cNvGrpSpPr>
            <p:nvPr/>
          </p:nvGrpSpPr>
          <p:grpSpPr bwMode="auto">
            <a:xfrm>
              <a:off x="1259632" y="3717032"/>
              <a:ext cx="4608512" cy="1002595"/>
              <a:chOff x="1259632" y="3717032"/>
              <a:chExt cx="4608512" cy="1002595"/>
            </a:xfrm>
          </p:grpSpPr>
          <p:cxnSp>
            <p:nvCxnSpPr>
              <p:cNvPr id="28" name="Přímá spojnice 27"/>
              <p:cNvCxnSpPr/>
              <p:nvPr/>
            </p:nvCxnSpPr>
            <p:spPr>
              <a:xfrm>
                <a:off x="1259999" y="4437271"/>
                <a:ext cx="460788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Volný tvar 28"/>
              <p:cNvSpPr/>
              <p:nvPr/>
            </p:nvSpPr>
            <p:spPr>
              <a:xfrm>
                <a:off x="3995393" y="3750289"/>
                <a:ext cx="448708" cy="686982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30" name="Volný tvar 29"/>
              <p:cNvSpPr/>
              <p:nvPr/>
            </p:nvSpPr>
            <p:spPr>
              <a:xfrm>
                <a:off x="2844038" y="3750289"/>
                <a:ext cx="448708" cy="686982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cxnSp>
            <p:nvCxnSpPr>
              <p:cNvPr id="31" name="Přímá spojnice 30"/>
              <p:cNvCxnSpPr/>
              <p:nvPr/>
            </p:nvCxnSpPr>
            <p:spPr>
              <a:xfrm flipH="1">
                <a:off x="1406693" y="3717516"/>
                <a:ext cx="0" cy="86345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ovéPole 52"/>
              <p:cNvSpPr txBox="1">
                <a:spLocks noChangeArrowheads="1"/>
              </p:cNvSpPr>
              <p:nvPr/>
            </p:nvSpPr>
            <p:spPr bwMode="auto">
              <a:xfrm>
                <a:off x="1790674" y="4426942"/>
                <a:ext cx="33305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chemeClr val="tx1"/>
                    </a:solidFill>
                    <a:latin typeface="Calibri" pitchFamily="34" charset="0"/>
                  </a:rPr>
                  <a:t>T</a:t>
                </a:r>
                <a:r>
                  <a:rPr lang="cs-CZ" altLang="cs-CZ" sz="1600" baseline="-25000">
                    <a:solidFill>
                      <a:schemeClr val="tx1"/>
                    </a:solidFill>
                    <a:latin typeface="Calibri" pitchFamily="34" charset="0"/>
                  </a:rPr>
                  <a:t>1</a:t>
                </a:r>
                <a:endParaRPr lang="cs-CZ" altLang="cs-CZ" sz="160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33" name="TextovéPole 53"/>
              <p:cNvSpPr txBox="1">
                <a:spLocks noChangeArrowheads="1"/>
              </p:cNvSpPr>
              <p:nvPr/>
            </p:nvSpPr>
            <p:spPr bwMode="auto">
              <a:xfrm>
                <a:off x="2942802" y="4442628"/>
                <a:ext cx="33305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chemeClr val="tx1"/>
                    </a:solidFill>
                    <a:latin typeface="Calibri" pitchFamily="34" charset="0"/>
                  </a:rPr>
                  <a:t>T</a:t>
                </a:r>
                <a:r>
                  <a:rPr lang="cs-CZ" altLang="cs-CZ" sz="1600" baseline="-25000">
                    <a:solidFill>
                      <a:schemeClr val="tx1"/>
                    </a:solidFill>
                    <a:latin typeface="Calibri" pitchFamily="34" charset="0"/>
                  </a:rPr>
                  <a:t>2</a:t>
                </a:r>
                <a:endParaRPr lang="cs-CZ" altLang="cs-CZ" sz="160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34" name="TextovéPole 54"/>
              <p:cNvSpPr txBox="1">
                <a:spLocks noChangeArrowheads="1"/>
              </p:cNvSpPr>
              <p:nvPr/>
            </p:nvSpPr>
            <p:spPr bwMode="auto">
              <a:xfrm>
                <a:off x="4094930" y="4442628"/>
                <a:ext cx="33305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chemeClr val="tx1"/>
                    </a:solidFill>
                    <a:latin typeface="Calibri" pitchFamily="34" charset="0"/>
                  </a:rPr>
                  <a:t>T</a:t>
                </a:r>
                <a:r>
                  <a:rPr lang="cs-CZ" altLang="cs-CZ" sz="1600" baseline="-25000">
                    <a:solidFill>
                      <a:schemeClr val="tx1"/>
                    </a:solidFill>
                    <a:latin typeface="Calibri" pitchFamily="34" charset="0"/>
                  </a:rPr>
                  <a:t>3</a:t>
                </a:r>
                <a:endParaRPr lang="cs-CZ" altLang="cs-CZ" sz="160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35" name="Přímá spojnice 34"/>
              <p:cNvCxnSpPr/>
              <p:nvPr/>
            </p:nvCxnSpPr>
            <p:spPr>
              <a:xfrm>
                <a:off x="1926898" y="3717516"/>
                <a:ext cx="0" cy="768916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>
              <a:xfrm>
                <a:off x="3077020" y="3717516"/>
                <a:ext cx="0" cy="768916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>
              <a:xfrm>
                <a:off x="4229608" y="3717516"/>
                <a:ext cx="0" cy="768916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ovéPole 34"/>
            <p:cNvSpPr txBox="1">
              <a:spLocks noChangeArrowheads="1"/>
            </p:cNvSpPr>
            <p:nvPr/>
          </p:nvSpPr>
          <p:spPr bwMode="auto">
            <a:xfrm>
              <a:off x="2239581" y="2600908"/>
              <a:ext cx="38563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chemeClr val="tx1"/>
                  </a:solidFill>
                  <a:latin typeface="Calibri" pitchFamily="34" charset="0"/>
                </a:rPr>
                <a:t>V časovém záznamu elektroforézy – elektroforetogramu – se zvýšení fluorescence projeví jako tzv. pík</a:t>
              </a:r>
            </a:p>
          </p:txBody>
        </p:sp>
        <p:cxnSp>
          <p:nvCxnSpPr>
            <p:cNvPr id="15" name="Přímá spojnice se šipkou 14"/>
            <p:cNvCxnSpPr/>
            <p:nvPr/>
          </p:nvCxnSpPr>
          <p:spPr>
            <a:xfrm flipH="1">
              <a:off x="4261659" y="3020449"/>
              <a:ext cx="610193" cy="697067"/>
            </a:xfrm>
            <a:prstGeom prst="straightConnector1">
              <a:avLst/>
            </a:prstGeom>
            <a:ln w="127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 flipH="1">
              <a:off x="3109071" y="3020449"/>
              <a:ext cx="1762781" cy="697067"/>
            </a:xfrm>
            <a:prstGeom prst="straightConnector1">
              <a:avLst/>
            </a:prstGeom>
            <a:ln w="127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Skupina 37"/>
            <p:cNvGrpSpPr>
              <a:grpSpLocks/>
            </p:cNvGrpSpPr>
            <p:nvPr/>
          </p:nvGrpSpPr>
          <p:grpSpPr bwMode="auto">
            <a:xfrm>
              <a:off x="1190630" y="2849192"/>
              <a:ext cx="4749520" cy="723824"/>
              <a:chOff x="1190631" y="1660261"/>
              <a:chExt cx="4749520" cy="723824"/>
            </a:xfrm>
          </p:grpSpPr>
          <p:sp>
            <p:nvSpPr>
              <p:cNvPr id="18" name="Kosoúhelník 17"/>
              <p:cNvSpPr/>
              <p:nvPr/>
            </p:nvSpPr>
            <p:spPr>
              <a:xfrm rot="1079773" flipV="1">
                <a:off x="1879965" y="1793823"/>
                <a:ext cx="330844" cy="238645"/>
              </a:xfrm>
              <a:prstGeom prst="parallelogram">
                <a:avLst>
                  <a:gd name="adj" fmla="val 35603"/>
                </a:avLst>
              </a:prstGeom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Front" fov="5100000">
                  <a:rot lat="0" lon="2100000" rev="0"/>
                </a:camera>
                <a:lightRig rig="flood" dir="t">
                  <a:rot lat="0" lon="0" rev="13800000"/>
                </a:lightRig>
              </a:scene3d>
              <a:sp3d extrusionH="57150" prstMaterial="plastic">
                <a:bevelT w="31750" h="12700" prst="divot"/>
                <a:bevelB w="44450" h="635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19" name="Plechovka 18"/>
              <p:cNvSpPr/>
              <p:nvPr/>
            </p:nvSpPr>
            <p:spPr>
              <a:xfrm rot="8488863">
                <a:off x="1473261" y="1849165"/>
                <a:ext cx="149158" cy="265970"/>
              </a:xfrm>
              <a:prstGeom prst="can">
                <a:avLst>
                  <a:gd name="adj" fmla="val 30705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  <a:shade val="30000"/>
                      <a:satMod val="115000"/>
                    </a:schemeClr>
                  </a:gs>
                  <a:gs pos="50000">
                    <a:schemeClr val="tx1">
                      <a:lumMod val="50000"/>
                      <a:lumOff val="50000"/>
                      <a:shade val="67500"/>
                      <a:satMod val="115000"/>
                    </a:schemeClr>
                  </a:gs>
                  <a:gs pos="100000">
                    <a:schemeClr val="tx1">
                      <a:lumMod val="50000"/>
                      <a:lumOff val="5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noFill/>
                <a:tailEnd type="stealt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20" name="TextovéPole 40"/>
              <p:cNvSpPr txBox="1">
                <a:spLocks noChangeArrowheads="1"/>
              </p:cNvSpPr>
              <p:nvPr/>
            </p:nvSpPr>
            <p:spPr bwMode="auto">
              <a:xfrm>
                <a:off x="1190631" y="1826658"/>
                <a:ext cx="292493" cy="268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r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rgbClr val="FF0000"/>
                    </a:solidFill>
                    <a:latin typeface="Calibri" pitchFamily="34" charset="0"/>
                  </a:rPr>
                  <a:t>+</a:t>
                </a:r>
              </a:p>
            </p:txBody>
          </p:sp>
          <p:sp>
            <p:nvSpPr>
              <p:cNvPr id="21" name="TextovéPole 41"/>
              <p:cNvSpPr txBox="1">
                <a:spLocks noChangeArrowheads="1"/>
              </p:cNvSpPr>
              <p:nvPr/>
            </p:nvSpPr>
            <p:spPr bwMode="auto">
              <a:xfrm>
                <a:off x="5647657" y="1660261"/>
                <a:ext cx="292493" cy="268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r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rgbClr val="FF0000"/>
                    </a:solidFill>
                    <a:latin typeface="Calibri" pitchFamily="34" charset="0"/>
                  </a:rPr>
                  <a:t>_</a:t>
                </a:r>
              </a:p>
            </p:txBody>
          </p:sp>
          <p:cxnSp>
            <p:nvCxnSpPr>
              <p:cNvPr id="22" name="Přímá spojnice 21"/>
              <p:cNvCxnSpPr/>
              <p:nvPr/>
            </p:nvCxnSpPr>
            <p:spPr>
              <a:xfrm>
                <a:off x="1619671" y="2077739"/>
                <a:ext cx="174524" cy="203325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r="2700000" sx="104000" sy="104000" algn="tl" rotWithShape="0">
                  <a:srgbClr val="00FF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/>
              <p:cNvCxnSpPr/>
              <p:nvPr/>
            </p:nvCxnSpPr>
            <p:spPr>
              <a:xfrm flipV="1">
                <a:off x="1781689" y="1921871"/>
                <a:ext cx="270031" cy="353404"/>
              </a:xfrm>
              <a:prstGeom prst="line">
                <a:avLst/>
              </a:prstGeom>
              <a:ln w="19050">
                <a:solidFill>
                  <a:srgbClr val="00FF00"/>
                </a:solidFill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76200" dir="2700000" sx="104000" sy="104000" algn="tl" rotWithShape="0">
                  <a:srgbClr val="00FF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bdélník 23"/>
              <p:cNvSpPr/>
              <p:nvPr/>
            </p:nvSpPr>
            <p:spPr>
              <a:xfrm>
                <a:off x="1668030" y="2132782"/>
                <a:ext cx="240379" cy="25084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grpSp>
            <p:nvGrpSpPr>
              <p:cNvPr id="25" name="Skupina 45"/>
              <p:cNvGrpSpPr>
                <a:grpSpLocks/>
              </p:cNvGrpSpPr>
              <p:nvPr/>
            </p:nvGrpSpPr>
            <p:grpSpPr bwMode="auto">
              <a:xfrm>
                <a:off x="1259631" y="2204864"/>
                <a:ext cx="4680520" cy="144016"/>
                <a:chOff x="1259632" y="1052736"/>
                <a:chExt cx="4680520" cy="144016"/>
              </a:xfrm>
            </p:grpSpPr>
            <p:sp>
              <p:nvSpPr>
                <p:cNvPr id="26" name="Obdélník 25"/>
                <p:cNvSpPr/>
                <p:nvPr/>
              </p:nvSpPr>
              <p:spPr>
                <a:xfrm>
                  <a:off x="1259632" y="1052736"/>
                  <a:ext cx="4680520" cy="144016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27" name="Volný tvar 26"/>
                <p:cNvSpPr/>
                <p:nvPr/>
              </p:nvSpPr>
              <p:spPr>
                <a:xfrm>
                  <a:off x="1782673" y="1095360"/>
                  <a:ext cx="0" cy="61766"/>
                </a:xfrm>
                <a:custGeom>
                  <a:avLst/>
                  <a:gdLst>
                    <a:gd name="connsiteX0" fmla="*/ 0 w 0"/>
                    <a:gd name="connsiteY0" fmla="*/ 0 h 62064"/>
                    <a:gd name="connsiteX1" fmla="*/ 0 w 0"/>
                    <a:gd name="connsiteY1" fmla="*/ 62064 h 6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62064">
                      <a:moveTo>
                        <a:pt x="0" y="0"/>
                      </a:moveTo>
                      <a:lnTo>
                        <a:pt x="0" y="62064"/>
                      </a:lnTo>
                    </a:path>
                  </a:pathLst>
                </a:custGeom>
                <a:no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12984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Postup přípravy vzorků</a:t>
            </a:r>
          </a:p>
        </p:txBody>
      </p:sp>
      <p:sp>
        <p:nvSpPr>
          <p:cNvPr id="4" name="Obdélník 3"/>
          <p:cNvSpPr/>
          <p:nvPr/>
        </p:nvSpPr>
        <p:spPr>
          <a:xfrm>
            <a:off x="899592" y="1808044"/>
            <a:ext cx="7128792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39725">
              <a:spcBef>
                <a:spcPts val="800"/>
              </a:spcBef>
              <a:buSzPct val="45000"/>
              <a:buFont typeface="Wingdings" pitchFamily="2" charset="2"/>
              <a:buChar char="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cs-CZ" sz="2400" dirty="0"/>
              <a:t> </a:t>
            </a:r>
            <a:r>
              <a:rPr lang="cs-CZ" sz="2400" b="1" u="sng" dirty="0">
                <a:solidFill>
                  <a:srgbClr val="7E0021"/>
                </a:solidFill>
              </a:rPr>
              <a:t>PCR amplifikace</a:t>
            </a:r>
            <a:r>
              <a:rPr lang="cs-CZ" sz="2400" dirty="0"/>
              <a:t> – </a:t>
            </a:r>
            <a:r>
              <a:rPr lang="cs-CZ" sz="2400" dirty="0" err="1"/>
              <a:t>multilokusová</a:t>
            </a:r>
            <a:r>
              <a:rPr lang="cs-CZ" sz="2400" dirty="0"/>
              <a:t>; několik párů </a:t>
            </a:r>
            <a:r>
              <a:rPr lang="cs-CZ" sz="2400" dirty="0" err="1"/>
              <a:t>primerů</a:t>
            </a:r>
            <a:r>
              <a:rPr lang="cs-CZ" sz="2400" dirty="0"/>
              <a:t> (jeden </a:t>
            </a:r>
            <a:r>
              <a:rPr lang="cs-CZ" sz="2400" dirty="0" err="1"/>
              <a:t>primer</a:t>
            </a:r>
            <a:r>
              <a:rPr lang="cs-CZ" sz="2400" dirty="0"/>
              <a:t> z každého páru označen fluorescenční barvičkou) + pár </a:t>
            </a:r>
            <a:r>
              <a:rPr lang="cs-CZ" sz="2400" dirty="0" err="1"/>
              <a:t>primerů</a:t>
            </a:r>
            <a:r>
              <a:rPr lang="cs-CZ" sz="2400" dirty="0"/>
              <a:t> pro PCR specifického úseku v genu pro </a:t>
            </a:r>
            <a:r>
              <a:rPr lang="cs-CZ" sz="2400" dirty="0" err="1">
                <a:solidFill>
                  <a:srgbClr val="6B2394"/>
                </a:solidFill>
              </a:rPr>
              <a:t>amelogenin</a:t>
            </a:r>
            <a:r>
              <a:rPr lang="cs-CZ" sz="2400" dirty="0">
                <a:solidFill>
                  <a:srgbClr val="6B2394"/>
                </a:solidFill>
              </a:rPr>
              <a:t> </a:t>
            </a:r>
            <a:r>
              <a:rPr lang="cs-CZ" sz="2400" dirty="0"/>
              <a:t>(určení pohlaví)</a:t>
            </a:r>
          </a:p>
          <a:p>
            <a:pPr marL="341313" indent="-339725">
              <a:spcBef>
                <a:spcPts val="800"/>
              </a:spcBef>
              <a:buSzPct val="45000"/>
              <a:buFont typeface="Wingdings" pitchFamily="2" charset="2"/>
              <a:buChar char="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cs-CZ" sz="2400" dirty="0"/>
              <a:t> </a:t>
            </a:r>
            <a:r>
              <a:rPr lang="cs-CZ" sz="2400" b="1" u="sng" dirty="0">
                <a:solidFill>
                  <a:srgbClr val="7E0021"/>
                </a:solidFill>
              </a:rPr>
              <a:t>Kapilární elektroforéza</a:t>
            </a:r>
            <a:r>
              <a:rPr lang="cs-CZ" sz="2400" u="sng" dirty="0">
                <a:solidFill>
                  <a:srgbClr val="7E0021"/>
                </a:solidFill>
              </a:rPr>
              <a:t> </a:t>
            </a:r>
            <a:r>
              <a:rPr lang="cs-CZ" sz="2400" dirty="0"/>
              <a:t>– PCR produkt spolu s vnitřním standardem </a:t>
            </a:r>
            <a:r>
              <a:rPr lang="cs-CZ" sz="2400" dirty="0" err="1"/>
              <a:t>napipetujeme</a:t>
            </a:r>
            <a:r>
              <a:rPr lang="cs-CZ" sz="2400" dirty="0"/>
              <a:t> do zkumavky s </a:t>
            </a:r>
            <a:r>
              <a:rPr lang="cs-CZ" sz="2400" dirty="0" err="1"/>
              <a:t>formamidem</a:t>
            </a:r>
            <a:r>
              <a:rPr lang="cs-CZ" sz="2400" dirty="0"/>
              <a:t> (silně denaturující účinek), resp. </a:t>
            </a:r>
            <a:r>
              <a:rPr lang="cs-CZ" sz="2400" dirty="0" err="1"/>
              <a:t>HiDi</a:t>
            </a:r>
            <a:r>
              <a:rPr lang="cs-CZ" sz="2400" dirty="0"/>
              <a:t> </a:t>
            </a:r>
            <a:r>
              <a:rPr lang="cs-CZ" sz="2400" dirty="0" err="1"/>
              <a:t>formamid+vnitřní</a:t>
            </a:r>
            <a:r>
              <a:rPr lang="cs-CZ" sz="2400" dirty="0"/>
              <a:t> standard  a pak přidám vzorek</a:t>
            </a:r>
          </a:p>
        </p:txBody>
      </p:sp>
    </p:spTree>
    <p:extLst>
      <p:ext uri="{BB962C8B-B14F-4D97-AF65-F5344CB8AC3E}">
        <p14:creationId xmlns:p14="http://schemas.microsoft.com/office/powerpoint/2010/main" val="1189980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4" name="Skupina 23"/>
          <p:cNvGrpSpPr>
            <a:grpSpLocks/>
          </p:cNvGrpSpPr>
          <p:nvPr/>
        </p:nvGrpSpPr>
        <p:grpSpPr bwMode="auto">
          <a:xfrm>
            <a:off x="827584" y="313802"/>
            <a:ext cx="7416824" cy="5688632"/>
            <a:chOff x="1119470" y="542270"/>
            <a:chExt cx="4968552" cy="4176464"/>
          </a:xfrm>
        </p:grpSpPr>
        <p:sp>
          <p:nvSpPr>
            <p:cNvPr id="5" name="Obdélník 4"/>
            <p:cNvSpPr/>
            <p:nvPr/>
          </p:nvSpPr>
          <p:spPr>
            <a:xfrm>
              <a:off x="1119470" y="542270"/>
              <a:ext cx="4968552" cy="4176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000" b="1"/>
            </a:p>
          </p:txBody>
        </p:sp>
        <p:grpSp>
          <p:nvGrpSpPr>
            <p:cNvPr id="6" name="Skupina 25"/>
            <p:cNvGrpSpPr>
              <a:grpSpLocks/>
            </p:cNvGrpSpPr>
            <p:nvPr/>
          </p:nvGrpSpPr>
          <p:grpSpPr bwMode="auto">
            <a:xfrm>
              <a:off x="1331640" y="980728"/>
              <a:ext cx="4608512" cy="1512168"/>
              <a:chOff x="1331640" y="764704"/>
              <a:chExt cx="4608512" cy="1512168"/>
            </a:xfrm>
          </p:grpSpPr>
          <p:grpSp>
            <p:nvGrpSpPr>
              <p:cNvPr id="54" name="Skupina 75"/>
              <p:cNvGrpSpPr>
                <a:grpSpLocks/>
              </p:cNvGrpSpPr>
              <p:nvPr/>
            </p:nvGrpSpPr>
            <p:grpSpPr bwMode="auto">
              <a:xfrm>
                <a:off x="1331640" y="764704"/>
                <a:ext cx="4608512" cy="1296144"/>
                <a:chOff x="1331640" y="764704"/>
                <a:chExt cx="4608512" cy="1296144"/>
              </a:xfrm>
            </p:grpSpPr>
            <p:sp>
              <p:nvSpPr>
                <p:cNvPr id="57" name="Volný tvar 56"/>
                <p:cNvSpPr/>
                <p:nvPr/>
              </p:nvSpPr>
              <p:spPr>
                <a:xfrm>
                  <a:off x="3924357" y="1012397"/>
                  <a:ext cx="447994" cy="688632"/>
                </a:xfrm>
                <a:custGeom>
                  <a:avLst/>
                  <a:gdLst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9530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3815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15723 h 1170050"/>
                    <a:gd name="connsiteX1" fmla="*/ 238125 w 904875"/>
                    <a:gd name="connsiteY1" fmla="*/ 1058573 h 1170050"/>
                    <a:gd name="connsiteX2" fmla="*/ 333375 w 904875"/>
                    <a:gd name="connsiteY2" fmla="*/ 506123 h 1170050"/>
                    <a:gd name="connsiteX3" fmla="*/ 438150 w 904875"/>
                    <a:gd name="connsiteY3" fmla="*/ 1298 h 1170050"/>
                    <a:gd name="connsiteX4" fmla="*/ 476250 w 904875"/>
                    <a:gd name="connsiteY4" fmla="*/ 658523 h 1170050"/>
                    <a:gd name="connsiteX5" fmla="*/ 504825 w 904875"/>
                    <a:gd name="connsiteY5" fmla="*/ 1134773 h 1170050"/>
                    <a:gd name="connsiteX6" fmla="*/ 904875 w 904875"/>
                    <a:gd name="connsiteY6" fmla="*/ 1134773 h 1170050"/>
                    <a:gd name="connsiteX7" fmla="*/ 904875 w 904875"/>
                    <a:gd name="connsiteY7" fmla="*/ 1134773 h 1170050"/>
                    <a:gd name="connsiteX0" fmla="*/ 0 w 904875"/>
                    <a:gd name="connsiteY0" fmla="*/ 1115878 h 1169500"/>
                    <a:gd name="connsiteX1" fmla="*/ 238125 w 904875"/>
                    <a:gd name="connsiteY1" fmla="*/ 1058728 h 1169500"/>
                    <a:gd name="connsiteX2" fmla="*/ 333375 w 904875"/>
                    <a:gd name="connsiteY2" fmla="*/ 506278 h 1169500"/>
                    <a:gd name="connsiteX3" fmla="*/ 438150 w 904875"/>
                    <a:gd name="connsiteY3" fmla="*/ 1453 h 1169500"/>
                    <a:gd name="connsiteX4" fmla="*/ 447675 w 904875"/>
                    <a:gd name="connsiteY4" fmla="*/ 668203 h 1169500"/>
                    <a:gd name="connsiteX5" fmla="*/ 504825 w 904875"/>
                    <a:gd name="connsiteY5" fmla="*/ 1134928 h 1169500"/>
                    <a:gd name="connsiteX6" fmla="*/ 904875 w 904875"/>
                    <a:gd name="connsiteY6" fmla="*/ 1134928 h 1169500"/>
                    <a:gd name="connsiteX7" fmla="*/ 904875 w 904875"/>
                    <a:gd name="connsiteY7" fmla="*/ 1134928 h 1169500"/>
                    <a:gd name="connsiteX0" fmla="*/ 0 w 904875"/>
                    <a:gd name="connsiteY0" fmla="*/ 1115878 h 1143881"/>
                    <a:gd name="connsiteX1" fmla="*/ 238125 w 904875"/>
                    <a:gd name="connsiteY1" fmla="*/ 1058728 h 1143881"/>
                    <a:gd name="connsiteX2" fmla="*/ 333375 w 904875"/>
                    <a:gd name="connsiteY2" fmla="*/ 506278 h 1143881"/>
                    <a:gd name="connsiteX3" fmla="*/ 438150 w 904875"/>
                    <a:gd name="connsiteY3" fmla="*/ 1453 h 1143881"/>
                    <a:gd name="connsiteX4" fmla="*/ 447675 w 904875"/>
                    <a:gd name="connsiteY4" fmla="*/ 668203 h 1143881"/>
                    <a:gd name="connsiteX5" fmla="*/ 504825 w 904875"/>
                    <a:gd name="connsiteY5" fmla="*/ 1134928 h 1143881"/>
                    <a:gd name="connsiteX6" fmla="*/ 904875 w 904875"/>
                    <a:gd name="connsiteY6" fmla="*/ 1134928 h 1143881"/>
                    <a:gd name="connsiteX7" fmla="*/ 904875 w 904875"/>
                    <a:gd name="connsiteY7" fmla="*/ 1134928 h 1143881"/>
                    <a:gd name="connsiteX0" fmla="*/ 0 w 904875"/>
                    <a:gd name="connsiteY0" fmla="*/ 1115878 h 1136705"/>
                    <a:gd name="connsiteX1" fmla="*/ 238125 w 904875"/>
                    <a:gd name="connsiteY1" fmla="*/ 1058728 h 1136705"/>
                    <a:gd name="connsiteX2" fmla="*/ 333375 w 904875"/>
                    <a:gd name="connsiteY2" fmla="*/ 506278 h 1136705"/>
                    <a:gd name="connsiteX3" fmla="*/ 438150 w 904875"/>
                    <a:gd name="connsiteY3" fmla="*/ 1453 h 1136705"/>
                    <a:gd name="connsiteX4" fmla="*/ 447675 w 904875"/>
                    <a:gd name="connsiteY4" fmla="*/ 668203 h 1136705"/>
                    <a:gd name="connsiteX5" fmla="*/ 504825 w 904875"/>
                    <a:gd name="connsiteY5" fmla="*/ 1134928 h 1136705"/>
                    <a:gd name="connsiteX6" fmla="*/ 904875 w 904875"/>
                    <a:gd name="connsiteY6" fmla="*/ 1134928 h 1136705"/>
                    <a:gd name="connsiteX7" fmla="*/ 904875 w 904875"/>
                    <a:gd name="connsiteY7" fmla="*/ 1134928 h 1136705"/>
                    <a:gd name="connsiteX0" fmla="*/ 0 w 904875"/>
                    <a:gd name="connsiteY0" fmla="*/ 1115928 h 1172553"/>
                    <a:gd name="connsiteX1" fmla="*/ 219075 w 904875"/>
                    <a:gd name="connsiteY1" fmla="*/ 1134978 h 1172553"/>
                    <a:gd name="connsiteX2" fmla="*/ 333375 w 904875"/>
                    <a:gd name="connsiteY2" fmla="*/ 506328 h 1172553"/>
                    <a:gd name="connsiteX3" fmla="*/ 438150 w 904875"/>
                    <a:gd name="connsiteY3" fmla="*/ 1503 h 1172553"/>
                    <a:gd name="connsiteX4" fmla="*/ 447675 w 904875"/>
                    <a:gd name="connsiteY4" fmla="*/ 668253 h 1172553"/>
                    <a:gd name="connsiteX5" fmla="*/ 504825 w 904875"/>
                    <a:gd name="connsiteY5" fmla="*/ 1134978 h 1172553"/>
                    <a:gd name="connsiteX6" fmla="*/ 904875 w 904875"/>
                    <a:gd name="connsiteY6" fmla="*/ 1134978 h 1172553"/>
                    <a:gd name="connsiteX7" fmla="*/ 904875 w 904875"/>
                    <a:gd name="connsiteY7" fmla="*/ 1134978 h 1172553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952500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1095375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3183"/>
                    <a:gd name="connsiteX1" fmla="*/ 666750 w 1352550"/>
                    <a:gd name="connsiteY1" fmla="*/ 1133545 h 1283183"/>
                    <a:gd name="connsiteX2" fmla="*/ 809625 w 1352550"/>
                    <a:gd name="connsiteY2" fmla="*/ 619195 h 1283183"/>
                    <a:gd name="connsiteX3" fmla="*/ 885825 w 1352550"/>
                    <a:gd name="connsiteY3" fmla="*/ 70 h 1283183"/>
                    <a:gd name="connsiteX4" fmla="*/ 962025 w 1352550"/>
                    <a:gd name="connsiteY4" fmla="*/ 657295 h 1283183"/>
                    <a:gd name="connsiteX5" fmla="*/ 1095375 w 1352550"/>
                    <a:gd name="connsiteY5" fmla="*/ 1133545 h 1283183"/>
                    <a:gd name="connsiteX6" fmla="*/ 1352550 w 1352550"/>
                    <a:gd name="connsiteY6" fmla="*/ 1133545 h 1283183"/>
                    <a:gd name="connsiteX7" fmla="*/ 1352550 w 1352550"/>
                    <a:gd name="connsiteY7" fmla="*/ 1133545 h 1283183"/>
                    <a:gd name="connsiteX0" fmla="*/ 0 w 1009650"/>
                    <a:gd name="connsiteY0" fmla="*/ 1104970 h 1171849"/>
                    <a:gd name="connsiteX1" fmla="*/ 323850 w 1009650"/>
                    <a:gd name="connsiteY1" fmla="*/ 1133545 h 1171849"/>
                    <a:gd name="connsiteX2" fmla="*/ 466725 w 1009650"/>
                    <a:gd name="connsiteY2" fmla="*/ 619195 h 1171849"/>
                    <a:gd name="connsiteX3" fmla="*/ 542925 w 1009650"/>
                    <a:gd name="connsiteY3" fmla="*/ 70 h 1171849"/>
                    <a:gd name="connsiteX4" fmla="*/ 619125 w 1009650"/>
                    <a:gd name="connsiteY4" fmla="*/ 657295 h 1171849"/>
                    <a:gd name="connsiteX5" fmla="*/ 752475 w 1009650"/>
                    <a:gd name="connsiteY5" fmla="*/ 1133545 h 1171849"/>
                    <a:gd name="connsiteX6" fmla="*/ 1009650 w 1009650"/>
                    <a:gd name="connsiteY6" fmla="*/ 1133545 h 1171849"/>
                    <a:gd name="connsiteX7" fmla="*/ 1009650 w 1009650"/>
                    <a:gd name="connsiteY7" fmla="*/ 1133545 h 1171849"/>
                    <a:gd name="connsiteX0" fmla="*/ 0 w 1009650"/>
                    <a:gd name="connsiteY0" fmla="*/ 1104970 h 1165941"/>
                    <a:gd name="connsiteX1" fmla="*/ 323850 w 1009650"/>
                    <a:gd name="connsiteY1" fmla="*/ 1133545 h 1165941"/>
                    <a:gd name="connsiteX2" fmla="*/ 466725 w 1009650"/>
                    <a:gd name="connsiteY2" fmla="*/ 619195 h 1165941"/>
                    <a:gd name="connsiteX3" fmla="*/ 542925 w 1009650"/>
                    <a:gd name="connsiteY3" fmla="*/ 70 h 1165941"/>
                    <a:gd name="connsiteX4" fmla="*/ 619125 w 1009650"/>
                    <a:gd name="connsiteY4" fmla="*/ 657295 h 1165941"/>
                    <a:gd name="connsiteX5" fmla="*/ 752475 w 1009650"/>
                    <a:gd name="connsiteY5" fmla="*/ 1133545 h 1165941"/>
                    <a:gd name="connsiteX6" fmla="*/ 1009650 w 1009650"/>
                    <a:gd name="connsiteY6" fmla="*/ 1133545 h 1165941"/>
                    <a:gd name="connsiteX7" fmla="*/ 1009650 w 1009650"/>
                    <a:gd name="connsiteY7" fmla="*/ 1133545 h 1165941"/>
                    <a:gd name="connsiteX0" fmla="*/ 0 w 1000125"/>
                    <a:gd name="connsiteY0" fmla="*/ 1133545 h 1175223"/>
                    <a:gd name="connsiteX1" fmla="*/ 314325 w 1000125"/>
                    <a:gd name="connsiteY1" fmla="*/ 1133545 h 1175223"/>
                    <a:gd name="connsiteX2" fmla="*/ 457200 w 1000125"/>
                    <a:gd name="connsiteY2" fmla="*/ 619195 h 1175223"/>
                    <a:gd name="connsiteX3" fmla="*/ 533400 w 1000125"/>
                    <a:gd name="connsiteY3" fmla="*/ 70 h 1175223"/>
                    <a:gd name="connsiteX4" fmla="*/ 609600 w 1000125"/>
                    <a:gd name="connsiteY4" fmla="*/ 657295 h 1175223"/>
                    <a:gd name="connsiteX5" fmla="*/ 742950 w 1000125"/>
                    <a:gd name="connsiteY5" fmla="*/ 1133545 h 1175223"/>
                    <a:gd name="connsiteX6" fmla="*/ 1000125 w 1000125"/>
                    <a:gd name="connsiteY6" fmla="*/ 1133545 h 1175223"/>
                    <a:gd name="connsiteX7" fmla="*/ 1000125 w 1000125"/>
                    <a:gd name="connsiteY7" fmla="*/ 1133545 h 1175223"/>
                    <a:gd name="connsiteX0" fmla="*/ 0 w 1000125"/>
                    <a:gd name="connsiteY0" fmla="*/ 1133545 h 1172909"/>
                    <a:gd name="connsiteX1" fmla="*/ 314325 w 1000125"/>
                    <a:gd name="connsiteY1" fmla="*/ 1133545 h 1172909"/>
                    <a:gd name="connsiteX2" fmla="*/ 457200 w 1000125"/>
                    <a:gd name="connsiteY2" fmla="*/ 619195 h 1172909"/>
                    <a:gd name="connsiteX3" fmla="*/ 533400 w 1000125"/>
                    <a:gd name="connsiteY3" fmla="*/ 70 h 1172909"/>
                    <a:gd name="connsiteX4" fmla="*/ 609600 w 1000125"/>
                    <a:gd name="connsiteY4" fmla="*/ 657295 h 1172909"/>
                    <a:gd name="connsiteX5" fmla="*/ 742950 w 1000125"/>
                    <a:gd name="connsiteY5" fmla="*/ 1133545 h 1172909"/>
                    <a:gd name="connsiteX6" fmla="*/ 1000125 w 1000125"/>
                    <a:gd name="connsiteY6" fmla="*/ 1133545 h 1172909"/>
                    <a:gd name="connsiteX7" fmla="*/ 1000125 w 1000125"/>
                    <a:gd name="connsiteY7" fmla="*/ 1133545 h 1172909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125" h="1139295">
                      <a:moveTo>
                        <a:pt x="0" y="1133545"/>
                      </a:moveTo>
                      <a:cubicBezTo>
                        <a:pt x="113506" y="1139101"/>
                        <a:pt x="180975" y="1143070"/>
                        <a:pt x="314325" y="1133545"/>
                      </a:cubicBezTo>
                      <a:cubicBezTo>
                        <a:pt x="409575" y="1124020"/>
                        <a:pt x="430213" y="817632"/>
                        <a:pt x="457200" y="619195"/>
                      </a:cubicBezTo>
                      <a:cubicBezTo>
                        <a:pt x="484187" y="420758"/>
                        <a:pt x="508000" y="-6280"/>
                        <a:pt x="533400" y="70"/>
                      </a:cubicBezTo>
                      <a:cubicBezTo>
                        <a:pt x="558800" y="6420"/>
                        <a:pt x="584200" y="468383"/>
                        <a:pt x="609600" y="657295"/>
                      </a:cubicBezTo>
                      <a:cubicBezTo>
                        <a:pt x="635000" y="846207"/>
                        <a:pt x="677863" y="1139895"/>
                        <a:pt x="742950" y="1133545"/>
                      </a:cubicBezTo>
                      <a:cubicBezTo>
                        <a:pt x="808037" y="1127195"/>
                        <a:pt x="957263" y="1133545"/>
                        <a:pt x="1000125" y="1133545"/>
                      </a:cubicBezTo>
                      <a:lnTo>
                        <a:pt x="1000125" y="1133545"/>
                      </a:lnTo>
                    </a:path>
                  </a:pathLst>
                </a:cu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58" name="Volný tvar 57"/>
                <p:cNvSpPr/>
                <p:nvPr/>
              </p:nvSpPr>
              <p:spPr>
                <a:xfrm>
                  <a:off x="2843755" y="1420613"/>
                  <a:ext cx="359380" cy="287861"/>
                </a:xfrm>
                <a:custGeom>
                  <a:avLst/>
                  <a:gdLst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9530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3815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15723 h 1170050"/>
                    <a:gd name="connsiteX1" fmla="*/ 238125 w 904875"/>
                    <a:gd name="connsiteY1" fmla="*/ 1058573 h 1170050"/>
                    <a:gd name="connsiteX2" fmla="*/ 333375 w 904875"/>
                    <a:gd name="connsiteY2" fmla="*/ 506123 h 1170050"/>
                    <a:gd name="connsiteX3" fmla="*/ 438150 w 904875"/>
                    <a:gd name="connsiteY3" fmla="*/ 1298 h 1170050"/>
                    <a:gd name="connsiteX4" fmla="*/ 476250 w 904875"/>
                    <a:gd name="connsiteY4" fmla="*/ 658523 h 1170050"/>
                    <a:gd name="connsiteX5" fmla="*/ 504825 w 904875"/>
                    <a:gd name="connsiteY5" fmla="*/ 1134773 h 1170050"/>
                    <a:gd name="connsiteX6" fmla="*/ 904875 w 904875"/>
                    <a:gd name="connsiteY6" fmla="*/ 1134773 h 1170050"/>
                    <a:gd name="connsiteX7" fmla="*/ 904875 w 904875"/>
                    <a:gd name="connsiteY7" fmla="*/ 1134773 h 1170050"/>
                    <a:gd name="connsiteX0" fmla="*/ 0 w 904875"/>
                    <a:gd name="connsiteY0" fmla="*/ 1115878 h 1169500"/>
                    <a:gd name="connsiteX1" fmla="*/ 238125 w 904875"/>
                    <a:gd name="connsiteY1" fmla="*/ 1058728 h 1169500"/>
                    <a:gd name="connsiteX2" fmla="*/ 333375 w 904875"/>
                    <a:gd name="connsiteY2" fmla="*/ 506278 h 1169500"/>
                    <a:gd name="connsiteX3" fmla="*/ 438150 w 904875"/>
                    <a:gd name="connsiteY3" fmla="*/ 1453 h 1169500"/>
                    <a:gd name="connsiteX4" fmla="*/ 447675 w 904875"/>
                    <a:gd name="connsiteY4" fmla="*/ 668203 h 1169500"/>
                    <a:gd name="connsiteX5" fmla="*/ 504825 w 904875"/>
                    <a:gd name="connsiteY5" fmla="*/ 1134928 h 1169500"/>
                    <a:gd name="connsiteX6" fmla="*/ 904875 w 904875"/>
                    <a:gd name="connsiteY6" fmla="*/ 1134928 h 1169500"/>
                    <a:gd name="connsiteX7" fmla="*/ 904875 w 904875"/>
                    <a:gd name="connsiteY7" fmla="*/ 1134928 h 1169500"/>
                    <a:gd name="connsiteX0" fmla="*/ 0 w 904875"/>
                    <a:gd name="connsiteY0" fmla="*/ 1115878 h 1143881"/>
                    <a:gd name="connsiteX1" fmla="*/ 238125 w 904875"/>
                    <a:gd name="connsiteY1" fmla="*/ 1058728 h 1143881"/>
                    <a:gd name="connsiteX2" fmla="*/ 333375 w 904875"/>
                    <a:gd name="connsiteY2" fmla="*/ 506278 h 1143881"/>
                    <a:gd name="connsiteX3" fmla="*/ 438150 w 904875"/>
                    <a:gd name="connsiteY3" fmla="*/ 1453 h 1143881"/>
                    <a:gd name="connsiteX4" fmla="*/ 447675 w 904875"/>
                    <a:gd name="connsiteY4" fmla="*/ 668203 h 1143881"/>
                    <a:gd name="connsiteX5" fmla="*/ 504825 w 904875"/>
                    <a:gd name="connsiteY5" fmla="*/ 1134928 h 1143881"/>
                    <a:gd name="connsiteX6" fmla="*/ 904875 w 904875"/>
                    <a:gd name="connsiteY6" fmla="*/ 1134928 h 1143881"/>
                    <a:gd name="connsiteX7" fmla="*/ 904875 w 904875"/>
                    <a:gd name="connsiteY7" fmla="*/ 1134928 h 1143881"/>
                    <a:gd name="connsiteX0" fmla="*/ 0 w 904875"/>
                    <a:gd name="connsiteY0" fmla="*/ 1115878 h 1136705"/>
                    <a:gd name="connsiteX1" fmla="*/ 238125 w 904875"/>
                    <a:gd name="connsiteY1" fmla="*/ 1058728 h 1136705"/>
                    <a:gd name="connsiteX2" fmla="*/ 333375 w 904875"/>
                    <a:gd name="connsiteY2" fmla="*/ 506278 h 1136705"/>
                    <a:gd name="connsiteX3" fmla="*/ 438150 w 904875"/>
                    <a:gd name="connsiteY3" fmla="*/ 1453 h 1136705"/>
                    <a:gd name="connsiteX4" fmla="*/ 447675 w 904875"/>
                    <a:gd name="connsiteY4" fmla="*/ 668203 h 1136705"/>
                    <a:gd name="connsiteX5" fmla="*/ 504825 w 904875"/>
                    <a:gd name="connsiteY5" fmla="*/ 1134928 h 1136705"/>
                    <a:gd name="connsiteX6" fmla="*/ 904875 w 904875"/>
                    <a:gd name="connsiteY6" fmla="*/ 1134928 h 1136705"/>
                    <a:gd name="connsiteX7" fmla="*/ 904875 w 904875"/>
                    <a:gd name="connsiteY7" fmla="*/ 1134928 h 1136705"/>
                    <a:gd name="connsiteX0" fmla="*/ 0 w 904875"/>
                    <a:gd name="connsiteY0" fmla="*/ 1115928 h 1172553"/>
                    <a:gd name="connsiteX1" fmla="*/ 219075 w 904875"/>
                    <a:gd name="connsiteY1" fmla="*/ 1134978 h 1172553"/>
                    <a:gd name="connsiteX2" fmla="*/ 333375 w 904875"/>
                    <a:gd name="connsiteY2" fmla="*/ 506328 h 1172553"/>
                    <a:gd name="connsiteX3" fmla="*/ 438150 w 904875"/>
                    <a:gd name="connsiteY3" fmla="*/ 1503 h 1172553"/>
                    <a:gd name="connsiteX4" fmla="*/ 447675 w 904875"/>
                    <a:gd name="connsiteY4" fmla="*/ 668253 h 1172553"/>
                    <a:gd name="connsiteX5" fmla="*/ 504825 w 904875"/>
                    <a:gd name="connsiteY5" fmla="*/ 1134978 h 1172553"/>
                    <a:gd name="connsiteX6" fmla="*/ 904875 w 904875"/>
                    <a:gd name="connsiteY6" fmla="*/ 1134978 h 1172553"/>
                    <a:gd name="connsiteX7" fmla="*/ 904875 w 904875"/>
                    <a:gd name="connsiteY7" fmla="*/ 1134978 h 1172553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952500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1095375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3183"/>
                    <a:gd name="connsiteX1" fmla="*/ 666750 w 1352550"/>
                    <a:gd name="connsiteY1" fmla="*/ 1133545 h 1283183"/>
                    <a:gd name="connsiteX2" fmla="*/ 809625 w 1352550"/>
                    <a:gd name="connsiteY2" fmla="*/ 619195 h 1283183"/>
                    <a:gd name="connsiteX3" fmla="*/ 885825 w 1352550"/>
                    <a:gd name="connsiteY3" fmla="*/ 70 h 1283183"/>
                    <a:gd name="connsiteX4" fmla="*/ 962025 w 1352550"/>
                    <a:gd name="connsiteY4" fmla="*/ 657295 h 1283183"/>
                    <a:gd name="connsiteX5" fmla="*/ 1095375 w 1352550"/>
                    <a:gd name="connsiteY5" fmla="*/ 1133545 h 1283183"/>
                    <a:gd name="connsiteX6" fmla="*/ 1352550 w 1352550"/>
                    <a:gd name="connsiteY6" fmla="*/ 1133545 h 1283183"/>
                    <a:gd name="connsiteX7" fmla="*/ 1352550 w 1352550"/>
                    <a:gd name="connsiteY7" fmla="*/ 1133545 h 1283183"/>
                    <a:gd name="connsiteX0" fmla="*/ 0 w 1009650"/>
                    <a:gd name="connsiteY0" fmla="*/ 1104970 h 1171849"/>
                    <a:gd name="connsiteX1" fmla="*/ 323850 w 1009650"/>
                    <a:gd name="connsiteY1" fmla="*/ 1133545 h 1171849"/>
                    <a:gd name="connsiteX2" fmla="*/ 466725 w 1009650"/>
                    <a:gd name="connsiteY2" fmla="*/ 619195 h 1171849"/>
                    <a:gd name="connsiteX3" fmla="*/ 542925 w 1009650"/>
                    <a:gd name="connsiteY3" fmla="*/ 70 h 1171849"/>
                    <a:gd name="connsiteX4" fmla="*/ 619125 w 1009650"/>
                    <a:gd name="connsiteY4" fmla="*/ 657295 h 1171849"/>
                    <a:gd name="connsiteX5" fmla="*/ 752475 w 1009650"/>
                    <a:gd name="connsiteY5" fmla="*/ 1133545 h 1171849"/>
                    <a:gd name="connsiteX6" fmla="*/ 1009650 w 1009650"/>
                    <a:gd name="connsiteY6" fmla="*/ 1133545 h 1171849"/>
                    <a:gd name="connsiteX7" fmla="*/ 1009650 w 1009650"/>
                    <a:gd name="connsiteY7" fmla="*/ 1133545 h 1171849"/>
                    <a:gd name="connsiteX0" fmla="*/ 0 w 1009650"/>
                    <a:gd name="connsiteY0" fmla="*/ 1104970 h 1165941"/>
                    <a:gd name="connsiteX1" fmla="*/ 323850 w 1009650"/>
                    <a:gd name="connsiteY1" fmla="*/ 1133545 h 1165941"/>
                    <a:gd name="connsiteX2" fmla="*/ 466725 w 1009650"/>
                    <a:gd name="connsiteY2" fmla="*/ 619195 h 1165941"/>
                    <a:gd name="connsiteX3" fmla="*/ 542925 w 1009650"/>
                    <a:gd name="connsiteY3" fmla="*/ 70 h 1165941"/>
                    <a:gd name="connsiteX4" fmla="*/ 619125 w 1009650"/>
                    <a:gd name="connsiteY4" fmla="*/ 657295 h 1165941"/>
                    <a:gd name="connsiteX5" fmla="*/ 752475 w 1009650"/>
                    <a:gd name="connsiteY5" fmla="*/ 1133545 h 1165941"/>
                    <a:gd name="connsiteX6" fmla="*/ 1009650 w 1009650"/>
                    <a:gd name="connsiteY6" fmla="*/ 1133545 h 1165941"/>
                    <a:gd name="connsiteX7" fmla="*/ 1009650 w 1009650"/>
                    <a:gd name="connsiteY7" fmla="*/ 1133545 h 1165941"/>
                    <a:gd name="connsiteX0" fmla="*/ 0 w 1000125"/>
                    <a:gd name="connsiteY0" fmla="*/ 1133545 h 1175223"/>
                    <a:gd name="connsiteX1" fmla="*/ 314325 w 1000125"/>
                    <a:gd name="connsiteY1" fmla="*/ 1133545 h 1175223"/>
                    <a:gd name="connsiteX2" fmla="*/ 457200 w 1000125"/>
                    <a:gd name="connsiteY2" fmla="*/ 619195 h 1175223"/>
                    <a:gd name="connsiteX3" fmla="*/ 533400 w 1000125"/>
                    <a:gd name="connsiteY3" fmla="*/ 70 h 1175223"/>
                    <a:gd name="connsiteX4" fmla="*/ 609600 w 1000125"/>
                    <a:gd name="connsiteY4" fmla="*/ 657295 h 1175223"/>
                    <a:gd name="connsiteX5" fmla="*/ 742950 w 1000125"/>
                    <a:gd name="connsiteY5" fmla="*/ 1133545 h 1175223"/>
                    <a:gd name="connsiteX6" fmla="*/ 1000125 w 1000125"/>
                    <a:gd name="connsiteY6" fmla="*/ 1133545 h 1175223"/>
                    <a:gd name="connsiteX7" fmla="*/ 1000125 w 1000125"/>
                    <a:gd name="connsiteY7" fmla="*/ 1133545 h 1175223"/>
                    <a:gd name="connsiteX0" fmla="*/ 0 w 1000125"/>
                    <a:gd name="connsiteY0" fmla="*/ 1133545 h 1172909"/>
                    <a:gd name="connsiteX1" fmla="*/ 314325 w 1000125"/>
                    <a:gd name="connsiteY1" fmla="*/ 1133545 h 1172909"/>
                    <a:gd name="connsiteX2" fmla="*/ 457200 w 1000125"/>
                    <a:gd name="connsiteY2" fmla="*/ 619195 h 1172909"/>
                    <a:gd name="connsiteX3" fmla="*/ 533400 w 1000125"/>
                    <a:gd name="connsiteY3" fmla="*/ 70 h 1172909"/>
                    <a:gd name="connsiteX4" fmla="*/ 609600 w 1000125"/>
                    <a:gd name="connsiteY4" fmla="*/ 657295 h 1172909"/>
                    <a:gd name="connsiteX5" fmla="*/ 742950 w 1000125"/>
                    <a:gd name="connsiteY5" fmla="*/ 1133545 h 1172909"/>
                    <a:gd name="connsiteX6" fmla="*/ 1000125 w 1000125"/>
                    <a:gd name="connsiteY6" fmla="*/ 1133545 h 1172909"/>
                    <a:gd name="connsiteX7" fmla="*/ 1000125 w 1000125"/>
                    <a:gd name="connsiteY7" fmla="*/ 1133545 h 1172909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125" h="1139295">
                      <a:moveTo>
                        <a:pt x="0" y="1133545"/>
                      </a:moveTo>
                      <a:cubicBezTo>
                        <a:pt x="113506" y="1139101"/>
                        <a:pt x="180975" y="1143070"/>
                        <a:pt x="314325" y="1133545"/>
                      </a:cubicBezTo>
                      <a:cubicBezTo>
                        <a:pt x="409575" y="1124020"/>
                        <a:pt x="430213" y="817632"/>
                        <a:pt x="457200" y="619195"/>
                      </a:cubicBezTo>
                      <a:cubicBezTo>
                        <a:pt x="484187" y="420758"/>
                        <a:pt x="508000" y="-6280"/>
                        <a:pt x="533400" y="70"/>
                      </a:cubicBezTo>
                      <a:cubicBezTo>
                        <a:pt x="558800" y="6420"/>
                        <a:pt x="584200" y="468383"/>
                        <a:pt x="609600" y="657295"/>
                      </a:cubicBezTo>
                      <a:cubicBezTo>
                        <a:pt x="635000" y="846207"/>
                        <a:pt x="677863" y="1139895"/>
                        <a:pt x="742950" y="1133545"/>
                      </a:cubicBezTo>
                      <a:cubicBezTo>
                        <a:pt x="808037" y="1127195"/>
                        <a:pt x="957263" y="1133545"/>
                        <a:pt x="1000125" y="1133545"/>
                      </a:cubicBezTo>
                      <a:lnTo>
                        <a:pt x="1000125" y="1133545"/>
                      </a:lnTo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cxnSp>
              <p:nvCxnSpPr>
                <p:cNvPr id="59" name="Přímá spojnice 58"/>
                <p:cNvCxnSpPr/>
                <p:nvPr/>
              </p:nvCxnSpPr>
              <p:spPr>
                <a:xfrm flipH="1">
                  <a:off x="1406235" y="980137"/>
                  <a:ext cx="0" cy="86482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Volný tvar 59"/>
                <p:cNvSpPr/>
                <p:nvPr/>
              </p:nvSpPr>
              <p:spPr>
                <a:xfrm>
                  <a:off x="4715732" y="1413168"/>
                  <a:ext cx="360610" cy="287861"/>
                </a:xfrm>
                <a:custGeom>
                  <a:avLst/>
                  <a:gdLst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9530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3815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15723 h 1170050"/>
                    <a:gd name="connsiteX1" fmla="*/ 238125 w 904875"/>
                    <a:gd name="connsiteY1" fmla="*/ 1058573 h 1170050"/>
                    <a:gd name="connsiteX2" fmla="*/ 333375 w 904875"/>
                    <a:gd name="connsiteY2" fmla="*/ 506123 h 1170050"/>
                    <a:gd name="connsiteX3" fmla="*/ 438150 w 904875"/>
                    <a:gd name="connsiteY3" fmla="*/ 1298 h 1170050"/>
                    <a:gd name="connsiteX4" fmla="*/ 476250 w 904875"/>
                    <a:gd name="connsiteY4" fmla="*/ 658523 h 1170050"/>
                    <a:gd name="connsiteX5" fmla="*/ 504825 w 904875"/>
                    <a:gd name="connsiteY5" fmla="*/ 1134773 h 1170050"/>
                    <a:gd name="connsiteX6" fmla="*/ 904875 w 904875"/>
                    <a:gd name="connsiteY6" fmla="*/ 1134773 h 1170050"/>
                    <a:gd name="connsiteX7" fmla="*/ 904875 w 904875"/>
                    <a:gd name="connsiteY7" fmla="*/ 1134773 h 1170050"/>
                    <a:gd name="connsiteX0" fmla="*/ 0 w 904875"/>
                    <a:gd name="connsiteY0" fmla="*/ 1115878 h 1169500"/>
                    <a:gd name="connsiteX1" fmla="*/ 238125 w 904875"/>
                    <a:gd name="connsiteY1" fmla="*/ 1058728 h 1169500"/>
                    <a:gd name="connsiteX2" fmla="*/ 333375 w 904875"/>
                    <a:gd name="connsiteY2" fmla="*/ 506278 h 1169500"/>
                    <a:gd name="connsiteX3" fmla="*/ 438150 w 904875"/>
                    <a:gd name="connsiteY3" fmla="*/ 1453 h 1169500"/>
                    <a:gd name="connsiteX4" fmla="*/ 447675 w 904875"/>
                    <a:gd name="connsiteY4" fmla="*/ 668203 h 1169500"/>
                    <a:gd name="connsiteX5" fmla="*/ 504825 w 904875"/>
                    <a:gd name="connsiteY5" fmla="*/ 1134928 h 1169500"/>
                    <a:gd name="connsiteX6" fmla="*/ 904875 w 904875"/>
                    <a:gd name="connsiteY6" fmla="*/ 1134928 h 1169500"/>
                    <a:gd name="connsiteX7" fmla="*/ 904875 w 904875"/>
                    <a:gd name="connsiteY7" fmla="*/ 1134928 h 1169500"/>
                    <a:gd name="connsiteX0" fmla="*/ 0 w 904875"/>
                    <a:gd name="connsiteY0" fmla="*/ 1115878 h 1143881"/>
                    <a:gd name="connsiteX1" fmla="*/ 238125 w 904875"/>
                    <a:gd name="connsiteY1" fmla="*/ 1058728 h 1143881"/>
                    <a:gd name="connsiteX2" fmla="*/ 333375 w 904875"/>
                    <a:gd name="connsiteY2" fmla="*/ 506278 h 1143881"/>
                    <a:gd name="connsiteX3" fmla="*/ 438150 w 904875"/>
                    <a:gd name="connsiteY3" fmla="*/ 1453 h 1143881"/>
                    <a:gd name="connsiteX4" fmla="*/ 447675 w 904875"/>
                    <a:gd name="connsiteY4" fmla="*/ 668203 h 1143881"/>
                    <a:gd name="connsiteX5" fmla="*/ 504825 w 904875"/>
                    <a:gd name="connsiteY5" fmla="*/ 1134928 h 1143881"/>
                    <a:gd name="connsiteX6" fmla="*/ 904875 w 904875"/>
                    <a:gd name="connsiteY6" fmla="*/ 1134928 h 1143881"/>
                    <a:gd name="connsiteX7" fmla="*/ 904875 w 904875"/>
                    <a:gd name="connsiteY7" fmla="*/ 1134928 h 1143881"/>
                    <a:gd name="connsiteX0" fmla="*/ 0 w 904875"/>
                    <a:gd name="connsiteY0" fmla="*/ 1115878 h 1136705"/>
                    <a:gd name="connsiteX1" fmla="*/ 238125 w 904875"/>
                    <a:gd name="connsiteY1" fmla="*/ 1058728 h 1136705"/>
                    <a:gd name="connsiteX2" fmla="*/ 333375 w 904875"/>
                    <a:gd name="connsiteY2" fmla="*/ 506278 h 1136705"/>
                    <a:gd name="connsiteX3" fmla="*/ 438150 w 904875"/>
                    <a:gd name="connsiteY3" fmla="*/ 1453 h 1136705"/>
                    <a:gd name="connsiteX4" fmla="*/ 447675 w 904875"/>
                    <a:gd name="connsiteY4" fmla="*/ 668203 h 1136705"/>
                    <a:gd name="connsiteX5" fmla="*/ 504825 w 904875"/>
                    <a:gd name="connsiteY5" fmla="*/ 1134928 h 1136705"/>
                    <a:gd name="connsiteX6" fmla="*/ 904875 w 904875"/>
                    <a:gd name="connsiteY6" fmla="*/ 1134928 h 1136705"/>
                    <a:gd name="connsiteX7" fmla="*/ 904875 w 904875"/>
                    <a:gd name="connsiteY7" fmla="*/ 1134928 h 1136705"/>
                    <a:gd name="connsiteX0" fmla="*/ 0 w 904875"/>
                    <a:gd name="connsiteY0" fmla="*/ 1115928 h 1172553"/>
                    <a:gd name="connsiteX1" fmla="*/ 219075 w 904875"/>
                    <a:gd name="connsiteY1" fmla="*/ 1134978 h 1172553"/>
                    <a:gd name="connsiteX2" fmla="*/ 333375 w 904875"/>
                    <a:gd name="connsiteY2" fmla="*/ 506328 h 1172553"/>
                    <a:gd name="connsiteX3" fmla="*/ 438150 w 904875"/>
                    <a:gd name="connsiteY3" fmla="*/ 1503 h 1172553"/>
                    <a:gd name="connsiteX4" fmla="*/ 447675 w 904875"/>
                    <a:gd name="connsiteY4" fmla="*/ 668253 h 1172553"/>
                    <a:gd name="connsiteX5" fmla="*/ 504825 w 904875"/>
                    <a:gd name="connsiteY5" fmla="*/ 1134978 h 1172553"/>
                    <a:gd name="connsiteX6" fmla="*/ 904875 w 904875"/>
                    <a:gd name="connsiteY6" fmla="*/ 1134978 h 1172553"/>
                    <a:gd name="connsiteX7" fmla="*/ 904875 w 904875"/>
                    <a:gd name="connsiteY7" fmla="*/ 1134978 h 1172553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952500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1095375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3183"/>
                    <a:gd name="connsiteX1" fmla="*/ 666750 w 1352550"/>
                    <a:gd name="connsiteY1" fmla="*/ 1133545 h 1283183"/>
                    <a:gd name="connsiteX2" fmla="*/ 809625 w 1352550"/>
                    <a:gd name="connsiteY2" fmla="*/ 619195 h 1283183"/>
                    <a:gd name="connsiteX3" fmla="*/ 885825 w 1352550"/>
                    <a:gd name="connsiteY3" fmla="*/ 70 h 1283183"/>
                    <a:gd name="connsiteX4" fmla="*/ 962025 w 1352550"/>
                    <a:gd name="connsiteY4" fmla="*/ 657295 h 1283183"/>
                    <a:gd name="connsiteX5" fmla="*/ 1095375 w 1352550"/>
                    <a:gd name="connsiteY5" fmla="*/ 1133545 h 1283183"/>
                    <a:gd name="connsiteX6" fmla="*/ 1352550 w 1352550"/>
                    <a:gd name="connsiteY6" fmla="*/ 1133545 h 1283183"/>
                    <a:gd name="connsiteX7" fmla="*/ 1352550 w 1352550"/>
                    <a:gd name="connsiteY7" fmla="*/ 1133545 h 1283183"/>
                    <a:gd name="connsiteX0" fmla="*/ 0 w 1009650"/>
                    <a:gd name="connsiteY0" fmla="*/ 1104970 h 1171849"/>
                    <a:gd name="connsiteX1" fmla="*/ 323850 w 1009650"/>
                    <a:gd name="connsiteY1" fmla="*/ 1133545 h 1171849"/>
                    <a:gd name="connsiteX2" fmla="*/ 466725 w 1009650"/>
                    <a:gd name="connsiteY2" fmla="*/ 619195 h 1171849"/>
                    <a:gd name="connsiteX3" fmla="*/ 542925 w 1009650"/>
                    <a:gd name="connsiteY3" fmla="*/ 70 h 1171849"/>
                    <a:gd name="connsiteX4" fmla="*/ 619125 w 1009650"/>
                    <a:gd name="connsiteY4" fmla="*/ 657295 h 1171849"/>
                    <a:gd name="connsiteX5" fmla="*/ 752475 w 1009650"/>
                    <a:gd name="connsiteY5" fmla="*/ 1133545 h 1171849"/>
                    <a:gd name="connsiteX6" fmla="*/ 1009650 w 1009650"/>
                    <a:gd name="connsiteY6" fmla="*/ 1133545 h 1171849"/>
                    <a:gd name="connsiteX7" fmla="*/ 1009650 w 1009650"/>
                    <a:gd name="connsiteY7" fmla="*/ 1133545 h 1171849"/>
                    <a:gd name="connsiteX0" fmla="*/ 0 w 1009650"/>
                    <a:gd name="connsiteY0" fmla="*/ 1104970 h 1165941"/>
                    <a:gd name="connsiteX1" fmla="*/ 323850 w 1009650"/>
                    <a:gd name="connsiteY1" fmla="*/ 1133545 h 1165941"/>
                    <a:gd name="connsiteX2" fmla="*/ 466725 w 1009650"/>
                    <a:gd name="connsiteY2" fmla="*/ 619195 h 1165941"/>
                    <a:gd name="connsiteX3" fmla="*/ 542925 w 1009650"/>
                    <a:gd name="connsiteY3" fmla="*/ 70 h 1165941"/>
                    <a:gd name="connsiteX4" fmla="*/ 619125 w 1009650"/>
                    <a:gd name="connsiteY4" fmla="*/ 657295 h 1165941"/>
                    <a:gd name="connsiteX5" fmla="*/ 752475 w 1009650"/>
                    <a:gd name="connsiteY5" fmla="*/ 1133545 h 1165941"/>
                    <a:gd name="connsiteX6" fmla="*/ 1009650 w 1009650"/>
                    <a:gd name="connsiteY6" fmla="*/ 1133545 h 1165941"/>
                    <a:gd name="connsiteX7" fmla="*/ 1009650 w 1009650"/>
                    <a:gd name="connsiteY7" fmla="*/ 1133545 h 1165941"/>
                    <a:gd name="connsiteX0" fmla="*/ 0 w 1000125"/>
                    <a:gd name="connsiteY0" fmla="*/ 1133545 h 1175223"/>
                    <a:gd name="connsiteX1" fmla="*/ 314325 w 1000125"/>
                    <a:gd name="connsiteY1" fmla="*/ 1133545 h 1175223"/>
                    <a:gd name="connsiteX2" fmla="*/ 457200 w 1000125"/>
                    <a:gd name="connsiteY2" fmla="*/ 619195 h 1175223"/>
                    <a:gd name="connsiteX3" fmla="*/ 533400 w 1000125"/>
                    <a:gd name="connsiteY3" fmla="*/ 70 h 1175223"/>
                    <a:gd name="connsiteX4" fmla="*/ 609600 w 1000125"/>
                    <a:gd name="connsiteY4" fmla="*/ 657295 h 1175223"/>
                    <a:gd name="connsiteX5" fmla="*/ 742950 w 1000125"/>
                    <a:gd name="connsiteY5" fmla="*/ 1133545 h 1175223"/>
                    <a:gd name="connsiteX6" fmla="*/ 1000125 w 1000125"/>
                    <a:gd name="connsiteY6" fmla="*/ 1133545 h 1175223"/>
                    <a:gd name="connsiteX7" fmla="*/ 1000125 w 1000125"/>
                    <a:gd name="connsiteY7" fmla="*/ 1133545 h 1175223"/>
                    <a:gd name="connsiteX0" fmla="*/ 0 w 1000125"/>
                    <a:gd name="connsiteY0" fmla="*/ 1133545 h 1172909"/>
                    <a:gd name="connsiteX1" fmla="*/ 314325 w 1000125"/>
                    <a:gd name="connsiteY1" fmla="*/ 1133545 h 1172909"/>
                    <a:gd name="connsiteX2" fmla="*/ 457200 w 1000125"/>
                    <a:gd name="connsiteY2" fmla="*/ 619195 h 1172909"/>
                    <a:gd name="connsiteX3" fmla="*/ 533400 w 1000125"/>
                    <a:gd name="connsiteY3" fmla="*/ 70 h 1172909"/>
                    <a:gd name="connsiteX4" fmla="*/ 609600 w 1000125"/>
                    <a:gd name="connsiteY4" fmla="*/ 657295 h 1172909"/>
                    <a:gd name="connsiteX5" fmla="*/ 742950 w 1000125"/>
                    <a:gd name="connsiteY5" fmla="*/ 1133545 h 1172909"/>
                    <a:gd name="connsiteX6" fmla="*/ 1000125 w 1000125"/>
                    <a:gd name="connsiteY6" fmla="*/ 1133545 h 1172909"/>
                    <a:gd name="connsiteX7" fmla="*/ 1000125 w 1000125"/>
                    <a:gd name="connsiteY7" fmla="*/ 1133545 h 1172909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125" h="1139295">
                      <a:moveTo>
                        <a:pt x="0" y="1133545"/>
                      </a:moveTo>
                      <a:cubicBezTo>
                        <a:pt x="113506" y="1139101"/>
                        <a:pt x="180975" y="1143070"/>
                        <a:pt x="314325" y="1133545"/>
                      </a:cubicBezTo>
                      <a:cubicBezTo>
                        <a:pt x="409575" y="1124020"/>
                        <a:pt x="430213" y="817632"/>
                        <a:pt x="457200" y="619195"/>
                      </a:cubicBezTo>
                      <a:cubicBezTo>
                        <a:pt x="484187" y="420758"/>
                        <a:pt x="508000" y="-6280"/>
                        <a:pt x="533400" y="70"/>
                      </a:cubicBezTo>
                      <a:cubicBezTo>
                        <a:pt x="558800" y="6420"/>
                        <a:pt x="584200" y="468383"/>
                        <a:pt x="609600" y="657295"/>
                      </a:cubicBezTo>
                      <a:cubicBezTo>
                        <a:pt x="635000" y="846207"/>
                        <a:pt x="677863" y="1139895"/>
                        <a:pt x="742950" y="1133545"/>
                      </a:cubicBezTo>
                      <a:cubicBezTo>
                        <a:pt x="808037" y="1127195"/>
                        <a:pt x="957263" y="1133545"/>
                        <a:pt x="1000125" y="1133545"/>
                      </a:cubicBezTo>
                      <a:lnTo>
                        <a:pt x="1000125" y="1133545"/>
                      </a:lnTo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61" name="Volný tvar 60"/>
                <p:cNvSpPr/>
                <p:nvPr/>
              </p:nvSpPr>
              <p:spPr>
                <a:xfrm>
                  <a:off x="3371749" y="1485134"/>
                  <a:ext cx="279381" cy="223340"/>
                </a:xfrm>
                <a:custGeom>
                  <a:avLst/>
                  <a:gdLst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9530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3815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15723 h 1170050"/>
                    <a:gd name="connsiteX1" fmla="*/ 238125 w 904875"/>
                    <a:gd name="connsiteY1" fmla="*/ 1058573 h 1170050"/>
                    <a:gd name="connsiteX2" fmla="*/ 333375 w 904875"/>
                    <a:gd name="connsiteY2" fmla="*/ 506123 h 1170050"/>
                    <a:gd name="connsiteX3" fmla="*/ 438150 w 904875"/>
                    <a:gd name="connsiteY3" fmla="*/ 1298 h 1170050"/>
                    <a:gd name="connsiteX4" fmla="*/ 476250 w 904875"/>
                    <a:gd name="connsiteY4" fmla="*/ 658523 h 1170050"/>
                    <a:gd name="connsiteX5" fmla="*/ 504825 w 904875"/>
                    <a:gd name="connsiteY5" fmla="*/ 1134773 h 1170050"/>
                    <a:gd name="connsiteX6" fmla="*/ 904875 w 904875"/>
                    <a:gd name="connsiteY6" fmla="*/ 1134773 h 1170050"/>
                    <a:gd name="connsiteX7" fmla="*/ 904875 w 904875"/>
                    <a:gd name="connsiteY7" fmla="*/ 1134773 h 1170050"/>
                    <a:gd name="connsiteX0" fmla="*/ 0 w 904875"/>
                    <a:gd name="connsiteY0" fmla="*/ 1115878 h 1169500"/>
                    <a:gd name="connsiteX1" fmla="*/ 238125 w 904875"/>
                    <a:gd name="connsiteY1" fmla="*/ 1058728 h 1169500"/>
                    <a:gd name="connsiteX2" fmla="*/ 333375 w 904875"/>
                    <a:gd name="connsiteY2" fmla="*/ 506278 h 1169500"/>
                    <a:gd name="connsiteX3" fmla="*/ 438150 w 904875"/>
                    <a:gd name="connsiteY3" fmla="*/ 1453 h 1169500"/>
                    <a:gd name="connsiteX4" fmla="*/ 447675 w 904875"/>
                    <a:gd name="connsiteY4" fmla="*/ 668203 h 1169500"/>
                    <a:gd name="connsiteX5" fmla="*/ 504825 w 904875"/>
                    <a:gd name="connsiteY5" fmla="*/ 1134928 h 1169500"/>
                    <a:gd name="connsiteX6" fmla="*/ 904875 w 904875"/>
                    <a:gd name="connsiteY6" fmla="*/ 1134928 h 1169500"/>
                    <a:gd name="connsiteX7" fmla="*/ 904875 w 904875"/>
                    <a:gd name="connsiteY7" fmla="*/ 1134928 h 1169500"/>
                    <a:gd name="connsiteX0" fmla="*/ 0 w 904875"/>
                    <a:gd name="connsiteY0" fmla="*/ 1115878 h 1143881"/>
                    <a:gd name="connsiteX1" fmla="*/ 238125 w 904875"/>
                    <a:gd name="connsiteY1" fmla="*/ 1058728 h 1143881"/>
                    <a:gd name="connsiteX2" fmla="*/ 333375 w 904875"/>
                    <a:gd name="connsiteY2" fmla="*/ 506278 h 1143881"/>
                    <a:gd name="connsiteX3" fmla="*/ 438150 w 904875"/>
                    <a:gd name="connsiteY3" fmla="*/ 1453 h 1143881"/>
                    <a:gd name="connsiteX4" fmla="*/ 447675 w 904875"/>
                    <a:gd name="connsiteY4" fmla="*/ 668203 h 1143881"/>
                    <a:gd name="connsiteX5" fmla="*/ 504825 w 904875"/>
                    <a:gd name="connsiteY5" fmla="*/ 1134928 h 1143881"/>
                    <a:gd name="connsiteX6" fmla="*/ 904875 w 904875"/>
                    <a:gd name="connsiteY6" fmla="*/ 1134928 h 1143881"/>
                    <a:gd name="connsiteX7" fmla="*/ 904875 w 904875"/>
                    <a:gd name="connsiteY7" fmla="*/ 1134928 h 1143881"/>
                    <a:gd name="connsiteX0" fmla="*/ 0 w 904875"/>
                    <a:gd name="connsiteY0" fmla="*/ 1115878 h 1136705"/>
                    <a:gd name="connsiteX1" fmla="*/ 238125 w 904875"/>
                    <a:gd name="connsiteY1" fmla="*/ 1058728 h 1136705"/>
                    <a:gd name="connsiteX2" fmla="*/ 333375 w 904875"/>
                    <a:gd name="connsiteY2" fmla="*/ 506278 h 1136705"/>
                    <a:gd name="connsiteX3" fmla="*/ 438150 w 904875"/>
                    <a:gd name="connsiteY3" fmla="*/ 1453 h 1136705"/>
                    <a:gd name="connsiteX4" fmla="*/ 447675 w 904875"/>
                    <a:gd name="connsiteY4" fmla="*/ 668203 h 1136705"/>
                    <a:gd name="connsiteX5" fmla="*/ 504825 w 904875"/>
                    <a:gd name="connsiteY5" fmla="*/ 1134928 h 1136705"/>
                    <a:gd name="connsiteX6" fmla="*/ 904875 w 904875"/>
                    <a:gd name="connsiteY6" fmla="*/ 1134928 h 1136705"/>
                    <a:gd name="connsiteX7" fmla="*/ 904875 w 904875"/>
                    <a:gd name="connsiteY7" fmla="*/ 1134928 h 1136705"/>
                    <a:gd name="connsiteX0" fmla="*/ 0 w 904875"/>
                    <a:gd name="connsiteY0" fmla="*/ 1115928 h 1172553"/>
                    <a:gd name="connsiteX1" fmla="*/ 219075 w 904875"/>
                    <a:gd name="connsiteY1" fmla="*/ 1134978 h 1172553"/>
                    <a:gd name="connsiteX2" fmla="*/ 333375 w 904875"/>
                    <a:gd name="connsiteY2" fmla="*/ 506328 h 1172553"/>
                    <a:gd name="connsiteX3" fmla="*/ 438150 w 904875"/>
                    <a:gd name="connsiteY3" fmla="*/ 1503 h 1172553"/>
                    <a:gd name="connsiteX4" fmla="*/ 447675 w 904875"/>
                    <a:gd name="connsiteY4" fmla="*/ 668253 h 1172553"/>
                    <a:gd name="connsiteX5" fmla="*/ 504825 w 904875"/>
                    <a:gd name="connsiteY5" fmla="*/ 1134978 h 1172553"/>
                    <a:gd name="connsiteX6" fmla="*/ 904875 w 904875"/>
                    <a:gd name="connsiteY6" fmla="*/ 1134978 h 1172553"/>
                    <a:gd name="connsiteX7" fmla="*/ 904875 w 904875"/>
                    <a:gd name="connsiteY7" fmla="*/ 1134978 h 1172553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952500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1095375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3183"/>
                    <a:gd name="connsiteX1" fmla="*/ 666750 w 1352550"/>
                    <a:gd name="connsiteY1" fmla="*/ 1133545 h 1283183"/>
                    <a:gd name="connsiteX2" fmla="*/ 809625 w 1352550"/>
                    <a:gd name="connsiteY2" fmla="*/ 619195 h 1283183"/>
                    <a:gd name="connsiteX3" fmla="*/ 885825 w 1352550"/>
                    <a:gd name="connsiteY3" fmla="*/ 70 h 1283183"/>
                    <a:gd name="connsiteX4" fmla="*/ 962025 w 1352550"/>
                    <a:gd name="connsiteY4" fmla="*/ 657295 h 1283183"/>
                    <a:gd name="connsiteX5" fmla="*/ 1095375 w 1352550"/>
                    <a:gd name="connsiteY5" fmla="*/ 1133545 h 1283183"/>
                    <a:gd name="connsiteX6" fmla="*/ 1352550 w 1352550"/>
                    <a:gd name="connsiteY6" fmla="*/ 1133545 h 1283183"/>
                    <a:gd name="connsiteX7" fmla="*/ 1352550 w 1352550"/>
                    <a:gd name="connsiteY7" fmla="*/ 1133545 h 1283183"/>
                    <a:gd name="connsiteX0" fmla="*/ 0 w 1009650"/>
                    <a:gd name="connsiteY0" fmla="*/ 1104970 h 1171849"/>
                    <a:gd name="connsiteX1" fmla="*/ 323850 w 1009650"/>
                    <a:gd name="connsiteY1" fmla="*/ 1133545 h 1171849"/>
                    <a:gd name="connsiteX2" fmla="*/ 466725 w 1009650"/>
                    <a:gd name="connsiteY2" fmla="*/ 619195 h 1171849"/>
                    <a:gd name="connsiteX3" fmla="*/ 542925 w 1009650"/>
                    <a:gd name="connsiteY3" fmla="*/ 70 h 1171849"/>
                    <a:gd name="connsiteX4" fmla="*/ 619125 w 1009650"/>
                    <a:gd name="connsiteY4" fmla="*/ 657295 h 1171849"/>
                    <a:gd name="connsiteX5" fmla="*/ 752475 w 1009650"/>
                    <a:gd name="connsiteY5" fmla="*/ 1133545 h 1171849"/>
                    <a:gd name="connsiteX6" fmla="*/ 1009650 w 1009650"/>
                    <a:gd name="connsiteY6" fmla="*/ 1133545 h 1171849"/>
                    <a:gd name="connsiteX7" fmla="*/ 1009650 w 1009650"/>
                    <a:gd name="connsiteY7" fmla="*/ 1133545 h 1171849"/>
                    <a:gd name="connsiteX0" fmla="*/ 0 w 1009650"/>
                    <a:gd name="connsiteY0" fmla="*/ 1104970 h 1165941"/>
                    <a:gd name="connsiteX1" fmla="*/ 323850 w 1009650"/>
                    <a:gd name="connsiteY1" fmla="*/ 1133545 h 1165941"/>
                    <a:gd name="connsiteX2" fmla="*/ 466725 w 1009650"/>
                    <a:gd name="connsiteY2" fmla="*/ 619195 h 1165941"/>
                    <a:gd name="connsiteX3" fmla="*/ 542925 w 1009650"/>
                    <a:gd name="connsiteY3" fmla="*/ 70 h 1165941"/>
                    <a:gd name="connsiteX4" fmla="*/ 619125 w 1009650"/>
                    <a:gd name="connsiteY4" fmla="*/ 657295 h 1165941"/>
                    <a:gd name="connsiteX5" fmla="*/ 752475 w 1009650"/>
                    <a:gd name="connsiteY5" fmla="*/ 1133545 h 1165941"/>
                    <a:gd name="connsiteX6" fmla="*/ 1009650 w 1009650"/>
                    <a:gd name="connsiteY6" fmla="*/ 1133545 h 1165941"/>
                    <a:gd name="connsiteX7" fmla="*/ 1009650 w 1009650"/>
                    <a:gd name="connsiteY7" fmla="*/ 1133545 h 1165941"/>
                    <a:gd name="connsiteX0" fmla="*/ 0 w 1000125"/>
                    <a:gd name="connsiteY0" fmla="*/ 1133545 h 1175223"/>
                    <a:gd name="connsiteX1" fmla="*/ 314325 w 1000125"/>
                    <a:gd name="connsiteY1" fmla="*/ 1133545 h 1175223"/>
                    <a:gd name="connsiteX2" fmla="*/ 457200 w 1000125"/>
                    <a:gd name="connsiteY2" fmla="*/ 619195 h 1175223"/>
                    <a:gd name="connsiteX3" fmla="*/ 533400 w 1000125"/>
                    <a:gd name="connsiteY3" fmla="*/ 70 h 1175223"/>
                    <a:gd name="connsiteX4" fmla="*/ 609600 w 1000125"/>
                    <a:gd name="connsiteY4" fmla="*/ 657295 h 1175223"/>
                    <a:gd name="connsiteX5" fmla="*/ 742950 w 1000125"/>
                    <a:gd name="connsiteY5" fmla="*/ 1133545 h 1175223"/>
                    <a:gd name="connsiteX6" fmla="*/ 1000125 w 1000125"/>
                    <a:gd name="connsiteY6" fmla="*/ 1133545 h 1175223"/>
                    <a:gd name="connsiteX7" fmla="*/ 1000125 w 1000125"/>
                    <a:gd name="connsiteY7" fmla="*/ 1133545 h 1175223"/>
                    <a:gd name="connsiteX0" fmla="*/ 0 w 1000125"/>
                    <a:gd name="connsiteY0" fmla="*/ 1133545 h 1172909"/>
                    <a:gd name="connsiteX1" fmla="*/ 314325 w 1000125"/>
                    <a:gd name="connsiteY1" fmla="*/ 1133545 h 1172909"/>
                    <a:gd name="connsiteX2" fmla="*/ 457200 w 1000125"/>
                    <a:gd name="connsiteY2" fmla="*/ 619195 h 1172909"/>
                    <a:gd name="connsiteX3" fmla="*/ 533400 w 1000125"/>
                    <a:gd name="connsiteY3" fmla="*/ 70 h 1172909"/>
                    <a:gd name="connsiteX4" fmla="*/ 609600 w 1000125"/>
                    <a:gd name="connsiteY4" fmla="*/ 657295 h 1172909"/>
                    <a:gd name="connsiteX5" fmla="*/ 742950 w 1000125"/>
                    <a:gd name="connsiteY5" fmla="*/ 1133545 h 1172909"/>
                    <a:gd name="connsiteX6" fmla="*/ 1000125 w 1000125"/>
                    <a:gd name="connsiteY6" fmla="*/ 1133545 h 1172909"/>
                    <a:gd name="connsiteX7" fmla="*/ 1000125 w 1000125"/>
                    <a:gd name="connsiteY7" fmla="*/ 1133545 h 1172909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125" h="1139295">
                      <a:moveTo>
                        <a:pt x="0" y="1133545"/>
                      </a:moveTo>
                      <a:cubicBezTo>
                        <a:pt x="113506" y="1139101"/>
                        <a:pt x="180975" y="1143070"/>
                        <a:pt x="314325" y="1133545"/>
                      </a:cubicBezTo>
                      <a:cubicBezTo>
                        <a:pt x="409575" y="1124020"/>
                        <a:pt x="430213" y="817632"/>
                        <a:pt x="457200" y="619195"/>
                      </a:cubicBezTo>
                      <a:cubicBezTo>
                        <a:pt x="484187" y="420758"/>
                        <a:pt x="508000" y="-6280"/>
                        <a:pt x="533400" y="70"/>
                      </a:cubicBezTo>
                      <a:cubicBezTo>
                        <a:pt x="558800" y="6420"/>
                        <a:pt x="584200" y="468383"/>
                        <a:pt x="609600" y="657295"/>
                      </a:cubicBezTo>
                      <a:cubicBezTo>
                        <a:pt x="635000" y="846207"/>
                        <a:pt x="677863" y="1139895"/>
                        <a:pt x="742950" y="1133545"/>
                      </a:cubicBezTo>
                      <a:cubicBezTo>
                        <a:pt x="808037" y="1127195"/>
                        <a:pt x="957263" y="1133545"/>
                        <a:pt x="1000125" y="1133545"/>
                      </a:cubicBezTo>
                      <a:lnTo>
                        <a:pt x="1000125" y="1133545"/>
                      </a:lnTo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62" name="Volný tvar 61"/>
                <p:cNvSpPr/>
                <p:nvPr/>
              </p:nvSpPr>
              <p:spPr>
                <a:xfrm>
                  <a:off x="3819743" y="1485134"/>
                  <a:ext cx="279381" cy="223340"/>
                </a:xfrm>
                <a:custGeom>
                  <a:avLst/>
                  <a:gdLst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9530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3815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15723 h 1170050"/>
                    <a:gd name="connsiteX1" fmla="*/ 238125 w 904875"/>
                    <a:gd name="connsiteY1" fmla="*/ 1058573 h 1170050"/>
                    <a:gd name="connsiteX2" fmla="*/ 333375 w 904875"/>
                    <a:gd name="connsiteY2" fmla="*/ 506123 h 1170050"/>
                    <a:gd name="connsiteX3" fmla="*/ 438150 w 904875"/>
                    <a:gd name="connsiteY3" fmla="*/ 1298 h 1170050"/>
                    <a:gd name="connsiteX4" fmla="*/ 476250 w 904875"/>
                    <a:gd name="connsiteY4" fmla="*/ 658523 h 1170050"/>
                    <a:gd name="connsiteX5" fmla="*/ 504825 w 904875"/>
                    <a:gd name="connsiteY5" fmla="*/ 1134773 h 1170050"/>
                    <a:gd name="connsiteX6" fmla="*/ 904875 w 904875"/>
                    <a:gd name="connsiteY6" fmla="*/ 1134773 h 1170050"/>
                    <a:gd name="connsiteX7" fmla="*/ 904875 w 904875"/>
                    <a:gd name="connsiteY7" fmla="*/ 1134773 h 1170050"/>
                    <a:gd name="connsiteX0" fmla="*/ 0 w 904875"/>
                    <a:gd name="connsiteY0" fmla="*/ 1115878 h 1169500"/>
                    <a:gd name="connsiteX1" fmla="*/ 238125 w 904875"/>
                    <a:gd name="connsiteY1" fmla="*/ 1058728 h 1169500"/>
                    <a:gd name="connsiteX2" fmla="*/ 333375 w 904875"/>
                    <a:gd name="connsiteY2" fmla="*/ 506278 h 1169500"/>
                    <a:gd name="connsiteX3" fmla="*/ 438150 w 904875"/>
                    <a:gd name="connsiteY3" fmla="*/ 1453 h 1169500"/>
                    <a:gd name="connsiteX4" fmla="*/ 447675 w 904875"/>
                    <a:gd name="connsiteY4" fmla="*/ 668203 h 1169500"/>
                    <a:gd name="connsiteX5" fmla="*/ 504825 w 904875"/>
                    <a:gd name="connsiteY5" fmla="*/ 1134928 h 1169500"/>
                    <a:gd name="connsiteX6" fmla="*/ 904875 w 904875"/>
                    <a:gd name="connsiteY6" fmla="*/ 1134928 h 1169500"/>
                    <a:gd name="connsiteX7" fmla="*/ 904875 w 904875"/>
                    <a:gd name="connsiteY7" fmla="*/ 1134928 h 1169500"/>
                    <a:gd name="connsiteX0" fmla="*/ 0 w 904875"/>
                    <a:gd name="connsiteY0" fmla="*/ 1115878 h 1143881"/>
                    <a:gd name="connsiteX1" fmla="*/ 238125 w 904875"/>
                    <a:gd name="connsiteY1" fmla="*/ 1058728 h 1143881"/>
                    <a:gd name="connsiteX2" fmla="*/ 333375 w 904875"/>
                    <a:gd name="connsiteY2" fmla="*/ 506278 h 1143881"/>
                    <a:gd name="connsiteX3" fmla="*/ 438150 w 904875"/>
                    <a:gd name="connsiteY3" fmla="*/ 1453 h 1143881"/>
                    <a:gd name="connsiteX4" fmla="*/ 447675 w 904875"/>
                    <a:gd name="connsiteY4" fmla="*/ 668203 h 1143881"/>
                    <a:gd name="connsiteX5" fmla="*/ 504825 w 904875"/>
                    <a:gd name="connsiteY5" fmla="*/ 1134928 h 1143881"/>
                    <a:gd name="connsiteX6" fmla="*/ 904875 w 904875"/>
                    <a:gd name="connsiteY6" fmla="*/ 1134928 h 1143881"/>
                    <a:gd name="connsiteX7" fmla="*/ 904875 w 904875"/>
                    <a:gd name="connsiteY7" fmla="*/ 1134928 h 1143881"/>
                    <a:gd name="connsiteX0" fmla="*/ 0 w 904875"/>
                    <a:gd name="connsiteY0" fmla="*/ 1115878 h 1136705"/>
                    <a:gd name="connsiteX1" fmla="*/ 238125 w 904875"/>
                    <a:gd name="connsiteY1" fmla="*/ 1058728 h 1136705"/>
                    <a:gd name="connsiteX2" fmla="*/ 333375 w 904875"/>
                    <a:gd name="connsiteY2" fmla="*/ 506278 h 1136705"/>
                    <a:gd name="connsiteX3" fmla="*/ 438150 w 904875"/>
                    <a:gd name="connsiteY3" fmla="*/ 1453 h 1136705"/>
                    <a:gd name="connsiteX4" fmla="*/ 447675 w 904875"/>
                    <a:gd name="connsiteY4" fmla="*/ 668203 h 1136705"/>
                    <a:gd name="connsiteX5" fmla="*/ 504825 w 904875"/>
                    <a:gd name="connsiteY5" fmla="*/ 1134928 h 1136705"/>
                    <a:gd name="connsiteX6" fmla="*/ 904875 w 904875"/>
                    <a:gd name="connsiteY6" fmla="*/ 1134928 h 1136705"/>
                    <a:gd name="connsiteX7" fmla="*/ 904875 w 904875"/>
                    <a:gd name="connsiteY7" fmla="*/ 1134928 h 1136705"/>
                    <a:gd name="connsiteX0" fmla="*/ 0 w 904875"/>
                    <a:gd name="connsiteY0" fmla="*/ 1115928 h 1172553"/>
                    <a:gd name="connsiteX1" fmla="*/ 219075 w 904875"/>
                    <a:gd name="connsiteY1" fmla="*/ 1134978 h 1172553"/>
                    <a:gd name="connsiteX2" fmla="*/ 333375 w 904875"/>
                    <a:gd name="connsiteY2" fmla="*/ 506328 h 1172553"/>
                    <a:gd name="connsiteX3" fmla="*/ 438150 w 904875"/>
                    <a:gd name="connsiteY3" fmla="*/ 1503 h 1172553"/>
                    <a:gd name="connsiteX4" fmla="*/ 447675 w 904875"/>
                    <a:gd name="connsiteY4" fmla="*/ 668253 h 1172553"/>
                    <a:gd name="connsiteX5" fmla="*/ 504825 w 904875"/>
                    <a:gd name="connsiteY5" fmla="*/ 1134978 h 1172553"/>
                    <a:gd name="connsiteX6" fmla="*/ 904875 w 904875"/>
                    <a:gd name="connsiteY6" fmla="*/ 1134978 h 1172553"/>
                    <a:gd name="connsiteX7" fmla="*/ 904875 w 904875"/>
                    <a:gd name="connsiteY7" fmla="*/ 1134978 h 1172553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952500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1095375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3183"/>
                    <a:gd name="connsiteX1" fmla="*/ 666750 w 1352550"/>
                    <a:gd name="connsiteY1" fmla="*/ 1133545 h 1283183"/>
                    <a:gd name="connsiteX2" fmla="*/ 809625 w 1352550"/>
                    <a:gd name="connsiteY2" fmla="*/ 619195 h 1283183"/>
                    <a:gd name="connsiteX3" fmla="*/ 885825 w 1352550"/>
                    <a:gd name="connsiteY3" fmla="*/ 70 h 1283183"/>
                    <a:gd name="connsiteX4" fmla="*/ 962025 w 1352550"/>
                    <a:gd name="connsiteY4" fmla="*/ 657295 h 1283183"/>
                    <a:gd name="connsiteX5" fmla="*/ 1095375 w 1352550"/>
                    <a:gd name="connsiteY5" fmla="*/ 1133545 h 1283183"/>
                    <a:gd name="connsiteX6" fmla="*/ 1352550 w 1352550"/>
                    <a:gd name="connsiteY6" fmla="*/ 1133545 h 1283183"/>
                    <a:gd name="connsiteX7" fmla="*/ 1352550 w 1352550"/>
                    <a:gd name="connsiteY7" fmla="*/ 1133545 h 1283183"/>
                    <a:gd name="connsiteX0" fmla="*/ 0 w 1009650"/>
                    <a:gd name="connsiteY0" fmla="*/ 1104970 h 1171849"/>
                    <a:gd name="connsiteX1" fmla="*/ 323850 w 1009650"/>
                    <a:gd name="connsiteY1" fmla="*/ 1133545 h 1171849"/>
                    <a:gd name="connsiteX2" fmla="*/ 466725 w 1009650"/>
                    <a:gd name="connsiteY2" fmla="*/ 619195 h 1171849"/>
                    <a:gd name="connsiteX3" fmla="*/ 542925 w 1009650"/>
                    <a:gd name="connsiteY3" fmla="*/ 70 h 1171849"/>
                    <a:gd name="connsiteX4" fmla="*/ 619125 w 1009650"/>
                    <a:gd name="connsiteY4" fmla="*/ 657295 h 1171849"/>
                    <a:gd name="connsiteX5" fmla="*/ 752475 w 1009650"/>
                    <a:gd name="connsiteY5" fmla="*/ 1133545 h 1171849"/>
                    <a:gd name="connsiteX6" fmla="*/ 1009650 w 1009650"/>
                    <a:gd name="connsiteY6" fmla="*/ 1133545 h 1171849"/>
                    <a:gd name="connsiteX7" fmla="*/ 1009650 w 1009650"/>
                    <a:gd name="connsiteY7" fmla="*/ 1133545 h 1171849"/>
                    <a:gd name="connsiteX0" fmla="*/ 0 w 1009650"/>
                    <a:gd name="connsiteY0" fmla="*/ 1104970 h 1165941"/>
                    <a:gd name="connsiteX1" fmla="*/ 323850 w 1009650"/>
                    <a:gd name="connsiteY1" fmla="*/ 1133545 h 1165941"/>
                    <a:gd name="connsiteX2" fmla="*/ 466725 w 1009650"/>
                    <a:gd name="connsiteY2" fmla="*/ 619195 h 1165941"/>
                    <a:gd name="connsiteX3" fmla="*/ 542925 w 1009650"/>
                    <a:gd name="connsiteY3" fmla="*/ 70 h 1165941"/>
                    <a:gd name="connsiteX4" fmla="*/ 619125 w 1009650"/>
                    <a:gd name="connsiteY4" fmla="*/ 657295 h 1165941"/>
                    <a:gd name="connsiteX5" fmla="*/ 752475 w 1009650"/>
                    <a:gd name="connsiteY5" fmla="*/ 1133545 h 1165941"/>
                    <a:gd name="connsiteX6" fmla="*/ 1009650 w 1009650"/>
                    <a:gd name="connsiteY6" fmla="*/ 1133545 h 1165941"/>
                    <a:gd name="connsiteX7" fmla="*/ 1009650 w 1009650"/>
                    <a:gd name="connsiteY7" fmla="*/ 1133545 h 1165941"/>
                    <a:gd name="connsiteX0" fmla="*/ 0 w 1000125"/>
                    <a:gd name="connsiteY0" fmla="*/ 1133545 h 1175223"/>
                    <a:gd name="connsiteX1" fmla="*/ 314325 w 1000125"/>
                    <a:gd name="connsiteY1" fmla="*/ 1133545 h 1175223"/>
                    <a:gd name="connsiteX2" fmla="*/ 457200 w 1000125"/>
                    <a:gd name="connsiteY2" fmla="*/ 619195 h 1175223"/>
                    <a:gd name="connsiteX3" fmla="*/ 533400 w 1000125"/>
                    <a:gd name="connsiteY3" fmla="*/ 70 h 1175223"/>
                    <a:gd name="connsiteX4" fmla="*/ 609600 w 1000125"/>
                    <a:gd name="connsiteY4" fmla="*/ 657295 h 1175223"/>
                    <a:gd name="connsiteX5" fmla="*/ 742950 w 1000125"/>
                    <a:gd name="connsiteY5" fmla="*/ 1133545 h 1175223"/>
                    <a:gd name="connsiteX6" fmla="*/ 1000125 w 1000125"/>
                    <a:gd name="connsiteY6" fmla="*/ 1133545 h 1175223"/>
                    <a:gd name="connsiteX7" fmla="*/ 1000125 w 1000125"/>
                    <a:gd name="connsiteY7" fmla="*/ 1133545 h 1175223"/>
                    <a:gd name="connsiteX0" fmla="*/ 0 w 1000125"/>
                    <a:gd name="connsiteY0" fmla="*/ 1133545 h 1172909"/>
                    <a:gd name="connsiteX1" fmla="*/ 314325 w 1000125"/>
                    <a:gd name="connsiteY1" fmla="*/ 1133545 h 1172909"/>
                    <a:gd name="connsiteX2" fmla="*/ 457200 w 1000125"/>
                    <a:gd name="connsiteY2" fmla="*/ 619195 h 1172909"/>
                    <a:gd name="connsiteX3" fmla="*/ 533400 w 1000125"/>
                    <a:gd name="connsiteY3" fmla="*/ 70 h 1172909"/>
                    <a:gd name="connsiteX4" fmla="*/ 609600 w 1000125"/>
                    <a:gd name="connsiteY4" fmla="*/ 657295 h 1172909"/>
                    <a:gd name="connsiteX5" fmla="*/ 742950 w 1000125"/>
                    <a:gd name="connsiteY5" fmla="*/ 1133545 h 1172909"/>
                    <a:gd name="connsiteX6" fmla="*/ 1000125 w 1000125"/>
                    <a:gd name="connsiteY6" fmla="*/ 1133545 h 1172909"/>
                    <a:gd name="connsiteX7" fmla="*/ 1000125 w 1000125"/>
                    <a:gd name="connsiteY7" fmla="*/ 1133545 h 1172909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125" h="1139295">
                      <a:moveTo>
                        <a:pt x="0" y="1133545"/>
                      </a:moveTo>
                      <a:cubicBezTo>
                        <a:pt x="113506" y="1139101"/>
                        <a:pt x="180975" y="1143070"/>
                        <a:pt x="314325" y="1133545"/>
                      </a:cubicBezTo>
                      <a:cubicBezTo>
                        <a:pt x="409575" y="1124020"/>
                        <a:pt x="430213" y="817632"/>
                        <a:pt x="457200" y="619195"/>
                      </a:cubicBezTo>
                      <a:cubicBezTo>
                        <a:pt x="484187" y="420758"/>
                        <a:pt x="508000" y="-6280"/>
                        <a:pt x="533400" y="70"/>
                      </a:cubicBezTo>
                      <a:cubicBezTo>
                        <a:pt x="558800" y="6420"/>
                        <a:pt x="584200" y="468383"/>
                        <a:pt x="609600" y="657295"/>
                      </a:cubicBezTo>
                      <a:cubicBezTo>
                        <a:pt x="635000" y="846207"/>
                        <a:pt x="677863" y="1139895"/>
                        <a:pt x="742950" y="1133545"/>
                      </a:cubicBezTo>
                      <a:cubicBezTo>
                        <a:pt x="808037" y="1127195"/>
                        <a:pt x="957263" y="1133545"/>
                        <a:pt x="1000125" y="1133545"/>
                      </a:cubicBezTo>
                      <a:lnTo>
                        <a:pt x="1000125" y="1133545"/>
                      </a:lnTo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63" name="Volný tvar 62"/>
                <p:cNvSpPr/>
                <p:nvPr/>
              </p:nvSpPr>
              <p:spPr>
                <a:xfrm>
                  <a:off x="4267737" y="1476448"/>
                  <a:ext cx="279381" cy="224581"/>
                </a:xfrm>
                <a:custGeom>
                  <a:avLst/>
                  <a:gdLst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9530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3815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15723 h 1170050"/>
                    <a:gd name="connsiteX1" fmla="*/ 238125 w 904875"/>
                    <a:gd name="connsiteY1" fmla="*/ 1058573 h 1170050"/>
                    <a:gd name="connsiteX2" fmla="*/ 333375 w 904875"/>
                    <a:gd name="connsiteY2" fmla="*/ 506123 h 1170050"/>
                    <a:gd name="connsiteX3" fmla="*/ 438150 w 904875"/>
                    <a:gd name="connsiteY3" fmla="*/ 1298 h 1170050"/>
                    <a:gd name="connsiteX4" fmla="*/ 476250 w 904875"/>
                    <a:gd name="connsiteY4" fmla="*/ 658523 h 1170050"/>
                    <a:gd name="connsiteX5" fmla="*/ 504825 w 904875"/>
                    <a:gd name="connsiteY5" fmla="*/ 1134773 h 1170050"/>
                    <a:gd name="connsiteX6" fmla="*/ 904875 w 904875"/>
                    <a:gd name="connsiteY6" fmla="*/ 1134773 h 1170050"/>
                    <a:gd name="connsiteX7" fmla="*/ 904875 w 904875"/>
                    <a:gd name="connsiteY7" fmla="*/ 1134773 h 1170050"/>
                    <a:gd name="connsiteX0" fmla="*/ 0 w 904875"/>
                    <a:gd name="connsiteY0" fmla="*/ 1115878 h 1169500"/>
                    <a:gd name="connsiteX1" fmla="*/ 238125 w 904875"/>
                    <a:gd name="connsiteY1" fmla="*/ 1058728 h 1169500"/>
                    <a:gd name="connsiteX2" fmla="*/ 333375 w 904875"/>
                    <a:gd name="connsiteY2" fmla="*/ 506278 h 1169500"/>
                    <a:gd name="connsiteX3" fmla="*/ 438150 w 904875"/>
                    <a:gd name="connsiteY3" fmla="*/ 1453 h 1169500"/>
                    <a:gd name="connsiteX4" fmla="*/ 447675 w 904875"/>
                    <a:gd name="connsiteY4" fmla="*/ 668203 h 1169500"/>
                    <a:gd name="connsiteX5" fmla="*/ 504825 w 904875"/>
                    <a:gd name="connsiteY5" fmla="*/ 1134928 h 1169500"/>
                    <a:gd name="connsiteX6" fmla="*/ 904875 w 904875"/>
                    <a:gd name="connsiteY6" fmla="*/ 1134928 h 1169500"/>
                    <a:gd name="connsiteX7" fmla="*/ 904875 w 904875"/>
                    <a:gd name="connsiteY7" fmla="*/ 1134928 h 1169500"/>
                    <a:gd name="connsiteX0" fmla="*/ 0 w 904875"/>
                    <a:gd name="connsiteY0" fmla="*/ 1115878 h 1143881"/>
                    <a:gd name="connsiteX1" fmla="*/ 238125 w 904875"/>
                    <a:gd name="connsiteY1" fmla="*/ 1058728 h 1143881"/>
                    <a:gd name="connsiteX2" fmla="*/ 333375 w 904875"/>
                    <a:gd name="connsiteY2" fmla="*/ 506278 h 1143881"/>
                    <a:gd name="connsiteX3" fmla="*/ 438150 w 904875"/>
                    <a:gd name="connsiteY3" fmla="*/ 1453 h 1143881"/>
                    <a:gd name="connsiteX4" fmla="*/ 447675 w 904875"/>
                    <a:gd name="connsiteY4" fmla="*/ 668203 h 1143881"/>
                    <a:gd name="connsiteX5" fmla="*/ 504825 w 904875"/>
                    <a:gd name="connsiteY5" fmla="*/ 1134928 h 1143881"/>
                    <a:gd name="connsiteX6" fmla="*/ 904875 w 904875"/>
                    <a:gd name="connsiteY6" fmla="*/ 1134928 h 1143881"/>
                    <a:gd name="connsiteX7" fmla="*/ 904875 w 904875"/>
                    <a:gd name="connsiteY7" fmla="*/ 1134928 h 1143881"/>
                    <a:gd name="connsiteX0" fmla="*/ 0 w 904875"/>
                    <a:gd name="connsiteY0" fmla="*/ 1115878 h 1136705"/>
                    <a:gd name="connsiteX1" fmla="*/ 238125 w 904875"/>
                    <a:gd name="connsiteY1" fmla="*/ 1058728 h 1136705"/>
                    <a:gd name="connsiteX2" fmla="*/ 333375 w 904875"/>
                    <a:gd name="connsiteY2" fmla="*/ 506278 h 1136705"/>
                    <a:gd name="connsiteX3" fmla="*/ 438150 w 904875"/>
                    <a:gd name="connsiteY3" fmla="*/ 1453 h 1136705"/>
                    <a:gd name="connsiteX4" fmla="*/ 447675 w 904875"/>
                    <a:gd name="connsiteY4" fmla="*/ 668203 h 1136705"/>
                    <a:gd name="connsiteX5" fmla="*/ 504825 w 904875"/>
                    <a:gd name="connsiteY5" fmla="*/ 1134928 h 1136705"/>
                    <a:gd name="connsiteX6" fmla="*/ 904875 w 904875"/>
                    <a:gd name="connsiteY6" fmla="*/ 1134928 h 1136705"/>
                    <a:gd name="connsiteX7" fmla="*/ 904875 w 904875"/>
                    <a:gd name="connsiteY7" fmla="*/ 1134928 h 1136705"/>
                    <a:gd name="connsiteX0" fmla="*/ 0 w 904875"/>
                    <a:gd name="connsiteY0" fmla="*/ 1115928 h 1172553"/>
                    <a:gd name="connsiteX1" fmla="*/ 219075 w 904875"/>
                    <a:gd name="connsiteY1" fmla="*/ 1134978 h 1172553"/>
                    <a:gd name="connsiteX2" fmla="*/ 333375 w 904875"/>
                    <a:gd name="connsiteY2" fmla="*/ 506328 h 1172553"/>
                    <a:gd name="connsiteX3" fmla="*/ 438150 w 904875"/>
                    <a:gd name="connsiteY3" fmla="*/ 1503 h 1172553"/>
                    <a:gd name="connsiteX4" fmla="*/ 447675 w 904875"/>
                    <a:gd name="connsiteY4" fmla="*/ 668253 h 1172553"/>
                    <a:gd name="connsiteX5" fmla="*/ 504825 w 904875"/>
                    <a:gd name="connsiteY5" fmla="*/ 1134978 h 1172553"/>
                    <a:gd name="connsiteX6" fmla="*/ 904875 w 904875"/>
                    <a:gd name="connsiteY6" fmla="*/ 1134978 h 1172553"/>
                    <a:gd name="connsiteX7" fmla="*/ 904875 w 904875"/>
                    <a:gd name="connsiteY7" fmla="*/ 1134978 h 1172553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952500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1095375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3183"/>
                    <a:gd name="connsiteX1" fmla="*/ 666750 w 1352550"/>
                    <a:gd name="connsiteY1" fmla="*/ 1133545 h 1283183"/>
                    <a:gd name="connsiteX2" fmla="*/ 809625 w 1352550"/>
                    <a:gd name="connsiteY2" fmla="*/ 619195 h 1283183"/>
                    <a:gd name="connsiteX3" fmla="*/ 885825 w 1352550"/>
                    <a:gd name="connsiteY3" fmla="*/ 70 h 1283183"/>
                    <a:gd name="connsiteX4" fmla="*/ 962025 w 1352550"/>
                    <a:gd name="connsiteY4" fmla="*/ 657295 h 1283183"/>
                    <a:gd name="connsiteX5" fmla="*/ 1095375 w 1352550"/>
                    <a:gd name="connsiteY5" fmla="*/ 1133545 h 1283183"/>
                    <a:gd name="connsiteX6" fmla="*/ 1352550 w 1352550"/>
                    <a:gd name="connsiteY6" fmla="*/ 1133545 h 1283183"/>
                    <a:gd name="connsiteX7" fmla="*/ 1352550 w 1352550"/>
                    <a:gd name="connsiteY7" fmla="*/ 1133545 h 1283183"/>
                    <a:gd name="connsiteX0" fmla="*/ 0 w 1009650"/>
                    <a:gd name="connsiteY0" fmla="*/ 1104970 h 1171849"/>
                    <a:gd name="connsiteX1" fmla="*/ 323850 w 1009650"/>
                    <a:gd name="connsiteY1" fmla="*/ 1133545 h 1171849"/>
                    <a:gd name="connsiteX2" fmla="*/ 466725 w 1009650"/>
                    <a:gd name="connsiteY2" fmla="*/ 619195 h 1171849"/>
                    <a:gd name="connsiteX3" fmla="*/ 542925 w 1009650"/>
                    <a:gd name="connsiteY3" fmla="*/ 70 h 1171849"/>
                    <a:gd name="connsiteX4" fmla="*/ 619125 w 1009650"/>
                    <a:gd name="connsiteY4" fmla="*/ 657295 h 1171849"/>
                    <a:gd name="connsiteX5" fmla="*/ 752475 w 1009650"/>
                    <a:gd name="connsiteY5" fmla="*/ 1133545 h 1171849"/>
                    <a:gd name="connsiteX6" fmla="*/ 1009650 w 1009650"/>
                    <a:gd name="connsiteY6" fmla="*/ 1133545 h 1171849"/>
                    <a:gd name="connsiteX7" fmla="*/ 1009650 w 1009650"/>
                    <a:gd name="connsiteY7" fmla="*/ 1133545 h 1171849"/>
                    <a:gd name="connsiteX0" fmla="*/ 0 w 1009650"/>
                    <a:gd name="connsiteY0" fmla="*/ 1104970 h 1165941"/>
                    <a:gd name="connsiteX1" fmla="*/ 323850 w 1009650"/>
                    <a:gd name="connsiteY1" fmla="*/ 1133545 h 1165941"/>
                    <a:gd name="connsiteX2" fmla="*/ 466725 w 1009650"/>
                    <a:gd name="connsiteY2" fmla="*/ 619195 h 1165941"/>
                    <a:gd name="connsiteX3" fmla="*/ 542925 w 1009650"/>
                    <a:gd name="connsiteY3" fmla="*/ 70 h 1165941"/>
                    <a:gd name="connsiteX4" fmla="*/ 619125 w 1009650"/>
                    <a:gd name="connsiteY4" fmla="*/ 657295 h 1165941"/>
                    <a:gd name="connsiteX5" fmla="*/ 752475 w 1009650"/>
                    <a:gd name="connsiteY5" fmla="*/ 1133545 h 1165941"/>
                    <a:gd name="connsiteX6" fmla="*/ 1009650 w 1009650"/>
                    <a:gd name="connsiteY6" fmla="*/ 1133545 h 1165941"/>
                    <a:gd name="connsiteX7" fmla="*/ 1009650 w 1009650"/>
                    <a:gd name="connsiteY7" fmla="*/ 1133545 h 1165941"/>
                    <a:gd name="connsiteX0" fmla="*/ 0 w 1000125"/>
                    <a:gd name="connsiteY0" fmla="*/ 1133545 h 1175223"/>
                    <a:gd name="connsiteX1" fmla="*/ 314325 w 1000125"/>
                    <a:gd name="connsiteY1" fmla="*/ 1133545 h 1175223"/>
                    <a:gd name="connsiteX2" fmla="*/ 457200 w 1000125"/>
                    <a:gd name="connsiteY2" fmla="*/ 619195 h 1175223"/>
                    <a:gd name="connsiteX3" fmla="*/ 533400 w 1000125"/>
                    <a:gd name="connsiteY3" fmla="*/ 70 h 1175223"/>
                    <a:gd name="connsiteX4" fmla="*/ 609600 w 1000125"/>
                    <a:gd name="connsiteY4" fmla="*/ 657295 h 1175223"/>
                    <a:gd name="connsiteX5" fmla="*/ 742950 w 1000125"/>
                    <a:gd name="connsiteY5" fmla="*/ 1133545 h 1175223"/>
                    <a:gd name="connsiteX6" fmla="*/ 1000125 w 1000125"/>
                    <a:gd name="connsiteY6" fmla="*/ 1133545 h 1175223"/>
                    <a:gd name="connsiteX7" fmla="*/ 1000125 w 1000125"/>
                    <a:gd name="connsiteY7" fmla="*/ 1133545 h 1175223"/>
                    <a:gd name="connsiteX0" fmla="*/ 0 w 1000125"/>
                    <a:gd name="connsiteY0" fmla="*/ 1133545 h 1172909"/>
                    <a:gd name="connsiteX1" fmla="*/ 314325 w 1000125"/>
                    <a:gd name="connsiteY1" fmla="*/ 1133545 h 1172909"/>
                    <a:gd name="connsiteX2" fmla="*/ 457200 w 1000125"/>
                    <a:gd name="connsiteY2" fmla="*/ 619195 h 1172909"/>
                    <a:gd name="connsiteX3" fmla="*/ 533400 w 1000125"/>
                    <a:gd name="connsiteY3" fmla="*/ 70 h 1172909"/>
                    <a:gd name="connsiteX4" fmla="*/ 609600 w 1000125"/>
                    <a:gd name="connsiteY4" fmla="*/ 657295 h 1172909"/>
                    <a:gd name="connsiteX5" fmla="*/ 742950 w 1000125"/>
                    <a:gd name="connsiteY5" fmla="*/ 1133545 h 1172909"/>
                    <a:gd name="connsiteX6" fmla="*/ 1000125 w 1000125"/>
                    <a:gd name="connsiteY6" fmla="*/ 1133545 h 1172909"/>
                    <a:gd name="connsiteX7" fmla="*/ 1000125 w 1000125"/>
                    <a:gd name="connsiteY7" fmla="*/ 1133545 h 1172909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125" h="1139295">
                      <a:moveTo>
                        <a:pt x="0" y="1133545"/>
                      </a:moveTo>
                      <a:cubicBezTo>
                        <a:pt x="113506" y="1139101"/>
                        <a:pt x="180975" y="1143070"/>
                        <a:pt x="314325" y="1133545"/>
                      </a:cubicBezTo>
                      <a:cubicBezTo>
                        <a:pt x="409575" y="1124020"/>
                        <a:pt x="430213" y="817632"/>
                        <a:pt x="457200" y="619195"/>
                      </a:cubicBezTo>
                      <a:cubicBezTo>
                        <a:pt x="484187" y="420758"/>
                        <a:pt x="508000" y="-6280"/>
                        <a:pt x="533400" y="70"/>
                      </a:cubicBezTo>
                      <a:cubicBezTo>
                        <a:pt x="558800" y="6420"/>
                        <a:pt x="584200" y="468383"/>
                        <a:pt x="609600" y="657295"/>
                      </a:cubicBezTo>
                      <a:cubicBezTo>
                        <a:pt x="635000" y="846207"/>
                        <a:pt x="677863" y="1139895"/>
                        <a:pt x="742950" y="1133545"/>
                      </a:cubicBezTo>
                      <a:cubicBezTo>
                        <a:pt x="808037" y="1127195"/>
                        <a:pt x="957263" y="1133545"/>
                        <a:pt x="1000125" y="1133545"/>
                      </a:cubicBezTo>
                      <a:lnTo>
                        <a:pt x="1000125" y="1133545"/>
                      </a:lnTo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64" name="Volný tvar 63"/>
                <p:cNvSpPr/>
                <p:nvPr/>
              </p:nvSpPr>
              <p:spPr>
                <a:xfrm>
                  <a:off x="2843755" y="1413168"/>
                  <a:ext cx="359380" cy="289102"/>
                </a:xfrm>
                <a:custGeom>
                  <a:avLst/>
                  <a:gdLst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9530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3815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15723 h 1170050"/>
                    <a:gd name="connsiteX1" fmla="*/ 238125 w 904875"/>
                    <a:gd name="connsiteY1" fmla="*/ 1058573 h 1170050"/>
                    <a:gd name="connsiteX2" fmla="*/ 333375 w 904875"/>
                    <a:gd name="connsiteY2" fmla="*/ 506123 h 1170050"/>
                    <a:gd name="connsiteX3" fmla="*/ 438150 w 904875"/>
                    <a:gd name="connsiteY3" fmla="*/ 1298 h 1170050"/>
                    <a:gd name="connsiteX4" fmla="*/ 476250 w 904875"/>
                    <a:gd name="connsiteY4" fmla="*/ 658523 h 1170050"/>
                    <a:gd name="connsiteX5" fmla="*/ 504825 w 904875"/>
                    <a:gd name="connsiteY5" fmla="*/ 1134773 h 1170050"/>
                    <a:gd name="connsiteX6" fmla="*/ 904875 w 904875"/>
                    <a:gd name="connsiteY6" fmla="*/ 1134773 h 1170050"/>
                    <a:gd name="connsiteX7" fmla="*/ 904875 w 904875"/>
                    <a:gd name="connsiteY7" fmla="*/ 1134773 h 1170050"/>
                    <a:gd name="connsiteX0" fmla="*/ 0 w 904875"/>
                    <a:gd name="connsiteY0" fmla="*/ 1115878 h 1169500"/>
                    <a:gd name="connsiteX1" fmla="*/ 238125 w 904875"/>
                    <a:gd name="connsiteY1" fmla="*/ 1058728 h 1169500"/>
                    <a:gd name="connsiteX2" fmla="*/ 333375 w 904875"/>
                    <a:gd name="connsiteY2" fmla="*/ 506278 h 1169500"/>
                    <a:gd name="connsiteX3" fmla="*/ 438150 w 904875"/>
                    <a:gd name="connsiteY3" fmla="*/ 1453 h 1169500"/>
                    <a:gd name="connsiteX4" fmla="*/ 447675 w 904875"/>
                    <a:gd name="connsiteY4" fmla="*/ 668203 h 1169500"/>
                    <a:gd name="connsiteX5" fmla="*/ 504825 w 904875"/>
                    <a:gd name="connsiteY5" fmla="*/ 1134928 h 1169500"/>
                    <a:gd name="connsiteX6" fmla="*/ 904875 w 904875"/>
                    <a:gd name="connsiteY6" fmla="*/ 1134928 h 1169500"/>
                    <a:gd name="connsiteX7" fmla="*/ 904875 w 904875"/>
                    <a:gd name="connsiteY7" fmla="*/ 1134928 h 1169500"/>
                    <a:gd name="connsiteX0" fmla="*/ 0 w 904875"/>
                    <a:gd name="connsiteY0" fmla="*/ 1115878 h 1143881"/>
                    <a:gd name="connsiteX1" fmla="*/ 238125 w 904875"/>
                    <a:gd name="connsiteY1" fmla="*/ 1058728 h 1143881"/>
                    <a:gd name="connsiteX2" fmla="*/ 333375 w 904875"/>
                    <a:gd name="connsiteY2" fmla="*/ 506278 h 1143881"/>
                    <a:gd name="connsiteX3" fmla="*/ 438150 w 904875"/>
                    <a:gd name="connsiteY3" fmla="*/ 1453 h 1143881"/>
                    <a:gd name="connsiteX4" fmla="*/ 447675 w 904875"/>
                    <a:gd name="connsiteY4" fmla="*/ 668203 h 1143881"/>
                    <a:gd name="connsiteX5" fmla="*/ 504825 w 904875"/>
                    <a:gd name="connsiteY5" fmla="*/ 1134928 h 1143881"/>
                    <a:gd name="connsiteX6" fmla="*/ 904875 w 904875"/>
                    <a:gd name="connsiteY6" fmla="*/ 1134928 h 1143881"/>
                    <a:gd name="connsiteX7" fmla="*/ 904875 w 904875"/>
                    <a:gd name="connsiteY7" fmla="*/ 1134928 h 1143881"/>
                    <a:gd name="connsiteX0" fmla="*/ 0 w 904875"/>
                    <a:gd name="connsiteY0" fmla="*/ 1115878 h 1136705"/>
                    <a:gd name="connsiteX1" fmla="*/ 238125 w 904875"/>
                    <a:gd name="connsiteY1" fmla="*/ 1058728 h 1136705"/>
                    <a:gd name="connsiteX2" fmla="*/ 333375 w 904875"/>
                    <a:gd name="connsiteY2" fmla="*/ 506278 h 1136705"/>
                    <a:gd name="connsiteX3" fmla="*/ 438150 w 904875"/>
                    <a:gd name="connsiteY3" fmla="*/ 1453 h 1136705"/>
                    <a:gd name="connsiteX4" fmla="*/ 447675 w 904875"/>
                    <a:gd name="connsiteY4" fmla="*/ 668203 h 1136705"/>
                    <a:gd name="connsiteX5" fmla="*/ 504825 w 904875"/>
                    <a:gd name="connsiteY5" fmla="*/ 1134928 h 1136705"/>
                    <a:gd name="connsiteX6" fmla="*/ 904875 w 904875"/>
                    <a:gd name="connsiteY6" fmla="*/ 1134928 h 1136705"/>
                    <a:gd name="connsiteX7" fmla="*/ 904875 w 904875"/>
                    <a:gd name="connsiteY7" fmla="*/ 1134928 h 1136705"/>
                    <a:gd name="connsiteX0" fmla="*/ 0 w 904875"/>
                    <a:gd name="connsiteY0" fmla="*/ 1115928 h 1172553"/>
                    <a:gd name="connsiteX1" fmla="*/ 219075 w 904875"/>
                    <a:gd name="connsiteY1" fmla="*/ 1134978 h 1172553"/>
                    <a:gd name="connsiteX2" fmla="*/ 333375 w 904875"/>
                    <a:gd name="connsiteY2" fmla="*/ 506328 h 1172553"/>
                    <a:gd name="connsiteX3" fmla="*/ 438150 w 904875"/>
                    <a:gd name="connsiteY3" fmla="*/ 1503 h 1172553"/>
                    <a:gd name="connsiteX4" fmla="*/ 447675 w 904875"/>
                    <a:gd name="connsiteY4" fmla="*/ 668253 h 1172553"/>
                    <a:gd name="connsiteX5" fmla="*/ 504825 w 904875"/>
                    <a:gd name="connsiteY5" fmla="*/ 1134978 h 1172553"/>
                    <a:gd name="connsiteX6" fmla="*/ 904875 w 904875"/>
                    <a:gd name="connsiteY6" fmla="*/ 1134978 h 1172553"/>
                    <a:gd name="connsiteX7" fmla="*/ 904875 w 904875"/>
                    <a:gd name="connsiteY7" fmla="*/ 1134978 h 1172553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952500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1095375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3183"/>
                    <a:gd name="connsiteX1" fmla="*/ 666750 w 1352550"/>
                    <a:gd name="connsiteY1" fmla="*/ 1133545 h 1283183"/>
                    <a:gd name="connsiteX2" fmla="*/ 809625 w 1352550"/>
                    <a:gd name="connsiteY2" fmla="*/ 619195 h 1283183"/>
                    <a:gd name="connsiteX3" fmla="*/ 885825 w 1352550"/>
                    <a:gd name="connsiteY3" fmla="*/ 70 h 1283183"/>
                    <a:gd name="connsiteX4" fmla="*/ 962025 w 1352550"/>
                    <a:gd name="connsiteY4" fmla="*/ 657295 h 1283183"/>
                    <a:gd name="connsiteX5" fmla="*/ 1095375 w 1352550"/>
                    <a:gd name="connsiteY5" fmla="*/ 1133545 h 1283183"/>
                    <a:gd name="connsiteX6" fmla="*/ 1352550 w 1352550"/>
                    <a:gd name="connsiteY6" fmla="*/ 1133545 h 1283183"/>
                    <a:gd name="connsiteX7" fmla="*/ 1352550 w 1352550"/>
                    <a:gd name="connsiteY7" fmla="*/ 1133545 h 1283183"/>
                    <a:gd name="connsiteX0" fmla="*/ 0 w 1009650"/>
                    <a:gd name="connsiteY0" fmla="*/ 1104970 h 1171849"/>
                    <a:gd name="connsiteX1" fmla="*/ 323850 w 1009650"/>
                    <a:gd name="connsiteY1" fmla="*/ 1133545 h 1171849"/>
                    <a:gd name="connsiteX2" fmla="*/ 466725 w 1009650"/>
                    <a:gd name="connsiteY2" fmla="*/ 619195 h 1171849"/>
                    <a:gd name="connsiteX3" fmla="*/ 542925 w 1009650"/>
                    <a:gd name="connsiteY3" fmla="*/ 70 h 1171849"/>
                    <a:gd name="connsiteX4" fmla="*/ 619125 w 1009650"/>
                    <a:gd name="connsiteY4" fmla="*/ 657295 h 1171849"/>
                    <a:gd name="connsiteX5" fmla="*/ 752475 w 1009650"/>
                    <a:gd name="connsiteY5" fmla="*/ 1133545 h 1171849"/>
                    <a:gd name="connsiteX6" fmla="*/ 1009650 w 1009650"/>
                    <a:gd name="connsiteY6" fmla="*/ 1133545 h 1171849"/>
                    <a:gd name="connsiteX7" fmla="*/ 1009650 w 1009650"/>
                    <a:gd name="connsiteY7" fmla="*/ 1133545 h 1171849"/>
                    <a:gd name="connsiteX0" fmla="*/ 0 w 1009650"/>
                    <a:gd name="connsiteY0" fmla="*/ 1104970 h 1165941"/>
                    <a:gd name="connsiteX1" fmla="*/ 323850 w 1009650"/>
                    <a:gd name="connsiteY1" fmla="*/ 1133545 h 1165941"/>
                    <a:gd name="connsiteX2" fmla="*/ 466725 w 1009650"/>
                    <a:gd name="connsiteY2" fmla="*/ 619195 h 1165941"/>
                    <a:gd name="connsiteX3" fmla="*/ 542925 w 1009650"/>
                    <a:gd name="connsiteY3" fmla="*/ 70 h 1165941"/>
                    <a:gd name="connsiteX4" fmla="*/ 619125 w 1009650"/>
                    <a:gd name="connsiteY4" fmla="*/ 657295 h 1165941"/>
                    <a:gd name="connsiteX5" fmla="*/ 752475 w 1009650"/>
                    <a:gd name="connsiteY5" fmla="*/ 1133545 h 1165941"/>
                    <a:gd name="connsiteX6" fmla="*/ 1009650 w 1009650"/>
                    <a:gd name="connsiteY6" fmla="*/ 1133545 h 1165941"/>
                    <a:gd name="connsiteX7" fmla="*/ 1009650 w 1009650"/>
                    <a:gd name="connsiteY7" fmla="*/ 1133545 h 1165941"/>
                    <a:gd name="connsiteX0" fmla="*/ 0 w 1000125"/>
                    <a:gd name="connsiteY0" fmla="*/ 1133545 h 1175223"/>
                    <a:gd name="connsiteX1" fmla="*/ 314325 w 1000125"/>
                    <a:gd name="connsiteY1" fmla="*/ 1133545 h 1175223"/>
                    <a:gd name="connsiteX2" fmla="*/ 457200 w 1000125"/>
                    <a:gd name="connsiteY2" fmla="*/ 619195 h 1175223"/>
                    <a:gd name="connsiteX3" fmla="*/ 533400 w 1000125"/>
                    <a:gd name="connsiteY3" fmla="*/ 70 h 1175223"/>
                    <a:gd name="connsiteX4" fmla="*/ 609600 w 1000125"/>
                    <a:gd name="connsiteY4" fmla="*/ 657295 h 1175223"/>
                    <a:gd name="connsiteX5" fmla="*/ 742950 w 1000125"/>
                    <a:gd name="connsiteY5" fmla="*/ 1133545 h 1175223"/>
                    <a:gd name="connsiteX6" fmla="*/ 1000125 w 1000125"/>
                    <a:gd name="connsiteY6" fmla="*/ 1133545 h 1175223"/>
                    <a:gd name="connsiteX7" fmla="*/ 1000125 w 1000125"/>
                    <a:gd name="connsiteY7" fmla="*/ 1133545 h 1175223"/>
                    <a:gd name="connsiteX0" fmla="*/ 0 w 1000125"/>
                    <a:gd name="connsiteY0" fmla="*/ 1133545 h 1172909"/>
                    <a:gd name="connsiteX1" fmla="*/ 314325 w 1000125"/>
                    <a:gd name="connsiteY1" fmla="*/ 1133545 h 1172909"/>
                    <a:gd name="connsiteX2" fmla="*/ 457200 w 1000125"/>
                    <a:gd name="connsiteY2" fmla="*/ 619195 h 1172909"/>
                    <a:gd name="connsiteX3" fmla="*/ 533400 w 1000125"/>
                    <a:gd name="connsiteY3" fmla="*/ 70 h 1172909"/>
                    <a:gd name="connsiteX4" fmla="*/ 609600 w 1000125"/>
                    <a:gd name="connsiteY4" fmla="*/ 657295 h 1172909"/>
                    <a:gd name="connsiteX5" fmla="*/ 742950 w 1000125"/>
                    <a:gd name="connsiteY5" fmla="*/ 1133545 h 1172909"/>
                    <a:gd name="connsiteX6" fmla="*/ 1000125 w 1000125"/>
                    <a:gd name="connsiteY6" fmla="*/ 1133545 h 1172909"/>
                    <a:gd name="connsiteX7" fmla="*/ 1000125 w 1000125"/>
                    <a:gd name="connsiteY7" fmla="*/ 1133545 h 1172909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125" h="1139295">
                      <a:moveTo>
                        <a:pt x="0" y="1133545"/>
                      </a:moveTo>
                      <a:cubicBezTo>
                        <a:pt x="113506" y="1139101"/>
                        <a:pt x="180975" y="1143070"/>
                        <a:pt x="314325" y="1133545"/>
                      </a:cubicBezTo>
                      <a:cubicBezTo>
                        <a:pt x="409575" y="1124020"/>
                        <a:pt x="430213" y="817632"/>
                        <a:pt x="457200" y="619195"/>
                      </a:cubicBezTo>
                      <a:cubicBezTo>
                        <a:pt x="484187" y="420758"/>
                        <a:pt x="508000" y="-6280"/>
                        <a:pt x="533400" y="70"/>
                      </a:cubicBezTo>
                      <a:cubicBezTo>
                        <a:pt x="558800" y="6420"/>
                        <a:pt x="584200" y="468383"/>
                        <a:pt x="609600" y="657295"/>
                      </a:cubicBezTo>
                      <a:cubicBezTo>
                        <a:pt x="635000" y="846207"/>
                        <a:pt x="677863" y="1139895"/>
                        <a:pt x="742950" y="1133545"/>
                      </a:cubicBezTo>
                      <a:cubicBezTo>
                        <a:pt x="808037" y="1127195"/>
                        <a:pt x="957263" y="1133545"/>
                        <a:pt x="1000125" y="1133545"/>
                      </a:cubicBezTo>
                      <a:lnTo>
                        <a:pt x="1000125" y="1133545"/>
                      </a:lnTo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65" name="Volný tvar 64"/>
                <p:cNvSpPr/>
                <p:nvPr/>
              </p:nvSpPr>
              <p:spPr>
                <a:xfrm>
                  <a:off x="1945305" y="1483893"/>
                  <a:ext cx="280612" cy="223340"/>
                </a:xfrm>
                <a:custGeom>
                  <a:avLst/>
                  <a:gdLst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9530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3815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15723 h 1170050"/>
                    <a:gd name="connsiteX1" fmla="*/ 238125 w 904875"/>
                    <a:gd name="connsiteY1" fmla="*/ 1058573 h 1170050"/>
                    <a:gd name="connsiteX2" fmla="*/ 333375 w 904875"/>
                    <a:gd name="connsiteY2" fmla="*/ 506123 h 1170050"/>
                    <a:gd name="connsiteX3" fmla="*/ 438150 w 904875"/>
                    <a:gd name="connsiteY3" fmla="*/ 1298 h 1170050"/>
                    <a:gd name="connsiteX4" fmla="*/ 476250 w 904875"/>
                    <a:gd name="connsiteY4" fmla="*/ 658523 h 1170050"/>
                    <a:gd name="connsiteX5" fmla="*/ 504825 w 904875"/>
                    <a:gd name="connsiteY5" fmla="*/ 1134773 h 1170050"/>
                    <a:gd name="connsiteX6" fmla="*/ 904875 w 904875"/>
                    <a:gd name="connsiteY6" fmla="*/ 1134773 h 1170050"/>
                    <a:gd name="connsiteX7" fmla="*/ 904875 w 904875"/>
                    <a:gd name="connsiteY7" fmla="*/ 1134773 h 1170050"/>
                    <a:gd name="connsiteX0" fmla="*/ 0 w 904875"/>
                    <a:gd name="connsiteY0" fmla="*/ 1115878 h 1169500"/>
                    <a:gd name="connsiteX1" fmla="*/ 238125 w 904875"/>
                    <a:gd name="connsiteY1" fmla="*/ 1058728 h 1169500"/>
                    <a:gd name="connsiteX2" fmla="*/ 333375 w 904875"/>
                    <a:gd name="connsiteY2" fmla="*/ 506278 h 1169500"/>
                    <a:gd name="connsiteX3" fmla="*/ 438150 w 904875"/>
                    <a:gd name="connsiteY3" fmla="*/ 1453 h 1169500"/>
                    <a:gd name="connsiteX4" fmla="*/ 447675 w 904875"/>
                    <a:gd name="connsiteY4" fmla="*/ 668203 h 1169500"/>
                    <a:gd name="connsiteX5" fmla="*/ 504825 w 904875"/>
                    <a:gd name="connsiteY5" fmla="*/ 1134928 h 1169500"/>
                    <a:gd name="connsiteX6" fmla="*/ 904875 w 904875"/>
                    <a:gd name="connsiteY6" fmla="*/ 1134928 h 1169500"/>
                    <a:gd name="connsiteX7" fmla="*/ 904875 w 904875"/>
                    <a:gd name="connsiteY7" fmla="*/ 1134928 h 1169500"/>
                    <a:gd name="connsiteX0" fmla="*/ 0 w 904875"/>
                    <a:gd name="connsiteY0" fmla="*/ 1115878 h 1143881"/>
                    <a:gd name="connsiteX1" fmla="*/ 238125 w 904875"/>
                    <a:gd name="connsiteY1" fmla="*/ 1058728 h 1143881"/>
                    <a:gd name="connsiteX2" fmla="*/ 333375 w 904875"/>
                    <a:gd name="connsiteY2" fmla="*/ 506278 h 1143881"/>
                    <a:gd name="connsiteX3" fmla="*/ 438150 w 904875"/>
                    <a:gd name="connsiteY3" fmla="*/ 1453 h 1143881"/>
                    <a:gd name="connsiteX4" fmla="*/ 447675 w 904875"/>
                    <a:gd name="connsiteY4" fmla="*/ 668203 h 1143881"/>
                    <a:gd name="connsiteX5" fmla="*/ 504825 w 904875"/>
                    <a:gd name="connsiteY5" fmla="*/ 1134928 h 1143881"/>
                    <a:gd name="connsiteX6" fmla="*/ 904875 w 904875"/>
                    <a:gd name="connsiteY6" fmla="*/ 1134928 h 1143881"/>
                    <a:gd name="connsiteX7" fmla="*/ 904875 w 904875"/>
                    <a:gd name="connsiteY7" fmla="*/ 1134928 h 1143881"/>
                    <a:gd name="connsiteX0" fmla="*/ 0 w 904875"/>
                    <a:gd name="connsiteY0" fmla="*/ 1115878 h 1136705"/>
                    <a:gd name="connsiteX1" fmla="*/ 238125 w 904875"/>
                    <a:gd name="connsiteY1" fmla="*/ 1058728 h 1136705"/>
                    <a:gd name="connsiteX2" fmla="*/ 333375 w 904875"/>
                    <a:gd name="connsiteY2" fmla="*/ 506278 h 1136705"/>
                    <a:gd name="connsiteX3" fmla="*/ 438150 w 904875"/>
                    <a:gd name="connsiteY3" fmla="*/ 1453 h 1136705"/>
                    <a:gd name="connsiteX4" fmla="*/ 447675 w 904875"/>
                    <a:gd name="connsiteY4" fmla="*/ 668203 h 1136705"/>
                    <a:gd name="connsiteX5" fmla="*/ 504825 w 904875"/>
                    <a:gd name="connsiteY5" fmla="*/ 1134928 h 1136705"/>
                    <a:gd name="connsiteX6" fmla="*/ 904875 w 904875"/>
                    <a:gd name="connsiteY6" fmla="*/ 1134928 h 1136705"/>
                    <a:gd name="connsiteX7" fmla="*/ 904875 w 904875"/>
                    <a:gd name="connsiteY7" fmla="*/ 1134928 h 1136705"/>
                    <a:gd name="connsiteX0" fmla="*/ 0 w 904875"/>
                    <a:gd name="connsiteY0" fmla="*/ 1115928 h 1172553"/>
                    <a:gd name="connsiteX1" fmla="*/ 219075 w 904875"/>
                    <a:gd name="connsiteY1" fmla="*/ 1134978 h 1172553"/>
                    <a:gd name="connsiteX2" fmla="*/ 333375 w 904875"/>
                    <a:gd name="connsiteY2" fmla="*/ 506328 h 1172553"/>
                    <a:gd name="connsiteX3" fmla="*/ 438150 w 904875"/>
                    <a:gd name="connsiteY3" fmla="*/ 1503 h 1172553"/>
                    <a:gd name="connsiteX4" fmla="*/ 447675 w 904875"/>
                    <a:gd name="connsiteY4" fmla="*/ 668253 h 1172553"/>
                    <a:gd name="connsiteX5" fmla="*/ 504825 w 904875"/>
                    <a:gd name="connsiteY5" fmla="*/ 1134978 h 1172553"/>
                    <a:gd name="connsiteX6" fmla="*/ 904875 w 904875"/>
                    <a:gd name="connsiteY6" fmla="*/ 1134978 h 1172553"/>
                    <a:gd name="connsiteX7" fmla="*/ 904875 w 904875"/>
                    <a:gd name="connsiteY7" fmla="*/ 1134978 h 1172553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952500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1095375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3183"/>
                    <a:gd name="connsiteX1" fmla="*/ 666750 w 1352550"/>
                    <a:gd name="connsiteY1" fmla="*/ 1133545 h 1283183"/>
                    <a:gd name="connsiteX2" fmla="*/ 809625 w 1352550"/>
                    <a:gd name="connsiteY2" fmla="*/ 619195 h 1283183"/>
                    <a:gd name="connsiteX3" fmla="*/ 885825 w 1352550"/>
                    <a:gd name="connsiteY3" fmla="*/ 70 h 1283183"/>
                    <a:gd name="connsiteX4" fmla="*/ 962025 w 1352550"/>
                    <a:gd name="connsiteY4" fmla="*/ 657295 h 1283183"/>
                    <a:gd name="connsiteX5" fmla="*/ 1095375 w 1352550"/>
                    <a:gd name="connsiteY5" fmla="*/ 1133545 h 1283183"/>
                    <a:gd name="connsiteX6" fmla="*/ 1352550 w 1352550"/>
                    <a:gd name="connsiteY6" fmla="*/ 1133545 h 1283183"/>
                    <a:gd name="connsiteX7" fmla="*/ 1352550 w 1352550"/>
                    <a:gd name="connsiteY7" fmla="*/ 1133545 h 1283183"/>
                    <a:gd name="connsiteX0" fmla="*/ 0 w 1009650"/>
                    <a:gd name="connsiteY0" fmla="*/ 1104970 h 1171849"/>
                    <a:gd name="connsiteX1" fmla="*/ 323850 w 1009650"/>
                    <a:gd name="connsiteY1" fmla="*/ 1133545 h 1171849"/>
                    <a:gd name="connsiteX2" fmla="*/ 466725 w 1009650"/>
                    <a:gd name="connsiteY2" fmla="*/ 619195 h 1171849"/>
                    <a:gd name="connsiteX3" fmla="*/ 542925 w 1009650"/>
                    <a:gd name="connsiteY3" fmla="*/ 70 h 1171849"/>
                    <a:gd name="connsiteX4" fmla="*/ 619125 w 1009650"/>
                    <a:gd name="connsiteY4" fmla="*/ 657295 h 1171849"/>
                    <a:gd name="connsiteX5" fmla="*/ 752475 w 1009650"/>
                    <a:gd name="connsiteY5" fmla="*/ 1133545 h 1171849"/>
                    <a:gd name="connsiteX6" fmla="*/ 1009650 w 1009650"/>
                    <a:gd name="connsiteY6" fmla="*/ 1133545 h 1171849"/>
                    <a:gd name="connsiteX7" fmla="*/ 1009650 w 1009650"/>
                    <a:gd name="connsiteY7" fmla="*/ 1133545 h 1171849"/>
                    <a:gd name="connsiteX0" fmla="*/ 0 w 1009650"/>
                    <a:gd name="connsiteY0" fmla="*/ 1104970 h 1165941"/>
                    <a:gd name="connsiteX1" fmla="*/ 323850 w 1009650"/>
                    <a:gd name="connsiteY1" fmla="*/ 1133545 h 1165941"/>
                    <a:gd name="connsiteX2" fmla="*/ 466725 w 1009650"/>
                    <a:gd name="connsiteY2" fmla="*/ 619195 h 1165941"/>
                    <a:gd name="connsiteX3" fmla="*/ 542925 w 1009650"/>
                    <a:gd name="connsiteY3" fmla="*/ 70 h 1165941"/>
                    <a:gd name="connsiteX4" fmla="*/ 619125 w 1009650"/>
                    <a:gd name="connsiteY4" fmla="*/ 657295 h 1165941"/>
                    <a:gd name="connsiteX5" fmla="*/ 752475 w 1009650"/>
                    <a:gd name="connsiteY5" fmla="*/ 1133545 h 1165941"/>
                    <a:gd name="connsiteX6" fmla="*/ 1009650 w 1009650"/>
                    <a:gd name="connsiteY6" fmla="*/ 1133545 h 1165941"/>
                    <a:gd name="connsiteX7" fmla="*/ 1009650 w 1009650"/>
                    <a:gd name="connsiteY7" fmla="*/ 1133545 h 1165941"/>
                    <a:gd name="connsiteX0" fmla="*/ 0 w 1000125"/>
                    <a:gd name="connsiteY0" fmla="*/ 1133545 h 1175223"/>
                    <a:gd name="connsiteX1" fmla="*/ 314325 w 1000125"/>
                    <a:gd name="connsiteY1" fmla="*/ 1133545 h 1175223"/>
                    <a:gd name="connsiteX2" fmla="*/ 457200 w 1000125"/>
                    <a:gd name="connsiteY2" fmla="*/ 619195 h 1175223"/>
                    <a:gd name="connsiteX3" fmla="*/ 533400 w 1000125"/>
                    <a:gd name="connsiteY3" fmla="*/ 70 h 1175223"/>
                    <a:gd name="connsiteX4" fmla="*/ 609600 w 1000125"/>
                    <a:gd name="connsiteY4" fmla="*/ 657295 h 1175223"/>
                    <a:gd name="connsiteX5" fmla="*/ 742950 w 1000125"/>
                    <a:gd name="connsiteY5" fmla="*/ 1133545 h 1175223"/>
                    <a:gd name="connsiteX6" fmla="*/ 1000125 w 1000125"/>
                    <a:gd name="connsiteY6" fmla="*/ 1133545 h 1175223"/>
                    <a:gd name="connsiteX7" fmla="*/ 1000125 w 1000125"/>
                    <a:gd name="connsiteY7" fmla="*/ 1133545 h 1175223"/>
                    <a:gd name="connsiteX0" fmla="*/ 0 w 1000125"/>
                    <a:gd name="connsiteY0" fmla="*/ 1133545 h 1172909"/>
                    <a:gd name="connsiteX1" fmla="*/ 314325 w 1000125"/>
                    <a:gd name="connsiteY1" fmla="*/ 1133545 h 1172909"/>
                    <a:gd name="connsiteX2" fmla="*/ 457200 w 1000125"/>
                    <a:gd name="connsiteY2" fmla="*/ 619195 h 1172909"/>
                    <a:gd name="connsiteX3" fmla="*/ 533400 w 1000125"/>
                    <a:gd name="connsiteY3" fmla="*/ 70 h 1172909"/>
                    <a:gd name="connsiteX4" fmla="*/ 609600 w 1000125"/>
                    <a:gd name="connsiteY4" fmla="*/ 657295 h 1172909"/>
                    <a:gd name="connsiteX5" fmla="*/ 742950 w 1000125"/>
                    <a:gd name="connsiteY5" fmla="*/ 1133545 h 1172909"/>
                    <a:gd name="connsiteX6" fmla="*/ 1000125 w 1000125"/>
                    <a:gd name="connsiteY6" fmla="*/ 1133545 h 1172909"/>
                    <a:gd name="connsiteX7" fmla="*/ 1000125 w 1000125"/>
                    <a:gd name="connsiteY7" fmla="*/ 1133545 h 1172909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125" h="1139295">
                      <a:moveTo>
                        <a:pt x="0" y="1133545"/>
                      </a:moveTo>
                      <a:cubicBezTo>
                        <a:pt x="113506" y="1139101"/>
                        <a:pt x="180975" y="1143070"/>
                        <a:pt x="314325" y="1133545"/>
                      </a:cubicBezTo>
                      <a:cubicBezTo>
                        <a:pt x="409575" y="1124020"/>
                        <a:pt x="430213" y="817632"/>
                        <a:pt x="457200" y="619195"/>
                      </a:cubicBezTo>
                      <a:cubicBezTo>
                        <a:pt x="484187" y="420758"/>
                        <a:pt x="508000" y="-6280"/>
                        <a:pt x="533400" y="70"/>
                      </a:cubicBezTo>
                      <a:cubicBezTo>
                        <a:pt x="558800" y="6420"/>
                        <a:pt x="584200" y="468383"/>
                        <a:pt x="609600" y="657295"/>
                      </a:cubicBezTo>
                      <a:cubicBezTo>
                        <a:pt x="635000" y="846207"/>
                        <a:pt x="677863" y="1139895"/>
                        <a:pt x="742950" y="1133545"/>
                      </a:cubicBezTo>
                      <a:cubicBezTo>
                        <a:pt x="808037" y="1127195"/>
                        <a:pt x="957263" y="1133545"/>
                        <a:pt x="1000125" y="1133545"/>
                      </a:cubicBezTo>
                      <a:lnTo>
                        <a:pt x="1000125" y="1133545"/>
                      </a:lnTo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66" name="Volný tvar 65"/>
                <p:cNvSpPr/>
                <p:nvPr/>
              </p:nvSpPr>
              <p:spPr>
                <a:xfrm>
                  <a:off x="2393299" y="1483893"/>
                  <a:ext cx="280612" cy="223340"/>
                </a:xfrm>
                <a:custGeom>
                  <a:avLst/>
                  <a:gdLst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9530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3815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15723 h 1170050"/>
                    <a:gd name="connsiteX1" fmla="*/ 238125 w 904875"/>
                    <a:gd name="connsiteY1" fmla="*/ 1058573 h 1170050"/>
                    <a:gd name="connsiteX2" fmla="*/ 333375 w 904875"/>
                    <a:gd name="connsiteY2" fmla="*/ 506123 h 1170050"/>
                    <a:gd name="connsiteX3" fmla="*/ 438150 w 904875"/>
                    <a:gd name="connsiteY3" fmla="*/ 1298 h 1170050"/>
                    <a:gd name="connsiteX4" fmla="*/ 476250 w 904875"/>
                    <a:gd name="connsiteY4" fmla="*/ 658523 h 1170050"/>
                    <a:gd name="connsiteX5" fmla="*/ 504825 w 904875"/>
                    <a:gd name="connsiteY5" fmla="*/ 1134773 h 1170050"/>
                    <a:gd name="connsiteX6" fmla="*/ 904875 w 904875"/>
                    <a:gd name="connsiteY6" fmla="*/ 1134773 h 1170050"/>
                    <a:gd name="connsiteX7" fmla="*/ 904875 w 904875"/>
                    <a:gd name="connsiteY7" fmla="*/ 1134773 h 1170050"/>
                    <a:gd name="connsiteX0" fmla="*/ 0 w 904875"/>
                    <a:gd name="connsiteY0" fmla="*/ 1115878 h 1169500"/>
                    <a:gd name="connsiteX1" fmla="*/ 238125 w 904875"/>
                    <a:gd name="connsiteY1" fmla="*/ 1058728 h 1169500"/>
                    <a:gd name="connsiteX2" fmla="*/ 333375 w 904875"/>
                    <a:gd name="connsiteY2" fmla="*/ 506278 h 1169500"/>
                    <a:gd name="connsiteX3" fmla="*/ 438150 w 904875"/>
                    <a:gd name="connsiteY3" fmla="*/ 1453 h 1169500"/>
                    <a:gd name="connsiteX4" fmla="*/ 447675 w 904875"/>
                    <a:gd name="connsiteY4" fmla="*/ 668203 h 1169500"/>
                    <a:gd name="connsiteX5" fmla="*/ 504825 w 904875"/>
                    <a:gd name="connsiteY5" fmla="*/ 1134928 h 1169500"/>
                    <a:gd name="connsiteX6" fmla="*/ 904875 w 904875"/>
                    <a:gd name="connsiteY6" fmla="*/ 1134928 h 1169500"/>
                    <a:gd name="connsiteX7" fmla="*/ 904875 w 904875"/>
                    <a:gd name="connsiteY7" fmla="*/ 1134928 h 1169500"/>
                    <a:gd name="connsiteX0" fmla="*/ 0 w 904875"/>
                    <a:gd name="connsiteY0" fmla="*/ 1115878 h 1143881"/>
                    <a:gd name="connsiteX1" fmla="*/ 238125 w 904875"/>
                    <a:gd name="connsiteY1" fmla="*/ 1058728 h 1143881"/>
                    <a:gd name="connsiteX2" fmla="*/ 333375 w 904875"/>
                    <a:gd name="connsiteY2" fmla="*/ 506278 h 1143881"/>
                    <a:gd name="connsiteX3" fmla="*/ 438150 w 904875"/>
                    <a:gd name="connsiteY3" fmla="*/ 1453 h 1143881"/>
                    <a:gd name="connsiteX4" fmla="*/ 447675 w 904875"/>
                    <a:gd name="connsiteY4" fmla="*/ 668203 h 1143881"/>
                    <a:gd name="connsiteX5" fmla="*/ 504825 w 904875"/>
                    <a:gd name="connsiteY5" fmla="*/ 1134928 h 1143881"/>
                    <a:gd name="connsiteX6" fmla="*/ 904875 w 904875"/>
                    <a:gd name="connsiteY6" fmla="*/ 1134928 h 1143881"/>
                    <a:gd name="connsiteX7" fmla="*/ 904875 w 904875"/>
                    <a:gd name="connsiteY7" fmla="*/ 1134928 h 1143881"/>
                    <a:gd name="connsiteX0" fmla="*/ 0 w 904875"/>
                    <a:gd name="connsiteY0" fmla="*/ 1115878 h 1136705"/>
                    <a:gd name="connsiteX1" fmla="*/ 238125 w 904875"/>
                    <a:gd name="connsiteY1" fmla="*/ 1058728 h 1136705"/>
                    <a:gd name="connsiteX2" fmla="*/ 333375 w 904875"/>
                    <a:gd name="connsiteY2" fmla="*/ 506278 h 1136705"/>
                    <a:gd name="connsiteX3" fmla="*/ 438150 w 904875"/>
                    <a:gd name="connsiteY3" fmla="*/ 1453 h 1136705"/>
                    <a:gd name="connsiteX4" fmla="*/ 447675 w 904875"/>
                    <a:gd name="connsiteY4" fmla="*/ 668203 h 1136705"/>
                    <a:gd name="connsiteX5" fmla="*/ 504825 w 904875"/>
                    <a:gd name="connsiteY5" fmla="*/ 1134928 h 1136705"/>
                    <a:gd name="connsiteX6" fmla="*/ 904875 w 904875"/>
                    <a:gd name="connsiteY6" fmla="*/ 1134928 h 1136705"/>
                    <a:gd name="connsiteX7" fmla="*/ 904875 w 904875"/>
                    <a:gd name="connsiteY7" fmla="*/ 1134928 h 1136705"/>
                    <a:gd name="connsiteX0" fmla="*/ 0 w 904875"/>
                    <a:gd name="connsiteY0" fmla="*/ 1115928 h 1172553"/>
                    <a:gd name="connsiteX1" fmla="*/ 219075 w 904875"/>
                    <a:gd name="connsiteY1" fmla="*/ 1134978 h 1172553"/>
                    <a:gd name="connsiteX2" fmla="*/ 333375 w 904875"/>
                    <a:gd name="connsiteY2" fmla="*/ 506328 h 1172553"/>
                    <a:gd name="connsiteX3" fmla="*/ 438150 w 904875"/>
                    <a:gd name="connsiteY3" fmla="*/ 1503 h 1172553"/>
                    <a:gd name="connsiteX4" fmla="*/ 447675 w 904875"/>
                    <a:gd name="connsiteY4" fmla="*/ 668253 h 1172553"/>
                    <a:gd name="connsiteX5" fmla="*/ 504825 w 904875"/>
                    <a:gd name="connsiteY5" fmla="*/ 1134978 h 1172553"/>
                    <a:gd name="connsiteX6" fmla="*/ 904875 w 904875"/>
                    <a:gd name="connsiteY6" fmla="*/ 1134978 h 1172553"/>
                    <a:gd name="connsiteX7" fmla="*/ 904875 w 904875"/>
                    <a:gd name="connsiteY7" fmla="*/ 1134978 h 1172553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952500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1095375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3183"/>
                    <a:gd name="connsiteX1" fmla="*/ 666750 w 1352550"/>
                    <a:gd name="connsiteY1" fmla="*/ 1133545 h 1283183"/>
                    <a:gd name="connsiteX2" fmla="*/ 809625 w 1352550"/>
                    <a:gd name="connsiteY2" fmla="*/ 619195 h 1283183"/>
                    <a:gd name="connsiteX3" fmla="*/ 885825 w 1352550"/>
                    <a:gd name="connsiteY3" fmla="*/ 70 h 1283183"/>
                    <a:gd name="connsiteX4" fmla="*/ 962025 w 1352550"/>
                    <a:gd name="connsiteY4" fmla="*/ 657295 h 1283183"/>
                    <a:gd name="connsiteX5" fmla="*/ 1095375 w 1352550"/>
                    <a:gd name="connsiteY5" fmla="*/ 1133545 h 1283183"/>
                    <a:gd name="connsiteX6" fmla="*/ 1352550 w 1352550"/>
                    <a:gd name="connsiteY6" fmla="*/ 1133545 h 1283183"/>
                    <a:gd name="connsiteX7" fmla="*/ 1352550 w 1352550"/>
                    <a:gd name="connsiteY7" fmla="*/ 1133545 h 1283183"/>
                    <a:gd name="connsiteX0" fmla="*/ 0 w 1009650"/>
                    <a:gd name="connsiteY0" fmla="*/ 1104970 h 1171849"/>
                    <a:gd name="connsiteX1" fmla="*/ 323850 w 1009650"/>
                    <a:gd name="connsiteY1" fmla="*/ 1133545 h 1171849"/>
                    <a:gd name="connsiteX2" fmla="*/ 466725 w 1009650"/>
                    <a:gd name="connsiteY2" fmla="*/ 619195 h 1171849"/>
                    <a:gd name="connsiteX3" fmla="*/ 542925 w 1009650"/>
                    <a:gd name="connsiteY3" fmla="*/ 70 h 1171849"/>
                    <a:gd name="connsiteX4" fmla="*/ 619125 w 1009650"/>
                    <a:gd name="connsiteY4" fmla="*/ 657295 h 1171849"/>
                    <a:gd name="connsiteX5" fmla="*/ 752475 w 1009650"/>
                    <a:gd name="connsiteY5" fmla="*/ 1133545 h 1171849"/>
                    <a:gd name="connsiteX6" fmla="*/ 1009650 w 1009650"/>
                    <a:gd name="connsiteY6" fmla="*/ 1133545 h 1171849"/>
                    <a:gd name="connsiteX7" fmla="*/ 1009650 w 1009650"/>
                    <a:gd name="connsiteY7" fmla="*/ 1133545 h 1171849"/>
                    <a:gd name="connsiteX0" fmla="*/ 0 w 1009650"/>
                    <a:gd name="connsiteY0" fmla="*/ 1104970 h 1165941"/>
                    <a:gd name="connsiteX1" fmla="*/ 323850 w 1009650"/>
                    <a:gd name="connsiteY1" fmla="*/ 1133545 h 1165941"/>
                    <a:gd name="connsiteX2" fmla="*/ 466725 w 1009650"/>
                    <a:gd name="connsiteY2" fmla="*/ 619195 h 1165941"/>
                    <a:gd name="connsiteX3" fmla="*/ 542925 w 1009650"/>
                    <a:gd name="connsiteY3" fmla="*/ 70 h 1165941"/>
                    <a:gd name="connsiteX4" fmla="*/ 619125 w 1009650"/>
                    <a:gd name="connsiteY4" fmla="*/ 657295 h 1165941"/>
                    <a:gd name="connsiteX5" fmla="*/ 752475 w 1009650"/>
                    <a:gd name="connsiteY5" fmla="*/ 1133545 h 1165941"/>
                    <a:gd name="connsiteX6" fmla="*/ 1009650 w 1009650"/>
                    <a:gd name="connsiteY6" fmla="*/ 1133545 h 1165941"/>
                    <a:gd name="connsiteX7" fmla="*/ 1009650 w 1009650"/>
                    <a:gd name="connsiteY7" fmla="*/ 1133545 h 1165941"/>
                    <a:gd name="connsiteX0" fmla="*/ 0 w 1000125"/>
                    <a:gd name="connsiteY0" fmla="*/ 1133545 h 1175223"/>
                    <a:gd name="connsiteX1" fmla="*/ 314325 w 1000125"/>
                    <a:gd name="connsiteY1" fmla="*/ 1133545 h 1175223"/>
                    <a:gd name="connsiteX2" fmla="*/ 457200 w 1000125"/>
                    <a:gd name="connsiteY2" fmla="*/ 619195 h 1175223"/>
                    <a:gd name="connsiteX3" fmla="*/ 533400 w 1000125"/>
                    <a:gd name="connsiteY3" fmla="*/ 70 h 1175223"/>
                    <a:gd name="connsiteX4" fmla="*/ 609600 w 1000125"/>
                    <a:gd name="connsiteY4" fmla="*/ 657295 h 1175223"/>
                    <a:gd name="connsiteX5" fmla="*/ 742950 w 1000125"/>
                    <a:gd name="connsiteY5" fmla="*/ 1133545 h 1175223"/>
                    <a:gd name="connsiteX6" fmla="*/ 1000125 w 1000125"/>
                    <a:gd name="connsiteY6" fmla="*/ 1133545 h 1175223"/>
                    <a:gd name="connsiteX7" fmla="*/ 1000125 w 1000125"/>
                    <a:gd name="connsiteY7" fmla="*/ 1133545 h 1175223"/>
                    <a:gd name="connsiteX0" fmla="*/ 0 w 1000125"/>
                    <a:gd name="connsiteY0" fmla="*/ 1133545 h 1172909"/>
                    <a:gd name="connsiteX1" fmla="*/ 314325 w 1000125"/>
                    <a:gd name="connsiteY1" fmla="*/ 1133545 h 1172909"/>
                    <a:gd name="connsiteX2" fmla="*/ 457200 w 1000125"/>
                    <a:gd name="connsiteY2" fmla="*/ 619195 h 1172909"/>
                    <a:gd name="connsiteX3" fmla="*/ 533400 w 1000125"/>
                    <a:gd name="connsiteY3" fmla="*/ 70 h 1172909"/>
                    <a:gd name="connsiteX4" fmla="*/ 609600 w 1000125"/>
                    <a:gd name="connsiteY4" fmla="*/ 657295 h 1172909"/>
                    <a:gd name="connsiteX5" fmla="*/ 742950 w 1000125"/>
                    <a:gd name="connsiteY5" fmla="*/ 1133545 h 1172909"/>
                    <a:gd name="connsiteX6" fmla="*/ 1000125 w 1000125"/>
                    <a:gd name="connsiteY6" fmla="*/ 1133545 h 1172909"/>
                    <a:gd name="connsiteX7" fmla="*/ 1000125 w 1000125"/>
                    <a:gd name="connsiteY7" fmla="*/ 1133545 h 1172909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125" h="1139295">
                      <a:moveTo>
                        <a:pt x="0" y="1133545"/>
                      </a:moveTo>
                      <a:cubicBezTo>
                        <a:pt x="113506" y="1139101"/>
                        <a:pt x="180975" y="1143070"/>
                        <a:pt x="314325" y="1133545"/>
                      </a:cubicBezTo>
                      <a:cubicBezTo>
                        <a:pt x="409575" y="1124020"/>
                        <a:pt x="430213" y="817632"/>
                        <a:pt x="457200" y="619195"/>
                      </a:cubicBezTo>
                      <a:cubicBezTo>
                        <a:pt x="484187" y="420758"/>
                        <a:pt x="508000" y="-6280"/>
                        <a:pt x="533400" y="70"/>
                      </a:cubicBezTo>
                      <a:cubicBezTo>
                        <a:pt x="558800" y="6420"/>
                        <a:pt x="584200" y="468383"/>
                        <a:pt x="609600" y="657295"/>
                      </a:cubicBezTo>
                      <a:cubicBezTo>
                        <a:pt x="635000" y="846207"/>
                        <a:pt x="677863" y="1139895"/>
                        <a:pt x="742950" y="1133545"/>
                      </a:cubicBezTo>
                      <a:cubicBezTo>
                        <a:pt x="808037" y="1127195"/>
                        <a:pt x="957263" y="1133545"/>
                        <a:pt x="1000125" y="1133545"/>
                      </a:cubicBezTo>
                      <a:lnTo>
                        <a:pt x="1000125" y="1133545"/>
                      </a:lnTo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67" name="Volný tvar 66"/>
                <p:cNvSpPr/>
                <p:nvPr/>
              </p:nvSpPr>
              <p:spPr>
                <a:xfrm>
                  <a:off x="5292955" y="1477689"/>
                  <a:ext cx="279381" cy="224581"/>
                </a:xfrm>
                <a:custGeom>
                  <a:avLst/>
                  <a:gdLst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9530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3815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15723 h 1170050"/>
                    <a:gd name="connsiteX1" fmla="*/ 238125 w 904875"/>
                    <a:gd name="connsiteY1" fmla="*/ 1058573 h 1170050"/>
                    <a:gd name="connsiteX2" fmla="*/ 333375 w 904875"/>
                    <a:gd name="connsiteY2" fmla="*/ 506123 h 1170050"/>
                    <a:gd name="connsiteX3" fmla="*/ 438150 w 904875"/>
                    <a:gd name="connsiteY3" fmla="*/ 1298 h 1170050"/>
                    <a:gd name="connsiteX4" fmla="*/ 476250 w 904875"/>
                    <a:gd name="connsiteY4" fmla="*/ 658523 h 1170050"/>
                    <a:gd name="connsiteX5" fmla="*/ 504825 w 904875"/>
                    <a:gd name="connsiteY5" fmla="*/ 1134773 h 1170050"/>
                    <a:gd name="connsiteX6" fmla="*/ 904875 w 904875"/>
                    <a:gd name="connsiteY6" fmla="*/ 1134773 h 1170050"/>
                    <a:gd name="connsiteX7" fmla="*/ 904875 w 904875"/>
                    <a:gd name="connsiteY7" fmla="*/ 1134773 h 1170050"/>
                    <a:gd name="connsiteX0" fmla="*/ 0 w 904875"/>
                    <a:gd name="connsiteY0" fmla="*/ 1115878 h 1169500"/>
                    <a:gd name="connsiteX1" fmla="*/ 238125 w 904875"/>
                    <a:gd name="connsiteY1" fmla="*/ 1058728 h 1169500"/>
                    <a:gd name="connsiteX2" fmla="*/ 333375 w 904875"/>
                    <a:gd name="connsiteY2" fmla="*/ 506278 h 1169500"/>
                    <a:gd name="connsiteX3" fmla="*/ 438150 w 904875"/>
                    <a:gd name="connsiteY3" fmla="*/ 1453 h 1169500"/>
                    <a:gd name="connsiteX4" fmla="*/ 447675 w 904875"/>
                    <a:gd name="connsiteY4" fmla="*/ 668203 h 1169500"/>
                    <a:gd name="connsiteX5" fmla="*/ 504825 w 904875"/>
                    <a:gd name="connsiteY5" fmla="*/ 1134928 h 1169500"/>
                    <a:gd name="connsiteX6" fmla="*/ 904875 w 904875"/>
                    <a:gd name="connsiteY6" fmla="*/ 1134928 h 1169500"/>
                    <a:gd name="connsiteX7" fmla="*/ 904875 w 904875"/>
                    <a:gd name="connsiteY7" fmla="*/ 1134928 h 1169500"/>
                    <a:gd name="connsiteX0" fmla="*/ 0 w 904875"/>
                    <a:gd name="connsiteY0" fmla="*/ 1115878 h 1143881"/>
                    <a:gd name="connsiteX1" fmla="*/ 238125 w 904875"/>
                    <a:gd name="connsiteY1" fmla="*/ 1058728 h 1143881"/>
                    <a:gd name="connsiteX2" fmla="*/ 333375 w 904875"/>
                    <a:gd name="connsiteY2" fmla="*/ 506278 h 1143881"/>
                    <a:gd name="connsiteX3" fmla="*/ 438150 w 904875"/>
                    <a:gd name="connsiteY3" fmla="*/ 1453 h 1143881"/>
                    <a:gd name="connsiteX4" fmla="*/ 447675 w 904875"/>
                    <a:gd name="connsiteY4" fmla="*/ 668203 h 1143881"/>
                    <a:gd name="connsiteX5" fmla="*/ 504825 w 904875"/>
                    <a:gd name="connsiteY5" fmla="*/ 1134928 h 1143881"/>
                    <a:gd name="connsiteX6" fmla="*/ 904875 w 904875"/>
                    <a:gd name="connsiteY6" fmla="*/ 1134928 h 1143881"/>
                    <a:gd name="connsiteX7" fmla="*/ 904875 w 904875"/>
                    <a:gd name="connsiteY7" fmla="*/ 1134928 h 1143881"/>
                    <a:gd name="connsiteX0" fmla="*/ 0 w 904875"/>
                    <a:gd name="connsiteY0" fmla="*/ 1115878 h 1136705"/>
                    <a:gd name="connsiteX1" fmla="*/ 238125 w 904875"/>
                    <a:gd name="connsiteY1" fmla="*/ 1058728 h 1136705"/>
                    <a:gd name="connsiteX2" fmla="*/ 333375 w 904875"/>
                    <a:gd name="connsiteY2" fmla="*/ 506278 h 1136705"/>
                    <a:gd name="connsiteX3" fmla="*/ 438150 w 904875"/>
                    <a:gd name="connsiteY3" fmla="*/ 1453 h 1136705"/>
                    <a:gd name="connsiteX4" fmla="*/ 447675 w 904875"/>
                    <a:gd name="connsiteY4" fmla="*/ 668203 h 1136705"/>
                    <a:gd name="connsiteX5" fmla="*/ 504825 w 904875"/>
                    <a:gd name="connsiteY5" fmla="*/ 1134928 h 1136705"/>
                    <a:gd name="connsiteX6" fmla="*/ 904875 w 904875"/>
                    <a:gd name="connsiteY6" fmla="*/ 1134928 h 1136705"/>
                    <a:gd name="connsiteX7" fmla="*/ 904875 w 904875"/>
                    <a:gd name="connsiteY7" fmla="*/ 1134928 h 1136705"/>
                    <a:gd name="connsiteX0" fmla="*/ 0 w 904875"/>
                    <a:gd name="connsiteY0" fmla="*/ 1115928 h 1172553"/>
                    <a:gd name="connsiteX1" fmla="*/ 219075 w 904875"/>
                    <a:gd name="connsiteY1" fmla="*/ 1134978 h 1172553"/>
                    <a:gd name="connsiteX2" fmla="*/ 333375 w 904875"/>
                    <a:gd name="connsiteY2" fmla="*/ 506328 h 1172553"/>
                    <a:gd name="connsiteX3" fmla="*/ 438150 w 904875"/>
                    <a:gd name="connsiteY3" fmla="*/ 1503 h 1172553"/>
                    <a:gd name="connsiteX4" fmla="*/ 447675 w 904875"/>
                    <a:gd name="connsiteY4" fmla="*/ 668253 h 1172553"/>
                    <a:gd name="connsiteX5" fmla="*/ 504825 w 904875"/>
                    <a:gd name="connsiteY5" fmla="*/ 1134978 h 1172553"/>
                    <a:gd name="connsiteX6" fmla="*/ 904875 w 904875"/>
                    <a:gd name="connsiteY6" fmla="*/ 1134978 h 1172553"/>
                    <a:gd name="connsiteX7" fmla="*/ 904875 w 904875"/>
                    <a:gd name="connsiteY7" fmla="*/ 1134978 h 1172553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952500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1095375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3183"/>
                    <a:gd name="connsiteX1" fmla="*/ 666750 w 1352550"/>
                    <a:gd name="connsiteY1" fmla="*/ 1133545 h 1283183"/>
                    <a:gd name="connsiteX2" fmla="*/ 809625 w 1352550"/>
                    <a:gd name="connsiteY2" fmla="*/ 619195 h 1283183"/>
                    <a:gd name="connsiteX3" fmla="*/ 885825 w 1352550"/>
                    <a:gd name="connsiteY3" fmla="*/ 70 h 1283183"/>
                    <a:gd name="connsiteX4" fmla="*/ 962025 w 1352550"/>
                    <a:gd name="connsiteY4" fmla="*/ 657295 h 1283183"/>
                    <a:gd name="connsiteX5" fmla="*/ 1095375 w 1352550"/>
                    <a:gd name="connsiteY5" fmla="*/ 1133545 h 1283183"/>
                    <a:gd name="connsiteX6" fmla="*/ 1352550 w 1352550"/>
                    <a:gd name="connsiteY6" fmla="*/ 1133545 h 1283183"/>
                    <a:gd name="connsiteX7" fmla="*/ 1352550 w 1352550"/>
                    <a:gd name="connsiteY7" fmla="*/ 1133545 h 1283183"/>
                    <a:gd name="connsiteX0" fmla="*/ 0 w 1009650"/>
                    <a:gd name="connsiteY0" fmla="*/ 1104970 h 1171849"/>
                    <a:gd name="connsiteX1" fmla="*/ 323850 w 1009650"/>
                    <a:gd name="connsiteY1" fmla="*/ 1133545 h 1171849"/>
                    <a:gd name="connsiteX2" fmla="*/ 466725 w 1009650"/>
                    <a:gd name="connsiteY2" fmla="*/ 619195 h 1171849"/>
                    <a:gd name="connsiteX3" fmla="*/ 542925 w 1009650"/>
                    <a:gd name="connsiteY3" fmla="*/ 70 h 1171849"/>
                    <a:gd name="connsiteX4" fmla="*/ 619125 w 1009650"/>
                    <a:gd name="connsiteY4" fmla="*/ 657295 h 1171849"/>
                    <a:gd name="connsiteX5" fmla="*/ 752475 w 1009650"/>
                    <a:gd name="connsiteY5" fmla="*/ 1133545 h 1171849"/>
                    <a:gd name="connsiteX6" fmla="*/ 1009650 w 1009650"/>
                    <a:gd name="connsiteY6" fmla="*/ 1133545 h 1171849"/>
                    <a:gd name="connsiteX7" fmla="*/ 1009650 w 1009650"/>
                    <a:gd name="connsiteY7" fmla="*/ 1133545 h 1171849"/>
                    <a:gd name="connsiteX0" fmla="*/ 0 w 1009650"/>
                    <a:gd name="connsiteY0" fmla="*/ 1104970 h 1165941"/>
                    <a:gd name="connsiteX1" fmla="*/ 323850 w 1009650"/>
                    <a:gd name="connsiteY1" fmla="*/ 1133545 h 1165941"/>
                    <a:gd name="connsiteX2" fmla="*/ 466725 w 1009650"/>
                    <a:gd name="connsiteY2" fmla="*/ 619195 h 1165941"/>
                    <a:gd name="connsiteX3" fmla="*/ 542925 w 1009650"/>
                    <a:gd name="connsiteY3" fmla="*/ 70 h 1165941"/>
                    <a:gd name="connsiteX4" fmla="*/ 619125 w 1009650"/>
                    <a:gd name="connsiteY4" fmla="*/ 657295 h 1165941"/>
                    <a:gd name="connsiteX5" fmla="*/ 752475 w 1009650"/>
                    <a:gd name="connsiteY5" fmla="*/ 1133545 h 1165941"/>
                    <a:gd name="connsiteX6" fmla="*/ 1009650 w 1009650"/>
                    <a:gd name="connsiteY6" fmla="*/ 1133545 h 1165941"/>
                    <a:gd name="connsiteX7" fmla="*/ 1009650 w 1009650"/>
                    <a:gd name="connsiteY7" fmla="*/ 1133545 h 1165941"/>
                    <a:gd name="connsiteX0" fmla="*/ 0 w 1000125"/>
                    <a:gd name="connsiteY0" fmla="*/ 1133545 h 1175223"/>
                    <a:gd name="connsiteX1" fmla="*/ 314325 w 1000125"/>
                    <a:gd name="connsiteY1" fmla="*/ 1133545 h 1175223"/>
                    <a:gd name="connsiteX2" fmla="*/ 457200 w 1000125"/>
                    <a:gd name="connsiteY2" fmla="*/ 619195 h 1175223"/>
                    <a:gd name="connsiteX3" fmla="*/ 533400 w 1000125"/>
                    <a:gd name="connsiteY3" fmla="*/ 70 h 1175223"/>
                    <a:gd name="connsiteX4" fmla="*/ 609600 w 1000125"/>
                    <a:gd name="connsiteY4" fmla="*/ 657295 h 1175223"/>
                    <a:gd name="connsiteX5" fmla="*/ 742950 w 1000125"/>
                    <a:gd name="connsiteY5" fmla="*/ 1133545 h 1175223"/>
                    <a:gd name="connsiteX6" fmla="*/ 1000125 w 1000125"/>
                    <a:gd name="connsiteY6" fmla="*/ 1133545 h 1175223"/>
                    <a:gd name="connsiteX7" fmla="*/ 1000125 w 1000125"/>
                    <a:gd name="connsiteY7" fmla="*/ 1133545 h 1175223"/>
                    <a:gd name="connsiteX0" fmla="*/ 0 w 1000125"/>
                    <a:gd name="connsiteY0" fmla="*/ 1133545 h 1172909"/>
                    <a:gd name="connsiteX1" fmla="*/ 314325 w 1000125"/>
                    <a:gd name="connsiteY1" fmla="*/ 1133545 h 1172909"/>
                    <a:gd name="connsiteX2" fmla="*/ 457200 w 1000125"/>
                    <a:gd name="connsiteY2" fmla="*/ 619195 h 1172909"/>
                    <a:gd name="connsiteX3" fmla="*/ 533400 w 1000125"/>
                    <a:gd name="connsiteY3" fmla="*/ 70 h 1172909"/>
                    <a:gd name="connsiteX4" fmla="*/ 609600 w 1000125"/>
                    <a:gd name="connsiteY4" fmla="*/ 657295 h 1172909"/>
                    <a:gd name="connsiteX5" fmla="*/ 742950 w 1000125"/>
                    <a:gd name="connsiteY5" fmla="*/ 1133545 h 1172909"/>
                    <a:gd name="connsiteX6" fmla="*/ 1000125 w 1000125"/>
                    <a:gd name="connsiteY6" fmla="*/ 1133545 h 1172909"/>
                    <a:gd name="connsiteX7" fmla="*/ 1000125 w 1000125"/>
                    <a:gd name="connsiteY7" fmla="*/ 1133545 h 1172909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125" h="1139295">
                      <a:moveTo>
                        <a:pt x="0" y="1133545"/>
                      </a:moveTo>
                      <a:cubicBezTo>
                        <a:pt x="113506" y="1139101"/>
                        <a:pt x="180975" y="1143070"/>
                        <a:pt x="314325" y="1133545"/>
                      </a:cubicBezTo>
                      <a:cubicBezTo>
                        <a:pt x="409575" y="1124020"/>
                        <a:pt x="430213" y="817632"/>
                        <a:pt x="457200" y="619195"/>
                      </a:cubicBezTo>
                      <a:cubicBezTo>
                        <a:pt x="484187" y="420758"/>
                        <a:pt x="508000" y="-6280"/>
                        <a:pt x="533400" y="70"/>
                      </a:cubicBezTo>
                      <a:cubicBezTo>
                        <a:pt x="558800" y="6420"/>
                        <a:pt x="584200" y="468383"/>
                        <a:pt x="609600" y="657295"/>
                      </a:cubicBezTo>
                      <a:cubicBezTo>
                        <a:pt x="635000" y="846207"/>
                        <a:pt x="677863" y="1139895"/>
                        <a:pt x="742950" y="1133545"/>
                      </a:cubicBezTo>
                      <a:cubicBezTo>
                        <a:pt x="808037" y="1127195"/>
                        <a:pt x="957263" y="1133545"/>
                        <a:pt x="1000125" y="1133545"/>
                      </a:cubicBezTo>
                      <a:lnTo>
                        <a:pt x="1000125" y="1133545"/>
                      </a:lnTo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68" name="Volný tvar 67"/>
                <p:cNvSpPr/>
                <p:nvPr/>
              </p:nvSpPr>
              <p:spPr>
                <a:xfrm>
                  <a:off x="4491735" y="1124067"/>
                  <a:ext cx="447994" cy="576962"/>
                </a:xfrm>
                <a:custGeom>
                  <a:avLst/>
                  <a:gdLst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9530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32077 h 1186404"/>
                    <a:gd name="connsiteX1" fmla="*/ 238125 w 904875"/>
                    <a:gd name="connsiteY1" fmla="*/ 1074927 h 1186404"/>
                    <a:gd name="connsiteX2" fmla="*/ 409575 w 904875"/>
                    <a:gd name="connsiteY2" fmla="*/ 265302 h 1186404"/>
                    <a:gd name="connsiteX3" fmla="*/ 438150 w 904875"/>
                    <a:gd name="connsiteY3" fmla="*/ 17652 h 1186404"/>
                    <a:gd name="connsiteX4" fmla="*/ 476250 w 904875"/>
                    <a:gd name="connsiteY4" fmla="*/ 674877 h 1186404"/>
                    <a:gd name="connsiteX5" fmla="*/ 504825 w 904875"/>
                    <a:gd name="connsiteY5" fmla="*/ 1151127 h 1186404"/>
                    <a:gd name="connsiteX6" fmla="*/ 904875 w 904875"/>
                    <a:gd name="connsiteY6" fmla="*/ 1151127 h 1186404"/>
                    <a:gd name="connsiteX7" fmla="*/ 904875 w 904875"/>
                    <a:gd name="connsiteY7" fmla="*/ 1151127 h 1186404"/>
                    <a:gd name="connsiteX0" fmla="*/ 0 w 904875"/>
                    <a:gd name="connsiteY0" fmla="*/ 1115723 h 1170050"/>
                    <a:gd name="connsiteX1" fmla="*/ 238125 w 904875"/>
                    <a:gd name="connsiteY1" fmla="*/ 1058573 h 1170050"/>
                    <a:gd name="connsiteX2" fmla="*/ 333375 w 904875"/>
                    <a:gd name="connsiteY2" fmla="*/ 506123 h 1170050"/>
                    <a:gd name="connsiteX3" fmla="*/ 438150 w 904875"/>
                    <a:gd name="connsiteY3" fmla="*/ 1298 h 1170050"/>
                    <a:gd name="connsiteX4" fmla="*/ 476250 w 904875"/>
                    <a:gd name="connsiteY4" fmla="*/ 658523 h 1170050"/>
                    <a:gd name="connsiteX5" fmla="*/ 504825 w 904875"/>
                    <a:gd name="connsiteY5" fmla="*/ 1134773 h 1170050"/>
                    <a:gd name="connsiteX6" fmla="*/ 904875 w 904875"/>
                    <a:gd name="connsiteY6" fmla="*/ 1134773 h 1170050"/>
                    <a:gd name="connsiteX7" fmla="*/ 904875 w 904875"/>
                    <a:gd name="connsiteY7" fmla="*/ 1134773 h 1170050"/>
                    <a:gd name="connsiteX0" fmla="*/ 0 w 904875"/>
                    <a:gd name="connsiteY0" fmla="*/ 1115878 h 1169500"/>
                    <a:gd name="connsiteX1" fmla="*/ 238125 w 904875"/>
                    <a:gd name="connsiteY1" fmla="*/ 1058728 h 1169500"/>
                    <a:gd name="connsiteX2" fmla="*/ 333375 w 904875"/>
                    <a:gd name="connsiteY2" fmla="*/ 506278 h 1169500"/>
                    <a:gd name="connsiteX3" fmla="*/ 438150 w 904875"/>
                    <a:gd name="connsiteY3" fmla="*/ 1453 h 1169500"/>
                    <a:gd name="connsiteX4" fmla="*/ 447675 w 904875"/>
                    <a:gd name="connsiteY4" fmla="*/ 668203 h 1169500"/>
                    <a:gd name="connsiteX5" fmla="*/ 504825 w 904875"/>
                    <a:gd name="connsiteY5" fmla="*/ 1134928 h 1169500"/>
                    <a:gd name="connsiteX6" fmla="*/ 904875 w 904875"/>
                    <a:gd name="connsiteY6" fmla="*/ 1134928 h 1169500"/>
                    <a:gd name="connsiteX7" fmla="*/ 904875 w 904875"/>
                    <a:gd name="connsiteY7" fmla="*/ 1134928 h 1169500"/>
                    <a:gd name="connsiteX0" fmla="*/ 0 w 904875"/>
                    <a:gd name="connsiteY0" fmla="*/ 1115878 h 1143881"/>
                    <a:gd name="connsiteX1" fmla="*/ 238125 w 904875"/>
                    <a:gd name="connsiteY1" fmla="*/ 1058728 h 1143881"/>
                    <a:gd name="connsiteX2" fmla="*/ 333375 w 904875"/>
                    <a:gd name="connsiteY2" fmla="*/ 506278 h 1143881"/>
                    <a:gd name="connsiteX3" fmla="*/ 438150 w 904875"/>
                    <a:gd name="connsiteY3" fmla="*/ 1453 h 1143881"/>
                    <a:gd name="connsiteX4" fmla="*/ 447675 w 904875"/>
                    <a:gd name="connsiteY4" fmla="*/ 668203 h 1143881"/>
                    <a:gd name="connsiteX5" fmla="*/ 504825 w 904875"/>
                    <a:gd name="connsiteY5" fmla="*/ 1134928 h 1143881"/>
                    <a:gd name="connsiteX6" fmla="*/ 904875 w 904875"/>
                    <a:gd name="connsiteY6" fmla="*/ 1134928 h 1143881"/>
                    <a:gd name="connsiteX7" fmla="*/ 904875 w 904875"/>
                    <a:gd name="connsiteY7" fmla="*/ 1134928 h 1143881"/>
                    <a:gd name="connsiteX0" fmla="*/ 0 w 904875"/>
                    <a:gd name="connsiteY0" fmla="*/ 1115878 h 1136705"/>
                    <a:gd name="connsiteX1" fmla="*/ 238125 w 904875"/>
                    <a:gd name="connsiteY1" fmla="*/ 1058728 h 1136705"/>
                    <a:gd name="connsiteX2" fmla="*/ 333375 w 904875"/>
                    <a:gd name="connsiteY2" fmla="*/ 506278 h 1136705"/>
                    <a:gd name="connsiteX3" fmla="*/ 438150 w 904875"/>
                    <a:gd name="connsiteY3" fmla="*/ 1453 h 1136705"/>
                    <a:gd name="connsiteX4" fmla="*/ 447675 w 904875"/>
                    <a:gd name="connsiteY4" fmla="*/ 668203 h 1136705"/>
                    <a:gd name="connsiteX5" fmla="*/ 504825 w 904875"/>
                    <a:gd name="connsiteY5" fmla="*/ 1134928 h 1136705"/>
                    <a:gd name="connsiteX6" fmla="*/ 904875 w 904875"/>
                    <a:gd name="connsiteY6" fmla="*/ 1134928 h 1136705"/>
                    <a:gd name="connsiteX7" fmla="*/ 904875 w 904875"/>
                    <a:gd name="connsiteY7" fmla="*/ 1134928 h 1136705"/>
                    <a:gd name="connsiteX0" fmla="*/ 0 w 904875"/>
                    <a:gd name="connsiteY0" fmla="*/ 1115928 h 1172553"/>
                    <a:gd name="connsiteX1" fmla="*/ 219075 w 904875"/>
                    <a:gd name="connsiteY1" fmla="*/ 1134978 h 1172553"/>
                    <a:gd name="connsiteX2" fmla="*/ 333375 w 904875"/>
                    <a:gd name="connsiteY2" fmla="*/ 506328 h 1172553"/>
                    <a:gd name="connsiteX3" fmla="*/ 438150 w 904875"/>
                    <a:gd name="connsiteY3" fmla="*/ 1503 h 1172553"/>
                    <a:gd name="connsiteX4" fmla="*/ 447675 w 904875"/>
                    <a:gd name="connsiteY4" fmla="*/ 668253 h 1172553"/>
                    <a:gd name="connsiteX5" fmla="*/ 504825 w 904875"/>
                    <a:gd name="connsiteY5" fmla="*/ 1134978 h 1172553"/>
                    <a:gd name="connsiteX6" fmla="*/ 904875 w 904875"/>
                    <a:gd name="connsiteY6" fmla="*/ 1134978 h 1172553"/>
                    <a:gd name="connsiteX7" fmla="*/ 904875 w 904875"/>
                    <a:gd name="connsiteY7" fmla="*/ 1134978 h 1172553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952500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853 h 1292244"/>
                    <a:gd name="connsiteX1" fmla="*/ 666750 w 1352550"/>
                    <a:gd name="connsiteY1" fmla="*/ 1134978 h 1292244"/>
                    <a:gd name="connsiteX2" fmla="*/ 781050 w 1352550"/>
                    <a:gd name="connsiteY2" fmla="*/ 506328 h 1292244"/>
                    <a:gd name="connsiteX3" fmla="*/ 885825 w 1352550"/>
                    <a:gd name="connsiteY3" fmla="*/ 1503 h 1292244"/>
                    <a:gd name="connsiteX4" fmla="*/ 895350 w 1352550"/>
                    <a:gd name="connsiteY4" fmla="*/ 668253 h 1292244"/>
                    <a:gd name="connsiteX5" fmla="*/ 1095375 w 1352550"/>
                    <a:gd name="connsiteY5" fmla="*/ 1134978 h 1292244"/>
                    <a:gd name="connsiteX6" fmla="*/ 1352550 w 1352550"/>
                    <a:gd name="connsiteY6" fmla="*/ 1134978 h 1292244"/>
                    <a:gd name="connsiteX7" fmla="*/ 1352550 w 1352550"/>
                    <a:gd name="connsiteY7" fmla="*/ 1134978 h 1292244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7539 h 1291930"/>
                    <a:gd name="connsiteX1" fmla="*/ 666750 w 1352550"/>
                    <a:gd name="connsiteY1" fmla="*/ 1134664 h 1291930"/>
                    <a:gd name="connsiteX2" fmla="*/ 781050 w 1352550"/>
                    <a:gd name="connsiteY2" fmla="*/ 506014 h 1291930"/>
                    <a:gd name="connsiteX3" fmla="*/ 885825 w 1352550"/>
                    <a:gd name="connsiteY3" fmla="*/ 1189 h 1291930"/>
                    <a:gd name="connsiteX4" fmla="*/ 942975 w 1352550"/>
                    <a:gd name="connsiteY4" fmla="*/ 648889 h 1291930"/>
                    <a:gd name="connsiteX5" fmla="*/ 1095375 w 1352550"/>
                    <a:gd name="connsiteY5" fmla="*/ 1134664 h 1291930"/>
                    <a:gd name="connsiteX6" fmla="*/ 1352550 w 1352550"/>
                    <a:gd name="connsiteY6" fmla="*/ 1134664 h 1291930"/>
                    <a:gd name="connsiteX7" fmla="*/ 1352550 w 1352550"/>
                    <a:gd name="connsiteY7" fmla="*/ 1134664 h 1291930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42975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389 h 1288818"/>
                    <a:gd name="connsiteX1" fmla="*/ 666750 w 1352550"/>
                    <a:gd name="connsiteY1" fmla="*/ 1133514 h 1288818"/>
                    <a:gd name="connsiteX2" fmla="*/ 809625 w 1352550"/>
                    <a:gd name="connsiteY2" fmla="*/ 619164 h 1288818"/>
                    <a:gd name="connsiteX3" fmla="*/ 885825 w 1352550"/>
                    <a:gd name="connsiteY3" fmla="*/ 39 h 1288818"/>
                    <a:gd name="connsiteX4" fmla="*/ 990600 w 1352550"/>
                    <a:gd name="connsiteY4" fmla="*/ 647739 h 1288818"/>
                    <a:gd name="connsiteX5" fmla="*/ 1095375 w 1352550"/>
                    <a:gd name="connsiteY5" fmla="*/ 1133514 h 1288818"/>
                    <a:gd name="connsiteX6" fmla="*/ 1352550 w 1352550"/>
                    <a:gd name="connsiteY6" fmla="*/ 1133514 h 1288818"/>
                    <a:gd name="connsiteX7" fmla="*/ 1352550 w 1352550"/>
                    <a:gd name="connsiteY7" fmla="*/ 1133514 h 1288818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8849"/>
                    <a:gd name="connsiteX1" fmla="*/ 666750 w 1352550"/>
                    <a:gd name="connsiteY1" fmla="*/ 1133545 h 1288849"/>
                    <a:gd name="connsiteX2" fmla="*/ 809625 w 1352550"/>
                    <a:gd name="connsiteY2" fmla="*/ 619195 h 1288849"/>
                    <a:gd name="connsiteX3" fmla="*/ 885825 w 1352550"/>
                    <a:gd name="connsiteY3" fmla="*/ 70 h 1288849"/>
                    <a:gd name="connsiteX4" fmla="*/ 962025 w 1352550"/>
                    <a:gd name="connsiteY4" fmla="*/ 657295 h 1288849"/>
                    <a:gd name="connsiteX5" fmla="*/ 1095375 w 1352550"/>
                    <a:gd name="connsiteY5" fmla="*/ 1133545 h 1288849"/>
                    <a:gd name="connsiteX6" fmla="*/ 1352550 w 1352550"/>
                    <a:gd name="connsiteY6" fmla="*/ 1133545 h 1288849"/>
                    <a:gd name="connsiteX7" fmla="*/ 1352550 w 1352550"/>
                    <a:gd name="connsiteY7" fmla="*/ 1133545 h 1288849"/>
                    <a:gd name="connsiteX0" fmla="*/ 0 w 1352550"/>
                    <a:gd name="connsiteY0" fmla="*/ 1276420 h 1283183"/>
                    <a:gd name="connsiteX1" fmla="*/ 666750 w 1352550"/>
                    <a:gd name="connsiteY1" fmla="*/ 1133545 h 1283183"/>
                    <a:gd name="connsiteX2" fmla="*/ 809625 w 1352550"/>
                    <a:gd name="connsiteY2" fmla="*/ 619195 h 1283183"/>
                    <a:gd name="connsiteX3" fmla="*/ 885825 w 1352550"/>
                    <a:gd name="connsiteY3" fmla="*/ 70 h 1283183"/>
                    <a:gd name="connsiteX4" fmla="*/ 962025 w 1352550"/>
                    <a:gd name="connsiteY4" fmla="*/ 657295 h 1283183"/>
                    <a:gd name="connsiteX5" fmla="*/ 1095375 w 1352550"/>
                    <a:gd name="connsiteY5" fmla="*/ 1133545 h 1283183"/>
                    <a:gd name="connsiteX6" fmla="*/ 1352550 w 1352550"/>
                    <a:gd name="connsiteY6" fmla="*/ 1133545 h 1283183"/>
                    <a:gd name="connsiteX7" fmla="*/ 1352550 w 1352550"/>
                    <a:gd name="connsiteY7" fmla="*/ 1133545 h 1283183"/>
                    <a:gd name="connsiteX0" fmla="*/ 0 w 1009650"/>
                    <a:gd name="connsiteY0" fmla="*/ 1104970 h 1171849"/>
                    <a:gd name="connsiteX1" fmla="*/ 323850 w 1009650"/>
                    <a:gd name="connsiteY1" fmla="*/ 1133545 h 1171849"/>
                    <a:gd name="connsiteX2" fmla="*/ 466725 w 1009650"/>
                    <a:gd name="connsiteY2" fmla="*/ 619195 h 1171849"/>
                    <a:gd name="connsiteX3" fmla="*/ 542925 w 1009650"/>
                    <a:gd name="connsiteY3" fmla="*/ 70 h 1171849"/>
                    <a:gd name="connsiteX4" fmla="*/ 619125 w 1009650"/>
                    <a:gd name="connsiteY4" fmla="*/ 657295 h 1171849"/>
                    <a:gd name="connsiteX5" fmla="*/ 752475 w 1009650"/>
                    <a:gd name="connsiteY5" fmla="*/ 1133545 h 1171849"/>
                    <a:gd name="connsiteX6" fmla="*/ 1009650 w 1009650"/>
                    <a:gd name="connsiteY6" fmla="*/ 1133545 h 1171849"/>
                    <a:gd name="connsiteX7" fmla="*/ 1009650 w 1009650"/>
                    <a:gd name="connsiteY7" fmla="*/ 1133545 h 1171849"/>
                    <a:gd name="connsiteX0" fmla="*/ 0 w 1009650"/>
                    <a:gd name="connsiteY0" fmla="*/ 1104970 h 1165941"/>
                    <a:gd name="connsiteX1" fmla="*/ 323850 w 1009650"/>
                    <a:gd name="connsiteY1" fmla="*/ 1133545 h 1165941"/>
                    <a:gd name="connsiteX2" fmla="*/ 466725 w 1009650"/>
                    <a:gd name="connsiteY2" fmla="*/ 619195 h 1165941"/>
                    <a:gd name="connsiteX3" fmla="*/ 542925 w 1009650"/>
                    <a:gd name="connsiteY3" fmla="*/ 70 h 1165941"/>
                    <a:gd name="connsiteX4" fmla="*/ 619125 w 1009650"/>
                    <a:gd name="connsiteY4" fmla="*/ 657295 h 1165941"/>
                    <a:gd name="connsiteX5" fmla="*/ 752475 w 1009650"/>
                    <a:gd name="connsiteY5" fmla="*/ 1133545 h 1165941"/>
                    <a:gd name="connsiteX6" fmla="*/ 1009650 w 1009650"/>
                    <a:gd name="connsiteY6" fmla="*/ 1133545 h 1165941"/>
                    <a:gd name="connsiteX7" fmla="*/ 1009650 w 1009650"/>
                    <a:gd name="connsiteY7" fmla="*/ 1133545 h 1165941"/>
                    <a:gd name="connsiteX0" fmla="*/ 0 w 1000125"/>
                    <a:gd name="connsiteY0" fmla="*/ 1133545 h 1175223"/>
                    <a:gd name="connsiteX1" fmla="*/ 314325 w 1000125"/>
                    <a:gd name="connsiteY1" fmla="*/ 1133545 h 1175223"/>
                    <a:gd name="connsiteX2" fmla="*/ 457200 w 1000125"/>
                    <a:gd name="connsiteY2" fmla="*/ 619195 h 1175223"/>
                    <a:gd name="connsiteX3" fmla="*/ 533400 w 1000125"/>
                    <a:gd name="connsiteY3" fmla="*/ 70 h 1175223"/>
                    <a:gd name="connsiteX4" fmla="*/ 609600 w 1000125"/>
                    <a:gd name="connsiteY4" fmla="*/ 657295 h 1175223"/>
                    <a:gd name="connsiteX5" fmla="*/ 742950 w 1000125"/>
                    <a:gd name="connsiteY5" fmla="*/ 1133545 h 1175223"/>
                    <a:gd name="connsiteX6" fmla="*/ 1000125 w 1000125"/>
                    <a:gd name="connsiteY6" fmla="*/ 1133545 h 1175223"/>
                    <a:gd name="connsiteX7" fmla="*/ 1000125 w 1000125"/>
                    <a:gd name="connsiteY7" fmla="*/ 1133545 h 1175223"/>
                    <a:gd name="connsiteX0" fmla="*/ 0 w 1000125"/>
                    <a:gd name="connsiteY0" fmla="*/ 1133545 h 1172909"/>
                    <a:gd name="connsiteX1" fmla="*/ 314325 w 1000125"/>
                    <a:gd name="connsiteY1" fmla="*/ 1133545 h 1172909"/>
                    <a:gd name="connsiteX2" fmla="*/ 457200 w 1000125"/>
                    <a:gd name="connsiteY2" fmla="*/ 619195 h 1172909"/>
                    <a:gd name="connsiteX3" fmla="*/ 533400 w 1000125"/>
                    <a:gd name="connsiteY3" fmla="*/ 70 h 1172909"/>
                    <a:gd name="connsiteX4" fmla="*/ 609600 w 1000125"/>
                    <a:gd name="connsiteY4" fmla="*/ 657295 h 1172909"/>
                    <a:gd name="connsiteX5" fmla="*/ 742950 w 1000125"/>
                    <a:gd name="connsiteY5" fmla="*/ 1133545 h 1172909"/>
                    <a:gd name="connsiteX6" fmla="*/ 1000125 w 1000125"/>
                    <a:gd name="connsiteY6" fmla="*/ 1133545 h 1172909"/>
                    <a:gd name="connsiteX7" fmla="*/ 1000125 w 1000125"/>
                    <a:gd name="connsiteY7" fmla="*/ 1133545 h 1172909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68680"/>
                    <a:gd name="connsiteX1" fmla="*/ 314325 w 1000125"/>
                    <a:gd name="connsiteY1" fmla="*/ 1133545 h 1168680"/>
                    <a:gd name="connsiteX2" fmla="*/ 457200 w 1000125"/>
                    <a:gd name="connsiteY2" fmla="*/ 619195 h 1168680"/>
                    <a:gd name="connsiteX3" fmla="*/ 533400 w 1000125"/>
                    <a:gd name="connsiteY3" fmla="*/ 70 h 1168680"/>
                    <a:gd name="connsiteX4" fmla="*/ 609600 w 1000125"/>
                    <a:gd name="connsiteY4" fmla="*/ 657295 h 1168680"/>
                    <a:gd name="connsiteX5" fmla="*/ 742950 w 1000125"/>
                    <a:gd name="connsiteY5" fmla="*/ 1133545 h 1168680"/>
                    <a:gd name="connsiteX6" fmla="*/ 1000125 w 1000125"/>
                    <a:gd name="connsiteY6" fmla="*/ 1133545 h 1168680"/>
                    <a:gd name="connsiteX7" fmla="*/ 1000125 w 1000125"/>
                    <a:gd name="connsiteY7" fmla="*/ 1133545 h 1168680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  <a:gd name="connsiteX0" fmla="*/ 0 w 1000125"/>
                    <a:gd name="connsiteY0" fmla="*/ 1133545 h 1139295"/>
                    <a:gd name="connsiteX1" fmla="*/ 314325 w 1000125"/>
                    <a:gd name="connsiteY1" fmla="*/ 1133545 h 1139295"/>
                    <a:gd name="connsiteX2" fmla="*/ 457200 w 1000125"/>
                    <a:gd name="connsiteY2" fmla="*/ 619195 h 1139295"/>
                    <a:gd name="connsiteX3" fmla="*/ 533400 w 1000125"/>
                    <a:gd name="connsiteY3" fmla="*/ 70 h 1139295"/>
                    <a:gd name="connsiteX4" fmla="*/ 609600 w 1000125"/>
                    <a:gd name="connsiteY4" fmla="*/ 657295 h 1139295"/>
                    <a:gd name="connsiteX5" fmla="*/ 742950 w 1000125"/>
                    <a:gd name="connsiteY5" fmla="*/ 1133545 h 1139295"/>
                    <a:gd name="connsiteX6" fmla="*/ 1000125 w 1000125"/>
                    <a:gd name="connsiteY6" fmla="*/ 1133545 h 1139295"/>
                    <a:gd name="connsiteX7" fmla="*/ 1000125 w 1000125"/>
                    <a:gd name="connsiteY7" fmla="*/ 1133545 h 1139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125" h="1139295">
                      <a:moveTo>
                        <a:pt x="0" y="1133545"/>
                      </a:moveTo>
                      <a:cubicBezTo>
                        <a:pt x="113506" y="1139101"/>
                        <a:pt x="180975" y="1143070"/>
                        <a:pt x="314325" y="1133545"/>
                      </a:cubicBezTo>
                      <a:cubicBezTo>
                        <a:pt x="409575" y="1124020"/>
                        <a:pt x="430213" y="817632"/>
                        <a:pt x="457200" y="619195"/>
                      </a:cubicBezTo>
                      <a:cubicBezTo>
                        <a:pt x="484187" y="420758"/>
                        <a:pt x="508000" y="-6280"/>
                        <a:pt x="533400" y="70"/>
                      </a:cubicBezTo>
                      <a:cubicBezTo>
                        <a:pt x="558800" y="6420"/>
                        <a:pt x="584200" y="468383"/>
                        <a:pt x="609600" y="657295"/>
                      </a:cubicBezTo>
                      <a:cubicBezTo>
                        <a:pt x="635000" y="846207"/>
                        <a:pt x="677863" y="1139895"/>
                        <a:pt x="742950" y="1133545"/>
                      </a:cubicBezTo>
                      <a:cubicBezTo>
                        <a:pt x="808037" y="1127195"/>
                        <a:pt x="957263" y="1133545"/>
                        <a:pt x="1000125" y="1133545"/>
                      </a:cubicBezTo>
                      <a:lnTo>
                        <a:pt x="1000125" y="1133545"/>
                      </a:lnTo>
                    </a:path>
                  </a:pathLst>
                </a:cu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cxnSp>
              <p:nvCxnSpPr>
                <p:cNvPr id="69" name="Přímá spojnice 68"/>
                <p:cNvCxnSpPr/>
                <p:nvPr/>
              </p:nvCxnSpPr>
              <p:spPr>
                <a:xfrm>
                  <a:off x="1331159" y="1701029"/>
                  <a:ext cx="46091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Přímá spojnice 69"/>
                <p:cNvCxnSpPr/>
                <p:nvPr/>
              </p:nvCxnSpPr>
              <p:spPr>
                <a:xfrm>
                  <a:off x="3034522" y="980137"/>
                  <a:ext cx="0" cy="76928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Přímá spojnice 70"/>
                <p:cNvCxnSpPr/>
                <p:nvPr/>
              </p:nvCxnSpPr>
              <p:spPr>
                <a:xfrm>
                  <a:off x="4906498" y="980137"/>
                  <a:ext cx="0" cy="108071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Přímá spojnice 71"/>
                <p:cNvCxnSpPr/>
                <p:nvPr/>
              </p:nvCxnSpPr>
              <p:spPr>
                <a:xfrm>
                  <a:off x="3514516" y="980137"/>
                  <a:ext cx="0" cy="76928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Přímá spojnice 72"/>
                <p:cNvCxnSpPr/>
                <p:nvPr/>
              </p:nvCxnSpPr>
              <p:spPr>
                <a:xfrm>
                  <a:off x="3962510" y="980137"/>
                  <a:ext cx="0" cy="108071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Přímá spojnice 73"/>
                <p:cNvCxnSpPr/>
                <p:nvPr/>
              </p:nvCxnSpPr>
              <p:spPr>
                <a:xfrm>
                  <a:off x="4410505" y="980137"/>
                  <a:ext cx="0" cy="108071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Přímá spojnice 74"/>
                <p:cNvCxnSpPr/>
                <p:nvPr/>
              </p:nvCxnSpPr>
              <p:spPr>
                <a:xfrm>
                  <a:off x="2537298" y="980137"/>
                  <a:ext cx="0" cy="76928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Přímá spojnice 75"/>
                <p:cNvCxnSpPr/>
                <p:nvPr/>
              </p:nvCxnSpPr>
              <p:spPr>
                <a:xfrm>
                  <a:off x="2089304" y="980137"/>
                  <a:ext cx="0" cy="76928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Přímá spojnice 76"/>
                <p:cNvCxnSpPr/>
                <p:nvPr/>
              </p:nvCxnSpPr>
              <p:spPr>
                <a:xfrm>
                  <a:off x="5441876" y="980137"/>
                  <a:ext cx="0" cy="76928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TextovéPole 99"/>
                <p:cNvSpPr txBox="1">
                  <a:spLocks noChangeArrowheads="1"/>
                </p:cNvSpPr>
                <p:nvPr/>
              </p:nvSpPr>
              <p:spPr bwMode="auto">
                <a:xfrm>
                  <a:off x="2696158" y="775737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100 bp</a:t>
                  </a:r>
                </a:p>
              </p:txBody>
            </p:sp>
            <p:sp>
              <p:nvSpPr>
                <p:cNvPr id="79" name="TextovéPole 100"/>
                <p:cNvSpPr txBox="1">
                  <a:spLocks noChangeArrowheads="1"/>
                </p:cNvSpPr>
                <p:nvPr/>
              </p:nvSpPr>
              <p:spPr bwMode="auto">
                <a:xfrm>
                  <a:off x="3193542" y="775736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120 bp</a:t>
                  </a:r>
                </a:p>
              </p:txBody>
            </p:sp>
            <p:sp>
              <p:nvSpPr>
                <p:cNvPr id="80" name="TextovéPole 101"/>
                <p:cNvSpPr txBox="1">
                  <a:spLocks noChangeArrowheads="1"/>
                </p:cNvSpPr>
                <p:nvPr/>
              </p:nvSpPr>
              <p:spPr bwMode="auto">
                <a:xfrm>
                  <a:off x="4561501" y="775736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200 bp</a:t>
                  </a:r>
                </a:p>
              </p:txBody>
            </p:sp>
            <p:sp>
              <p:nvSpPr>
                <p:cNvPr id="81" name="TextovéPole 102"/>
                <p:cNvSpPr txBox="1">
                  <a:spLocks noChangeArrowheads="1"/>
                </p:cNvSpPr>
                <p:nvPr/>
              </p:nvSpPr>
              <p:spPr bwMode="auto">
                <a:xfrm>
                  <a:off x="4062902" y="775737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180 bp</a:t>
                  </a:r>
                </a:p>
              </p:txBody>
            </p:sp>
            <p:sp>
              <p:nvSpPr>
                <p:cNvPr id="82" name="TextovéPole 103"/>
                <p:cNvSpPr txBox="1">
                  <a:spLocks noChangeArrowheads="1"/>
                </p:cNvSpPr>
                <p:nvPr/>
              </p:nvSpPr>
              <p:spPr bwMode="auto">
                <a:xfrm>
                  <a:off x="3618082" y="775736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140 bp</a:t>
                  </a:r>
                </a:p>
              </p:txBody>
            </p:sp>
            <p:sp>
              <p:nvSpPr>
                <p:cNvPr id="83" name="TextovéPole 104"/>
                <p:cNvSpPr txBox="1">
                  <a:spLocks noChangeArrowheads="1"/>
                </p:cNvSpPr>
                <p:nvPr/>
              </p:nvSpPr>
              <p:spPr bwMode="auto">
                <a:xfrm>
                  <a:off x="5097367" y="775735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225 bp</a:t>
                  </a:r>
                </a:p>
              </p:txBody>
            </p:sp>
            <p:sp>
              <p:nvSpPr>
                <p:cNvPr id="84" name="TextovéPole 105"/>
                <p:cNvSpPr txBox="1">
                  <a:spLocks noChangeArrowheads="1"/>
                </p:cNvSpPr>
                <p:nvPr/>
              </p:nvSpPr>
              <p:spPr bwMode="auto">
                <a:xfrm>
                  <a:off x="2195736" y="764704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80 bp</a:t>
                  </a:r>
                </a:p>
              </p:txBody>
            </p:sp>
            <p:sp>
              <p:nvSpPr>
                <p:cNvPr id="85" name="TextovéPole 106"/>
                <p:cNvSpPr txBox="1">
                  <a:spLocks noChangeArrowheads="1"/>
                </p:cNvSpPr>
                <p:nvPr/>
              </p:nvSpPr>
              <p:spPr bwMode="auto">
                <a:xfrm>
                  <a:off x="1744172" y="775737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60 bp</a:t>
                  </a:r>
                </a:p>
              </p:txBody>
            </p:sp>
            <p:cxnSp>
              <p:nvCxnSpPr>
                <p:cNvPr id="86" name="Přímá spojnice 85"/>
                <p:cNvCxnSpPr/>
                <p:nvPr/>
              </p:nvCxnSpPr>
              <p:spPr>
                <a:xfrm>
                  <a:off x="3924357" y="1988890"/>
                  <a:ext cx="1055987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Přímá spojnice 86"/>
                <p:cNvCxnSpPr/>
                <p:nvPr/>
              </p:nvCxnSpPr>
              <p:spPr>
                <a:xfrm>
                  <a:off x="4158200" y="977655"/>
                  <a:ext cx="0" cy="108071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Přímá spojnice 87"/>
                <p:cNvCxnSpPr/>
                <p:nvPr/>
              </p:nvCxnSpPr>
              <p:spPr>
                <a:xfrm>
                  <a:off x="4726808" y="980137"/>
                  <a:ext cx="0" cy="108071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ovéPole 76"/>
              <p:cNvSpPr txBox="1">
                <a:spLocks noChangeArrowheads="1"/>
              </p:cNvSpPr>
              <p:nvPr/>
            </p:nvSpPr>
            <p:spPr bwMode="auto">
              <a:xfrm>
                <a:off x="3855321" y="2030651"/>
                <a:ext cx="68996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400">
                    <a:solidFill>
                      <a:schemeClr val="tx1"/>
                    </a:solidFill>
                    <a:latin typeface="Calibri" pitchFamily="34" charset="0"/>
                  </a:rPr>
                  <a:t>158 bp</a:t>
                </a:r>
              </a:p>
            </p:txBody>
          </p:sp>
          <p:sp>
            <p:nvSpPr>
              <p:cNvPr id="56" name="TextovéPole 77"/>
              <p:cNvSpPr txBox="1">
                <a:spLocks noChangeArrowheads="1"/>
              </p:cNvSpPr>
              <p:nvPr/>
            </p:nvSpPr>
            <p:spPr bwMode="auto">
              <a:xfrm>
                <a:off x="4386088" y="2030651"/>
                <a:ext cx="68996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Arial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400">
                    <a:solidFill>
                      <a:schemeClr val="tx1"/>
                    </a:solidFill>
                    <a:latin typeface="Calibri" pitchFamily="34" charset="0"/>
                  </a:rPr>
                  <a:t>194 bp</a:t>
                </a:r>
              </a:p>
            </p:txBody>
          </p:sp>
        </p:grpSp>
        <p:cxnSp>
          <p:nvCxnSpPr>
            <p:cNvPr id="7" name="Přímá spojnice se šipkou 6"/>
            <p:cNvCxnSpPr/>
            <p:nvPr/>
          </p:nvCxnSpPr>
          <p:spPr>
            <a:xfrm>
              <a:off x="4158200" y="1920776"/>
              <a:ext cx="0" cy="284138"/>
            </a:xfrm>
            <a:prstGeom prst="straightConnector1">
              <a:avLst/>
            </a:prstGeom>
            <a:ln w="127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se šipkou 7"/>
            <p:cNvCxnSpPr/>
            <p:nvPr/>
          </p:nvCxnSpPr>
          <p:spPr>
            <a:xfrm>
              <a:off x="4734193" y="1920776"/>
              <a:ext cx="0" cy="284138"/>
            </a:xfrm>
            <a:prstGeom prst="straightConnector1">
              <a:avLst/>
            </a:prstGeom>
            <a:ln w="127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30"/>
            <p:cNvSpPr txBox="1">
              <a:spLocks noChangeArrowheads="1"/>
            </p:cNvSpPr>
            <p:nvPr/>
          </p:nvSpPr>
          <p:spPr bwMode="auto">
            <a:xfrm>
              <a:off x="1138126" y="631721"/>
              <a:ext cx="3856356" cy="26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chemeClr val="tx1"/>
                  </a:solidFill>
                  <a:latin typeface="Calibri" pitchFamily="34" charset="0"/>
                </a:rPr>
                <a:t>Monoplex – analýza jediného STR lokusu</a:t>
              </a:r>
            </a:p>
          </p:txBody>
        </p:sp>
        <p:sp>
          <p:nvSpPr>
            <p:cNvPr id="10" name="TextovéPole 31"/>
            <p:cNvSpPr txBox="1">
              <a:spLocks noChangeArrowheads="1"/>
            </p:cNvSpPr>
            <p:nvPr/>
          </p:nvSpPr>
          <p:spPr bwMode="auto">
            <a:xfrm>
              <a:off x="1138126" y="2446415"/>
              <a:ext cx="3856356" cy="26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 dirty="0">
                  <a:solidFill>
                    <a:schemeClr val="tx1"/>
                  </a:solidFill>
                  <a:latin typeface="Calibri" pitchFamily="34" charset="0"/>
                </a:rPr>
                <a:t>Multiplex – analýza několika STR </a:t>
              </a:r>
              <a:r>
                <a:rPr lang="cs-CZ" altLang="cs-CZ" sz="1600" b="1" dirty="0" err="1">
                  <a:solidFill>
                    <a:schemeClr val="tx1"/>
                  </a:solidFill>
                  <a:latin typeface="Calibri" pitchFamily="34" charset="0"/>
                </a:rPr>
                <a:t>lokusů</a:t>
              </a:r>
              <a:endParaRPr lang="cs-CZ" altLang="cs-CZ" sz="1600" b="1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grpSp>
          <p:nvGrpSpPr>
            <p:cNvPr id="11" name="Skupina 32"/>
            <p:cNvGrpSpPr>
              <a:grpSpLocks/>
            </p:cNvGrpSpPr>
            <p:nvPr/>
          </p:nvGrpSpPr>
          <p:grpSpPr bwMode="auto">
            <a:xfrm>
              <a:off x="1318281" y="2723414"/>
              <a:ext cx="4608512" cy="1569682"/>
              <a:chOff x="1318281" y="2723414"/>
              <a:chExt cx="4608512" cy="1569682"/>
            </a:xfrm>
          </p:grpSpPr>
          <p:grpSp>
            <p:nvGrpSpPr>
              <p:cNvPr id="12" name="Skupina 33"/>
              <p:cNvGrpSpPr>
                <a:grpSpLocks/>
              </p:cNvGrpSpPr>
              <p:nvPr/>
            </p:nvGrpSpPr>
            <p:grpSpPr bwMode="auto">
              <a:xfrm>
                <a:off x="1392972" y="2723414"/>
                <a:ext cx="4250303" cy="1569682"/>
                <a:chOff x="1392972" y="2723414"/>
                <a:chExt cx="4250303" cy="1569682"/>
              </a:xfrm>
            </p:grpSpPr>
            <p:grpSp>
              <p:nvGrpSpPr>
                <p:cNvPr id="14" name="Skupina 35"/>
                <p:cNvGrpSpPr>
                  <a:grpSpLocks/>
                </p:cNvGrpSpPr>
                <p:nvPr/>
              </p:nvGrpSpPr>
              <p:grpSpPr bwMode="auto">
                <a:xfrm>
                  <a:off x="1392972" y="3140969"/>
                  <a:ext cx="4166466" cy="1152127"/>
                  <a:chOff x="1392972" y="2204865"/>
                  <a:chExt cx="4166466" cy="1152127"/>
                </a:xfrm>
              </p:grpSpPr>
              <p:grpSp>
                <p:nvGrpSpPr>
                  <p:cNvPr id="32" name="Skupina 53"/>
                  <p:cNvGrpSpPr>
                    <a:grpSpLocks/>
                  </p:cNvGrpSpPr>
                  <p:nvPr/>
                </p:nvGrpSpPr>
                <p:grpSpPr bwMode="auto">
                  <a:xfrm>
                    <a:off x="1392972" y="2492896"/>
                    <a:ext cx="4166466" cy="864096"/>
                    <a:chOff x="1406331" y="980728"/>
                    <a:chExt cx="4166466" cy="864096"/>
                  </a:xfrm>
                </p:grpSpPr>
                <p:sp>
                  <p:nvSpPr>
                    <p:cNvPr id="42" name="Volný tvar 41"/>
                    <p:cNvSpPr/>
                    <p:nvPr/>
                  </p:nvSpPr>
                  <p:spPr>
                    <a:xfrm>
                      <a:off x="3929102" y="1013552"/>
                      <a:ext cx="449225" cy="687392"/>
                    </a:xfrm>
                    <a:custGeom>
                      <a:avLst/>
                      <a:gdLst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9530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3815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15723 h 1170050"/>
                        <a:gd name="connsiteX1" fmla="*/ 238125 w 904875"/>
                        <a:gd name="connsiteY1" fmla="*/ 1058573 h 1170050"/>
                        <a:gd name="connsiteX2" fmla="*/ 333375 w 904875"/>
                        <a:gd name="connsiteY2" fmla="*/ 506123 h 1170050"/>
                        <a:gd name="connsiteX3" fmla="*/ 438150 w 904875"/>
                        <a:gd name="connsiteY3" fmla="*/ 1298 h 1170050"/>
                        <a:gd name="connsiteX4" fmla="*/ 476250 w 904875"/>
                        <a:gd name="connsiteY4" fmla="*/ 658523 h 1170050"/>
                        <a:gd name="connsiteX5" fmla="*/ 504825 w 904875"/>
                        <a:gd name="connsiteY5" fmla="*/ 1134773 h 1170050"/>
                        <a:gd name="connsiteX6" fmla="*/ 904875 w 904875"/>
                        <a:gd name="connsiteY6" fmla="*/ 1134773 h 1170050"/>
                        <a:gd name="connsiteX7" fmla="*/ 904875 w 904875"/>
                        <a:gd name="connsiteY7" fmla="*/ 1134773 h 1170050"/>
                        <a:gd name="connsiteX0" fmla="*/ 0 w 904875"/>
                        <a:gd name="connsiteY0" fmla="*/ 1115878 h 1169500"/>
                        <a:gd name="connsiteX1" fmla="*/ 238125 w 904875"/>
                        <a:gd name="connsiteY1" fmla="*/ 1058728 h 1169500"/>
                        <a:gd name="connsiteX2" fmla="*/ 333375 w 904875"/>
                        <a:gd name="connsiteY2" fmla="*/ 506278 h 1169500"/>
                        <a:gd name="connsiteX3" fmla="*/ 438150 w 904875"/>
                        <a:gd name="connsiteY3" fmla="*/ 1453 h 1169500"/>
                        <a:gd name="connsiteX4" fmla="*/ 447675 w 904875"/>
                        <a:gd name="connsiteY4" fmla="*/ 668203 h 1169500"/>
                        <a:gd name="connsiteX5" fmla="*/ 504825 w 904875"/>
                        <a:gd name="connsiteY5" fmla="*/ 1134928 h 1169500"/>
                        <a:gd name="connsiteX6" fmla="*/ 904875 w 904875"/>
                        <a:gd name="connsiteY6" fmla="*/ 1134928 h 1169500"/>
                        <a:gd name="connsiteX7" fmla="*/ 904875 w 904875"/>
                        <a:gd name="connsiteY7" fmla="*/ 1134928 h 1169500"/>
                        <a:gd name="connsiteX0" fmla="*/ 0 w 904875"/>
                        <a:gd name="connsiteY0" fmla="*/ 1115878 h 1143881"/>
                        <a:gd name="connsiteX1" fmla="*/ 238125 w 904875"/>
                        <a:gd name="connsiteY1" fmla="*/ 1058728 h 1143881"/>
                        <a:gd name="connsiteX2" fmla="*/ 333375 w 904875"/>
                        <a:gd name="connsiteY2" fmla="*/ 506278 h 1143881"/>
                        <a:gd name="connsiteX3" fmla="*/ 438150 w 904875"/>
                        <a:gd name="connsiteY3" fmla="*/ 1453 h 1143881"/>
                        <a:gd name="connsiteX4" fmla="*/ 447675 w 904875"/>
                        <a:gd name="connsiteY4" fmla="*/ 668203 h 1143881"/>
                        <a:gd name="connsiteX5" fmla="*/ 504825 w 904875"/>
                        <a:gd name="connsiteY5" fmla="*/ 1134928 h 1143881"/>
                        <a:gd name="connsiteX6" fmla="*/ 904875 w 904875"/>
                        <a:gd name="connsiteY6" fmla="*/ 1134928 h 1143881"/>
                        <a:gd name="connsiteX7" fmla="*/ 904875 w 904875"/>
                        <a:gd name="connsiteY7" fmla="*/ 1134928 h 1143881"/>
                        <a:gd name="connsiteX0" fmla="*/ 0 w 904875"/>
                        <a:gd name="connsiteY0" fmla="*/ 1115878 h 1136705"/>
                        <a:gd name="connsiteX1" fmla="*/ 238125 w 904875"/>
                        <a:gd name="connsiteY1" fmla="*/ 1058728 h 1136705"/>
                        <a:gd name="connsiteX2" fmla="*/ 333375 w 904875"/>
                        <a:gd name="connsiteY2" fmla="*/ 506278 h 1136705"/>
                        <a:gd name="connsiteX3" fmla="*/ 438150 w 904875"/>
                        <a:gd name="connsiteY3" fmla="*/ 1453 h 1136705"/>
                        <a:gd name="connsiteX4" fmla="*/ 447675 w 904875"/>
                        <a:gd name="connsiteY4" fmla="*/ 668203 h 1136705"/>
                        <a:gd name="connsiteX5" fmla="*/ 504825 w 904875"/>
                        <a:gd name="connsiteY5" fmla="*/ 1134928 h 1136705"/>
                        <a:gd name="connsiteX6" fmla="*/ 904875 w 904875"/>
                        <a:gd name="connsiteY6" fmla="*/ 1134928 h 1136705"/>
                        <a:gd name="connsiteX7" fmla="*/ 904875 w 904875"/>
                        <a:gd name="connsiteY7" fmla="*/ 1134928 h 1136705"/>
                        <a:gd name="connsiteX0" fmla="*/ 0 w 904875"/>
                        <a:gd name="connsiteY0" fmla="*/ 1115928 h 1172553"/>
                        <a:gd name="connsiteX1" fmla="*/ 219075 w 904875"/>
                        <a:gd name="connsiteY1" fmla="*/ 1134978 h 1172553"/>
                        <a:gd name="connsiteX2" fmla="*/ 333375 w 904875"/>
                        <a:gd name="connsiteY2" fmla="*/ 506328 h 1172553"/>
                        <a:gd name="connsiteX3" fmla="*/ 438150 w 904875"/>
                        <a:gd name="connsiteY3" fmla="*/ 1503 h 1172553"/>
                        <a:gd name="connsiteX4" fmla="*/ 447675 w 904875"/>
                        <a:gd name="connsiteY4" fmla="*/ 668253 h 1172553"/>
                        <a:gd name="connsiteX5" fmla="*/ 504825 w 904875"/>
                        <a:gd name="connsiteY5" fmla="*/ 1134978 h 1172553"/>
                        <a:gd name="connsiteX6" fmla="*/ 904875 w 904875"/>
                        <a:gd name="connsiteY6" fmla="*/ 1134978 h 1172553"/>
                        <a:gd name="connsiteX7" fmla="*/ 904875 w 904875"/>
                        <a:gd name="connsiteY7" fmla="*/ 1134978 h 1172553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952500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1095375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3183"/>
                        <a:gd name="connsiteX1" fmla="*/ 666750 w 1352550"/>
                        <a:gd name="connsiteY1" fmla="*/ 1133545 h 1283183"/>
                        <a:gd name="connsiteX2" fmla="*/ 809625 w 1352550"/>
                        <a:gd name="connsiteY2" fmla="*/ 619195 h 1283183"/>
                        <a:gd name="connsiteX3" fmla="*/ 885825 w 1352550"/>
                        <a:gd name="connsiteY3" fmla="*/ 70 h 1283183"/>
                        <a:gd name="connsiteX4" fmla="*/ 962025 w 1352550"/>
                        <a:gd name="connsiteY4" fmla="*/ 657295 h 1283183"/>
                        <a:gd name="connsiteX5" fmla="*/ 1095375 w 1352550"/>
                        <a:gd name="connsiteY5" fmla="*/ 1133545 h 1283183"/>
                        <a:gd name="connsiteX6" fmla="*/ 1352550 w 1352550"/>
                        <a:gd name="connsiteY6" fmla="*/ 1133545 h 1283183"/>
                        <a:gd name="connsiteX7" fmla="*/ 1352550 w 1352550"/>
                        <a:gd name="connsiteY7" fmla="*/ 1133545 h 1283183"/>
                        <a:gd name="connsiteX0" fmla="*/ 0 w 1009650"/>
                        <a:gd name="connsiteY0" fmla="*/ 1104970 h 1171849"/>
                        <a:gd name="connsiteX1" fmla="*/ 323850 w 1009650"/>
                        <a:gd name="connsiteY1" fmla="*/ 1133545 h 1171849"/>
                        <a:gd name="connsiteX2" fmla="*/ 466725 w 1009650"/>
                        <a:gd name="connsiteY2" fmla="*/ 619195 h 1171849"/>
                        <a:gd name="connsiteX3" fmla="*/ 542925 w 1009650"/>
                        <a:gd name="connsiteY3" fmla="*/ 70 h 1171849"/>
                        <a:gd name="connsiteX4" fmla="*/ 619125 w 1009650"/>
                        <a:gd name="connsiteY4" fmla="*/ 657295 h 1171849"/>
                        <a:gd name="connsiteX5" fmla="*/ 752475 w 1009650"/>
                        <a:gd name="connsiteY5" fmla="*/ 1133545 h 1171849"/>
                        <a:gd name="connsiteX6" fmla="*/ 1009650 w 1009650"/>
                        <a:gd name="connsiteY6" fmla="*/ 1133545 h 1171849"/>
                        <a:gd name="connsiteX7" fmla="*/ 1009650 w 1009650"/>
                        <a:gd name="connsiteY7" fmla="*/ 1133545 h 1171849"/>
                        <a:gd name="connsiteX0" fmla="*/ 0 w 1009650"/>
                        <a:gd name="connsiteY0" fmla="*/ 1104970 h 1165941"/>
                        <a:gd name="connsiteX1" fmla="*/ 323850 w 1009650"/>
                        <a:gd name="connsiteY1" fmla="*/ 1133545 h 1165941"/>
                        <a:gd name="connsiteX2" fmla="*/ 466725 w 1009650"/>
                        <a:gd name="connsiteY2" fmla="*/ 619195 h 1165941"/>
                        <a:gd name="connsiteX3" fmla="*/ 542925 w 1009650"/>
                        <a:gd name="connsiteY3" fmla="*/ 70 h 1165941"/>
                        <a:gd name="connsiteX4" fmla="*/ 619125 w 1009650"/>
                        <a:gd name="connsiteY4" fmla="*/ 657295 h 1165941"/>
                        <a:gd name="connsiteX5" fmla="*/ 752475 w 1009650"/>
                        <a:gd name="connsiteY5" fmla="*/ 1133545 h 1165941"/>
                        <a:gd name="connsiteX6" fmla="*/ 1009650 w 1009650"/>
                        <a:gd name="connsiteY6" fmla="*/ 1133545 h 1165941"/>
                        <a:gd name="connsiteX7" fmla="*/ 1009650 w 1009650"/>
                        <a:gd name="connsiteY7" fmla="*/ 1133545 h 1165941"/>
                        <a:gd name="connsiteX0" fmla="*/ 0 w 1000125"/>
                        <a:gd name="connsiteY0" fmla="*/ 1133545 h 1175223"/>
                        <a:gd name="connsiteX1" fmla="*/ 314325 w 1000125"/>
                        <a:gd name="connsiteY1" fmla="*/ 1133545 h 1175223"/>
                        <a:gd name="connsiteX2" fmla="*/ 457200 w 1000125"/>
                        <a:gd name="connsiteY2" fmla="*/ 619195 h 1175223"/>
                        <a:gd name="connsiteX3" fmla="*/ 533400 w 1000125"/>
                        <a:gd name="connsiteY3" fmla="*/ 70 h 1175223"/>
                        <a:gd name="connsiteX4" fmla="*/ 609600 w 1000125"/>
                        <a:gd name="connsiteY4" fmla="*/ 657295 h 1175223"/>
                        <a:gd name="connsiteX5" fmla="*/ 742950 w 1000125"/>
                        <a:gd name="connsiteY5" fmla="*/ 1133545 h 1175223"/>
                        <a:gd name="connsiteX6" fmla="*/ 1000125 w 1000125"/>
                        <a:gd name="connsiteY6" fmla="*/ 1133545 h 1175223"/>
                        <a:gd name="connsiteX7" fmla="*/ 1000125 w 1000125"/>
                        <a:gd name="connsiteY7" fmla="*/ 1133545 h 1175223"/>
                        <a:gd name="connsiteX0" fmla="*/ 0 w 1000125"/>
                        <a:gd name="connsiteY0" fmla="*/ 1133545 h 1172909"/>
                        <a:gd name="connsiteX1" fmla="*/ 314325 w 1000125"/>
                        <a:gd name="connsiteY1" fmla="*/ 1133545 h 1172909"/>
                        <a:gd name="connsiteX2" fmla="*/ 457200 w 1000125"/>
                        <a:gd name="connsiteY2" fmla="*/ 619195 h 1172909"/>
                        <a:gd name="connsiteX3" fmla="*/ 533400 w 1000125"/>
                        <a:gd name="connsiteY3" fmla="*/ 70 h 1172909"/>
                        <a:gd name="connsiteX4" fmla="*/ 609600 w 1000125"/>
                        <a:gd name="connsiteY4" fmla="*/ 657295 h 1172909"/>
                        <a:gd name="connsiteX5" fmla="*/ 742950 w 1000125"/>
                        <a:gd name="connsiteY5" fmla="*/ 1133545 h 1172909"/>
                        <a:gd name="connsiteX6" fmla="*/ 1000125 w 1000125"/>
                        <a:gd name="connsiteY6" fmla="*/ 1133545 h 1172909"/>
                        <a:gd name="connsiteX7" fmla="*/ 1000125 w 1000125"/>
                        <a:gd name="connsiteY7" fmla="*/ 1133545 h 1172909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125" h="1139295">
                          <a:moveTo>
                            <a:pt x="0" y="1133545"/>
                          </a:moveTo>
                          <a:cubicBezTo>
                            <a:pt x="113506" y="1139101"/>
                            <a:pt x="180975" y="1143070"/>
                            <a:pt x="314325" y="1133545"/>
                          </a:cubicBezTo>
                          <a:cubicBezTo>
                            <a:pt x="409575" y="1124020"/>
                            <a:pt x="430213" y="817632"/>
                            <a:pt x="457200" y="619195"/>
                          </a:cubicBezTo>
                          <a:cubicBezTo>
                            <a:pt x="484187" y="420758"/>
                            <a:pt x="508000" y="-6280"/>
                            <a:pt x="533400" y="70"/>
                          </a:cubicBezTo>
                          <a:cubicBezTo>
                            <a:pt x="558800" y="6420"/>
                            <a:pt x="584200" y="468383"/>
                            <a:pt x="609600" y="657295"/>
                          </a:cubicBezTo>
                          <a:cubicBezTo>
                            <a:pt x="635000" y="846207"/>
                            <a:pt x="677863" y="1139895"/>
                            <a:pt x="742950" y="1133545"/>
                          </a:cubicBezTo>
                          <a:cubicBezTo>
                            <a:pt x="808037" y="1127195"/>
                            <a:pt x="957263" y="1133545"/>
                            <a:pt x="1000125" y="1133545"/>
                          </a:cubicBezTo>
                          <a:lnTo>
                            <a:pt x="1000125" y="1133545"/>
                          </a:lnTo>
                        </a:path>
                      </a:pathLst>
                    </a:custGeom>
                    <a:solidFill>
                      <a:srgbClr val="00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/>
                    </a:p>
                  </p:txBody>
                </p:sp>
                <p:sp>
                  <p:nvSpPr>
                    <p:cNvPr id="43" name="Volný tvar 42"/>
                    <p:cNvSpPr/>
                    <p:nvPr/>
                  </p:nvSpPr>
                  <p:spPr>
                    <a:xfrm>
                      <a:off x="2849730" y="1421768"/>
                      <a:ext cx="359380" cy="287861"/>
                    </a:xfrm>
                    <a:custGeom>
                      <a:avLst/>
                      <a:gdLst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9530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3815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15723 h 1170050"/>
                        <a:gd name="connsiteX1" fmla="*/ 238125 w 904875"/>
                        <a:gd name="connsiteY1" fmla="*/ 1058573 h 1170050"/>
                        <a:gd name="connsiteX2" fmla="*/ 333375 w 904875"/>
                        <a:gd name="connsiteY2" fmla="*/ 506123 h 1170050"/>
                        <a:gd name="connsiteX3" fmla="*/ 438150 w 904875"/>
                        <a:gd name="connsiteY3" fmla="*/ 1298 h 1170050"/>
                        <a:gd name="connsiteX4" fmla="*/ 476250 w 904875"/>
                        <a:gd name="connsiteY4" fmla="*/ 658523 h 1170050"/>
                        <a:gd name="connsiteX5" fmla="*/ 504825 w 904875"/>
                        <a:gd name="connsiteY5" fmla="*/ 1134773 h 1170050"/>
                        <a:gd name="connsiteX6" fmla="*/ 904875 w 904875"/>
                        <a:gd name="connsiteY6" fmla="*/ 1134773 h 1170050"/>
                        <a:gd name="connsiteX7" fmla="*/ 904875 w 904875"/>
                        <a:gd name="connsiteY7" fmla="*/ 1134773 h 1170050"/>
                        <a:gd name="connsiteX0" fmla="*/ 0 w 904875"/>
                        <a:gd name="connsiteY0" fmla="*/ 1115878 h 1169500"/>
                        <a:gd name="connsiteX1" fmla="*/ 238125 w 904875"/>
                        <a:gd name="connsiteY1" fmla="*/ 1058728 h 1169500"/>
                        <a:gd name="connsiteX2" fmla="*/ 333375 w 904875"/>
                        <a:gd name="connsiteY2" fmla="*/ 506278 h 1169500"/>
                        <a:gd name="connsiteX3" fmla="*/ 438150 w 904875"/>
                        <a:gd name="connsiteY3" fmla="*/ 1453 h 1169500"/>
                        <a:gd name="connsiteX4" fmla="*/ 447675 w 904875"/>
                        <a:gd name="connsiteY4" fmla="*/ 668203 h 1169500"/>
                        <a:gd name="connsiteX5" fmla="*/ 504825 w 904875"/>
                        <a:gd name="connsiteY5" fmla="*/ 1134928 h 1169500"/>
                        <a:gd name="connsiteX6" fmla="*/ 904875 w 904875"/>
                        <a:gd name="connsiteY6" fmla="*/ 1134928 h 1169500"/>
                        <a:gd name="connsiteX7" fmla="*/ 904875 w 904875"/>
                        <a:gd name="connsiteY7" fmla="*/ 1134928 h 1169500"/>
                        <a:gd name="connsiteX0" fmla="*/ 0 w 904875"/>
                        <a:gd name="connsiteY0" fmla="*/ 1115878 h 1143881"/>
                        <a:gd name="connsiteX1" fmla="*/ 238125 w 904875"/>
                        <a:gd name="connsiteY1" fmla="*/ 1058728 h 1143881"/>
                        <a:gd name="connsiteX2" fmla="*/ 333375 w 904875"/>
                        <a:gd name="connsiteY2" fmla="*/ 506278 h 1143881"/>
                        <a:gd name="connsiteX3" fmla="*/ 438150 w 904875"/>
                        <a:gd name="connsiteY3" fmla="*/ 1453 h 1143881"/>
                        <a:gd name="connsiteX4" fmla="*/ 447675 w 904875"/>
                        <a:gd name="connsiteY4" fmla="*/ 668203 h 1143881"/>
                        <a:gd name="connsiteX5" fmla="*/ 504825 w 904875"/>
                        <a:gd name="connsiteY5" fmla="*/ 1134928 h 1143881"/>
                        <a:gd name="connsiteX6" fmla="*/ 904875 w 904875"/>
                        <a:gd name="connsiteY6" fmla="*/ 1134928 h 1143881"/>
                        <a:gd name="connsiteX7" fmla="*/ 904875 w 904875"/>
                        <a:gd name="connsiteY7" fmla="*/ 1134928 h 1143881"/>
                        <a:gd name="connsiteX0" fmla="*/ 0 w 904875"/>
                        <a:gd name="connsiteY0" fmla="*/ 1115878 h 1136705"/>
                        <a:gd name="connsiteX1" fmla="*/ 238125 w 904875"/>
                        <a:gd name="connsiteY1" fmla="*/ 1058728 h 1136705"/>
                        <a:gd name="connsiteX2" fmla="*/ 333375 w 904875"/>
                        <a:gd name="connsiteY2" fmla="*/ 506278 h 1136705"/>
                        <a:gd name="connsiteX3" fmla="*/ 438150 w 904875"/>
                        <a:gd name="connsiteY3" fmla="*/ 1453 h 1136705"/>
                        <a:gd name="connsiteX4" fmla="*/ 447675 w 904875"/>
                        <a:gd name="connsiteY4" fmla="*/ 668203 h 1136705"/>
                        <a:gd name="connsiteX5" fmla="*/ 504825 w 904875"/>
                        <a:gd name="connsiteY5" fmla="*/ 1134928 h 1136705"/>
                        <a:gd name="connsiteX6" fmla="*/ 904875 w 904875"/>
                        <a:gd name="connsiteY6" fmla="*/ 1134928 h 1136705"/>
                        <a:gd name="connsiteX7" fmla="*/ 904875 w 904875"/>
                        <a:gd name="connsiteY7" fmla="*/ 1134928 h 1136705"/>
                        <a:gd name="connsiteX0" fmla="*/ 0 w 904875"/>
                        <a:gd name="connsiteY0" fmla="*/ 1115928 h 1172553"/>
                        <a:gd name="connsiteX1" fmla="*/ 219075 w 904875"/>
                        <a:gd name="connsiteY1" fmla="*/ 1134978 h 1172553"/>
                        <a:gd name="connsiteX2" fmla="*/ 333375 w 904875"/>
                        <a:gd name="connsiteY2" fmla="*/ 506328 h 1172553"/>
                        <a:gd name="connsiteX3" fmla="*/ 438150 w 904875"/>
                        <a:gd name="connsiteY3" fmla="*/ 1503 h 1172553"/>
                        <a:gd name="connsiteX4" fmla="*/ 447675 w 904875"/>
                        <a:gd name="connsiteY4" fmla="*/ 668253 h 1172553"/>
                        <a:gd name="connsiteX5" fmla="*/ 504825 w 904875"/>
                        <a:gd name="connsiteY5" fmla="*/ 1134978 h 1172553"/>
                        <a:gd name="connsiteX6" fmla="*/ 904875 w 904875"/>
                        <a:gd name="connsiteY6" fmla="*/ 1134978 h 1172553"/>
                        <a:gd name="connsiteX7" fmla="*/ 904875 w 904875"/>
                        <a:gd name="connsiteY7" fmla="*/ 1134978 h 1172553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952500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1095375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3183"/>
                        <a:gd name="connsiteX1" fmla="*/ 666750 w 1352550"/>
                        <a:gd name="connsiteY1" fmla="*/ 1133545 h 1283183"/>
                        <a:gd name="connsiteX2" fmla="*/ 809625 w 1352550"/>
                        <a:gd name="connsiteY2" fmla="*/ 619195 h 1283183"/>
                        <a:gd name="connsiteX3" fmla="*/ 885825 w 1352550"/>
                        <a:gd name="connsiteY3" fmla="*/ 70 h 1283183"/>
                        <a:gd name="connsiteX4" fmla="*/ 962025 w 1352550"/>
                        <a:gd name="connsiteY4" fmla="*/ 657295 h 1283183"/>
                        <a:gd name="connsiteX5" fmla="*/ 1095375 w 1352550"/>
                        <a:gd name="connsiteY5" fmla="*/ 1133545 h 1283183"/>
                        <a:gd name="connsiteX6" fmla="*/ 1352550 w 1352550"/>
                        <a:gd name="connsiteY6" fmla="*/ 1133545 h 1283183"/>
                        <a:gd name="connsiteX7" fmla="*/ 1352550 w 1352550"/>
                        <a:gd name="connsiteY7" fmla="*/ 1133545 h 1283183"/>
                        <a:gd name="connsiteX0" fmla="*/ 0 w 1009650"/>
                        <a:gd name="connsiteY0" fmla="*/ 1104970 h 1171849"/>
                        <a:gd name="connsiteX1" fmla="*/ 323850 w 1009650"/>
                        <a:gd name="connsiteY1" fmla="*/ 1133545 h 1171849"/>
                        <a:gd name="connsiteX2" fmla="*/ 466725 w 1009650"/>
                        <a:gd name="connsiteY2" fmla="*/ 619195 h 1171849"/>
                        <a:gd name="connsiteX3" fmla="*/ 542925 w 1009650"/>
                        <a:gd name="connsiteY3" fmla="*/ 70 h 1171849"/>
                        <a:gd name="connsiteX4" fmla="*/ 619125 w 1009650"/>
                        <a:gd name="connsiteY4" fmla="*/ 657295 h 1171849"/>
                        <a:gd name="connsiteX5" fmla="*/ 752475 w 1009650"/>
                        <a:gd name="connsiteY5" fmla="*/ 1133545 h 1171849"/>
                        <a:gd name="connsiteX6" fmla="*/ 1009650 w 1009650"/>
                        <a:gd name="connsiteY6" fmla="*/ 1133545 h 1171849"/>
                        <a:gd name="connsiteX7" fmla="*/ 1009650 w 1009650"/>
                        <a:gd name="connsiteY7" fmla="*/ 1133545 h 1171849"/>
                        <a:gd name="connsiteX0" fmla="*/ 0 w 1009650"/>
                        <a:gd name="connsiteY0" fmla="*/ 1104970 h 1165941"/>
                        <a:gd name="connsiteX1" fmla="*/ 323850 w 1009650"/>
                        <a:gd name="connsiteY1" fmla="*/ 1133545 h 1165941"/>
                        <a:gd name="connsiteX2" fmla="*/ 466725 w 1009650"/>
                        <a:gd name="connsiteY2" fmla="*/ 619195 h 1165941"/>
                        <a:gd name="connsiteX3" fmla="*/ 542925 w 1009650"/>
                        <a:gd name="connsiteY3" fmla="*/ 70 h 1165941"/>
                        <a:gd name="connsiteX4" fmla="*/ 619125 w 1009650"/>
                        <a:gd name="connsiteY4" fmla="*/ 657295 h 1165941"/>
                        <a:gd name="connsiteX5" fmla="*/ 752475 w 1009650"/>
                        <a:gd name="connsiteY5" fmla="*/ 1133545 h 1165941"/>
                        <a:gd name="connsiteX6" fmla="*/ 1009650 w 1009650"/>
                        <a:gd name="connsiteY6" fmla="*/ 1133545 h 1165941"/>
                        <a:gd name="connsiteX7" fmla="*/ 1009650 w 1009650"/>
                        <a:gd name="connsiteY7" fmla="*/ 1133545 h 1165941"/>
                        <a:gd name="connsiteX0" fmla="*/ 0 w 1000125"/>
                        <a:gd name="connsiteY0" fmla="*/ 1133545 h 1175223"/>
                        <a:gd name="connsiteX1" fmla="*/ 314325 w 1000125"/>
                        <a:gd name="connsiteY1" fmla="*/ 1133545 h 1175223"/>
                        <a:gd name="connsiteX2" fmla="*/ 457200 w 1000125"/>
                        <a:gd name="connsiteY2" fmla="*/ 619195 h 1175223"/>
                        <a:gd name="connsiteX3" fmla="*/ 533400 w 1000125"/>
                        <a:gd name="connsiteY3" fmla="*/ 70 h 1175223"/>
                        <a:gd name="connsiteX4" fmla="*/ 609600 w 1000125"/>
                        <a:gd name="connsiteY4" fmla="*/ 657295 h 1175223"/>
                        <a:gd name="connsiteX5" fmla="*/ 742950 w 1000125"/>
                        <a:gd name="connsiteY5" fmla="*/ 1133545 h 1175223"/>
                        <a:gd name="connsiteX6" fmla="*/ 1000125 w 1000125"/>
                        <a:gd name="connsiteY6" fmla="*/ 1133545 h 1175223"/>
                        <a:gd name="connsiteX7" fmla="*/ 1000125 w 1000125"/>
                        <a:gd name="connsiteY7" fmla="*/ 1133545 h 1175223"/>
                        <a:gd name="connsiteX0" fmla="*/ 0 w 1000125"/>
                        <a:gd name="connsiteY0" fmla="*/ 1133545 h 1172909"/>
                        <a:gd name="connsiteX1" fmla="*/ 314325 w 1000125"/>
                        <a:gd name="connsiteY1" fmla="*/ 1133545 h 1172909"/>
                        <a:gd name="connsiteX2" fmla="*/ 457200 w 1000125"/>
                        <a:gd name="connsiteY2" fmla="*/ 619195 h 1172909"/>
                        <a:gd name="connsiteX3" fmla="*/ 533400 w 1000125"/>
                        <a:gd name="connsiteY3" fmla="*/ 70 h 1172909"/>
                        <a:gd name="connsiteX4" fmla="*/ 609600 w 1000125"/>
                        <a:gd name="connsiteY4" fmla="*/ 657295 h 1172909"/>
                        <a:gd name="connsiteX5" fmla="*/ 742950 w 1000125"/>
                        <a:gd name="connsiteY5" fmla="*/ 1133545 h 1172909"/>
                        <a:gd name="connsiteX6" fmla="*/ 1000125 w 1000125"/>
                        <a:gd name="connsiteY6" fmla="*/ 1133545 h 1172909"/>
                        <a:gd name="connsiteX7" fmla="*/ 1000125 w 1000125"/>
                        <a:gd name="connsiteY7" fmla="*/ 1133545 h 1172909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125" h="1139295">
                          <a:moveTo>
                            <a:pt x="0" y="1133545"/>
                          </a:moveTo>
                          <a:cubicBezTo>
                            <a:pt x="113506" y="1139101"/>
                            <a:pt x="180975" y="1143070"/>
                            <a:pt x="314325" y="1133545"/>
                          </a:cubicBezTo>
                          <a:cubicBezTo>
                            <a:pt x="409575" y="1124020"/>
                            <a:pt x="430213" y="817632"/>
                            <a:pt x="457200" y="619195"/>
                          </a:cubicBezTo>
                          <a:cubicBezTo>
                            <a:pt x="484187" y="420758"/>
                            <a:pt x="508000" y="-6280"/>
                            <a:pt x="533400" y="70"/>
                          </a:cubicBezTo>
                          <a:cubicBezTo>
                            <a:pt x="558800" y="6420"/>
                            <a:pt x="584200" y="468383"/>
                            <a:pt x="609600" y="657295"/>
                          </a:cubicBezTo>
                          <a:cubicBezTo>
                            <a:pt x="635000" y="846207"/>
                            <a:pt x="677863" y="1139895"/>
                            <a:pt x="742950" y="1133545"/>
                          </a:cubicBezTo>
                          <a:cubicBezTo>
                            <a:pt x="808037" y="1127195"/>
                            <a:pt x="957263" y="1133545"/>
                            <a:pt x="1000125" y="1133545"/>
                          </a:cubicBezTo>
                          <a:lnTo>
                            <a:pt x="1000125" y="113354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/>
                    </a:p>
                  </p:txBody>
                </p:sp>
                <p:cxnSp>
                  <p:nvCxnSpPr>
                    <p:cNvPr id="44" name="Přímá spojnice 43"/>
                    <p:cNvCxnSpPr/>
                    <p:nvPr/>
                  </p:nvCxnSpPr>
                  <p:spPr>
                    <a:xfrm flipH="1">
                      <a:off x="1412210" y="981292"/>
                      <a:ext cx="0" cy="863583"/>
                    </a:xfrm>
                    <a:prstGeom prst="line">
                      <a:avLst/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5" name="Volný tvar 44"/>
                    <p:cNvSpPr/>
                    <p:nvPr/>
                  </p:nvSpPr>
                  <p:spPr>
                    <a:xfrm>
                      <a:off x="4721707" y="1413083"/>
                      <a:ext cx="359380" cy="287861"/>
                    </a:xfrm>
                    <a:custGeom>
                      <a:avLst/>
                      <a:gdLst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9530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3815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15723 h 1170050"/>
                        <a:gd name="connsiteX1" fmla="*/ 238125 w 904875"/>
                        <a:gd name="connsiteY1" fmla="*/ 1058573 h 1170050"/>
                        <a:gd name="connsiteX2" fmla="*/ 333375 w 904875"/>
                        <a:gd name="connsiteY2" fmla="*/ 506123 h 1170050"/>
                        <a:gd name="connsiteX3" fmla="*/ 438150 w 904875"/>
                        <a:gd name="connsiteY3" fmla="*/ 1298 h 1170050"/>
                        <a:gd name="connsiteX4" fmla="*/ 476250 w 904875"/>
                        <a:gd name="connsiteY4" fmla="*/ 658523 h 1170050"/>
                        <a:gd name="connsiteX5" fmla="*/ 504825 w 904875"/>
                        <a:gd name="connsiteY5" fmla="*/ 1134773 h 1170050"/>
                        <a:gd name="connsiteX6" fmla="*/ 904875 w 904875"/>
                        <a:gd name="connsiteY6" fmla="*/ 1134773 h 1170050"/>
                        <a:gd name="connsiteX7" fmla="*/ 904875 w 904875"/>
                        <a:gd name="connsiteY7" fmla="*/ 1134773 h 1170050"/>
                        <a:gd name="connsiteX0" fmla="*/ 0 w 904875"/>
                        <a:gd name="connsiteY0" fmla="*/ 1115878 h 1169500"/>
                        <a:gd name="connsiteX1" fmla="*/ 238125 w 904875"/>
                        <a:gd name="connsiteY1" fmla="*/ 1058728 h 1169500"/>
                        <a:gd name="connsiteX2" fmla="*/ 333375 w 904875"/>
                        <a:gd name="connsiteY2" fmla="*/ 506278 h 1169500"/>
                        <a:gd name="connsiteX3" fmla="*/ 438150 w 904875"/>
                        <a:gd name="connsiteY3" fmla="*/ 1453 h 1169500"/>
                        <a:gd name="connsiteX4" fmla="*/ 447675 w 904875"/>
                        <a:gd name="connsiteY4" fmla="*/ 668203 h 1169500"/>
                        <a:gd name="connsiteX5" fmla="*/ 504825 w 904875"/>
                        <a:gd name="connsiteY5" fmla="*/ 1134928 h 1169500"/>
                        <a:gd name="connsiteX6" fmla="*/ 904875 w 904875"/>
                        <a:gd name="connsiteY6" fmla="*/ 1134928 h 1169500"/>
                        <a:gd name="connsiteX7" fmla="*/ 904875 w 904875"/>
                        <a:gd name="connsiteY7" fmla="*/ 1134928 h 1169500"/>
                        <a:gd name="connsiteX0" fmla="*/ 0 w 904875"/>
                        <a:gd name="connsiteY0" fmla="*/ 1115878 h 1143881"/>
                        <a:gd name="connsiteX1" fmla="*/ 238125 w 904875"/>
                        <a:gd name="connsiteY1" fmla="*/ 1058728 h 1143881"/>
                        <a:gd name="connsiteX2" fmla="*/ 333375 w 904875"/>
                        <a:gd name="connsiteY2" fmla="*/ 506278 h 1143881"/>
                        <a:gd name="connsiteX3" fmla="*/ 438150 w 904875"/>
                        <a:gd name="connsiteY3" fmla="*/ 1453 h 1143881"/>
                        <a:gd name="connsiteX4" fmla="*/ 447675 w 904875"/>
                        <a:gd name="connsiteY4" fmla="*/ 668203 h 1143881"/>
                        <a:gd name="connsiteX5" fmla="*/ 504825 w 904875"/>
                        <a:gd name="connsiteY5" fmla="*/ 1134928 h 1143881"/>
                        <a:gd name="connsiteX6" fmla="*/ 904875 w 904875"/>
                        <a:gd name="connsiteY6" fmla="*/ 1134928 h 1143881"/>
                        <a:gd name="connsiteX7" fmla="*/ 904875 w 904875"/>
                        <a:gd name="connsiteY7" fmla="*/ 1134928 h 1143881"/>
                        <a:gd name="connsiteX0" fmla="*/ 0 w 904875"/>
                        <a:gd name="connsiteY0" fmla="*/ 1115878 h 1136705"/>
                        <a:gd name="connsiteX1" fmla="*/ 238125 w 904875"/>
                        <a:gd name="connsiteY1" fmla="*/ 1058728 h 1136705"/>
                        <a:gd name="connsiteX2" fmla="*/ 333375 w 904875"/>
                        <a:gd name="connsiteY2" fmla="*/ 506278 h 1136705"/>
                        <a:gd name="connsiteX3" fmla="*/ 438150 w 904875"/>
                        <a:gd name="connsiteY3" fmla="*/ 1453 h 1136705"/>
                        <a:gd name="connsiteX4" fmla="*/ 447675 w 904875"/>
                        <a:gd name="connsiteY4" fmla="*/ 668203 h 1136705"/>
                        <a:gd name="connsiteX5" fmla="*/ 504825 w 904875"/>
                        <a:gd name="connsiteY5" fmla="*/ 1134928 h 1136705"/>
                        <a:gd name="connsiteX6" fmla="*/ 904875 w 904875"/>
                        <a:gd name="connsiteY6" fmla="*/ 1134928 h 1136705"/>
                        <a:gd name="connsiteX7" fmla="*/ 904875 w 904875"/>
                        <a:gd name="connsiteY7" fmla="*/ 1134928 h 1136705"/>
                        <a:gd name="connsiteX0" fmla="*/ 0 w 904875"/>
                        <a:gd name="connsiteY0" fmla="*/ 1115928 h 1172553"/>
                        <a:gd name="connsiteX1" fmla="*/ 219075 w 904875"/>
                        <a:gd name="connsiteY1" fmla="*/ 1134978 h 1172553"/>
                        <a:gd name="connsiteX2" fmla="*/ 333375 w 904875"/>
                        <a:gd name="connsiteY2" fmla="*/ 506328 h 1172553"/>
                        <a:gd name="connsiteX3" fmla="*/ 438150 w 904875"/>
                        <a:gd name="connsiteY3" fmla="*/ 1503 h 1172553"/>
                        <a:gd name="connsiteX4" fmla="*/ 447675 w 904875"/>
                        <a:gd name="connsiteY4" fmla="*/ 668253 h 1172553"/>
                        <a:gd name="connsiteX5" fmla="*/ 504825 w 904875"/>
                        <a:gd name="connsiteY5" fmla="*/ 1134978 h 1172553"/>
                        <a:gd name="connsiteX6" fmla="*/ 904875 w 904875"/>
                        <a:gd name="connsiteY6" fmla="*/ 1134978 h 1172553"/>
                        <a:gd name="connsiteX7" fmla="*/ 904875 w 904875"/>
                        <a:gd name="connsiteY7" fmla="*/ 1134978 h 1172553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952500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1095375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3183"/>
                        <a:gd name="connsiteX1" fmla="*/ 666750 w 1352550"/>
                        <a:gd name="connsiteY1" fmla="*/ 1133545 h 1283183"/>
                        <a:gd name="connsiteX2" fmla="*/ 809625 w 1352550"/>
                        <a:gd name="connsiteY2" fmla="*/ 619195 h 1283183"/>
                        <a:gd name="connsiteX3" fmla="*/ 885825 w 1352550"/>
                        <a:gd name="connsiteY3" fmla="*/ 70 h 1283183"/>
                        <a:gd name="connsiteX4" fmla="*/ 962025 w 1352550"/>
                        <a:gd name="connsiteY4" fmla="*/ 657295 h 1283183"/>
                        <a:gd name="connsiteX5" fmla="*/ 1095375 w 1352550"/>
                        <a:gd name="connsiteY5" fmla="*/ 1133545 h 1283183"/>
                        <a:gd name="connsiteX6" fmla="*/ 1352550 w 1352550"/>
                        <a:gd name="connsiteY6" fmla="*/ 1133545 h 1283183"/>
                        <a:gd name="connsiteX7" fmla="*/ 1352550 w 1352550"/>
                        <a:gd name="connsiteY7" fmla="*/ 1133545 h 1283183"/>
                        <a:gd name="connsiteX0" fmla="*/ 0 w 1009650"/>
                        <a:gd name="connsiteY0" fmla="*/ 1104970 h 1171849"/>
                        <a:gd name="connsiteX1" fmla="*/ 323850 w 1009650"/>
                        <a:gd name="connsiteY1" fmla="*/ 1133545 h 1171849"/>
                        <a:gd name="connsiteX2" fmla="*/ 466725 w 1009650"/>
                        <a:gd name="connsiteY2" fmla="*/ 619195 h 1171849"/>
                        <a:gd name="connsiteX3" fmla="*/ 542925 w 1009650"/>
                        <a:gd name="connsiteY3" fmla="*/ 70 h 1171849"/>
                        <a:gd name="connsiteX4" fmla="*/ 619125 w 1009650"/>
                        <a:gd name="connsiteY4" fmla="*/ 657295 h 1171849"/>
                        <a:gd name="connsiteX5" fmla="*/ 752475 w 1009650"/>
                        <a:gd name="connsiteY5" fmla="*/ 1133545 h 1171849"/>
                        <a:gd name="connsiteX6" fmla="*/ 1009650 w 1009650"/>
                        <a:gd name="connsiteY6" fmla="*/ 1133545 h 1171849"/>
                        <a:gd name="connsiteX7" fmla="*/ 1009650 w 1009650"/>
                        <a:gd name="connsiteY7" fmla="*/ 1133545 h 1171849"/>
                        <a:gd name="connsiteX0" fmla="*/ 0 w 1009650"/>
                        <a:gd name="connsiteY0" fmla="*/ 1104970 h 1165941"/>
                        <a:gd name="connsiteX1" fmla="*/ 323850 w 1009650"/>
                        <a:gd name="connsiteY1" fmla="*/ 1133545 h 1165941"/>
                        <a:gd name="connsiteX2" fmla="*/ 466725 w 1009650"/>
                        <a:gd name="connsiteY2" fmla="*/ 619195 h 1165941"/>
                        <a:gd name="connsiteX3" fmla="*/ 542925 w 1009650"/>
                        <a:gd name="connsiteY3" fmla="*/ 70 h 1165941"/>
                        <a:gd name="connsiteX4" fmla="*/ 619125 w 1009650"/>
                        <a:gd name="connsiteY4" fmla="*/ 657295 h 1165941"/>
                        <a:gd name="connsiteX5" fmla="*/ 752475 w 1009650"/>
                        <a:gd name="connsiteY5" fmla="*/ 1133545 h 1165941"/>
                        <a:gd name="connsiteX6" fmla="*/ 1009650 w 1009650"/>
                        <a:gd name="connsiteY6" fmla="*/ 1133545 h 1165941"/>
                        <a:gd name="connsiteX7" fmla="*/ 1009650 w 1009650"/>
                        <a:gd name="connsiteY7" fmla="*/ 1133545 h 1165941"/>
                        <a:gd name="connsiteX0" fmla="*/ 0 w 1000125"/>
                        <a:gd name="connsiteY0" fmla="*/ 1133545 h 1175223"/>
                        <a:gd name="connsiteX1" fmla="*/ 314325 w 1000125"/>
                        <a:gd name="connsiteY1" fmla="*/ 1133545 h 1175223"/>
                        <a:gd name="connsiteX2" fmla="*/ 457200 w 1000125"/>
                        <a:gd name="connsiteY2" fmla="*/ 619195 h 1175223"/>
                        <a:gd name="connsiteX3" fmla="*/ 533400 w 1000125"/>
                        <a:gd name="connsiteY3" fmla="*/ 70 h 1175223"/>
                        <a:gd name="connsiteX4" fmla="*/ 609600 w 1000125"/>
                        <a:gd name="connsiteY4" fmla="*/ 657295 h 1175223"/>
                        <a:gd name="connsiteX5" fmla="*/ 742950 w 1000125"/>
                        <a:gd name="connsiteY5" fmla="*/ 1133545 h 1175223"/>
                        <a:gd name="connsiteX6" fmla="*/ 1000125 w 1000125"/>
                        <a:gd name="connsiteY6" fmla="*/ 1133545 h 1175223"/>
                        <a:gd name="connsiteX7" fmla="*/ 1000125 w 1000125"/>
                        <a:gd name="connsiteY7" fmla="*/ 1133545 h 1175223"/>
                        <a:gd name="connsiteX0" fmla="*/ 0 w 1000125"/>
                        <a:gd name="connsiteY0" fmla="*/ 1133545 h 1172909"/>
                        <a:gd name="connsiteX1" fmla="*/ 314325 w 1000125"/>
                        <a:gd name="connsiteY1" fmla="*/ 1133545 h 1172909"/>
                        <a:gd name="connsiteX2" fmla="*/ 457200 w 1000125"/>
                        <a:gd name="connsiteY2" fmla="*/ 619195 h 1172909"/>
                        <a:gd name="connsiteX3" fmla="*/ 533400 w 1000125"/>
                        <a:gd name="connsiteY3" fmla="*/ 70 h 1172909"/>
                        <a:gd name="connsiteX4" fmla="*/ 609600 w 1000125"/>
                        <a:gd name="connsiteY4" fmla="*/ 657295 h 1172909"/>
                        <a:gd name="connsiteX5" fmla="*/ 742950 w 1000125"/>
                        <a:gd name="connsiteY5" fmla="*/ 1133545 h 1172909"/>
                        <a:gd name="connsiteX6" fmla="*/ 1000125 w 1000125"/>
                        <a:gd name="connsiteY6" fmla="*/ 1133545 h 1172909"/>
                        <a:gd name="connsiteX7" fmla="*/ 1000125 w 1000125"/>
                        <a:gd name="connsiteY7" fmla="*/ 1133545 h 1172909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125" h="1139295">
                          <a:moveTo>
                            <a:pt x="0" y="1133545"/>
                          </a:moveTo>
                          <a:cubicBezTo>
                            <a:pt x="113506" y="1139101"/>
                            <a:pt x="180975" y="1143070"/>
                            <a:pt x="314325" y="1133545"/>
                          </a:cubicBezTo>
                          <a:cubicBezTo>
                            <a:pt x="409575" y="1124020"/>
                            <a:pt x="430213" y="817632"/>
                            <a:pt x="457200" y="619195"/>
                          </a:cubicBezTo>
                          <a:cubicBezTo>
                            <a:pt x="484187" y="420758"/>
                            <a:pt x="508000" y="-6280"/>
                            <a:pt x="533400" y="70"/>
                          </a:cubicBezTo>
                          <a:cubicBezTo>
                            <a:pt x="558800" y="6420"/>
                            <a:pt x="584200" y="468383"/>
                            <a:pt x="609600" y="657295"/>
                          </a:cubicBezTo>
                          <a:cubicBezTo>
                            <a:pt x="635000" y="846207"/>
                            <a:pt x="677863" y="1139895"/>
                            <a:pt x="742950" y="1133545"/>
                          </a:cubicBezTo>
                          <a:cubicBezTo>
                            <a:pt x="808037" y="1127195"/>
                            <a:pt x="957263" y="1133545"/>
                            <a:pt x="1000125" y="1133545"/>
                          </a:cubicBezTo>
                          <a:lnTo>
                            <a:pt x="1000125" y="113354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/>
                    </a:p>
                  </p:txBody>
                </p:sp>
                <p:sp>
                  <p:nvSpPr>
                    <p:cNvPr id="46" name="Volný tvar 45"/>
                    <p:cNvSpPr/>
                    <p:nvPr/>
                  </p:nvSpPr>
                  <p:spPr>
                    <a:xfrm>
                      <a:off x="3377724" y="1485048"/>
                      <a:ext cx="279381" cy="224581"/>
                    </a:xfrm>
                    <a:custGeom>
                      <a:avLst/>
                      <a:gdLst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9530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3815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15723 h 1170050"/>
                        <a:gd name="connsiteX1" fmla="*/ 238125 w 904875"/>
                        <a:gd name="connsiteY1" fmla="*/ 1058573 h 1170050"/>
                        <a:gd name="connsiteX2" fmla="*/ 333375 w 904875"/>
                        <a:gd name="connsiteY2" fmla="*/ 506123 h 1170050"/>
                        <a:gd name="connsiteX3" fmla="*/ 438150 w 904875"/>
                        <a:gd name="connsiteY3" fmla="*/ 1298 h 1170050"/>
                        <a:gd name="connsiteX4" fmla="*/ 476250 w 904875"/>
                        <a:gd name="connsiteY4" fmla="*/ 658523 h 1170050"/>
                        <a:gd name="connsiteX5" fmla="*/ 504825 w 904875"/>
                        <a:gd name="connsiteY5" fmla="*/ 1134773 h 1170050"/>
                        <a:gd name="connsiteX6" fmla="*/ 904875 w 904875"/>
                        <a:gd name="connsiteY6" fmla="*/ 1134773 h 1170050"/>
                        <a:gd name="connsiteX7" fmla="*/ 904875 w 904875"/>
                        <a:gd name="connsiteY7" fmla="*/ 1134773 h 1170050"/>
                        <a:gd name="connsiteX0" fmla="*/ 0 w 904875"/>
                        <a:gd name="connsiteY0" fmla="*/ 1115878 h 1169500"/>
                        <a:gd name="connsiteX1" fmla="*/ 238125 w 904875"/>
                        <a:gd name="connsiteY1" fmla="*/ 1058728 h 1169500"/>
                        <a:gd name="connsiteX2" fmla="*/ 333375 w 904875"/>
                        <a:gd name="connsiteY2" fmla="*/ 506278 h 1169500"/>
                        <a:gd name="connsiteX3" fmla="*/ 438150 w 904875"/>
                        <a:gd name="connsiteY3" fmla="*/ 1453 h 1169500"/>
                        <a:gd name="connsiteX4" fmla="*/ 447675 w 904875"/>
                        <a:gd name="connsiteY4" fmla="*/ 668203 h 1169500"/>
                        <a:gd name="connsiteX5" fmla="*/ 504825 w 904875"/>
                        <a:gd name="connsiteY5" fmla="*/ 1134928 h 1169500"/>
                        <a:gd name="connsiteX6" fmla="*/ 904875 w 904875"/>
                        <a:gd name="connsiteY6" fmla="*/ 1134928 h 1169500"/>
                        <a:gd name="connsiteX7" fmla="*/ 904875 w 904875"/>
                        <a:gd name="connsiteY7" fmla="*/ 1134928 h 1169500"/>
                        <a:gd name="connsiteX0" fmla="*/ 0 w 904875"/>
                        <a:gd name="connsiteY0" fmla="*/ 1115878 h 1143881"/>
                        <a:gd name="connsiteX1" fmla="*/ 238125 w 904875"/>
                        <a:gd name="connsiteY1" fmla="*/ 1058728 h 1143881"/>
                        <a:gd name="connsiteX2" fmla="*/ 333375 w 904875"/>
                        <a:gd name="connsiteY2" fmla="*/ 506278 h 1143881"/>
                        <a:gd name="connsiteX3" fmla="*/ 438150 w 904875"/>
                        <a:gd name="connsiteY3" fmla="*/ 1453 h 1143881"/>
                        <a:gd name="connsiteX4" fmla="*/ 447675 w 904875"/>
                        <a:gd name="connsiteY4" fmla="*/ 668203 h 1143881"/>
                        <a:gd name="connsiteX5" fmla="*/ 504825 w 904875"/>
                        <a:gd name="connsiteY5" fmla="*/ 1134928 h 1143881"/>
                        <a:gd name="connsiteX6" fmla="*/ 904875 w 904875"/>
                        <a:gd name="connsiteY6" fmla="*/ 1134928 h 1143881"/>
                        <a:gd name="connsiteX7" fmla="*/ 904875 w 904875"/>
                        <a:gd name="connsiteY7" fmla="*/ 1134928 h 1143881"/>
                        <a:gd name="connsiteX0" fmla="*/ 0 w 904875"/>
                        <a:gd name="connsiteY0" fmla="*/ 1115878 h 1136705"/>
                        <a:gd name="connsiteX1" fmla="*/ 238125 w 904875"/>
                        <a:gd name="connsiteY1" fmla="*/ 1058728 h 1136705"/>
                        <a:gd name="connsiteX2" fmla="*/ 333375 w 904875"/>
                        <a:gd name="connsiteY2" fmla="*/ 506278 h 1136705"/>
                        <a:gd name="connsiteX3" fmla="*/ 438150 w 904875"/>
                        <a:gd name="connsiteY3" fmla="*/ 1453 h 1136705"/>
                        <a:gd name="connsiteX4" fmla="*/ 447675 w 904875"/>
                        <a:gd name="connsiteY4" fmla="*/ 668203 h 1136705"/>
                        <a:gd name="connsiteX5" fmla="*/ 504825 w 904875"/>
                        <a:gd name="connsiteY5" fmla="*/ 1134928 h 1136705"/>
                        <a:gd name="connsiteX6" fmla="*/ 904875 w 904875"/>
                        <a:gd name="connsiteY6" fmla="*/ 1134928 h 1136705"/>
                        <a:gd name="connsiteX7" fmla="*/ 904875 w 904875"/>
                        <a:gd name="connsiteY7" fmla="*/ 1134928 h 1136705"/>
                        <a:gd name="connsiteX0" fmla="*/ 0 w 904875"/>
                        <a:gd name="connsiteY0" fmla="*/ 1115928 h 1172553"/>
                        <a:gd name="connsiteX1" fmla="*/ 219075 w 904875"/>
                        <a:gd name="connsiteY1" fmla="*/ 1134978 h 1172553"/>
                        <a:gd name="connsiteX2" fmla="*/ 333375 w 904875"/>
                        <a:gd name="connsiteY2" fmla="*/ 506328 h 1172553"/>
                        <a:gd name="connsiteX3" fmla="*/ 438150 w 904875"/>
                        <a:gd name="connsiteY3" fmla="*/ 1503 h 1172553"/>
                        <a:gd name="connsiteX4" fmla="*/ 447675 w 904875"/>
                        <a:gd name="connsiteY4" fmla="*/ 668253 h 1172553"/>
                        <a:gd name="connsiteX5" fmla="*/ 504825 w 904875"/>
                        <a:gd name="connsiteY5" fmla="*/ 1134978 h 1172553"/>
                        <a:gd name="connsiteX6" fmla="*/ 904875 w 904875"/>
                        <a:gd name="connsiteY6" fmla="*/ 1134978 h 1172553"/>
                        <a:gd name="connsiteX7" fmla="*/ 904875 w 904875"/>
                        <a:gd name="connsiteY7" fmla="*/ 1134978 h 1172553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952500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1095375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3183"/>
                        <a:gd name="connsiteX1" fmla="*/ 666750 w 1352550"/>
                        <a:gd name="connsiteY1" fmla="*/ 1133545 h 1283183"/>
                        <a:gd name="connsiteX2" fmla="*/ 809625 w 1352550"/>
                        <a:gd name="connsiteY2" fmla="*/ 619195 h 1283183"/>
                        <a:gd name="connsiteX3" fmla="*/ 885825 w 1352550"/>
                        <a:gd name="connsiteY3" fmla="*/ 70 h 1283183"/>
                        <a:gd name="connsiteX4" fmla="*/ 962025 w 1352550"/>
                        <a:gd name="connsiteY4" fmla="*/ 657295 h 1283183"/>
                        <a:gd name="connsiteX5" fmla="*/ 1095375 w 1352550"/>
                        <a:gd name="connsiteY5" fmla="*/ 1133545 h 1283183"/>
                        <a:gd name="connsiteX6" fmla="*/ 1352550 w 1352550"/>
                        <a:gd name="connsiteY6" fmla="*/ 1133545 h 1283183"/>
                        <a:gd name="connsiteX7" fmla="*/ 1352550 w 1352550"/>
                        <a:gd name="connsiteY7" fmla="*/ 1133545 h 1283183"/>
                        <a:gd name="connsiteX0" fmla="*/ 0 w 1009650"/>
                        <a:gd name="connsiteY0" fmla="*/ 1104970 h 1171849"/>
                        <a:gd name="connsiteX1" fmla="*/ 323850 w 1009650"/>
                        <a:gd name="connsiteY1" fmla="*/ 1133545 h 1171849"/>
                        <a:gd name="connsiteX2" fmla="*/ 466725 w 1009650"/>
                        <a:gd name="connsiteY2" fmla="*/ 619195 h 1171849"/>
                        <a:gd name="connsiteX3" fmla="*/ 542925 w 1009650"/>
                        <a:gd name="connsiteY3" fmla="*/ 70 h 1171849"/>
                        <a:gd name="connsiteX4" fmla="*/ 619125 w 1009650"/>
                        <a:gd name="connsiteY4" fmla="*/ 657295 h 1171849"/>
                        <a:gd name="connsiteX5" fmla="*/ 752475 w 1009650"/>
                        <a:gd name="connsiteY5" fmla="*/ 1133545 h 1171849"/>
                        <a:gd name="connsiteX6" fmla="*/ 1009650 w 1009650"/>
                        <a:gd name="connsiteY6" fmla="*/ 1133545 h 1171849"/>
                        <a:gd name="connsiteX7" fmla="*/ 1009650 w 1009650"/>
                        <a:gd name="connsiteY7" fmla="*/ 1133545 h 1171849"/>
                        <a:gd name="connsiteX0" fmla="*/ 0 w 1009650"/>
                        <a:gd name="connsiteY0" fmla="*/ 1104970 h 1165941"/>
                        <a:gd name="connsiteX1" fmla="*/ 323850 w 1009650"/>
                        <a:gd name="connsiteY1" fmla="*/ 1133545 h 1165941"/>
                        <a:gd name="connsiteX2" fmla="*/ 466725 w 1009650"/>
                        <a:gd name="connsiteY2" fmla="*/ 619195 h 1165941"/>
                        <a:gd name="connsiteX3" fmla="*/ 542925 w 1009650"/>
                        <a:gd name="connsiteY3" fmla="*/ 70 h 1165941"/>
                        <a:gd name="connsiteX4" fmla="*/ 619125 w 1009650"/>
                        <a:gd name="connsiteY4" fmla="*/ 657295 h 1165941"/>
                        <a:gd name="connsiteX5" fmla="*/ 752475 w 1009650"/>
                        <a:gd name="connsiteY5" fmla="*/ 1133545 h 1165941"/>
                        <a:gd name="connsiteX6" fmla="*/ 1009650 w 1009650"/>
                        <a:gd name="connsiteY6" fmla="*/ 1133545 h 1165941"/>
                        <a:gd name="connsiteX7" fmla="*/ 1009650 w 1009650"/>
                        <a:gd name="connsiteY7" fmla="*/ 1133545 h 1165941"/>
                        <a:gd name="connsiteX0" fmla="*/ 0 w 1000125"/>
                        <a:gd name="connsiteY0" fmla="*/ 1133545 h 1175223"/>
                        <a:gd name="connsiteX1" fmla="*/ 314325 w 1000125"/>
                        <a:gd name="connsiteY1" fmla="*/ 1133545 h 1175223"/>
                        <a:gd name="connsiteX2" fmla="*/ 457200 w 1000125"/>
                        <a:gd name="connsiteY2" fmla="*/ 619195 h 1175223"/>
                        <a:gd name="connsiteX3" fmla="*/ 533400 w 1000125"/>
                        <a:gd name="connsiteY3" fmla="*/ 70 h 1175223"/>
                        <a:gd name="connsiteX4" fmla="*/ 609600 w 1000125"/>
                        <a:gd name="connsiteY4" fmla="*/ 657295 h 1175223"/>
                        <a:gd name="connsiteX5" fmla="*/ 742950 w 1000125"/>
                        <a:gd name="connsiteY5" fmla="*/ 1133545 h 1175223"/>
                        <a:gd name="connsiteX6" fmla="*/ 1000125 w 1000125"/>
                        <a:gd name="connsiteY6" fmla="*/ 1133545 h 1175223"/>
                        <a:gd name="connsiteX7" fmla="*/ 1000125 w 1000125"/>
                        <a:gd name="connsiteY7" fmla="*/ 1133545 h 1175223"/>
                        <a:gd name="connsiteX0" fmla="*/ 0 w 1000125"/>
                        <a:gd name="connsiteY0" fmla="*/ 1133545 h 1172909"/>
                        <a:gd name="connsiteX1" fmla="*/ 314325 w 1000125"/>
                        <a:gd name="connsiteY1" fmla="*/ 1133545 h 1172909"/>
                        <a:gd name="connsiteX2" fmla="*/ 457200 w 1000125"/>
                        <a:gd name="connsiteY2" fmla="*/ 619195 h 1172909"/>
                        <a:gd name="connsiteX3" fmla="*/ 533400 w 1000125"/>
                        <a:gd name="connsiteY3" fmla="*/ 70 h 1172909"/>
                        <a:gd name="connsiteX4" fmla="*/ 609600 w 1000125"/>
                        <a:gd name="connsiteY4" fmla="*/ 657295 h 1172909"/>
                        <a:gd name="connsiteX5" fmla="*/ 742950 w 1000125"/>
                        <a:gd name="connsiteY5" fmla="*/ 1133545 h 1172909"/>
                        <a:gd name="connsiteX6" fmla="*/ 1000125 w 1000125"/>
                        <a:gd name="connsiteY6" fmla="*/ 1133545 h 1172909"/>
                        <a:gd name="connsiteX7" fmla="*/ 1000125 w 1000125"/>
                        <a:gd name="connsiteY7" fmla="*/ 1133545 h 1172909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125" h="1139295">
                          <a:moveTo>
                            <a:pt x="0" y="1133545"/>
                          </a:moveTo>
                          <a:cubicBezTo>
                            <a:pt x="113506" y="1139101"/>
                            <a:pt x="180975" y="1143070"/>
                            <a:pt x="314325" y="1133545"/>
                          </a:cubicBezTo>
                          <a:cubicBezTo>
                            <a:pt x="409575" y="1124020"/>
                            <a:pt x="430213" y="817632"/>
                            <a:pt x="457200" y="619195"/>
                          </a:cubicBezTo>
                          <a:cubicBezTo>
                            <a:pt x="484187" y="420758"/>
                            <a:pt x="508000" y="-6280"/>
                            <a:pt x="533400" y="70"/>
                          </a:cubicBezTo>
                          <a:cubicBezTo>
                            <a:pt x="558800" y="6420"/>
                            <a:pt x="584200" y="468383"/>
                            <a:pt x="609600" y="657295"/>
                          </a:cubicBezTo>
                          <a:cubicBezTo>
                            <a:pt x="635000" y="846207"/>
                            <a:pt x="677863" y="1139895"/>
                            <a:pt x="742950" y="1133545"/>
                          </a:cubicBezTo>
                          <a:cubicBezTo>
                            <a:pt x="808037" y="1127195"/>
                            <a:pt x="957263" y="1133545"/>
                            <a:pt x="1000125" y="1133545"/>
                          </a:cubicBezTo>
                          <a:lnTo>
                            <a:pt x="1000125" y="113354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/>
                    </a:p>
                  </p:txBody>
                </p:sp>
                <p:sp>
                  <p:nvSpPr>
                    <p:cNvPr id="47" name="Volný tvar 46"/>
                    <p:cNvSpPr/>
                    <p:nvPr/>
                  </p:nvSpPr>
                  <p:spPr>
                    <a:xfrm>
                      <a:off x="3825718" y="1485048"/>
                      <a:ext cx="279381" cy="224581"/>
                    </a:xfrm>
                    <a:custGeom>
                      <a:avLst/>
                      <a:gdLst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9530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3815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15723 h 1170050"/>
                        <a:gd name="connsiteX1" fmla="*/ 238125 w 904875"/>
                        <a:gd name="connsiteY1" fmla="*/ 1058573 h 1170050"/>
                        <a:gd name="connsiteX2" fmla="*/ 333375 w 904875"/>
                        <a:gd name="connsiteY2" fmla="*/ 506123 h 1170050"/>
                        <a:gd name="connsiteX3" fmla="*/ 438150 w 904875"/>
                        <a:gd name="connsiteY3" fmla="*/ 1298 h 1170050"/>
                        <a:gd name="connsiteX4" fmla="*/ 476250 w 904875"/>
                        <a:gd name="connsiteY4" fmla="*/ 658523 h 1170050"/>
                        <a:gd name="connsiteX5" fmla="*/ 504825 w 904875"/>
                        <a:gd name="connsiteY5" fmla="*/ 1134773 h 1170050"/>
                        <a:gd name="connsiteX6" fmla="*/ 904875 w 904875"/>
                        <a:gd name="connsiteY6" fmla="*/ 1134773 h 1170050"/>
                        <a:gd name="connsiteX7" fmla="*/ 904875 w 904875"/>
                        <a:gd name="connsiteY7" fmla="*/ 1134773 h 1170050"/>
                        <a:gd name="connsiteX0" fmla="*/ 0 w 904875"/>
                        <a:gd name="connsiteY0" fmla="*/ 1115878 h 1169500"/>
                        <a:gd name="connsiteX1" fmla="*/ 238125 w 904875"/>
                        <a:gd name="connsiteY1" fmla="*/ 1058728 h 1169500"/>
                        <a:gd name="connsiteX2" fmla="*/ 333375 w 904875"/>
                        <a:gd name="connsiteY2" fmla="*/ 506278 h 1169500"/>
                        <a:gd name="connsiteX3" fmla="*/ 438150 w 904875"/>
                        <a:gd name="connsiteY3" fmla="*/ 1453 h 1169500"/>
                        <a:gd name="connsiteX4" fmla="*/ 447675 w 904875"/>
                        <a:gd name="connsiteY4" fmla="*/ 668203 h 1169500"/>
                        <a:gd name="connsiteX5" fmla="*/ 504825 w 904875"/>
                        <a:gd name="connsiteY5" fmla="*/ 1134928 h 1169500"/>
                        <a:gd name="connsiteX6" fmla="*/ 904875 w 904875"/>
                        <a:gd name="connsiteY6" fmla="*/ 1134928 h 1169500"/>
                        <a:gd name="connsiteX7" fmla="*/ 904875 w 904875"/>
                        <a:gd name="connsiteY7" fmla="*/ 1134928 h 1169500"/>
                        <a:gd name="connsiteX0" fmla="*/ 0 w 904875"/>
                        <a:gd name="connsiteY0" fmla="*/ 1115878 h 1143881"/>
                        <a:gd name="connsiteX1" fmla="*/ 238125 w 904875"/>
                        <a:gd name="connsiteY1" fmla="*/ 1058728 h 1143881"/>
                        <a:gd name="connsiteX2" fmla="*/ 333375 w 904875"/>
                        <a:gd name="connsiteY2" fmla="*/ 506278 h 1143881"/>
                        <a:gd name="connsiteX3" fmla="*/ 438150 w 904875"/>
                        <a:gd name="connsiteY3" fmla="*/ 1453 h 1143881"/>
                        <a:gd name="connsiteX4" fmla="*/ 447675 w 904875"/>
                        <a:gd name="connsiteY4" fmla="*/ 668203 h 1143881"/>
                        <a:gd name="connsiteX5" fmla="*/ 504825 w 904875"/>
                        <a:gd name="connsiteY5" fmla="*/ 1134928 h 1143881"/>
                        <a:gd name="connsiteX6" fmla="*/ 904875 w 904875"/>
                        <a:gd name="connsiteY6" fmla="*/ 1134928 h 1143881"/>
                        <a:gd name="connsiteX7" fmla="*/ 904875 w 904875"/>
                        <a:gd name="connsiteY7" fmla="*/ 1134928 h 1143881"/>
                        <a:gd name="connsiteX0" fmla="*/ 0 w 904875"/>
                        <a:gd name="connsiteY0" fmla="*/ 1115878 h 1136705"/>
                        <a:gd name="connsiteX1" fmla="*/ 238125 w 904875"/>
                        <a:gd name="connsiteY1" fmla="*/ 1058728 h 1136705"/>
                        <a:gd name="connsiteX2" fmla="*/ 333375 w 904875"/>
                        <a:gd name="connsiteY2" fmla="*/ 506278 h 1136705"/>
                        <a:gd name="connsiteX3" fmla="*/ 438150 w 904875"/>
                        <a:gd name="connsiteY3" fmla="*/ 1453 h 1136705"/>
                        <a:gd name="connsiteX4" fmla="*/ 447675 w 904875"/>
                        <a:gd name="connsiteY4" fmla="*/ 668203 h 1136705"/>
                        <a:gd name="connsiteX5" fmla="*/ 504825 w 904875"/>
                        <a:gd name="connsiteY5" fmla="*/ 1134928 h 1136705"/>
                        <a:gd name="connsiteX6" fmla="*/ 904875 w 904875"/>
                        <a:gd name="connsiteY6" fmla="*/ 1134928 h 1136705"/>
                        <a:gd name="connsiteX7" fmla="*/ 904875 w 904875"/>
                        <a:gd name="connsiteY7" fmla="*/ 1134928 h 1136705"/>
                        <a:gd name="connsiteX0" fmla="*/ 0 w 904875"/>
                        <a:gd name="connsiteY0" fmla="*/ 1115928 h 1172553"/>
                        <a:gd name="connsiteX1" fmla="*/ 219075 w 904875"/>
                        <a:gd name="connsiteY1" fmla="*/ 1134978 h 1172553"/>
                        <a:gd name="connsiteX2" fmla="*/ 333375 w 904875"/>
                        <a:gd name="connsiteY2" fmla="*/ 506328 h 1172553"/>
                        <a:gd name="connsiteX3" fmla="*/ 438150 w 904875"/>
                        <a:gd name="connsiteY3" fmla="*/ 1503 h 1172553"/>
                        <a:gd name="connsiteX4" fmla="*/ 447675 w 904875"/>
                        <a:gd name="connsiteY4" fmla="*/ 668253 h 1172553"/>
                        <a:gd name="connsiteX5" fmla="*/ 504825 w 904875"/>
                        <a:gd name="connsiteY5" fmla="*/ 1134978 h 1172553"/>
                        <a:gd name="connsiteX6" fmla="*/ 904875 w 904875"/>
                        <a:gd name="connsiteY6" fmla="*/ 1134978 h 1172553"/>
                        <a:gd name="connsiteX7" fmla="*/ 904875 w 904875"/>
                        <a:gd name="connsiteY7" fmla="*/ 1134978 h 1172553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952500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1095375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3183"/>
                        <a:gd name="connsiteX1" fmla="*/ 666750 w 1352550"/>
                        <a:gd name="connsiteY1" fmla="*/ 1133545 h 1283183"/>
                        <a:gd name="connsiteX2" fmla="*/ 809625 w 1352550"/>
                        <a:gd name="connsiteY2" fmla="*/ 619195 h 1283183"/>
                        <a:gd name="connsiteX3" fmla="*/ 885825 w 1352550"/>
                        <a:gd name="connsiteY3" fmla="*/ 70 h 1283183"/>
                        <a:gd name="connsiteX4" fmla="*/ 962025 w 1352550"/>
                        <a:gd name="connsiteY4" fmla="*/ 657295 h 1283183"/>
                        <a:gd name="connsiteX5" fmla="*/ 1095375 w 1352550"/>
                        <a:gd name="connsiteY5" fmla="*/ 1133545 h 1283183"/>
                        <a:gd name="connsiteX6" fmla="*/ 1352550 w 1352550"/>
                        <a:gd name="connsiteY6" fmla="*/ 1133545 h 1283183"/>
                        <a:gd name="connsiteX7" fmla="*/ 1352550 w 1352550"/>
                        <a:gd name="connsiteY7" fmla="*/ 1133545 h 1283183"/>
                        <a:gd name="connsiteX0" fmla="*/ 0 w 1009650"/>
                        <a:gd name="connsiteY0" fmla="*/ 1104970 h 1171849"/>
                        <a:gd name="connsiteX1" fmla="*/ 323850 w 1009650"/>
                        <a:gd name="connsiteY1" fmla="*/ 1133545 h 1171849"/>
                        <a:gd name="connsiteX2" fmla="*/ 466725 w 1009650"/>
                        <a:gd name="connsiteY2" fmla="*/ 619195 h 1171849"/>
                        <a:gd name="connsiteX3" fmla="*/ 542925 w 1009650"/>
                        <a:gd name="connsiteY3" fmla="*/ 70 h 1171849"/>
                        <a:gd name="connsiteX4" fmla="*/ 619125 w 1009650"/>
                        <a:gd name="connsiteY4" fmla="*/ 657295 h 1171849"/>
                        <a:gd name="connsiteX5" fmla="*/ 752475 w 1009650"/>
                        <a:gd name="connsiteY5" fmla="*/ 1133545 h 1171849"/>
                        <a:gd name="connsiteX6" fmla="*/ 1009650 w 1009650"/>
                        <a:gd name="connsiteY6" fmla="*/ 1133545 h 1171849"/>
                        <a:gd name="connsiteX7" fmla="*/ 1009650 w 1009650"/>
                        <a:gd name="connsiteY7" fmla="*/ 1133545 h 1171849"/>
                        <a:gd name="connsiteX0" fmla="*/ 0 w 1009650"/>
                        <a:gd name="connsiteY0" fmla="*/ 1104970 h 1165941"/>
                        <a:gd name="connsiteX1" fmla="*/ 323850 w 1009650"/>
                        <a:gd name="connsiteY1" fmla="*/ 1133545 h 1165941"/>
                        <a:gd name="connsiteX2" fmla="*/ 466725 w 1009650"/>
                        <a:gd name="connsiteY2" fmla="*/ 619195 h 1165941"/>
                        <a:gd name="connsiteX3" fmla="*/ 542925 w 1009650"/>
                        <a:gd name="connsiteY3" fmla="*/ 70 h 1165941"/>
                        <a:gd name="connsiteX4" fmla="*/ 619125 w 1009650"/>
                        <a:gd name="connsiteY4" fmla="*/ 657295 h 1165941"/>
                        <a:gd name="connsiteX5" fmla="*/ 752475 w 1009650"/>
                        <a:gd name="connsiteY5" fmla="*/ 1133545 h 1165941"/>
                        <a:gd name="connsiteX6" fmla="*/ 1009650 w 1009650"/>
                        <a:gd name="connsiteY6" fmla="*/ 1133545 h 1165941"/>
                        <a:gd name="connsiteX7" fmla="*/ 1009650 w 1009650"/>
                        <a:gd name="connsiteY7" fmla="*/ 1133545 h 1165941"/>
                        <a:gd name="connsiteX0" fmla="*/ 0 w 1000125"/>
                        <a:gd name="connsiteY0" fmla="*/ 1133545 h 1175223"/>
                        <a:gd name="connsiteX1" fmla="*/ 314325 w 1000125"/>
                        <a:gd name="connsiteY1" fmla="*/ 1133545 h 1175223"/>
                        <a:gd name="connsiteX2" fmla="*/ 457200 w 1000125"/>
                        <a:gd name="connsiteY2" fmla="*/ 619195 h 1175223"/>
                        <a:gd name="connsiteX3" fmla="*/ 533400 w 1000125"/>
                        <a:gd name="connsiteY3" fmla="*/ 70 h 1175223"/>
                        <a:gd name="connsiteX4" fmla="*/ 609600 w 1000125"/>
                        <a:gd name="connsiteY4" fmla="*/ 657295 h 1175223"/>
                        <a:gd name="connsiteX5" fmla="*/ 742950 w 1000125"/>
                        <a:gd name="connsiteY5" fmla="*/ 1133545 h 1175223"/>
                        <a:gd name="connsiteX6" fmla="*/ 1000125 w 1000125"/>
                        <a:gd name="connsiteY6" fmla="*/ 1133545 h 1175223"/>
                        <a:gd name="connsiteX7" fmla="*/ 1000125 w 1000125"/>
                        <a:gd name="connsiteY7" fmla="*/ 1133545 h 1175223"/>
                        <a:gd name="connsiteX0" fmla="*/ 0 w 1000125"/>
                        <a:gd name="connsiteY0" fmla="*/ 1133545 h 1172909"/>
                        <a:gd name="connsiteX1" fmla="*/ 314325 w 1000125"/>
                        <a:gd name="connsiteY1" fmla="*/ 1133545 h 1172909"/>
                        <a:gd name="connsiteX2" fmla="*/ 457200 w 1000125"/>
                        <a:gd name="connsiteY2" fmla="*/ 619195 h 1172909"/>
                        <a:gd name="connsiteX3" fmla="*/ 533400 w 1000125"/>
                        <a:gd name="connsiteY3" fmla="*/ 70 h 1172909"/>
                        <a:gd name="connsiteX4" fmla="*/ 609600 w 1000125"/>
                        <a:gd name="connsiteY4" fmla="*/ 657295 h 1172909"/>
                        <a:gd name="connsiteX5" fmla="*/ 742950 w 1000125"/>
                        <a:gd name="connsiteY5" fmla="*/ 1133545 h 1172909"/>
                        <a:gd name="connsiteX6" fmla="*/ 1000125 w 1000125"/>
                        <a:gd name="connsiteY6" fmla="*/ 1133545 h 1172909"/>
                        <a:gd name="connsiteX7" fmla="*/ 1000125 w 1000125"/>
                        <a:gd name="connsiteY7" fmla="*/ 1133545 h 1172909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125" h="1139295">
                          <a:moveTo>
                            <a:pt x="0" y="1133545"/>
                          </a:moveTo>
                          <a:cubicBezTo>
                            <a:pt x="113506" y="1139101"/>
                            <a:pt x="180975" y="1143070"/>
                            <a:pt x="314325" y="1133545"/>
                          </a:cubicBezTo>
                          <a:cubicBezTo>
                            <a:pt x="409575" y="1124020"/>
                            <a:pt x="430213" y="817632"/>
                            <a:pt x="457200" y="619195"/>
                          </a:cubicBezTo>
                          <a:cubicBezTo>
                            <a:pt x="484187" y="420758"/>
                            <a:pt x="508000" y="-6280"/>
                            <a:pt x="533400" y="70"/>
                          </a:cubicBezTo>
                          <a:cubicBezTo>
                            <a:pt x="558800" y="6420"/>
                            <a:pt x="584200" y="468383"/>
                            <a:pt x="609600" y="657295"/>
                          </a:cubicBezTo>
                          <a:cubicBezTo>
                            <a:pt x="635000" y="846207"/>
                            <a:pt x="677863" y="1139895"/>
                            <a:pt x="742950" y="1133545"/>
                          </a:cubicBezTo>
                          <a:cubicBezTo>
                            <a:pt x="808037" y="1127195"/>
                            <a:pt x="957263" y="1133545"/>
                            <a:pt x="1000125" y="1133545"/>
                          </a:cubicBezTo>
                          <a:lnTo>
                            <a:pt x="1000125" y="113354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/>
                    </a:p>
                  </p:txBody>
                </p:sp>
                <p:sp>
                  <p:nvSpPr>
                    <p:cNvPr id="48" name="Volný tvar 47"/>
                    <p:cNvSpPr/>
                    <p:nvPr/>
                  </p:nvSpPr>
                  <p:spPr>
                    <a:xfrm>
                      <a:off x="4273713" y="1476363"/>
                      <a:ext cx="279381" cy="224582"/>
                    </a:xfrm>
                    <a:custGeom>
                      <a:avLst/>
                      <a:gdLst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9530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3815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15723 h 1170050"/>
                        <a:gd name="connsiteX1" fmla="*/ 238125 w 904875"/>
                        <a:gd name="connsiteY1" fmla="*/ 1058573 h 1170050"/>
                        <a:gd name="connsiteX2" fmla="*/ 333375 w 904875"/>
                        <a:gd name="connsiteY2" fmla="*/ 506123 h 1170050"/>
                        <a:gd name="connsiteX3" fmla="*/ 438150 w 904875"/>
                        <a:gd name="connsiteY3" fmla="*/ 1298 h 1170050"/>
                        <a:gd name="connsiteX4" fmla="*/ 476250 w 904875"/>
                        <a:gd name="connsiteY4" fmla="*/ 658523 h 1170050"/>
                        <a:gd name="connsiteX5" fmla="*/ 504825 w 904875"/>
                        <a:gd name="connsiteY5" fmla="*/ 1134773 h 1170050"/>
                        <a:gd name="connsiteX6" fmla="*/ 904875 w 904875"/>
                        <a:gd name="connsiteY6" fmla="*/ 1134773 h 1170050"/>
                        <a:gd name="connsiteX7" fmla="*/ 904875 w 904875"/>
                        <a:gd name="connsiteY7" fmla="*/ 1134773 h 1170050"/>
                        <a:gd name="connsiteX0" fmla="*/ 0 w 904875"/>
                        <a:gd name="connsiteY0" fmla="*/ 1115878 h 1169500"/>
                        <a:gd name="connsiteX1" fmla="*/ 238125 w 904875"/>
                        <a:gd name="connsiteY1" fmla="*/ 1058728 h 1169500"/>
                        <a:gd name="connsiteX2" fmla="*/ 333375 w 904875"/>
                        <a:gd name="connsiteY2" fmla="*/ 506278 h 1169500"/>
                        <a:gd name="connsiteX3" fmla="*/ 438150 w 904875"/>
                        <a:gd name="connsiteY3" fmla="*/ 1453 h 1169500"/>
                        <a:gd name="connsiteX4" fmla="*/ 447675 w 904875"/>
                        <a:gd name="connsiteY4" fmla="*/ 668203 h 1169500"/>
                        <a:gd name="connsiteX5" fmla="*/ 504825 w 904875"/>
                        <a:gd name="connsiteY5" fmla="*/ 1134928 h 1169500"/>
                        <a:gd name="connsiteX6" fmla="*/ 904875 w 904875"/>
                        <a:gd name="connsiteY6" fmla="*/ 1134928 h 1169500"/>
                        <a:gd name="connsiteX7" fmla="*/ 904875 w 904875"/>
                        <a:gd name="connsiteY7" fmla="*/ 1134928 h 1169500"/>
                        <a:gd name="connsiteX0" fmla="*/ 0 w 904875"/>
                        <a:gd name="connsiteY0" fmla="*/ 1115878 h 1143881"/>
                        <a:gd name="connsiteX1" fmla="*/ 238125 w 904875"/>
                        <a:gd name="connsiteY1" fmla="*/ 1058728 h 1143881"/>
                        <a:gd name="connsiteX2" fmla="*/ 333375 w 904875"/>
                        <a:gd name="connsiteY2" fmla="*/ 506278 h 1143881"/>
                        <a:gd name="connsiteX3" fmla="*/ 438150 w 904875"/>
                        <a:gd name="connsiteY3" fmla="*/ 1453 h 1143881"/>
                        <a:gd name="connsiteX4" fmla="*/ 447675 w 904875"/>
                        <a:gd name="connsiteY4" fmla="*/ 668203 h 1143881"/>
                        <a:gd name="connsiteX5" fmla="*/ 504825 w 904875"/>
                        <a:gd name="connsiteY5" fmla="*/ 1134928 h 1143881"/>
                        <a:gd name="connsiteX6" fmla="*/ 904875 w 904875"/>
                        <a:gd name="connsiteY6" fmla="*/ 1134928 h 1143881"/>
                        <a:gd name="connsiteX7" fmla="*/ 904875 w 904875"/>
                        <a:gd name="connsiteY7" fmla="*/ 1134928 h 1143881"/>
                        <a:gd name="connsiteX0" fmla="*/ 0 w 904875"/>
                        <a:gd name="connsiteY0" fmla="*/ 1115878 h 1136705"/>
                        <a:gd name="connsiteX1" fmla="*/ 238125 w 904875"/>
                        <a:gd name="connsiteY1" fmla="*/ 1058728 h 1136705"/>
                        <a:gd name="connsiteX2" fmla="*/ 333375 w 904875"/>
                        <a:gd name="connsiteY2" fmla="*/ 506278 h 1136705"/>
                        <a:gd name="connsiteX3" fmla="*/ 438150 w 904875"/>
                        <a:gd name="connsiteY3" fmla="*/ 1453 h 1136705"/>
                        <a:gd name="connsiteX4" fmla="*/ 447675 w 904875"/>
                        <a:gd name="connsiteY4" fmla="*/ 668203 h 1136705"/>
                        <a:gd name="connsiteX5" fmla="*/ 504825 w 904875"/>
                        <a:gd name="connsiteY5" fmla="*/ 1134928 h 1136705"/>
                        <a:gd name="connsiteX6" fmla="*/ 904875 w 904875"/>
                        <a:gd name="connsiteY6" fmla="*/ 1134928 h 1136705"/>
                        <a:gd name="connsiteX7" fmla="*/ 904875 w 904875"/>
                        <a:gd name="connsiteY7" fmla="*/ 1134928 h 1136705"/>
                        <a:gd name="connsiteX0" fmla="*/ 0 w 904875"/>
                        <a:gd name="connsiteY0" fmla="*/ 1115928 h 1172553"/>
                        <a:gd name="connsiteX1" fmla="*/ 219075 w 904875"/>
                        <a:gd name="connsiteY1" fmla="*/ 1134978 h 1172553"/>
                        <a:gd name="connsiteX2" fmla="*/ 333375 w 904875"/>
                        <a:gd name="connsiteY2" fmla="*/ 506328 h 1172553"/>
                        <a:gd name="connsiteX3" fmla="*/ 438150 w 904875"/>
                        <a:gd name="connsiteY3" fmla="*/ 1503 h 1172553"/>
                        <a:gd name="connsiteX4" fmla="*/ 447675 w 904875"/>
                        <a:gd name="connsiteY4" fmla="*/ 668253 h 1172553"/>
                        <a:gd name="connsiteX5" fmla="*/ 504825 w 904875"/>
                        <a:gd name="connsiteY5" fmla="*/ 1134978 h 1172553"/>
                        <a:gd name="connsiteX6" fmla="*/ 904875 w 904875"/>
                        <a:gd name="connsiteY6" fmla="*/ 1134978 h 1172553"/>
                        <a:gd name="connsiteX7" fmla="*/ 904875 w 904875"/>
                        <a:gd name="connsiteY7" fmla="*/ 1134978 h 1172553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952500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1095375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3183"/>
                        <a:gd name="connsiteX1" fmla="*/ 666750 w 1352550"/>
                        <a:gd name="connsiteY1" fmla="*/ 1133545 h 1283183"/>
                        <a:gd name="connsiteX2" fmla="*/ 809625 w 1352550"/>
                        <a:gd name="connsiteY2" fmla="*/ 619195 h 1283183"/>
                        <a:gd name="connsiteX3" fmla="*/ 885825 w 1352550"/>
                        <a:gd name="connsiteY3" fmla="*/ 70 h 1283183"/>
                        <a:gd name="connsiteX4" fmla="*/ 962025 w 1352550"/>
                        <a:gd name="connsiteY4" fmla="*/ 657295 h 1283183"/>
                        <a:gd name="connsiteX5" fmla="*/ 1095375 w 1352550"/>
                        <a:gd name="connsiteY5" fmla="*/ 1133545 h 1283183"/>
                        <a:gd name="connsiteX6" fmla="*/ 1352550 w 1352550"/>
                        <a:gd name="connsiteY6" fmla="*/ 1133545 h 1283183"/>
                        <a:gd name="connsiteX7" fmla="*/ 1352550 w 1352550"/>
                        <a:gd name="connsiteY7" fmla="*/ 1133545 h 1283183"/>
                        <a:gd name="connsiteX0" fmla="*/ 0 w 1009650"/>
                        <a:gd name="connsiteY0" fmla="*/ 1104970 h 1171849"/>
                        <a:gd name="connsiteX1" fmla="*/ 323850 w 1009650"/>
                        <a:gd name="connsiteY1" fmla="*/ 1133545 h 1171849"/>
                        <a:gd name="connsiteX2" fmla="*/ 466725 w 1009650"/>
                        <a:gd name="connsiteY2" fmla="*/ 619195 h 1171849"/>
                        <a:gd name="connsiteX3" fmla="*/ 542925 w 1009650"/>
                        <a:gd name="connsiteY3" fmla="*/ 70 h 1171849"/>
                        <a:gd name="connsiteX4" fmla="*/ 619125 w 1009650"/>
                        <a:gd name="connsiteY4" fmla="*/ 657295 h 1171849"/>
                        <a:gd name="connsiteX5" fmla="*/ 752475 w 1009650"/>
                        <a:gd name="connsiteY5" fmla="*/ 1133545 h 1171849"/>
                        <a:gd name="connsiteX6" fmla="*/ 1009650 w 1009650"/>
                        <a:gd name="connsiteY6" fmla="*/ 1133545 h 1171849"/>
                        <a:gd name="connsiteX7" fmla="*/ 1009650 w 1009650"/>
                        <a:gd name="connsiteY7" fmla="*/ 1133545 h 1171849"/>
                        <a:gd name="connsiteX0" fmla="*/ 0 w 1009650"/>
                        <a:gd name="connsiteY0" fmla="*/ 1104970 h 1165941"/>
                        <a:gd name="connsiteX1" fmla="*/ 323850 w 1009650"/>
                        <a:gd name="connsiteY1" fmla="*/ 1133545 h 1165941"/>
                        <a:gd name="connsiteX2" fmla="*/ 466725 w 1009650"/>
                        <a:gd name="connsiteY2" fmla="*/ 619195 h 1165941"/>
                        <a:gd name="connsiteX3" fmla="*/ 542925 w 1009650"/>
                        <a:gd name="connsiteY3" fmla="*/ 70 h 1165941"/>
                        <a:gd name="connsiteX4" fmla="*/ 619125 w 1009650"/>
                        <a:gd name="connsiteY4" fmla="*/ 657295 h 1165941"/>
                        <a:gd name="connsiteX5" fmla="*/ 752475 w 1009650"/>
                        <a:gd name="connsiteY5" fmla="*/ 1133545 h 1165941"/>
                        <a:gd name="connsiteX6" fmla="*/ 1009650 w 1009650"/>
                        <a:gd name="connsiteY6" fmla="*/ 1133545 h 1165941"/>
                        <a:gd name="connsiteX7" fmla="*/ 1009650 w 1009650"/>
                        <a:gd name="connsiteY7" fmla="*/ 1133545 h 1165941"/>
                        <a:gd name="connsiteX0" fmla="*/ 0 w 1000125"/>
                        <a:gd name="connsiteY0" fmla="*/ 1133545 h 1175223"/>
                        <a:gd name="connsiteX1" fmla="*/ 314325 w 1000125"/>
                        <a:gd name="connsiteY1" fmla="*/ 1133545 h 1175223"/>
                        <a:gd name="connsiteX2" fmla="*/ 457200 w 1000125"/>
                        <a:gd name="connsiteY2" fmla="*/ 619195 h 1175223"/>
                        <a:gd name="connsiteX3" fmla="*/ 533400 w 1000125"/>
                        <a:gd name="connsiteY3" fmla="*/ 70 h 1175223"/>
                        <a:gd name="connsiteX4" fmla="*/ 609600 w 1000125"/>
                        <a:gd name="connsiteY4" fmla="*/ 657295 h 1175223"/>
                        <a:gd name="connsiteX5" fmla="*/ 742950 w 1000125"/>
                        <a:gd name="connsiteY5" fmla="*/ 1133545 h 1175223"/>
                        <a:gd name="connsiteX6" fmla="*/ 1000125 w 1000125"/>
                        <a:gd name="connsiteY6" fmla="*/ 1133545 h 1175223"/>
                        <a:gd name="connsiteX7" fmla="*/ 1000125 w 1000125"/>
                        <a:gd name="connsiteY7" fmla="*/ 1133545 h 1175223"/>
                        <a:gd name="connsiteX0" fmla="*/ 0 w 1000125"/>
                        <a:gd name="connsiteY0" fmla="*/ 1133545 h 1172909"/>
                        <a:gd name="connsiteX1" fmla="*/ 314325 w 1000125"/>
                        <a:gd name="connsiteY1" fmla="*/ 1133545 h 1172909"/>
                        <a:gd name="connsiteX2" fmla="*/ 457200 w 1000125"/>
                        <a:gd name="connsiteY2" fmla="*/ 619195 h 1172909"/>
                        <a:gd name="connsiteX3" fmla="*/ 533400 w 1000125"/>
                        <a:gd name="connsiteY3" fmla="*/ 70 h 1172909"/>
                        <a:gd name="connsiteX4" fmla="*/ 609600 w 1000125"/>
                        <a:gd name="connsiteY4" fmla="*/ 657295 h 1172909"/>
                        <a:gd name="connsiteX5" fmla="*/ 742950 w 1000125"/>
                        <a:gd name="connsiteY5" fmla="*/ 1133545 h 1172909"/>
                        <a:gd name="connsiteX6" fmla="*/ 1000125 w 1000125"/>
                        <a:gd name="connsiteY6" fmla="*/ 1133545 h 1172909"/>
                        <a:gd name="connsiteX7" fmla="*/ 1000125 w 1000125"/>
                        <a:gd name="connsiteY7" fmla="*/ 1133545 h 1172909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125" h="1139295">
                          <a:moveTo>
                            <a:pt x="0" y="1133545"/>
                          </a:moveTo>
                          <a:cubicBezTo>
                            <a:pt x="113506" y="1139101"/>
                            <a:pt x="180975" y="1143070"/>
                            <a:pt x="314325" y="1133545"/>
                          </a:cubicBezTo>
                          <a:cubicBezTo>
                            <a:pt x="409575" y="1124020"/>
                            <a:pt x="430213" y="817632"/>
                            <a:pt x="457200" y="619195"/>
                          </a:cubicBezTo>
                          <a:cubicBezTo>
                            <a:pt x="484187" y="420758"/>
                            <a:pt x="508000" y="-6280"/>
                            <a:pt x="533400" y="70"/>
                          </a:cubicBezTo>
                          <a:cubicBezTo>
                            <a:pt x="558800" y="6420"/>
                            <a:pt x="584200" y="468383"/>
                            <a:pt x="609600" y="657295"/>
                          </a:cubicBezTo>
                          <a:cubicBezTo>
                            <a:pt x="635000" y="846207"/>
                            <a:pt x="677863" y="1139895"/>
                            <a:pt x="742950" y="1133545"/>
                          </a:cubicBezTo>
                          <a:cubicBezTo>
                            <a:pt x="808037" y="1127195"/>
                            <a:pt x="957263" y="1133545"/>
                            <a:pt x="1000125" y="1133545"/>
                          </a:cubicBezTo>
                          <a:lnTo>
                            <a:pt x="1000125" y="113354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/>
                    </a:p>
                  </p:txBody>
                </p:sp>
                <p:sp>
                  <p:nvSpPr>
                    <p:cNvPr id="49" name="Volný tvar 48"/>
                    <p:cNvSpPr/>
                    <p:nvPr/>
                  </p:nvSpPr>
                  <p:spPr>
                    <a:xfrm>
                      <a:off x="2847269" y="1420528"/>
                      <a:ext cx="360611" cy="287861"/>
                    </a:xfrm>
                    <a:custGeom>
                      <a:avLst/>
                      <a:gdLst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9530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3815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15723 h 1170050"/>
                        <a:gd name="connsiteX1" fmla="*/ 238125 w 904875"/>
                        <a:gd name="connsiteY1" fmla="*/ 1058573 h 1170050"/>
                        <a:gd name="connsiteX2" fmla="*/ 333375 w 904875"/>
                        <a:gd name="connsiteY2" fmla="*/ 506123 h 1170050"/>
                        <a:gd name="connsiteX3" fmla="*/ 438150 w 904875"/>
                        <a:gd name="connsiteY3" fmla="*/ 1298 h 1170050"/>
                        <a:gd name="connsiteX4" fmla="*/ 476250 w 904875"/>
                        <a:gd name="connsiteY4" fmla="*/ 658523 h 1170050"/>
                        <a:gd name="connsiteX5" fmla="*/ 504825 w 904875"/>
                        <a:gd name="connsiteY5" fmla="*/ 1134773 h 1170050"/>
                        <a:gd name="connsiteX6" fmla="*/ 904875 w 904875"/>
                        <a:gd name="connsiteY6" fmla="*/ 1134773 h 1170050"/>
                        <a:gd name="connsiteX7" fmla="*/ 904875 w 904875"/>
                        <a:gd name="connsiteY7" fmla="*/ 1134773 h 1170050"/>
                        <a:gd name="connsiteX0" fmla="*/ 0 w 904875"/>
                        <a:gd name="connsiteY0" fmla="*/ 1115878 h 1169500"/>
                        <a:gd name="connsiteX1" fmla="*/ 238125 w 904875"/>
                        <a:gd name="connsiteY1" fmla="*/ 1058728 h 1169500"/>
                        <a:gd name="connsiteX2" fmla="*/ 333375 w 904875"/>
                        <a:gd name="connsiteY2" fmla="*/ 506278 h 1169500"/>
                        <a:gd name="connsiteX3" fmla="*/ 438150 w 904875"/>
                        <a:gd name="connsiteY3" fmla="*/ 1453 h 1169500"/>
                        <a:gd name="connsiteX4" fmla="*/ 447675 w 904875"/>
                        <a:gd name="connsiteY4" fmla="*/ 668203 h 1169500"/>
                        <a:gd name="connsiteX5" fmla="*/ 504825 w 904875"/>
                        <a:gd name="connsiteY5" fmla="*/ 1134928 h 1169500"/>
                        <a:gd name="connsiteX6" fmla="*/ 904875 w 904875"/>
                        <a:gd name="connsiteY6" fmla="*/ 1134928 h 1169500"/>
                        <a:gd name="connsiteX7" fmla="*/ 904875 w 904875"/>
                        <a:gd name="connsiteY7" fmla="*/ 1134928 h 1169500"/>
                        <a:gd name="connsiteX0" fmla="*/ 0 w 904875"/>
                        <a:gd name="connsiteY0" fmla="*/ 1115878 h 1143881"/>
                        <a:gd name="connsiteX1" fmla="*/ 238125 w 904875"/>
                        <a:gd name="connsiteY1" fmla="*/ 1058728 h 1143881"/>
                        <a:gd name="connsiteX2" fmla="*/ 333375 w 904875"/>
                        <a:gd name="connsiteY2" fmla="*/ 506278 h 1143881"/>
                        <a:gd name="connsiteX3" fmla="*/ 438150 w 904875"/>
                        <a:gd name="connsiteY3" fmla="*/ 1453 h 1143881"/>
                        <a:gd name="connsiteX4" fmla="*/ 447675 w 904875"/>
                        <a:gd name="connsiteY4" fmla="*/ 668203 h 1143881"/>
                        <a:gd name="connsiteX5" fmla="*/ 504825 w 904875"/>
                        <a:gd name="connsiteY5" fmla="*/ 1134928 h 1143881"/>
                        <a:gd name="connsiteX6" fmla="*/ 904875 w 904875"/>
                        <a:gd name="connsiteY6" fmla="*/ 1134928 h 1143881"/>
                        <a:gd name="connsiteX7" fmla="*/ 904875 w 904875"/>
                        <a:gd name="connsiteY7" fmla="*/ 1134928 h 1143881"/>
                        <a:gd name="connsiteX0" fmla="*/ 0 w 904875"/>
                        <a:gd name="connsiteY0" fmla="*/ 1115878 h 1136705"/>
                        <a:gd name="connsiteX1" fmla="*/ 238125 w 904875"/>
                        <a:gd name="connsiteY1" fmla="*/ 1058728 h 1136705"/>
                        <a:gd name="connsiteX2" fmla="*/ 333375 w 904875"/>
                        <a:gd name="connsiteY2" fmla="*/ 506278 h 1136705"/>
                        <a:gd name="connsiteX3" fmla="*/ 438150 w 904875"/>
                        <a:gd name="connsiteY3" fmla="*/ 1453 h 1136705"/>
                        <a:gd name="connsiteX4" fmla="*/ 447675 w 904875"/>
                        <a:gd name="connsiteY4" fmla="*/ 668203 h 1136705"/>
                        <a:gd name="connsiteX5" fmla="*/ 504825 w 904875"/>
                        <a:gd name="connsiteY5" fmla="*/ 1134928 h 1136705"/>
                        <a:gd name="connsiteX6" fmla="*/ 904875 w 904875"/>
                        <a:gd name="connsiteY6" fmla="*/ 1134928 h 1136705"/>
                        <a:gd name="connsiteX7" fmla="*/ 904875 w 904875"/>
                        <a:gd name="connsiteY7" fmla="*/ 1134928 h 1136705"/>
                        <a:gd name="connsiteX0" fmla="*/ 0 w 904875"/>
                        <a:gd name="connsiteY0" fmla="*/ 1115928 h 1172553"/>
                        <a:gd name="connsiteX1" fmla="*/ 219075 w 904875"/>
                        <a:gd name="connsiteY1" fmla="*/ 1134978 h 1172553"/>
                        <a:gd name="connsiteX2" fmla="*/ 333375 w 904875"/>
                        <a:gd name="connsiteY2" fmla="*/ 506328 h 1172553"/>
                        <a:gd name="connsiteX3" fmla="*/ 438150 w 904875"/>
                        <a:gd name="connsiteY3" fmla="*/ 1503 h 1172553"/>
                        <a:gd name="connsiteX4" fmla="*/ 447675 w 904875"/>
                        <a:gd name="connsiteY4" fmla="*/ 668253 h 1172553"/>
                        <a:gd name="connsiteX5" fmla="*/ 504825 w 904875"/>
                        <a:gd name="connsiteY5" fmla="*/ 1134978 h 1172553"/>
                        <a:gd name="connsiteX6" fmla="*/ 904875 w 904875"/>
                        <a:gd name="connsiteY6" fmla="*/ 1134978 h 1172553"/>
                        <a:gd name="connsiteX7" fmla="*/ 904875 w 904875"/>
                        <a:gd name="connsiteY7" fmla="*/ 1134978 h 1172553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952500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1095375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3183"/>
                        <a:gd name="connsiteX1" fmla="*/ 666750 w 1352550"/>
                        <a:gd name="connsiteY1" fmla="*/ 1133545 h 1283183"/>
                        <a:gd name="connsiteX2" fmla="*/ 809625 w 1352550"/>
                        <a:gd name="connsiteY2" fmla="*/ 619195 h 1283183"/>
                        <a:gd name="connsiteX3" fmla="*/ 885825 w 1352550"/>
                        <a:gd name="connsiteY3" fmla="*/ 70 h 1283183"/>
                        <a:gd name="connsiteX4" fmla="*/ 962025 w 1352550"/>
                        <a:gd name="connsiteY4" fmla="*/ 657295 h 1283183"/>
                        <a:gd name="connsiteX5" fmla="*/ 1095375 w 1352550"/>
                        <a:gd name="connsiteY5" fmla="*/ 1133545 h 1283183"/>
                        <a:gd name="connsiteX6" fmla="*/ 1352550 w 1352550"/>
                        <a:gd name="connsiteY6" fmla="*/ 1133545 h 1283183"/>
                        <a:gd name="connsiteX7" fmla="*/ 1352550 w 1352550"/>
                        <a:gd name="connsiteY7" fmla="*/ 1133545 h 1283183"/>
                        <a:gd name="connsiteX0" fmla="*/ 0 w 1009650"/>
                        <a:gd name="connsiteY0" fmla="*/ 1104970 h 1171849"/>
                        <a:gd name="connsiteX1" fmla="*/ 323850 w 1009650"/>
                        <a:gd name="connsiteY1" fmla="*/ 1133545 h 1171849"/>
                        <a:gd name="connsiteX2" fmla="*/ 466725 w 1009650"/>
                        <a:gd name="connsiteY2" fmla="*/ 619195 h 1171849"/>
                        <a:gd name="connsiteX3" fmla="*/ 542925 w 1009650"/>
                        <a:gd name="connsiteY3" fmla="*/ 70 h 1171849"/>
                        <a:gd name="connsiteX4" fmla="*/ 619125 w 1009650"/>
                        <a:gd name="connsiteY4" fmla="*/ 657295 h 1171849"/>
                        <a:gd name="connsiteX5" fmla="*/ 752475 w 1009650"/>
                        <a:gd name="connsiteY5" fmla="*/ 1133545 h 1171849"/>
                        <a:gd name="connsiteX6" fmla="*/ 1009650 w 1009650"/>
                        <a:gd name="connsiteY6" fmla="*/ 1133545 h 1171849"/>
                        <a:gd name="connsiteX7" fmla="*/ 1009650 w 1009650"/>
                        <a:gd name="connsiteY7" fmla="*/ 1133545 h 1171849"/>
                        <a:gd name="connsiteX0" fmla="*/ 0 w 1009650"/>
                        <a:gd name="connsiteY0" fmla="*/ 1104970 h 1165941"/>
                        <a:gd name="connsiteX1" fmla="*/ 323850 w 1009650"/>
                        <a:gd name="connsiteY1" fmla="*/ 1133545 h 1165941"/>
                        <a:gd name="connsiteX2" fmla="*/ 466725 w 1009650"/>
                        <a:gd name="connsiteY2" fmla="*/ 619195 h 1165941"/>
                        <a:gd name="connsiteX3" fmla="*/ 542925 w 1009650"/>
                        <a:gd name="connsiteY3" fmla="*/ 70 h 1165941"/>
                        <a:gd name="connsiteX4" fmla="*/ 619125 w 1009650"/>
                        <a:gd name="connsiteY4" fmla="*/ 657295 h 1165941"/>
                        <a:gd name="connsiteX5" fmla="*/ 752475 w 1009650"/>
                        <a:gd name="connsiteY5" fmla="*/ 1133545 h 1165941"/>
                        <a:gd name="connsiteX6" fmla="*/ 1009650 w 1009650"/>
                        <a:gd name="connsiteY6" fmla="*/ 1133545 h 1165941"/>
                        <a:gd name="connsiteX7" fmla="*/ 1009650 w 1009650"/>
                        <a:gd name="connsiteY7" fmla="*/ 1133545 h 1165941"/>
                        <a:gd name="connsiteX0" fmla="*/ 0 w 1000125"/>
                        <a:gd name="connsiteY0" fmla="*/ 1133545 h 1175223"/>
                        <a:gd name="connsiteX1" fmla="*/ 314325 w 1000125"/>
                        <a:gd name="connsiteY1" fmla="*/ 1133545 h 1175223"/>
                        <a:gd name="connsiteX2" fmla="*/ 457200 w 1000125"/>
                        <a:gd name="connsiteY2" fmla="*/ 619195 h 1175223"/>
                        <a:gd name="connsiteX3" fmla="*/ 533400 w 1000125"/>
                        <a:gd name="connsiteY3" fmla="*/ 70 h 1175223"/>
                        <a:gd name="connsiteX4" fmla="*/ 609600 w 1000125"/>
                        <a:gd name="connsiteY4" fmla="*/ 657295 h 1175223"/>
                        <a:gd name="connsiteX5" fmla="*/ 742950 w 1000125"/>
                        <a:gd name="connsiteY5" fmla="*/ 1133545 h 1175223"/>
                        <a:gd name="connsiteX6" fmla="*/ 1000125 w 1000125"/>
                        <a:gd name="connsiteY6" fmla="*/ 1133545 h 1175223"/>
                        <a:gd name="connsiteX7" fmla="*/ 1000125 w 1000125"/>
                        <a:gd name="connsiteY7" fmla="*/ 1133545 h 1175223"/>
                        <a:gd name="connsiteX0" fmla="*/ 0 w 1000125"/>
                        <a:gd name="connsiteY0" fmla="*/ 1133545 h 1172909"/>
                        <a:gd name="connsiteX1" fmla="*/ 314325 w 1000125"/>
                        <a:gd name="connsiteY1" fmla="*/ 1133545 h 1172909"/>
                        <a:gd name="connsiteX2" fmla="*/ 457200 w 1000125"/>
                        <a:gd name="connsiteY2" fmla="*/ 619195 h 1172909"/>
                        <a:gd name="connsiteX3" fmla="*/ 533400 w 1000125"/>
                        <a:gd name="connsiteY3" fmla="*/ 70 h 1172909"/>
                        <a:gd name="connsiteX4" fmla="*/ 609600 w 1000125"/>
                        <a:gd name="connsiteY4" fmla="*/ 657295 h 1172909"/>
                        <a:gd name="connsiteX5" fmla="*/ 742950 w 1000125"/>
                        <a:gd name="connsiteY5" fmla="*/ 1133545 h 1172909"/>
                        <a:gd name="connsiteX6" fmla="*/ 1000125 w 1000125"/>
                        <a:gd name="connsiteY6" fmla="*/ 1133545 h 1172909"/>
                        <a:gd name="connsiteX7" fmla="*/ 1000125 w 1000125"/>
                        <a:gd name="connsiteY7" fmla="*/ 1133545 h 1172909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125" h="1139295">
                          <a:moveTo>
                            <a:pt x="0" y="1133545"/>
                          </a:moveTo>
                          <a:cubicBezTo>
                            <a:pt x="113506" y="1139101"/>
                            <a:pt x="180975" y="1143070"/>
                            <a:pt x="314325" y="1133545"/>
                          </a:cubicBezTo>
                          <a:cubicBezTo>
                            <a:pt x="409575" y="1124020"/>
                            <a:pt x="430213" y="817632"/>
                            <a:pt x="457200" y="619195"/>
                          </a:cubicBezTo>
                          <a:cubicBezTo>
                            <a:pt x="484187" y="420758"/>
                            <a:pt x="508000" y="-6280"/>
                            <a:pt x="533400" y="70"/>
                          </a:cubicBezTo>
                          <a:cubicBezTo>
                            <a:pt x="558800" y="6420"/>
                            <a:pt x="584200" y="468383"/>
                            <a:pt x="609600" y="657295"/>
                          </a:cubicBezTo>
                          <a:cubicBezTo>
                            <a:pt x="635000" y="846207"/>
                            <a:pt x="677863" y="1139895"/>
                            <a:pt x="742950" y="1133545"/>
                          </a:cubicBezTo>
                          <a:cubicBezTo>
                            <a:pt x="808037" y="1127195"/>
                            <a:pt x="957263" y="1133545"/>
                            <a:pt x="1000125" y="1133545"/>
                          </a:cubicBezTo>
                          <a:lnTo>
                            <a:pt x="1000125" y="113354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/>
                    </a:p>
                  </p:txBody>
                </p:sp>
                <p:sp>
                  <p:nvSpPr>
                    <p:cNvPr id="50" name="Volný tvar 49"/>
                    <p:cNvSpPr/>
                    <p:nvPr/>
                  </p:nvSpPr>
                  <p:spPr>
                    <a:xfrm>
                      <a:off x="1952511" y="1483807"/>
                      <a:ext cx="279381" cy="224582"/>
                    </a:xfrm>
                    <a:custGeom>
                      <a:avLst/>
                      <a:gdLst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9530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3815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15723 h 1170050"/>
                        <a:gd name="connsiteX1" fmla="*/ 238125 w 904875"/>
                        <a:gd name="connsiteY1" fmla="*/ 1058573 h 1170050"/>
                        <a:gd name="connsiteX2" fmla="*/ 333375 w 904875"/>
                        <a:gd name="connsiteY2" fmla="*/ 506123 h 1170050"/>
                        <a:gd name="connsiteX3" fmla="*/ 438150 w 904875"/>
                        <a:gd name="connsiteY3" fmla="*/ 1298 h 1170050"/>
                        <a:gd name="connsiteX4" fmla="*/ 476250 w 904875"/>
                        <a:gd name="connsiteY4" fmla="*/ 658523 h 1170050"/>
                        <a:gd name="connsiteX5" fmla="*/ 504825 w 904875"/>
                        <a:gd name="connsiteY5" fmla="*/ 1134773 h 1170050"/>
                        <a:gd name="connsiteX6" fmla="*/ 904875 w 904875"/>
                        <a:gd name="connsiteY6" fmla="*/ 1134773 h 1170050"/>
                        <a:gd name="connsiteX7" fmla="*/ 904875 w 904875"/>
                        <a:gd name="connsiteY7" fmla="*/ 1134773 h 1170050"/>
                        <a:gd name="connsiteX0" fmla="*/ 0 w 904875"/>
                        <a:gd name="connsiteY0" fmla="*/ 1115878 h 1169500"/>
                        <a:gd name="connsiteX1" fmla="*/ 238125 w 904875"/>
                        <a:gd name="connsiteY1" fmla="*/ 1058728 h 1169500"/>
                        <a:gd name="connsiteX2" fmla="*/ 333375 w 904875"/>
                        <a:gd name="connsiteY2" fmla="*/ 506278 h 1169500"/>
                        <a:gd name="connsiteX3" fmla="*/ 438150 w 904875"/>
                        <a:gd name="connsiteY3" fmla="*/ 1453 h 1169500"/>
                        <a:gd name="connsiteX4" fmla="*/ 447675 w 904875"/>
                        <a:gd name="connsiteY4" fmla="*/ 668203 h 1169500"/>
                        <a:gd name="connsiteX5" fmla="*/ 504825 w 904875"/>
                        <a:gd name="connsiteY5" fmla="*/ 1134928 h 1169500"/>
                        <a:gd name="connsiteX6" fmla="*/ 904875 w 904875"/>
                        <a:gd name="connsiteY6" fmla="*/ 1134928 h 1169500"/>
                        <a:gd name="connsiteX7" fmla="*/ 904875 w 904875"/>
                        <a:gd name="connsiteY7" fmla="*/ 1134928 h 1169500"/>
                        <a:gd name="connsiteX0" fmla="*/ 0 w 904875"/>
                        <a:gd name="connsiteY0" fmla="*/ 1115878 h 1143881"/>
                        <a:gd name="connsiteX1" fmla="*/ 238125 w 904875"/>
                        <a:gd name="connsiteY1" fmla="*/ 1058728 h 1143881"/>
                        <a:gd name="connsiteX2" fmla="*/ 333375 w 904875"/>
                        <a:gd name="connsiteY2" fmla="*/ 506278 h 1143881"/>
                        <a:gd name="connsiteX3" fmla="*/ 438150 w 904875"/>
                        <a:gd name="connsiteY3" fmla="*/ 1453 h 1143881"/>
                        <a:gd name="connsiteX4" fmla="*/ 447675 w 904875"/>
                        <a:gd name="connsiteY4" fmla="*/ 668203 h 1143881"/>
                        <a:gd name="connsiteX5" fmla="*/ 504825 w 904875"/>
                        <a:gd name="connsiteY5" fmla="*/ 1134928 h 1143881"/>
                        <a:gd name="connsiteX6" fmla="*/ 904875 w 904875"/>
                        <a:gd name="connsiteY6" fmla="*/ 1134928 h 1143881"/>
                        <a:gd name="connsiteX7" fmla="*/ 904875 w 904875"/>
                        <a:gd name="connsiteY7" fmla="*/ 1134928 h 1143881"/>
                        <a:gd name="connsiteX0" fmla="*/ 0 w 904875"/>
                        <a:gd name="connsiteY0" fmla="*/ 1115878 h 1136705"/>
                        <a:gd name="connsiteX1" fmla="*/ 238125 w 904875"/>
                        <a:gd name="connsiteY1" fmla="*/ 1058728 h 1136705"/>
                        <a:gd name="connsiteX2" fmla="*/ 333375 w 904875"/>
                        <a:gd name="connsiteY2" fmla="*/ 506278 h 1136705"/>
                        <a:gd name="connsiteX3" fmla="*/ 438150 w 904875"/>
                        <a:gd name="connsiteY3" fmla="*/ 1453 h 1136705"/>
                        <a:gd name="connsiteX4" fmla="*/ 447675 w 904875"/>
                        <a:gd name="connsiteY4" fmla="*/ 668203 h 1136705"/>
                        <a:gd name="connsiteX5" fmla="*/ 504825 w 904875"/>
                        <a:gd name="connsiteY5" fmla="*/ 1134928 h 1136705"/>
                        <a:gd name="connsiteX6" fmla="*/ 904875 w 904875"/>
                        <a:gd name="connsiteY6" fmla="*/ 1134928 h 1136705"/>
                        <a:gd name="connsiteX7" fmla="*/ 904875 w 904875"/>
                        <a:gd name="connsiteY7" fmla="*/ 1134928 h 1136705"/>
                        <a:gd name="connsiteX0" fmla="*/ 0 w 904875"/>
                        <a:gd name="connsiteY0" fmla="*/ 1115928 h 1172553"/>
                        <a:gd name="connsiteX1" fmla="*/ 219075 w 904875"/>
                        <a:gd name="connsiteY1" fmla="*/ 1134978 h 1172553"/>
                        <a:gd name="connsiteX2" fmla="*/ 333375 w 904875"/>
                        <a:gd name="connsiteY2" fmla="*/ 506328 h 1172553"/>
                        <a:gd name="connsiteX3" fmla="*/ 438150 w 904875"/>
                        <a:gd name="connsiteY3" fmla="*/ 1503 h 1172553"/>
                        <a:gd name="connsiteX4" fmla="*/ 447675 w 904875"/>
                        <a:gd name="connsiteY4" fmla="*/ 668253 h 1172553"/>
                        <a:gd name="connsiteX5" fmla="*/ 504825 w 904875"/>
                        <a:gd name="connsiteY5" fmla="*/ 1134978 h 1172553"/>
                        <a:gd name="connsiteX6" fmla="*/ 904875 w 904875"/>
                        <a:gd name="connsiteY6" fmla="*/ 1134978 h 1172553"/>
                        <a:gd name="connsiteX7" fmla="*/ 904875 w 904875"/>
                        <a:gd name="connsiteY7" fmla="*/ 1134978 h 1172553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952500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1095375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3183"/>
                        <a:gd name="connsiteX1" fmla="*/ 666750 w 1352550"/>
                        <a:gd name="connsiteY1" fmla="*/ 1133545 h 1283183"/>
                        <a:gd name="connsiteX2" fmla="*/ 809625 w 1352550"/>
                        <a:gd name="connsiteY2" fmla="*/ 619195 h 1283183"/>
                        <a:gd name="connsiteX3" fmla="*/ 885825 w 1352550"/>
                        <a:gd name="connsiteY3" fmla="*/ 70 h 1283183"/>
                        <a:gd name="connsiteX4" fmla="*/ 962025 w 1352550"/>
                        <a:gd name="connsiteY4" fmla="*/ 657295 h 1283183"/>
                        <a:gd name="connsiteX5" fmla="*/ 1095375 w 1352550"/>
                        <a:gd name="connsiteY5" fmla="*/ 1133545 h 1283183"/>
                        <a:gd name="connsiteX6" fmla="*/ 1352550 w 1352550"/>
                        <a:gd name="connsiteY6" fmla="*/ 1133545 h 1283183"/>
                        <a:gd name="connsiteX7" fmla="*/ 1352550 w 1352550"/>
                        <a:gd name="connsiteY7" fmla="*/ 1133545 h 1283183"/>
                        <a:gd name="connsiteX0" fmla="*/ 0 w 1009650"/>
                        <a:gd name="connsiteY0" fmla="*/ 1104970 h 1171849"/>
                        <a:gd name="connsiteX1" fmla="*/ 323850 w 1009650"/>
                        <a:gd name="connsiteY1" fmla="*/ 1133545 h 1171849"/>
                        <a:gd name="connsiteX2" fmla="*/ 466725 w 1009650"/>
                        <a:gd name="connsiteY2" fmla="*/ 619195 h 1171849"/>
                        <a:gd name="connsiteX3" fmla="*/ 542925 w 1009650"/>
                        <a:gd name="connsiteY3" fmla="*/ 70 h 1171849"/>
                        <a:gd name="connsiteX4" fmla="*/ 619125 w 1009650"/>
                        <a:gd name="connsiteY4" fmla="*/ 657295 h 1171849"/>
                        <a:gd name="connsiteX5" fmla="*/ 752475 w 1009650"/>
                        <a:gd name="connsiteY5" fmla="*/ 1133545 h 1171849"/>
                        <a:gd name="connsiteX6" fmla="*/ 1009650 w 1009650"/>
                        <a:gd name="connsiteY6" fmla="*/ 1133545 h 1171849"/>
                        <a:gd name="connsiteX7" fmla="*/ 1009650 w 1009650"/>
                        <a:gd name="connsiteY7" fmla="*/ 1133545 h 1171849"/>
                        <a:gd name="connsiteX0" fmla="*/ 0 w 1009650"/>
                        <a:gd name="connsiteY0" fmla="*/ 1104970 h 1165941"/>
                        <a:gd name="connsiteX1" fmla="*/ 323850 w 1009650"/>
                        <a:gd name="connsiteY1" fmla="*/ 1133545 h 1165941"/>
                        <a:gd name="connsiteX2" fmla="*/ 466725 w 1009650"/>
                        <a:gd name="connsiteY2" fmla="*/ 619195 h 1165941"/>
                        <a:gd name="connsiteX3" fmla="*/ 542925 w 1009650"/>
                        <a:gd name="connsiteY3" fmla="*/ 70 h 1165941"/>
                        <a:gd name="connsiteX4" fmla="*/ 619125 w 1009650"/>
                        <a:gd name="connsiteY4" fmla="*/ 657295 h 1165941"/>
                        <a:gd name="connsiteX5" fmla="*/ 752475 w 1009650"/>
                        <a:gd name="connsiteY5" fmla="*/ 1133545 h 1165941"/>
                        <a:gd name="connsiteX6" fmla="*/ 1009650 w 1009650"/>
                        <a:gd name="connsiteY6" fmla="*/ 1133545 h 1165941"/>
                        <a:gd name="connsiteX7" fmla="*/ 1009650 w 1009650"/>
                        <a:gd name="connsiteY7" fmla="*/ 1133545 h 1165941"/>
                        <a:gd name="connsiteX0" fmla="*/ 0 w 1000125"/>
                        <a:gd name="connsiteY0" fmla="*/ 1133545 h 1175223"/>
                        <a:gd name="connsiteX1" fmla="*/ 314325 w 1000125"/>
                        <a:gd name="connsiteY1" fmla="*/ 1133545 h 1175223"/>
                        <a:gd name="connsiteX2" fmla="*/ 457200 w 1000125"/>
                        <a:gd name="connsiteY2" fmla="*/ 619195 h 1175223"/>
                        <a:gd name="connsiteX3" fmla="*/ 533400 w 1000125"/>
                        <a:gd name="connsiteY3" fmla="*/ 70 h 1175223"/>
                        <a:gd name="connsiteX4" fmla="*/ 609600 w 1000125"/>
                        <a:gd name="connsiteY4" fmla="*/ 657295 h 1175223"/>
                        <a:gd name="connsiteX5" fmla="*/ 742950 w 1000125"/>
                        <a:gd name="connsiteY5" fmla="*/ 1133545 h 1175223"/>
                        <a:gd name="connsiteX6" fmla="*/ 1000125 w 1000125"/>
                        <a:gd name="connsiteY6" fmla="*/ 1133545 h 1175223"/>
                        <a:gd name="connsiteX7" fmla="*/ 1000125 w 1000125"/>
                        <a:gd name="connsiteY7" fmla="*/ 1133545 h 1175223"/>
                        <a:gd name="connsiteX0" fmla="*/ 0 w 1000125"/>
                        <a:gd name="connsiteY0" fmla="*/ 1133545 h 1172909"/>
                        <a:gd name="connsiteX1" fmla="*/ 314325 w 1000125"/>
                        <a:gd name="connsiteY1" fmla="*/ 1133545 h 1172909"/>
                        <a:gd name="connsiteX2" fmla="*/ 457200 w 1000125"/>
                        <a:gd name="connsiteY2" fmla="*/ 619195 h 1172909"/>
                        <a:gd name="connsiteX3" fmla="*/ 533400 w 1000125"/>
                        <a:gd name="connsiteY3" fmla="*/ 70 h 1172909"/>
                        <a:gd name="connsiteX4" fmla="*/ 609600 w 1000125"/>
                        <a:gd name="connsiteY4" fmla="*/ 657295 h 1172909"/>
                        <a:gd name="connsiteX5" fmla="*/ 742950 w 1000125"/>
                        <a:gd name="connsiteY5" fmla="*/ 1133545 h 1172909"/>
                        <a:gd name="connsiteX6" fmla="*/ 1000125 w 1000125"/>
                        <a:gd name="connsiteY6" fmla="*/ 1133545 h 1172909"/>
                        <a:gd name="connsiteX7" fmla="*/ 1000125 w 1000125"/>
                        <a:gd name="connsiteY7" fmla="*/ 1133545 h 1172909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125" h="1139295">
                          <a:moveTo>
                            <a:pt x="0" y="1133545"/>
                          </a:moveTo>
                          <a:cubicBezTo>
                            <a:pt x="113506" y="1139101"/>
                            <a:pt x="180975" y="1143070"/>
                            <a:pt x="314325" y="1133545"/>
                          </a:cubicBezTo>
                          <a:cubicBezTo>
                            <a:pt x="409575" y="1124020"/>
                            <a:pt x="430213" y="817632"/>
                            <a:pt x="457200" y="619195"/>
                          </a:cubicBezTo>
                          <a:cubicBezTo>
                            <a:pt x="484187" y="420758"/>
                            <a:pt x="508000" y="-6280"/>
                            <a:pt x="533400" y="70"/>
                          </a:cubicBezTo>
                          <a:cubicBezTo>
                            <a:pt x="558800" y="6420"/>
                            <a:pt x="584200" y="468383"/>
                            <a:pt x="609600" y="657295"/>
                          </a:cubicBezTo>
                          <a:cubicBezTo>
                            <a:pt x="635000" y="846207"/>
                            <a:pt x="677863" y="1139895"/>
                            <a:pt x="742950" y="1133545"/>
                          </a:cubicBezTo>
                          <a:cubicBezTo>
                            <a:pt x="808037" y="1127195"/>
                            <a:pt x="957263" y="1133545"/>
                            <a:pt x="1000125" y="1133545"/>
                          </a:cubicBezTo>
                          <a:lnTo>
                            <a:pt x="1000125" y="113354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/>
                    </a:p>
                  </p:txBody>
                </p:sp>
                <p:sp>
                  <p:nvSpPr>
                    <p:cNvPr id="51" name="Volný tvar 50"/>
                    <p:cNvSpPr/>
                    <p:nvPr/>
                  </p:nvSpPr>
                  <p:spPr>
                    <a:xfrm>
                      <a:off x="2400506" y="1483807"/>
                      <a:ext cx="279381" cy="224582"/>
                    </a:xfrm>
                    <a:custGeom>
                      <a:avLst/>
                      <a:gdLst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9530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3815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15723 h 1170050"/>
                        <a:gd name="connsiteX1" fmla="*/ 238125 w 904875"/>
                        <a:gd name="connsiteY1" fmla="*/ 1058573 h 1170050"/>
                        <a:gd name="connsiteX2" fmla="*/ 333375 w 904875"/>
                        <a:gd name="connsiteY2" fmla="*/ 506123 h 1170050"/>
                        <a:gd name="connsiteX3" fmla="*/ 438150 w 904875"/>
                        <a:gd name="connsiteY3" fmla="*/ 1298 h 1170050"/>
                        <a:gd name="connsiteX4" fmla="*/ 476250 w 904875"/>
                        <a:gd name="connsiteY4" fmla="*/ 658523 h 1170050"/>
                        <a:gd name="connsiteX5" fmla="*/ 504825 w 904875"/>
                        <a:gd name="connsiteY5" fmla="*/ 1134773 h 1170050"/>
                        <a:gd name="connsiteX6" fmla="*/ 904875 w 904875"/>
                        <a:gd name="connsiteY6" fmla="*/ 1134773 h 1170050"/>
                        <a:gd name="connsiteX7" fmla="*/ 904875 w 904875"/>
                        <a:gd name="connsiteY7" fmla="*/ 1134773 h 1170050"/>
                        <a:gd name="connsiteX0" fmla="*/ 0 w 904875"/>
                        <a:gd name="connsiteY0" fmla="*/ 1115878 h 1169500"/>
                        <a:gd name="connsiteX1" fmla="*/ 238125 w 904875"/>
                        <a:gd name="connsiteY1" fmla="*/ 1058728 h 1169500"/>
                        <a:gd name="connsiteX2" fmla="*/ 333375 w 904875"/>
                        <a:gd name="connsiteY2" fmla="*/ 506278 h 1169500"/>
                        <a:gd name="connsiteX3" fmla="*/ 438150 w 904875"/>
                        <a:gd name="connsiteY3" fmla="*/ 1453 h 1169500"/>
                        <a:gd name="connsiteX4" fmla="*/ 447675 w 904875"/>
                        <a:gd name="connsiteY4" fmla="*/ 668203 h 1169500"/>
                        <a:gd name="connsiteX5" fmla="*/ 504825 w 904875"/>
                        <a:gd name="connsiteY5" fmla="*/ 1134928 h 1169500"/>
                        <a:gd name="connsiteX6" fmla="*/ 904875 w 904875"/>
                        <a:gd name="connsiteY6" fmla="*/ 1134928 h 1169500"/>
                        <a:gd name="connsiteX7" fmla="*/ 904875 w 904875"/>
                        <a:gd name="connsiteY7" fmla="*/ 1134928 h 1169500"/>
                        <a:gd name="connsiteX0" fmla="*/ 0 w 904875"/>
                        <a:gd name="connsiteY0" fmla="*/ 1115878 h 1143881"/>
                        <a:gd name="connsiteX1" fmla="*/ 238125 w 904875"/>
                        <a:gd name="connsiteY1" fmla="*/ 1058728 h 1143881"/>
                        <a:gd name="connsiteX2" fmla="*/ 333375 w 904875"/>
                        <a:gd name="connsiteY2" fmla="*/ 506278 h 1143881"/>
                        <a:gd name="connsiteX3" fmla="*/ 438150 w 904875"/>
                        <a:gd name="connsiteY3" fmla="*/ 1453 h 1143881"/>
                        <a:gd name="connsiteX4" fmla="*/ 447675 w 904875"/>
                        <a:gd name="connsiteY4" fmla="*/ 668203 h 1143881"/>
                        <a:gd name="connsiteX5" fmla="*/ 504825 w 904875"/>
                        <a:gd name="connsiteY5" fmla="*/ 1134928 h 1143881"/>
                        <a:gd name="connsiteX6" fmla="*/ 904875 w 904875"/>
                        <a:gd name="connsiteY6" fmla="*/ 1134928 h 1143881"/>
                        <a:gd name="connsiteX7" fmla="*/ 904875 w 904875"/>
                        <a:gd name="connsiteY7" fmla="*/ 1134928 h 1143881"/>
                        <a:gd name="connsiteX0" fmla="*/ 0 w 904875"/>
                        <a:gd name="connsiteY0" fmla="*/ 1115878 h 1136705"/>
                        <a:gd name="connsiteX1" fmla="*/ 238125 w 904875"/>
                        <a:gd name="connsiteY1" fmla="*/ 1058728 h 1136705"/>
                        <a:gd name="connsiteX2" fmla="*/ 333375 w 904875"/>
                        <a:gd name="connsiteY2" fmla="*/ 506278 h 1136705"/>
                        <a:gd name="connsiteX3" fmla="*/ 438150 w 904875"/>
                        <a:gd name="connsiteY3" fmla="*/ 1453 h 1136705"/>
                        <a:gd name="connsiteX4" fmla="*/ 447675 w 904875"/>
                        <a:gd name="connsiteY4" fmla="*/ 668203 h 1136705"/>
                        <a:gd name="connsiteX5" fmla="*/ 504825 w 904875"/>
                        <a:gd name="connsiteY5" fmla="*/ 1134928 h 1136705"/>
                        <a:gd name="connsiteX6" fmla="*/ 904875 w 904875"/>
                        <a:gd name="connsiteY6" fmla="*/ 1134928 h 1136705"/>
                        <a:gd name="connsiteX7" fmla="*/ 904875 w 904875"/>
                        <a:gd name="connsiteY7" fmla="*/ 1134928 h 1136705"/>
                        <a:gd name="connsiteX0" fmla="*/ 0 w 904875"/>
                        <a:gd name="connsiteY0" fmla="*/ 1115928 h 1172553"/>
                        <a:gd name="connsiteX1" fmla="*/ 219075 w 904875"/>
                        <a:gd name="connsiteY1" fmla="*/ 1134978 h 1172553"/>
                        <a:gd name="connsiteX2" fmla="*/ 333375 w 904875"/>
                        <a:gd name="connsiteY2" fmla="*/ 506328 h 1172553"/>
                        <a:gd name="connsiteX3" fmla="*/ 438150 w 904875"/>
                        <a:gd name="connsiteY3" fmla="*/ 1503 h 1172553"/>
                        <a:gd name="connsiteX4" fmla="*/ 447675 w 904875"/>
                        <a:gd name="connsiteY4" fmla="*/ 668253 h 1172553"/>
                        <a:gd name="connsiteX5" fmla="*/ 504825 w 904875"/>
                        <a:gd name="connsiteY5" fmla="*/ 1134978 h 1172553"/>
                        <a:gd name="connsiteX6" fmla="*/ 904875 w 904875"/>
                        <a:gd name="connsiteY6" fmla="*/ 1134978 h 1172553"/>
                        <a:gd name="connsiteX7" fmla="*/ 904875 w 904875"/>
                        <a:gd name="connsiteY7" fmla="*/ 1134978 h 1172553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952500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1095375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3183"/>
                        <a:gd name="connsiteX1" fmla="*/ 666750 w 1352550"/>
                        <a:gd name="connsiteY1" fmla="*/ 1133545 h 1283183"/>
                        <a:gd name="connsiteX2" fmla="*/ 809625 w 1352550"/>
                        <a:gd name="connsiteY2" fmla="*/ 619195 h 1283183"/>
                        <a:gd name="connsiteX3" fmla="*/ 885825 w 1352550"/>
                        <a:gd name="connsiteY3" fmla="*/ 70 h 1283183"/>
                        <a:gd name="connsiteX4" fmla="*/ 962025 w 1352550"/>
                        <a:gd name="connsiteY4" fmla="*/ 657295 h 1283183"/>
                        <a:gd name="connsiteX5" fmla="*/ 1095375 w 1352550"/>
                        <a:gd name="connsiteY5" fmla="*/ 1133545 h 1283183"/>
                        <a:gd name="connsiteX6" fmla="*/ 1352550 w 1352550"/>
                        <a:gd name="connsiteY6" fmla="*/ 1133545 h 1283183"/>
                        <a:gd name="connsiteX7" fmla="*/ 1352550 w 1352550"/>
                        <a:gd name="connsiteY7" fmla="*/ 1133545 h 1283183"/>
                        <a:gd name="connsiteX0" fmla="*/ 0 w 1009650"/>
                        <a:gd name="connsiteY0" fmla="*/ 1104970 h 1171849"/>
                        <a:gd name="connsiteX1" fmla="*/ 323850 w 1009650"/>
                        <a:gd name="connsiteY1" fmla="*/ 1133545 h 1171849"/>
                        <a:gd name="connsiteX2" fmla="*/ 466725 w 1009650"/>
                        <a:gd name="connsiteY2" fmla="*/ 619195 h 1171849"/>
                        <a:gd name="connsiteX3" fmla="*/ 542925 w 1009650"/>
                        <a:gd name="connsiteY3" fmla="*/ 70 h 1171849"/>
                        <a:gd name="connsiteX4" fmla="*/ 619125 w 1009650"/>
                        <a:gd name="connsiteY4" fmla="*/ 657295 h 1171849"/>
                        <a:gd name="connsiteX5" fmla="*/ 752475 w 1009650"/>
                        <a:gd name="connsiteY5" fmla="*/ 1133545 h 1171849"/>
                        <a:gd name="connsiteX6" fmla="*/ 1009650 w 1009650"/>
                        <a:gd name="connsiteY6" fmla="*/ 1133545 h 1171849"/>
                        <a:gd name="connsiteX7" fmla="*/ 1009650 w 1009650"/>
                        <a:gd name="connsiteY7" fmla="*/ 1133545 h 1171849"/>
                        <a:gd name="connsiteX0" fmla="*/ 0 w 1009650"/>
                        <a:gd name="connsiteY0" fmla="*/ 1104970 h 1165941"/>
                        <a:gd name="connsiteX1" fmla="*/ 323850 w 1009650"/>
                        <a:gd name="connsiteY1" fmla="*/ 1133545 h 1165941"/>
                        <a:gd name="connsiteX2" fmla="*/ 466725 w 1009650"/>
                        <a:gd name="connsiteY2" fmla="*/ 619195 h 1165941"/>
                        <a:gd name="connsiteX3" fmla="*/ 542925 w 1009650"/>
                        <a:gd name="connsiteY3" fmla="*/ 70 h 1165941"/>
                        <a:gd name="connsiteX4" fmla="*/ 619125 w 1009650"/>
                        <a:gd name="connsiteY4" fmla="*/ 657295 h 1165941"/>
                        <a:gd name="connsiteX5" fmla="*/ 752475 w 1009650"/>
                        <a:gd name="connsiteY5" fmla="*/ 1133545 h 1165941"/>
                        <a:gd name="connsiteX6" fmla="*/ 1009650 w 1009650"/>
                        <a:gd name="connsiteY6" fmla="*/ 1133545 h 1165941"/>
                        <a:gd name="connsiteX7" fmla="*/ 1009650 w 1009650"/>
                        <a:gd name="connsiteY7" fmla="*/ 1133545 h 1165941"/>
                        <a:gd name="connsiteX0" fmla="*/ 0 w 1000125"/>
                        <a:gd name="connsiteY0" fmla="*/ 1133545 h 1175223"/>
                        <a:gd name="connsiteX1" fmla="*/ 314325 w 1000125"/>
                        <a:gd name="connsiteY1" fmla="*/ 1133545 h 1175223"/>
                        <a:gd name="connsiteX2" fmla="*/ 457200 w 1000125"/>
                        <a:gd name="connsiteY2" fmla="*/ 619195 h 1175223"/>
                        <a:gd name="connsiteX3" fmla="*/ 533400 w 1000125"/>
                        <a:gd name="connsiteY3" fmla="*/ 70 h 1175223"/>
                        <a:gd name="connsiteX4" fmla="*/ 609600 w 1000125"/>
                        <a:gd name="connsiteY4" fmla="*/ 657295 h 1175223"/>
                        <a:gd name="connsiteX5" fmla="*/ 742950 w 1000125"/>
                        <a:gd name="connsiteY5" fmla="*/ 1133545 h 1175223"/>
                        <a:gd name="connsiteX6" fmla="*/ 1000125 w 1000125"/>
                        <a:gd name="connsiteY6" fmla="*/ 1133545 h 1175223"/>
                        <a:gd name="connsiteX7" fmla="*/ 1000125 w 1000125"/>
                        <a:gd name="connsiteY7" fmla="*/ 1133545 h 1175223"/>
                        <a:gd name="connsiteX0" fmla="*/ 0 w 1000125"/>
                        <a:gd name="connsiteY0" fmla="*/ 1133545 h 1172909"/>
                        <a:gd name="connsiteX1" fmla="*/ 314325 w 1000125"/>
                        <a:gd name="connsiteY1" fmla="*/ 1133545 h 1172909"/>
                        <a:gd name="connsiteX2" fmla="*/ 457200 w 1000125"/>
                        <a:gd name="connsiteY2" fmla="*/ 619195 h 1172909"/>
                        <a:gd name="connsiteX3" fmla="*/ 533400 w 1000125"/>
                        <a:gd name="connsiteY3" fmla="*/ 70 h 1172909"/>
                        <a:gd name="connsiteX4" fmla="*/ 609600 w 1000125"/>
                        <a:gd name="connsiteY4" fmla="*/ 657295 h 1172909"/>
                        <a:gd name="connsiteX5" fmla="*/ 742950 w 1000125"/>
                        <a:gd name="connsiteY5" fmla="*/ 1133545 h 1172909"/>
                        <a:gd name="connsiteX6" fmla="*/ 1000125 w 1000125"/>
                        <a:gd name="connsiteY6" fmla="*/ 1133545 h 1172909"/>
                        <a:gd name="connsiteX7" fmla="*/ 1000125 w 1000125"/>
                        <a:gd name="connsiteY7" fmla="*/ 1133545 h 1172909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125" h="1139295">
                          <a:moveTo>
                            <a:pt x="0" y="1133545"/>
                          </a:moveTo>
                          <a:cubicBezTo>
                            <a:pt x="113506" y="1139101"/>
                            <a:pt x="180975" y="1143070"/>
                            <a:pt x="314325" y="1133545"/>
                          </a:cubicBezTo>
                          <a:cubicBezTo>
                            <a:pt x="409575" y="1124020"/>
                            <a:pt x="430213" y="817632"/>
                            <a:pt x="457200" y="619195"/>
                          </a:cubicBezTo>
                          <a:cubicBezTo>
                            <a:pt x="484187" y="420758"/>
                            <a:pt x="508000" y="-6280"/>
                            <a:pt x="533400" y="70"/>
                          </a:cubicBezTo>
                          <a:cubicBezTo>
                            <a:pt x="558800" y="6420"/>
                            <a:pt x="584200" y="468383"/>
                            <a:pt x="609600" y="657295"/>
                          </a:cubicBezTo>
                          <a:cubicBezTo>
                            <a:pt x="635000" y="846207"/>
                            <a:pt x="677863" y="1139895"/>
                            <a:pt x="742950" y="1133545"/>
                          </a:cubicBezTo>
                          <a:cubicBezTo>
                            <a:pt x="808037" y="1127195"/>
                            <a:pt x="957263" y="1133545"/>
                            <a:pt x="1000125" y="1133545"/>
                          </a:cubicBezTo>
                          <a:lnTo>
                            <a:pt x="1000125" y="113354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/>
                    </a:p>
                  </p:txBody>
                </p:sp>
                <p:sp>
                  <p:nvSpPr>
                    <p:cNvPr id="52" name="Volný tvar 51"/>
                    <p:cNvSpPr/>
                    <p:nvPr/>
                  </p:nvSpPr>
                  <p:spPr>
                    <a:xfrm>
                      <a:off x="5298930" y="1477604"/>
                      <a:ext cx="274458" cy="224581"/>
                    </a:xfrm>
                    <a:custGeom>
                      <a:avLst/>
                      <a:gdLst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9530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3815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15723 h 1170050"/>
                        <a:gd name="connsiteX1" fmla="*/ 238125 w 904875"/>
                        <a:gd name="connsiteY1" fmla="*/ 1058573 h 1170050"/>
                        <a:gd name="connsiteX2" fmla="*/ 333375 w 904875"/>
                        <a:gd name="connsiteY2" fmla="*/ 506123 h 1170050"/>
                        <a:gd name="connsiteX3" fmla="*/ 438150 w 904875"/>
                        <a:gd name="connsiteY3" fmla="*/ 1298 h 1170050"/>
                        <a:gd name="connsiteX4" fmla="*/ 476250 w 904875"/>
                        <a:gd name="connsiteY4" fmla="*/ 658523 h 1170050"/>
                        <a:gd name="connsiteX5" fmla="*/ 504825 w 904875"/>
                        <a:gd name="connsiteY5" fmla="*/ 1134773 h 1170050"/>
                        <a:gd name="connsiteX6" fmla="*/ 904875 w 904875"/>
                        <a:gd name="connsiteY6" fmla="*/ 1134773 h 1170050"/>
                        <a:gd name="connsiteX7" fmla="*/ 904875 w 904875"/>
                        <a:gd name="connsiteY7" fmla="*/ 1134773 h 1170050"/>
                        <a:gd name="connsiteX0" fmla="*/ 0 w 904875"/>
                        <a:gd name="connsiteY0" fmla="*/ 1115878 h 1169500"/>
                        <a:gd name="connsiteX1" fmla="*/ 238125 w 904875"/>
                        <a:gd name="connsiteY1" fmla="*/ 1058728 h 1169500"/>
                        <a:gd name="connsiteX2" fmla="*/ 333375 w 904875"/>
                        <a:gd name="connsiteY2" fmla="*/ 506278 h 1169500"/>
                        <a:gd name="connsiteX3" fmla="*/ 438150 w 904875"/>
                        <a:gd name="connsiteY3" fmla="*/ 1453 h 1169500"/>
                        <a:gd name="connsiteX4" fmla="*/ 447675 w 904875"/>
                        <a:gd name="connsiteY4" fmla="*/ 668203 h 1169500"/>
                        <a:gd name="connsiteX5" fmla="*/ 504825 w 904875"/>
                        <a:gd name="connsiteY5" fmla="*/ 1134928 h 1169500"/>
                        <a:gd name="connsiteX6" fmla="*/ 904875 w 904875"/>
                        <a:gd name="connsiteY6" fmla="*/ 1134928 h 1169500"/>
                        <a:gd name="connsiteX7" fmla="*/ 904875 w 904875"/>
                        <a:gd name="connsiteY7" fmla="*/ 1134928 h 1169500"/>
                        <a:gd name="connsiteX0" fmla="*/ 0 w 904875"/>
                        <a:gd name="connsiteY0" fmla="*/ 1115878 h 1143881"/>
                        <a:gd name="connsiteX1" fmla="*/ 238125 w 904875"/>
                        <a:gd name="connsiteY1" fmla="*/ 1058728 h 1143881"/>
                        <a:gd name="connsiteX2" fmla="*/ 333375 w 904875"/>
                        <a:gd name="connsiteY2" fmla="*/ 506278 h 1143881"/>
                        <a:gd name="connsiteX3" fmla="*/ 438150 w 904875"/>
                        <a:gd name="connsiteY3" fmla="*/ 1453 h 1143881"/>
                        <a:gd name="connsiteX4" fmla="*/ 447675 w 904875"/>
                        <a:gd name="connsiteY4" fmla="*/ 668203 h 1143881"/>
                        <a:gd name="connsiteX5" fmla="*/ 504825 w 904875"/>
                        <a:gd name="connsiteY5" fmla="*/ 1134928 h 1143881"/>
                        <a:gd name="connsiteX6" fmla="*/ 904875 w 904875"/>
                        <a:gd name="connsiteY6" fmla="*/ 1134928 h 1143881"/>
                        <a:gd name="connsiteX7" fmla="*/ 904875 w 904875"/>
                        <a:gd name="connsiteY7" fmla="*/ 1134928 h 1143881"/>
                        <a:gd name="connsiteX0" fmla="*/ 0 w 904875"/>
                        <a:gd name="connsiteY0" fmla="*/ 1115878 h 1136705"/>
                        <a:gd name="connsiteX1" fmla="*/ 238125 w 904875"/>
                        <a:gd name="connsiteY1" fmla="*/ 1058728 h 1136705"/>
                        <a:gd name="connsiteX2" fmla="*/ 333375 w 904875"/>
                        <a:gd name="connsiteY2" fmla="*/ 506278 h 1136705"/>
                        <a:gd name="connsiteX3" fmla="*/ 438150 w 904875"/>
                        <a:gd name="connsiteY3" fmla="*/ 1453 h 1136705"/>
                        <a:gd name="connsiteX4" fmla="*/ 447675 w 904875"/>
                        <a:gd name="connsiteY4" fmla="*/ 668203 h 1136705"/>
                        <a:gd name="connsiteX5" fmla="*/ 504825 w 904875"/>
                        <a:gd name="connsiteY5" fmla="*/ 1134928 h 1136705"/>
                        <a:gd name="connsiteX6" fmla="*/ 904875 w 904875"/>
                        <a:gd name="connsiteY6" fmla="*/ 1134928 h 1136705"/>
                        <a:gd name="connsiteX7" fmla="*/ 904875 w 904875"/>
                        <a:gd name="connsiteY7" fmla="*/ 1134928 h 1136705"/>
                        <a:gd name="connsiteX0" fmla="*/ 0 w 904875"/>
                        <a:gd name="connsiteY0" fmla="*/ 1115928 h 1172553"/>
                        <a:gd name="connsiteX1" fmla="*/ 219075 w 904875"/>
                        <a:gd name="connsiteY1" fmla="*/ 1134978 h 1172553"/>
                        <a:gd name="connsiteX2" fmla="*/ 333375 w 904875"/>
                        <a:gd name="connsiteY2" fmla="*/ 506328 h 1172553"/>
                        <a:gd name="connsiteX3" fmla="*/ 438150 w 904875"/>
                        <a:gd name="connsiteY3" fmla="*/ 1503 h 1172553"/>
                        <a:gd name="connsiteX4" fmla="*/ 447675 w 904875"/>
                        <a:gd name="connsiteY4" fmla="*/ 668253 h 1172553"/>
                        <a:gd name="connsiteX5" fmla="*/ 504825 w 904875"/>
                        <a:gd name="connsiteY5" fmla="*/ 1134978 h 1172553"/>
                        <a:gd name="connsiteX6" fmla="*/ 904875 w 904875"/>
                        <a:gd name="connsiteY6" fmla="*/ 1134978 h 1172553"/>
                        <a:gd name="connsiteX7" fmla="*/ 904875 w 904875"/>
                        <a:gd name="connsiteY7" fmla="*/ 1134978 h 1172553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952500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1095375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3183"/>
                        <a:gd name="connsiteX1" fmla="*/ 666750 w 1352550"/>
                        <a:gd name="connsiteY1" fmla="*/ 1133545 h 1283183"/>
                        <a:gd name="connsiteX2" fmla="*/ 809625 w 1352550"/>
                        <a:gd name="connsiteY2" fmla="*/ 619195 h 1283183"/>
                        <a:gd name="connsiteX3" fmla="*/ 885825 w 1352550"/>
                        <a:gd name="connsiteY3" fmla="*/ 70 h 1283183"/>
                        <a:gd name="connsiteX4" fmla="*/ 962025 w 1352550"/>
                        <a:gd name="connsiteY4" fmla="*/ 657295 h 1283183"/>
                        <a:gd name="connsiteX5" fmla="*/ 1095375 w 1352550"/>
                        <a:gd name="connsiteY5" fmla="*/ 1133545 h 1283183"/>
                        <a:gd name="connsiteX6" fmla="*/ 1352550 w 1352550"/>
                        <a:gd name="connsiteY6" fmla="*/ 1133545 h 1283183"/>
                        <a:gd name="connsiteX7" fmla="*/ 1352550 w 1352550"/>
                        <a:gd name="connsiteY7" fmla="*/ 1133545 h 1283183"/>
                        <a:gd name="connsiteX0" fmla="*/ 0 w 1009650"/>
                        <a:gd name="connsiteY0" fmla="*/ 1104970 h 1171849"/>
                        <a:gd name="connsiteX1" fmla="*/ 323850 w 1009650"/>
                        <a:gd name="connsiteY1" fmla="*/ 1133545 h 1171849"/>
                        <a:gd name="connsiteX2" fmla="*/ 466725 w 1009650"/>
                        <a:gd name="connsiteY2" fmla="*/ 619195 h 1171849"/>
                        <a:gd name="connsiteX3" fmla="*/ 542925 w 1009650"/>
                        <a:gd name="connsiteY3" fmla="*/ 70 h 1171849"/>
                        <a:gd name="connsiteX4" fmla="*/ 619125 w 1009650"/>
                        <a:gd name="connsiteY4" fmla="*/ 657295 h 1171849"/>
                        <a:gd name="connsiteX5" fmla="*/ 752475 w 1009650"/>
                        <a:gd name="connsiteY5" fmla="*/ 1133545 h 1171849"/>
                        <a:gd name="connsiteX6" fmla="*/ 1009650 w 1009650"/>
                        <a:gd name="connsiteY6" fmla="*/ 1133545 h 1171849"/>
                        <a:gd name="connsiteX7" fmla="*/ 1009650 w 1009650"/>
                        <a:gd name="connsiteY7" fmla="*/ 1133545 h 1171849"/>
                        <a:gd name="connsiteX0" fmla="*/ 0 w 1009650"/>
                        <a:gd name="connsiteY0" fmla="*/ 1104970 h 1165941"/>
                        <a:gd name="connsiteX1" fmla="*/ 323850 w 1009650"/>
                        <a:gd name="connsiteY1" fmla="*/ 1133545 h 1165941"/>
                        <a:gd name="connsiteX2" fmla="*/ 466725 w 1009650"/>
                        <a:gd name="connsiteY2" fmla="*/ 619195 h 1165941"/>
                        <a:gd name="connsiteX3" fmla="*/ 542925 w 1009650"/>
                        <a:gd name="connsiteY3" fmla="*/ 70 h 1165941"/>
                        <a:gd name="connsiteX4" fmla="*/ 619125 w 1009650"/>
                        <a:gd name="connsiteY4" fmla="*/ 657295 h 1165941"/>
                        <a:gd name="connsiteX5" fmla="*/ 752475 w 1009650"/>
                        <a:gd name="connsiteY5" fmla="*/ 1133545 h 1165941"/>
                        <a:gd name="connsiteX6" fmla="*/ 1009650 w 1009650"/>
                        <a:gd name="connsiteY6" fmla="*/ 1133545 h 1165941"/>
                        <a:gd name="connsiteX7" fmla="*/ 1009650 w 1009650"/>
                        <a:gd name="connsiteY7" fmla="*/ 1133545 h 1165941"/>
                        <a:gd name="connsiteX0" fmla="*/ 0 w 1000125"/>
                        <a:gd name="connsiteY0" fmla="*/ 1133545 h 1175223"/>
                        <a:gd name="connsiteX1" fmla="*/ 314325 w 1000125"/>
                        <a:gd name="connsiteY1" fmla="*/ 1133545 h 1175223"/>
                        <a:gd name="connsiteX2" fmla="*/ 457200 w 1000125"/>
                        <a:gd name="connsiteY2" fmla="*/ 619195 h 1175223"/>
                        <a:gd name="connsiteX3" fmla="*/ 533400 w 1000125"/>
                        <a:gd name="connsiteY3" fmla="*/ 70 h 1175223"/>
                        <a:gd name="connsiteX4" fmla="*/ 609600 w 1000125"/>
                        <a:gd name="connsiteY4" fmla="*/ 657295 h 1175223"/>
                        <a:gd name="connsiteX5" fmla="*/ 742950 w 1000125"/>
                        <a:gd name="connsiteY5" fmla="*/ 1133545 h 1175223"/>
                        <a:gd name="connsiteX6" fmla="*/ 1000125 w 1000125"/>
                        <a:gd name="connsiteY6" fmla="*/ 1133545 h 1175223"/>
                        <a:gd name="connsiteX7" fmla="*/ 1000125 w 1000125"/>
                        <a:gd name="connsiteY7" fmla="*/ 1133545 h 1175223"/>
                        <a:gd name="connsiteX0" fmla="*/ 0 w 1000125"/>
                        <a:gd name="connsiteY0" fmla="*/ 1133545 h 1172909"/>
                        <a:gd name="connsiteX1" fmla="*/ 314325 w 1000125"/>
                        <a:gd name="connsiteY1" fmla="*/ 1133545 h 1172909"/>
                        <a:gd name="connsiteX2" fmla="*/ 457200 w 1000125"/>
                        <a:gd name="connsiteY2" fmla="*/ 619195 h 1172909"/>
                        <a:gd name="connsiteX3" fmla="*/ 533400 w 1000125"/>
                        <a:gd name="connsiteY3" fmla="*/ 70 h 1172909"/>
                        <a:gd name="connsiteX4" fmla="*/ 609600 w 1000125"/>
                        <a:gd name="connsiteY4" fmla="*/ 657295 h 1172909"/>
                        <a:gd name="connsiteX5" fmla="*/ 742950 w 1000125"/>
                        <a:gd name="connsiteY5" fmla="*/ 1133545 h 1172909"/>
                        <a:gd name="connsiteX6" fmla="*/ 1000125 w 1000125"/>
                        <a:gd name="connsiteY6" fmla="*/ 1133545 h 1172909"/>
                        <a:gd name="connsiteX7" fmla="*/ 1000125 w 1000125"/>
                        <a:gd name="connsiteY7" fmla="*/ 1133545 h 1172909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125" h="1139295">
                          <a:moveTo>
                            <a:pt x="0" y="1133545"/>
                          </a:moveTo>
                          <a:cubicBezTo>
                            <a:pt x="113506" y="1139101"/>
                            <a:pt x="180975" y="1143070"/>
                            <a:pt x="314325" y="1133545"/>
                          </a:cubicBezTo>
                          <a:cubicBezTo>
                            <a:pt x="409575" y="1124020"/>
                            <a:pt x="430213" y="817632"/>
                            <a:pt x="457200" y="619195"/>
                          </a:cubicBezTo>
                          <a:cubicBezTo>
                            <a:pt x="484187" y="420758"/>
                            <a:pt x="508000" y="-6280"/>
                            <a:pt x="533400" y="70"/>
                          </a:cubicBezTo>
                          <a:cubicBezTo>
                            <a:pt x="558800" y="6420"/>
                            <a:pt x="584200" y="468383"/>
                            <a:pt x="609600" y="657295"/>
                          </a:cubicBezTo>
                          <a:cubicBezTo>
                            <a:pt x="635000" y="846207"/>
                            <a:pt x="677863" y="1139895"/>
                            <a:pt x="742950" y="1133545"/>
                          </a:cubicBezTo>
                          <a:cubicBezTo>
                            <a:pt x="808037" y="1127195"/>
                            <a:pt x="957263" y="1133545"/>
                            <a:pt x="1000125" y="1133545"/>
                          </a:cubicBezTo>
                          <a:lnTo>
                            <a:pt x="1000125" y="113354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/>
                    </a:p>
                  </p:txBody>
                </p:sp>
                <p:sp>
                  <p:nvSpPr>
                    <p:cNvPr id="53" name="Volný tvar 52"/>
                    <p:cNvSpPr/>
                    <p:nvPr/>
                  </p:nvSpPr>
                  <p:spPr>
                    <a:xfrm>
                      <a:off x="4497710" y="1125222"/>
                      <a:ext cx="447994" cy="575722"/>
                    </a:xfrm>
                    <a:custGeom>
                      <a:avLst/>
                      <a:gdLst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9530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32077 h 1186404"/>
                        <a:gd name="connsiteX1" fmla="*/ 238125 w 904875"/>
                        <a:gd name="connsiteY1" fmla="*/ 1074927 h 1186404"/>
                        <a:gd name="connsiteX2" fmla="*/ 409575 w 904875"/>
                        <a:gd name="connsiteY2" fmla="*/ 265302 h 1186404"/>
                        <a:gd name="connsiteX3" fmla="*/ 438150 w 904875"/>
                        <a:gd name="connsiteY3" fmla="*/ 17652 h 1186404"/>
                        <a:gd name="connsiteX4" fmla="*/ 476250 w 904875"/>
                        <a:gd name="connsiteY4" fmla="*/ 674877 h 1186404"/>
                        <a:gd name="connsiteX5" fmla="*/ 504825 w 904875"/>
                        <a:gd name="connsiteY5" fmla="*/ 1151127 h 1186404"/>
                        <a:gd name="connsiteX6" fmla="*/ 904875 w 904875"/>
                        <a:gd name="connsiteY6" fmla="*/ 1151127 h 1186404"/>
                        <a:gd name="connsiteX7" fmla="*/ 904875 w 904875"/>
                        <a:gd name="connsiteY7" fmla="*/ 1151127 h 1186404"/>
                        <a:gd name="connsiteX0" fmla="*/ 0 w 904875"/>
                        <a:gd name="connsiteY0" fmla="*/ 1115723 h 1170050"/>
                        <a:gd name="connsiteX1" fmla="*/ 238125 w 904875"/>
                        <a:gd name="connsiteY1" fmla="*/ 1058573 h 1170050"/>
                        <a:gd name="connsiteX2" fmla="*/ 333375 w 904875"/>
                        <a:gd name="connsiteY2" fmla="*/ 506123 h 1170050"/>
                        <a:gd name="connsiteX3" fmla="*/ 438150 w 904875"/>
                        <a:gd name="connsiteY3" fmla="*/ 1298 h 1170050"/>
                        <a:gd name="connsiteX4" fmla="*/ 476250 w 904875"/>
                        <a:gd name="connsiteY4" fmla="*/ 658523 h 1170050"/>
                        <a:gd name="connsiteX5" fmla="*/ 504825 w 904875"/>
                        <a:gd name="connsiteY5" fmla="*/ 1134773 h 1170050"/>
                        <a:gd name="connsiteX6" fmla="*/ 904875 w 904875"/>
                        <a:gd name="connsiteY6" fmla="*/ 1134773 h 1170050"/>
                        <a:gd name="connsiteX7" fmla="*/ 904875 w 904875"/>
                        <a:gd name="connsiteY7" fmla="*/ 1134773 h 1170050"/>
                        <a:gd name="connsiteX0" fmla="*/ 0 w 904875"/>
                        <a:gd name="connsiteY0" fmla="*/ 1115878 h 1169500"/>
                        <a:gd name="connsiteX1" fmla="*/ 238125 w 904875"/>
                        <a:gd name="connsiteY1" fmla="*/ 1058728 h 1169500"/>
                        <a:gd name="connsiteX2" fmla="*/ 333375 w 904875"/>
                        <a:gd name="connsiteY2" fmla="*/ 506278 h 1169500"/>
                        <a:gd name="connsiteX3" fmla="*/ 438150 w 904875"/>
                        <a:gd name="connsiteY3" fmla="*/ 1453 h 1169500"/>
                        <a:gd name="connsiteX4" fmla="*/ 447675 w 904875"/>
                        <a:gd name="connsiteY4" fmla="*/ 668203 h 1169500"/>
                        <a:gd name="connsiteX5" fmla="*/ 504825 w 904875"/>
                        <a:gd name="connsiteY5" fmla="*/ 1134928 h 1169500"/>
                        <a:gd name="connsiteX6" fmla="*/ 904875 w 904875"/>
                        <a:gd name="connsiteY6" fmla="*/ 1134928 h 1169500"/>
                        <a:gd name="connsiteX7" fmla="*/ 904875 w 904875"/>
                        <a:gd name="connsiteY7" fmla="*/ 1134928 h 1169500"/>
                        <a:gd name="connsiteX0" fmla="*/ 0 w 904875"/>
                        <a:gd name="connsiteY0" fmla="*/ 1115878 h 1143881"/>
                        <a:gd name="connsiteX1" fmla="*/ 238125 w 904875"/>
                        <a:gd name="connsiteY1" fmla="*/ 1058728 h 1143881"/>
                        <a:gd name="connsiteX2" fmla="*/ 333375 w 904875"/>
                        <a:gd name="connsiteY2" fmla="*/ 506278 h 1143881"/>
                        <a:gd name="connsiteX3" fmla="*/ 438150 w 904875"/>
                        <a:gd name="connsiteY3" fmla="*/ 1453 h 1143881"/>
                        <a:gd name="connsiteX4" fmla="*/ 447675 w 904875"/>
                        <a:gd name="connsiteY4" fmla="*/ 668203 h 1143881"/>
                        <a:gd name="connsiteX5" fmla="*/ 504825 w 904875"/>
                        <a:gd name="connsiteY5" fmla="*/ 1134928 h 1143881"/>
                        <a:gd name="connsiteX6" fmla="*/ 904875 w 904875"/>
                        <a:gd name="connsiteY6" fmla="*/ 1134928 h 1143881"/>
                        <a:gd name="connsiteX7" fmla="*/ 904875 w 904875"/>
                        <a:gd name="connsiteY7" fmla="*/ 1134928 h 1143881"/>
                        <a:gd name="connsiteX0" fmla="*/ 0 w 904875"/>
                        <a:gd name="connsiteY0" fmla="*/ 1115878 h 1136705"/>
                        <a:gd name="connsiteX1" fmla="*/ 238125 w 904875"/>
                        <a:gd name="connsiteY1" fmla="*/ 1058728 h 1136705"/>
                        <a:gd name="connsiteX2" fmla="*/ 333375 w 904875"/>
                        <a:gd name="connsiteY2" fmla="*/ 506278 h 1136705"/>
                        <a:gd name="connsiteX3" fmla="*/ 438150 w 904875"/>
                        <a:gd name="connsiteY3" fmla="*/ 1453 h 1136705"/>
                        <a:gd name="connsiteX4" fmla="*/ 447675 w 904875"/>
                        <a:gd name="connsiteY4" fmla="*/ 668203 h 1136705"/>
                        <a:gd name="connsiteX5" fmla="*/ 504825 w 904875"/>
                        <a:gd name="connsiteY5" fmla="*/ 1134928 h 1136705"/>
                        <a:gd name="connsiteX6" fmla="*/ 904875 w 904875"/>
                        <a:gd name="connsiteY6" fmla="*/ 1134928 h 1136705"/>
                        <a:gd name="connsiteX7" fmla="*/ 904875 w 904875"/>
                        <a:gd name="connsiteY7" fmla="*/ 1134928 h 1136705"/>
                        <a:gd name="connsiteX0" fmla="*/ 0 w 904875"/>
                        <a:gd name="connsiteY0" fmla="*/ 1115928 h 1172553"/>
                        <a:gd name="connsiteX1" fmla="*/ 219075 w 904875"/>
                        <a:gd name="connsiteY1" fmla="*/ 1134978 h 1172553"/>
                        <a:gd name="connsiteX2" fmla="*/ 333375 w 904875"/>
                        <a:gd name="connsiteY2" fmla="*/ 506328 h 1172553"/>
                        <a:gd name="connsiteX3" fmla="*/ 438150 w 904875"/>
                        <a:gd name="connsiteY3" fmla="*/ 1503 h 1172553"/>
                        <a:gd name="connsiteX4" fmla="*/ 447675 w 904875"/>
                        <a:gd name="connsiteY4" fmla="*/ 668253 h 1172553"/>
                        <a:gd name="connsiteX5" fmla="*/ 504825 w 904875"/>
                        <a:gd name="connsiteY5" fmla="*/ 1134978 h 1172553"/>
                        <a:gd name="connsiteX6" fmla="*/ 904875 w 904875"/>
                        <a:gd name="connsiteY6" fmla="*/ 1134978 h 1172553"/>
                        <a:gd name="connsiteX7" fmla="*/ 904875 w 904875"/>
                        <a:gd name="connsiteY7" fmla="*/ 1134978 h 1172553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952500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853 h 1292244"/>
                        <a:gd name="connsiteX1" fmla="*/ 666750 w 1352550"/>
                        <a:gd name="connsiteY1" fmla="*/ 1134978 h 1292244"/>
                        <a:gd name="connsiteX2" fmla="*/ 781050 w 1352550"/>
                        <a:gd name="connsiteY2" fmla="*/ 506328 h 1292244"/>
                        <a:gd name="connsiteX3" fmla="*/ 885825 w 1352550"/>
                        <a:gd name="connsiteY3" fmla="*/ 1503 h 1292244"/>
                        <a:gd name="connsiteX4" fmla="*/ 895350 w 1352550"/>
                        <a:gd name="connsiteY4" fmla="*/ 668253 h 1292244"/>
                        <a:gd name="connsiteX5" fmla="*/ 1095375 w 1352550"/>
                        <a:gd name="connsiteY5" fmla="*/ 1134978 h 1292244"/>
                        <a:gd name="connsiteX6" fmla="*/ 1352550 w 1352550"/>
                        <a:gd name="connsiteY6" fmla="*/ 1134978 h 1292244"/>
                        <a:gd name="connsiteX7" fmla="*/ 1352550 w 1352550"/>
                        <a:gd name="connsiteY7" fmla="*/ 1134978 h 1292244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7539 h 1291930"/>
                        <a:gd name="connsiteX1" fmla="*/ 666750 w 1352550"/>
                        <a:gd name="connsiteY1" fmla="*/ 1134664 h 1291930"/>
                        <a:gd name="connsiteX2" fmla="*/ 781050 w 1352550"/>
                        <a:gd name="connsiteY2" fmla="*/ 506014 h 1291930"/>
                        <a:gd name="connsiteX3" fmla="*/ 885825 w 1352550"/>
                        <a:gd name="connsiteY3" fmla="*/ 1189 h 1291930"/>
                        <a:gd name="connsiteX4" fmla="*/ 942975 w 1352550"/>
                        <a:gd name="connsiteY4" fmla="*/ 648889 h 1291930"/>
                        <a:gd name="connsiteX5" fmla="*/ 1095375 w 1352550"/>
                        <a:gd name="connsiteY5" fmla="*/ 1134664 h 1291930"/>
                        <a:gd name="connsiteX6" fmla="*/ 1352550 w 1352550"/>
                        <a:gd name="connsiteY6" fmla="*/ 1134664 h 1291930"/>
                        <a:gd name="connsiteX7" fmla="*/ 1352550 w 1352550"/>
                        <a:gd name="connsiteY7" fmla="*/ 1134664 h 1291930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42975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389 h 1288818"/>
                        <a:gd name="connsiteX1" fmla="*/ 666750 w 1352550"/>
                        <a:gd name="connsiteY1" fmla="*/ 1133514 h 1288818"/>
                        <a:gd name="connsiteX2" fmla="*/ 809625 w 1352550"/>
                        <a:gd name="connsiteY2" fmla="*/ 619164 h 1288818"/>
                        <a:gd name="connsiteX3" fmla="*/ 885825 w 1352550"/>
                        <a:gd name="connsiteY3" fmla="*/ 39 h 1288818"/>
                        <a:gd name="connsiteX4" fmla="*/ 990600 w 1352550"/>
                        <a:gd name="connsiteY4" fmla="*/ 647739 h 1288818"/>
                        <a:gd name="connsiteX5" fmla="*/ 1095375 w 1352550"/>
                        <a:gd name="connsiteY5" fmla="*/ 1133514 h 1288818"/>
                        <a:gd name="connsiteX6" fmla="*/ 1352550 w 1352550"/>
                        <a:gd name="connsiteY6" fmla="*/ 1133514 h 1288818"/>
                        <a:gd name="connsiteX7" fmla="*/ 1352550 w 1352550"/>
                        <a:gd name="connsiteY7" fmla="*/ 1133514 h 1288818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8849"/>
                        <a:gd name="connsiteX1" fmla="*/ 666750 w 1352550"/>
                        <a:gd name="connsiteY1" fmla="*/ 1133545 h 1288849"/>
                        <a:gd name="connsiteX2" fmla="*/ 809625 w 1352550"/>
                        <a:gd name="connsiteY2" fmla="*/ 619195 h 1288849"/>
                        <a:gd name="connsiteX3" fmla="*/ 885825 w 1352550"/>
                        <a:gd name="connsiteY3" fmla="*/ 70 h 1288849"/>
                        <a:gd name="connsiteX4" fmla="*/ 962025 w 1352550"/>
                        <a:gd name="connsiteY4" fmla="*/ 657295 h 1288849"/>
                        <a:gd name="connsiteX5" fmla="*/ 1095375 w 1352550"/>
                        <a:gd name="connsiteY5" fmla="*/ 1133545 h 1288849"/>
                        <a:gd name="connsiteX6" fmla="*/ 1352550 w 1352550"/>
                        <a:gd name="connsiteY6" fmla="*/ 1133545 h 1288849"/>
                        <a:gd name="connsiteX7" fmla="*/ 1352550 w 1352550"/>
                        <a:gd name="connsiteY7" fmla="*/ 1133545 h 1288849"/>
                        <a:gd name="connsiteX0" fmla="*/ 0 w 1352550"/>
                        <a:gd name="connsiteY0" fmla="*/ 1276420 h 1283183"/>
                        <a:gd name="connsiteX1" fmla="*/ 666750 w 1352550"/>
                        <a:gd name="connsiteY1" fmla="*/ 1133545 h 1283183"/>
                        <a:gd name="connsiteX2" fmla="*/ 809625 w 1352550"/>
                        <a:gd name="connsiteY2" fmla="*/ 619195 h 1283183"/>
                        <a:gd name="connsiteX3" fmla="*/ 885825 w 1352550"/>
                        <a:gd name="connsiteY3" fmla="*/ 70 h 1283183"/>
                        <a:gd name="connsiteX4" fmla="*/ 962025 w 1352550"/>
                        <a:gd name="connsiteY4" fmla="*/ 657295 h 1283183"/>
                        <a:gd name="connsiteX5" fmla="*/ 1095375 w 1352550"/>
                        <a:gd name="connsiteY5" fmla="*/ 1133545 h 1283183"/>
                        <a:gd name="connsiteX6" fmla="*/ 1352550 w 1352550"/>
                        <a:gd name="connsiteY6" fmla="*/ 1133545 h 1283183"/>
                        <a:gd name="connsiteX7" fmla="*/ 1352550 w 1352550"/>
                        <a:gd name="connsiteY7" fmla="*/ 1133545 h 1283183"/>
                        <a:gd name="connsiteX0" fmla="*/ 0 w 1009650"/>
                        <a:gd name="connsiteY0" fmla="*/ 1104970 h 1171849"/>
                        <a:gd name="connsiteX1" fmla="*/ 323850 w 1009650"/>
                        <a:gd name="connsiteY1" fmla="*/ 1133545 h 1171849"/>
                        <a:gd name="connsiteX2" fmla="*/ 466725 w 1009650"/>
                        <a:gd name="connsiteY2" fmla="*/ 619195 h 1171849"/>
                        <a:gd name="connsiteX3" fmla="*/ 542925 w 1009650"/>
                        <a:gd name="connsiteY3" fmla="*/ 70 h 1171849"/>
                        <a:gd name="connsiteX4" fmla="*/ 619125 w 1009650"/>
                        <a:gd name="connsiteY4" fmla="*/ 657295 h 1171849"/>
                        <a:gd name="connsiteX5" fmla="*/ 752475 w 1009650"/>
                        <a:gd name="connsiteY5" fmla="*/ 1133545 h 1171849"/>
                        <a:gd name="connsiteX6" fmla="*/ 1009650 w 1009650"/>
                        <a:gd name="connsiteY6" fmla="*/ 1133545 h 1171849"/>
                        <a:gd name="connsiteX7" fmla="*/ 1009650 w 1009650"/>
                        <a:gd name="connsiteY7" fmla="*/ 1133545 h 1171849"/>
                        <a:gd name="connsiteX0" fmla="*/ 0 w 1009650"/>
                        <a:gd name="connsiteY0" fmla="*/ 1104970 h 1165941"/>
                        <a:gd name="connsiteX1" fmla="*/ 323850 w 1009650"/>
                        <a:gd name="connsiteY1" fmla="*/ 1133545 h 1165941"/>
                        <a:gd name="connsiteX2" fmla="*/ 466725 w 1009650"/>
                        <a:gd name="connsiteY2" fmla="*/ 619195 h 1165941"/>
                        <a:gd name="connsiteX3" fmla="*/ 542925 w 1009650"/>
                        <a:gd name="connsiteY3" fmla="*/ 70 h 1165941"/>
                        <a:gd name="connsiteX4" fmla="*/ 619125 w 1009650"/>
                        <a:gd name="connsiteY4" fmla="*/ 657295 h 1165941"/>
                        <a:gd name="connsiteX5" fmla="*/ 752475 w 1009650"/>
                        <a:gd name="connsiteY5" fmla="*/ 1133545 h 1165941"/>
                        <a:gd name="connsiteX6" fmla="*/ 1009650 w 1009650"/>
                        <a:gd name="connsiteY6" fmla="*/ 1133545 h 1165941"/>
                        <a:gd name="connsiteX7" fmla="*/ 1009650 w 1009650"/>
                        <a:gd name="connsiteY7" fmla="*/ 1133545 h 1165941"/>
                        <a:gd name="connsiteX0" fmla="*/ 0 w 1000125"/>
                        <a:gd name="connsiteY0" fmla="*/ 1133545 h 1175223"/>
                        <a:gd name="connsiteX1" fmla="*/ 314325 w 1000125"/>
                        <a:gd name="connsiteY1" fmla="*/ 1133545 h 1175223"/>
                        <a:gd name="connsiteX2" fmla="*/ 457200 w 1000125"/>
                        <a:gd name="connsiteY2" fmla="*/ 619195 h 1175223"/>
                        <a:gd name="connsiteX3" fmla="*/ 533400 w 1000125"/>
                        <a:gd name="connsiteY3" fmla="*/ 70 h 1175223"/>
                        <a:gd name="connsiteX4" fmla="*/ 609600 w 1000125"/>
                        <a:gd name="connsiteY4" fmla="*/ 657295 h 1175223"/>
                        <a:gd name="connsiteX5" fmla="*/ 742950 w 1000125"/>
                        <a:gd name="connsiteY5" fmla="*/ 1133545 h 1175223"/>
                        <a:gd name="connsiteX6" fmla="*/ 1000125 w 1000125"/>
                        <a:gd name="connsiteY6" fmla="*/ 1133545 h 1175223"/>
                        <a:gd name="connsiteX7" fmla="*/ 1000125 w 1000125"/>
                        <a:gd name="connsiteY7" fmla="*/ 1133545 h 1175223"/>
                        <a:gd name="connsiteX0" fmla="*/ 0 w 1000125"/>
                        <a:gd name="connsiteY0" fmla="*/ 1133545 h 1172909"/>
                        <a:gd name="connsiteX1" fmla="*/ 314325 w 1000125"/>
                        <a:gd name="connsiteY1" fmla="*/ 1133545 h 1172909"/>
                        <a:gd name="connsiteX2" fmla="*/ 457200 w 1000125"/>
                        <a:gd name="connsiteY2" fmla="*/ 619195 h 1172909"/>
                        <a:gd name="connsiteX3" fmla="*/ 533400 w 1000125"/>
                        <a:gd name="connsiteY3" fmla="*/ 70 h 1172909"/>
                        <a:gd name="connsiteX4" fmla="*/ 609600 w 1000125"/>
                        <a:gd name="connsiteY4" fmla="*/ 657295 h 1172909"/>
                        <a:gd name="connsiteX5" fmla="*/ 742950 w 1000125"/>
                        <a:gd name="connsiteY5" fmla="*/ 1133545 h 1172909"/>
                        <a:gd name="connsiteX6" fmla="*/ 1000125 w 1000125"/>
                        <a:gd name="connsiteY6" fmla="*/ 1133545 h 1172909"/>
                        <a:gd name="connsiteX7" fmla="*/ 1000125 w 1000125"/>
                        <a:gd name="connsiteY7" fmla="*/ 1133545 h 1172909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68680"/>
                        <a:gd name="connsiteX1" fmla="*/ 314325 w 1000125"/>
                        <a:gd name="connsiteY1" fmla="*/ 1133545 h 1168680"/>
                        <a:gd name="connsiteX2" fmla="*/ 457200 w 1000125"/>
                        <a:gd name="connsiteY2" fmla="*/ 619195 h 1168680"/>
                        <a:gd name="connsiteX3" fmla="*/ 533400 w 1000125"/>
                        <a:gd name="connsiteY3" fmla="*/ 70 h 1168680"/>
                        <a:gd name="connsiteX4" fmla="*/ 609600 w 1000125"/>
                        <a:gd name="connsiteY4" fmla="*/ 657295 h 1168680"/>
                        <a:gd name="connsiteX5" fmla="*/ 742950 w 1000125"/>
                        <a:gd name="connsiteY5" fmla="*/ 1133545 h 1168680"/>
                        <a:gd name="connsiteX6" fmla="*/ 1000125 w 1000125"/>
                        <a:gd name="connsiteY6" fmla="*/ 1133545 h 1168680"/>
                        <a:gd name="connsiteX7" fmla="*/ 1000125 w 1000125"/>
                        <a:gd name="connsiteY7" fmla="*/ 1133545 h 1168680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  <a:gd name="connsiteX0" fmla="*/ 0 w 1000125"/>
                        <a:gd name="connsiteY0" fmla="*/ 1133545 h 1139295"/>
                        <a:gd name="connsiteX1" fmla="*/ 314325 w 1000125"/>
                        <a:gd name="connsiteY1" fmla="*/ 1133545 h 1139295"/>
                        <a:gd name="connsiteX2" fmla="*/ 457200 w 1000125"/>
                        <a:gd name="connsiteY2" fmla="*/ 619195 h 1139295"/>
                        <a:gd name="connsiteX3" fmla="*/ 533400 w 1000125"/>
                        <a:gd name="connsiteY3" fmla="*/ 70 h 1139295"/>
                        <a:gd name="connsiteX4" fmla="*/ 609600 w 1000125"/>
                        <a:gd name="connsiteY4" fmla="*/ 657295 h 1139295"/>
                        <a:gd name="connsiteX5" fmla="*/ 742950 w 1000125"/>
                        <a:gd name="connsiteY5" fmla="*/ 1133545 h 1139295"/>
                        <a:gd name="connsiteX6" fmla="*/ 1000125 w 1000125"/>
                        <a:gd name="connsiteY6" fmla="*/ 1133545 h 1139295"/>
                        <a:gd name="connsiteX7" fmla="*/ 1000125 w 1000125"/>
                        <a:gd name="connsiteY7" fmla="*/ 1133545 h 11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125" h="1139295">
                          <a:moveTo>
                            <a:pt x="0" y="1133545"/>
                          </a:moveTo>
                          <a:cubicBezTo>
                            <a:pt x="113506" y="1139101"/>
                            <a:pt x="180975" y="1143070"/>
                            <a:pt x="314325" y="1133545"/>
                          </a:cubicBezTo>
                          <a:cubicBezTo>
                            <a:pt x="409575" y="1124020"/>
                            <a:pt x="430213" y="817632"/>
                            <a:pt x="457200" y="619195"/>
                          </a:cubicBezTo>
                          <a:cubicBezTo>
                            <a:pt x="484187" y="420758"/>
                            <a:pt x="508000" y="-6280"/>
                            <a:pt x="533400" y="70"/>
                          </a:cubicBezTo>
                          <a:cubicBezTo>
                            <a:pt x="558800" y="6420"/>
                            <a:pt x="584200" y="468383"/>
                            <a:pt x="609600" y="657295"/>
                          </a:cubicBezTo>
                          <a:cubicBezTo>
                            <a:pt x="635000" y="846207"/>
                            <a:pt x="677863" y="1139895"/>
                            <a:pt x="742950" y="1133545"/>
                          </a:cubicBezTo>
                          <a:cubicBezTo>
                            <a:pt x="808037" y="1127195"/>
                            <a:pt x="957263" y="1133545"/>
                            <a:pt x="1000125" y="1133545"/>
                          </a:cubicBezTo>
                          <a:lnTo>
                            <a:pt x="1000125" y="1133545"/>
                          </a:lnTo>
                        </a:path>
                      </a:pathLst>
                    </a:custGeom>
                    <a:solidFill>
                      <a:srgbClr val="00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/>
                    </a:p>
                  </p:txBody>
                </p:sp>
              </p:grpSp>
              <p:sp>
                <p:nvSpPr>
                  <p:cNvPr id="33" name="Volný tvar 32"/>
                  <p:cNvSpPr/>
                  <p:nvPr/>
                </p:nvSpPr>
                <p:spPr>
                  <a:xfrm>
                    <a:off x="3588362" y="2781321"/>
                    <a:ext cx="447994" cy="439236"/>
                  </a:xfrm>
                  <a:custGeom>
                    <a:avLst/>
                    <a:gdLst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9530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3815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15723 h 1170050"/>
                      <a:gd name="connsiteX1" fmla="*/ 238125 w 904875"/>
                      <a:gd name="connsiteY1" fmla="*/ 1058573 h 1170050"/>
                      <a:gd name="connsiteX2" fmla="*/ 333375 w 904875"/>
                      <a:gd name="connsiteY2" fmla="*/ 506123 h 1170050"/>
                      <a:gd name="connsiteX3" fmla="*/ 438150 w 904875"/>
                      <a:gd name="connsiteY3" fmla="*/ 1298 h 1170050"/>
                      <a:gd name="connsiteX4" fmla="*/ 476250 w 904875"/>
                      <a:gd name="connsiteY4" fmla="*/ 658523 h 1170050"/>
                      <a:gd name="connsiteX5" fmla="*/ 504825 w 904875"/>
                      <a:gd name="connsiteY5" fmla="*/ 1134773 h 1170050"/>
                      <a:gd name="connsiteX6" fmla="*/ 904875 w 904875"/>
                      <a:gd name="connsiteY6" fmla="*/ 1134773 h 1170050"/>
                      <a:gd name="connsiteX7" fmla="*/ 904875 w 904875"/>
                      <a:gd name="connsiteY7" fmla="*/ 1134773 h 1170050"/>
                      <a:gd name="connsiteX0" fmla="*/ 0 w 904875"/>
                      <a:gd name="connsiteY0" fmla="*/ 1115878 h 1169500"/>
                      <a:gd name="connsiteX1" fmla="*/ 238125 w 904875"/>
                      <a:gd name="connsiteY1" fmla="*/ 1058728 h 1169500"/>
                      <a:gd name="connsiteX2" fmla="*/ 333375 w 904875"/>
                      <a:gd name="connsiteY2" fmla="*/ 506278 h 1169500"/>
                      <a:gd name="connsiteX3" fmla="*/ 438150 w 904875"/>
                      <a:gd name="connsiteY3" fmla="*/ 1453 h 1169500"/>
                      <a:gd name="connsiteX4" fmla="*/ 447675 w 904875"/>
                      <a:gd name="connsiteY4" fmla="*/ 668203 h 1169500"/>
                      <a:gd name="connsiteX5" fmla="*/ 504825 w 904875"/>
                      <a:gd name="connsiteY5" fmla="*/ 1134928 h 1169500"/>
                      <a:gd name="connsiteX6" fmla="*/ 904875 w 904875"/>
                      <a:gd name="connsiteY6" fmla="*/ 1134928 h 1169500"/>
                      <a:gd name="connsiteX7" fmla="*/ 904875 w 904875"/>
                      <a:gd name="connsiteY7" fmla="*/ 1134928 h 1169500"/>
                      <a:gd name="connsiteX0" fmla="*/ 0 w 904875"/>
                      <a:gd name="connsiteY0" fmla="*/ 1115878 h 1143881"/>
                      <a:gd name="connsiteX1" fmla="*/ 238125 w 904875"/>
                      <a:gd name="connsiteY1" fmla="*/ 1058728 h 1143881"/>
                      <a:gd name="connsiteX2" fmla="*/ 333375 w 904875"/>
                      <a:gd name="connsiteY2" fmla="*/ 506278 h 1143881"/>
                      <a:gd name="connsiteX3" fmla="*/ 438150 w 904875"/>
                      <a:gd name="connsiteY3" fmla="*/ 1453 h 1143881"/>
                      <a:gd name="connsiteX4" fmla="*/ 447675 w 904875"/>
                      <a:gd name="connsiteY4" fmla="*/ 668203 h 1143881"/>
                      <a:gd name="connsiteX5" fmla="*/ 504825 w 904875"/>
                      <a:gd name="connsiteY5" fmla="*/ 1134928 h 1143881"/>
                      <a:gd name="connsiteX6" fmla="*/ 904875 w 904875"/>
                      <a:gd name="connsiteY6" fmla="*/ 1134928 h 1143881"/>
                      <a:gd name="connsiteX7" fmla="*/ 904875 w 904875"/>
                      <a:gd name="connsiteY7" fmla="*/ 1134928 h 1143881"/>
                      <a:gd name="connsiteX0" fmla="*/ 0 w 904875"/>
                      <a:gd name="connsiteY0" fmla="*/ 1115878 h 1136705"/>
                      <a:gd name="connsiteX1" fmla="*/ 238125 w 904875"/>
                      <a:gd name="connsiteY1" fmla="*/ 1058728 h 1136705"/>
                      <a:gd name="connsiteX2" fmla="*/ 333375 w 904875"/>
                      <a:gd name="connsiteY2" fmla="*/ 506278 h 1136705"/>
                      <a:gd name="connsiteX3" fmla="*/ 438150 w 904875"/>
                      <a:gd name="connsiteY3" fmla="*/ 1453 h 1136705"/>
                      <a:gd name="connsiteX4" fmla="*/ 447675 w 904875"/>
                      <a:gd name="connsiteY4" fmla="*/ 668203 h 1136705"/>
                      <a:gd name="connsiteX5" fmla="*/ 504825 w 904875"/>
                      <a:gd name="connsiteY5" fmla="*/ 1134928 h 1136705"/>
                      <a:gd name="connsiteX6" fmla="*/ 904875 w 904875"/>
                      <a:gd name="connsiteY6" fmla="*/ 1134928 h 1136705"/>
                      <a:gd name="connsiteX7" fmla="*/ 904875 w 904875"/>
                      <a:gd name="connsiteY7" fmla="*/ 1134928 h 1136705"/>
                      <a:gd name="connsiteX0" fmla="*/ 0 w 904875"/>
                      <a:gd name="connsiteY0" fmla="*/ 1115928 h 1172553"/>
                      <a:gd name="connsiteX1" fmla="*/ 219075 w 904875"/>
                      <a:gd name="connsiteY1" fmla="*/ 1134978 h 1172553"/>
                      <a:gd name="connsiteX2" fmla="*/ 333375 w 904875"/>
                      <a:gd name="connsiteY2" fmla="*/ 506328 h 1172553"/>
                      <a:gd name="connsiteX3" fmla="*/ 438150 w 904875"/>
                      <a:gd name="connsiteY3" fmla="*/ 1503 h 1172553"/>
                      <a:gd name="connsiteX4" fmla="*/ 447675 w 904875"/>
                      <a:gd name="connsiteY4" fmla="*/ 668253 h 1172553"/>
                      <a:gd name="connsiteX5" fmla="*/ 504825 w 904875"/>
                      <a:gd name="connsiteY5" fmla="*/ 1134978 h 1172553"/>
                      <a:gd name="connsiteX6" fmla="*/ 904875 w 904875"/>
                      <a:gd name="connsiteY6" fmla="*/ 1134978 h 1172553"/>
                      <a:gd name="connsiteX7" fmla="*/ 904875 w 904875"/>
                      <a:gd name="connsiteY7" fmla="*/ 1134978 h 1172553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952500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1095375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3183"/>
                      <a:gd name="connsiteX1" fmla="*/ 666750 w 1352550"/>
                      <a:gd name="connsiteY1" fmla="*/ 1133545 h 1283183"/>
                      <a:gd name="connsiteX2" fmla="*/ 809625 w 1352550"/>
                      <a:gd name="connsiteY2" fmla="*/ 619195 h 1283183"/>
                      <a:gd name="connsiteX3" fmla="*/ 885825 w 1352550"/>
                      <a:gd name="connsiteY3" fmla="*/ 70 h 1283183"/>
                      <a:gd name="connsiteX4" fmla="*/ 962025 w 1352550"/>
                      <a:gd name="connsiteY4" fmla="*/ 657295 h 1283183"/>
                      <a:gd name="connsiteX5" fmla="*/ 1095375 w 1352550"/>
                      <a:gd name="connsiteY5" fmla="*/ 1133545 h 1283183"/>
                      <a:gd name="connsiteX6" fmla="*/ 1352550 w 1352550"/>
                      <a:gd name="connsiteY6" fmla="*/ 1133545 h 1283183"/>
                      <a:gd name="connsiteX7" fmla="*/ 1352550 w 1352550"/>
                      <a:gd name="connsiteY7" fmla="*/ 1133545 h 1283183"/>
                      <a:gd name="connsiteX0" fmla="*/ 0 w 1009650"/>
                      <a:gd name="connsiteY0" fmla="*/ 1104970 h 1171849"/>
                      <a:gd name="connsiteX1" fmla="*/ 323850 w 1009650"/>
                      <a:gd name="connsiteY1" fmla="*/ 1133545 h 1171849"/>
                      <a:gd name="connsiteX2" fmla="*/ 466725 w 1009650"/>
                      <a:gd name="connsiteY2" fmla="*/ 619195 h 1171849"/>
                      <a:gd name="connsiteX3" fmla="*/ 542925 w 1009650"/>
                      <a:gd name="connsiteY3" fmla="*/ 70 h 1171849"/>
                      <a:gd name="connsiteX4" fmla="*/ 619125 w 1009650"/>
                      <a:gd name="connsiteY4" fmla="*/ 657295 h 1171849"/>
                      <a:gd name="connsiteX5" fmla="*/ 752475 w 1009650"/>
                      <a:gd name="connsiteY5" fmla="*/ 1133545 h 1171849"/>
                      <a:gd name="connsiteX6" fmla="*/ 1009650 w 1009650"/>
                      <a:gd name="connsiteY6" fmla="*/ 1133545 h 1171849"/>
                      <a:gd name="connsiteX7" fmla="*/ 1009650 w 1009650"/>
                      <a:gd name="connsiteY7" fmla="*/ 1133545 h 1171849"/>
                      <a:gd name="connsiteX0" fmla="*/ 0 w 1009650"/>
                      <a:gd name="connsiteY0" fmla="*/ 1104970 h 1165941"/>
                      <a:gd name="connsiteX1" fmla="*/ 323850 w 1009650"/>
                      <a:gd name="connsiteY1" fmla="*/ 1133545 h 1165941"/>
                      <a:gd name="connsiteX2" fmla="*/ 466725 w 1009650"/>
                      <a:gd name="connsiteY2" fmla="*/ 619195 h 1165941"/>
                      <a:gd name="connsiteX3" fmla="*/ 542925 w 1009650"/>
                      <a:gd name="connsiteY3" fmla="*/ 70 h 1165941"/>
                      <a:gd name="connsiteX4" fmla="*/ 619125 w 1009650"/>
                      <a:gd name="connsiteY4" fmla="*/ 657295 h 1165941"/>
                      <a:gd name="connsiteX5" fmla="*/ 752475 w 1009650"/>
                      <a:gd name="connsiteY5" fmla="*/ 1133545 h 1165941"/>
                      <a:gd name="connsiteX6" fmla="*/ 1009650 w 1009650"/>
                      <a:gd name="connsiteY6" fmla="*/ 1133545 h 1165941"/>
                      <a:gd name="connsiteX7" fmla="*/ 1009650 w 1009650"/>
                      <a:gd name="connsiteY7" fmla="*/ 1133545 h 1165941"/>
                      <a:gd name="connsiteX0" fmla="*/ 0 w 1000125"/>
                      <a:gd name="connsiteY0" fmla="*/ 1133545 h 1175223"/>
                      <a:gd name="connsiteX1" fmla="*/ 314325 w 1000125"/>
                      <a:gd name="connsiteY1" fmla="*/ 1133545 h 1175223"/>
                      <a:gd name="connsiteX2" fmla="*/ 457200 w 1000125"/>
                      <a:gd name="connsiteY2" fmla="*/ 619195 h 1175223"/>
                      <a:gd name="connsiteX3" fmla="*/ 533400 w 1000125"/>
                      <a:gd name="connsiteY3" fmla="*/ 70 h 1175223"/>
                      <a:gd name="connsiteX4" fmla="*/ 609600 w 1000125"/>
                      <a:gd name="connsiteY4" fmla="*/ 657295 h 1175223"/>
                      <a:gd name="connsiteX5" fmla="*/ 742950 w 1000125"/>
                      <a:gd name="connsiteY5" fmla="*/ 1133545 h 1175223"/>
                      <a:gd name="connsiteX6" fmla="*/ 1000125 w 1000125"/>
                      <a:gd name="connsiteY6" fmla="*/ 1133545 h 1175223"/>
                      <a:gd name="connsiteX7" fmla="*/ 1000125 w 1000125"/>
                      <a:gd name="connsiteY7" fmla="*/ 1133545 h 1175223"/>
                      <a:gd name="connsiteX0" fmla="*/ 0 w 1000125"/>
                      <a:gd name="connsiteY0" fmla="*/ 1133545 h 1172909"/>
                      <a:gd name="connsiteX1" fmla="*/ 314325 w 1000125"/>
                      <a:gd name="connsiteY1" fmla="*/ 1133545 h 1172909"/>
                      <a:gd name="connsiteX2" fmla="*/ 457200 w 1000125"/>
                      <a:gd name="connsiteY2" fmla="*/ 619195 h 1172909"/>
                      <a:gd name="connsiteX3" fmla="*/ 533400 w 1000125"/>
                      <a:gd name="connsiteY3" fmla="*/ 70 h 1172909"/>
                      <a:gd name="connsiteX4" fmla="*/ 609600 w 1000125"/>
                      <a:gd name="connsiteY4" fmla="*/ 657295 h 1172909"/>
                      <a:gd name="connsiteX5" fmla="*/ 742950 w 1000125"/>
                      <a:gd name="connsiteY5" fmla="*/ 1133545 h 1172909"/>
                      <a:gd name="connsiteX6" fmla="*/ 1000125 w 1000125"/>
                      <a:gd name="connsiteY6" fmla="*/ 1133545 h 1172909"/>
                      <a:gd name="connsiteX7" fmla="*/ 1000125 w 1000125"/>
                      <a:gd name="connsiteY7" fmla="*/ 1133545 h 1172909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125" h="1139295">
                        <a:moveTo>
                          <a:pt x="0" y="1133545"/>
                        </a:moveTo>
                        <a:cubicBezTo>
                          <a:pt x="113506" y="1139101"/>
                          <a:pt x="180975" y="1143070"/>
                          <a:pt x="314325" y="1133545"/>
                        </a:cubicBezTo>
                        <a:cubicBezTo>
                          <a:pt x="409575" y="1124020"/>
                          <a:pt x="430213" y="817632"/>
                          <a:pt x="457200" y="619195"/>
                        </a:cubicBezTo>
                        <a:cubicBezTo>
                          <a:pt x="484187" y="420758"/>
                          <a:pt x="508000" y="-6280"/>
                          <a:pt x="533400" y="70"/>
                        </a:cubicBezTo>
                        <a:cubicBezTo>
                          <a:pt x="558800" y="6420"/>
                          <a:pt x="584200" y="468383"/>
                          <a:pt x="609600" y="657295"/>
                        </a:cubicBezTo>
                        <a:cubicBezTo>
                          <a:pt x="635000" y="846207"/>
                          <a:pt x="677863" y="1139895"/>
                          <a:pt x="742950" y="1133545"/>
                        </a:cubicBezTo>
                        <a:cubicBezTo>
                          <a:pt x="808037" y="1127195"/>
                          <a:pt x="957263" y="1133545"/>
                          <a:pt x="1000125" y="1133545"/>
                        </a:cubicBezTo>
                        <a:lnTo>
                          <a:pt x="1000125" y="1133545"/>
                        </a:ln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34" name="Volný tvar 33"/>
                  <p:cNvSpPr/>
                  <p:nvPr/>
                </p:nvSpPr>
                <p:spPr>
                  <a:xfrm>
                    <a:off x="4068356" y="2869416"/>
                    <a:ext cx="415995" cy="352382"/>
                  </a:xfrm>
                  <a:custGeom>
                    <a:avLst/>
                    <a:gdLst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9530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3815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15723 h 1170050"/>
                      <a:gd name="connsiteX1" fmla="*/ 238125 w 904875"/>
                      <a:gd name="connsiteY1" fmla="*/ 1058573 h 1170050"/>
                      <a:gd name="connsiteX2" fmla="*/ 333375 w 904875"/>
                      <a:gd name="connsiteY2" fmla="*/ 506123 h 1170050"/>
                      <a:gd name="connsiteX3" fmla="*/ 438150 w 904875"/>
                      <a:gd name="connsiteY3" fmla="*/ 1298 h 1170050"/>
                      <a:gd name="connsiteX4" fmla="*/ 476250 w 904875"/>
                      <a:gd name="connsiteY4" fmla="*/ 658523 h 1170050"/>
                      <a:gd name="connsiteX5" fmla="*/ 504825 w 904875"/>
                      <a:gd name="connsiteY5" fmla="*/ 1134773 h 1170050"/>
                      <a:gd name="connsiteX6" fmla="*/ 904875 w 904875"/>
                      <a:gd name="connsiteY6" fmla="*/ 1134773 h 1170050"/>
                      <a:gd name="connsiteX7" fmla="*/ 904875 w 904875"/>
                      <a:gd name="connsiteY7" fmla="*/ 1134773 h 1170050"/>
                      <a:gd name="connsiteX0" fmla="*/ 0 w 904875"/>
                      <a:gd name="connsiteY0" fmla="*/ 1115878 h 1169500"/>
                      <a:gd name="connsiteX1" fmla="*/ 238125 w 904875"/>
                      <a:gd name="connsiteY1" fmla="*/ 1058728 h 1169500"/>
                      <a:gd name="connsiteX2" fmla="*/ 333375 w 904875"/>
                      <a:gd name="connsiteY2" fmla="*/ 506278 h 1169500"/>
                      <a:gd name="connsiteX3" fmla="*/ 438150 w 904875"/>
                      <a:gd name="connsiteY3" fmla="*/ 1453 h 1169500"/>
                      <a:gd name="connsiteX4" fmla="*/ 447675 w 904875"/>
                      <a:gd name="connsiteY4" fmla="*/ 668203 h 1169500"/>
                      <a:gd name="connsiteX5" fmla="*/ 504825 w 904875"/>
                      <a:gd name="connsiteY5" fmla="*/ 1134928 h 1169500"/>
                      <a:gd name="connsiteX6" fmla="*/ 904875 w 904875"/>
                      <a:gd name="connsiteY6" fmla="*/ 1134928 h 1169500"/>
                      <a:gd name="connsiteX7" fmla="*/ 904875 w 904875"/>
                      <a:gd name="connsiteY7" fmla="*/ 1134928 h 1169500"/>
                      <a:gd name="connsiteX0" fmla="*/ 0 w 904875"/>
                      <a:gd name="connsiteY0" fmla="*/ 1115878 h 1143881"/>
                      <a:gd name="connsiteX1" fmla="*/ 238125 w 904875"/>
                      <a:gd name="connsiteY1" fmla="*/ 1058728 h 1143881"/>
                      <a:gd name="connsiteX2" fmla="*/ 333375 w 904875"/>
                      <a:gd name="connsiteY2" fmla="*/ 506278 h 1143881"/>
                      <a:gd name="connsiteX3" fmla="*/ 438150 w 904875"/>
                      <a:gd name="connsiteY3" fmla="*/ 1453 h 1143881"/>
                      <a:gd name="connsiteX4" fmla="*/ 447675 w 904875"/>
                      <a:gd name="connsiteY4" fmla="*/ 668203 h 1143881"/>
                      <a:gd name="connsiteX5" fmla="*/ 504825 w 904875"/>
                      <a:gd name="connsiteY5" fmla="*/ 1134928 h 1143881"/>
                      <a:gd name="connsiteX6" fmla="*/ 904875 w 904875"/>
                      <a:gd name="connsiteY6" fmla="*/ 1134928 h 1143881"/>
                      <a:gd name="connsiteX7" fmla="*/ 904875 w 904875"/>
                      <a:gd name="connsiteY7" fmla="*/ 1134928 h 1143881"/>
                      <a:gd name="connsiteX0" fmla="*/ 0 w 904875"/>
                      <a:gd name="connsiteY0" fmla="*/ 1115878 h 1136705"/>
                      <a:gd name="connsiteX1" fmla="*/ 238125 w 904875"/>
                      <a:gd name="connsiteY1" fmla="*/ 1058728 h 1136705"/>
                      <a:gd name="connsiteX2" fmla="*/ 333375 w 904875"/>
                      <a:gd name="connsiteY2" fmla="*/ 506278 h 1136705"/>
                      <a:gd name="connsiteX3" fmla="*/ 438150 w 904875"/>
                      <a:gd name="connsiteY3" fmla="*/ 1453 h 1136705"/>
                      <a:gd name="connsiteX4" fmla="*/ 447675 w 904875"/>
                      <a:gd name="connsiteY4" fmla="*/ 668203 h 1136705"/>
                      <a:gd name="connsiteX5" fmla="*/ 504825 w 904875"/>
                      <a:gd name="connsiteY5" fmla="*/ 1134928 h 1136705"/>
                      <a:gd name="connsiteX6" fmla="*/ 904875 w 904875"/>
                      <a:gd name="connsiteY6" fmla="*/ 1134928 h 1136705"/>
                      <a:gd name="connsiteX7" fmla="*/ 904875 w 904875"/>
                      <a:gd name="connsiteY7" fmla="*/ 1134928 h 1136705"/>
                      <a:gd name="connsiteX0" fmla="*/ 0 w 904875"/>
                      <a:gd name="connsiteY0" fmla="*/ 1115928 h 1172553"/>
                      <a:gd name="connsiteX1" fmla="*/ 219075 w 904875"/>
                      <a:gd name="connsiteY1" fmla="*/ 1134978 h 1172553"/>
                      <a:gd name="connsiteX2" fmla="*/ 333375 w 904875"/>
                      <a:gd name="connsiteY2" fmla="*/ 506328 h 1172553"/>
                      <a:gd name="connsiteX3" fmla="*/ 438150 w 904875"/>
                      <a:gd name="connsiteY3" fmla="*/ 1503 h 1172553"/>
                      <a:gd name="connsiteX4" fmla="*/ 447675 w 904875"/>
                      <a:gd name="connsiteY4" fmla="*/ 668253 h 1172553"/>
                      <a:gd name="connsiteX5" fmla="*/ 504825 w 904875"/>
                      <a:gd name="connsiteY5" fmla="*/ 1134978 h 1172553"/>
                      <a:gd name="connsiteX6" fmla="*/ 904875 w 904875"/>
                      <a:gd name="connsiteY6" fmla="*/ 1134978 h 1172553"/>
                      <a:gd name="connsiteX7" fmla="*/ 904875 w 904875"/>
                      <a:gd name="connsiteY7" fmla="*/ 1134978 h 1172553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952500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1095375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3183"/>
                      <a:gd name="connsiteX1" fmla="*/ 666750 w 1352550"/>
                      <a:gd name="connsiteY1" fmla="*/ 1133545 h 1283183"/>
                      <a:gd name="connsiteX2" fmla="*/ 809625 w 1352550"/>
                      <a:gd name="connsiteY2" fmla="*/ 619195 h 1283183"/>
                      <a:gd name="connsiteX3" fmla="*/ 885825 w 1352550"/>
                      <a:gd name="connsiteY3" fmla="*/ 70 h 1283183"/>
                      <a:gd name="connsiteX4" fmla="*/ 962025 w 1352550"/>
                      <a:gd name="connsiteY4" fmla="*/ 657295 h 1283183"/>
                      <a:gd name="connsiteX5" fmla="*/ 1095375 w 1352550"/>
                      <a:gd name="connsiteY5" fmla="*/ 1133545 h 1283183"/>
                      <a:gd name="connsiteX6" fmla="*/ 1352550 w 1352550"/>
                      <a:gd name="connsiteY6" fmla="*/ 1133545 h 1283183"/>
                      <a:gd name="connsiteX7" fmla="*/ 1352550 w 1352550"/>
                      <a:gd name="connsiteY7" fmla="*/ 1133545 h 1283183"/>
                      <a:gd name="connsiteX0" fmla="*/ 0 w 1009650"/>
                      <a:gd name="connsiteY0" fmla="*/ 1104970 h 1171849"/>
                      <a:gd name="connsiteX1" fmla="*/ 323850 w 1009650"/>
                      <a:gd name="connsiteY1" fmla="*/ 1133545 h 1171849"/>
                      <a:gd name="connsiteX2" fmla="*/ 466725 w 1009650"/>
                      <a:gd name="connsiteY2" fmla="*/ 619195 h 1171849"/>
                      <a:gd name="connsiteX3" fmla="*/ 542925 w 1009650"/>
                      <a:gd name="connsiteY3" fmla="*/ 70 h 1171849"/>
                      <a:gd name="connsiteX4" fmla="*/ 619125 w 1009650"/>
                      <a:gd name="connsiteY4" fmla="*/ 657295 h 1171849"/>
                      <a:gd name="connsiteX5" fmla="*/ 752475 w 1009650"/>
                      <a:gd name="connsiteY5" fmla="*/ 1133545 h 1171849"/>
                      <a:gd name="connsiteX6" fmla="*/ 1009650 w 1009650"/>
                      <a:gd name="connsiteY6" fmla="*/ 1133545 h 1171849"/>
                      <a:gd name="connsiteX7" fmla="*/ 1009650 w 1009650"/>
                      <a:gd name="connsiteY7" fmla="*/ 1133545 h 1171849"/>
                      <a:gd name="connsiteX0" fmla="*/ 0 w 1009650"/>
                      <a:gd name="connsiteY0" fmla="*/ 1104970 h 1165941"/>
                      <a:gd name="connsiteX1" fmla="*/ 323850 w 1009650"/>
                      <a:gd name="connsiteY1" fmla="*/ 1133545 h 1165941"/>
                      <a:gd name="connsiteX2" fmla="*/ 466725 w 1009650"/>
                      <a:gd name="connsiteY2" fmla="*/ 619195 h 1165941"/>
                      <a:gd name="connsiteX3" fmla="*/ 542925 w 1009650"/>
                      <a:gd name="connsiteY3" fmla="*/ 70 h 1165941"/>
                      <a:gd name="connsiteX4" fmla="*/ 619125 w 1009650"/>
                      <a:gd name="connsiteY4" fmla="*/ 657295 h 1165941"/>
                      <a:gd name="connsiteX5" fmla="*/ 752475 w 1009650"/>
                      <a:gd name="connsiteY5" fmla="*/ 1133545 h 1165941"/>
                      <a:gd name="connsiteX6" fmla="*/ 1009650 w 1009650"/>
                      <a:gd name="connsiteY6" fmla="*/ 1133545 h 1165941"/>
                      <a:gd name="connsiteX7" fmla="*/ 1009650 w 1009650"/>
                      <a:gd name="connsiteY7" fmla="*/ 1133545 h 1165941"/>
                      <a:gd name="connsiteX0" fmla="*/ 0 w 1000125"/>
                      <a:gd name="connsiteY0" fmla="*/ 1133545 h 1175223"/>
                      <a:gd name="connsiteX1" fmla="*/ 314325 w 1000125"/>
                      <a:gd name="connsiteY1" fmla="*/ 1133545 h 1175223"/>
                      <a:gd name="connsiteX2" fmla="*/ 457200 w 1000125"/>
                      <a:gd name="connsiteY2" fmla="*/ 619195 h 1175223"/>
                      <a:gd name="connsiteX3" fmla="*/ 533400 w 1000125"/>
                      <a:gd name="connsiteY3" fmla="*/ 70 h 1175223"/>
                      <a:gd name="connsiteX4" fmla="*/ 609600 w 1000125"/>
                      <a:gd name="connsiteY4" fmla="*/ 657295 h 1175223"/>
                      <a:gd name="connsiteX5" fmla="*/ 742950 w 1000125"/>
                      <a:gd name="connsiteY5" fmla="*/ 1133545 h 1175223"/>
                      <a:gd name="connsiteX6" fmla="*/ 1000125 w 1000125"/>
                      <a:gd name="connsiteY6" fmla="*/ 1133545 h 1175223"/>
                      <a:gd name="connsiteX7" fmla="*/ 1000125 w 1000125"/>
                      <a:gd name="connsiteY7" fmla="*/ 1133545 h 1175223"/>
                      <a:gd name="connsiteX0" fmla="*/ 0 w 1000125"/>
                      <a:gd name="connsiteY0" fmla="*/ 1133545 h 1172909"/>
                      <a:gd name="connsiteX1" fmla="*/ 314325 w 1000125"/>
                      <a:gd name="connsiteY1" fmla="*/ 1133545 h 1172909"/>
                      <a:gd name="connsiteX2" fmla="*/ 457200 w 1000125"/>
                      <a:gd name="connsiteY2" fmla="*/ 619195 h 1172909"/>
                      <a:gd name="connsiteX3" fmla="*/ 533400 w 1000125"/>
                      <a:gd name="connsiteY3" fmla="*/ 70 h 1172909"/>
                      <a:gd name="connsiteX4" fmla="*/ 609600 w 1000125"/>
                      <a:gd name="connsiteY4" fmla="*/ 657295 h 1172909"/>
                      <a:gd name="connsiteX5" fmla="*/ 742950 w 1000125"/>
                      <a:gd name="connsiteY5" fmla="*/ 1133545 h 1172909"/>
                      <a:gd name="connsiteX6" fmla="*/ 1000125 w 1000125"/>
                      <a:gd name="connsiteY6" fmla="*/ 1133545 h 1172909"/>
                      <a:gd name="connsiteX7" fmla="*/ 1000125 w 1000125"/>
                      <a:gd name="connsiteY7" fmla="*/ 1133545 h 1172909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125" h="1139295">
                        <a:moveTo>
                          <a:pt x="0" y="1133545"/>
                        </a:moveTo>
                        <a:cubicBezTo>
                          <a:pt x="113506" y="1139101"/>
                          <a:pt x="180975" y="1143070"/>
                          <a:pt x="314325" y="1133545"/>
                        </a:cubicBezTo>
                        <a:cubicBezTo>
                          <a:pt x="409575" y="1124020"/>
                          <a:pt x="430213" y="817632"/>
                          <a:pt x="457200" y="619195"/>
                        </a:cubicBezTo>
                        <a:cubicBezTo>
                          <a:pt x="484187" y="420758"/>
                          <a:pt x="508000" y="-6280"/>
                          <a:pt x="533400" y="70"/>
                        </a:cubicBezTo>
                        <a:cubicBezTo>
                          <a:pt x="558800" y="6420"/>
                          <a:pt x="584200" y="468383"/>
                          <a:pt x="609600" y="657295"/>
                        </a:cubicBezTo>
                        <a:cubicBezTo>
                          <a:pt x="635000" y="846207"/>
                          <a:pt x="677863" y="1139895"/>
                          <a:pt x="742950" y="1133545"/>
                        </a:cubicBezTo>
                        <a:cubicBezTo>
                          <a:pt x="808037" y="1127195"/>
                          <a:pt x="957263" y="1133545"/>
                          <a:pt x="1000125" y="1133545"/>
                        </a:cubicBezTo>
                        <a:lnTo>
                          <a:pt x="1000125" y="1133545"/>
                        </a:ln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35" name="Volný tvar 34"/>
                  <p:cNvSpPr/>
                  <p:nvPr/>
                </p:nvSpPr>
                <p:spPr>
                  <a:xfrm>
                    <a:off x="2478222" y="2210562"/>
                    <a:ext cx="447994" cy="1011235"/>
                  </a:xfrm>
                  <a:custGeom>
                    <a:avLst/>
                    <a:gdLst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9530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3815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15723 h 1170050"/>
                      <a:gd name="connsiteX1" fmla="*/ 238125 w 904875"/>
                      <a:gd name="connsiteY1" fmla="*/ 1058573 h 1170050"/>
                      <a:gd name="connsiteX2" fmla="*/ 333375 w 904875"/>
                      <a:gd name="connsiteY2" fmla="*/ 506123 h 1170050"/>
                      <a:gd name="connsiteX3" fmla="*/ 438150 w 904875"/>
                      <a:gd name="connsiteY3" fmla="*/ 1298 h 1170050"/>
                      <a:gd name="connsiteX4" fmla="*/ 476250 w 904875"/>
                      <a:gd name="connsiteY4" fmla="*/ 658523 h 1170050"/>
                      <a:gd name="connsiteX5" fmla="*/ 504825 w 904875"/>
                      <a:gd name="connsiteY5" fmla="*/ 1134773 h 1170050"/>
                      <a:gd name="connsiteX6" fmla="*/ 904875 w 904875"/>
                      <a:gd name="connsiteY6" fmla="*/ 1134773 h 1170050"/>
                      <a:gd name="connsiteX7" fmla="*/ 904875 w 904875"/>
                      <a:gd name="connsiteY7" fmla="*/ 1134773 h 1170050"/>
                      <a:gd name="connsiteX0" fmla="*/ 0 w 904875"/>
                      <a:gd name="connsiteY0" fmla="*/ 1115878 h 1169500"/>
                      <a:gd name="connsiteX1" fmla="*/ 238125 w 904875"/>
                      <a:gd name="connsiteY1" fmla="*/ 1058728 h 1169500"/>
                      <a:gd name="connsiteX2" fmla="*/ 333375 w 904875"/>
                      <a:gd name="connsiteY2" fmla="*/ 506278 h 1169500"/>
                      <a:gd name="connsiteX3" fmla="*/ 438150 w 904875"/>
                      <a:gd name="connsiteY3" fmla="*/ 1453 h 1169500"/>
                      <a:gd name="connsiteX4" fmla="*/ 447675 w 904875"/>
                      <a:gd name="connsiteY4" fmla="*/ 668203 h 1169500"/>
                      <a:gd name="connsiteX5" fmla="*/ 504825 w 904875"/>
                      <a:gd name="connsiteY5" fmla="*/ 1134928 h 1169500"/>
                      <a:gd name="connsiteX6" fmla="*/ 904875 w 904875"/>
                      <a:gd name="connsiteY6" fmla="*/ 1134928 h 1169500"/>
                      <a:gd name="connsiteX7" fmla="*/ 904875 w 904875"/>
                      <a:gd name="connsiteY7" fmla="*/ 1134928 h 1169500"/>
                      <a:gd name="connsiteX0" fmla="*/ 0 w 904875"/>
                      <a:gd name="connsiteY0" fmla="*/ 1115878 h 1143881"/>
                      <a:gd name="connsiteX1" fmla="*/ 238125 w 904875"/>
                      <a:gd name="connsiteY1" fmla="*/ 1058728 h 1143881"/>
                      <a:gd name="connsiteX2" fmla="*/ 333375 w 904875"/>
                      <a:gd name="connsiteY2" fmla="*/ 506278 h 1143881"/>
                      <a:gd name="connsiteX3" fmla="*/ 438150 w 904875"/>
                      <a:gd name="connsiteY3" fmla="*/ 1453 h 1143881"/>
                      <a:gd name="connsiteX4" fmla="*/ 447675 w 904875"/>
                      <a:gd name="connsiteY4" fmla="*/ 668203 h 1143881"/>
                      <a:gd name="connsiteX5" fmla="*/ 504825 w 904875"/>
                      <a:gd name="connsiteY5" fmla="*/ 1134928 h 1143881"/>
                      <a:gd name="connsiteX6" fmla="*/ 904875 w 904875"/>
                      <a:gd name="connsiteY6" fmla="*/ 1134928 h 1143881"/>
                      <a:gd name="connsiteX7" fmla="*/ 904875 w 904875"/>
                      <a:gd name="connsiteY7" fmla="*/ 1134928 h 1143881"/>
                      <a:gd name="connsiteX0" fmla="*/ 0 w 904875"/>
                      <a:gd name="connsiteY0" fmla="*/ 1115878 h 1136705"/>
                      <a:gd name="connsiteX1" fmla="*/ 238125 w 904875"/>
                      <a:gd name="connsiteY1" fmla="*/ 1058728 h 1136705"/>
                      <a:gd name="connsiteX2" fmla="*/ 333375 w 904875"/>
                      <a:gd name="connsiteY2" fmla="*/ 506278 h 1136705"/>
                      <a:gd name="connsiteX3" fmla="*/ 438150 w 904875"/>
                      <a:gd name="connsiteY3" fmla="*/ 1453 h 1136705"/>
                      <a:gd name="connsiteX4" fmla="*/ 447675 w 904875"/>
                      <a:gd name="connsiteY4" fmla="*/ 668203 h 1136705"/>
                      <a:gd name="connsiteX5" fmla="*/ 504825 w 904875"/>
                      <a:gd name="connsiteY5" fmla="*/ 1134928 h 1136705"/>
                      <a:gd name="connsiteX6" fmla="*/ 904875 w 904875"/>
                      <a:gd name="connsiteY6" fmla="*/ 1134928 h 1136705"/>
                      <a:gd name="connsiteX7" fmla="*/ 904875 w 904875"/>
                      <a:gd name="connsiteY7" fmla="*/ 1134928 h 1136705"/>
                      <a:gd name="connsiteX0" fmla="*/ 0 w 904875"/>
                      <a:gd name="connsiteY0" fmla="*/ 1115928 h 1172553"/>
                      <a:gd name="connsiteX1" fmla="*/ 219075 w 904875"/>
                      <a:gd name="connsiteY1" fmla="*/ 1134978 h 1172553"/>
                      <a:gd name="connsiteX2" fmla="*/ 333375 w 904875"/>
                      <a:gd name="connsiteY2" fmla="*/ 506328 h 1172553"/>
                      <a:gd name="connsiteX3" fmla="*/ 438150 w 904875"/>
                      <a:gd name="connsiteY3" fmla="*/ 1503 h 1172553"/>
                      <a:gd name="connsiteX4" fmla="*/ 447675 w 904875"/>
                      <a:gd name="connsiteY4" fmla="*/ 668253 h 1172553"/>
                      <a:gd name="connsiteX5" fmla="*/ 504825 w 904875"/>
                      <a:gd name="connsiteY5" fmla="*/ 1134978 h 1172553"/>
                      <a:gd name="connsiteX6" fmla="*/ 904875 w 904875"/>
                      <a:gd name="connsiteY6" fmla="*/ 1134978 h 1172553"/>
                      <a:gd name="connsiteX7" fmla="*/ 904875 w 904875"/>
                      <a:gd name="connsiteY7" fmla="*/ 1134978 h 1172553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952500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1095375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3183"/>
                      <a:gd name="connsiteX1" fmla="*/ 666750 w 1352550"/>
                      <a:gd name="connsiteY1" fmla="*/ 1133545 h 1283183"/>
                      <a:gd name="connsiteX2" fmla="*/ 809625 w 1352550"/>
                      <a:gd name="connsiteY2" fmla="*/ 619195 h 1283183"/>
                      <a:gd name="connsiteX3" fmla="*/ 885825 w 1352550"/>
                      <a:gd name="connsiteY3" fmla="*/ 70 h 1283183"/>
                      <a:gd name="connsiteX4" fmla="*/ 962025 w 1352550"/>
                      <a:gd name="connsiteY4" fmla="*/ 657295 h 1283183"/>
                      <a:gd name="connsiteX5" fmla="*/ 1095375 w 1352550"/>
                      <a:gd name="connsiteY5" fmla="*/ 1133545 h 1283183"/>
                      <a:gd name="connsiteX6" fmla="*/ 1352550 w 1352550"/>
                      <a:gd name="connsiteY6" fmla="*/ 1133545 h 1283183"/>
                      <a:gd name="connsiteX7" fmla="*/ 1352550 w 1352550"/>
                      <a:gd name="connsiteY7" fmla="*/ 1133545 h 1283183"/>
                      <a:gd name="connsiteX0" fmla="*/ 0 w 1009650"/>
                      <a:gd name="connsiteY0" fmla="*/ 1104970 h 1171849"/>
                      <a:gd name="connsiteX1" fmla="*/ 323850 w 1009650"/>
                      <a:gd name="connsiteY1" fmla="*/ 1133545 h 1171849"/>
                      <a:gd name="connsiteX2" fmla="*/ 466725 w 1009650"/>
                      <a:gd name="connsiteY2" fmla="*/ 619195 h 1171849"/>
                      <a:gd name="connsiteX3" fmla="*/ 542925 w 1009650"/>
                      <a:gd name="connsiteY3" fmla="*/ 70 h 1171849"/>
                      <a:gd name="connsiteX4" fmla="*/ 619125 w 1009650"/>
                      <a:gd name="connsiteY4" fmla="*/ 657295 h 1171849"/>
                      <a:gd name="connsiteX5" fmla="*/ 752475 w 1009650"/>
                      <a:gd name="connsiteY5" fmla="*/ 1133545 h 1171849"/>
                      <a:gd name="connsiteX6" fmla="*/ 1009650 w 1009650"/>
                      <a:gd name="connsiteY6" fmla="*/ 1133545 h 1171849"/>
                      <a:gd name="connsiteX7" fmla="*/ 1009650 w 1009650"/>
                      <a:gd name="connsiteY7" fmla="*/ 1133545 h 1171849"/>
                      <a:gd name="connsiteX0" fmla="*/ 0 w 1009650"/>
                      <a:gd name="connsiteY0" fmla="*/ 1104970 h 1165941"/>
                      <a:gd name="connsiteX1" fmla="*/ 323850 w 1009650"/>
                      <a:gd name="connsiteY1" fmla="*/ 1133545 h 1165941"/>
                      <a:gd name="connsiteX2" fmla="*/ 466725 w 1009650"/>
                      <a:gd name="connsiteY2" fmla="*/ 619195 h 1165941"/>
                      <a:gd name="connsiteX3" fmla="*/ 542925 w 1009650"/>
                      <a:gd name="connsiteY3" fmla="*/ 70 h 1165941"/>
                      <a:gd name="connsiteX4" fmla="*/ 619125 w 1009650"/>
                      <a:gd name="connsiteY4" fmla="*/ 657295 h 1165941"/>
                      <a:gd name="connsiteX5" fmla="*/ 752475 w 1009650"/>
                      <a:gd name="connsiteY5" fmla="*/ 1133545 h 1165941"/>
                      <a:gd name="connsiteX6" fmla="*/ 1009650 w 1009650"/>
                      <a:gd name="connsiteY6" fmla="*/ 1133545 h 1165941"/>
                      <a:gd name="connsiteX7" fmla="*/ 1009650 w 1009650"/>
                      <a:gd name="connsiteY7" fmla="*/ 1133545 h 1165941"/>
                      <a:gd name="connsiteX0" fmla="*/ 0 w 1000125"/>
                      <a:gd name="connsiteY0" fmla="*/ 1133545 h 1175223"/>
                      <a:gd name="connsiteX1" fmla="*/ 314325 w 1000125"/>
                      <a:gd name="connsiteY1" fmla="*/ 1133545 h 1175223"/>
                      <a:gd name="connsiteX2" fmla="*/ 457200 w 1000125"/>
                      <a:gd name="connsiteY2" fmla="*/ 619195 h 1175223"/>
                      <a:gd name="connsiteX3" fmla="*/ 533400 w 1000125"/>
                      <a:gd name="connsiteY3" fmla="*/ 70 h 1175223"/>
                      <a:gd name="connsiteX4" fmla="*/ 609600 w 1000125"/>
                      <a:gd name="connsiteY4" fmla="*/ 657295 h 1175223"/>
                      <a:gd name="connsiteX5" fmla="*/ 742950 w 1000125"/>
                      <a:gd name="connsiteY5" fmla="*/ 1133545 h 1175223"/>
                      <a:gd name="connsiteX6" fmla="*/ 1000125 w 1000125"/>
                      <a:gd name="connsiteY6" fmla="*/ 1133545 h 1175223"/>
                      <a:gd name="connsiteX7" fmla="*/ 1000125 w 1000125"/>
                      <a:gd name="connsiteY7" fmla="*/ 1133545 h 1175223"/>
                      <a:gd name="connsiteX0" fmla="*/ 0 w 1000125"/>
                      <a:gd name="connsiteY0" fmla="*/ 1133545 h 1172909"/>
                      <a:gd name="connsiteX1" fmla="*/ 314325 w 1000125"/>
                      <a:gd name="connsiteY1" fmla="*/ 1133545 h 1172909"/>
                      <a:gd name="connsiteX2" fmla="*/ 457200 w 1000125"/>
                      <a:gd name="connsiteY2" fmla="*/ 619195 h 1172909"/>
                      <a:gd name="connsiteX3" fmla="*/ 533400 w 1000125"/>
                      <a:gd name="connsiteY3" fmla="*/ 70 h 1172909"/>
                      <a:gd name="connsiteX4" fmla="*/ 609600 w 1000125"/>
                      <a:gd name="connsiteY4" fmla="*/ 657295 h 1172909"/>
                      <a:gd name="connsiteX5" fmla="*/ 742950 w 1000125"/>
                      <a:gd name="connsiteY5" fmla="*/ 1133545 h 1172909"/>
                      <a:gd name="connsiteX6" fmla="*/ 1000125 w 1000125"/>
                      <a:gd name="connsiteY6" fmla="*/ 1133545 h 1172909"/>
                      <a:gd name="connsiteX7" fmla="*/ 1000125 w 1000125"/>
                      <a:gd name="connsiteY7" fmla="*/ 1133545 h 1172909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125" h="1139295">
                        <a:moveTo>
                          <a:pt x="0" y="1133545"/>
                        </a:moveTo>
                        <a:cubicBezTo>
                          <a:pt x="113506" y="1139101"/>
                          <a:pt x="180975" y="1143070"/>
                          <a:pt x="314325" y="1133545"/>
                        </a:cubicBezTo>
                        <a:cubicBezTo>
                          <a:pt x="409575" y="1124020"/>
                          <a:pt x="430213" y="817632"/>
                          <a:pt x="457200" y="619195"/>
                        </a:cubicBezTo>
                        <a:cubicBezTo>
                          <a:pt x="484187" y="420758"/>
                          <a:pt x="508000" y="-6280"/>
                          <a:pt x="533400" y="70"/>
                        </a:cubicBezTo>
                        <a:cubicBezTo>
                          <a:pt x="558800" y="6420"/>
                          <a:pt x="584200" y="468383"/>
                          <a:pt x="609600" y="657295"/>
                        </a:cubicBezTo>
                        <a:cubicBezTo>
                          <a:pt x="635000" y="846207"/>
                          <a:pt x="677863" y="1139895"/>
                          <a:pt x="742950" y="1133545"/>
                        </a:cubicBezTo>
                        <a:cubicBezTo>
                          <a:pt x="808037" y="1127195"/>
                          <a:pt x="957263" y="1133545"/>
                          <a:pt x="1000125" y="1133545"/>
                        </a:cubicBezTo>
                        <a:lnTo>
                          <a:pt x="1000125" y="1133545"/>
                        </a:ln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36" name="Volný tvar 35"/>
                  <p:cNvSpPr/>
                  <p:nvPr/>
                </p:nvSpPr>
                <p:spPr>
                  <a:xfrm>
                    <a:off x="5011113" y="2777598"/>
                    <a:ext cx="443071" cy="437996"/>
                  </a:xfrm>
                  <a:custGeom>
                    <a:avLst/>
                    <a:gdLst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9530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3815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15723 h 1170050"/>
                      <a:gd name="connsiteX1" fmla="*/ 238125 w 904875"/>
                      <a:gd name="connsiteY1" fmla="*/ 1058573 h 1170050"/>
                      <a:gd name="connsiteX2" fmla="*/ 333375 w 904875"/>
                      <a:gd name="connsiteY2" fmla="*/ 506123 h 1170050"/>
                      <a:gd name="connsiteX3" fmla="*/ 438150 w 904875"/>
                      <a:gd name="connsiteY3" fmla="*/ 1298 h 1170050"/>
                      <a:gd name="connsiteX4" fmla="*/ 476250 w 904875"/>
                      <a:gd name="connsiteY4" fmla="*/ 658523 h 1170050"/>
                      <a:gd name="connsiteX5" fmla="*/ 504825 w 904875"/>
                      <a:gd name="connsiteY5" fmla="*/ 1134773 h 1170050"/>
                      <a:gd name="connsiteX6" fmla="*/ 904875 w 904875"/>
                      <a:gd name="connsiteY6" fmla="*/ 1134773 h 1170050"/>
                      <a:gd name="connsiteX7" fmla="*/ 904875 w 904875"/>
                      <a:gd name="connsiteY7" fmla="*/ 1134773 h 1170050"/>
                      <a:gd name="connsiteX0" fmla="*/ 0 w 904875"/>
                      <a:gd name="connsiteY0" fmla="*/ 1115878 h 1169500"/>
                      <a:gd name="connsiteX1" fmla="*/ 238125 w 904875"/>
                      <a:gd name="connsiteY1" fmla="*/ 1058728 h 1169500"/>
                      <a:gd name="connsiteX2" fmla="*/ 333375 w 904875"/>
                      <a:gd name="connsiteY2" fmla="*/ 506278 h 1169500"/>
                      <a:gd name="connsiteX3" fmla="*/ 438150 w 904875"/>
                      <a:gd name="connsiteY3" fmla="*/ 1453 h 1169500"/>
                      <a:gd name="connsiteX4" fmla="*/ 447675 w 904875"/>
                      <a:gd name="connsiteY4" fmla="*/ 668203 h 1169500"/>
                      <a:gd name="connsiteX5" fmla="*/ 504825 w 904875"/>
                      <a:gd name="connsiteY5" fmla="*/ 1134928 h 1169500"/>
                      <a:gd name="connsiteX6" fmla="*/ 904875 w 904875"/>
                      <a:gd name="connsiteY6" fmla="*/ 1134928 h 1169500"/>
                      <a:gd name="connsiteX7" fmla="*/ 904875 w 904875"/>
                      <a:gd name="connsiteY7" fmla="*/ 1134928 h 1169500"/>
                      <a:gd name="connsiteX0" fmla="*/ 0 w 904875"/>
                      <a:gd name="connsiteY0" fmla="*/ 1115878 h 1143881"/>
                      <a:gd name="connsiteX1" fmla="*/ 238125 w 904875"/>
                      <a:gd name="connsiteY1" fmla="*/ 1058728 h 1143881"/>
                      <a:gd name="connsiteX2" fmla="*/ 333375 w 904875"/>
                      <a:gd name="connsiteY2" fmla="*/ 506278 h 1143881"/>
                      <a:gd name="connsiteX3" fmla="*/ 438150 w 904875"/>
                      <a:gd name="connsiteY3" fmla="*/ 1453 h 1143881"/>
                      <a:gd name="connsiteX4" fmla="*/ 447675 w 904875"/>
                      <a:gd name="connsiteY4" fmla="*/ 668203 h 1143881"/>
                      <a:gd name="connsiteX5" fmla="*/ 504825 w 904875"/>
                      <a:gd name="connsiteY5" fmla="*/ 1134928 h 1143881"/>
                      <a:gd name="connsiteX6" fmla="*/ 904875 w 904875"/>
                      <a:gd name="connsiteY6" fmla="*/ 1134928 h 1143881"/>
                      <a:gd name="connsiteX7" fmla="*/ 904875 w 904875"/>
                      <a:gd name="connsiteY7" fmla="*/ 1134928 h 1143881"/>
                      <a:gd name="connsiteX0" fmla="*/ 0 w 904875"/>
                      <a:gd name="connsiteY0" fmla="*/ 1115878 h 1136705"/>
                      <a:gd name="connsiteX1" fmla="*/ 238125 w 904875"/>
                      <a:gd name="connsiteY1" fmla="*/ 1058728 h 1136705"/>
                      <a:gd name="connsiteX2" fmla="*/ 333375 w 904875"/>
                      <a:gd name="connsiteY2" fmla="*/ 506278 h 1136705"/>
                      <a:gd name="connsiteX3" fmla="*/ 438150 w 904875"/>
                      <a:gd name="connsiteY3" fmla="*/ 1453 h 1136705"/>
                      <a:gd name="connsiteX4" fmla="*/ 447675 w 904875"/>
                      <a:gd name="connsiteY4" fmla="*/ 668203 h 1136705"/>
                      <a:gd name="connsiteX5" fmla="*/ 504825 w 904875"/>
                      <a:gd name="connsiteY5" fmla="*/ 1134928 h 1136705"/>
                      <a:gd name="connsiteX6" fmla="*/ 904875 w 904875"/>
                      <a:gd name="connsiteY6" fmla="*/ 1134928 h 1136705"/>
                      <a:gd name="connsiteX7" fmla="*/ 904875 w 904875"/>
                      <a:gd name="connsiteY7" fmla="*/ 1134928 h 1136705"/>
                      <a:gd name="connsiteX0" fmla="*/ 0 w 904875"/>
                      <a:gd name="connsiteY0" fmla="*/ 1115928 h 1172553"/>
                      <a:gd name="connsiteX1" fmla="*/ 219075 w 904875"/>
                      <a:gd name="connsiteY1" fmla="*/ 1134978 h 1172553"/>
                      <a:gd name="connsiteX2" fmla="*/ 333375 w 904875"/>
                      <a:gd name="connsiteY2" fmla="*/ 506328 h 1172553"/>
                      <a:gd name="connsiteX3" fmla="*/ 438150 w 904875"/>
                      <a:gd name="connsiteY3" fmla="*/ 1503 h 1172553"/>
                      <a:gd name="connsiteX4" fmla="*/ 447675 w 904875"/>
                      <a:gd name="connsiteY4" fmla="*/ 668253 h 1172553"/>
                      <a:gd name="connsiteX5" fmla="*/ 504825 w 904875"/>
                      <a:gd name="connsiteY5" fmla="*/ 1134978 h 1172553"/>
                      <a:gd name="connsiteX6" fmla="*/ 904875 w 904875"/>
                      <a:gd name="connsiteY6" fmla="*/ 1134978 h 1172553"/>
                      <a:gd name="connsiteX7" fmla="*/ 904875 w 904875"/>
                      <a:gd name="connsiteY7" fmla="*/ 1134978 h 1172553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952500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1095375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3183"/>
                      <a:gd name="connsiteX1" fmla="*/ 666750 w 1352550"/>
                      <a:gd name="connsiteY1" fmla="*/ 1133545 h 1283183"/>
                      <a:gd name="connsiteX2" fmla="*/ 809625 w 1352550"/>
                      <a:gd name="connsiteY2" fmla="*/ 619195 h 1283183"/>
                      <a:gd name="connsiteX3" fmla="*/ 885825 w 1352550"/>
                      <a:gd name="connsiteY3" fmla="*/ 70 h 1283183"/>
                      <a:gd name="connsiteX4" fmla="*/ 962025 w 1352550"/>
                      <a:gd name="connsiteY4" fmla="*/ 657295 h 1283183"/>
                      <a:gd name="connsiteX5" fmla="*/ 1095375 w 1352550"/>
                      <a:gd name="connsiteY5" fmla="*/ 1133545 h 1283183"/>
                      <a:gd name="connsiteX6" fmla="*/ 1352550 w 1352550"/>
                      <a:gd name="connsiteY6" fmla="*/ 1133545 h 1283183"/>
                      <a:gd name="connsiteX7" fmla="*/ 1352550 w 1352550"/>
                      <a:gd name="connsiteY7" fmla="*/ 1133545 h 1283183"/>
                      <a:gd name="connsiteX0" fmla="*/ 0 w 1009650"/>
                      <a:gd name="connsiteY0" fmla="*/ 1104970 h 1171849"/>
                      <a:gd name="connsiteX1" fmla="*/ 323850 w 1009650"/>
                      <a:gd name="connsiteY1" fmla="*/ 1133545 h 1171849"/>
                      <a:gd name="connsiteX2" fmla="*/ 466725 w 1009650"/>
                      <a:gd name="connsiteY2" fmla="*/ 619195 h 1171849"/>
                      <a:gd name="connsiteX3" fmla="*/ 542925 w 1009650"/>
                      <a:gd name="connsiteY3" fmla="*/ 70 h 1171849"/>
                      <a:gd name="connsiteX4" fmla="*/ 619125 w 1009650"/>
                      <a:gd name="connsiteY4" fmla="*/ 657295 h 1171849"/>
                      <a:gd name="connsiteX5" fmla="*/ 752475 w 1009650"/>
                      <a:gd name="connsiteY5" fmla="*/ 1133545 h 1171849"/>
                      <a:gd name="connsiteX6" fmla="*/ 1009650 w 1009650"/>
                      <a:gd name="connsiteY6" fmla="*/ 1133545 h 1171849"/>
                      <a:gd name="connsiteX7" fmla="*/ 1009650 w 1009650"/>
                      <a:gd name="connsiteY7" fmla="*/ 1133545 h 1171849"/>
                      <a:gd name="connsiteX0" fmla="*/ 0 w 1009650"/>
                      <a:gd name="connsiteY0" fmla="*/ 1104970 h 1165941"/>
                      <a:gd name="connsiteX1" fmla="*/ 323850 w 1009650"/>
                      <a:gd name="connsiteY1" fmla="*/ 1133545 h 1165941"/>
                      <a:gd name="connsiteX2" fmla="*/ 466725 w 1009650"/>
                      <a:gd name="connsiteY2" fmla="*/ 619195 h 1165941"/>
                      <a:gd name="connsiteX3" fmla="*/ 542925 w 1009650"/>
                      <a:gd name="connsiteY3" fmla="*/ 70 h 1165941"/>
                      <a:gd name="connsiteX4" fmla="*/ 619125 w 1009650"/>
                      <a:gd name="connsiteY4" fmla="*/ 657295 h 1165941"/>
                      <a:gd name="connsiteX5" fmla="*/ 752475 w 1009650"/>
                      <a:gd name="connsiteY5" fmla="*/ 1133545 h 1165941"/>
                      <a:gd name="connsiteX6" fmla="*/ 1009650 w 1009650"/>
                      <a:gd name="connsiteY6" fmla="*/ 1133545 h 1165941"/>
                      <a:gd name="connsiteX7" fmla="*/ 1009650 w 1009650"/>
                      <a:gd name="connsiteY7" fmla="*/ 1133545 h 1165941"/>
                      <a:gd name="connsiteX0" fmla="*/ 0 w 1000125"/>
                      <a:gd name="connsiteY0" fmla="*/ 1133545 h 1175223"/>
                      <a:gd name="connsiteX1" fmla="*/ 314325 w 1000125"/>
                      <a:gd name="connsiteY1" fmla="*/ 1133545 h 1175223"/>
                      <a:gd name="connsiteX2" fmla="*/ 457200 w 1000125"/>
                      <a:gd name="connsiteY2" fmla="*/ 619195 h 1175223"/>
                      <a:gd name="connsiteX3" fmla="*/ 533400 w 1000125"/>
                      <a:gd name="connsiteY3" fmla="*/ 70 h 1175223"/>
                      <a:gd name="connsiteX4" fmla="*/ 609600 w 1000125"/>
                      <a:gd name="connsiteY4" fmla="*/ 657295 h 1175223"/>
                      <a:gd name="connsiteX5" fmla="*/ 742950 w 1000125"/>
                      <a:gd name="connsiteY5" fmla="*/ 1133545 h 1175223"/>
                      <a:gd name="connsiteX6" fmla="*/ 1000125 w 1000125"/>
                      <a:gd name="connsiteY6" fmla="*/ 1133545 h 1175223"/>
                      <a:gd name="connsiteX7" fmla="*/ 1000125 w 1000125"/>
                      <a:gd name="connsiteY7" fmla="*/ 1133545 h 1175223"/>
                      <a:gd name="connsiteX0" fmla="*/ 0 w 1000125"/>
                      <a:gd name="connsiteY0" fmla="*/ 1133545 h 1172909"/>
                      <a:gd name="connsiteX1" fmla="*/ 314325 w 1000125"/>
                      <a:gd name="connsiteY1" fmla="*/ 1133545 h 1172909"/>
                      <a:gd name="connsiteX2" fmla="*/ 457200 w 1000125"/>
                      <a:gd name="connsiteY2" fmla="*/ 619195 h 1172909"/>
                      <a:gd name="connsiteX3" fmla="*/ 533400 w 1000125"/>
                      <a:gd name="connsiteY3" fmla="*/ 70 h 1172909"/>
                      <a:gd name="connsiteX4" fmla="*/ 609600 w 1000125"/>
                      <a:gd name="connsiteY4" fmla="*/ 657295 h 1172909"/>
                      <a:gd name="connsiteX5" fmla="*/ 742950 w 1000125"/>
                      <a:gd name="connsiteY5" fmla="*/ 1133545 h 1172909"/>
                      <a:gd name="connsiteX6" fmla="*/ 1000125 w 1000125"/>
                      <a:gd name="connsiteY6" fmla="*/ 1133545 h 1172909"/>
                      <a:gd name="connsiteX7" fmla="*/ 1000125 w 1000125"/>
                      <a:gd name="connsiteY7" fmla="*/ 1133545 h 1172909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125" h="1139295">
                        <a:moveTo>
                          <a:pt x="0" y="1133545"/>
                        </a:moveTo>
                        <a:cubicBezTo>
                          <a:pt x="113506" y="1139101"/>
                          <a:pt x="180975" y="1143070"/>
                          <a:pt x="314325" y="1133545"/>
                        </a:cubicBezTo>
                        <a:cubicBezTo>
                          <a:pt x="409575" y="1124020"/>
                          <a:pt x="430213" y="817632"/>
                          <a:pt x="457200" y="619195"/>
                        </a:cubicBezTo>
                        <a:cubicBezTo>
                          <a:pt x="484187" y="420758"/>
                          <a:pt x="508000" y="-6280"/>
                          <a:pt x="533400" y="70"/>
                        </a:cubicBezTo>
                        <a:cubicBezTo>
                          <a:pt x="558800" y="6420"/>
                          <a:pt x="584200" y="468383"/>
                          <a:pt x="609600" y="657295"/>
                        </a:cubicBezTo>
                        <a:cubicBezTo>
                          <a:pt x="635000" y="846207"/>
                          <a:pt x="677863" y="1139895"/>
                          <a:pt x="742950" y="1133545"/>
                        </a:cubicBezTo>
                        <a:cubicBezTo>
                          <a:pt x="808037" y="1127195"/>
                          <a:pt x="957263" y="1133545"/>
                          <a:pt x="1000125" y="1133545"/>
                        </a:cubicBezTo>
                        <a:lnTo>
                          <a:pt x="1000125" y="1133545"/>
                        </a:lnTo>
                      </a:path>
                    </a:pathLst>
                  </a:cu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37" name="Volný tvar 36"/>
                  <p:cNvSpPr/>
                  <p:nvPr/>
                </p:nvSpPr>
                <p:spPr>
                  <a:xfrm>
                    <a:off x="4890500" y="2874379"/>
                    <a:ext cx="443071" cy="347418"/>
                  </a:xfrm>
                  <a:custGeom>
                    <a:avLst/>
                    <a:gdLst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9530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3815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15723 h 1170050"/>
                      <a:gd name="connsiteX1" fmla="*/ 238125 w 904875"/>
                      <a:gd name="connsiteY1" fmla="*/ 1058573 h 1170050"/>
                      <a:gd name="connsiteX2" fmla="*/ 333375 w 904875"/>
                      <a:gd name="connsiteY2" fmla="*/ 506123 h 1170050"/>
                      <a:gd name="connsiteX3" fmla="*/ 438150 w 904875"/>
                      <a:gd name="connsiteY3" fmla="*/ 1298 h 1170050"/>
                      <a:gd name="connsiteX4" fmla="*/ 476250 w 904875"/>
                      <a:gd name="connsiteY4" fmla="*/ 658523 h 1170050"/>
                      <a:gd name="connsiteX5" fmla="*/ 504825 w 904875"/>
                      <a:gd name="connsiteY5" fmla="*/ 1134773 h 1170050"/>
                      <a:gd name="connsiteX6" fmla="*/ 904875 w 904875"/>
                      <a:gd name="connsiteY6" fmla="*/ 1134773 h 1170050"/>
                      <a:gd name="connsiteX7" fmla="*/ 904875 w 904875"/>
                      <a:gd name="connsiteY7" fmla="*/ 1134773 h 1170050"/>
                      <a:gd name="connsiteX0" fmla="*/ 0 w 904875"/>
                      <a:gd name="connsiteY0" fmla="*/ 1115878 h 1169500"/>
                      <a:gd name="connsiteX1" fmla="*/ 238125 w 904875"/>
                      <a:gd name="connsiteY1" fmla="*/ 1058728 h 1169500"/>
                      <a:gd name="connsiteX2" fmla="*/ 333375 w 904875"/>
                      <a:gd name="connsiteY2" fmla="*/ 506278 h 1169500"/>
                      <a:gd name="connsiteX3" fmla="*/ 438150 w 904875"/>
                      <a:gd name="connsiteY3" fmla="*/ 1453 h 1169500"/>
                      <a:gd name="connsiteX4" fmla="*/ 447675 w 904875"/>
                      <a:gd name="connsiteY4" fmla="*/ 668203 h 1169500"/>
                      <a:gd name="connsiteX5" fmla="*/ 504825 w 904875"/>
                      <a:gd name="connsiteY5" fmla="*/ 1134928 h 1169500"/>
                      <a:gd name="connsiteX6" fmla="*/ 904875 w 904875"/>
                      <a:gd name="connsiteY6" fmla="*/ 1134928 h 1169500"/>
                      <a:gd name="connsiteX7" fmla="*/ 904875 w 904875"/>
                      <a:gd name="connsiteY7" fmla="*/ 1134928 h 1169500"/>
                      <a:gd name="connsiteX0" fmla="*/ 0 w 904875"/>
                      <a:gd name="connsiteY0" fmla="*/ 1115878 h 1143881"/>
                      <a:gd name="connsiteX1" fmla="*/ 238125 w 904875"/>
                      <a:gd name="connsiteY1" fmla="*/ 1058728 h 1143881"/>
                      <a:gd name="connsiteX2" fmla="*/ 333375 w 904875"/>
                      <a:gd name="connsiteY2" fmla="*/ 506278 h 1143881"/>
                      <a:gd name="connsiteX3" fmla="*/ 438150 w 904875"/>
                      <a:gd name="connsiteY3" fmla="*/ 1453 h 1143881"/>
                      <a:gd name="connsiteX4" fmla="*/ 447675 w 904875"/>
                      <a:gd name="connsiteY4" fmla="*/ 668203 h 1143881"/>
                      <a:gd name="connsiteX5" fmla="*/ 504825 w 904875"/>
                      <a:gd name="connsiteY5" fmla="*/ 1134928 h 1143881"/>
                      <a:gd name="connsiteX6" fmla="*/ 904875 w 904875"/>
                      <a:gd name="connsiteY6" fmla="*/ 1134928 h 1143881"/>
                      <a:gd name="connsiteX7" fmla="*/ 904875 w 904875"/>
                      <a:gd name="connsiteY7" fmla="*/ 1134928 h 1143881"/>
                      <a:gd name="connsiteX0" fmla="*/ 0 w 904875"/>
                      <a:gd name="connsiteY0" fmla="*/ 1115878 h 1136705"/>
                      <a:gd name="connsiteX1" fmla="*/ 238125 w 904875"/>
                      <a:gd name="connsiteY1" fmla="*/ 1058728 h 1136705"/>
                      <a:gd name="connsiteX2" fmla="*/ 333375 w 904875"/>
                      <a:gd name="connsiteY2" fmla="*/ 506278 h 1136705"/>
                      <a:gd name="connsiteX3" fmla="*/ 438150 w 904875"/>
                      <a:gd name="connsiteY3" fmla="*/ 1453 h 1136705"/>
                      <a:gd name="connsiteX4" fmla="*/ 447675 w 904875"/>
                      <a:gd name="connsiteY4" fmla="*/ 668203 h 1136705"/>
                      <a:gd name="connsiteX5" fmla="*/ 504825 w 904875"/>
                      <a:gd name="connsiteY5" fmla="*/ 1134928 h 1136705"/>
                      <a:gd name="connsiteX6" fmla="*/ 904875 w 904875"/>
                      <a:gd name="connsiteY6" fmla="*/ 1134928 h 1136705"/>
                      <a:gd name="connsiteX7" fmla="*/ 904875 w 904875"/>
                      <a:gd name="connsiteY7" fmla="*/ 1134928 h 1136705"/>
                      <a:gd name="connsiteX0" fmla="*/ 0 w 904875"/>
                      <a:gd name="connsiteY0" fmla="*/ 1115928 h 1172553"/>
                      <a:gd name="connsiteX1" fmla="*/ 219075 w 904875"/>
                      <a:gd name="connsiteY1" fmla="*/ 1134978 h 1172553"/>
                      <a:gd name="connsiteX2" fmla="*/ 333375 w 904875"/>
                      <a:gd name="connsiteY2" fmla="*/ 506328 h 1172553"/>
                      <a:gd name="connsiteX3" fmla="*/ 438150 w 904875"/>
                      <a:gd name="connsiteY3" fmla="*/ 1503 h 1172553"/>
                      <a:gd name="connsiteX4" fmla="*/ 447675 w 904875"/>
                      <a:gd name="connsiteY4" fmla="*/ 668253 h 1172553"/>
                      <a:gd name="connsiteX5" fmla="*/ 504825 w 904875"/>
                      <a:gd name="connsiteY5" fmla="*/ 1134978 h 1172553"/>
                      <a:gd name="connsiteX6" fmla="*/ 904875 w 904875"/>
                      <a:gd name="connsiteY6" fmla="*/ 1134978 h 1172553"/>
                      <a:gd name="connsiteX7" fmla="*/ 904875 w 904875"/>
                      <a:gd name="connsiteY7" fmla="*/ 1134978 h 1172553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952500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1095375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3183"/>
                      <a:gd name="connsiteX1" fmla="*/ 666750 w 1352550"/>
                      <a:gd name="connsiteY1" fmla="*/ 1133545 h 1283183"/>
                      <a:gd name="connsiteX2" fmla="*/ 809625 w 1352550"/>
                      <a:gd name="connsiteY2" fmla="*/ 619195 h 1283183"/>
                      <a:gd name="connsiteX3" fmla="*/ 885825 w 1352550"/>
                      <a:gd name="connsiteY3" fmla="*/ 70 h 1283183"/>
                      <a:gd name="connsiteX4" fmla="*/ 962025 w 1352550"/>
                      <a:gd name="connsiteY4" fmla="*/ 657295 h 1283183"/>
                      <a:gd name="connsiteX5" fmla="*/ 1095375 w 1352550"/>
                      <a:gd name="connsiteY5" fmla="*/ 1133545 h 1283183"/>
                      <a:gd name="connsiteX6" fmla="*/ 1352550 w 1352550"/>
                      <a:gd name="connsiteY6" fmla="*/ 1133545 h 1283183"/>
                      <a:gd name="connsiteX7" fmla="*/ 1352550 w 1352550"/>
                      <a:gd name="connsiteY7" fmla="*/ 1133545 h 1283183"/>
                      <a:gd name="connsiteX0" fmla="*/ 0 w 1009650"/>
                      <a:gd name="connsiteY0" fmla="*/ 1104970 h 1171849"/>
                      <a:gd name="connsiteX1" fmla="*/ 323850 w 1009650"/>
                      <a:gd name="connsiteY1" fmla="*/ 1133545 h 1171849"/>
                      <a:gd name="connsiteX2" fmla="*/ 466725 w 1009650"/>
                      <a:gd name="connsiteY2" fmla="*/ 619195 h 1171849"/>
                      <a:gd name="connsiteX3" fmla="*/ 542925 w 1009650"/>
                      <a:gd name="connsiteY3" fmla="*/ 70 h 1171849"/>
                      <a:gd name="connsiteX4" fmla="*/ 619125 w 1009650"/>
                      <a:gd name="connsiteY4" fmla="*/ 657295 h 1171849"/>
                      <a:gd name="connsiteX5" fmla="*/ 752475 w 1009650"/>
                      <a:gd name="connsiteY5" fmla="*/ 1133545 h 1171849"/>
                      <a:gd name="connsiteX6" fmla="*/ 1009650 w 1009650"/>
                      <a:gd name="connsiteY6" fmla="*/ 1133545 h 1171849"/>
                      <a:gd name="connsiteX7" fmla="*/ 1009650 w 1009650"/>
                      <a:gd name="connsiteY7" fmla="*/ 1133545 h 1171849"/>
                      <a:gd name="connsiteX0" fmla="*/ 0 w 1009650"/>
                      <a:gd name="connsiteY0" fmla="*/ 1104970 h 1165941"/>
                      <a:gd name="connsiteX1" fmla="*/ 323850 w 1009650"/>
                      <a:gd name="connsiteY1" fmla="*/ 1133545 h 1165941"/>
                      <a:gd name="connsiteX2" fmla="*/ 466725 w 1009650"/>
                      <a:gd name="connsiteY2" fmla="*/ 619195 h 1165941"/>
                      <a:gd name="connsiteX3" fmla="*/ 542925 w 1009650"/>
                      <a:gd name="connsiteY3" fmla="*/ 70 h 1165941"/>
                      <a:gd name="connsiteX4" fmla="*/ 619125 w 1009650"/>
                      <a:gd name="connsiteY4" fmla="*/ 657295 h 1165941"/>
                      <a:gd name="connsiteX5" fmla="*/ 752475 w 1009650"/>
                      <a:gd name="connsiteY5" fmla="*/ 1133545 h 1165941"/>
                      <a:gd name="connsiteX6" fmla="*/ 1009650 w 1009650"/>
                      <a:gd name="connsiteY6" fmla="*/ 1133545 h 1165941"/>
                      <a:gd name="connsiteX7" fmla="*/ 1009650 w 1009650"/>
                      <a:gd name="connsiteY7" fmla="*/ 1133545 h 1165941"/>
                      <a:gd name="connsiteX0" fmla="*/ 0 w 1000125"/>
                      <a:gd name="connsiteY0" fmla="*/ 1133545 h 1175223"/>
                      <a:gd name="connsiteX1" fmla="*/ 314325 w 1000125"/>
                      <a:gd name="connsiteY1" fmla="*/ 1133545 h 1175223"/>
                      <a:gd name="connsiteX2" fmla="*/ 457200 w 1000125"/>
                      <a:gd name="connsiteY2" fmla="*/ 619195 h 1175223"/>
                      <a:gd name="connsiteX3" fmla="*/ 533400 w 1000125"/>
                      <a:gd name="connsiteY3" fmla="*/ 70 h 1175223"/>
                      <a:gd name="connsiteX4" fmla="*/ 609600 w 1000125"/>
                      <a:gd name="connsiteY4" fmla="*/ 657295 h 1175223"/>
                      <a:gd name="connsiteX5" fmla="*/ 742950 w 1000125"/>
                      <a:gd name="connsiteY5" fmla="*/ 1133545 h 1175223"/>
                      <a:gd name="connsiteX6" fmla="*/ 1000125 w 1000125"/>
                      <a:gd name="connsiteY6" fmla="*/ 1133545 h 1175223"/>
                      <a:gd name="connsiteX7" fmla="*/ 1000125 w 1000125"/>
                      <a:gd name="connsiteY7" fmla="*/ 1133545 h 1175223"/>
                      <a:gd name="connsiteX0" fmla="*/ 0 w 1000125"/>
                      <a:gd name="connsiteY0" fmla="*/ 1133545 h 1172909"/>
                      <a:gd name="connsiteX1" fmla="*/ 314325 w 1000125"/>
                      <a:gd name="connsiteY1" fmla="*/ 1133545 h 1172909"/>
                      <a:gd name="connsiteX2" fmla="*/ 457200 w 1000125"/>
                      <a:gd name="connsiteY2" fmla="*/ 619195 h 1172909"/>
                      <a:gd name="connsiteX3" fmla="*/ 533400 w 1000125"/>
                      <a:gd name="connsiteY3" fmla="*/ 70 h 1172909"/>
                      <a:gd name="connsiteX4" fmla="*/ 609600 w 1000125"/>
                      <a:gd name="connsiteY4" fmla="*/ 657295 h 1172909"/>
                      <a:gd name="connsiteX5" fmla="*/ 742950 w 1000125"/>
                      <a:gd name="connsiteY5" fmla="*/ 1133545 h 1172909"/>
                      <a:gd name="connsiteX6" fmla="*/ 1000125 w 1000125"/>
                      <a:gd name="connsiteY6" fmla="*/ 1133545 h 1172909"/>
                      <a:gd name="connsiteX7" fmla="*/ 1000125 w 1000125"/>
                      <a:gd name="connsiteY7" fmla="*/ 1133545 h 1172909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125" h="1139295">
                        <a:moveTo>
                          <a:pt x="0" y="1133545"/>
                        </a:moveTo>
                        <a:cubicBezTo>
                          <a:pt x="113506" y="1139101"/>
                          <a:pt x="180975" y="1143070"/>
                          <a:pt x="314325" y="1133545"/>
                        </a:cubicBezTo>
                        <a:cubicBezTo>
                          <a:pt x="409575" y="1124020"/>
                          <a:pt x="430213" y="817632"/>
                          <a:pt x="457200" y="619195"/>
                        </a:cubicBezTo>
                        <a:cubicBezTo>
                          <a:pt x="484187" y="420758"/>
                          <a:pt x="508000" y="-6280"/>
                          <a:pt x="533400" y="70"/>
                        </a:cubicBezTo>
                        <a:cubicBezTo>
                          <a:pt x="558800" y="6420"/>
                          <a:pt x="584200" y="468383"/>
                          <a:pt x="609600" y="657295"/>
                        </a:cubicBezTo>
                        <a:cubicBezTo>
                          <a:pt x="635000" y="846207"/>
                          <a:pt x="677863" y="1139895"/>
                          <a:pt x="742950" y="1133545"/>
                        </a:cubicBezTo>
                        <a:cubicBezTo>
                          <a:pt x="808037" y="1127195"/>
                          <a:pt x="957263" y="1133545"/>
                          <a:pt x="1000125" y="1133545"/>
                        </a:cubicBezTo>
                        <a:lnTo>
                          <a:pt x="1000125" y="1133545"/>
                        </a:lnTo>
                      </a:path>
                    </a:pathLst>
                  </a:cu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38" name="Volný tvar 37"/>
                  <p:cNvSpPr/>
                  <p:nvPr/>
                </p:nvSpPr>
                <p:spPr>
                  <a:xfrm>
                    <a:off x="3096061" y="2713078"/>
                    <a:ext cx="447994" cy="508720"/>
                  </a:xfrm>
                  <a:custGeom>
                    <a:avLst/>
                    <a:gdLst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9530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3815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15723 h 1170050"/>
                      <a:gd name="connsiteX1" fmla="*/ 238125 w 904875"/>
                      <a:gd name="connsiteY1" fmla="*/ 1058573 h 1170050"/>
                      <a:gd name="connsiteX2" fmla="*/ 333375 w 904875"/>
                      <a:gd name="connsiteY2" fmla="*/ 506123 h 1170050"/>
                      <a:gd name="connsiteX3" fmla="*/ 438150 w 904875"/>
                      <a:gd name="connsiteY3" fmla="*/ 1298 h 1170050"/>
                      <a:gd name="connsiteX4" fmla="*/ 476250 w 904875"/>
                      <a:gd name="connsiteY4" fmla="*/ 658523 h 1170050"/>
                      <a:gd name="connsiteX5" fmla="*/ 504825 w 904875"/>
                      <a:gd name="connsiteY5" fmla="*/ 1134773 h 1170050"/>
                      <a:gd name="connsiteX6" fmla="*/ 904875 w 904875"/>
                      <a:gd name="connsiteY6" fmla="*/ 1134773 h 1170050"/>
                      <a:gd name="connsiteX7" fmla="*/ 904875 w 904875"/>
                      <a:gd name="connsiteY7" fmla="*/ 1134773 h 1170050"/>
                      <a:gd name="connsiteX0" fmla="*/ 0 w 904875"/>
                      <a:gd name="connsiteY0" fmla="*/ 1115878 h 1169500"/>
                      <a:gd name="connsiteX1" fmla="*/ 238125 w 904875"/>
                      <a:gd name="connsiteY1" fmla="*/ 1058728 h 1169500"/>
                      <a:gd name="connsiteX2" fmla="*/ 333375 w 904875"/>
                      <a:gd name="connsiteY2" fmla="*/ 506278 h 1169500"/>
                      <a:gd name="connsiteX3" fmla="*/ 438150 w 904875"/>
                      <a:gd name="connsiteY3" fmla="*/ 1453 h 1169500"/>
                      <a:gd name="connsiteX4" fmla="*/ 447675 w 904875"/>
                      <a:gd name="connsiteY4" fmla="*/ 668203 h 1169500"/>
                      <a:gd name="connsiteX5" fmla="*/ 504825 w 904875"/>
                      <a:gd name="connsiteY5" fmla="*/ 1134928 h 1169500"/>
                      <a:gd name="connsiteX6" fmla="*/ 904875 w 904875"/>
                      <a:gd name="connsiteY6" fmla="*/ 1134928 h 1169500"/>
                      <a:gd name="connsiteX7" fmla="*/ 904875 w 904875"/>
                      <a:gd name="connsiteY7" fmla="*/ 1134928 h 1169500"/>
                      <a:gd name="connsiteX0" fmla="*/ 0 w 904875"/>
                      <a:gd name="connsiteY0" fmla="*/ 1115878 h 1143881"/>
                      <a:gd name="connsiteX1" fmla="*/ 238125 w 904875"/>
                      <a:gd name="connsiteY1" fmla="*/ 1058728 h 1143881"/>
                      <a:gd name="connsiteX2" fmla="*/ 333375 w 904875"/>
                      <a:gd name="connsiteY2" fmla="*/ 506278 h 1143881"/>
                      <a:gd name="connsiteX3" fmla="*/ 438150 w 904875"/>
                      <a:gd name="connsiteY3" fmla="*/ 1453 h 1143881"/>
                      <a:gd name="connsiteX4" fmla="*/ 447675 w 904875"/>
                      <a:gd name="connsiteY4" fmla="*/ 668203 h 1143881"/>
                      <a:gd name="connsiteX5" fmla="*/ 504825 w 904875"/>
                      <a:gd name="connsiteY5" fmla="*/ 1134928 h 1143881"/>
                      <a:gd name="connsiteX6" fmla="*/ 904875 w 904875"/>
                      <a:gd name="connsiteY6" fmla="*/ 1134928 h 1143881"/>
                      <a:gd name="connsiteX7" fmla="*/ 904875 w 904875"/>
                      <a:gd name="connsiteY7" fmla="*/ 1134928 h 1143881"/>
                      <a:gd name="connsiteX0" fmla="*/ 0 w 904875"/>
                      <a:gd name="connsiteY0" fmla="*/ 1115878 h 1136705"/>
                      <a:gd name="connsiteX1" fmla="*/ 238125 w 904875"/>
                      <a:gd name="connsiteY1" fmla="*/ 1058728 h 1136705"/>
                      <a:gd name="connsiteX2" fmla="*/ 333375 w 904875"/>
                      <a:gd name="connsiteY2" fmla="*/ 506278 h 1136705"/>
                      <a:gd name="connsiteX3" fmla="*/ 438150 w 904875"/>
                      <a:gd name="connsiteY3" fmla="*/ 1453 h 1136705"/>
                      <a:gd name="connsiteX4" fmla="*/ 447675 w 904875"/>
                      <a:gd name="connsiteY4" fmla="*/ 668203 h 1136705"/>
                      <a:gd name="connsiteX5" fmla="*/ 504825 w 904875"/>
                      <a:gd name="connsiteY5" fmla="*/ 1134928 h 1136705"/>
                      <a:gd name="connsiteX6" fmla="*/ 904875 w 904875"/>
                      <a:gd name="connsiteY6" fmla="*/ 1134928 h 1136705"/>
                      <a:gd name="connsiteX7" fmla="*/ 904875 w 904875"/>
                      <a:gd name="connsiteY7" fmla="*/ 1134928 h 1136705"/>
                      <a:gd name="connsiteX0" fmla="*/ 0 w 904875"/>
                      <a:gd name="connsiteY0" fmla="*/ 1115928 h 1172553"/>
                      <a:gd name="connsiteX1" fmla="*/ 219075 w 904875"/>
                      <a:gd name="connsiteY1" fmla="*/ 1134978 h 1172553"/>
                      <a:gd name="connsiteX2" fmla="*/ 333375 w 904875"/>
                      <a:gd name="connsiteY2" fmla="*/ 506328 h 1172553"/>
                      <a:gd name="connsiteX3" fmla="*/ 438150 w 904875"/>
                      <a:gd name="connsiteY3" fmla="*/ 1503 h 1172553"/>
                      <a:gd name="connsiteX4" fmla="*/ 447675 w 904875"/>
                      <a:gd name="connsiteY4" fmla="*/ 668253 h 1172553"/>
                      <a:gd name="connsiteX5" fmla="*/ 504825 w 904875"/>
                      <a:gd name="connsiteY5" fmla="*/ 1134978 h 1172553"/>
                      <a:gd name="connsiteX6" fmla="*/ 904875 w 904875"/>
                      <a:gd name="connsiteY6" fmla="*/ 1134978 h 1172553"/>
                      <a:gd name="connsiteX7" fmla="*/ 904875 w 904875"/>
                      <a:gd name="connsiteY7" fmla="*/ 1134978 h 1172553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952500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1095375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3183"/>
                      <a:gd name="connsiteX1" fmla="*/ 666750 w 1352550"/>
                      <a:gd name="connsiteY1" fmla="*/ 1133545 h 1283183"/>
                      <a:gd name="connsiteX2" fmla="*/ 809625 w 1352550"/>
                      <a:gd name="connsiteY2" fmla="*/ 619195 h 1283183"/>
                      <a:gd name="connsiteX3" fmla="*/ 885825 w 1352550"/>
                      <a:gd name="connsiteY3" fmla="*/ 70 h 1283183"/>
                      <a:gd name="connsiteX4" fmla="*/ 962025 w 1352550"/>
                      <a:gd name="connsiteY4" fmla="*/ 657295 h 1283183"/>
                      <a:gd name="connsiteX5" fmla="*/ 1095375 w 1352550"/>
                      <a:gd name="connsiteY5" fmla="*/ 1133545 h 1283183"/>
                      <a:gd name="connsiteX6" fmla="*/ 1352550 w 1352550"/>
                      <a:gd name="connsiteY6" fmla="*/ 1133545 h 1283183"/>
                      <a:gd name="connsiteX7" fmla="*/ 1352550 w 1352550"/>
                      <a:gd name="connsiteY7" fmla="*/ 1133545 h 1283183"/>
                      <a:gd name="connsiteX0" fmla="*/ 0 w 1009650"/>
                      <a:gd name="connsiteY0" fmla="*/ 1104970 h 1171849"/>
                      <a:gd name="connsiteX1" fmla="*/ 323850 w 1009650"/>
                      <a:gd name="connsiteY1" fmla="*/ 1133545 h 1171849"/>
                      <a:gd name="connsiteX2" fmla="*/ 466725 w 1009650"/>
                      <a:gd name="connsiteY2" fmla="*/ 619195 h 1171849"/>
                      <a:gd name="connsiteX3" fmla="*/ 542925 w 1009650"/>
                      <a:gd name="connsiteY3" fmla="*/ 70 h 1171849"/>
                      <a:gd name="connsiteX4" fmla="*/ 619125 w 1009650"/>
                      <a:gd name="connsiteY4" fmla="*/ 657295 h 1171849"/>
                      <a:gd name="connsiteX5" fmla="*/ 752475 w 1009650"/>
                      <a:gd name="connsiteY5" fmla="*/ 1133545 h 1171849"/>
                      <a:gd name="connsiteX6" fmla="*/ 1009650 w 1009650"/>
                      <a:gd name="connsiteY6" fmla="*/ 1133545 h 1171849"/>
                      <a:gd name="connsiteX7" fmla="*/ 1009650 w 1009650"/>
                      <a:gd name="connsiteY7" fmla="*/ 1133545 h 1171849"/>
                      <a:gd name="connsiteX0" fmla="*/ 0 w 1009650"/>
                      <a:gd name="connsiteY0" fmla="*/ 1104970 h 1165941"/>
                      <a:gd name="connsiteX1" fmla="*/ 323850 w 1009650"/>
                      <a:gd name="connsiteY1" fmla="*/ 1133545 h 1165941"/>
                      <a:gd name="connsiteX2" fmla="*/ 466725 w 1009650"/>
                      <a:gd name="connsiteY2" fmla="*/ 619195 h 1165941"/>
                      <a:gd name="connsiteX3" fmla="*/ 542925 w 1009650"/>
                      <a:gd name="connsiteY3" fmla="*/ 70 h 1165941"/>
                      <a:gd name="connsiteX4" fmla="*/ 619125 w 1009650"/>
                      <a:gd name="connsiteY4" fmla="*/ 657295 h 1165941"/>
                      <a:gd name="connsiteX5" fmla="*/ 752475 w 1009650"/>
                      <a:gd name="connsiteY5" fmla="*/ 1133545 h 1165941"/>
                      <a:gd name="connsiteX6" fmla="*/ 1009650 w 1009650"/>
                      <a:gd name="connsiteY6" fmla="*/ 1133545 h 1165941"/>
                      <a:gd name="connsiteX7" fmla="*/ 1009650 w 1009650"/>
                      <a:gd name="connsiteY7" fmla="*/ 1133545 h 1165941"/>
                      <a:gd name="connsiteX0" fmla="*/ 0 w 1000125"/>
                      <a:gd name="connsiteY0" fmla="*/ 1133545 h 1175223"/>
                      <a:gd name="connsiteX1" fmla="*/ 314325 w 1000125"/>
                      <a:gd name="connsiteY1" fmla="*/ 1133545 h 1175223"/>
                      <a:gd name="connsiteX2" fmla="*/ 457200 w 1000125"/>
                      <a:gd name="connsiteY2" fmla="*/ 619195 h 1175223"/>
                      <a:gd name="connsiteX3" fmla="*/ 533400 w 1000125"/>
                      <a:gd name="connsiteY3" fmla="*/ 70 h 1175223"/>
                      <a:gd name="connsiteX4" fmla="*/ 609600 w 1000125"/>
                      <a:gd name="connsiteY4" fmla="*/ 657295 h 1175223"/>
                      <a:gd name="connsiteX5" fmla="*/ 742950 w 1000125"/>
                      <a:gd name="connsiteY5" fmla="*/ 1133545 h 1175223"/>
                      <a:gd name="connsiteX6" fmla="*/ 1000125 w 1000125"/>
                      <a:gd name="connsiteY6" fmla="*/ 1133545 h 1175223"/>
                      <a:gd name="connsiteX7" fmla="*/ 1000125 w 1000125"/>
                      <a:gd name="connsiteY7" fmla="*/ 1133545 h 1175223"/>
                      <a:gd name="connsiteX0" fmla="*/ 0 w 1000125"/>
                      <a:gd name="connsiteY0" fmla="*/ 1133545 h 1172909"/>
                      <a:gd name="connsiteX1" fmla="*/ 314325 w 1000125"/>
                      <a:gd name="connsiteY1" fmla="*/ 1133545 h 1172909"/>
                      <a:gd name="connsiteX2" fmla="*/ 457200 w 1000125"/>
                      <a:gd name="connsiteY2" fmla="*/ 619195 h 1172909"/>
                      <a:gd name="connsiteX3" fmla="*/ 533400 w 1000125"/>
                      <a:gd name="connsiteY3" fmla="*/ 70 h 1172909"/>
                      <a:gd name="connsiteX4" fmla="*/ 609600 w 1000125"/>
                      <a:gd name="connsiteY4" fmla="*/ 657295 h 1172909"/>
                      <a:gd name="connsiteX5" fmla="*/ 742950 w 1000125"/>
                      <a:gd name="connsiteY5" fmla="*/ 1133545 h 1172909"/>
                      <a:gd name="connsiteX6" fmla="*/ 1000125 w 1000125"/>
                      <a:gd name="connsiteY6" fmla="*/ 1133545 h 1172909"/>
                      <a:gd name="connsiteX7" fmla="*/ 1000125 w 1000125"/>
                      <a:gd name="connsiteY7" fmla="*/ 1133545 h 1172909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125" h="1139295">
                        <a:moveTo>
                          <a:pt x="0" y="1133545"/>
                        </a:moveTo>
                        <a:cubicBezTo>
                          <a:pt x="113506" y="1139101"/>
                          <a:pt x="180975" y="1143070"/>
                          <a:pt x="314325" y="1133545"/>
                        </a:cubicBezTo>
                        <a:cubicBezTo>
                          <a:pt x="409575" y="1124020"/>
                          <a:pt x="430213" y="817632"/>
                          <a:pt x="457200" y="619195"/>
                        </a:cubicBezTo>
                        <a:cubicBezTo>
                          <a:pt x="484187" y="420758"/>
                          <a:pt x="508000" y="-6280"/>
                          <a:pt x="533400" y="70"/>
                        </a:cubicBezTo>
                        <a:cubicBezTo>
                          <a:pt x="558800" y="6420"/>
                          <a:pt x="584200" y="468383"/>
                          <a:pt x="609600" y="657295"/>
                        </a:cubicBezTo>
                        <a:cubicBezTo>
                          <a:pt x="635000" y="846207"/>
                          <a:pt x="677863" y="1139895"/>
                          <a:pt x="742950" y="1133545"/>
                        </a:cubicBezTo>
                        <a:cubicBezTo>
                          <a:pt x="808037" y="1127195"/>
                          <a:pt x="957263" y="1133545"/>
                          <a:pt x="1000125" y="1133545"/>
                        </a:cubicBezTo>
                        <a:lnTo>
                          <a:pt x="1000125" y="1133545"/>
                        </a:lnTo>
                      </a:path>
                    </a:pathLst>
                  </a:cu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39" name="Volný tvar 38"/>
                  <p:cNvSpPr/>
                  <p:nvPr/>
                </p:nvSpPr>
                <p:spPr>
                  <a:xfrm>
                    <a:off x="3400056" y="2525720"/>
                    <a:ext cx="447994" cy="691114"/>
                  </a:xfrm>
                  <a:custGeom>
                    <a:avLst/>
                    <a:gdLst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9530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3815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15723 h 1170050"/>
                      <a:gd name="connsiteX1" fmla="*/ 238125 w 904875"/>
                      <a:gd name="connsiteY1" fmla="*/ 1058573 h 1170050"/>
                      <a:gd name="connsiteX2" fmla="*/ 333375 w 904875"/>
                      <a:gd name="connsiteY2" fmla="*/ 506123 h 1170050"/>
                      <a:gd name="connsiteX3" fmla="*/ 438150 w 904875"/>
                      <a:gd name="connsiteY3" fmla="*/ 1298 h 1170050"/>
                      <a:gd name="connsiteX4" fmla="*/ 476250 w 904875"/>
                      <a:gd name="connsiteY4" fmla="*/ 658523 h 1170050"/>
                      <a:gd name="connsiteX5" fmla="*/ 504825 w 904875"/>
                      <a:gd name="connsiteY5" fmla="*/ 1134773 h 1170050"/>
                      <a:gd name="connsiteX6" fmla="*/ 904875 w 904875"/>
                      <a:gd name="connsiteY6" fmla="*/ 1134773 h 1170050"/>
                      <a:gd name="connsiteX7" fmla="*/ 904875 w 904875"/>
                      <a:gd name="connsiteY7" fmla="*/ 1134773 h 1170050"/>
                      <a:gd name="connsiteX0" fmla="*/ 0 w 904875"/>
                      <a:gd name="connsiteY0" fmla="*/ 1115878 h 1169500"/>
                      <a:gd name="connsiteX1" fmla="*/ 238125 w 904875"/>
                      <a:gd name="connsiteY1" fmla="*/ 1058728 h 1169500"/>
                      <a:gd name="connsiteX2" fmla="*/ 333375 w 904875"/>
                      <a:gd name="connsiteY2" fmla="*/ 506278 h 1169500"/>
                      <a:gd name="connsiteX3" fmla="*/ 438150 w 904875"/>
                      <a:gd name="connsiteY3" fmla="*/ 1453 h 1169500"/>
                      <a:gd name="connsiteX4" fmla="*/ 447675 w 904875"/>
                      <a:gd name="connsiteY4" fmla="*/ 668203 h 1169500"/>
                      <a:gd name="connsiteX5" fmla="*/ 504825 w 904875"/>
                      <a:gd name="connsiteY5" fmla="*/ 1134928 h 1169500"/>
                      <a:gd name="connsiteX6" fmla="*/ 904875 w 904875"/>
                      <a:gd name="connsiteY6" fmla="*/ 1134928 h 1169500"/>
                      <a:gd name="connsiteX7" fmla="*/ 904875 w 904875"/>
                      <a:gd name="connsiteY7" fmla="*/ 1134928 h 1169500"/>
                      <a:gd name="connsiteX0" fmla="*/ 0 w 904875"/>
                      <a:gd name="connsiteY0" fmla="*/ 1115878 h 1143881"/>
                      <a:gd name="connsiteX1" fmla="*/ 238125 w 904875"/>
                      <a:gd name="connsiteY1" fmla="*/ 1058728 h 1143881"/>
                      <a:gd name="connsiteX2" fmla="*/ 333375 w 904875"/>
                      <a:gd name="connsiteY2" fmla="*/ 506278 h 1143881"/>
                      <a:gd name="connsiteX3" fmla="*/ 438150 w 904875"/>
                      <a:gd name="connsiteY3" fmla="*/ 1453 h 1143881"/>
                      <a:gd name="connsiteX4" fmla="*/ 447675 w 904875"/>
                      <a:gd name="connsiteY4" fmla="*/ 668203 h 1143881"/>
                      <a:gd name="connsiteX5" fmla="*/ 504825 w 904875"/>
                      <a:gd name="connsiteY5" fmla="*/ 1134928 h 1143881"/>
                      <a:gd name="connsiteX6" fmla="*/ 904875 w 904875"/>
                      <a:gd name="connsiteY6" fmla="*/ 1134928 h 1143881"/>
                      <a:gd name="connsiteX7" fmla="*/ 904875 w 904875"/>
                      <a:gd name="connsiteY7" fmla="*/ 1134928 h 1143881"/>
                      <a:gd name="connsiteX0" fmla="*/ 0 w 904875"/>
                      <a:gd name="connsiteY0" fmla="*/ 1115878 h 1136705"/>
                      <a:gd name="connsiteX1" fmla="*/ 238125 w 904875"/>
                      <a:gd name="connsiteY1" fmla="*/ 1058728 h 1136705"/>
                      <a:gd name="connsiteX2" fmla="*/ 333375 w 904875"/>
                      <a:gd name="connsiteY2" fmla="*/ 506278 h 1136705"/>
                      <a:gd name="connsiteX3" fmla="*/ 438150 w 904875"/>
                      <a:gd name="connsiteY3" fmla="*/ 1453 h 1136705"/>
                      <a:gd name="connsiteX4" fmla="*/ 447675 w 904875"/>
                      <a:gd name="connsiteY4" fmla="*/ 668203 h 1136705"/>
                      <a:gd name="connsiteX5" fmla="*/ 504825 w 904875"/>
                      <a:gd name="connsiteY5" fmla="*/ 1134928 h 1136705"/>
                      <a:gd name="connsiteX6" fmla="*/ 904875 w 904875"/>
                      <a:gd name="connsiteY6" fmla="*/ 1134928 h 1136705"/>
                      <a:gd name="connsiteX7" fmla="*/ 904875 w 904875"/>
                      <a:gd name="connsiteY7" fmla="*/ 1134928 h 1136705"/>
                      <a:gd name="connsiteX0" fmla="*/ 0 w 904875"/>
                      <a:gd name="connsiteY0" fmla="*/ 1115928 h 1172553"/>
                      <a:gd name="connsiteX1" fmla="*/ 219075 w 904875"/>
                      <a:gd name="connsiteY1" fmla="*/ 1134978 h 1172553"/>
                      <a:gd name="connsiteX2" fmla="*/ 333375 w 904875"/>
                      <a:gd name="connsiteY2" fmla="*/ 506328 h 1172553"/>
                      <a:gd name="connsiteX3" fmla="*/ 438150 w 904875"/>
                      <a:gd name="connsiteY3" fmla="*/ 1503 h 1172553"/>
                      <a:gd name="connsiteX4" fmla="*/ 447675 w 904875"/>
                      <a:gd name="connsiteY4" fmla="*/ 668253 h 1172553"/>
                      <a:gd name="connsiteX5" fmla="*/ 504825 w 904875"/>
                      <a:gd name="connsiteY5" fmla="*/ 1134978 h 1172553"/>
                      <a:gd name="connsiteX6" fmla="*/ 904875 w 904875"/>
                      <a:gd name="connsiteY6" fmla="*/ 1134978 h 1172553"/>
                      <a:gd name="connsiteX7" fmla="*/ 904875 w 904875"/>
                      <a:gd name="connsiteY7" fmla="*/ 1134978 h 1172553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952500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1095375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3183"/>
                      <a:gd name="connsiteX1" fmla="*/ 666750 w 1352550"/>
                      <a:gd name="connsiteY1" fmla="*/ 1133545 h 1283183"/>
                      <a:gd name="connsiteX2" fmla="*/ 809625 w 1352550"/>
                      <a:gd name="connsiteY2" fmla="*/ 619195 h 1283183"/>
                      <a:gd name="connsiteX3" fmla="*/ 885825 w 1352550"/>
                      <a:gd name="connsiteY3" fmla="*/ 70 h 1283183"/>
                      <a:gd name="connsiteX4" fmla="*/ 962025 w 1352550"/>
                      <a:gd name="connsiteY4" fmla="*/ 657295 h 1283183"/>
                      <a:gd name="connsiteX5" fmla="*/ 1095375 w 1352550"/>
                      <a:gd name="connsiteY5" fmla="*/ 1133545 h 1283183"/>
                      <a:gd name="connsiteX6" fmla="*/ 1352550 w 1352550"/>
                      <a:gd name="connsiteY6" fmla="*/ 1133545 h 1283183"/>
                      <a:gd name="connsiteX7" fmla="*/ 1352550 w 1352550"/>
                      <a:gd name="connsiteY7" fmla="*/ 1133545 h 1283183"/>
                      <a:gd name="connsiteX0" fmla="*/ 0 w 1009650"/>
                      <a:gd name="connsiteY0" fmla="*/ 1104970 h 1171849"/>
                      <a:gd name="connsiteX1" fmla="*/ 323850 w 1009650"/>
                      <a:gd name="connsiteY1" fmla="*/ 1133545 h 1171849"/>
                      <a:gd name="connsiteX2" fmla="*/ 466725 w 1009650"/>
                      <a:gd name="connsiteY2" fmla="*/ 619195 h 1171849"/>
                      <a:gd name="connsiteX3" fmla="*/ 542925 w 1009650"/>
                      <a:gd name="connsiteY3" fmla="*/ 70 h 1171849"/>
                      <a:gd name="connsiteX4" fmla="*/ 619125 w 1009650"/>
                      <a:gd name="connsiteY4" fmla="*/ 657295 h 1171849"/>
                      <a:gd name="connsiteX5" fmla="*/ 752475 w 1009650"/>
                      <a:gd name="connsiteY5" fmla="*/ 1133545 h 1171849"/>
                      <a:gd name="connsiteX6" fmla="*/ 1009650 w 1009650"/>
                      <a:gd name="connsiteY6" fmla="*/ 1133545 h 1171849"/>
                      <a:gd name="connsiteX7" fmla="*/ 1009650 w 1009650"/>
                      <a:gd name="connsiteY7" fmla="*/ 1133545 h 1171849"/>
                      <a:gd name="connsiteX0" fmla="*/ 0 w 1009650"/>
                      <a:gd name="connsiteY0" fmla="*/ 1104970 h 1165941"/>
                      <a:gd name="connsiteX1" fmla="*/ 323850 w 1009650"/>
                      <a:gd name="connsiteY1" fmla="*/ 1133545 h 1165941"/>
                      <a:gd name="connsiteX2" fmla="*/ 466725 w 1009650"/>
                      <a:gd name="connsiteY2" fmla="*/ 619195 h 1165941"/>
                      <a:gd name="connsiteX3" fmla="*/ 542925 w 1009650"/>
                      <a:gd name="connsiteY3" fmla="*/ 70 h 1165941"/>
                      <a:gd name="connsiteX4" fmla="*/ 619125 w 1009650"/>
                      <a:gd name="connsiteY4" fmla="*/ 657295 h 1165941"/>
                      <a:gd name="connsiteX5" fmla="*/ 752475 w 1009650"/>
                      <a:gd name="connsiteY5" fmla="*/ 1133545 h 1165941"/>
                      <a:gd name="connsiteX6" fmla="*/ 1009650 w 1009650"/>
                      <a:gd name="connsiteY6" fmla="*/ 1133545 h 1165941"/>
                      <a:gd name="connsiteX7" fmla="*/ 1009650 w 1009650"/>
                      <a:gd name="connsiteY7" fmla="*/ 1133545 h 1165941"/>
                      <a:gd name="connsiteX0" fmla="*/ 0 w 1000125"/>
                      <a:gd name="connsiteY0" fmla="*/ 1133545 h 1175223"/>
                      <a:gd name="connsiteX1" fmla="*/ 314325 w 1000125"/>
                      <a:gd name="connsiteY1" fmla="*/ 1133545 h 1175223"/>
                      <a:gd name="connsiteX2" fmla="*/ 457200 w 1000125"/>
                      <a:gd name="connsiteY2" fmla="*/ 619195 h 1175223"/>
                      <a:gd name="connsiteX3" fmla="*/ 533400 w 1000125"/>
                      <a:gd name="connsiteY3" fmla="*/ 70 h 1175223"/>
                      <a:gd name="connsiteX4" fmla="*/ 609600 w 1000125"/>
                      <a:gd name="connsiteY4" fmla="*/ 657295 h 1175223"/>
                      <a:gd name="connsiteX5" fmla="*/ 742950 w 1000125"/>
                      <a:gd name="connsiteY5" fmla="*/ 1133545 h 1175223"/>
                      <a:gd name="connsiteX6" fmla="*/ 1000125 w 1000125"/>
                      <a:gd name="connsiteY6" fmla="*/ 1133545 h 1175223"/>
                      <a:gd name="connsiteX7" fmla="*/ 1000125 w 1000125"/>
                      <a:gd name="connsiteY7" fmla="*/ 1133545 h 1175223"/>
                      <a:gd name="connsiteX0" fmla="*/ 0 w 1000125"/>
                      <a:gd name="connsiteY0" fmla="*/ 1133545 h 1172909"/>
                      <a:gd name="connsiteX1" fmla="*/ 314325 w 1000125"/>
                      <a:gd name="connsiteY1" fmla="*/ 1133545 h 1172909"/>
                      <a:gd name="connsiteX2" fmla="*/ 457200 w 1000125"/>
                      <a:gd name="connsiteY2" fmla="*/ 619195 h 1172909"/>
                      <a:gd name="connsiteX3" fmla="*/ 533400 w 1000125"/>
                      <a:gd name="connsiteY3" fmla="*/ 70 h 1172909"/>
                      <a:gd name="connsiteX4" fmla="*/ 609600 w 1000125"/>
                      <a:gd name="connsiteY4" fmla="*/ 657295 h 1172909"/>
                      <a:gd name="connsiteX5" fmla="*/ 742950 w 1000125"/>
                      <a:gd name="connsiteY5" fmla="*/ 1133545 h 1172909"/>
                      <a:gd name="connsiteX6" fmla="*/ 1000125 w 1000125"/>
                      <a:gd name="connsiteY6" fmla="*/ 1133545 h 1172909"/>
                      <a:gd name="connsiteX7" fmla="*/ 1000125 w 1000125"/>
                      <a:gd name="connsiteY7" fmla="*/ 1133545 h 1172909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125" h="1139295">
                        <a:moveTo>
                          <a:pt x="0" y="1133545"/>
                        </a:moveTo>
                        <a:cubicBezTo>
                          <a:pt x="113506" y="1139101"/>
                          <a:pt x="180975" y="1143070"/>
                          <a:pt x="314325" y="1133545"/>
                        </a:cubicBezTo>
                        <a:cubicBezTo>
                          <a:pt x="409575" y="1124020"/>
                          <a:pt x="430213" y="817632"/>
                          <a:pt x="457200" y="619195"/>
                        </a:cubicBezTo>
                        <a:cubicBezTo>
                          <a:pt x="484187" y="420758"/>
                          <a:pt x="508000" y="-6280"/>
                          <a:pt x="533400" y="70"/>
                        </a:cubicBezTo>
                        <a:cubicBezTo>
                          <a:pt x="558800" y="6420"/>
                          <a:pt x="584200" y="468383"/>
                          <a:pt x="609600" y="657295"/>
                        </a:cubicBezTo>
                        <a:cubicBezTo>
                          <a:pt x="635000" y="846207"/>
                          <a:pt x="677863" y="1139895"/>
                          <a:pt x="742950" y="1133545"/>
                        </a:cubicBezTo>
                        <a:cubicBezTo>
                          <a:pt x="808037" y="1127195"/>
                          <a:pt x="957263" y="1133545"/>
                          <a:pt x="1000125" y="1133545"/>
                        </a:cubicBezTo>
                        <a:lnTo>
                          <a:pt x="1000125" y="1133545"/>
                        </a:lnTo>
                      </a:path>
                    </a:pathLst>
                  </a:cu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40" name="Volný tvar 39"/>
                  <p:cNvSpPr/>
                  <p:nvPr/>
                </p:nvSpPr>
                <p:spPr>
                  <a:xfrm>
                    <a:off x="2648066" y="2713078"/>
                    <a:ext cx="447994" cy="507479"/>
                  </a:xfrm>
                  <a:custGeom>
                    <a:avLst/>
                    <a:gdLst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9530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3815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15723 h 1170050"/>
                      <a:gd name="connsiteX1" fmla="*/ 238125 w 904875"/>
                      <a:gd name="connsiteY1" fmla="*/ 1058573 h 1170050"/>
                      <a:gd name="connsiteX2" fmla="*/ 333375 w 904875"/>
                      <a:gd name="connsiteY2" fmla="*/ 506123 h 1170050"/>
                      <a:gd name="connsiteX3" fmla="*/ 438150 w 904875"/>
                      <a:gd name="connsiteY3" fmla="*/ 1298 h 1170050"/>
                      <a:gd name="connsiteX4" fmla="*/ 476250 w 904875"/>
                      <a:gd name="connsiteY4" fmla="*/ 658523 h 1170050"/>
                      <a:gd name="connsiteX5" fmla="*/ 504825 w 904875"/>
                      <a:gd name="connsiteY5" fmla="*/ 1134773 h 1170050"/>
                      <a:gd name="connsiteX6" fmla="*/ 904875 w 904875"/>
                      <a:gd name="connsiteY6" fmla="*/ 1134773 h 1170050"/>
                      <a:gd name="connsiteX7" fmla="*/ 904875 w 904875"/>
                      <a:gd name="connsiteY7" fmla="*/ 1134773 h 1170050"/>
                      <a:gd name="connsiteX0" fmla="*/ 0 w 904875"/>
                      <a:gd name="connsiteY0" fmla="*/ 1115878 h 1169500"/>
                      <a:gd name="connsiteX1" fmla="*/ 238125 w 904875"/>
                      <a:gd name="connsiteY1" fmla="*/ 1058728 h 1169500"/>
                      <a:gd name="connsiteX2" fmla="*/ 333375 w 904875"/>
                      <a:gd name="connsiteY2" fmla="*/ 506278 h 1169500"/>
                      <a:gd name="connsiteX3" fmla="*/ 438150 w 904875"/>
                      <a:gd name="connsiteY3" fmla="*/ 1453 h 1169500"/>
                      <a:gd name="connsiteX4" fmla="*/ 447675 w 904875"/>
                      <a:gd name="connsiteY4" fmla="*/ 668203 h 1169500"/>
                      <a:gd name="connsiteX5" fmla="*/ 504825 w 904875"/>
                      <a:gd name="connsiteY5" fmla="*/ 1134928 h 1169500"/>
                      <a:gd name="connsiteX6" fmla="*/ 904875 w 904875"/>
                      <a:gd name="connsiteY6" fmla="*/ 1134928 h 1169500"/>
                      <a:gd name="connsiteX7" fmla="*/ 904875 w 904875"/>
                      <a:gd name="connsiteY7" fmla="*/ 1134928 h 1169500"/>
                      <a:gd name="connsiteX0" fmla="*/ 0 w 904875"/>
                      <a:gd name="connsiteY0" fmla="*/ 1115878 h 1143881"/>
                      <a:gd name="connsiteX1" fmla="*/ 238125 w 904875"/>
                      <a:gd name="connsiteY1" fmla="*/ 1058728 h 1143881"/>
                      <a:gd name="connsiteX2" fmla="*/ 333375 w 904875"/>
                      <a:gd name="connsiteY2" fmla="*/ 506278 h 1143881"/>
                      <a:gd name="connsiteX3" fmla="*/ 438150 w 904875"/>
                      <a:gd name="connsiteY3" fmla="*/ 1453 h 1143881"/>
                      <a:gd name="connsiteX4" fmla="*/ 447675 w 904875"/>
                      <a:gd name="connsiteY4" fmla="*/ 668203 h 1143881"/>
                      <a:gd name="connsiteX5" fmla="*/ 504825 w 904875"/>
                      <a:gd name="connsiteY5" fmla="*/ 1134928 h 1143881"/>
                      <a:gd name="connsiteX6" fmla="*/ 904875 w 904875"/>
                      <a:gd name="connsiteY6" fmla="*/ 1134928 h 1143881"/>
                      <a:gd name="connsiteX7" fmla="*/ 904875 w 904875"/>
                      <a:gd name="connsiteY7" fmla="*/ 1134928 h 1143881"/>
                      <a:gd name="connsiteX0" fmla="*/ 0 w 904875"/>
                      <a:gd name="connsiteY0" fmla="*/ 1115878 h 1136705"/>
                      <a:gd name="connsiteX1" fmla="*/ 238125 w 904875"/>
                      <a:gd name="connsiteY1" fmla="*/ 1058728 h 1136705"/>
                      <a:gd name="connsiteX2" fmla="*/ 333375 w 904875"/>
                      <a:gd name="connsiteY2" fmla="*/ 506278 h 1136705"/>
                      <a:gd name="connsiteX3" fmla="*/ 438150 w 904875"/>
                      <a:gd name="connsiteY3" fmla="*/ 1453 h 1136705"/>
                      <a:gd name="connsiteX4" fmla="*/ 447675 w 904875"/>
                      <a:gd name="connsiteY4" fmla="*/ 668203 h 1136705"/>
                      <a:gd name="connsiteX5" fmla="*/ 504825 w 904875"/>
                      <a:gd name="connsiteY5" fmla="*/ 1134928 h 1136705"/>
                      <a:gd name="connsiteX6" fmla="*/ 904875 w 904875"/>
                      <a:gd name="connsiteY6" fmla="*/ 1134928 h 1136705"/>
                      <a:gd name="connsiteX7" fmla="*/ 904875 w 904875"/>
                      <a:gd name="connsiteY7" fmla="*/ 1134928 h 1136705"/>
                      <a:gd name="connsiteX0" fmla="*/ 0 w 904875"/>
                      <a:gd name="connsiteY0" fmla="*/ 1115928 h 1172553"/>
                      <a:gd name="connsiteX1" fmla="*/ 219075 w 904875"/>
                      <a:gd name="connsiteY1" fmla="*/ 1134978 h 1172553"/>
                      <a:gd name="connsiteX2" fmla="*/ 333375 w 904875"/>
                      <a:gd name="connsiteY2" fmla="*/ 506328 h 1172553"/>
                      <a:gd name="connsiteX3" fmla="*/ 438150 w 904875"/>
                      <a:gd name="connsiteY3" fmla="*/ 1503 h 1172553"/>
                      <a:gd name="connsiteX4" fmla="*/ 447675 w 904875"/>
                      <a:gd name="connsiteY4" fmla="*/ 668253 h 1172553"/>
                      <a:gd name="connsiteX5" fmla="*/ 504825 w 904875"/>
                      <a:gd name="connsiteY5" fmla="*/ 1134978 h 1172553"/>
                      <a:gd name="connsiteX6" fmla="*/ 904875 w 904875"/>
                      <a:gd name="connsiteY6" fmla="*/ 1134978 h 1172553"/>
                      <a:gd name="connsiteX7" fmla="*/ 904875 w 904875"/>
                      <a:gd name="connsiteY7" fmla="*/ 1134978 h 1172553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952500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1095375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3183"/>
                      <a:gd name="connsiteX1" fmla="*/ 666750 w 1352550"/>
                      <a:gd name="connsiteY1" fmla="*/ 1133545 h 1283183"/>
                      <a:gd name="connsiteX2" fmla="*/ 809625 w 1352550"/>
                      <a:gd name="connsiteY2" fmla="*/ 619195 h 1283183"/>
                      <a:gd name="connsiteX3" fmla="*/ 885825 w 1352550"/>
                      <a:gd name="connsiteY3" fmla="*/ 70 h 1283183"/>
                      <a:gd name="connsiteX4" fmla="*/ 962025 w 1352550"/>
                      <a:gd name="connsiteY4" fmla="*/ 657295 h 1283183"/>
                      <a:gd name="connsiteX5" fmla="*/ 1095375 w 1352550"/>
                      <a:gd name="connsiteY5" fmla="*/ 1133545 h 1283183"/>
                      <a:gd name="connsiteX6" fmla="*/ 1352550 w 1352550"/>
                      <a:gd name="connsiteY6" fmla="*/ 1133545 h 1283183"/>
                      <a:gd name="connsiteX7" fmla="*/ 1352550 w 1352550"/>
                      <a:gd name="connsiteY7" fmla="*/ 1133545 h 1283183"/>
                      <a:gd name="connsiteX0" fmla="*/ 0 w 1009650"/>
                      <a:gd name="connsiteY0" fmla="*/ 1104970 h 1171849"/>
                      <a:gd name="connsiteX1" fmla="*/ 323850 w 1009650"/>
                      <a:gd name="connsiteY1" fmla="*/ 1133545 h 1171849"/>
                      <a:gd name="connsiteX2" fmla="*/ 466725 w 1009650"/>
                      <a:gd name="connsiteY2" fmla="*/ 619195 h 1171849"/>
                      <a:gd name="connsiteX3" fmla="*/ 542925 w 1009650"/>
                      <a:gd name="connsiteY3" fmla="*/ 70 h 1171849"/>
                      <a:gd name="connsiteX4" fmla="*/ 619125 w 1009650"/>
                      <a:gd name="connsiteY4" fmla="*/ 657295 h 1171849"/>
                      <a:gd name="connsiteX5" fmla="*/ 752475 w 1009650"/>
                      <a:gd name="connsiteY5" fmla="*/ 1133545 h 1171849"/>
                      <a:gd name="connsiteX6" fmla="*/ 1009650 w 1009650"/>
                      <a:gd name="connsiteY6" fmla="*/ 1133545 h 1171849"/>
                      <a:gd name="connsiteX7" fmla="*/ 1009650 w 1009650"/>
                      <a:gd name="connsiteY7" fmla="*/ 1133545 h 1171849"/>
                      <a:gd name="connsiteX0" fmla="*/ 0 w 1009650"/>
                      <a:gd name="connsiteY0" fmla="*/ 1104970 h 1165941"/>
                      <a:gd name="connsiteX1" fmla="*/ 323850 w 1009650"/>
                      <a:gd name="connsiteY1" fmla="*/ 1133545 h 1165941"/>
                      <a:gd name="connsiteX2" fmla="*/ 466725 w 1009650"/>
                      <a:gd name="connsiteY2" fmla="*/ 619195 h 1165941"/>
                      <a:gd name="connsiteX3" fmla="*/ 542925 w 1009650"/>
                      <a:gd name="connsiteY3" fmla="*/ 70 h 1165941"/>
                      <a:gd name="connsiteX4" fmla="*/ 619125 w 1009650"/>
                      <a:gd name="connsiteY4" fmla="*/ 657295 h 1165941"/>
                      <a:gd name="connsiteX5" fmla="*/ 752475 w 1009650"/>
                      <a:gd name="connsiteY5" fmla="*/ 1133545 h 1165941"/>
                      <a:gd name="connsiteX6" fmla="*/ 1009650 w 1009650"/>
                      <a:gd name="connsiteY6" fmla="*/ 1133545 h 1165941"/>
                      <a:gd name="connsiteX7" fmla="*/ 1009650 w 1009650"/>
                      <a:gd name="connsiteY7" fmla="*/ 1133545 h 1165941"/>
                      <a:gd name="connsiteX0" fmla="*/ 0 w 1000125"/>
                      <a:gd name="connsiteY0" fmla="*/ 1133545 h 1175223"/>
                      <a:gd name="connsiteX1" fmla="*/ 314325 w 1000125"/>
                      <a:gd name="connsiteY1" fmla="*/ 1133545 h 1175223"/>
                      <a:gd name="connsiteX2" fmla="*/ 457200 w 1000125"/>
                      <a:gd name="connsiteY2" fmla="*/ 619195 h 1175223"/>
                      <a:gd name="connsiteX3" fmla="*/ 533400 w 1000125"/>
                      <a:gd name="connsiteY3" fmla="*/ 70 h 1175223"/>
                      <a:gd name="connsiteX4" fmla="*/ 609600 w 1000125"/>
                      <a:gd name="connsiteY4" fmla="*/ 657295 h 1175223"/>
                      <a:gd name="connsiteX5" fmla="*/ 742950 w 1000125"/>
                      <a:gd name="connsiteY5" fmla="*/ 1133545 h 1175223"/>
                      <a:gd name="connsiteX6" fmla="*/ 1000125 w 1000125"/>
                      <a:gd name="connsiteY6" fmla="*/ 1133545 h 1175223"/>
                      <a:gd name="connsiteX7" fmla="*/ 1000125 w 1000125"/>
                      <a:gd name="connsiteY7" fmla="*/ 1133545 h 1175223"/>
                      <a:gd name="connsiteX0" fmla="*/ 0 w 1000125"/>
                      <a:gd name="connsiteY0" fmla="*/ 1133545 h 1172909"/>
                      <a:gd name="connsiteX1" fmla="*/ 314325 w 1000125"/>
                      <a:gd name="connsiteY1" fmla="*/ 1133545 h 1172909"/>
                      <a:gd name="connsiteX2" fmla="*/ 457200 w 1000125"/>
                      <a:gd name="connsiteY2" fmla="*/ 619195 h 1172909"/>
                      <a:gd name="connsiteX3" fmla="*/ 533400 w 1000125"/>
                      <a:gd name="connsiteY3" fmla="*/ 70 h 1172909"/>
                      <a:gd name="connsiteX4" fmla="*/ 609600 w 1000125"/>
                      <a:gd name="connsiteY4" fmla="*/ 657295 h 1172909"/>
                      <a:gd name="connsiteX5" fmla="*/ 742950 w 1000125"/>
                      <a:gd name="connsiteY5" fmla="*/ 1133545 h 1172909"/>
                      <a:gd name="connsiteX6" fmla="*/ 1000125 w 1000125"/>
                      <a:gd name="connsiteY6" fmla="*/ 1133545 h 1172909"/>
                      <a:gd name="connsiteX7" fmla="*/ 1000125 w 1000125"/>
                      <a:gd name="connsiteY7" fmla="*/ 1133545 h 1172909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125" h="1139295">
                        <a:moveTo>
                          <a:pt x="0" y="1133545"/>
                        </a:moveTo>
                        <a:cubicBezTo>
                          <a:pt x="113506" y="1139101"/>
                          <a:pt x="180975" y="1143070"/>
                          <a:pt x="314325" y="1133545"/>
                        </a:cubicBezTo>
                        <a:cubicBezTo>
                          <a:pt x="409575" y="1124020"/>
                          <a:pt x="430213" y="817632"/>
                          <a:pt x="457200" y="619195"/>
                        </a:cubicBezTo>
                        <a:cubicBezTo>
                          <a:pt x="484187" y="420758"/>
                          <a:pt x="508000" y="-6280"/>
                          <a:pt x="533400" y="70"/>
                        </a:cubicBezTo>
                        <a:cubicBezTo>
                          <a:pt x="558800" y="6420"/>
                          <a:pt x="584200" y="468383"/>
                          <a:pt x="609600" y="657295"/>
                        </a:cubicBezTo>
                        <a:cubicBezTo>
                          <a:pt x="635000" y="846207"/>
                          <a:pt x="677863" y="1139895"/>
                          <a:pt x="742950" y="1133545"/>
                        </a:cubicBezTo>
                        <a:cubicBezTo>
                          <a:pt x="808037" y="1127195"/>
                          <a:pt x="957263" y="1133545"/>
                          <a:pt x="1000125" y="1133545"/>
                        </a:cubicBezTo>
                        <a:lnTo>
                          <a:pt x="1000125" y="1133545"/>
                        </a:lnTo>
                      </a:path>
                    </a:pathLst>
                  </a:cu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41" name="Volný tvar 40"/>
                  <p:cNvSpPr/>
                  <p:nvPr/>
                </p:nvSpPr>
                <p:spPr>
                  <a:xfrm>
                    <a:off x="2847448" y="2714319"/>
                    <a:ext cx="449225" cy="507479"/>
                  </a:xfrm>
                  <a:custGeom>
                    <a:avLst/>
                    <a:gdLst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9530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32077 h 1186404"/>
                      <a:gd name="connsiteX1" fmla="*/ 238125 w 904875"/>
                      <a:gd name="connsiteY1" fmla="*/ 1074927 h 1186404"/>
                      <a:gd name="connsiteX2" fmla="*/ 409575 w 904875"/>
                      <a:gd name="connsiteY2" fmla="*/ 265302 h 1186404"/>
                      <a:gd name="connsiteX3" fmla="*/ 438150 w 904875"/>
                      <a:gd name="connsiteY3" fmla="*/ 17652 h 1186404"/>
                      <a:gd name="connsiteX4" fmla="*/ 476250 w 904875"/>
                      <a:gd name="connsiteY4" fmla="*/ 674877 h 1186404"/>
                      <a:gd name="connsiteX5" fmla="*/ 504825 w 904875"/>
                      <a:gd name="connsiteY5" fmla="*/ 1151127 h 1186404"/>
                      <a:gd name="connsiteX6" fmla="*/ 904875 w 904875"/>
                      <a:gd name="connsiteY6" fmla="*/ 1151127 h 1186404"/>
                      <a:gd name="connsiteX7" fmla="*/ 904875 w 904875"/>
                      <a:gd name="connsiteY7" fmla="*/ 1151127 h 1186404"/>
                      <a:gd name="connsiteX0" fmla="*/ 0 w 904875"/>
                      <a:gd name="connsiteY0" fmla="*/ 1115723 h 1170050"/>
                      <a:gd name="connsiteX1" fmla="*/ 238125 w 904875"/>
                      <a:gd name="connsiteY1" fmla="*/ 1058573 h 1170050"/>
                      <a:gd name="connsiteX2" fmla="*/ 333375 w 904875"/>
                      <a:gd name="connsiteY2" fmla="*/ 506123 h 1170050"/>
                      <a:gd name="connsiteX3" fmla="*/ 438150 w 904875"/>
                      <a:gd name="connsiteY3" fmla="*/ 1298 h 1170050"/>
                      <a:gd name="connsiteX4" fmla="*/ 476250 w 904875"/>
                      <a:gd name="connsiteY4" fmla="*/ 658523 h 1170050"/>
                      <a:gd name="connsiteX5" fmla="*/ 504825 w 904875"/>
                      <a:gd name="connsiteY5" fmla="*/ 1134773 h 1170050"/>
                      <a:gd name="connsiteX6" fmla="*/ 904875 w 904875"/>
                      <a:gd name="connsiteY6" fmla="*/ 1134773 h 1170050"/>
                      <a:gd name="connsiteX7" fmla="*/ 904875 w 904875"/>
                      <a:gd name="connsiteY7" fmla="*/ 1134773 h 1170050"/>
                      <a:gd name="connsiteX0" fmla="*/ 0 w 904875"/>
                      <a:gd name="connsiteY0" fmla="*/ 1115878 h 1169500"/>
                      <a:gd name="connsiteX1" fmla="*/ 238125 w 904875"/>
                      <a:gd name="connsiteY1" fmla="*/ 1058728 h 1169500"/>
                      <a:gd name="connsiteX2" fmla="*/ 333375 w 904875"/>
                      <a:gd name="connsiteY2" fmla="*/ 506278 h 1169500"/>
                      <a:gd name="connsiteX3" fmla="*/ 438150 w 904875"/>
                      <a:gd name="connsiteY3" fmla="*/ 1453 h 1169500"/>
                      <a:gd name="connsiteX4" fmla="*/ 447675 w 904875"/>
                      <a:gd name="connsiteY4" fmla="*/ 668203 h 1169500"/>
                      <a:gd name="connsiteX5" fmla="*/ 504825 w 904875"/>
                      <a:gd name="connsiteY5" fmla="*/ 1134928 h 1169500"/>
                      <a:gd name="connsiteX6" fmla="*/ 904875 w 904875"/>
                      <a:gd name="connsiteY6" fmla="*/ 1134928 h 1169500"/>
                      <a:gd name="connsiteX7" fmla="*/ 904875 w 904875"/>
                      <a:gd name="connsiteY7" fmla="*/ 1134928 h 1169500"/>
                      <a:gd name="connsiteX0" fmla="*/ 0 w 904875"/>
                      <a:gd name="connsiteY0" fmla="*/ 1115878 h 1143881"/>
                      <a:gd name="connsiteX1" fmla="*/ 238125 w 904875"/>
                      <a:gd name="connsiteY1" fmla="*/ 1058728 h 1143881"/>
                      <a:gd name="connsiteX2" fmla="*/ 333375 w 904875"/>
                      <a:gd name="connsiteY2" fmla="*/ 506278 h 1143881"/>
                      <a:gd name="connsiteX3" fmla="*/ 438150 w 904875"/>
                      <a:gd name="connsiteY3" fmla="*/ 1453 h 1143881"/>
                      <a:gd name="connsiteX4" fmla="*/ 447675 w 904875"/>
                      <a:gd name="connsiteY4" fmla="*/ 668203 h 1143881"/>
                      <a:gd name="connsiteX5" fmla="*/ 504825 w 904875"/>
                      <a:gd name="connsiteY5" fmla="*/ 1134928 h 1143881"/>
                      <a:gd name="connsiteX6" fmla="*/ 904875 w 904875"/>
                      <a:gd name="connsiteY6" fmla="*/ 1134928 h 1143881"/>
                      <a:gd name="connsiteX7" fmla="*/ 904875 w 904875"/>
                      <a:gd name="connsiteY7" fmla="*/ 1134928 h 1143881"/>
                      <a:gd name="connsiteX0" fmla="*/ 0 w 904875"/>
                      <a:gd name="connsiteY0" fmla="*/ 1115878 h 1136705"/>
                      <a:gd name="connsiteX1" fmla="*/ 238125 w 904875"/>
                      <a:gd name="connsiteY1" fmla="*/ 1058728 h 1136705"/>
                      <a:gd name="connsiteX2" fmla="*/ 333375 w 904875"/>
                      <a:gd name="connsiteY2" fmla="*/ 506278 h 1136705"/>
                      <a:gd name="connsiteX3" fmla="*/ 438150 w 904875"/>
                      <a:gd name="connsiteY3" fmla="*/ 1453 h 1136705"/>
                      <a:gd name="connsiteX4" fmla="*/ 447675 w 904875"/>
                      <a:gd name="connsiteY4" fmla="*/ 668203 h 1136705"/>
                      <a:gd name="connsiteX5" fmla="*/ 504825 w 904875"/>
                      <a:gd name="connsiteY5" fmla="*/ 1134928 h 1136705"/>
                      <a:gd name="connsiteX6" fmla="*/ 904875 w 904875"/>
                      <a:gd name="connsiteY6" fmla="*/ 1134928 h 1136705"/>
                      <a:gd name="connsiteX7" fmla="*/ 904875 w 904875"/>
                      <a:gd name="connsiteY7" fmla="*/ 1134928 h 1136705"/>
                      <a:gd name="connsiteX0" fmla="*/ 0 w 904875"/>
                      <a:gd name="connsiteY0" fmla="*/ 1115928 h 1172553"/>
                      <a:gd name="connsiteX1" fmla="*/ 219075 w 904875"/>
                      <a:gd name="connsiteY1" fmla="*/ 1134978 h 1172553"/>
                      <a:gd name="connsiteX2" fmla="*/ 333375 w 904875"/>
                      <a:gd name="connsiteY2" fmla="*/ 506328 h 1172553"/>
                      <a:gd name="connsiteX3" fmla="*/ 438150 w 904875"/>
                      <a:gd name="connsiteY3" fmla="*/ 1503 h 1172553"/>
                      <a:gd name="connsiteX4" fmla="*/ 447675 w 904875"/>
                      <a:gd name="connsiteY4" fmla="*/ 668253 h 1172553"/>
                      <a:gd name="connsiteX5" fmla="*/ 504825 w 904875"/>
                      <a:gd name="connsiteY5" fmla="*/ 1134978 h 1172553"/>
                      <a:gd name="connsiteX6" fmla="*/ 904875 w 904875"/>
                      <a:gd name="connsiteY6" fmla="*/ 1134978 h 1172553"/>
                      <a:gd name="connsiteX7" fmla="*/ 904875 w 904875"/>
                      <a:gd name="connsiteY7" fmla="*/ 1134978 h 1172553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952500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853 h 1292244"/>
                      <a:gd name="connsiteX1" fmla="*/ 666750 w 1352550"/>
                      <a:gd name="connsiteY1" fmla="*/ 1134978 h 1292244"/>
                      <a:gd name="connsiteX2" fmla="*/ 781050 w 1352550"/>
                      <a:gd name="connsiteY2" fmla="*/ 506328 h 1292244"/>
                      <a:gd name="connsiteX3" fmla="*/ 885825 w 1352550"/>
                      <a:gd name="connsiteY3" fmla="*/ 1503 h 1292244"/>
                      <a:gd name="connsiteX4" fmla="*/ 895350 w 1352550"/>
                      <a:gd name="connsiteY4" fmla="*/ 668253 h 1292244"/>
                      <a:gd name="connsiteX5" fmla="*/ 1095375 w 1352550"/>
                      <a:gd name="connsiteY5" fmla="*/ 1134978 h 1292244"/>
                      <a:gd name="connsiteX6" fmla="*/ 1352550 w 1352550"/>
                      <a:gd name="connsiteY6" fmla="*/ 1134978 h 1292244"/>
                      <a:gd name="connsiteX7" fmla="*/ 1352550 w 1352550"/>
                      <a:gd name="connsiteY7" fmla="*/ 1134978 h 1292244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7539 h 1291930"/>
                      <a:gd name="connsiteX1" fmla="*/ 666750 w 1352550"/>
                      <a:gd name="connsiteY1" fmla="*/ 1134664 h 1291930"/>
                      <a:gd name="connsiteX2" fmla="*/ 781050 w 1352550"/>
                      <a:gd name="connsiteY2" fmla="*/ 506014 h 1291930"/>
                      <a:gd name="connsiteX3" fmla="*/ 885825 w 1352550"/>
                      <a:gd name="connsiteY3" fmla="*/ 1189 h 1291930"/>
                      <a:gd name="connsiteX4" fmla="*/ 942975 w 1352550"/>
                      <a:gd name="connsiteY4" fmla="*/ 648889 h 1291930"/>
                      <a:gd name="connsiteX5" fmla="*/ 1095375 w 1352550"/>
                      <a:gd name="connsiteY5" fmla="*/ 1134664 h 1291930"/>
                      <a:gd name="connsiteX6" fmla="*/ 1352550 w 1352550"/>
                      <a:gd name="connsiteY6" fmla="*/ 1134664 h 1291930"/>
                      <a:gd name="connsiteX7" fmla="*/ 1352550 w 1352550"/>
                      <a:gd name="connsiteY7" fmla="*/ 1134664 h 1291930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42975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389 h 1288818"/>
                      <a:gd name="connsiteX1" fmla="*/ 666750 w 1352550"/>
                      <a:gd name="connsiteY1" fmla="*/ 1133514 h 1288818"/>
                      <a:gd name="connsiteX2" fmla="*/ 809625 w 1352550"/>
                      <a:gd name="connsiteY2" fmla="*/ 619164 h 1288818"/>
                      <a:gd name="connsiteX3" fmla="*/ 885825 w 1352550"/>
                      <a:gd name="connsiteY3" fmla="*/ 39 h 1288818"/>
                      <a:gd name="connsiteX4" fmla="*/ 990600 w 1352550"/>
                      <a:gd name="connsiteY4" fmla="*/ 647739 h 1288818"/>
                      <a:gd name="connsiteX5" fmla="*/ 1095375 w 1352550"/>
                      <a:gd name="connsiteY5" fmla="*/ 1133514 h 1288818"/>
                      <a:gd name="connsiteX6" fmla="*/ 1352550 w 1352550"/>
                      <a:gd name="connsiteY6" fmla="*/ 1133514 h 1288818"/>
                      <a:gd name="connsiteX7" fmla="*/ 1352550 w 1352550"/>
                      <a:gd name="connsiteY7" fmla="*/ 1133514 h 1288818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8849"/>
                      <a:gd name="connsiteX1" fmla="*/ 666750 w 1352550"/>
                      <a:gd name="connsiteY1" fmla="*/ 1133545 h 1288849"/>
                      <a:gd name="connsiteX2" fmla="*/ 809625 w 1352550"/>
                      <a:gd name="connsiteY2" fmla="*/ 619195 h 1288849"/>
                      <a:gd name="connsiteX3" fmla="*/ 885825 w 1352550"/>
                      <a:gd name="connsiteY3" fmla="*/ 70 h 1288849"/>
                      <a:gd name="connsiteX4" fmla="*/ 962025 w 1352550"/>
                      <a:gd name="connsiteY4" fmla="*/ 657295 h 1288849"/>
                      <a:gd name="connsiteX5" fmla="*/ 1095375 w 1352550"/>
                      <a:gd name="connsiteY5" fmla="*/ 1133545 h 1288849"/>
                      <a:gd name="connsiteX6" fmla="*/ 1352550 w 1352550"/>
                      <a:gd name="connsiteY6" fmla="*/ 1133545 h 1288849"/>
                      <a:gd name="connsiteX7" fmla="*/ 1352550 w 1352550"/>
                      <a:gd name="connsiteY7" fmla="*/ 1133545 h 1288849"/>
                      <a:gd name="connsiteX0" fmla="*/ 0 w 1352550"/>
                      <a:gd name="connsiteY0" fmla="*/ 1276420 h 1283183"/>
                      <a:gd name="connsiteX1" fmla="*/ 666750 w 1352550"/>
                      <a:gd name="connsiteY1" fmla="*/ 1133545 h 1283183"/>
                      <a:gd name="connsiteX2" fmla="*/ 809625 w 1352550"/>
                      <a:gd name="connsiteY2" fmla="*/ 619195 h 1283183"/>
                      <a:gd name="connsiteX3" fmla="*/ 885825 w 1352550"/>
                      <a:gd name="connsiteY3" fmla="*/ 70 h 1283183"/>
                      <a:gd name="connsiteX4" fmla="*/ 962025 w 1352550"/>
                      <a:gd name="connsiteY4" fmla="*/ 657295 h 1283183"/>
                      <a:gd name="connsiteX5" fmla="*/ 1095375 w 1352550"/>
                      <a:gd name="connsiteY5" fmla="*/ 1133545 h 1283183"/>
                      <a:gd name="connsiteX6" fmla="*/ 1352550 w 1352550"/>
                      <a:gd name="connsiteY6" fmla="*/ 1133545 h 1283183"/>
                      <a:gd name="connsiteX7" fmla="*/ 1352550 w 1352550"/>
                      <a:gd name="connsiteY7" fmla="*/ 1133545 h 1283183"/>
                      <a:gd name="connsiteX0" fmla="*/ 0 w 1009650"/>
                      <a:gd name="connsiteY0" fmla="*/ 1104970 h 1171849"/>
                      <a:gd name="connsiteX1" fmla="*/ 323850 w 1009650"/>
                      <a:gd name="connsiteY1" fmla="*/ 1133545 h 1171849"/>
                      <a:gd name="connsiteX2" fmla="*/ 466725 w 1009650"/>
                      <a:gd name="connsiteY2" fmla="*/ 619195 h 1171849"/>
                      <a:gd name="connsiteX3" fmla="*/ 542925 w 1009650"/>
                      <a:gd name="connsiteY3" fmla="*/ 70 h 1171849"/>
                      <a:gd name="connsiteX4" fmla="*/ 619125 w 1009650"/>
                      <a:gd name="connsiteY4" fmla="*/ 657295 h 1171849"/>
                      <a:gd name="connsiteX5" fmla="*/ 752475 w 1009650"/>
                      <a:gd name="connsiteY5" fmla="*/ 1133545 h 1171849"/>
                      <a:gd name="connsiteX6" fmla="*/ 1009650 w 1009650"/>
                      <a:gd name="connsiteY6" fmla="*/ 1133545 h 1171849"/>
                      <a:gd name="connsiteX7" fmla="*/ 1009650 w 1009650"/>
                      <a:gd name="connsiteY7" fmla="*/ 1133545 h 1171849"/>
                      <a:gd name="connsiteX0" fmla="*/ 0 w 1009650"/>
                      <a:gd name="connsiteY0" fmla="*/ 1104970 h 1165941"/>
                      <a:gd name="connsiteX1" fmla="*/ 323850 w 1009650"/>
                      <a:gd name="connsiteY1" fmla="*/ 1133545 h 1165941"/>
                      <a:gd name="connsiteX2" fmla="*/ 466725 w 1009650"/>
                      <a:gd name="connsiteY2" fmla="*/ 619195 h 1165941"/>
                      <a:gd name="connsiteX3" fmla="*/ 542925 w 1009650"/>
                      <a:gd name="connsiteY3" fmla="*/ 70 h 1165941"/>
                      <a:gd name="connsiteX4" fmla="*/ 619125 w 1009650"/>
                      <a:gd name="connsiteY4" fmla="*/ 657295 h 1165941"/>
                      <a:gd name="connsiteX5" fmla="*/ 752475 w 1009650"/>
                      <a:gd name="connsiteY5" fmla="*/ 1133545 h 1165941"/>
                      <a:gd name="connsiteX6" fmla="*/ 1009650 w 1009650"/>
                      <a:gd name="connsiteY6" fmla="*/ 1133545 h 1165941"/>
                      <a:gd name="connsiteX7" fmla="*/ 1009650 w 1009650"/>
                      <a:gd name="connsiteY7" fmla="*/ 1133545 h 1165941"/>
                      <a:gd name="connsiteX0" fmla="*/ 0 w 1000125"/>
                      <a:gd name="connsiteY0" fmla="*/ 1133545 h 1175223"/>
                      <a:gd name="connsiteX1" fmla="*/ 314325 w 1000125"/>
                      <a:gd name="connsiteY1" fmla="*/ 1133545 h 1175223"/>
                      <a:gd name="connsiteX2" fmla="*/ 457200 w 1000125"/>
                      <a:gd name="connsiteY2" fmla="*/ 619195 h 1175223"/>
                      <a:gd name="connsiteX3" fmla="*/ 533400 w 1000125"/>
                      <a:gd name="connsiteY3" fmla="*/ 70 h 1175223"/>
                      <a:gd name="connsiteX4" fmla="*/ 609600 w 1000125"/>
                      <a:gd name="connsiteY4" fmla="*/ 657295 h 1175223"/>
                      <a:gd name="connsiteX5" fmla="*/ 742950 w 1000125"/>
                      <a:gd name="connsiteY5" fmla="*/ 1133545 h 1175223"/>
                      <a:gd name="connsiteX6" fmla="*/ 1000125 w 1000125"/>
                      <a:gd name="connsiteY6" fmla="*/ 1133545 h 1175223"/>
                      <a:gd name="connsiteX7" fmla="*/ 1000125 w 1000125"/>
                      <a:gd name="connsiteY7" fmla="*/ 1133545 h 1175223"/>
                      <a:gd name="connsiteX0" fmla="*/ 0 w 1000125"/>
                      <a:gd name="connsiteY0" fmla="*/ 1133545 h 1172909"/>
                      <a:gd name="connsiteX1" fmla="*/ 314325 w 1000125"/>
                      <a:gd name="connsiteY1" fmla="*/ 1133545 h 1172909"/>
                      <a:gd name="connsiteX2" fmla="*/ 457200 w 1000125"/>
                      <a:gd name="connsiteY2" fmla="*/ 619195 h 1172909"/>
                      <a:gd name="connsiteX3" fmla="*/ 533400 w 1000125"/>
                      <a:gd name="connsiteY3" fmla="*/ 70 h 1172909"/>
                      <a:gd name="connsiteX4" fmla="*/ 609600 w 1000125"/>
                      <a:gd name="connsiteY4" fmla="*/ 657295 h 1172909"/>
                      <a:gd name="connsiteX5" fmla="*/ 742950 w 1000125"/>
                      <a:gd name="connsiteY5" fmla="*/ 1133545 h 1172909"/>
                      <a:gd name="connsiteX6" fmla="*/ 1000125 w 1000125"/>
                      <a:gd name="connsiteY6" fmla="*/ 1133545 h 1172909"/>
                      <a:gd name="connsiteX7" fmla="*/ 1000125 w 1000125"/>
                      <a:gd name="connsiteY7" fmla="*/ 1133545 h 1172909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68680"/>
                      <a:gd name="connsiteX1" fmla="*/ 314325 w 1000125"/>
                      <a:gd name="connsiteY1" fmla="*/ 1133545 h 1168680"/>
                      <a:gd name="connsiteX2" fmla="*/ 457200 w 1000125"/>
                      <a:gd name="connsiteY2" fmla="*/ 619195 h 1168680"/>
                      <a:gd name="connsiteX3" fmla="*/ 533400 w 1000125"/>
                      <a:gd name="connsiteY3" fmla="*/ 70 h 1168680"/>
                      <a:gd name="connsiteX4" fmla="*/ 609600 w 1000125"/>
                      <a:gd name="connsiteY4" fmla="*/ 657295 h 1168680"/>
                      <a:gd name="connsiteX5" fmla="*/ 742950 w 1000125"/>
                      <a:gd name="connsiteY5" fmla="*/ 1133545 h 1168680"/>
                      <a:gd name="connsiteX6" fmla="*/ 1000125 w 1000125"/>
                      <a:gd name="connsiteY6" fmla="*/ 1133545 h 1168680"/>
                      <a:gd name="connsiteX7" fmla="*/ 1000125 w 1000125"/>
                      <a:gd name="connsiteY7" fmla="*/ 1133545 h 1168680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  <a:gd name="connsiteX0" fmla="*/ 0 w 1000125"/>
                      <a:gd name="connsiteY0" fmla="*/ 1133545 h 1139295"/>
                      <a:gd name="connsiteX1" fmla="*/ 314325 w 1000125"/>
                      <a:gd name="connsiteY1" fmla="*/ 1133545 h 1139295"/>
                      <a:gd name="connsiteX2" fmla="*/ 457200 w 1000125"/>
                      <a:gd name="connsiteY2" fmla="*/ 619195 h 1139295"/>
                      <a:gd name="connsiteX3" fmla="*/ 533400 w 1000125"/>
                      <a:gd name="connsiteY3" fmla="*/ 70 h 1139295"/>
                      <a:gd name="connsiteX4" fmla="*/ 609600 w 1000125"/>
                      <a:gd name="connsiteY4" fmla="*/ 657295 h 1139295"/>
                      <a:gd name="connsiteX5" fmla="*/ 742950 w 1000125"/>
                      <a:gd name="connsiteY5" fmla="*/ 1133545 h 1139295"/>
                      <a:gd name="connsiteX6" fmla="*/ 1000125 w 1000125"/>
                      <a:gd name="connsiteY6" fmla="*/ 1133545 h 1139295"/>
                      <a:gd name="connsiteX7" fmla="*/ 1000125 w 1000125"/>
                      <a:gd name="connsiteY7" fmla="*/ 1133545 h 1139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125" h="1139295">
                        <a:moveTo>
                          <a:pt x="0" y="1133545"/>
                        </a:moveTo>
                        <a:cubicBezTo>
                          <a:pt x="113506" y="1139101"/>
                          <a:pt x="180975" y="1143070"/>
                          <a:pt x="314325" y="1133545"/>
                        </a:cubicBezTo>
                        <a:cubicBezTo>
                          <a:pt x="409575" y="1124020"/>
                          <a:pt x="430213" y="817632"/>
                          <a:pt x="457200" y="619195"/>
                        </a:cubicBezTo>
                        <a:cubicBezTo>
                          <a:pt x="484187" y="420758"/>
                          <a:pt x="508000" y="-6280"/>
                          <a:pt x="533400" y="70"/>
                        </a:cubicBezTo>
                        <a:cubicBezTo>
                          <a:pt x="558800" y="6420"/>
                          <a:pt x="584200" y="468383"/>
                          <a:pt x="609600" y="657295"/>
                        </a:cubicBezTo>
                        <a:cubicBezTo>
                          <a:pt x="635000" y="846207"/>
                          <a:pt x="677863" y="1139895"/>
                          <a:pt x="742950" y="1133545"/>
                        </a:cubicBezTo>
                        <a:cubicBezTo>
                          <a:pt x="808037" y="1127195"/>
                          <a:pt x="957263" y="1133545"/>
                          <a:pt x="1000125" y="1133545"/>
                        </a:cubicBezTo>
                        <a:lnTo>
                          <a:pt x="1000125" y="1133545"/>
                        </a:lnTo>
                      </a:path>
                    </a:pathLst>
                  </a:cu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</p:grpSp>
            <p:sp>
              <p:nvSpPr>
                <p:cNvPr id="15" name="TextovéPole 36"/>
                <p:cNvSpPr txBox="1">
                  <a:spLocks noChangeArrowheads="1"/>
                </p:cNvSpPr>
                <p:nvPr/>
              </p:nvSpPr>
              <p:spPr bwMode="auto">
                <a:xfrm>
                  <a:off x="2051720" y="2723414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lokus 1</a:t>
                  </a:r>
                </a:p>
              </p:txBody>
            </p:sp>
            <p:sp>
              <p:nvSpPr>
                <p:cNvPr id="16" name="TextovéPole 37"/>
                <p:cNvSpPr txBox="1">
                  <a:spLocks noChangeArrowheads="1"/>
                </p:cNvSpPr>
                <p:nvPr/>
              </p:nvSpPr>
              <p:spPr bwMode="auto">
                <a:xfrm>
                  <a:off x="2632037" y="2723414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lokus 2</a:t>
                  </a:r>
                </a:p>
              </p:txBody>
            </p:sp>
            <p:sp>
              <p:nvSpPr>
                <p:cNvPr id="17" name="TextovéPole 38"/>
                <p:cNvSpPr txBox="1">
                  <a:spLocks noChangeArrowheads="1"/>
                </p:cNvSpPr>
                <p:nvPr/>
              </p:nvSpPr>
              <p:spPr bwMode="auto">
                <a:xfrm>
                  <a:off x="3212354" y="2723414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lokus 3</a:t>
                  </a:r>
                </a:p>
              </p:txBody>
            </p:sp>
            <p:sp>
              <p:nvSpPr>
                <p:cNvPr id="18" name="TextovéPole 39"/>
                <p:cNvSpPr txBox="1">
                  <a:spLocks noChangeArrowheads="1"/>
                </p:cNvSpPr>
                <p:nvPr/>
              </p:nvSpPr>
              <p:spPr bwMode="auto">
                <a:xfrm>
                  <a:off x="3792671" y="2723414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lokus 4</a:t>
                  </a:r>
                </a:p>
              </p:txBody>
            </p:sp>
            <p:sp>
              <p:nvSpPr>
                <p:cNvPr id="19" name="TextovéPole 40"/>
                <p:cNvSpPr txBox="1">
                  <a:spLocks noChangeArrowheads="1"/>
                </p:cNvSpPr>
                <p:nvPr/>
              </p:nvSpPr>
              <p:spPr bwMode="auto">
                <a:xfrm>
                  <a:off x="4372988" y="2723414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lokus 5</a:t>
                  </a:r>
                </a:p>
              </p:txBody>
            </p:sp>
            <p:sp>
              <p:nvSpPr>
                <p:cNvPr id="20" name="TextovéPole 41"/>
                <p:cNvSpPr txBox="1">
                  <a:spLocks noChangeArrowheads="1"/>
                </p:cNvSpPr>
                <p:nvPr/>
              </p:nvSpPr>
              <p:spPr bwMode="auto">
                <a:xfrm>
                  <a:off x="4953307" y="2723414"/>
                  <a:ext cx="68996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ct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400">
                      <a:solidFill>
                        <a:schemeClr val="tx1"/>
                      </a:solidFill>
                      <a:latin typeface="Calibri" pitchFamily="34" charset="0"/>
                    </a:rPr>
                    <a:t>lokus 6</a:t>
                  </a:r>
                </a:p>
              </p:txBody>
            </p:sp>
            <p:cxnSp>
              <p:nvCxnSpPr>
                <p:cNvPr id="21" name="Přímá spojnice se šipkou 20"/>
                <p:cNvCxnSpPr/>
                <p:nvPr/>
              </p:nvCxnSpPr>
              <p:spPr>
                <a:xfrm>
                  <a:off x="2399454" y="2936974"/>
                  <a:ext cx="238766" cy="492590"/>
                </a:xfrm>
                <a:prstGeom prst="straightConnector1">
                  <a:avLst/>
                </a:prstGeom>
                <a:ln w="12700"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Přímá spojnice se šipkou 21"/>
                <p:cNvCxnSpPr/>
                <p:nvPr/>
              </p:nvCxnSpPr>
              <p:spPr>
                <a:xfrm>
                  <a:off x="2972985" y="2936974"/>
                  <a:ext cx="98460" cy="636520"/>
                </a:xfrm>
                <a:prstGeom prst="straightConnector1">
                  <a:avLst/>
                </a:prstGeom>
                <a:ln w="12700"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Přímá spojnice se šipkou 22"/>
                <p:cNvCxnSpPr/>
                <p:nvPr/>
              </p:nvCxnSpPr>
              <p:spPr>
                <a:xfrm flipH="1">
                  <a:off x="2891756" y="2936974"/>
                  <a:ext cx="81230" cy="636520"/>
                </a:xfrm>
                <a:prstGeom prst="straightConnector1">
                  <a:avLst/>
                </a:prstGeom>
                <a:ln w="12700"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Přímá spojnice se šipkou 23"/>
                <p:cNvCxnSpPr/>
                <p:nvPr/>
              </p:nvCxnSpPr>
              <p:spPr>
                <a:xfrm>
                  <a:off x="3562516" y="2936974"/>
                  <a:ext cx="65230" cy="492590"/>
                </a:xfrm>
                <a:prstGeom prst="straightConnector1">
                  <a:avLst/>
                </a:prstGeom>
                <a:ln w="12700"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Přímá spojnice se šipkou 24"/>
                <p:cNvCxnSpPr/>
                <p:nvPr/>
              </p:nvCxnSpPr>
              <p:spPr>
                <a:xfrm flipH="1">
                  <a:off x="3364365" y="2936974"/>
                  <a:ext cx="190766" cy="636520"/>
                </a:xfrm>
                <a:prstGeom prst="straightConnector1">
                  <a:avLst/>
                </a:prstGeom>
                <a:ln w="12700"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Přímá spojnice se šipkou 25"/>
                <p:cNvCxnSpPr/>
                <p:nvPr/>
              </p:nvCxnSpPr>
              <p:spPr>
                <a:xfrm>
                  <a:off x="4139740" y="2936974"/>
                  <a:ext cx="168613" cy="852416"/>
                </a:xfrm>
                <a:prstGeom prst="straightConnector1">
                  <a:avLst/>
                </a:prstGeom>
                <a:ln w="12700"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Přímá spojnice se šipkou 26"/>
                <p:cNvCxnSpPr/>
                <p:nvPr/>
              </p:nvCxnSpPr>
              <p:spPr>
                <a:xfrm flipH="1">
                  <a:off x="3848051" y="2936974"/>
                  <a:ext cx="284304" cy="713449"/>
                </a:xfrm>
                <a:prstGeom prst="straightConnector1">
                  <a:avLst/>
                </a:prstGeom>
                <a:ln w="12700"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Přímá spojnice se šipkou 27"/>
                <p:cNvCxnSpPr/>
                <p:nvPr/>
              </p:nvCxnSpPr>
              <p:spPr>
                <a:xfrm>
                  <a:off x="4691117" y="2936974"/>
                  <a:ext cx="27077" cy="564555"/>
                </a:xfrm>
                <a:prstGeom prst="straightConnector1">
                  <a:avLst/>
                </a:prstGeom>
                <a:ln w="12700"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Přímá spojnice se šipkou 28"/>
                <p:cNvCxnSpPr/>
                <p:nvPr/>
              </p:nvCxnSpPr>
              <p:spPr>
                <a:xfrm flipH="1">
                  <a:off x="4206200" y="2936974"/>
                  <a:ext cx="477532" cy="636520"/>
                </a:xfrm>
                <a:prstGeom prst="straightConnector1">
                  <a:avLst/>
                </a:prstGeom>
                <a:ln w="12700"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Přímá spojnice se šipkou 29"/>
                <p:cNvCxnSpPr/>
                <p:nvPr/>
              </p:nvCxnSpPr>
              <p:spPr>
                <a:xfrm flipH="1">
                  <a:off x="5252341" y="2936974"/>
                  <a:ext cx="15999" cy="713449"/>
                </a:xfrm>
                <a:prstGeom prst="straightConnector1">
                  <a:avLst/>
                </a:prstGeom>
                <a:ln w="12700"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Přímá spojnice se šipkou 30"/>
                <p:cNvCxnSpPr/>
                <p:nvPr/>
              </p:nvCxnSpPr>
              <p:spPr>
                <a:xfrm flipH="1">
                  <a:off x="5109574" y="2936974"/>
                  <a:ext cx="150152" cy="852416"/>
                </a:xfrm>
                <a:prstGeom prst="straightConnector1">
                  <a:avLst/>
                </a:prstGeom>
                <a:ln w="12700"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Přímá spojnice 12"/>
              <p:cNvCxnSpPr/>
              <p:nvPr/>
            </p:nvCxnSpPr>
            <p:spPr>
              <a:xfrm>
                <a:off x="1318852" y="4149216"/>
                <a:ext cx="460794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9" name="Zvuk 88">
            <a:hlinkClick r:id="" action="ppaction://media"/>
            <a:extLst>
              <a:ext uri="{FF2B5EF4-FFF2-40B4-BE49-F238E27FC236}">
                <a16:creationId xmlns:a16="http://schemas.microsoft.com/office/drawing/2014/main" id="{5D7536BC-F6A5-4826-A8EB-D7A1EB252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8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9"/>
    </mc:Choice>
    <mc:Fallback xmlns="">
      <p:transition spd="slow" advTm="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7CEE9EB-1291-4080-801D-B42F2593D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Délka fragmentu x struktura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6B02126-4B46-4F55-A7B2-42C9916B5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délkový polymorfismus – nerozpoznám bodové mutace </a:t>
            </a:r>
          </a:p>
          <a:p>
            <a:pPr marL="0" indent="0">
              <a:buNone/>
            </a:pPr>
            <a:r>
              <a:rPr lang="cs-CZ" dirty="0"/>
              <a:t>- příklad: AAGT </a:t>
            </a:r>
            <a:r>
              <a:rPr lang="cs-CZ" dirty="0" err="1"/>
              <a:t>AAGT</a:t>
            </a:r>
            <a:r>
              <a:rPr lang="cs-CZ" dirty="0"/>
              <a:t> </a:t>
            </a:r>
            <a:r>
              <a:rPr lang="cs-CZ" dirty="0" err="1"/>
              <a:t>AAGT</a:t>
            </a:r>
            <a:r>
              <a:rPr lang="cs-CZ" dirty="0"/>
              <a:t> </a:t>
            </a:r>
            <a:r>
              <a:rPr lang="cs-CZ" dirty="0" err="1"/>
              <a:t>AAGT</a:t>
            </a:r>
            <a:r>
              <a:rPr lang="cs-CZ" dirty="0"/>
              <a:t> </a:t>
            </a:r>
            <a:r>
              <a:rPr lang="cs-CZ" dirty="0" err="1"/>
              <a:t>AAGT</a:t>
            </a:r>
            <a:r>
              <a:rPr lang="cs-CZ" dirty="0"/>
              <a:t> </a:t>
            </a:r>
            <a:r>
              <a:rPr lang="cs-CZ" dirty="0" err="1"/>
              <a:t>AAGT</a:t>
            </a:r>
            <a:r>
              <a:rPr lang="cs-CZ" dirty="0"/>
              <a:t> </a:t>
            </a:r>
            <a:r>
              <a:rPr lang="cs-CZ" dirty="0" err="1"/>
              <a:t>AAGT</a:t>
            </a:r>
            <a:r>
              <a:rPr lang="cs-CZ" dirty="0"/>
              <a:t> AATT AAGT </a:t>
            </a:r>
            <a:r>
              <a:rPr lang="cs-CZ" dirty="0" err="1"/>
              <a:t>AAGT</a:t>
            </a:r>
            <a:r>
              <a:rPr lang="cs-CZ" dirty="0"/>
              <a:t> </a:t>
            </a:r>
            <a:r>
              <a:rPr lang="cs-CZ" dirty="0" err="1"/>
              <a:t>AAGT</a:t>
            </a:r>
            <a:r>
              <a:rPr lang="cs-CZ" dirty="0"/>
              <a:t> </a:t>
            </a:r>
            <a:r>
              <a:rPr lang="cs-CZ" dirty="0" err="1"/>
              <a:t>AAGT</a:t>
            </a:r>
            <a:r>
              <a:rPr lang="cs-CZ" dirty="0"/>
              <a:t> </a:t>
            </a:r>
            <a:r>
              <a:rPr lang="cs-CZ" dirty="0" err="1"/>
              <a:t>AAGT</a:t>
            </a:r>
            <a:endParaRPr lang="cs-CZ" dirty="0"/>
          </a:p>
          <a:p>
            <a:r>
              <a:rPr lang="cs-CZ" dirty="0"/>
              <a:t>Delece</a:t>
            </a:r>
          </a:p>
          <a:p>
            <a:pPr>
              <a:buFontTx/>
              <a:buChar char="-"/>
            </a:pPr>
            <a:r>
              <a:rPr lang="cs-CZ" dirty="0"/>
              <a:t>příklad: TH01 9.3 – TCAT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b="1" dirty="0"/>
              <a:t>TCA</a:t>
            </a:r>
          </a:p>
          <a:p>
            <a:pPr>
              <a:buFontTx/>
              <a:buChar char="-"/>
            </a:pPr>
            <a:r>
              <a:rPr lang="cs-CZ" dirty="0"/>
              <a:t>TCAT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b="1" dirty="0"/>
              <a:t>TCA</a:t>
            </a:r>
            <a:r>
              <a:rPr lang="cs-CZ" dirty="0"/>
              <a:t> TCAT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r>
              <a:rPr lang="cs-CZ" dirty="0"/>
              <a:t> </a:t>
            </a:r>
            <a:r>
              <a:rPr lang="cs-CZ" dirty="0" err="1"/>
              <a:t>TCAT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důležitý je počet písmenek dělitelný 4-mi</a:t>
            </a:r>
          </a:p>
        </p:txBody>
      </p:sp>
    </p:spTree>
    <p:extLst>
      <p:ext uri="{BB962C8B-B14F-4D97-AF65-F5344CB8AC3E}">
        <p14:creationId xmlns:p14="http://schemas.microsoft.com/office/powerpoint/2010/main" val="4119163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1375" y="135069"/>
            <a:ext cx="5305425" cy="266700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err="1"/>
              <a:t>Stutter</a:t>
            </a:r>
            <a:endParaRPr lang="cs-CZ" b="1" u="sng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546" y="2676525"/>
            <a:ext cx="5295900" cy="41814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64834" y="1498019"/>
            <a:ext cx="2996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malý </a:t>
            </a:r>
            <a:r>
              <a:rPr lang="cs-CZ" dirty="0" err="1"/>
              <a:t>peak</a:t>
            </a:r>
            <a:r>
              <a:rPr lang="cs-CZ" dirty="0"/>
              <a:t> před „reálnou“ alelou</a:t>
            </a:r>
          </a:p>
          <a:p>
            <a:pPr marL="285750" indent="-285750">
              <a:buFontTx/>
              <a:buChar char="-"/>
            </a:pPr>
            <a:r>
              <a:rPr lang="cs-CZ" dirty="0"/>
              <a:t>o právě jedno opakování kratší (min. výška u </a:t>
            </a:r>
            <a:r>
              <a:rPr lang="cs-CZ" dirty="0" err="1"/>
              <a:t>Pent</a:t>
            </a:r>
            <a:r>
              <a:rPr lang="cs-CZ" dirty="0"/>
              <a:t> D a E – výhoda u směsí</a:t>
            </a:r>
          </a:p>
          <a:p>
            <a:pPr marL="285750" indent="-285750">
              <a:buFontTx/>
              <a:buChar char="-"/>
            </a:pPr>
            <a:r>
              <a:rPr lang="cs-CZ" dirty="0"/>
              <a:t>dobře hodnotitelný u jednoduchých profilů DNA</a:t>
            </a:r>
          </a:p>
          <a:p>
            <a:pPr marL="285750" indent="-285750">
              <a:buFontTx/>
              <a:buChar char="-"/>
            </a:pPr>
            <a:r>
              <a:rPr lang="cs-CZ" dirty="0"/>
              <a:t>U směsného profilu se nutně nemusí jednat o </a:t>
            </a:r>
            <a:r>
              <a:rPr lang="cs-CZ" dirty="0" err="1"/>
              <a:t>stutter</a:t>
            </a:r>
            <a:r>
              <a:rPr lang="cs-CZ" dirty="0"/>
              <a:t>, ale o alelu minoritního zůstavitele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8251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5B7ABE5-C858-4955-A6B0-E04D73F9A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8296" y="1628800"/>
            <a:ext cx="3914775" cy="441007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u="sng" dirty="0"/>
              <a:t>Non-</a:t>
            </a:r>
            <a:r>
              <a:rPr lang="cs-CZ" u="sng" dirty="0" err="1"/>
              <a:t>templátova</a:t>
            </a:r>
            <a:r>
              <a:rPr lang="cs-CZ" u="sng" dirty="0"/>
              <a:t> adice</a:t>
            </a:r>
            <a:endParaRPr lang="cs-CZ" b="1" u="sng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B6377F-D25A-41A1-9F47-F336DCE36D75}"/>
              </a:ext>
            </a:extLst>
          </p:cNvPr>
          <p:cNvSpPr txBox="1"/>
          <p:nvPr/>
        </p:nvSpPr>
        <p:spPr>
          <a:xfrm>
            <a:off x="690587" y="1648163"/>
            <a:ext cx="37444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 err="1"/>
              <a:t>Adenylace</a:t>
            </a:r>
            <a:r>
              <a:rPr lang="cs-CZ" sz="2000" dirty="0"/>
              <a:t> -  </a:t>
            </a:r>
            <a:r>
              <a:rPr lang="en-US" sz="2000" dirty="0"/>
              <a:t>‘+A’ for</a:t>
            </a:r>
            <a:r>
              <a:rPr lang="cs-CZ" sz="2000" dirty="0" err="1"/>
              <a:t>ma</a:t>
            </a:r>
            <a:r>
              <a:rPr lang="en-US" sz="2000" dirty="0"/>
              <a:t> </a:t>
            </a:r>
            <a:r>
              <a:rPr lang="en-US" sz="2000" dirty="0" err="1"/>
              <a:t>ampli</a:t>
            </a:r>
            <a:r>
              <a:rPr lang="cs-CZ" sz="2000" dirty="0"/>
              <a:t>k</a:t>
            </a:r>
            <a:r>
              <a:rPr lang="en-US" sz="2000" dirty="0"/>
              <a:t>on</a:t>
            </a:r>
            <a:r>
              <a:rPr lang="cs-CZ" sz="2000" dirty="0"/>
              <a:t>u</a:t>
            </a:r>
          </a:p>
          <a:p>
            <a:pPr marL="285750" indent="-285750">
              <a:buFontTx/>
              <a:buChar char="-"/>
            </a:pPr>
            <a:r>
              <a:rPr lang="en-US" sz="2000" i="1" dirty="0" err="1"/>
              <a:t>Taq</a:t>
            </a:r>
            <a:r>
              <a:rPr lang="en-US" sz="2000" i="1" dirty="0"/>
              <a:t> </a:t>
            </a:r>
            <a:r>
              <a:rPr lang="en-US" sz="2000" dirty="0"/>
              <a:t>polymerase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cs-CZ" sz="2000" dirty="0"/>
              <a:t>používaná na PCR, přidává na 3´konec produkt kopírující templátové vlákno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většinou právě adenosin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výsledkem je vlákno o jeden nukleotid delší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řešením je přidat další krok o teplotě</a:t>
            </a:r>
            <a:r>
              <a:rPr lang="en-US" sz="2000" dirty="0"/>
              <a:t> 60°C </a:t>
            </a:r>
            <a:r>
              <a:rPr lang="cs-CZ" sz="2000" dirty="0"/>
              <a:t>nebo</a:t>
            </a:r>
            <a:r>
              <a:rPr lang="en-US" sz="2000" dirty="0"/>
              <a:t> 72°C </a:t>
            </a:r>
            <a:r>
              <a:rPr lang="cs-CZ" sz="2000" dirty="0"/>
              <a:t>po ukončení cyklů</a:t>
            </a:r>
          </a:p>
        </p:txBody>
      </p:sp>
    </p:spTree>
    <p:extLst>
      <p:ext uri="{BB962C8B-B14F-4D97-AF65-F5344CB8AC3E}">
        <p14:creationId xmlns:p14="http://schemas.microsoft.com/office/powerpoint/2010/main" val="2756614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D2E6F1E-B79B-425B-AFB2-4B7BF9F48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080" y="3284984"/>
            <a:ext cx="3686175" cy="319087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Mikrovarianty</a:t>
            </a:r>
            <a:r>
              <a:rPr lang="cs-CZ" dirty="0"/>
              <a:t> a </a:t>
            </a:r>
            <a:r>
              <a:rPr lang="cs-CZ" dirty="0" err="1"/>
              <a:t>off-ladder</a:t>
            </a:r>
            <a:r>
              <a:rPr lang="cs-CZ" dirty="0"/>
              <a:t> alely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09D6A8B-AA5B-40FD-8FF6-5AB978907E58}"/>
              </a:ext>
            </a:extLst>
          </p:cNvPr>
          <p:cNvSpPr txBox="1"/>
          <p:nvPr/>
        </p:nvSpPr>
        <p:spPr>
          <a:xfrm>
            <a:off x="458129" y="1371600"/>
            <a:ext cx="6274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jedna alela je v daném </a:t>
            </a:r>
            <a:r>
              <a:rPr lang="cs-CZ" dirty="0" err="1"/>
              <a:t>binu</a:t>
            </a:r>
            <a:r>
              <a:rPr lang="cs-CZ" dirty="0"/>
              <a:t> a druhá se vymyká</a:t>
            </a:r>
          </a:p>
          <a:p>
            <a:pPr marL="285750" indent="-285750">
              <a:buFontTx/>
              <a:buChar char="-"/>
            </a:pPr>
            <a:r>
              <a:rPr lang="cs-CZ" dirty="0"/>
              <a:t>pokud již byla pozorována, výrobce </a:t>
            </a:r>
            <a:r>
              <a:rPr lang="cs-CZ" dirty="0" err="1"/>
              <a:t>kitu</a:t>
            </a:r>
            <a:r>
              <a:rPr lang="cs-CZ" dirty="0"/>
              <a:t> jí zařadí do „</a:t>
            </a:r>
            <a:r>
              <a:rPr lang="cs-CZ" dirty="0" err="1"/>
              <a:t>ladderu</a:t>
            </a:r>
            <a:r>
              <a:rPr lang="cs-CZ" dirty="0"/>
              <a:t>“ a systém ji označí velikostí (číslem)</a:t>
            </a:r>
          </a:p>
          <a:p>
            <a:pPr marL="285750" indent="-285750">
              <a:buFontTx/>
              <a:buChar char="-"/>
            </a:pPr>
            <a:r>
              <a:rPr lang="cs-CZ" dirty="0"/>
              <a:t>úplná novinka je mimo </a:t>
            </a:r>
            <a:r>
              <a:rPr lang="cs-CZ" dirty="0" err="1"/>
              <a:t>biny</a:t>
            </a:r>
            <a:r>
              <a:rPr lang="cs-CZ" dirty="0"/>
              <a:t> a systém ji označí jako </a:t>
            </a:r>
            <a:r>
              <a:rPr lang="cs-CZ" dirty="0" err="1"/>
              <a:t>off-ladder</a:t>
            </a:r>
            <a:r>
              <a:rPr lang="cs-CZ" dirty="0"/>
              <a:t> a je potřeba dopočítat velikost a v každém případě pro jistotu zopakovat od kroku amplifikace</a:t>
            </a:r>
          </a:p>
        </p:txBody>
      </p:sp>
    </p:spTree>
    <p:extLst>
      <p:ext uri="{BB962C8B-B14F-4D97-AF65-F5344CB8AC3E}">
        <p14:creationId xmlns:p14="http://schemas.microsoft.com/office/powerpoint/2010/main" val="3857925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9F9FF05-4ED9-4E2D-BBAC-DBA182ABE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Alela se nezobrazí, protože:</a:t>
            </a:r>
          </a:p>
          <a:p>
            <a:pPr>
              <a:buFontTx/>
              <a:buChar char="-"/>
            </a:pPr>
            <a:r>
              <a:rPr lang="cs-CZ" dirty="0"/>
              <a:t>zájmová oblast je poškozená (není zde repetice)</a:t>
            </a:r>
          </a:p>
          <a:p>
            <a:pPr>
              <a:buFontTx/>
              <a:buChar char="-"/>
            </a:pPr>
            <a:r>
              <a:rPr lang="cs-CZ" dirty="0"/>
              <a:t>poškození v prostoru před zájmovou oblastí </a:t>
            </a:r>
          </a:p>
          <a:p>
            <a:pPr>
              <a:buFontTx/>
              <a:buChar char="-"/>
            </a:pPr>
            <a:r>
              <a:rPr lang="cs-CZ" dirty="0"/>
              <a:t> místo nasedání </a:t>
            </a:r>
            <a:r>
              <a:rPr lang="cs-CZ" dirty="0" err="1"/>
              <a:t>primeru</a:t>
            </a:r>
            <a:r>
              <a:rPr lang="cs-CZ" dirty="0"/>
              <a:t> je poškozené (mutované, degradace)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AEB2626-4D91-4C4A-B8D7-D94AC761A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Alelický drop </a:t>
            </a:r>
            <a:r>
              <a:rPr lang="cs-CZ" b="1" u="sng" dirty="0" err="1"/>
              <a:t>out</a:t>
            </a:r>
            <a:r>
              <a:rPr lang="cs-CZ" b="1" u="sng" dirty="0"/>
              <a:t> a nulové alely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6A6DBC-801D-4C3E-A37C-692D016DC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41" y="3845269"/>
            <a:ext cx="3800475" cy="29813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EE17B34-FEA1-4B6E-97F6-42867849F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504" y="3540469"/>
            <a:ext cx="3781425" cy="32861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C49CFF2-9FB8-452E-BF8C-E266BE4EA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09" y="3876675"/>
            <a:ext cx="3800475" cy="29813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019CAE9-8E6D-4A29-9EEA-F5BC498A3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172" y="3571875"/>
            <a:ext cx="37814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65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CEB9ABB6-B06C-47D2-B3F0-CE748A47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98" y="1201441"/>
            <a:ext cx="8229600" cy="219303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 </a:t>
            </a:r>
            <a:r>
              <a:rPr lang="cs-CZ" dirty="0" err="1"/>
              <a:t>lokusu</a:t>
            </a:r>
            <a:r>
              <a:rPr lang="cs-CZ" dirty="0"/>
              <a:t> se objevuje více jak dva píky</a:t>
            </a:r>
          </a:p>
          <a:p>
            <a:r>
              <a:rPr lang="cs-CZ" dirty="0"/>
              <a:t>v </a:t>
            </a:r>
            <a:r>
              <a:rPr lang="cs-CZ" dirty="0" err="1"/>
              <a:t>lokusu</a:t>
            </a:r>
            <a:r>
              <a:rPr lang="cs-CZ" dirty="0"/>
              <a:t> jsou </a:t>
            </a:r>
            <a:r>
              <a:rPr lang="cs-CZ" dirty="0" err="1"/>
              <a:t>peaky</a:t>
            </a:r>
            <a:r>
              <a:rPr lang="cs-CZ" dirty="0"/>
              <a:t> různé výšky se zjevnou </a:t>
            </a:r>
            <a:r>
              <a:rPr lang="cs-CZ" dirty="0" err="1"/>
              <a:t>imbalancí</a:t>
            </a:r>
            <a:r>
              <a:rPr lang="cs-CZ" dirty="0"/>
              <a:t> mezi jednotlivými píky</a:t>
            </a:r>
          </a:p>
          <a:p>
            <a:r>
              <a:rPr lang="cs-CZ" dirty="0"/>
              <a:t>jedná se o </a:t>
            </a:r>
            <a:r>
              <a:rPr lang="cs-CZ" dirty="0" err="1"/>
              <a:t>stutter</a:t>
            </a:r>
            <a:r>
              <a:rPr lang="cs-CZ" dirty="0"/>
              <a:t> více jak 15% (až 25 %) výšky vedlejšího píku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03C4667-35BE-47F9-874C-953B420B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219200"/>
          </a:xfrm>
        </p:spPr>
        <p:txBody>
          <a:bodyPr/>
          <a:lstStyle/>
          <a:p>
            <a:pPr algn="ctr"/>
            <a:r>
              <a:rPr lang="cs-CZ" b="1" u="sng" dirty="0"/>
              <a:t>Směs více vzorků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BD59B8-AD8E-4809-BCCC-8B1A5DA0C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924944"/>
            <a:ext cx="381952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5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  <a:buClr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sz="2800" dirty="0">
                <a:solidFill>
                  <a:srgbClr val="4B1F6F"/>
                </a:solidFill>
              </a:rPr>
              <a:t>Separační metody založené na pohybu nabitých částic ve stejnosměrném elektrickém poli, přičemž různé částice mají různou elektroforetickou mobilitu (tj. pohybují se v poli rozdílnou rychlostí).</a:t>
            </a:r>
          </a:p>
          <a:p>
            <a:pPr>
              <a:spcBef>
                <a:spcPts val="800"/>
              </a:spcBef>
              <a:buClr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sz="2800" dirty="0">
                <a:solidFill>
                  <a:srgbClr val="4B1F6F"/>
                </a:solidFill>
              </a:rPr>
              <a:t>Na základě této rozdílné pohyblivosti tak doje k separaci jednotlivých typů částic.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Elektroforéza</a:t>
            </a:r>
          </a:p>
        </p:txBody>
      </p:sp>
    </p:spTree>
    <p:extLst>
      <p:ext uri="{BB962C8B-B14F-4D97-AF65-F5344CB8AC3E}">
        <p14:creationId xmlns:p14="http://schemas.microsoft.com/office/powerpoint/2010/main" val="1912663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5EC681B-57E2-4489-B994-4CDD22B7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 err="1"/>
              <a:t>Degradová</a:t>
            </a:r>
            <a:r>
              <a:rPr lang="cs-CZ" b="1" u="sng" dirty="0"/>
              <a:t> DNA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B12AF45-719B-48C2-A33D-4CB7B7986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28" y="1299141"/>
            <a:ext cx="5544616" cy="42597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83C5A34-E547-4D37-BE2D-0D2C545E7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197" y="3981791"/>
            <a:ext cx="38004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1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4" name="Skupina 22"/>
          <p:cNvGrpSpPr>
            <a:grpSpLocks/>
          </p:cNvGrpSpPr>
          <p:nvPr/>
        </p:nvGrpSpPr>
        <p:grpSpPr bwMode="auto">
          <a:xfrm>
            <a:off x="2103438" y="700088"/>
            <a:ext cx="6148387" cy="5137150"/>
            <a:chOff x="1016374" y="1064909"/>
            <a:chExt cx="6147914" cy="5137533"/>
          </a:xfrm>
        </p:grpSpPr>
        <p:sp>
          <p:nvSpPr>
            <p:cNvPr id="5" name="TextovéPole 24"/>
            <p:cNvSpPr txBox="1">
              <a:spLocks noChangeArrowheads="1"/>
            </p:cNvSpPr>
            <p:nvPr/>
          </p:nvSpPr>
          <p:spPr bwMode="auto">
            <a:xfrm>
              <a:off x="1800913" y="1399953"/>
              <a:ext cx="8988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chemeClr val="tx1"/>
                  </a:solidFill>
                  <a:latin typeface="Calibri" pitchFamily="34" charset="0"/>
                </a:rPr>
                <a:t>lokus 1</a:t>
              </a:r>
            </a:p>
          </p:txBody>
        </p:sp>
        <p:sp>
          <p:nvSpPr>
            <p:cNvPr id="6" name="TextovéPole 25"/>
            <p:cNvSpPr txBox="1">
              <a:spLocks noChangeArrowheads="1"/>
            </p:cNvSpPr>
            <p:nvPr/>
          </p:nvSpPr>
          <p:spPr bwMode="auto">
            <a:xfrm>
              <a:off x="2737017" y="1399953"/>
              <a:ext cx="8988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chemeClr val="tx1"/>
                  </a:solidFill>
                  <a:latin typeface="Calibri" pitchFamily="34" charset="0"/>
                </a:rPr>
                <a:t>lokus 2</a:t>
              </a:r>
            </a:p>
          </p:txBody>
        </p:sp>
        <p:sp>
          <p:nvSpPr>
            <p:cNvPr id="7" name="TextovéPole 26"/>
            <p:cNvSpPr txBox="1">
              <a:spLocks noChangeArrowheads="1"/>
            </p:cNvSpPr>
            <p:nvPr/>
          </p:nvSpPr>
          <p:spPr bwMode="auto">
            <a:xfrm>
              <a:off x="3601113" y="1399953"/>
              <a:ext cx="8988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chemeClr val="tx1"/>
                  </a:solidFill>
                  <a:latin typeface="Calibri" pitchFamily="34" charset="0"/>
                </a:rPr>
                <a:t>lokus 3</a:t>
              </a:r>
            </a:p>
          </p:txBody>
        </p:sp>
        <p:sp>
          <p:nvSpPr>
            <p:cNvPr id="8" name="TextovéPole 28"/>
            <p:cNvSpPr txBox="1">
              <a:spLocks noChangeArrowheads="1"/>
            </p:cNvSpPr>
            <p:nvPr/>
          </p:nvSpPr>
          <p:spPr bwMode="auto">
            <a:xfrm>
              <a:off x="4393201" y="1399953"/>
              <a:ext cx="8988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chemeClr val="tx1"/>
                  </a:solidFill>
                  <a:latin typeface="Calibri" pitchFamily="34" charset="0"/>
                </a:rPr>
                <a:t>lokus 4</a:t>
              </a:r>
            </a:p>
          </p:txBody>
        </p:sp>
        <p:sp>
          <p:nvSpPr>
            <p:cNvPr id="9" name="TextovéPole 30"/>
            <p:cNvSpPr txBox="1">
              <a:spLocks noChangeArrowheads="1"/>
            </p:cNvSpPr>
            <p:nvPr/>
          </p:nvSpPr>
          <p:spPr bwMode="auto">
            <a:xfrm>
              <a:off x="5077032" y="1399953"/>
              <a:ext cx="8988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chemeClr val="tx1"/>
                  </a:solidFill>
                  <a:latin typeface="Calibri" pitchFamily="34" charset="0"/>
                </a:rPr>
                <a:t>lokus 5</a:t>
              </a:r>
            </a:p>
          </p:txBody>
        </p:sp>
        <p:sp>
          <p:nvSpPr>
            <p:cNvPr id="10" name="TextovéPole 31"/>
            <p:cNvSpPr txBox="1">
              <a:spLocks noChangeArrowheads="1"/>
            </p:cNvSpPr>
            <p:nvPr/>
          </p:nvSpPr>
          <p:spPr bwMode="auto">
            <a:xfrm>
              <a:off x="5905369" y="1399953"/>
              <a:ext cx="8988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chemeClr val="tx1"/>
                  </a:solidFill>
                  <a:latin typeface="Calibri" pitchFamily="34" charset="0"/>
                </a:rPr>
                <a:t>lokus 6</a:t>
              </a:r>
            </a:p>
          </p:txBody>
        </p:sp>
        <p:grpSp>
          <p:nvGrpSpPr>
            <p:cNvPr id="11" name="Skupina 32"/>
            <p:cNvGrpSpPr>
              <a:grpSpLocks/>
            </p:cNvGrpSpPr>
            <p:nvPr/>
          </p:nvGrpSpPr>
          <p:grpSpPr bwMode="auto">
            <a:xfrm>
              <a:off x="1751840" y="2318593"/>
              <a:ext cx="584165" cy="507026"/>
              <a:chOff x="1683579" y="2326979"/>
              <a:chExt cx="584165" cy="507026"/>
            </a:xfrm>
          </p:grpSpPr>
          <p:sp>
            <p:nvSpPr>
              <p:cNvPr id="87" name="Volný tvar 86"/>
              <p:cNvSpPr/>
              <p:nvPr/>
            </p:nvSpPr>
            <p:spPr>
              <a:xfrm>
                <a:off x="1683068" y="2327513"/>
                <a:ext cx="584155" cy="506450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88" name="Volný tvar 87"/>
              <p:cNvSpPr/>
              <p:nvPr/>
            </p:nvSpPr>
            <p:spPr>
              <a:xfrm>
                <a:off x="1713229" y="2748232"/>
                <a:ext cx="292078" cy="7620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12" name="Skupina 33"/>
            <p:cNvGrpSpPr>
              <a:grpSpLocks/>
            </p:cNvGrpSpPr>
            <p:nvPr/>
          </p:nvGrpSpPr>
          <p:grpSpPr bwMode="auto">
            <a:xfrm>
              <a:off x="2047669" y="2317453"/>
              <a:ext cx="584165" cy="507026"/>
              <a:chOff x="1683579" y="2326979"/>
              <a:chExt cx="584165" cy="507026"/>
            </a:xfrm>
          </p:grpSpPr>
          <p:sp>
            <p:nvSpPr>
              <p:cNvPr id="85" name="Volný tvar 84"/>
              <p:cNvSpPr/>
              <p:nvPr/>
            </p:nvSpPr>
            <p:spPr>
              <a:xfrm>
                <a:off x="1684080" y="2327065"/>
                <a:ext cx="584155" cy="506451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86" name="Volný tvar 85"/>
              <p:cNvSpPr/>
              <p:nvPr/>
            </p:nvSpPr>
            <p:spPr>
              <a:xfrm>
                <a:off x="1714240" y="2747785"/>
                <a:ext cx="292078" cy="7620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13" name="Skupina 34"/>
            <p:cNvGrpSpPr/>
            <p:nvPr/>
          </p:nvGrpSpPr>
          <p:grpSpPr>
            <a:xfrm>
              <a:off x="2631834" y="2053604"/>
              <a:ext cx="584165" cy="772015"/>
              <a:chOff x="1683579" y="2326979"/>
              <a:chExt cx="584165" cy="507026"/>
            </a:xfrm>
            <a:solidFill>
              <a:srgbClr val="FFC000"/>
            </a:solidFill>
          </p:grpSpPr>
          <p:sp>
            <p:nvSpPr>
              <p:cNvPr id="83" name="Volný tvar 82"/>
              <p:cNvSpPr/>
              <p:nvPr/>
            </p:nvSpPr>
            <p:spPr>
              <a:xfrm>
                <a:off x="1683579" y="2326979"/>
                <a:ext cx="584165" cy="50702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84" name="Volný tvar 83"/>
              <p:cNvSpPr/>
              <p:nvPr/>
            </p:nvSpPr>
            <p:spPr>
              <a:xfrm>
                <a:off x="1713947" y="2758416"/>
                <a:ext cx="292082" cy="7558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14" name="Skupina 35"/>
            <p:cNvGrpSpPr/>
            <p:nvPr/>
          </p:nvGrpSpPr>
          <p:grpSpPr>
            <a:xfrm>
              <a:off x="3106684" y="2053604"/>
              <a:ext cx="584165" cy="772015"/>
              <a:chOff x="1683579" y="2326979"/>
              <a:chExt cx="584165" cy="507026"/>
            </a:xfrm>
            <a:solidFill>
              <a:srgbClr val="FFC000"/>
            </a:solidFill>
          </p:grpSpPr>
          <p:sp>
            <p:nvSpPr>
              <p:cNvPr id="81" name="Volný tvar 80"/>
              <p:cNvSpPr/>
              <p:nvPr/>
            </p:nvSpPr>
            <p:spPr>
              <a:xfrm>
                <a:off x="1683579" y="2326979"/>
                <a:ext cx="584165" cy="50702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82" name="Volný tvar 81"/>
              <p:cNvSpPr/>
              <p:nvPr/>
            </p:nvSpPr>
            <p:spPr>
              <a:xfrm>
                <a:off x="1713947" y="2758416"/>
                <a:ext cx="292082" cy="7558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15" name="Skupina 36"/>
            <p:cNvGrpSpPr/>
            <p:nvPr/>
          </p:nvGrpSpPr>
          <p:grpSpPr>
            <a:xfrm>
              <a:off x="5189447" y="1772816"/>
              <a:ext cx="584165" cy="1052803"/>
              <a:chOff x="1683579" y="2326979"/>
              <a:chExt cx="584165" cy="507026"/>
            </a:xfrm>
            <a:solidFill>
              <a:srgbClr val="FFC000"/>
            </a:solidFill>
          </p:grpSpPr>
          <p:sp>
            <p:nvSpPr>
              <p:cNvPr id="79" name="Volný tvar 78"/>
              <p:cNvSpPr/>
              <p:nvPr/>
            </p:nvSpPr>
            <p:spPr>
              <a:xfrm>
                <a:off x="1683579" y="2326979"/>
                <a:ext cx="584165" cy="50702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80" name="Volný tvar 79"/>
              <p:cNvSpPr/>
              <p:nvPr/>
            </p:nvSpPr>
            <p:spPr>
              <a:xfrm>
                <a:off x="1713947" y="2758416"/>
                <a:ext cx="292082" cy="7558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16" name="Skupina 37"/>
            <p:cNvGrpSpPr/>
            <p:nvPr/>
          </p:nvGrpSpPr>
          <p:grpSpPr>
            <a:xfrm>
              <a:off x="3655805" y="2053604"/>
              <a:ext cx="584165" cy="772015"/>
              <a:chOff x="1683579" y="2326979"/>
              <a:chExt cx="584165" cy="507026"/>
            </a:xfrm>
            <a:solidFill>
              <a:srgbClr val="00B0F0"/>
            </a:solidFill>
          </p:grpSpPr>
          <p:sp>
            <p:nvSpPr>
              <p:cNvPr id="77" name="Volný tvar 76"/>
              <p:cNvSpPr/>
              <p:nvPr/>
            </p:nvSpPr>
            <p:spPr>
              <a:xfrm>
                <a:off x="1683579" y="2326979"/>
                <a:ext cx="584165" cy="50702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78" name="Volný tvar 77"/>
              <p:cNvSpPr/>
              <p:nvPr/>
            </p:nvSpPr>
            <p:spPr>
              <a:xfrm>
                <a:off x="1713947" y="2758416"/>
                <a:ext cx="292082" cy="7558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17" name="Skupina 38"/>
            <p:cNvGrpSpPr/>
            <p:nvPr/>
          </p:nvGrpSpPr>
          <p:grpSpPr>
            <a:xfrm>
              <a:off x="3849095" y="2204864"/>
              <a:ext cx="584165" cy="620755"/>
              <a:chOff x="1683579" y="2326979"/>
              <a:chExt cx="584165" cy="507026"/>
            </a:xfrm>
            <a:solidFill>
              <a:srgbClr val="00B0F0"/>
            </a:solidFill>
          </p:grpSpPr>
          <p:sp>
            <p:nvSpPr>
              <p:cNvPr id="75" name="Volný tvar 74"/>
              <p:cNvSpPr/>
              <p:nvPr/>
            </p:nvSpPr>
            <p:spPr>
              <a:xfrm>
                <a:off x="1683579" y="2326979"/>
                <a:ext cx="584165" cy="50702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76" name="Volný tvar 75"/>
              <p:cNvSpPr/>
              <p:nvPr/>
            </p:nvSpPr>
            <p:spPr>
              <a:xfrm>
                <a:off x="1713947" y="2758416"/>
                <a:ext cx="292082" cy="7558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18" name="Skupina 39"/>
            <p:cNvGrpSpPr>
              <a:grpSpLocks/>
            </p:cNvGrpSpPr>
            <p:nvPr/>
          </p:nvGrpSpPr>
          <p:grpSpPr bwMode="auto">
            <a:xfrm>
              <a:off x="4382821" y="2318593"/>
              <a:ext cx="584165" cy="507026"/>
              <a:chOff x="1683579" y="2326979"/>
              <a:chExt cx="584165" cy="507026"/>
            </a:xfrm>
          </p:grpSpPr>
          <p:sp>
            <p:nvSpPr>
              <p:cNvPr id="73" name="Volný tvar 72"/>
              <p:cNvSpPr/>
              <p:nvPr/>
            </p:nvSpPr>
            <p:spPr>
              <a:xfrm>
                <a:off x="1683960" y="2327513"/>
                <a:ext cx="584155" cy="506450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74" name="Volný tvar 73"/>
              <p:cNvSpPr/>
              <p:nvPr/>
            </p:nvSpPr>
            <p:spPr>
              <a:xfrm>
                <a:off x="1714121" y="2748232"/>
                <a:ext cx="292078" cy="7620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19" name="Skupina 40"/>
            <p:cNvGrpSpPr>
              <a:grpSpLocks/>
            </p:cNvGrpSpPr>
            <p:nvPr/>
          </p:nvGrpSpPr>
          <p:grpSpPr bwMode="auto">
            <a:xfrm>
              <a:off x="4678650" y="2317453"/>
              <a:ext cx="584165" cy="507026"/>
              <a:chOff x="1683579" y="2326979"/>
              <a:chExt cx="584165" cy="507026"/>
            </a:xfrm>
          </p:grpSpPr>
          <p:sp>
            <p:nvSpPr>
              <p:cNvPr id="71" name="Volný tvar 70"/>
              <p:cNvSpPr/>
              <p:nvPr/>
            </p:nvSpPr>
            <p:spPr>
              <a:xfrm>
                <a:off x="1683383" y="2327065"/>
                <a:ext cx="584155" cy="506451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72" name="Volný tvar 71"/>
              <p:cNvSpPr/>
              <p:nvPr/>
            </p:nvSpPr>
            <p:spPr>
              <a:xfrm>
                <a:off x="1713544" y="2747785"/>
                <a:ext cx="292078" cy="7620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20" name="Skupina 41"/>
            <p:cNvGrpSpPr/>
            <p:nvPr/>
          </p:nvGrpSpPr>
          <p:grpSpPr>
            <a:xfrm>
              <a:off x="5886765" y="2053604"/>
              <a:ext cx="584165" cy="772015"/>
              <a:chOff x="1683579" y="2326979"/>
              <a:chExt cx="584165" cy="507026"/>
            </a:xfrm>
            <a:solidFill>
              <a:srgbClr val="00B0F0"/>
            </a:solidFill>
          </p:grpSpPr>
          <p:sp>
            <p:nvSpPr>
              <p:cNvPr id="69" name="Volný tvar 68"/>
              <p:cNvSpPr/>
              <p:nvPr/>
            </p:nvSpPr>
            <p:spPr>
              <a:xfrm>
                <a:off x="1683579" y="2326979"/>
                <a:ext cx="584165" cy="50702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70" name="Volný tvar 69"/>
              <p:cNvSpPr/>
              <p:nvPr/>
            </p:nvSpPr>
            <p:spPr>
              <a:xfrm>
                <a:off x="1713947" y="2758416"/>
                <a:ext cx="292082" cy="7558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21" name="Skupina 42"/>
            <p:cNvGrpSpPr/>
            <p:nvPr/>
          </p:nvGrpSpPr>
          <p:grpSpPr>
            <a:xfrm>
              <a:off x="6080055" y="2204864"/>
              <a:ext cx="584165" cy="620755"/>
              <a:chOff x="1683579" y="2326979"/>
              <a:chExt cx="584165" cy="507026"/>
            </a:xfrm>
            <a:solidFill>
              <a:srgbClr val="00B0F0"/>
            </a:solidFill>
          </p:grpSpPr>
          <p:sp>
            <p:nvSpPr>
              <p:cNvPr id="67" name="Volný tvar 66"/>
              <p:cNvSpPr/>
              <p:nvPr/>
            </p:nvSpPr>
            <p:spPr>
              <a:xfrm>
                <a:off x="1683579" y="2326979"/>
                <a:ext cx="584165" cy="50702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68" name="Volný tvar 67"/>
              <p:cNvSpPr/>
              <p:nvPr/>
            </p:nvSpPr>
            <p:spPr>
              <a:xfrm>
                <a:off x="1713947" y="2758416"/>
                <a:ext cx="292082" cy="7558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cxnSp>
          <p:nvCxnSpPr>
            <p:cNvPr id="22" name="Přímá spojnice 21"/>
            <p:cNvCxnSpPr/>
            <p:nvPr/>
          </p:nvCxnSpPr>
          <p:spPr>
            <a:xfrm>
              <a:off x="1016374" y="2825577"/>
              <a:ext cx="614791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44"/>
            <p:cNvGrpSpPr>
              <a:grpSpLocks/>
            </p:cNvGrpSpPr>
            <p:nvPr/>
          </p:nvGrpSpPr>
          <p:grpSpPr bwMode="auto">
            <a:xfrm>
              <a:off x="1751840" y="4787176"/>
              <a:ext cx="584165" cy="156954"/>
              <a:chOff x="1683579" y="2326979"/>
              <a:chExt cx="584165" cy="507026"/>
            </a:xfrm>
          </p:grpSpPr>
          <p:sp>
            <p:nvSpPr>
              <p:cNvPr id="65" name="Volný tvar 64"/>
              <p:cNvSpPr/>
              <p:nvPr/>
            </p:nvSpPr>
            <p:spPr>
              <a:xfrm>
                <a:off x="1683068" y="2329231"/>
                <a:ext cx="584155" cy="502610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66" name="Volný tvar 65"/>
              <p:cNvSpPr/>
              <p:nvPr/>
            </p:nvSpPr>
            <p:spPr>
              <a:xfrm>
                <a:off x="1713229" y="2749782"/>
                <a:ext cx="292078" cy="71801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24" name="Skupina 45"/>
            <p:cNvGrpSpPr>
              <a:grpSpLocks/>
            </p:cNvGrpSpPr>
            <p:nvPr/>
          </p:nvGrpSpPr>
          <p:grpSpPr bwMode="auto">
            <a:xfrm>
              <a:off x="2047669" y="4323376"/>
              <a:ext cx="584165" cy="619615"/>
              <a:chOff x="1683579" y="2326979"/>
              <a:chExt cx="584165" cy="507026"/>
            </a:xfrm>
          </p:grpSpPr>
          <p:sp>
            <p:nvSpPr>
              <p:cNvPr id="63" name="Volný tvar 62"/>
              <p:cNvSpPr/>
              <p:nvPr/>
            </p:nvSpPr>
            <p:spPr>
              <a:xfrm>
                <a:off x="1684080" y="2326427"/>
                <a:ext cx="584155" cy="507961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64" name="Volný tvar 63"/>
              <p:cNvSpPr/>
              <p:nvPr/>
            </p:nvSpPr>
            <p:spPr>
              <a:xfrm>
                <a:off x="1714240" y="2748646"/>
                <a:ext cx="292078" cy="7664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25" name="Skupina 46"/>
            <p:cNvGrpSpPr/>
            <p:nvPr/>
          </p:nvGrpSpPr>
          <p:grpSpPr>
            <a:xfrm>
              <a:off x="2631834" y="4172116"/>
              <a:ext cx="584165" cy="772015"/>
              <a:chOff x="1683579" y="2326979"/>
              <a:chExt cx="584165" cy="507026"/>
            </a:xfrm>
            <a:solidFill>
              <a:srgbClr val="FFC000"/>
            </a:solidFill>
          </p:grpSpPr>
          <p:sp>
            <p:nvSpPr>
              <p:cNvPr id="61" name="Volný tvar 60"/>
              <p:cNvSpPr/>
              <p:nvPr/>
            </p:nvSpPr>
            <p:spPr>
              <a:xfrm>
                <a:off x="1683579" y="2326979"/>
                <a:ext cx="584165" cy="50702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62" name="Volný tvar 61"/>
              <p:cNvSpPr/>
              <p:nvPr/>
            </p:nvSpPr>
            <p:spPr>
              <a:xfrm>
                <a:off x="1713947" y="2758416"/>
                <a:ext cx="292082" cy="7558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26" name="Skupina 47"/>
            <p:cNvGrpSpPr/>
            <p:nvPr/>
          </p:nvGrpSpPr>
          <p:grpSpPr>
            <a:xfrm>
              <a:off x="5189447" y="3891328"/>
              <a:ext cx="584165" cy="1052803"/>
              <a:chOff x="1683579" y="2326979"/>
              <a:chExt cx="584165" cy="507026"/>
            </a:xfrm>
            <a:solidFill>
              <a:srgbClr val="FFC000"/>
            </a:solidFill>
          </p:grpSpPr>
          <p:sp>
            <p:nvSpPr>
              <p:cNvPr id="59" name="Volný tvar 58"/>
              <p:cNvSpPr/>
              <p:nvPr/>
            </p:nvSpPr>
            <p:spPr>
              <a:xfrm>
                <a:off x="1683579" y="2326979"/>
                <a:ext cx="584165" cy="50702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60" name="Volný tvar 59"/>
              <p:cNvSpPr/>
              <p:nvPr/>
            </p:nvSpPr>
            <p:spPr>
              <a:xfrm>
                <a:off x="1713947" y="2758416"/>
                <a:ext cx="292082" cy="7558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sp>
          <p:nvSpPr>
            <p:cNvPr id="27" name="Volný tvar 26"/>
            <p:cNvSpPr/>
            <p:nvPr/>
          </p:nvSpPr>
          <p:spPr>
            <a:xfrm>
              <a:off x="4383202" y="4437010"/>
              <a:ext cx="584155" cy="506450"/>
            </a:xfrm>
            <a:custGeom>
              <a:avLst/>
              <a:gdLst>
                <a:gd name="connsiteX0" fmla="*/ 0 w 904875"/>
                <a:gd name="connsiteY0" fmla="*/ 1132077 h 1186404"/>
                <a:gd name="connsiteX1" fmla="*/ 238125 w 904875"/>
                <a:gd name="connsiteY1" fmla="*/ 1074927 h 1186404"/>
                <a:gd name="connsiteX2" fmla="*/ 409575 w 904875"/>
                <a:gd name="connsiteY2" fmla="*/ 265302 h 1186404"/>
                <a:gd name="connsiteX3" fmla="*/ 495300 w 904875"/>
                <a:gd name="connsiteY3" fmla="*/ 17652 h 1186404"/>
                <a:gd name="connsiteX4" fmla="*/ 476250 w 904875"/>
                <a:gd name="connsiteY4" fmla="*/ 674877 h 1186404"/>
                <a:gd name="connsiteX5" fmla="*/ 504825 w 904875"/>
                <a:gd name="connsiteY5" fmla="*/ 1151127 h 1186404"/>
                <a:gd name="connsiteX6" fmla="*/ 904875 w 904875"/>
                <a:gd name="connsiteY6" fmla="*/ 1151127 h 1186404"/>
                <a:gd name="connsiteX7" fmla="*/ 904875 w 904875"/>
                <a:gd name="connsiteY7" fmla="*/ 1151127 h 1186404"/>
                <a:gd name="connsiteX0" fmla="*/ 0 w 904875"/>
                <a:gd name="connsiteY0" fmla="*/ 1132077 h 1186404"/>
                <a:gd name="connsiteX1" fmla="*/ 238125 w 904875"/>
                <a:gd name="connsiteY1" fmla="*/ 1074927 h 1186404"/>
                <a:gd name="connsiteX2" fmla="*/ 409575 w 904875"/>
                <a:gd name="connsiteY2" fmla="*/ 265302 h 1186404"/>
                <a:gd name="connsiteX3" fmla="*/ 438150 w 904875"/>
                <a:gd name="connsiteY3" fmla="*/ 17652 h 1186404"/>
                <a:gd name="connsiteX4" fmla="*/ 476250 w 904875"/>
                <a:gd name="connsiteY4" fmla="*/ 674877 h 1186404"/>
                <a:gd name="connsiteX5" fmla="*/ 504825 w 904875"/>
                <a:gd name="connsiteY5" fmla="*/ 1151127 h 1186404"/>
                <a:gd name="connsiteX6" fmla="*/ 904875 w 904875"/>
                <a:gd name="connsiteY6" fmla="*/ 1151127 h 1186404"/>
                <a:gd name="connsiteX7" fmla="*/ 904875 w 904875"/>
                <a:gd name="connsiteY7" fmla="*/ 1151127 h 1186404"/>
                <a:gd name="connsiteX0" fmla="*/ 0 w 904875"/>
                <a:gd name="connsiteY0" fmla="*/ 1115723 h 1170050"/>
                <a:gd name="connsiteX1" fmla="*/ 238125 w 904875"/>
                <a:gd name="connsiteY1" fmla="*/ 1058573 h 1170050"/>
                <a:gd name="connsiteX2" fmla="*/ 333375 w 904875"/>
                <a:gd name="connsiteY2" fmla="*/ 506123 h 1170050"/>
                <a:gd name="connsiteX3" fmla="*/ 438150 w 904875"/>
                <a:gd name="connsiteY3" fmla="*/ 1298 h 1170050"/>
                <a:gd name="connsiteX4" fmla="*/ 476250 w 904875"/>
                <a:gd name="connsiteY4" fmla="*/ 658523 h 1170050"/>
                <a:gd name="connsiteX5" fmla="*/ 504825 w 904875"/>
                <a:gd name="connsiteY5" fmla="*/ 1134773 h 1170050"/>
                <a:gd name="connsiteX6" fmla="*/ 904875 w 904875"/>
                <a:gd name="connsiteY6" fmla="*/ 1134773 h 1170050"/>
                <a:gd name="connsiteX7" fmla="*/ 904875 w 904875"/>
                <a:gd name="connsiteY7" fmla="*/ 1134773 h 1170050"/>
                <a:gd name="connsiteX0" fmla="*/ 0 w 904875"/>
                <a:gd name="connsiteY0" fmla="*/ 1115878 h 1169500"/>
                <a:gd name="connsiteX1" fmla="*/ 238125 w 904875"/>
                <a:gd name="connsiteY1" fmla="*/ 1058728 h 1169500"/>
                <a:gd name="connsiteX2" fmla="*/ 333375 w 904875"/>
                <a:gd name="connsiteY2" fmla="*/ 506278 h 1169500"/>
                <a:gd name="connsiteX3" fmla="*/ 438150 w 904875"/>
                <a:gd name="connsiteY3" fmla="*/ 1453 h 1169500"/>
                <a:gd name="connsiteX4" fmla="*/ 447675 w 904875"/>
                <a:gd name="connsiteY4" fmla="*/ 668203 h 1169500"/>
                <a:gd name="connsiteX5" fmla="*/ 504825 w 904875"/>
                <a:gd name="connsiteY5" fmla="*/ 1134928 h 1169500"/>
                <a:gd name="connsiteX6" fmla="*/ 904875 w 904875"/>
                <a:gd name="connsiteY6" fmla="*/ 1134928 h 1169500"/>
                <a:gd name="connsiteX7" fmla="*/ 904875 w 904875"/>
                <a:gd name="connsiteY7" fmla="*/ 1134928 h 1169500"/>
                <a:gd name="connsiteX0" fmla="*/ 0 w 904875"/>
                <a:gd name="connsiteY0" fmla="*/ 1115878 h 1143881"/>
                <a:gd name="connsiteX1" fmla="*/ 238125 w 904875"/>
                <a:gd name="connsiteY1" fmla="*/ 1058728 h 1143881"/>
                <a:gd name="connsiteX2" fmla="*/ 333375 w 904875"/>
                <a:gd name="connsiteY2" fmla="*/ 506278 h 1143881"/>
                <a:gd name="connsiteX3" fmla="*/ 438150 w 904875"/>
                <a:gd name="connsiteY3" fmla="*/ 1453 h 1143881"/>
                <a:gd name="connsiteX4" fmla="*/ 447675 w 904875"/>
                <a:gd name="connsiteY4" fmla="*/ 668203 h 1143881"/>
                <a:gd name="connsiteX5" fmla="*/ 504825 w 904875"/>
                <a:gd name="connsiteY5" fmla="*/ 1134928 h 1143881"/>
                <a:gd name="connsiteX6" fmla="*/ 904875 w 904875"/>
                <a:gd name="connsiteY6" fmla="*/ 1134928 h 1143881"/>
                <a:gd name="connsiteX7" fmla="*/ 904875 w 904875"/>
                <a:gd name="connsiteY7" fmla="*/ 1134928 h 1143881"/>
                <a:gd name="connsiteX0" fmla="*/ 0 w 904875"/>
                <a:gd name="connsiteY0" fmla="*/ 1115878 h 1136705"/>
                <a:gd name="connsiteX1" fmla="*/ 238125 w 904875"/>
                <a:gd name="connsiteY1" fmla="*/ 1058728 h 1136705"/>
                <a:gd name="connsiteX2" fmla="*/ 333375 w 904875"/>
                <a:gd name="connsiteY2" fmla="*/ 506278 h 1136705"/>
                <a:gd name="connsiteX3" fmla="*/ 438150 w 904875"/>
                <a:gd name="connsiteY3" fmla="*/ 1453 h 1136705"/>
                <a:gd name="connsiteX4" fmla="*/ 447675 w 904875"/>
                <a:gd name="connsiteY4" fmla="*/ 668203 h 1136705"/>
                <a:gd name="connsiteX5" fmla="*/ 504825 w 904875"/>
                <a:gd name="connsiteY5" fmla="*/ 1134928 h 1136705"/>
                <a:gd name="connsiteX6" fmla="*/ 904875 w 904875"/>
                <a:gd name="connsiteY6" fmla="*/ 1134928 h 1136705"/>
                <a:gd name="connsiteX7" fmla="*/ 904875 w 904875"/>
                <a:gd name="connsiteY7" fmla="*/ 1134928 h 1136705"/>
                <a:gd name="connsiteX0" fmla="*/ 0 w 904875"/>
                <a:gd name="connsiteY0" fmla="*/ 1115928 h 1172553"/>
                <a:gd name="connsiteX1" fmla="*/ 219075 w 904875"/>
                <a:gd name="connsiteY1" fmla="*/ 1134978 h 1172553"/>
                <a:gd name="connsiteX2" fmla="*/ 333375 w 904875"/>
                <a:gd name="connsiteY2" fmla="*/ 506328 h 1172553"/>
                <a:gd name="connsiteX3" fmla="*/ 438150 w 904875"/>
                <a:gd name="connsiteY3" fmla="*/ 1503 h 1172553"/>
                <a:gd name="connsiteX4" fmla="*/ 447675 w 904875"/>
                <a:gd name="connsiteY4" fmla="*/ 668253 h 1172553"/>
                <a:gd name="connsiteX5" fmla="*/ 504825 w 904875"/>
                <a:gd name="connsiteY5" fmla="*/ 1134978 h 1172553"/>
                <a:gd name="connsiteX6" fmla="*/ 904875 w 904875"/>
                <a:gd name="connsiteY6" fmla="*/ 1134978 h 1172553"/>
                <a:gd name="connsiteX7" fmla="*/ 904875 w 904875"/>
                <a:gd name="connsiteY7" fmla="*/ 1134978 h 1172553"/>
                <a:gd name="connsiteX0" fmla="*/ 0 w 1352550"/>
                <a:gd name="connsiteY0" fmla="*/ 1277853 h 1292244"/>
                <a:gd name="connsiteX1" fmla="*/ 666750 w 1352550"/>
                <a:gd name="connsiteY1" fmla="*/ 1134978 h 1292244"/>
                <a:gd name="connsiteX2" fmla="*/ 781050 w 1352550"/>
                <a:gd name="connsiteY2" fmla="*/ 506328 h 1292244"/>
                <a:gd name="connsiteX3" fmla="*/ 885825 w 1352550"/>
                <a:gd name="connsiteY3" fmla="*/ 1503 h 1292244"/>
                <a:gd name="connsiteX4" fmla="*/ 895350 w 1352550"/>
                <a:gd name="connsiteY4" fmla="*/ 668253 h 1292244"/>
                <a:gd name="connsiteX5" fmla="*/ 952500 w 1352550"/>
                <a:gd name="connsiteY5" fmla="*/ 1134978 h 1292244"/>
                <a:gd name="connsiteX6" fmla="*/ 1352550 w 1352550"/>
                <a:gd name="connsiteY6" fmla="*/ 1134978 h 1292244"/>
                <a:gd name="connsiteX7" fmla="*/ 1352550 w 1352550"/>
                <a:gd name="connsiteY7" fmla="*/ 1134978 h 1292244"/>
                <a:gd name="connsiteX0" fmla="*/ 0 w 1352550"/>
                <a:gd name="connsiteY0" fmla="*/ 1277853 h 1292244"/>
                <a:gd name="connsiteX1" fmla="*/ 666750 w 1352550"/>
                <a:gd name="connsiteY1" fmla="*/ 1134978 h 1292244"/>
                <a:gd name="connsiteX2" fmla="*/ 781050 w 1352550"/>
                <a:gd name="connsiteY2" fmla="*/ 506328 h 1292244"/>
                <a:gd name="connsiteX3" fmla="*/ 885825 w 1352550"/>
                <a:gd name="connsiteY3" fmla="*/ 1503 h 1292244"/>
                <a:gd name="connsiteX4" fmla="*/ 895350 w 1352550"/>
                <a:gd name="connsiteY4" fmla="*/ 668253 h 1292244"/>
                <a:gd name="connsiteX5" fmla="*/ 1095375 w 1352550"/>
                <a:gd name="connsiteY5" fmla="*/ 1134978 h 1292244"/>
                <a:gd name="connsiteX6" fmla="*/ 1352550 w 1352550"/>
                <a:gd name="connsiteY6" fmla="*/ 1134978 h 1292244"/>
                <a:gd name="connsiteX7" fmla="*/ 1352550 w 1352550"/>
                <a:gd name="connsiteY7" fmla="*/ 1134978 h 1292244"/>
                <a:gd name="connsiteX0" fmla="*/ 0 w 1352550"/>
                <a:gd name="connsiteY0" fmla="*/ 1277539 h 1291930"/>
                <a:gd name="connsiteX1" fmla="*/ 666750 w 1352550"/>
                <a:gd name="connsiteY1" fmla="*/ 1134664 h 1291930"/>
                <a:gd name="connsiteX2" fmla="*/ 781050 w 1352550"/>
                <a:gd name="connsiteY2" fmla="*/ 506014 h 1291930"/>
                <a:gd name="connsiteX3" fmla="*/ 885825 w 1352550"/>
                <a:gd name="connsiteY3" fmla="*/ 1189 h 1291930"/>
                <a:gd name="connsiteX4" fmla="*/ 942975 w 1352550"/>
                <a:gd name="connsiteY4" fmla="*/ 648889 h 1291930"/>
                <a:gd name="connsiteX5" fmla="*/ 1095375 w 1352550"/>
                <a:gd name="connsiteY5" fmla="*/ 1134664 h 1291930"/>
                <a:gd name="connsiteX6" fmla="*/ 1352550 w 1352550"/>
                <a:gd name="connsiteY6" fmla="*/ 1134664 h 1291930"/>
                <a:gd name="connsiteX7" fmla="*/ 1352550 w 1352550"/>
                <a:gd name="connsiteY7" fmla="*/ 1134664 h 1291930"/>
                <a:gd name="connsiteX0" fmla="*/ 0 w 1352550"/>
                <a:gd name="connsiteY0" fmla="*/ 1277539 h 1291930"/>
                <a:gd name="connsiteX1" fmla="*/ 666750 w 1352550"/>
                <a:gd name="connsiteY1" fmla="*/ 1134664 h 1291930"/>
                <a:gd name="connsiteX2" fmla="*/ 781050 w 1352550"/>
                <a:gd name="connsiteY2" fmla="*/ 506014 h 1291930"/>
                <a:gd name="connsiteX3" fmla="*/ 885825 w 1352550"/>
                <a:gd name="connsiteY3" fmla="*/ 1189 h 1291930"/>
                <a:gd name="connsiteX4" fmla="*/ 942975 w 1352550"/>
                <a:gd name="connsiteY4" fmla="*/ 648889 h 1291930"/>
                <a:gd name="connsiteX5" fmla="*/ 1095375 w 1352550"/>
                <a:gd name="connsiteY5" fmla="*/ 1134664 h 1291930"/>
                <a:gd name="connsiteX6" fmla="*/ 1352550 w 1352550"/>
                <a:gd name="connsiteY6" fmla="*/ 1134664 h 1291930"/>
                <a:gd name="connsiteX7" fmla="*/ 1352550 w 1352550"/>
                <a:gd name="connsiteY7" fmla="*/ 1134664 h 1291930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42975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42975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42975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90600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90600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90600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420 h 1288849"/>
                <a:gd name="connsiteX1" fmla="*/ 666750 w 1352550"/>
                <a:gd name="connsiteY1" fmla="*/ 1133545 h 1288849"/>
                <a:gd name="connsiteX2" fmla="*/ 809625 w 1352550"/>
                <a:gd name="connsiteY2" fmla="*/ 619195 h 1288849"/>
                <a:gd name="connsiteX3" fmla="*/ 885825 w 1352550"/>
                <a:gd name="connsiteY3" fmla="*/ 70 h 1288849"/>
                <a:gd name="connsiteX4" fmla="*/ 962025 w 1352550"/>
                <a:gd name="connsiteY4" fmla="*/ 657295 h 1288849"/>
                <a:gd name="connsiteX5" fmla="*/ 1095375 w 1352550"/>
                <a:gd name="connsiteY5" fmla="*/ 1133545 h 1288849"/>
                <a:gd name="connsiteX6" fmla="*/ 1352550 w 1352550"/>
                <a:gd name="connsiteY6" fmla="*/ 1133545 h 1288849"/>
                <a:gd name="connsiteX7" fmla="*/ 1352550 w 1352550"/>
                <a:gd name="connsiteY7" fmla="*/ 1133545 h 1288849"/>
                <a:gd name="connsiteX0" fmla="*/ 0 w 1352550"/>
                <a:gd name="connsiteY0" fmla="*/ 1276420 h 1288849"/>
                <a:gd name="connsiteX1" fmla="*/ 666750 w 1352550"/>
                <a:gd name="connsiteY1" fmla="*/ 1133545 h 1288849"/>
                <a:gd name="connsiteX2" fmla="*/ 809625 w 1352550"/>
                <a:gd name="connsiteY2" fmla="*/ 619195 h 1288849"/>
                <a:gd name="connsiteX3" fmla="*/ 885825 w 1352550"/>
                <a:gd name="connsiteY3" fmla="*/ 70 h 1288849"/>
                <a:gd name="connsiteX4" fmla="*/ 962025 w 1352550"/>
                <a:gd name="connsiteY4" fmla="*/ 657295 h 1288849"/>
                <a:gd name="connsiteX5" fmla="*/ 1095375 w 1352550"/>
                <a:gd name="connsiteY5" fmla="*/ 1133545 h 1288849"/>
                <a:gd name="connsiteX6" fmla="*/ 1352550 w 1352550"/>
                <a:gd name="connsiteY6" fmla="*/ 1133545 h 1288849"/>
                <a:gd name="connsiteX7" fmla="*/ 1352550 w 1352550"/>
                <a:gd name="connsiteY7" fmla="*/ 1133545 h 1288849"/>
                <a:gd name="connsiteX0" fmla="*/ 0 w 1352550"/>
                <a:gd name="connsiteY0" fmla="*/ 1276420 h 1283183"/>
                <a:gd name="connsiteX1" fmla="*/ 666750 w 1352550"/>
                <a:gd name="connsiteY1" fmla="*/ 1133545 h 1283183"/>
                <a:gd name="connsiteX2" fmla="*/ 809625 w 1352550"/>
                <a:gd name="connsiteY2" fmla="*/ 619195 h 1283183"/>
                <a:gd name="connsiteX3" fmla="*/ 885825 w 1352550"/>
                <a:gd name="connsiteY3" fmla="*/ 70 h 1283183"/>
                <a:gd name="connsiteX4" fmla="*/ 962025 w 1352550"/>
                <a:gd name="connsiteY4" fmla="*/ 657295 h 1283183"/>
                <a:gd name="connsiteX5" fmla="*/ 1095375 w 1352550"/>
                <a:gd name="connsiteY5" fmla="*/ 1133545 h 1283183"/>
                <a:gd name="connsiteX6" fmla="*/ 1352550 w 1352550"/>
                <a:gd name="connsiteY6" fmla="*/ 1133545 h 1283183"/>
                <a:gd name="connsiteX7" fmla="*/ 1352550 w 1352550"/>
                <a:gd name="connsiteY7" fmla="*/ 1133545 h 1283183"/>
                <a:gd name="connsiteX0" fmla="*/ 0 w 1009650"/>
                <a:gd name="connsiteY0" fmla="*/ 1104970 h 1171849"/>
                <a:gd name="connsiteX1" fmla="*/ 323850 w 1009650"/>
                <a:gd name="connsiteY1" fmla="*/ 1133545 h 1171849"/>
                <a:gd name="connsiteX2" fmla="*/ 466725 w 1009650"/>
                <a:gd name="connsiteY2" fmla="*/ 619195 h 1171849"/>
                <a:gd name="connsiteX3" fmla="*/ 542925 w 1009650"/>
                <a:gd name="connsiteY3" fmla="*/ 70 h 1171849"/>
                <a:gd name="connsiteX4" fmla="*/ 619125 w 1009650"/>
                <a:gd name="connsiteY4" fmla="*/ 657295 h 1171849"/>
                <a:gd name="connsiteX5" fmla="*/ 752475 w 1009650"/>
                <a:gd name="connsiteY5" fmla="*/ 1133545 h 1171849"/>
                <a:gd name="connsiteX6" fmla="*/ 1009650 w 1009650"/>
                <a:gd name="connsiteY6" fmla="*/ 1133545 h 1171849"/>
                <a:gd name="connsiteX7" fmla="*/ 1009650 w 1009650"/>
                <a:gd name="connsiteY7" fmla="*/ 1133545 h 1171849"/>
                <a:gd name="connsiteX0" fmla="*/ 0 w 1009650"/>
                <a:gd name="connsiteY0" fmla="*/ 1104970 h 1165941"/>
                <a:gd name="connsiteX1" fmla="*/ 323850 w 1009650"/>
                <a:gd name="connsiteY1" fmla="*/ 1133545 h 1165941"/>
                <a:gd name="connsiteX2" fmla="*/ 466725 w 1009650"/>
                <a:gd name="connsiteY2" fmla="*/ 619195 h 1165941"/>
                <a:gd name="connsiteX3" fmla="*/ 542925 w 1009650"/>
                <a:gd name="connsiteY3" fmla="*/ 70 h 1165941"/>
                <a:gd name="connsiteX4" fmla="*/ 619125 w 1009650"/>
                <a:gd name="connsiteY4" fmla="*/ 657295 h 1165941"/>
                <a:gd name="connsiteX5" fmla="*/ 752475 w 1009650"/>
                <a:gd name="connsiteY5" fmla="*/ 1133545 h 1165941"/>
                <a:gd name="connsiteX6" fmla="*/ 1009650 w 1009650"/>
                <a:gd name="connsiteY6" fmla="*/ 1133545 h 1165941"/>
                <a:gd name="connsiteX7" fmla="*/ 1009650 w 1009650"/>
                <a:gd name="connsiteY7" fmla="*/ 1133545 h 1165941"/>
                <a:gd name="connsiteX0" fmla="*/ 0 w 1000125"/>
                <a:gd name="connsiteY0" fmla="*/ 1133545 h 1175223"/>
                <a:gd name="connsiteX1" fmla="*/ 314325 w 1000125"/>
                <a:gd name="connsiteY1" fmla="*/ 1133545 h 1175223"/>
                <a:gd name="connsiteX2" fmla="*/ 457200 w 1000125"/>
                <a:gd name="connsiteY2" fmla="*/ 619195 h 1175223"/>
                <a:gd name="connsiteX3" fmla="*/ 533400 w 1000125"/>
                <a:gd name="connsiteY3" fmla="*/ 70 h 1175223"/>
                <a:gd name="connsiteX4" fmla="*/ 609600 w 1000125"/>
                <a:gd name="connsiteY4" fmla="*/ 657295 h 1175223"/>
                <a:gd name="connsiteX5" fmla="*/ 742950 w 1000125"/>
                <a:gd name="connsiteY5" fmla="*/ 1133545 h 1175223"/>
                <a:gd name="connsiteX6" fmla="*/ 1000125 w 1000125"/>
                <a:gd name="connsiteY6" fmla="*/ 1133545 h 1175223"/>
                <a:gd name="connsiteX7" fmla="*/ 1000125 w 1000125"/>
                <a:gd name="connsiteY7" fmla="*/ 1133545 h 1175223"/>
                <a:gd name="connsiteX0" fmla="*/ 0 w 1000125"/>
                <a:gd name="connsiteY0" fmla="*/ 1133545 h 1172909"/>
                <a:gd name="connsiteX1" fmla="*/ 314325 w 1000125"/>
                <a:gd name="connsiteY1" fmla="*/ 1133545 h 1172909"/>
                <a:gd name="connsiteX2" fmla="*/ 457200 w 1000125"/>
                <a:gd name="connsiteY2" fmla="*/ 619195 h 1172909"/>
                <a:gd name="connsiteX3" fmla="*/ 533400 w 1000125"/>
                <a:gd name="connsiteY3" fmla="*/ 70 h 1172909"/>
                <a:gd name="connsiteX4" fmla="*/ 609600 w 1000125"/>
                <a:gd name="connsiteY4" fmla="*/ 657295 h 1172909"/>
                <a:gd name="connsiteX5" fmla="*/ 742950 w 1000125"/>
                <a:gd name="connsiteY5" fmla="*/ 1133545 h 1172909"/>
                <a:gd name="connsiteX6" fmla="*/ 1000125 w 1000125"/>
                <a:gd name="connsiteY6" fmla="*/ 1133545 h 1172909"/>
                <a:gd name="connsiteX7" fmla="*/ 1000125 w 1000125"/>
                <a:gd name="connsiteY7" fmla="*/ 1133545 h 1172909"/>
                <a:gd name="connsiteX0" fmla="*/ 0 w 1000125"/>
                <a:gd name="connsiteY0" fmla="*/ 1133545 h 1168680"/>
                <a:gd name="connsiteX1" fmla="*/ 314325 w 1000125"/>
                <a:gd name="connsiteY1" fmla="*/ 1133545 h 1168680"/>
                <a:gd name="connsiteX2" fmla="*/ 457200 w 1000125"/>
                <a:gd name="connsiteY2" fmla="*/ 619195 h 1168680"/>
                <a:gd name="connsiteX3" fmla="*/ 533400 w 1000125"/>
                <a:gd name="connsiteY3" fmla="*/ 70 h 1168680"/>
                <a:gd name="connsiteX4" fmla="*/ 609600 w 1000125"/>
                <a:gd name="connsiteY4" fmla="*/ 657295 h 1168680"/>
                <a:gd name="connsiteX5" fmla="*/ 742950 w 1000125"/>
                <a:gd name="connsiteY5" fmla="*/ 1133545 h 1168680"/>
                <a:gd name="connsiteX6" fmla="*/ 1000125 w 1000125"/>
                <a:gd name="connsiteY6" fmla="*/ 1133545 h 1168680"/>
                <a:gd name="connsiteX7" fmla="*/ 1000125 w 1000125"/>
                <a:gd name="connsiteY7" fmla="*/ 1133545 h 1168680"/>
                <a:gd name="connsiteX0" fmla="*/ 0 w 1000125"/>
                <a:gd name="connsiteY0" fmla="*/ 1133545 h 1168680"/>
                <a:gd name="connsiteX1" fmla="*/ 314325 w 1000125"/>
                <a:gd name="connsiteY1" fmla="*/ 1133545 h 1168680"/>
                <a:gd name="connsiteX2" fmla="*/ 457200 w 1000125"/>
                <a:gd name="connsiteY2" fmla="*/ 619195 h 1168680"/>
                <a:gd name="connsiteX3" fmla="*/ 533400 w 1000125"/>
                <a:gd name="connsiteY3" fmla="*/ 70 h 1168680"/>
                <a:gd name="connsiteX4" fmla="*/ 609600 w 1000125"/>
                <a:gd name="connsiteY4" fmla="*/ 657295 h 1168680"/>
                <a:gd name="connsiteX5" fmla="*/ 742950 w 1000125"/>
                <a:gd name="connsiteY5" fmla="*/ 1133545 h 1168680"/>
                <a:gd name="connsiteX6" fmla="*/ 1000125 w 1000125"/>
                <a:gd name="connsiteY6" fmla="*/ 1133545 h 1168680"/>
                <a:gd name="connsiteX7" fmla="*/ 1000125 w 1000125"/>
                <a:gd name="connsiteY7" fmla="*/ 1133545 h 1168680"/>
                <a:gd name="connsiteX0" fmla="*/ 0 w 1000125"/>
                <a:gd name="connsiteY0" fmla="*/ 1133545 h 1139295"/>
                <a:gd name="connsiteX1" fmla="*/ 314325 w 1000125"/>
                <a:gd name="connsiteY1" fmla="*/ 1133545 h 1139295"/>
                <a:gd name="connsiteX2" fmla="*/ 457200 w 1000125"/>
                <a:gd name="connsiteY2" fmla="*/ 619195 h 1139295"/>
                <a:gd name="connsiteX3" fmla="*/ 533400 w 1000125"/>
                <a:gd name="connsiteY3" fmla="*/ 70 h 1139295"/>
                <a:gd name="connsiteX4" fmla="*/ 609600 w 1000125"/>
                <a:gd name="connsiteY4" fmla="*/ 657295 h 1139295"/>
                <a:gd name="connsiteX5" fmla="*/ 742950 w 1000125"/>
                <a:gd name="connsiteY5" fmla="*/ 1133545 h 1139295"/>
                <a:gd name="connsiteX6" fmla="*/ 1000125 w 1000125"/>
                <a:gd name="connsiteY6" fmla="*/ 1133545 h 1139295"/>
                <a:gd name="connsiteX7" fmla="*/ 1000125 w 1000125"/>
                <a:gd name="connsiteY7" fmla="*/ 1133545 h 1139295"/>
                <a:gd name="connsiteX0" fmla="*/ 0 w 1000125"/>
                <a:gd name="connsiteY0" fmla="*/ 1133545 h 1139295"/>
                <a:gd name="connsiteX1" fmla="*/ 314325 w 1000125"/>
                <a:gd name="connsiteY1" fmla="*/ 1133545 h 1139295"/>
                <a:gd name="connsiteX2" fmla="*/ 457200 w 1000125"/>
                <a:gd name="connsiteY2" fmla="*/ 619195 h 1139295"/>
                <a:gd name="connsiteX3" fmla="*/ 533400 w 1000125"/>
                <a:gd name="connsiteY3" fmla="*/ 70 h 1139295"/>
                <a:gd name="connsiteX4" fmla="*/ 609600 w 1000125"/>
                <a:gd name="connsiteY4" fmla="*/ 657295 h 1139295"/>
                <a:gd name="connsiteX5" fmla="*/ 742950 w 1000125"/>
                <a:gd name="connsiteY5" fmla="*/ 1133545 h 1139295"/>
                <a:gd name="connsiteX6" fmla="*/ 1000125 w 1000125"/>
                <a:gd name="connsiteY6" fmla="*/ 1133545 h 1139295"/>
                <a:gd name="connsiteX7" fmla="*/ 1000125 w 1000125"/>
                <a:gd name="connsiteY7" fmla="*/ 1133545 h 1139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125" h="1139295">
                  <a:moveTo>
                    <a:pt x="0" y="1133545"/>
                  </a:moveTo>
                  <a:cubicBezTo>
                    <a:pt x="113506" y="1139101"/>
                    <a:pt x="180975" y="1143070"/>
                    <a:pt x="314325" y="1133545"/>
                  </a:cubicBezTo>
                  <a:cubicBezTo>
                    <a:pt x="409575" y="1124020"/>
                    <a:pt x="430213" y="817632"/>
                    <a:pt x="457200" y="619195"/>
                  </a:cubicBezTo>
                  <a:cubicBezTo>
                    <a:pt x="484187" y="420758"/>
                    <a:pt x="508000" y="-6280"/>
                    <a:pt x="533400" y="70"/>
                  </a:cubicBezTo>
                  <a:cubicBezTo>
                    <a:pt x="558800" y="6420"/>
                    <a:pt x="584200" y="468383"/>
                    <a:pt x="609600" y="657295"/>
                  </a:cubicBezTo>
                  <a:cubicBezTo>
                    <a:pt x="635000" y="846207"/>
                    <a:pt x="677863" y="1139895"/>
                    <a:pt x="742950" y="1133545"/>
                  </a:cubicBezTo>
                  <a:cubicBezTo>
                    <a:pt x="808037" y="1127195"/>
                    <a:pt x="957263" y="1133545"/>
                    <a:pt x="1000125" y="1133545"/>
                  </a:cubicBezTo>
                  <a:lnTo>
                    <a:pt x="1000125" y="1133545"/>
                  </a:lnTo>
                </a:path>
              </a:pathLst>
            </a:cu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4413363" y="4689441"/>
              <a:ext cx="292078" cy="252432"/>
            </a:xfrm>
            <a:custGeom>
              <a:avLst/>
              <a:gdLst>
                <a:gd name="connsiteX0" fmla="*/ 0 w 904875"/>
                <a:gd name="connsiteY0" fmla="*/ 1132077 h 1186404"/>
                <a:gd name="connsiteX1" fmla="*/ 238125 w 904875"/>
                <a:gd name="connsiteY1" fmla="*/ 1074927 h 1186404"/>
                <a:gd name="connsiteX2" fmla="*/ 409575 w 904875"/>
                <a:gd name="connsiteY2" fmla="*/ 265302 h 1186404"/>
                <a:gd name="connsiteX3" fmla="*/ 495300 w 904875"/>
                <a:gd name="connsiteY3" fmla="*/ 17652 h 1186404"/>
                <a:gd name="connsiteX4" fmla="*/ 476250 w 904875"/>
                <a:gd name="connsiteY4" fmla="*/ 674877 h 1186404"/>
                <a:gd name="connsiteX5" fmla="*/ 504825 w 904875"/>
                <a:gd name="connsiteY5" fmla="*/ 1151127 h 1186404"/>
                <a:gd name="connsiteX6" fmla="*/ 904875 w 904875"/>
                <a:gd name="connsiteY6" fmla="*/ 1151127 h 1186404"/>
                <a:gd name="connsiteX7" fmla="*/ 904875 w 904875"/>
                <a:gd name="connsiteY7" fmla="*/ 1151127 h 1186404"/>
                <a:gd name="connsiteX0" fmla="*/ 0 w 904875"/>
                <a:gd name="connsiteY0" fmla="*/ 1132077 h 1186404"/>
                <a:gd name="connsiteX1" fmla="*/ 238125 w 904875"/>
                <a:gd name="connsiteY1" fmla="*/ 1074927 h 1186404"/>
                <a:gd name="connsiteX2" fmla="*/ 409575 w 904875"/>
                <a:gd name="connsiteY2" fmla="*/ 265302 h 1186404"/>
                <a:gd name="connsiteX3" fmla="*/ 438150 w 904875"/>
                <a:gd name="connsiteY3" fmla="*/ 17652 h 1186404"/>
                <a:gd name="connsiteX4" fmla="*/ 476250 w 904875"/>
                <a:gd name="connsiteY4" fmla="*/ 674877 h 1186404"/>
                <a:gd name="connsiteX5" fmla="*/ 504825 w 904875"/>
                <a:gd name="connsiteY5" fmla="*/ 1151127 h 1186404"/>
                <a:gd name="connsiteX6" fmla="*/ 904875 w 904875"/>
                <a:gd name="connsiteY6" fmla="*/ 1151127 h 1186404"/>
                <a:gd name="connsiteX7" fmla="*/ 904875 w 904875"/>
                <a:gd name="connsiteY7" fmla="*/ 1151127 h 1186404"/>
                <a:gd name="connsiteX0" fmla="*/ 0 w 904875"/>
                <a:gd name="connsiteY0" fmla="*/ 1115723 h 1170050"/>
                <a:gd name="connsiteX1" fmla="*/ 238125 w 904875"/>
                <a:gd name="connsiteY1" fmla="*/ 1058573 h 1170050"/>
                <a:gd name="connsiteX2" fmla="*/ 333375 w 904875"/>
                <a:gd name="connsiteY2" fmla="*/ 506123 h 1170050"/>
                <a:gd name="connsiteX3" fmla="*/ 438150 w 904875"/>
                <a:gd name="connsiteY3" fmla="*/ 1298 h 1170050"/>
                <a:gd name="connsiteX4" fmla="*/ 476250 w 904875"/>
                <a:gd name="connsiteY4" fmla="*/ 658523 h 1170050"/>
                <a:gd name="connsiteX5" fmla="*/ 504825 w 904875"/>
                <a:gd name="connsiteY5" fmla="*/ 1134773 h 1170050"/>
                <a:gd name="connsiteX6" fmla="*/ 904875 w 904875"/>
                <a:gd name="connsiteY6" fmla="*/ 1134773 h 1170050"/>
                <a:gd name="connsiteX7" fmla="*/ 904875 w 904875"/>
                <a:gd name="connsiteY7" fmla="*/ 1134773 h 1170050"/>
                <a:gd name="connsiteX0" fmla="*/ 0 w 904875"/>
                <a:gd name="connsiteY0" fmla="*/ 1115878 h 1169500"/>
                <a:gd name="connsiteX1" fmla="*/ 238125 w 904875"/>
                <a:gd name="connsiteY1" fmla="*/ 1058728 h 1169500"/>
                <a:gd name="connsiteX2" fmla="*/ 333375 w 904875"/>
                <a:gd name="connsiteY2" fmla="*/ 506278 h 1169500"/>
                <a:gd name="connsiteX3" fmla="*/ 438150 w 904875"/>
                <a:gd name="connsiteY3" fmla="*/ 1453 h 1169500"/>
                <a:gd name="connsiteX4" fmla="*/ 447675 w 904875"/>
                <a:gd name="connsiteY4" fmla="*/ 668203 h 1169500"/>
                <a:gd name="connsiteX5" fmla="*/ 504825 w 904875"/>
                <a:gd name="connsiteY5" fmla="*/ 1134928 h 1169500"/>
                <a:gd name="connsiteX6" fmla="*/ 904875 w 904875"/>
                <a:gd name="connsiteY6" fmla="*/ 1134928 h 1169500"/>
                <a:gd name="connsiteX7" fmla="*/ 904875 w 904875"/>
                <a:gd name="connsiteY7" fmla="*/ 1134928 h 1169500"/>
                <a:gd name="connsiteX0" fmla="*/ 0 w 904875"/>
                <a:gd name="connsiteY0" fmla="*/ 1115878 h 1143881"/>
                <a:gd name="connsiteX1" fmla="*/ 238125 w 904875"/>
                <a:gd name="connsiteY1" fmla="*/ 1058728 h 1143881"/>
                <a:gd name="connsiteX2" fmla="*/ 333375 w 904875"/>
                <a:gd name="connsiteY2" fmla="*/ 506278 h 1143881"/>
                <a:gd name="connsiteX3" fmla="*/ 438150 w 904875"/>
                <a:gd name="connsiteY3" fmla="*/ 1453 h 1143881"/>
                <a:gd name="connsiteX4" fmla="*/ 447675 w 904875"/>
                <a:gd name="connsiteY4" fmla="*/ 668203 h 1143881"/>
                <a:gd name="connsiteX5" fmla="*/ 504825 w 904875"/>
                <a:gd name="connsiteY5" fmla="*/ 1134928 h 1143881"/>
                <a:gd name="connsiteX6" fmla="*/ 904875 w 904875"/>
                <a:gd name="connsiteY6" fmla="*/ 1134928 h 1143881"/>
                <a:gd name="connsiteX7" fmla="*/ 904875 w 904875"/>
                <a:gd name="connsiteY7" fmla="*/ 1134928 h 1143881"/>
                <a:gd name="connsiteX0" fmla="*/ 0 w 904875"/>
                <a:gd name="connsiteY0" fmla="*/ 1115878 h 1136705"/>
                <a:gd name="connsiteX1" fmla="*/ 238125 w 904875"/>
                <a:gd name="connsiteY1" fmla="*/ 1058728 h 1136705"/>
                <a:gd name="connsiteX2" fmla="*/ 333375 w 904875"/>
                <a:gd name="connsiteY2" fmla="*/ 506278 h 1136705"/>
                <a:gd name="connsiteX3" fmla="*/ 438150 w 904875"/>
                <a:gd name="connsiteY3" fmla="*/ 1453 h 1136705"/>
                <a:gd name="connsiteX4" fmla="*/ 447675 w 904875"/>
                <a:gd name="connsiteY4" fmla="*/ 668203 h 1136705"/>
                <a:gd name="connsiteX5" fmla="*/ 504825 w 904875"/>
                <a:gd name="connsiteY5" fmla="*/ 1134928 h 1136705"/>
                <a:gd name="connsiteX6" fmla="*/ 904875 w 904875"/>
                <a:gd name="connsiteY6" fmla="*/ 1134928 h 1136705"/>
                <a:gd name="connsiteX7" fmla="*/ 904875 w 904875"/>
                <a:gd name="connsiteY7" fmla="*/ 1134928 h 1136705"/>
                <a:gd name="connsiteX0" fmla="*/ 0 w 904875"/>
                <a:gd name="connsiteY0" fmla="*/ 1115928 h 1172553"/>
                <a:gd name="connsiteX1" fmla="*/ 219075 w 904875"/>
                <a:gd name="connsiteY1" fmla="*/ 1134978 h 1172553"/>
                <a:gd name="connsiteX2" fmla="*/ 333375 w 904875"/>
                <a:gd name="connsiteY2" fmla="*/ 506328 h 1172553"/>
                <a:gd name="connsiteX3" fmla="*/ 438150 w 904875"/>
                <a:gd name="connsiteY3" fmla="*/ 1503 h 1172553"/>
                <a:gd name="connsiteX4" fmla="*/ 447675 w 904875"/>
                <a:gd name="connsiteY4" fmla="*/ 668253 h 1172553"/>
                <a:gd name="connsiteX5" fmla="*/ 504825 w 904875"/>
                <a:gd name="connsiteY5" fmla="*/ 1134978 h 1172553"/>
                <a:gd name="connsiteX6" fmla="*/ 904875 w 904875"/>
                <a:gd name="connsiteY6" fmla="*/ 1134978 h 1172553"/>
                <a:gd name="connsiteX7" fmla="*/ 904875 w 904875"/>
                <a:gd name="connsiteY7" fmla="*/ 1134978 h 1172553"/>
                <a:gd name="connsiteX0" fmla="*/ 0 w 1352550"/>
                <a:gd name="connsiteY0" fmla="*/ 1277853 h 1292244"/>
                <a:gd name="connsiteX1" fmla="*/ 666750 w 1352550"/>
                <a:gd name="connsiteY1" fmla="*/ 1134978 h 1292244"/>
                <a:gd name="connsiteX2" fmla="*/ 781050 w 1352550"/>
                <a:gd name="connsiteY2" fmla="*/ 506328 h 1292244"/>
                <a:gd name="connsiteX3" fmla="*/ 885825 w 1352550"/>
                <a:gd name="connsiteY3" fmla="*/ 1503 h 1292244"/>
                <a:gd name="connsiteX4" fmla="*/ 895350 w 1352550"/>
                <a:gd name="connsiteY4" fmla="*/ 668253 h 1292244"/>
                <a:gd name="connsiteX5" fmla="*/ 952500 w 1352550"/>
                <a:gd name="connsiteY5" fmla="*/ 1134978 h 1292244"/>
                <a:gd name="connsiteX6" fmla="*/ 1352550 w 1352550"/>
                <a:gd name="connsiteY6" fmla="*/ 1134978 h 1292244"/>
                <a:gd name="connsiteX7" fmla="*/ 1352550 w 1352550"/>
                <a:gd name="connsiteY7" fmla="*/ 1134978 h 1292244"/>
                <a:gd name="connsiteX0" fmla="*/ 0 w 1352550"/>
                <a:gd name="connsiteY0" fmla="*/ 1277853 h 1292244"/>
                <a:gd name="connsiteX1" fmla="*/ 666750 w 1352550"/>
                <a:gd name="connsiteY1" fmla="*/ 1134978 h 1292244"/>
                <a:gd name="connsiteX2" fmla="*/ 781050 w 1352550"/>
                <a:gd name="connsiteY2" fmla="*/ 506328 h 1292244"/>
                <a:gd name="connsiteX3" fmla="*/ 885825 w 1352550"/>
                <a:gd name="connsiteY3" fmla="*/ 1503 h 1292244"/>
                <a:gd name="connsiteX4" fmla="*/ 895350 w 1352550"/>
                <a:gd name="connsiteY4" fmla="*/ 668253 h 1292244"/>
                <a:gd name="connsiteX5" fmla="*/ 1095375 w 1352550"/>
                <a:gd name="connsiteY5" fmla="*/ 1134978 h 1292244"/>
                <a:gd name="connsiteX6" fmla="*/ 1352550 w 1352550"/>
                <a:gd name="connsiteY6" fmla="*/ 1134978 h 1292244"/>
                <a:gd name="connsiteX7" fmla="*/ 1352550 w 1352550"/>
                <a:gd name="connsiteY7" fmla="*/ 1134978 h 1292244"/>
                <a:gd name="connsiteX0" fmla="*/ 0 w 1352550"/>
                <a:gd name="connsiteY0" fmla="*/ 1277539 h 1291930"/>
                <a:gd name="connsiteX1" fmla="*/ 666750 w 1352550"/>
                <a:gd name="connsiteY1" fmla="*/ 1134664 h 1291930"/>
                <a:gd name="connsiteX2" fmla="*/ 781050 w 1352550"/>
                <a:gd name="connsiteY2" fmla="*/ 506014 h 1291930"/>
                <a:gd name="connsiteX3" fmla="*/ 885825 w 1352550"/>
                <a:gd name="connsiteY3" fmla="*/ 1189 h 1291930"/>
                <a:gd name="connsiteX4" fmla="*/ 942975 w 1352550"/>
                <a:gd name="connsiteY4" fmla="*/ 648889 h 1291930"/>
                <a:gd name="connsiteX5" fmla="*/ 1095375 w 1352550"/>
                <a:gd name="connsiteY5" fmla="*/ 1134664 h 1291930"/>
                <a:gd name="connsiteX6" fmla="*/ 1352550 w 1352550"/>
                <a:gd name="connsiteY6" fmla="*/ 1134664 h 1291930"/>
                <a:gd name="connsiteX7" fmla="*/ 1352550 w 1352550"/>
                <a:gd name="connsiteY7" fmla="*/ 1134664 h 1291930"/>
                <a:gd name="connsiteX0" fmla="*/ 0 w 1352550"/>
                <a:gd name="connsiteY0" fmla="*/ 1277539 h 1291930"/>
                <a:gd name="connsiteX1" fmla="*/ 666750 w 1352550"/>
                <a:gd name="connsiteY1" fmla="*/ 1134664 h 1291930"/>
                <a:gd name="connsiteX2" fmla="*/ 781050 w 1352550"/>
                <a:gd name="connsiteY2" fmla="*/ 506014 h 1291930"/>
                <a:gd name="connsiteX3" fmla="*/ 885825 w 1352550"/>
                <a:gd name="connsiteY3" fmla="*/ 1189 h 1291930"/>
                <a:gd name="connsiteX4" fmla="*/ 942975 w 1352550"/>
                <a:gd name="connsiteY4" fmla="*/ 648889 h 1291930"/>
                <a:gd name="connsiteX5" fmla="*/ 1095375 w 1352550"/>
                <a:gd name="connsiteY5" fmla="*/ 1134664 h 1291930"/>
                <a:gd name="connsiteX6" fmla="*/ 1352550 w 1352550"/>
                <a:gd name="connsiteY6" fmla="*/ 1134664 h 1291930"/>
                <a:gd name="connsiteX7" fmla="*/ 1352550 w 1352550"/>
                <a:gd name="connsiteY7" fmla="*/ 1134664 h 1291930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42975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42975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42975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90600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90600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90600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420 h 1288849"/>
                <a:gd name="connsiteX1" fmla="*/ 666750 w 1352550"/>
                <a:gd name="connsiteY1" fmla="*/ 1133545 h 1288849"/>
                <a:gd name="connsiteX2" fmla="*/ 809625 w 1352550"/>
                <a:gd name="connsiteY2" fmla="*/ 619195 h 1288849"/>
                <a:gd name="connsiteX3" fmla="*/ 885825 w 1352550"/>
                <a:gd name="connsiteY3" fmla="*/ 70 h 1288849"/>
                <a:gd name="connsiteX4" fmla="*/ 962025 w 1352550"/>
                <a:gd name="connsiteY4" fmla="*/ 657295 h 1288849"/>
                <a:gd name="connsiteX5" fmla="*/ 1095375 w 1352550"/>
                <a:gd name="connsiteY5" fmla="*/ 1133545 h 1288849"/>
                <a:gd name="connsiteX6" fmla="*/ 1352550 w 1352550"/>
                <a:gd name="connsiteY6" fmla="*/ 1133545 h 1288849"/>
                <a:gd name="connsiteX7" fmla="*/ 1352550 w 1352550"/>
                <a:gd name="connsiteY7" fmla="*/ 1133545 h 1288849"/>
                <a:gd name="connsiteX0" fmla="*/ 0 w 1352550"/>
                <a:gd name="connsiteY0" fmla="*/ 1276420 h 1288849"/>
                <a:gd name="connsiteX1" fmla="*/ 666750 w 1352550"/>
                <a:gd name="connsiteY1" fmla="*/ 1133545 h 1288849"/>
                <a:gd name="connsiteX2" fmla="*/ 809625 w 1352550"/>
                <a:gd name="connsiteY2" fmla="*/ 619195 h 1288849"/>
                <a:gd name="connsiteX3" fmla="*/ 885825 w 1352550"/>
                <a:gd name="connsiteY3" fmla="*/ 70 h 1288849"/>
                <a:gd name="connsiteX4" fmla="*/ 962025 w 1352550"/>
                <a:gd name="connsiteY4" fmla="*/ 657295 h 1288849"/>
                <a:gd name="connsiteX5" fmla="*/ 1095375 w 1352550"/>
                <a:gd name="connsiteY5" fmla="*/ 1133545 h 1288849"/>
                <a:gd name="connsiteX6" fmla="*/ 1352550 w 1352550"/>
                <a:gd name="connsiteY6" fmla="*/ 1133545 h 1288849"/>
                <a:gd name="connsiteX7" fmla="*/ 1352550 w 1352550"/>
                <a:gd name="connsiteY7" fmla="*/ 1133545 h 1288849"/>
                <a:gd name="connsiteX0" fmla="*/ 0 w 1352550"/>
                <a:gd name="connsiteY0" fmla="*/ 1276420 h 1283183"/>
                <a:gd name="connsiteX1" fmla="*/ 666750 w 1352550"/>
                <a:gd name="connsiteY1" fmla="*/ 1133545 h 1283183"/>
                <a:gd name="connsiteX2" fmla="*/ 809625 w 1352550"/>
                <a:gd name="connsiteY2" fmla="*/ 619195 h 1283183"/>
                <a:gd name="connsiteX3" fmla="*/ 885825 w 1352550"/>
                <a:gd name="connsiteY3" fmla="*/ 70 h 1283183"/>
                <a:gd name="connsiteX4" fmla="*/ 962025 w 1352550"/>
                <a:gd name="connsiteY4" fmla="*/ 657295 h 1283183"/>
                <a:gd name="connsiteX5" fmla="*/ 1095375 w 1352550"/>
                <a:gd name="connsiteY5" fmla="*/ 1133545 h 1283183"/>
                <a:gd name="connsiteX6" fmla="*/ 1352550 w 1352550"/>
                <a:gd name="connsiteY6" fmla="*/ 1133545 h 1283183"/>
                <a:gd name="connsiteX7" fmla="*/ 1352550 w 1352550"/>
                <a:gd name="connsiteY7" fmla="*/ 1133545 h 1283183"/>
                <a:gd name="connsiteX0" fmla="*/ 0 w 1009650"/>
                <a:gd name="connsiteY0" fmla="*/ 1104970 h 1171849"/>
                <a:gd name="connsiteX1" fmla="*/ 323850 w 1009650"/>
                <a:gd name="connsiteY1" fmla="*/ 1133545 h 1171849"/>
                <a:gd name="connsiteX2" fmla="*/ 466725 w 1009650"/>
                <a:gd name="connsiteY2" fmla="*/ 619195 h 1171849"/>
                <a:gd name="connsiteX3" fmla="*/ 542925 w 1009650"/>
                <a:gd name="connsiteY3" fmla="*/ 70 h 1171849"/>
                <a:gd name="connsiteX4" fmla="*/ 619125 w 1009650"/>
                <a:gd name="connsiteY4" fmla="*/ 657295 h 1171849"/>
                <a:gd name="connsiteX5" fmla="*/ 752475 w 1009650"/>
                <a:gd name="connsiteY5" fmla="*/ 1133545 h 1171849"/>
                <a:gd name="connsiteX6" fmla="*/ 1009650 w 1009650"/>
                <a:gd name="connsiteY6" fmla="*/ 1133545 h 1171849"/>
                <a:gd name="connsiteX7" fmla="*/ 1009650 w 1009650"/>
                <a:gd name="connsiteY7" fmla="*/ 1133545 h 1171849"/>
                <a:gd name="connsiteX0" fmla="*/ 0 w 1009650"/>
                <a:gd name="connsiteY0" fmla="*/ 1104970 h 1165941"/>
                <a:gd name="connsiteX1" fmla="*/ 323850 w 1009650"/>
                <a:gd name="connsiteY1" fmla="*/ 1133545 h 1165941"/>
                <a:gd name="connsiteX2" fmla="*/ 466725 w 1009650"/>
                <a:gd name="connsiteY2" fmla="*/ 619195 h 1165941"/>
                <a:gd name="connsiteX3" fmla="*/ 542925 w 1009650"/>
                <a:gd name="connsiteY3" fmla="*/ 70 h 1165941"/>
                <a:gd name="connsiteX4" fmla="*/ 619125 w 1009650"/>
                <a:gd name="connsiteY4" fmla="*/ 657295 h 1165941"/>
                <a:gd name="connsiteX5" fmla="*/ 752475 w 1009650"/>
                <a:gd name="connsiteY5" fmla="*/ 1133545 h 1165941"/>
                <a:gd name="connsiteX6" fmla="*/ 1009650 w 1009650"/>
                <a:gd name="connsiteY6" fmla="*/ 1133545 h 1165941"/>
                <a:gd name="connsiteX7" fmla="*/ 1009650 w 1009650"/>
                <a:gd name="connsiteY7" fmla="*/ 1133545 h 1165941"/>
                <a:gd name="connsiteX0" fmla="*/ 0 w 1000125"/>
                <a:gd name="connsiteY0" fmla="*/ 1133545 h 1175223"/>
                <a:gd name="connsiteX1" fmla="*/ 314325 w 1000125"/>
                <a:gd name="connsiteY1" fmla="*/ 1133545 h 1175223"/>
                <a:gd name="connsiteX2" fmla="*/ 457200 w 1000125"/>
                <a:gd name="connsiteY2" fmla="*/ 619195 h 1175223"/>
                <a:gd name="connsiteX3" fmla="*/ 533400 w 1000125"/>
                <a:gd name="connsiteY3" fmla="*/ 70 h 1175223"/>
                <a:gd name="connsiteX4" fmla="*/ 609600 w 1000125"/>
                <a:gd name="connsiteY4" fmla="*/ 657295 h 1175223"/>
                <a:gd name="connsiteX5" fmla="*/ 742950 w 1000125"/>
                <a:gd name="connsiteY5" fmla="*/ 1133545 h 1175223"/>
                <a:gd name="connsiteX6" fmla="*/ 1000125 w 1000125"/>
                <a:gd name="connsiteY6" fmla="*/ 1133545 h 1175223"/>
                <a:gd name="connsiteX7" fmla="*/ 1000125 w 1000125"/>
                <a:gd name="connsiteY7" fmla="*/ 1133545 h 1175223"/>
                <a:gd name="connsiteX0" fmla="*/ 0 w 1000125"/>
                <a:gd name="connsiteY0" fmla="*/ 1133545 h 1172909"/>
                <a:gd name="connsiteX1" fmla="*/ 314325 w 1000125"/>
                <a:gd name="connsiteY1" fmla="*/ 1133545 h 1172909"/>
                <a:gd name="connsiteX2" fmla="*/ 457200 w 1000125"/>
                <a:gd name="connsiteY2" fmla="*/ 619195 h 1172909"/>
                <a:gd name="connsiteX3" fmla="*/ 533400 w 1000125"/>
                <a:gd name="connsiteY3" fmla="*/ 70 h 1172909"/>
                <a:gd name="connsiteX4" fmla="*/ 609600 w 1000125"/>
                <a:gd name="connsiteY4" fmla="*/ 657295 h 1172909"/>
                <a:gd name="connsiteX5" fmla="*/ 742950 w 1000125"/>
                <a:gd name="connsiteY5" fmla="*/ 1133545 h 1172909"/>
                <a:gd name="connsiteX6" fmla="*/ 1000125 w 1000125"/>
                <a:gd name="connsiteY6" fmla="*/ 1133545 h 1172909"/>
                <a:gd name="connsiteX7" fmla="*/ 1000125 w 1000125"/>
                <a:gd name="connsiteY7" fmla="*/ 1133545 h 1172909"/>
                <a:gd name="connsiteX0" fmla="*/ 0 w 1000125"/>
                <a:gd name="connsiteY0" fmla="*/ 1133545 h 1168680"/>
                <a:gd name="connsiteX1" fmla="*/ 314325 w 1000125"/>
                <a:gd name="connsiteY1" fmla="*/ 1133545 h 1168680"/>
                <a:gd name="connsiteX2" fmla="*/ 457200 w 1000125"/>
                <a:gd name="connsiteY2" fmla="*/ 619195 h 1168680"/>
                <a:gd name="connsiteX3" fmla="*/ 533400 w 1000125"/>
                <a:gd name="connsiteY3" fmla="*/ 70 h 1168680"/>
                <a:gd name="connsiteX4" fmla="*/ 609600 w 1000125"/>
                <a:gd name="connsiteY4" fmla="*/ 657295 h 1168680"/>
                <a:gd name="connsiteX5" fmla="*/ 742950 w 1000125"/>
                <a:gd name="connsiteY5" fmla="*/ 1133545 h 1168680"/>
                <a:gd name="connsiteX6" fmla="*/ 1000125 w 1000125"/>
                <a:gd name="connsiteY6" fmla="*/ 1133545 h 1168680"/>
                <a:gd name="connsiteX7" fmla="*/ 1000125 w 1000125"/>
                <a:gd name="connsiteY7" fmla="*/ 1133545 h 1168680"/>
                <a:gd name="connsiteX0" fmla="*/ 0 w 1000125"/>
                <a:gd name="connsiteY0" fmla="*/ 1133545 h 1168680"/>
                <a:gd name="connsiteX1" fmla="*/ 314325 w 1000125"/>
                <a:gd name="connsiteY1" fmla="*/ 1133545 h 1168680"/>
                <a:gd name="connsiteX2" fmla="*/ 457200 w 1000125"/>
                <a:gd name="connsiteY2" fmla="*/ 619195 h 1168680"/>
                <a:gd name="connsiteX3" fmla="*/ 533400 w 1000125"/>
                <a:gd name="connsiteY3" fmla="*/ 70 h 1168680"/>
                <a:gd name="connsiteX4" fmla="*/ 609600 w 1000125"/>
                <a:gd name="connsiteY4" fmla="*/ 657295 h 1168680"/>
                <a:gd name="connsiteX5" fmla="*/ 742950 w 1000125"/>
                <a:gd name="connsiteY5" fmla="*/ 1133545 h 1168680"/>
                <a:gd name="connsiteX6" fmla="*/ 1000125 w 1000125"/>
                <a:gd name="connsiteY6" fmla="*/ 1133545 h 1168680"/>
                <a:gd name="connsiteX7" fmla="*/ 1000125 w 1000125"/>
                <a:gd name="connsiteY7" fmla="*/ 1133545 h 1168680"/>
                <a:gd name="connsiteX0" fmla="*/ 0 w 1000125"/>
                <a:gd name="connsiteY0" fmla="*/ 1133545 h 1139295"/>
                <a:gd name="connsiteX1" fmla="*/ 314325 w 1000125"/>
                <a:gd name="connsiteY1" fmla="*/ 1133545 h 1139295"/>
                <a:gd name="connsiteX2" fmla="*/ 457200 w 1000125"/>
                <a:gd name="connsiteY2" fmla="*/ 619195 h 1139295"/>
                <a:gd name="connsiteX3" fmla="*/ 533400 w 1000125"/>
                <a:gd name="connsiteY3" fmla="*/ 70 h 1139295"/>
                <a:gd name="connsiteX4" fmla="*/ 609600 w 1000125"/>
                <a:gd name="connsiteY4" fmla="*/ 657295 h 1139295"/>
                <a:gd name="connsiteX5" fmla="*/ 742950 w 1000125"/>
                <a:gd name="connsiteY5" fmla="*/ 1133545 h 1139295"/>
                <a:gd name="connsiteX6" fmla="*/ 1000125 w 1000125"/>
                <a:gd name="connsiteY6" fmla="*/ 1133545 h 1139295"/>
                <a:gd name="connsiteX7" fmla="*/ 1000125 w 1000125"/>
                <a:gd name="connsiteY7" fmla="*/ 1133545 h 1139295"/>
                <a:gd name="connsiteX0" fmla="*/ 0 w 1000125"/>
                <a:gd name="connsiteY0" fmla="*/ 1133545 h 1139295"/>
                <a:gd name="connsiteX1" fmla="*/ 314325 w 1000125"/>
                <a:gd name="connsiteY1" fmla="*/ 1133545 h 1139295"/>
                <a:gd name="connsiteX2" fmla="*/ 457200 w 1000125"/>
                <a:gd name="connsiteY2" fmla="*/ 619195 h 1139295"/>
                <a:gd name="connsiteX3" fmla="*/ 533400 w 1000125"/>
                <a:gd name="connsiteY3" fmla="*/ 70 h 1139295"/>
                <a:gd name="connsiteX4" fmla="*/ 609600 w 1000125"/>
                <a:gd name="connsiteY4" fmla="*/ 657295 h 1139295"/>
                <a:gd name="connsiteX5" fmla="*/ 742950 w 1000125"/>
                <a:gd name="connsiteY5" fmla="*/ 1133545 h 1139295"/>
                <a:gd name="connsiteX6" fmla="*/ 1000125 w 1000125"/>
                <a:gd name="connsiteY6" fmla="*/ 1133545 h 1139295"/>
                <a:gd name="connsiteX7" fmla="*/ 1000125 w 1000125"/>
                <a:gd name="connsiteY7" fmla="*/ 1133545 h 1139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125" h="1139295">
                  <a:moveTo>
                    <a:pt x="0" y="1133545"/>
                  </a:moveTo>
                  <a:cubicBezTo>
                    <a:pt x="113506" y="1139101"/>
                    <a:pt x="180975" y="1143070"/>
                    <a:pt x="314325" y="1133545"/>
                  </a:cubicBezTo>
                  <a:cubicBezTo>
                    <a:pt x="409575" y="1124020"/>
                    <a:pt x="430213" y="817632"/>
                    <a:pt x="457200" y="619195"/>
                  </a:cubicBezTo>
                  <a:cubicBezTo>
                    <a:pt x="484187" y="420758"/>
                    <a:pt x="508000" y="-6280"/>
                    <a:pt x="533400" y="70"/>
                  </a:cubicBezTo>
                  <a:cubicBezTo>
                    <a:pt x="558800" y="6420"/>
                    <a:pt x="584200" y="468383"/>
                    <a:pt x="609600" y="657295"/>
                  </a:cubicBezTo>
                  <a:cubicBezTo>
                    <a:pt x="635000" y="846207"/>
                    <a:pt x="677863" y="1139895"/>
                    <a:pt x="742950" y="1133545"/>
                  </a:cubicBezTo>
                  <a:cubicBezTo>
                    <a:pt x="808037" y="1127195"/>
                    <a:pt x="957263" y="1133545"/>
                    <a:pt x="1000125" y="1133545"/>
                  </a:cubicBezTo>
                  <a:lnTo>
                    <a:pt x="1000125" y="1133545"/>
                  </a:lnTo>
                </a:path>
              </a:pathLst>
            </a:cu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grpSp>
          <p:nvGrpSpPr>
            <p:cNvPr id="29" name="Skupina 50"/>
            <p:cNvGrpSpPr>
              <a:grpSpLocks/>
            </p:cNvGrpSpPr>
            <p:nvPr/>
          </p:nvGrpSpPr>
          <p:grpSpPr bwMode="auto">
            <a:xfrm>
              <a:off x="4678650" y="4435965"/>
              <a:ext cx="584165" cy="507026"/>
              <a:chOff x="1683579" y="2326979"/>
              <a:chExt cx="584165" cy="507026"/>
            </a:xfrm>
          </p:grpSpPr>
          <p:sp>
            <p:nvSpPr>
              <p:cNvPr id="57" name="Volný tvar 56"/>
              <p:cNvSpPr/>
              <p:nvPr/>
            </p:nvSpPr>
            <p:spPr>
              <a:xfrm>
                <a:off x="1683383" y="2326436"/>
                <a:ext cx="584155" cy="508038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58" name="Volný tvar 57"/>
              <p:cNvSpPr/>
              <p:nvPr/>
            </p:nvSpPr>
            <p:spPr>
              <a:xfrm>
                <a:off x="1713544" y="2523301"/>
                <a:ext cx="292078" cy="30958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30" name="Skupina 51"/>
            <p:cNvGrpSpPr/>
            <p:nvPr/>
          </p:nvGrpSpPr>
          <p:grpSpPr>
            <a:xfrm>
              <a:off x="5886765" y="4172116"/>
              <a:ext cx="584165" cy="772015"/>
              <a:chOff x="1683579" y="2326979"/>
              <a:chExt cx="584165" cy="507026"/>
            </a:xfrm>
            <a:solidFill>
              <a:srgbClr val="00B0F0"/>
            </a:solidFill>
          </p:grpSpPr>
          <p:sp>
            <p:nvSpPr>
              <p:cNvPr id="55" name="Volný tvar 54"/>
              <p:cNvSpPr/>
              <p:nvPr/>
            </p:nvSpPr>
            <p:spPr>
              <a:xfrm>
                <a:off x="1683579" y="2326979"/>
                <a:ext cx="584165" cy="50702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56" name="Volný tvar 55"/>
              <p:cNvSpPr/>
              <p:nvPr/>
            </p:nvSpPr>
            <p:spPr>
              <a:xfrm>
                <a:off x="1713947" y="2758416"/>
                <a:ext cx="292082" cy="7558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31" name="Skupina 52"/>
            <p:cNvGrpSpPr/>
            <p:nvPr/>
          </p:nvGrpSpPr>
          <p:grpSpPr>
            <a:xfrm>
              <a:off x="6080055" y="4323376"/>
              <a:ext cx="584165" cy="620755"/>
              <a:chOff x="1683579" y="2326979"/>
              <a:chExt cx="584165" cy="507026"/>
            </a:xfrm>
            <a:solidFill>
              <a:srgbClr val="00B0F0"/>
            </a:solidFill>
          </p:grpSpPr>
          <p:sp>
            <p:nvSpPr>
              <p:cNvPr id="53" name="Volný tvar 52"/>
              <p:cNvSpPr/>
              <p:nvPr/>
            </p:nvSpPr>
            <p:spPr>
              <a:xfrm>
                <a:off x="1683579" y="2326979"/>
                <a:ext cx="584165" cy="507026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54" name="Volný tvar 53"/>
              <p:cNvSpPr/>
              <p:nvPr/>
            </p:nvSpPr>
            <p:spPr>
              <a:xfrm>
                <a:off x="1713947" y="2758416"/>
                <a:ext cx="292082" cy="75589"/>
              </a:xfrm>
              <a:custGeom>
                <a:avLst/>
                <a:gdLst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9530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32077 h 1186404"/>
                  <a:gd name="connsiteX1" fmla="*/ 238125 w 904875"/>
                  <a:gd name="connsiteY1" fmla="*/ 1074927 h 1186404"/>
                  <a:gd name="connsiteX2" fmla="*/ 409575 w 904875"/>
                  <a:gd name="connsiteY2" fmla="*/ 265302 h 1186404"/>
                  <a:gd name="connsiteX3" fmla="*/ 438150 w 904875"/>
                  <a:gd name="connsiteY3" fmla="*/ 17652 h 1186404"/>
                  <a:gd name="connsiteX4" fmla="*/ 476250 w 904875"/>
                  <a:gd name="connsiteY4" fmla="*/ 674877 h 1186404"/>
                  <a:gd name="connsiteX5" fmla="*/ 504825 w 904875"/>
                  <a:gd name="connsiteY5" fmla="*/ 1151127 h 1186404"/>
                  <a:gd name="connsiteX6" fmla="*/ 904875 w 904875"/>
                  <a:gd name="connsiteY6" fmla="*/ 1151127 h 1186404"/>
                  <a:gd name="connsiteX7" fmla="*/ 904875 w 904875"/>
                  <a:gd name="connsiteY7" fmla="*/ 1151127 h 1186404"/>
                  <a:gd name="connsiteX0" fmla="*/ 0 w 904875"/>
                  <a:gd name="connsiteY0" fmla="*/ 1115723 h 1170050"/>
                  <a:gd name="connsiteX1" fmla="*/ 238125 w 904875"/>
                  <a:gd name="connsiteY1" fmla="*/ 1058573 h 1170050"/>
                  <a:gd name="connsiteX2" fmla="*/ 333375 w 904875"/>
                  <a:gd name="connsiteY2" fmla="*/ 506123 h 1170050"/>
                  <a:gd name="connsiteX3" fmla="*/ 438150 w 904875"/>
                  <a:gd name="connsiteY3" fmla="*/ 1298 h 1170050"/>
                  <a:gd name="connsiteX4" fmla="*/ 476250 w 904875"/>
                  <a:gd name="connsiteY4" fmla="*/ 658523 h 1170050"/>
                  <a:gd name="connsiteX5" fmla="*/ 504825 w 904875"/>
                  <a:gd name="connsiteY5" fmla="*/ 1134773 h 1170050"/>
                  <a:gd name="connsiteX6" fmla="*/ 904875 w 904875"/>
                  <a:gd name="connsiteY6" fmla="*/ 1134773 h 1170050"/>
                  <a:gd name="connsiteX7" fmla="*/ 904875 w 904875"/>
                  <a:gd name="connsiteY7" fmla="*/ 1134773 h 1170050"/>
                  <a:gd name="connsiteX0" fmla="*/ 0 w 904875"/>
                  <a:gd name="connsiteY0" fmla="*/ 1115878 h 1169500"/>
                  <a:gd name="connsiteX1" fmla="*/ 238125 w 904875"/>
                  <a:gd name="connsiteY1" fmla="*/ 1058728 h 1169500"/>
                  <a:gd name="connsiteX2" fmla="*/ 333375 w 904875"/>
                  <a:gd name="connsiteY2" fmla="*/ 506278 h 1169500"/>
                  <a:gd name="connsiteX3" fmla="*/ 438150 w 904875"/>
                  <a:gd name="connsiteY3" fmla="*/ 1453 h 1169500"/>
                  <a:gd name="connsiteX4" fmla="*/ 447675 w 904875"/>
                  <a:gd name="connsiteY4" fmla="*/ 668203 h 1169500"/>
                  <a:gd name="connsiteX5" fmla="*/ 504825 w 904875"/>
                  <a:gd name="connsiteY5" fmla="*/ 1134928 h 1169500"/>
                  <a:gd name="connsiteX6" fmla="*/ 904875 w 904875"/>
                  <a:gd name="connsiteY6" fmla="*/ 1134928 h 1169500"/>
                  <a:gd name="connsiteX7" fmla="*/ 904875 w 904875"/>
                  <a:gd name="connsiteY7" fmla="*/ 1134928 h 1169500"/>
                  <a:gd name="connsiteX0" fmla="*/ 0 w 904875"/>
                  <a:gd name="connsiteY0" fmla="*/ 1115878 h 1143881"/>
                  <a:gd name="connsiteX1" fmla="*/ 238125 w 904875"/>
                  <a:gd name="connsiteY1" fmla="*/ 1058728 h 1143881"/>
                  <a:gd name="connsiteX2" fmla="*/ 333375 w 904875"/>
                  <a:gd name="connsiteY2" fmla="*/ 506278 h 1143881"/>
                  <a:gd name="connsiteX3" fmla="*/ 438150 w 904875"/>
                  <a:gd name="connsiteY3" fmla="*/ 1453 h 1143881"/>
                  <a:gd name="connsiteX4" fmla="*/ 447675 w 904875"/>
                  <a:gd name="connsiteY4" fmla="*/ 668203 h 1143881"/>
                  <a:gd name="connsiteX5" fmla="*/ 504825 w 904875"/>
                  <a:gd name="connsiteY5" fmla="*/ 1134928 h 1143881"/>
                  <a:gd name="connsiteX6" fmla="*/ 904875 w 904875"/>
                  <a:gd name="connsiteY6" fmla="*/ 1134928 h 1143881"/>
                  <a:gd name="connsiteX7" fmla="*/ 904875 w 904875"/>
                  <a:gd name="connsiteY7" fmla="*/ 1134928 h 1143881"/>
                  <a:gd name="connsiteX0" fmla="*/ 0 w 904875"/>
                  <a:gd name="connsiteY0" fmla="*/ 1115878 h 1136705"/>
                  <a:gd name="connsiteX1" fmla="*/ 238125 w 904875"/>
                  <a:gd name="connsiteY1" fmla="*/ 1058728 h 1136705"/>
                  <a:gd name="connsiteX2" fmla="*/ 333375 w 904875"/>
                  <a:gd name="connsiteY2" fmla="*/ 506278 h 1136705"/>
                  <a:gd name="connsiteX3" fmla="*/ 438150 w 904875"/>
                  <a:gd name="connsiteY3" fmla="*/ 1453 h 1136705"/>
                  <a:gd name="connsiteX4" fmla="*/ 447675 w 904875"/>
                  <a:gd name="connsiteY4" fmla="*/ 668203 h 1136705"/>
                  <a:gd name="connsiteX5" fmla="*/ 504825 w 904875"/>
                  <a:gd name="connsiteY5" fmla="*/ 1134928 h 1136705"/>
                  <a:gd name="connsiteX6" fmla="*/ 904875 w 904875"/>
                  <a:gd name="connsiteY6" fmla="*/ 1134928 h 1136705"/>
                  <a:gd name="connsiteX7" fmla="*/ 904875 w 904875"/>
                  <a:gd name="connsiteY7" fmla="*/ 1134928 h 1136705"/>
                  <a:gd name="connsiteX0" fmla="*/ 0 w 904875"/>
                  <a:gd name="connsiteY0" fmla="*/ 1115928 h 1172553"/>
                  <a:gd name="connsiteX1" fmla="*/ 219075 w 904875"/>
                  <a:gd name="connsiteY1" fmla="*/ 1134978 h 1172553"/>
                  <a:gd name="connsiteX2" fmla="*/ 333375 w 904875"/>
                  <a:gd name="connsiteY2" fmla="*/ 506328 h 1172553"/>
                  <a:gd name="connsiteX3" fmla="*/ 438150 w 904875"/>
                  <a:gd name="connsiteY3" fmla="*/ 1503 h 1172553"/>
                  <a:gd name="connsiteX4" fmla="*/ 447675 w 904875"/>
                  <a:gd name="connsiteY4" fmla="*/ 668253 h 1172553"/>
                  <a:gd name="connsiteX5" fmla="*/ 504825 w 904875"/>
                  <a:gd name="connsiteY5" fmla="*/ 1134978 h 1172553"/>
                  <a:gd name="connsiteX6" fmla="*/ 904875 w 904875"/>
                  <a:gd name="connsiteY6" fmla="*/ 1134978 h 1172553"/>
                  <a:gd name="connsiteX7" fmla="*/ 904875 w 904875"/>
                  <a:gd name="connsiteY7" fmla="*/ 1134978 h 1172553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952500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853 h 1292244"/>
                  <a:gd name="connsiteX1" fmla="*/ 666750 w 1352550"/>
                  <a:gd name="connsiteY1" fmla="*/ 1134978 h 1292244"/>
                  <a:gd name="connsiteX2" fmla="*/ 781050 w 1352550"/>
                  <a:gd name="connsiteY2" fmla="*/ 506328 h 1292244"/>
                  <a:gd name="connsiteX3" fmla="*/ 885825 w 1352550"/>
                  <a:gd name="connsiteY3" fmla="*/ 1503 h 1292244"/>
                  <a:gd name="connsiteX4" fmla="*/ 895350 w 1352550"/>
                  <a:gd name="connsiteY4" fmla="*/ 668253 h 1292244"/>
                  <a:gd name="connsiteX5" fmla="*/ 1095375 w 1352550"/>
                  <a:gd name="connsiteY5" fmla="*/ 1134978 h 1292244"/>
                  <a:gd name="connsiteX6" fmla="*/ 1352550 w 1352550"/>
                  <a:gd name="connsiteY6" fmla="*/ 1134978 h 1292244"/>
                  <a:gd name="connsiteX7" fmla="*/ 1352550 w 1352550"/>
                  <a:gd name="connsiteY7" fmla="*/ 1134978 h 1292244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7539 h 1291930"/>
                  <a:gd name="connsiteX1" fmla="*/ 666750 w 1352550"/>
                  <a:gd name="connsiteY1" fmla="*/ 1134664 h 1291930"/>
                  <a:gd name="connsiteX2" fmla="*/ 781050 w 1352550"/>
                  <a:gd name="connsiteY2" fmla="*/ 506014 h 1291930"/>
                  <a:gd name="connsiteX3" fmla="*/ 885825 w 1352550"/>
                  <a:gd name="connsiteY3" fmla="*/ 1189 h 1291930"/>
                  <a:gd name="connsiteX4" fmla="*/ 942975 w 1352550"/>
                  <a:gd name="connsiteY4" fmla="*/ 648889 h 1291930"/>
                  <a:gd name="connsiteX5" fmla="*/ 1095375 w 1352550"/>
                  <a:gd name="connsiteY5" fmla="*/ 1134664 h 1291930"/>
                  <a:gd name="connsiteX6" fmla="*/ 1352550 w 1352550"/>
                  <a:gd name="connsiteY6" fmla="*/ 1134664 h 1291930"/>
                  <a:gd name="connsiteX7" fmla="*/ 1352550 w 1352550"/>
                  <a:gd name="connsiteY7" fmla="*/ 1134664 h 1291930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42975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389 h 1288818"/>
                  <a:gd name="connsiteX1" fmla="*/ 666750 w 1352550"/>
                  <a:gd name="connsiteY1" fmla="*/ 1133514 h 1288818"/>
                  <a:gd name="connsiteX2" fmla="*/ 809625 w 1352550"/>
                  <a:gd name="connsiteY2" fmla="*/ 619164 h 1288818"/>
                  <a:gd name="connsiteX3" fmla="*/ 885825 w 1352550"/>
                  <a:gd name="connsiteY3" fmla="*/ 39 h 1288818"/>
                  <a:gd name="connsiteX4" fmla="*/ 990600 w 1352550"/>
                  <a:gd name="connsiteY4" fmla="*/ 647739 h 1288818"/>
                  <a:gd name="connsiteX5" fmla="*/ 1095375 w 1352550"/>
                  <a:gd name="connsiteY5" fmla="*/ 1133514 h 1288818"/>
                  <a:gd name="connsiteX6" fmla="*/ 1352550 w 1352550"/>
                  <a:gd name="connsiteY6" fmla="*/ 1133514 h 1288818"/>
                  <a:gd name="connsiteX7" fmla="*/ 1352550 w 1352550"/>
                  <a:gd name="connsiteY7" fmla="*/ 1133514 h 1288818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8849"/>
                  <a:gd name="connsiteX1" fmla="*/ 666750 w 1352550"/>
                  <a:gd name="connsiteY1" fmla="*/ 1133545 h 1288849"/>
                  <a:gd name="connsiteX2" fmla="*/ 809625 w 1352550"/>
                  <a:gd name="connsiteY2" fmla="*/ 619195 h 1288849"/>
                  <a:gd name="connsiteX3" fmla="*/ 885825 w 1352550"/>
                  <a:gd name="connsiteY3" fmla="*/ 70 h 1288849"/>
                  <a:gd name="connsiteX4" fmla="*/ 962025 w 1352550"/>
                  <a:gd name="connsiteY4" fmla="*/ 657295 h 1288849"/>
                  <a:gd name="connsiteX5" fmla="*/ 1095375 w 1352550"/>
                  <a:gd name="connsiteY5" fmla="*/ 1133545 h 1288849"/>
                  <a:gd name="connsiteX6" fmla="*/ 1352550 w 1352550"/>
                  <a:gd name="connsiteY6" fmla="*/ 1133545 h 1288849"/>
                  <a:gd name="connsiteX7" fmla="*/ 1352550 w 1352550"/>
                  <a:gd name="connsiteY7" fmla="*/ 1133545 h 1288849"/>
                  <a:gd name="connsiteX0" fmla="*/ 0 w 1352550"/>
                  <a:gd name="connsiteY0" fmla="*/ 1276420 h 1283183"/>
                  <a:gd name="connsiteX1" fmla="*/ 666750 w 1352550"/>
                  <a:gd name="connsiteY1" fmla="*/ 1133545 h 1283183"/>
                  <a:gd name="connsiteX2" fmla="*/ 809625 w 1352550"/>
                  <a:gd name="connsiteY2" fmla="*/ 619195 h 1283183"/>
                  <a:gd name="connsiteX3" fmla="*/ 885825 w 1352550"/>
                  <a:gd name="connsiteY3" fmla="*/ 70 h 1283183"/>
                  <a:gd name="connsiteX4" fmla="*/ 962025 w 1352550"/>
                  <a:gd name="connsiteY4" fmla="*/ 657295 h 1283183"/>
                  <a:gd name="connsiteX5" fmla="*/ 1095375 w 1352550"/>
                  <a:gd name="connsiteY5" fmla="*/ 1133545 h 1283183"/>
                  <a:gd name="connsiteX6" fmla="*/ 1352550 w 1352550"/>
                  <a:gd name="connsiteY6" fmla="*/ 1133545 h 1283183"/>
                  <a:gd name="connsiteX7" fmla="*/ 1352550 w 1352550"/>
                  <a:gd name="connsiteY7" fmla="*/ 1133545 h 1283183"/>
                  <a:gd name="connsiteX0" fmla="*/ 0 w 1009650"/>
                  <a:gd name="connsiteY0" fmla="*/ 1104970 h 1171849"/>
                  <a:gd name="connsiteX1" fmla="*/ 323850 w 1009650"/>
                  <a:gd name="connsiteY1" fmla="*/ 1133545 h 1171849"/>
                  <a:gd name="connsiteX2" fmla="*/ 466725 w 1009650"/>
                  <a:gd name="connsiteY2" fmla="*/ 619195 h 1171849"/>
                  <a:gd name="connsiteX3" fmla="*/ 542925 w 1009650"/>
                  <a:gd name="connsiteY3" fmla="*/ 70 h 1171849"/>
                  <a:gd name="connsiteX4" fmla="*/ 619125 w 1009650"/>
                  <a:gd name="connsiteY4" fmla="*/ 657295 h 1171849"/>
                  <a:gd name="connsiteX5" fmla="*/ 752475 w 1009650"/>
                  <a:gd name="connsiteY5" fmla="*/ 1133545 h 1171849"/>
                  <a:gd name="connsiteX6" fmla="*/ 1009650 w 1009650"/>
                  <a:gd name="connsiteY6" fmla="*/ 1133545 h 1171849"/>
                  <a:gd name="connsiteX7" fmla="*/ 1009650 w 1009650"/>
                  <a:gd name="connsiteY7" fmla="*/ 1133545 h 1171849"/>
                  <a:gd name="connsiteX0" fmla="*/ 0 w 1009650"/>
                  <a:gd name="connsiteY0" fmla="*/ 1104970 h 1165941"/>
                  <a:gd name="connsiteX1" fmla="*/ 323850 w 1009650"/>
                  <a:gd name="connsiteY1" fmla="*/ 1133545 h 1165941"/>
                  <a:gd name="connsiteX2" fmla="*/ 466725 w 1009650"/>
                  <a:gd name="connsiteY2" fmla="*/ 619195 h 1165941"/>
                  <a:gd name="connsiteX3" fmla="*/ 542925 w 1009650"/>
                  <a:gd name="connsiteY3" fmla="*/ 70 h 1165941"/>
                  <a:gd name="connsiteX4" fmla="*/ 619125 w 1009650"/>
                  <a:gd name="connsiteY4" fmla="*/ 657295 h 1165941"/>
                  <a:gd name="connsiteX5" fmla="*/ 752475 w 1009650"/>
                  <a:gd name="connsiteY5" fmla="*/ 1133545 h 1165941"/>
                  <a:gd name="connsiteX6" fmla="*/ 1009650 w 1009650"/>
                  <a:gd name="connsiteY6" fmla="*/ 1133545 h 1165941"/>
                  <a:gd name="connsiteX7" fmla="*/ 1009650 w 1009650"/>
                  <a:gd name="connsiteY7" fmla="*/ 1133545 h 1165941"/>
                  <a:gd name="connsiteX0" fmla="*/ 0 w 1000125"/>
                  <a:gd name="connsiteY0" fmla="*/ 1133545 h 1175223"/>
                  <a:gd name="connsiteX1" fmla="*/ 314325 w 1000125"/>
                  <a:gd name="connsiteY1" fmla="*/ 1133545 h 1175223"/>
                  <a:gd name="connsiteX2" fmla="*/ 457200 w 1000125"/>
                  <a:gd name="connsiteY2" fmla="*/ 619195 h 1175223"/>
                  <a:gd name="connsiteX3" fmla="*/ 533400 w 1000125"/>
                  <a:gd name="connsiteY3" fmla="*/ 70 h 1175223"/>
                  <a:gd name="connsiteX4" fmla="*/ 609600 w 1000125"/>
                  <a:gd name="connsiteY4" fmla="*/ 657295 h 1175223"/>
                  <a:gd name="connsiteX5" fmla="*/ 742950 w 1000125"/>
                  <a:gd name="connsiteY5" fmla="*/ 1133545 h 1175223"/>
                  <a:gd name="connsiteX6" fmla="*/ 1000125 w 1000125"/>
                  <a:gd name="connsiteY6" fmla="*/ 1133545 h 1175223"/>
                  <a:gd name="connsiteX7" fmla="*/ 1000125 w 1000125"/>
                  <a:gd name="connsiteY7" fmla="*/ 1133545 h 1175223"/>
                  <a:gd name="connsiteX0" fmla="*/ 0 w 1000125"/>
                  <a:gd name="connsiteY0" fmla="*/ 1133545 h 1172909"/>
                  <a:gd name="connsiteX1" fmla="*/ 314325 w 1000125"/>
                  <a:gd name="connsiteY1" fmla="*/ 1133545 h 1172909"/>
                  <a:gd name="connsiteX2" fmla="*/ 457200 w 1000125"/>
                  <a:gd name="connsiteY2" fmla="*/ 619195 h 1172909"/>
                  <a:gd name="connsiteX3" fmla="*/ 533400 w 1000125"/>
                  <a:gd name="connsiteY3" fmla="*/ 70 h 1172909"/>
                  <a:gd name="connsiteX4" fmla="*/ 609600 w 1000125"/>
                  <a:gd name="connsiteY4" fmla="*/ 657295 h 1172909"/>
                  <a:gd name="connsiteX5" fmla="*/ 742950 w 1000125"/>
                  <a:gd name="connsiteY5" fmla="*/ 1133545 h 1172909"/>
                  <a:gd name="connsiteX6" fmla="*/ 1000125 w 1000125"/>
                  <a:gd name="connsiteY6" fmla="*/ 1133545 h 1172909"/>
                  <a:gd name="connsiteX7" fmla="*/ 1000125 w 1000125"/>
                  <a:gd name="connsiteY7" fmla="*/ 1133545 h 1172909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68680"/>
                  <a:gd name="connsiteX1" fmla="*/ 314325 w 1000125"/>
                  <a:gd name="connsiteY1" fmla="*/ 1133545 h 1168680"/>
                  <a:gd name="connsiteX2" fmla="*/ 457200 w 1000125"/>
                  <a:gd name="connsiteY2" fmla="*/ 619195 h 1168680"/>
                  <a:gd name="connsiteX3" fmla="*/ 533400 w 1000125"/>
                  <a:gd name="connsiteY3" fmla="*/ 70 h 1168680"/>
                  <a:gd name="connsiteX4" fmla="*/ 609600 w 1000125"/>
                  <a:gd name="connsiteY4" fmla="*/ 657295 h 1168680"/>
                  <a:gd name="connsiteX5" fmla="*/ 742950 w 1000125"/>
                  <a:gd name="connsiteY5" fmla="*/ 1133545 h 1168680"/>
                  <a:gd name="connsiteX6" fmla="*/ 1000125 w 1000125"/>
                  <a:gd name="connsiteY6" fmla="*/ 1133545 h 1168680"/>
                  <a:gd name="connsiteX7" fmla="*/ 1000125 w 1000125"/>
                  <a:gd name="connsiteY7" fmla="*/ 1133545 h 1168680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  <a:gd name="connsiteX0" fmla="*/ 0 w 1000125"/>
                  <a:gd name="connsiteY0" fmla="*/ 1133545 h 1139295"/>
                  <a:gd name="connsiteX1" fmla="*/ 314325 w 1000125"/>
                  <a:gd name="connsiteY1" fmla="*/ 1133545 h 1139295"/>
                  <a:gd name="connsiteX2" fmla="*/ 457200 w 1000125"/>
                  <a:gd name="connsiteY2" fmla="*/ 619195 h 1139295"/>
                  <a:gd name="connsiteX3" fmla="*/ 533400 w 1000125"/>
                  <a:gd name="connsiteY3" fmla="*/ 70 h 1139295"/>
                  <a:gd name="connsiteX4" fmla="*/ 609600 w 1000125"/>
                  <a:gd name="connsiteY4" fmla="*/ 657295 h 1139295"/>
                  <a:gd name="connsiteX5" fmla="*/ 742950 w 1000125"/>
                  <a:gd name="connsiteY5" fmla="*/ 1133545 h 1139295"/>
                  <a:gd name="connsiteX6" fmla="*/ 1000125 w 1000125"/>
                  <a:gd name="connsiteY6" fmla="*/ 1133545 h 1139295"/>
                  <a:gd name="connsiteX7" fmla="*/ 1000125 w 1000125"/>
                  <a:gd name="connsiteY7" fmla="*/ 1133545 h 113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125" h="1139295">
                    <a:moveTo>
                      <a:pt x="0" y="1133545"/>
                    </a:moveTo>
                    <a:cubicBezTo>
                      <a:pt x="113506" y="1139101"/>
                      <a:pt x="180975" y="1143070"/>
                      <a:pt x="314325" y="1133545"/>
                    </a:cubicBezTo>
                    <a:cubicBezTo>
                      <a:pt x="409575" y="1124020"/>
                      <a:pt x="430213" y="817632"/>
                      <a:pt x="457200" y="619195"/>
                    </a:cubicBezTo>
                    <a:cubicBezTo>
                      <a:pt x="484187" y="420758"/>
                      <a:pt x="508000" y="-6280"/>
                      <a:pt x="533400" y="70"/>
                    </a:cubicBezTo>
                    <a:cubicBezTo>
                      <a:pt x="558800" y="6420"/>
                      <a:pt x="584200" y="468383"/>
                      <a:pt x="609600" y="657295"/>
                    </a:cubicBezTo>
                    <a:cubicBezTo>
                      <a:pt x="635000" y="846207"/>
                      <a:pt x="677863" y="1139895"/>
                      <a:pt x="742950" y="1133545"/>
                    </a:cubicBezTo>
                    <a:cubicBezTo>
                      <a:pt x="808037" y="1127195"/>
                      <a:pt x="957263" y="1133545"/>
                      <a:pt x="1000125" y="1133545"/>
                    </a:cubicBezTo>
                    <a:lnTo>
                      <a:pt x="1000125" y="113354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sp>
          <p:nvSpPr>
            <p:cNvPr id="32" name="Volný tvar 31"/>
            <p:cNvSpPr/>
            <p:nvPr/>
          </p:nvSpPr>
          <p:spPr>
            <a:xfrm>
              <a:off x="5435634" y="4633875"/>
              <a:ext cx="584155" cy="312760"/>
            </a:xfrm>
            <a:custGeom>
              <a:avLst/>
              <a:gdLst>
                <a:gd name="connsiteX0" fmla="*/ 0 w 904875"/>
                <a:gd name="connsiteY0" fmla="*/ 1132077 h 1186404"/>
                <a:gd name="connsiteX1" fmla="*/ 238125 w 904875"/>
                <a:gd name="connsiteY1" fmla="*/ 1074927 h 1186404"/>
                <a:gd name="connsiteX2" fmla="*/ 409575 w 904875"/>
                <a:gd name="connsiteY2" fmla="*/ 265302 h 1186404"/>
                <a:gd name="connsiteX3" fmla="*/ 495300 w 904875"/>
                <a:gd name="connsiteY3" fmla="*/ 17652 h 1186404"/>
                <a:gd name="connsiteX4" fmla="*/ 476250 w 904875"/>
                <a:gd name="connsiteY4" fmla="*/ 674877 h 1186404"/>
                <a:gd name="connsiteX5" fmla="*/ 504825 w 904875"/>
                <a:gd name="connsiteY5" fmla="*/ 1151127 h 1186404"/>
                <a:gd name="connsiteX6" fmla="*/ 904875 w 904875"/>
                <a:gd name="connsiteY6" fmla="*/ 1151127 h 1186404"/>
                <a:gd name="connsiteX7" fmla="*/ 904875 w 904875"/>
                <a:gd name="connsiteY7" fmla="*/ 1151127 h 1186404"/>
                <a:gd name="connsiteX0" fmla="*/ 0 w 904875"/>
                <a:gd name="connsiteY0" fmla="*/ 1132077 h 1186404"/>
                <a:gd name="connsiteX1" fmla="*/ 238125 w 904875"/>
                <a:gd name="connsiteY1" fmla="*/ 1074927 h 1186404"/>
                <a:gd name="connsiteX2" fmla="*/ 409575 w 904875"/>
                <a:gd name="connsiteY2" fmla="*/ 265302 h 1186404"/>
                <a:gd name="connsiteX3" fmla="*/ 438150 w 904875"/>
                <a:gd name="connsiteY3" fmla="*/ 17652 h 1186404"/>
                <a:gd name="connsiteX4" fmla="*/ 476250 w 904875"/>
                <a:gd name="connsiteY4" fmla="*/ 674877 h 1186404"/>
                <a:gd name="connsiteX5" fmla="*/ 504825 w 904875"/>
                <a:gd name="connsiteY5" fmla="*/ 1151127 h 1186404"/>
                <a:gd name="connsiteX6" fmla="*/ 904875 w 904875"/>
                <a:gd name="connsiteY6" fmla="*/ 1151127 h 1186404"/>
                <a:gd name="connsiteX7" fmla="*/ 904875 w 904875"/>
                <a:gd name="connsiteY7" fmla="*/ 1151127 h 1186404"/>
                <a:gd name="connsiteX0" fmla="*/ 0 w 904875"/>
                <a:gd name="connsiteY0" fmla="*/ 1115723 h 1170050"/>
                <a:gd name="connsiteX1" fmla="*/ 238125 w 904875"/>
                <a:gd name="connsiteY1" fmla="*/ 1058573 h 1170050"/>
                <a:gd name="connsiteX2" fmla="*/ 333375 w 904875"/>
                <a:gd name="connsiteY2" fmla="*/ 506123 h 1170050"/>
                <a:gd name="connsiteX3" fmla="*/ 438150 w 904875"/>
                <a:gd name="connsiteY3" fmla="*/ 1298 h 1170050"/>
                <a:gd name="connsiteX4" fmla="*/ 476250 w 904875"/>
                <a:gd name="connsiteY4" fmla="*/ 658523 h 1170050"/>
                <a:gd name="connsiteX5" fmla="*/ 504825 w 904875"/>
                <a:gd name="connsiteY5" fmla="*/ 1134773 h 1170050"/>
                <a:gd name="connsiteX6" fmla="*/ 904875 w 904875"/>
                <a:gd name="connsiteY6" fmla="*/ 1134773 h 1170050"/>
                <a:gd name="connsiteX7" fmla="*/ 904875 w 904875"/>
                <a:gd name="connsiteY7" fmla="*/ 1134773 h 1170050"/>
                <a:gd name="connsiteX0" fmla="*/ 0 w 904875"/>
                <a:gd name="connsiteY0" fmla="*/ 1115878 h 1169500"/>
                <a:gd name="connsiteX1" fmla="*/ 238125 w 904875"/>
                <a:gd name="connsiteY1" fmla="*/ 1058728 h 1169500"/>
                <a:gd name="connsiteX2" fmla="*/ 333375 w 904875"/>
                <a:gd name="connsiteY2" fmla="*/ 506278 h 1169500"/>
                <a:gd name="connsiteX3" fmla="*/ 438150 w 904875"/>
                <a:gd name="connsiteY3" fmla="*/ 1453 h 1169500"/>
                <a:gd name="connsiteX4" fmla="*/ 447675 w 904875"/>
                <a:gd name="connsiteY4" fmla="*/ 668203 h 1169500"/>
                <a:gd name="connsiteX5" fmla="*/ 504825 w 904875"/>
                <a:gd name="connsiteY5" fmla="*/ 1134928 h 1169500"/>
                <a:gd name="connsiteX6" fmla="*/ 904875 w 904875"/>
                <a:gd name="connsiteY6" fmla="*/ 1134928 h 1169500"/>
                <a:gd name="connsiteX7" fmla="*/ 904875 w 904875"/>
                <a:gd name="connsiteY7" fmla="*/ 1134928 h 1169500"/>
                <a:gd name="connsiteX0" fmla="*/ 0 w 904875"/>
                <a:gd name="connsiteY0" fmla="*/ 1115878 h 1143881"/>
                <a:gd name="connsiteX1" fmla="*/ 238125 w 904875"/>
                <a:gd name="connsiteY1" fmla="*/ 1058728 h 1143881"/>
                <a:gd name="connsiteX2" fmla="*/ 333375 w 904875"/>
                <a:gd name="connsiteY2" fmla="*/ 506278 h 1143881"/>
                <a:gd name="connsiteX3" fmla="*/ 438150 w 904875"/>
                <a:gd name="connsiteY3" fmla="*/ 1453 h 1143881"/>
                <a:gd name="connsiteX4" fmla="*/ 447675 w 904875"/>
                <a:gd name="connsiteY4" fmla="*/ 668203 h 1143881"/>
                <a:gd name="connsiteX5" fmla="*/ 504825 w 904875"/>
                <a:gd name="connsiteY5" fmla="*/ 1134928 h 1143881"/>
                <a:gd name="connsiteX6" fmla="*/ 904875 w 904875"/>
                <a:gd name="connsiteY6" fmla="*/ 1134928 h 1143881"/>
                <a:gd name="connsiteX7" fmla="*/ 904875 w 904875"/>
                <a:gd name="connsiteY7" fmla="*/ 1134928 h 1143881"/>
                <a:gd name="connsiteX0" fmla="*/ 0 w 904875"/>
                <a:gd name="connsiteY0" fmla="*/ 1115878 h 1136705"/>
                <a:gd name="connsiteX1" fmla="*/ 238125 w 904875"/>
                <a:gd name="connsiteY1" fmla="*/ 1058728 h 1136705"/>
                <a:gd name="connsiteX2" fmla="*/ 333375 w 904875"/>
                <a:gd name="connsiteY2" fmla="*/ 506278 h 1136705"/>
                <a:gd name="connsiteX3" fmla="*/ 438150 w 904875"/>
                <a:gd name="connsiteY3" fmla="*/ 1453 h 1136705"/>
                <a:gd name="connsiteX4" fmla="*/ 447675 w 904875"/>
                <a:gd name="connsiteY4" fmla="*/ 668203 h 1136705"/>
                <a:gd name="connsiteX5" fmla="*/ 504825 w 904875"/>
                <a:gd name="connsiteY5" fmla="*/ 1134928 h 1136705"/>
                <a:gd name="connsiteX6" fmla="*/ 904875 w 904875"/>
                <a:gd name="connsiteY6" fmla="*/ 1134928 h 1136705"/>
                <a:gd name="connsiteX7" fmla="*/ 904875 w 904875"/>
                <a:gd name="connsiteY7" fmla="*/ 1134928 h 1136705"/>
                <a:gd name="connsiteX0" fmla="*/ 0 w 904875"/>
                <a:gd name="connsiteY0" fmla="*/ 1115928 h 1172553"/>
                <a:gd name="connsiteX1" fmla="*/ 219075 w 904875"/>
                <a:gd name="connsiteY1" fmla="*/ 1134978 h 1172553"/>
                <a:gd name="connsiteX2" fmla="*/ 333375 w 904875"/>
                <a:gd name="connsiteY2" fmla="*/ 506328 h 1172553"/>
                <a:gd name="connsiteX3" fmla="*/ 438150 w 904875"/>
                <a:gd name="connsiteY3" fmla="*/ 1503 h 1172553"/>
                <a:gd name="connsiteX4" fmla="*/ 447675 w 904875"/>
                <a:gd name="connsiteY4" fmla="*/ 668253 h 1172553"/>
                <a:gd name="connsiteX5" fmla="*/ 504825 w 904875"/>
                <a:gd name="connsiteY5" fmla="*/ 1134978 h 1172553"/>
                <a:gd name="connsiteX6" fmla="*/ 904875 w 904875"/>
                <a:gd name="connsiteY6" fmla="*/ 1134978 h 1172553"/>
                <a:gd name="connsiteX7" fmla="*/ 904875 w 904875"/>
                <a:gd name="connsiteY7" fmla="*/ 1134978 h 1172553"/>
                <a:gd name="connsiteX0" fmla="*/ 0 w 1352550"/>
                <a:gd name="connsiteY0" fmla="*/ 1277853 h 1292244"/>
                <a:gd name="connsiteX1" fmla="*/ 666750 w 1352550"/>
                <a:gd name="connsiteY1" fmla="*/ 1134978 h 1292244"/>
                <a:gd name="connsiteX2" fmla="*/ 781050 w 1352550"/>
                <a:gd name="connsiteY2" fmla="*/ 506328 h 1292244"/>
                <a:gd name="connsiteX3" fmla="*/ 885825 w 1352550"/>
                <a:gd name="connsiteY3" fmla="*/ 1503 h 1292244"/>
                <a:gd name="connsiteX4" fmla="*/ 895350 w 1352550"/>
                <a:gd name="connsiteY4" fmla="*/ 668253 h 1292244"/>
                <a:gd name="connsiteX5" fmla="*/ 952500 w 1352550"/>
                <a:gd name="connsiteY5" fmla="*/ 1134978 h 1292244"/>
                <a:gd name="connsiteX6" fmla="*/ 1352550 w 1352550"/>
                <a:gd name="connsiteY6" fmla="*/ 1134978 h 1292244"/>
                <a:gd name="connsiteX7" fmla="*/ 1352550 w 1352550"/>
                <a:gd name="connsiteY7" fmla="*/ 1134978 h 1292244"/>
                <a:gd name="connsiteX0" fmla="*/ 0 w 1352550"/>
                <a:gd name="connsiteY0" fmla="*/ 1277853 h 1292244"/>
                <a:gd name="connsiteX1" fmla="*/ 666750 w 1352550"/>
                <a:gd name="connsiteY1" fmla="*/ 1134978 h 1292244"/>
                <a:gd name="connsiteX2" fmla="*/ 781050 w 1352550"/>
                <a:gd name="connsiteY2" fmla="*/ 506328 h 1292244"/>
                <a:gd name="connsiteX3" fmla="*/ 885825 w 1352550"/>
                <a:gd name="connsiteY3" fmla="*/ 1503 h 1292244"/>
                <a:gd name="connsiteX4" fmla="*/ 895350 w 1352550"/>
                <a:gd name="connsiteY4" fmla="*/ 668253 h 1292244"/>
                <a:gd name="connsiteX5" fmla="*/ 1095375 w 1352550"/>
                <a:gd name="connsiteY5" fmla="*/ 1134978 h 1292244"/>
                <a:gd name="connsiteX6" fmla="*/ 1352550 w 1352550"/>
                <a:gd name="connsiteY6" fmla="*/ 1134978 h 1292244"/>
                <a:gd name="connsiteX7" fmla="*/ 1352550 w 1352550"/>
                <a:gd name="connsiteY7" fmla="*/ 1134978 h 1292244"/>
                <a:gd name="connsiteX0" fmla="*/ 0 w 1352550"/>
                <a:gd name="connsiteY0" fmla="*/ 1277539 h 1291930"/>
                <a:gd name="connsiteX1" fmla="*/ 666750 w 1352550"/>
                <a:gd name="connsiteY1" fmla="*/ 1134664 h 1291930"/>
                <a:gd name="connsiteX2" fmla="*/ 781050 w 1352550"/>
                <a:gd name="connsiteY2" fmla="*/ 506014 h 1291930"/>
                <a:gd name="connsiteX3" fmla="*/ 885825 w 1352550"/>
                <a:gd name="connsiteY3" fmla="*/ 1189 h 1291930"/>
                <a:gd name="connsiteX4" fmla="*/ 942975 w 1352550"/>
                <a:gd name="connsiteY4" fmla="*/ 648889 h 1291930"/>
                <a:gd name="connsiteX5" fmla="*/ 1095375 w 1352550"/>
                <a:gd name="connsiteY5" fmla="*/ 1134664 h 1291930"/>
                <a:gd name="connsiteX6" fmla="*/ 1352550 w 1352550"/>
                <a:gd name="connsiteY6" fmla="*/ 1134664 h 1291930"/>
                <a:gd name="connsiteX7" fmla="*/ 1352550 w 1352550"/>
                <a:gd name="connsiteY7" fmla="*/ 1134664 h 1291930"/>
                <a:gd name="connsiteX0" fmla="*/ 0 w 1352550"/>
                <a:gd name="connsiteY0" fmla="*/ 1277539 h 1291930"/>
                <a:gd name="connsiteX1" fmla="*/ 666750 w 1352550"/>
                <a:gd name="connsiteY1" fmla="*/ 1134664 h 1291930"/>
                <a:gd name="connsiteX2" fmla="*/ 781050 w 1352550"/>
                <a:gd name="connsiteY2" fmla="*/ 506014 h 1291930"/>
                <a:gd name="connsiteX3" fmla="*/ 885825 w 1352550"/>
                <a:gd name="connsiteY3" fmla="*/ 1189 h 1291930"/>
                <a:gd name="connsiteX4" fmla="*/ 942975 w 1352550"/>
                <a:gd name="connsiteY4" fmla="*/ 648889 h 1291930"/>
                <a:gd name="connsiteX5" fmla="*/ 1095375 w 1352550"/>
                <a:gd name="connsiteY5" fmla="*/ 1134664 h 1291930"/>
                <a:gd name="connsiteX6" fmla="*/ 1352550 w 1352550"/>
                <a:gd name="connsiteY6" fmla="*/ 1134664 h 1291930"/>
                <a:gd name="connsiteX7" fmla="*/ 1352550 w 1352550"/>
                <a:gd name="connsiteY7" fmla="*/ 1134664 h 1291930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42975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42975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42975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90600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90600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389 h 1288818"/>
                <a:gd name="connsiteX1" fmla="*/ 666750 w 1352550"/>
                <a:gd name="connsiteY1" fmla="*/ 1133514 h 1288818"/>
                <a:gd name="connsiteX2" fmla="*/ 809625 w 1352550"/>
                <a:gd name="connsiteY2" fmla="*/ 619164 h 1288818"/>
                <a:gd name="connsiteX3" fmla="*/ 885825 w 1352550"/>
                <a:gd name="connsiteY3" fmla="*/ 39 h 1288818"/>
                <a:gd name="connsiteX4" fmla="*/ 990600 w 1352550"/>
                <a:gd name="connsiteY4" fmla="*/ 647739 h 1288818"/>
                <a:gd name="connsiteX5" fmla="*/ 1095375 w 1352550"/>
                <a:gd name="connsiteY5" fmla="*/ 1133514 h 1288818"/>
                <a:gd name="connsiteX6" fmla="*/ 1352550 w 1352550"/>
                <a:gd name="connsiteY6" fmla="*/ 1133514 h 1288818"/>
                <a:gd name="connsiteX7" fmla="*/ 1352550 w 1352550"/>
                <a:gd name="connsiteY7" fmla="*/ 1133514 h 1288818"/>
                <a:gd name="connsiteX0" fmla="*/ 0 w 1352550"/>
                <a:gd name="connsiteY0" fmla="*/ 1276420 h 1288849"/>
                <a:gd name="connsiteX1" fmla="*/ 666750 w 1352550"/>
                <a:gd name="connsiteY1" fmla="*/ 1133545 h 1288849"/>
                <a:gd name="connsiteX2" fmla="*/ 809625 w 1352550"/>
                <a:gd name="connsiteY2" fmla="*/ 619195 h 1288849"/>
                <a:gd name="connsiteX3" fmla="*/ 885825 w 1352550"/>
                <a:gd name="connsiteY3" fmla="*/ 70 h 1288849"/>
                <a:gd name="connsiteX4" fmla="*/ 962025 w 1352550"/>
                <a:gd name="connsiteY4" fmla="*/ 657295 h 1288849"/>
                <a:gd name="connsiteX5" fmla="*/ 1095375 w 1352550"/>
                <a:gd name="connsiteY5" fmla="*/ 1133545 h 1288849"/>
                <a:gd name="connsiteX6" fmla="*/ 1352550 w 1352550"/>
                <a:gd name="connsiteY6" fmla="*/ 1133545 h 1288849"/>
                <a:gd name="connsiteX7" fmla="*/ 1352550 w 1352550"/>
                <a:gd name="connsiteY7" fmla="*/ 1133545 h 1288849"/>
                <a:gd name="connsiteX0" fmla="*/ 0 w 1352550"/>
                <a:gd name="connsiteY0" fmla="*/ 1276420 h 1288849"/>
                <a:gd name="connsiteX1" fmla="*/ 666750 w 1352550"/>
                <a:gd name="connsiteY1" fmla="*/ 1133545 h 1288849"/>
                <a:gd name="connsiteX2" fmla="*/ 809625 w 1352550"/>
                <a:gd name="connsiteY2" fmla="*/ 619195 h 1288849"/>
                <a:gd name="connsiteX3" fmla="*/ 885825 w 1352550"/>
                <a:gd name="connsiteY3" fmla="*/ 70 h 1288849"/>
                <a:gd name="connsiteX4" fmla="*/ 962025 w 1352550"/>
                <a:gd name="connsiteY4" fmla="*/ 657295 h 1288849"/>
                <a:gd name="connsiteX5" fmla="*/ 1095375 w 1352550"/>
                <a:gd name="connsiteY5" fmla="*/ 1133545 h 1288849"/>
                <a:gd name="connsiteX6" fmla="*/ 1352550 w 1352550"/>
                <a:gd name="connsiteY6" fmla="*/ 1133545 h 1288849"/>
                <a:gd name="connsiteX7" fmla="*/ 1352550 w 1352550"/>
                <a:gd name="connsiteY7" fmla="*/ 1133545 h 1288849"/>
                <a:gd name="connsiteX0" fmla="*/ 0 w 1352550"/>
                <a:gd name="connsiteY0" fmla="*/ 1276420 h 1283183"/>
                <a:gd name="connsiteX1" fmla="*/ 666750 w 1352550"/>
                <a:gd name="connsiteY1" fmla="*/ 1133545 h 1283183"/>
                <a:gd name="connsiteX2" fmla="*/ 809625 w 1352550"/>
                <a:gd name="connsiteY2" fmla="*/ 619195 h 1283183"/>
                <a:gd name="connsiteX3" fmla="*/ 885825 w 1352550"/>
                <a:gd name="connsiteY3" fmla="*/ 70 h 1283183"/>
                <a:gd name="connsiteX4" fmla="*/ 962025 w 1352550"/>
                <a:gd name="connsiteY4" fmla="*/ 657295 h 1283183"/>
                <a:gd name="connsiteX5" fmla="*/ 1095375 w 1352550"/>
                <a:gd name="connsiteY5" fmla="*/ 1133545 h 1283183"/>
                <a:gd name="connsiteX6" fmla="*/ 1352550 w 1352550"/>
                <a:gd name="connsiteY6" fmla="*/ 1133545 h 1283183"/>
                <a:gd name="connsiteX7" fmla="*/ 1352550 w 1352550"/>
                <a:gd name="connsiteY7" fmla="*/ 1133545 h 1283183"/>
                <a:gd name="connsiteX0" fmla="*/ 0 w 1009650"/>
                <a:gd name="connsiteY0" fmla="*/ 1104970 h 1171849"/>
                <a:gd name="connsiteX1" fmla="*/ 323850 w 1009650"/>
                <a:gd name="connsiteY1" fmla="*/ 1133545 h 1171849"/>
                <a:gd name="connsiteX2" fmla="*/ 466725 w 1009650"/>
                <a:gd name="connsiteY2" fmla="*/ 619195 h 1171849"/>
                <a:gd name="connsiteX3" fmla="*/ 542925 w 1009650"/>
                <a:gd name="connsiteY3" fmla="*/ 70 h 1171849"/>
                <a:gd name="connsiteX4" fmla="*/ 619125 w 1009650"/>
                <a:gd name="connsiteY4" fmla="*/ 657295 h 1171849"/>
                <a:gd name="connsiteX5" fmla="*/ 752475 w 1009650"/>
                <a:gd name="connsiteY5" fmla="*/ 1133545 h 1171849"/>
                <a:gd name="connsiteX6" fmla="*/ 1009650 w 1009650"/>
                <a:gd name="connsiteY6" fmla="*/ 1133545 h 1171849"/>
                <a:gd name="connsiteX7" fmla="*/ 1009650 w 1009650"/>
                <a:gd name="connsiteY7" fmla="*/ 1133545 h 1171849"/>
                <a:gd name="connsiteX0" fmla="*/ 0 w 1009650"/>
                <a:gd name="connsiteY0" fmla="*/ 1104970 h 1165941"/>
                <a:gd name="connsiteX1" fmla="*/ 323850 w 1009650"/>
                <a:gd name="connsiteY1" fmla="*/ 1133545 h 1165941"/>
                <a:gd name="connsiteX2" fmla="*/ 466725 w 1009650"/>
                <a:gd name="connsiteY2" fmla="*/ 619195 h 1165941"/>
                <a:gd name="connsiteX3" fmla="*/ 542925 w 1009650"/>
                <a:gd name="connsiteY3" fmla="*/ 70 h 1165941"/>
                <a:gd name="connsiteX4" fmla="*/ 619125 w 1009650"/>
                <a:gd name="connsiteY4" fmla="*/ 657295 h 1165941"/>
                <a:gd name="connsiteX5" fmla="*/ 752475 w 1009650"/>
                <a:gd name="connsiteY5" fmla="*/ 1133545 h 1165941"/>
                <a:gd name="connsiteX6" fmla="*/ 1009650 w 1009650"/>
                <a:gd name="connsiteY6" fmla="*/ 1133545 h 1165941"/>
                <a:gd name="connsiteX7" fmla="*/ 1009650 w 1009650"/>
                <a:gd name="connsiteY7" fmla="*/ 1133545 h 1165941"/>
                <a:gd name="connsiteX0" fmla="*/ 0 w 1000125"/>
                <a:gd name="connsiteY0" fmla="*/ 1133545 h 1175223"/>
                <a:gd name="connsiteX1" fmla="*/ 314325 w 1000125"/>
                <a:gd name="connsiteY1" fmla="*/ 1133545 h 1175223"/>
                <a:gd name="connsiteX2" fmla="*/ 457200 w 1000125"/>
                <a:gd name="connsiteY2" fmla="*/ 619195 h 1175223"/>
                <a:gd name="connsiteX3" fmla="*/ 533400 w 1000125"/>
                <a:gd name="connsiteY3" fmla="*/ 70 h 1175223"/>
                <a:gd name="connsiteX4" fmla="*/ 609600 w 1000125"/>
                <a:gd name="connsiteY4" fmla="*/ 657295 h 1175223"/>
                <a:gd name="connsiteX5" fmla="*/ 742950 w 1000125"/>
                <a:gd name="connsiteY5" fmla="*/ 1133545 h 1175223"/>
                <a:gd name="connsiteX6" fmla="*/ 1000125 w 1000125"/>
                <a:gd name="connsiteY6" fmla="*/ 1133545 h 1175223"/>
                <a:gd name="connsiteX7" fmla="*/ 1000125 w 1000125"/>
                <a:gd name="connsiteY7" fmla="*/ 1133545 h 1175223"/>
                <a:gd name="connsiteX0" fmla="*/ 0 w 1000125"/>
                <a:gd name="connsiteY0" fmla="*/ 1133545 h 1172909"/>
                <a:gd name="connsiteX1" fmla="*/ 314325 w 1000125"/>
                <a:gd name="connsiteY1" fmla="*/ 1133545 h 1172909"/>
                <a:gd name="connsiteX2" fmla="*/ 457200 w 1000125"/>
                <a:gd name="connsiteY2" fmla="*/ 619195 h 1172909"/>
                <a:gd name="connsiteX3" fmla="*/ 533400 w 1000125"/>
                <a:gd name="connsiteY3" fmla="*/ 70 h 1172909"/>
                <a:gd name="connsiteX4" fmla="*/ 609600 w 1000125"/>
                <a:gd name="connsiteY4" fmla="*/ 657295 h 1172909"/>
                <a:gd name="connsiteX5" fmla="*/ 742950 w 1000125"/>
                <a:gd name="connsiteY5" fmla="*/ 1133545 h 1172909"/>
                <a:gd name="connsiteX6" fmla="*/ 1000125 w 1000125"/>
                <a:gd name="connsiteY6" fmla="*/ 1133545 h 1172909"/>
                <a:gd name="connsiteX7" fmla="*/ 1000125 w 1000125"/>
                <a:gd name="connsiteY7" fmla="*/ 1133545 h 1172909"/>
                <a:gd name="connsiteX0" fmla="*/ 0 w 1000125"/>
                <a:gd name="connsiteY0" fmla="*/ 1133545 h 1168680"/>
                <a:gd name="connsiteX1" fmla="*/ 314325 w 1000125"/>
                <a:gd name="connsiteY1" fmla="*/ 1133545 h 1168680"/>
                <a:gd name="connsiteX2" fmla="*/ 457200 w 1000125"/>
                <a:gd name="connsiteY2" fmla="*/ 619195 h 1168680"/>
                <a:gd name="connsiteX3" fmla="*/ 533400 w 1000125"/>
                <a:gd name="connsiteY3" fmla="*/ 70 h 1168680"/>
                <a:gd name="connsiteX4" fmla="*/ 609600 w 1000125"/>
                <a:gd name="connsiteY4" fmla="*/ 657295 h 1168680"/>
                <a:gd name="connsiteX5" fmla="*/ 742950 w 1000125"/>
                <a:gd name="connsiteY5" fmla="*/ 1133545 h 1168680"/>
                <a:gd name="connsiteX6" fmla="*/ 1000125 w 1000125"/>
                <a:gd name="connsiteY6" fmla="*/ 1133545 h 1168680"/>
                <a:gd name="connsiteX7" fmla="*/ 1000125 w 1000125"/>
                <a:gd name="connsiteY7" fmla="*/ 1133545 h 1168680"/>
                <a:gd name="connsiteX0" fmla="*/ 0 w 1000125"/>
                <a:gd name="connsiteY0" fmla="*/ 1133545 h 1168680"/>
                <a:gd name="connsiteX1" fmla="*/ 314325 w 1000125"/>
                <a:gd name="connsiteY1" fmla="*/ 1133545 h 1168680"/>
                <a:gd name="connsiteX2" fmla="*/ 457200 w 1000125"/>
                <a:gd name="connsiteY2" fmla="*/ 619195 h 1168680"/>
                <a:gd name="connsiteX3" fmla="*/ 533400 w 1000125"/>
                <a:gd name="connsiteY3" fmla="*/ 70 h 1168680"/>
                <a:gd name="connsiteX4" fmla="*/ 609600 w 1000125"/>
                <a:gd name="connsiteY4" fmla="*/ 657295 h 1168680"/>
                <a:gd name="connsiteX5" fmla="*/ 742950 w 1000125"/>
                <a:gd name="connsiteY5" fmla="*/ 1133545 h 1168680"/>
                <a:gd name="connsiteX6" fmla="*/ 1000125 w 1000125"/>
                <a:gd name="connsiteY6" fmla="*/ 1133545 h 1168680"/>
                <a:gd name="connsiteX7" fmla="*/ 1000125 w 1000125"/>
                <a:gd name="connsiteY7" fmla="*/ 1133545 h 1168680"/>
                <a:gd name="connsiteX0" fmla="*/ 0 w 1000125"/>
                <a:gd name="connsiteY0" fmla="*/ 1133545 h 1139295"/>
                <a:gd name="connsiteX1" fmla="*/ 314325 w 1000125"/>
                <a:gd name="connsiteY1" fmla="*/ 1133545 h 1139295"/>
                <a:gd name="connsiteX2" fmla="*/ 457200 w 1000125"/>
                <a:gd name="connsiteY2" fmla="*/ 619195 h 1139295"/>
                <a:gd name="connsiteX3" fmla="*/ 533400 w 1000125"/>
                <a:gd name="connsiteY3" fmla="*/ 70 h 1139295"/>
                <a:gd name="connsiteX4" fmla="*/ 609600 w 1000125"/>
                <a:gd name="connsiteY4" fmla="*/ 657295 h 1139295"/>
                <a:gd name="connsiteX5" fmla="*/ 742950 w 1000125"/>
                <a:gd name="connsiteY5" fmla="*/ 1133545 h 1139295"/>
                <a:gd name="connsiteX6" fmla="*/ 1000125 w 1000125"/>
                <a:gd name="connsiteY6" fmla="*/ 1133545 h 1139295"/>
                <a:gd name="connsiteX7" fmla="*/ 1000125 w 1000125"/>
                <a:gd name="connsiteY7" fmla="*/ 1133545 h 1139295"/>
                <a:gd name="connsiteX0" fmla="*/ 0 w 1000125"/>
                <a:gd name="connsiteY0" fmla="*/ 1133545 h 1139295"/>
                <a:gd name="connsiteX1" fmla="*/ 314325 w 1000125"/>
                <a:gd name="connsiteY1" fmla="*/ 1133545 h 1139295"/>
                <a:gd name="connsiteX2" fmla="*/ 457200 w 1000125"/>
                <a:gd name="connsiteY2" fmla="*/ 619195 h 1139295"/>
                <a:gd name="connsiteX3" fmla="*/ 533400 w 1000125"/>
                <a:gd name="connsiteY3" fmla="*/ 70 h 1139295"/>
                <a:gd name="connsiteX4" fmla="*/ 609600 w 1000125"/>
                <a:gd name="connsiteY4" fmla="*/ 657295 h 1139295"/>
                <a:gd name="connsiteX5" fmla="*/ 742950 w 1000125"/>
                <a:gd name="connsiteY5" fmla="*/ 1133545 h 1139295"/>
                <a:gd name="connsiteX6" fmla="*/ 1000125 w 1000125"/>
                <a:gd name="connsiteY6" fmla="*/ 1133545 h 1139295"/>
                <a:gd name="connsiteX7" fmla="*/ 1000125 w 1000125"/>
                <a:gd name="connsiteY7" fmla="*/ 1133545 h 1139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125" h="1139295">
                  <a:moveTo>
                    <a:pt x="0" y="1133545"/>
                  </a:moveTo>
                  <a:cubicBezTo>
                    <a:pt x="113506" y="1139101"/>
                    <a:pt x="180975" y="1143070"/>
                    <a:pt x="314325" y="1133545"/>
                  </a:cubicBezTo>
                  <a:cubicBezTo>
                    <a:pt x="409575" y="1124020"/>
                    <a:pt x="430213" y="817632"/>
                    <a:pt x="457200" y="619195"/>
                  </a:cubicBezTo>
                  <a:cubicBezTo>
                    <a:pt x="484187" y="420758"/>
                    <a:pt x="508000" y="-6280"/>
                    <a:pt x="533400" y="70"/>
                  </a:cubicBezTo>
                  <a:cubicBezTo>
                    <a:pt x="558800" y="6420"/>
                    <a:pt x="584200" y="468383"/>
                    <a:pt x="609600" y="657295"/>
                  </a:cubicBezTo>
                  <a:cubicBezTo>
                    <a:pt x="635000" y="846207"/>
                    <a:pt x="677863" y="1139895"/>
                    <a:pt x="742950" y="1133545"/>
                  </a:cubicBezTo>
                  <a:cubicBezTo>
                    <a:pt x="808037" y="1127195"/>
                    <a:pt x="957263" y="1133545"/>
                    <a:pt x="1000125" y="1133545"/>
                  </a:cubicBezTo>
                  <a:lnTo>
                    <a:pt x="1000125" y="1133545"/>
                  </a:ln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33" name="Přímá spojnice 32"/>
            <p:cNvCxnSpPr/>
            <p:nvPr/>
          </p:nvCxnSpPr>
          <p:spPr>
            <a:xfrm>
              <a:off x="1016374" y="4943460"/>
              <a:ext cx="614791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33"/>
            <p:cNvCxnSpPr/>
            <p:nvPr/>
          </p:nvCxnSpPr>
          <p:spPr>
            <a:xfrm flipH="1">
              <a:off x="1987849" y="4221094"/>
              <a:ext cx="382558" cy="601707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se šipkou 34"/>
            <p:cNvCxnSpPr/>
            <p:nvPr/>
          </p:nvCxnSpPr>
          <p:spPr>
            <a:xfrm>
              <a:off x="2178335" y="2925598"/>
              <a:ext cx="0" cy="13971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se šipkou 35"/>
            <p:cNvCxnSpPr/>
            <p:nvPr/>
          </p:nvCxnSpPr>
          <p:spPr>
            <a:xfrm>
              <a:off x="3145047" y="2925598"/>
              <a:ext cx="0" cy="1151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se šipkou 36"/>
            <p:cNvCxnSpPr/>
            <p:nvPr/>
          </p:nvCxnSpPr>
          <p:spPr>
            <a:xfrm>
              <a:off x="4049853" y="2925598"/>
              <a:ext cx="0" cy="1151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se šipkou 37"/>
            <p:cNvCxnSpPr/>
            <p:nvPr/>
          </p:nvCxnSpPr>
          <p:spPr>
            <a:xfrm>
              <a:off x="4832430" y="2925598"/>
              <a:ext cx="0" cy="1151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se šipkou 38"/>
            <p:cNvCxnSpPr/>
            <p:nvPr/>
          </p:nvCxnSpPr>
          <p:spPr>
            <a:xfrm>
              <a:off x="5495954" y="2922422"/>
              <a:ext cx="0" cy="7191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se šipkou 39"/>
            <p:cNvCxnSpPr/>
            <p:nvPr/>
          </p:nvCxnSpPr>
          <p:spPr>
            <a:xfrm>
              <a:off x="6278531" y="2930360"/>
              <a:ext cx="0" cy="11526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bdélník 40"/>
            <p:cNvSpPr/>
            <p:nvPr/>
          </p:nvSpPr>
          <p:spPr>
            <a:xfrm>
              <a:off x="3056154" y="4176641"/>
              <a:ext cx="176199" cy="912880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3779998" y="4171878"/>
              <a:ext cx="487326" cy="912881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43" name="Obdélník 42"/>
            <p:cNvSpPr/>
            <p:nvPr/>
          </p:nvSpPr>
          <p:spPr>
            <a:xfrm>
              <a:off x="4468920" y="4668803"/>
              <a:ext cx="179374" cy="320699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44" name="Obdélník 43"/>
            <p:cNvSpPr/>
            <p:nvPr/>
          </p:nvSpPr>
          <p:spPr>
            <a:xfrm>
              <a:off x="4765761" y="4557669"/>
              <a:ext cx="179373" cy="431832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5638818" y="4557669"/>
              <a:ext cx="247631" cy="488986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46" name="Zaoblený obdélníkový popisek 45"/>
            <p:cNvSpPr/>
            <p:nvPr/>
          </p:nvSpPr>
          <p:spPr>
            <a:xfrm>
              <a:off x="1116378" y="5157789"/>
              <a:ext cx="1439752" cy="527089"/>
            </a:xfrm>
            <a:prstGeom prst="wedgeRoundRectCallout">
              <a:avLst>
                <a:gd name="adj1" fmla="val 24367"/>
                <a:gd name="adj2" fmla="val -86733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hangingPunct="1">
                <a:defRPr/>
              </a:pPr>
              <a:r>
                <a:rPr lang="cs-CZ" sz="1200">
                  <a:solidFill>
                    <a:schemeClr val="tx1"/>
                  </a:solidFill>
                  <a:latin typeface="Calibri" pitchFamily="34" charset="0"/>
                </a:rPr>
                <a:t>nerovnováha píků u heterozygota</a:t>
              </a:r>
            </a:p>
          </p:txBody>
        </p:sp>
        <p:sp>
          <p:nvSpPr>
            <p:cNvPr id="47" name="Zaoblený obdélníkový popisek 46"/>
            <p:cNvSpPr/>
            <p:nvPr/>
          </p:nvSpPr>
          <p:spPr>
            <a:xfrm>
              <a:off x="2065630" y="5770610"/>
              <a:ext cx="1363558" cy="431832"/>
            </a:xfrm>
            <a:prstGeom prst="wedgeRoundRectCallout">
              <a:avLst>
                <a:gd name="adj1" fmla="val 28096"/>
                <a:gd name="adj2" fmla="val -205982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200" dirty="0">
                  <a:solidFill>
                    <a:schemeClr val="tx1"/>
                  </a:solidFill>
                </a:rPr>
                <a:t>alelický drop-</a:t>
              </a:r>
              <a:r>
                <a:rPr lang="cs-CZ" sz="1200" dirty="0" err="1">
                  <a:solidFill>
                    <a:schemeClr val="tx1"/>
                  </a:solidFill>
                </a:rPr>
                <a:t>out</a:t>
              </a:r>
              <a:endParaRPr lang="cs-CZ" sz="1200" dirty="0">
                <a:solidFill>
                  <a:schemeClr val="tx1"/>
                </a:solidFill>
              </a:endParaRPr>
            </a:p>
          </p:txBody>
        </p:sp>
        <p:sp>
          <p:nvSpPr>
            <p:cNvPr id="48" name="Zaoblený obdélníkový popisek 47"/>
            <p:cNvSpPr/>
            <p:nvPr/>
          </p:nvSpPr>
          <p:spPr>
            <a:xfrm>
              <a:off x="3257752" y="5253046"/>
              <a:ext cx="1390543" cy="431832"/>
            </a:xfrm>
            <a:prstGeom prst="wedgeRoundRectCallout">
              <a:avLst>
                <a:gd name="adj1" fmla="val -5582"/>
                <a:gd name="adj2" fmla="val -92173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200" dirty="0" err="1">
                  <a:solidFill>
                    <a:schemeClr val="tx1"/>
                  </a:solidFill>
                </a:rPr>
                <a:t>lokusový</a:t>
              </a:r>
              <a:r>
                <a:rPr lang="cs-CZ" sz="1200" dirty="0">
                  <a:solidFill>
                    <a:schemeClr val="tx1"/>
                  </a:solidFill>
                </a:rPr>
                <a:t> drop-</a:t>
              </a:r>
              <a:r>
                <a:rPr lang="cs-CZ" sz="1200" dirty="0" err="1">
                  <a:solidFill>
                    <a:schemeClr val="tx1"/>
                  </a:solidFill>
                </a:rPr>
                <a:t>out</a:t>
              </a:r>
              <a:endParaRPr lang="cs-CZ" sz="1200" dirty="0">
                <a:solidFill>
                  <a:schemeClr val="tx1"/>
                </a:solidFill>
              </a:endParaRPr>
            </a:p>
          </p:txBody>
        </p:sp>
        <p:sp>
          <p:nvSpPr>
            <p:cNvPr id="49" name="Zaoblený obdélníkový popisek 48"/>
            <p:cNvSpPr/>
            <p:nvPr/>
          </p:nvSpPr>
          <p:spPr>
            <a:xfrm>
              <a:off x="3787936" y="5770610"/>
              <a:ext cx="1504834" cy="431832"/>
            </a:xfrm>
            <a:prstGeom prst="wedgeRoundRectCallout">
              <a:avLst>
                <a:gd name="adj1" fmla="val 22326"/>
                <a:gd name="adj2" fmla="val -239924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200" dirty="0">
                  <a:solidFill>
                    <a:schemeClr val="tx1"/>
                  </a:solidFill>
                </a:rPr>
                <a:t>zvýšení </a:t>
              </a:r>
              <a:r>
                <a:rPr lang="cs-CZ" sz="1200" dirty="0" err="1">
                  <a:solidFill>
                    <a:schemeClr val="tx1"/>
                  </a:solidFill>
                </a:rPr>
                <a:t>stutteringu</a:t>
              </a:r>
              <a:endParaRPr lang="cs-CZ" sz="1200" dirty="0">
                <a:solidFill>
                  <a:schemeClr val="tx1"/>
                </a:solidFill>
              </a:endParaRPr>
            </a:p>
          </p:txBody>
        </p:sp>
        <p:sp>
          <p:nvSpPr>
            <p:cNvPr id="50" name="Zaoblený obdélníkový popisek 49"/>
            <p:cNvSpPr/>
            <p:nvPr/>
          </p:nvSpPr>
          <p:spPr>
            <a:xfrm>
              <a:off x="5357852" y="5253046"/>
              <a:ext cx="1504834" cy="431832"/>
            </a:xfrm>
            <a:prstGeom prst="wedgeRoundRectCallout">
              <a:avLst>
                <a:gd name="adj1" fmla="val -24701"/>
                <a:gd name="adj2" fmla="val -102156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200" dirty="0">
                  <a:solidFill>
                    <a:schemeClr val="tx1"/>
                  </a:solidFill>
                </a:rPr>
                <a:t>alelický drop-in</a:t>
              </a:r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1016374" y="1064909"/>
              <a:ext cx="369332" cy="1760710"/>
            </a:xfrm>
            <a:prstGeom prst="rect">
              <a:avLst/>
            </a:prstGeom>
            <a:solidFill>
              <a:srgbClr val="CCECFF"/>
            </a:solidFill>
          </p:spPr>
          <p:txBody>
            <a:bodyPr vert="vert27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200" b="1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STANDARDNÍ PROFIL</a:t>
              </a:r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1016374" y="3183420"/>
              <a:ext cx="369332" cy="1760710"/>
            </a:xfrm>
            <a:prstGeom prst="rect">
              <a:avLst/>
            </a:prstGeom>
            <a:solidFill>
              <a:srgbClr val="FF99FF"/>
            </a:solidFill>
          </p:spPr>
          <p:txBody>
            <a:bodyPr vert="vert27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200" b="1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LT-DNA PROFIL</a:t>
              </a:r>
            </a:p>
          </p:txBody>
        </p:sp>
      </p:grpSp>
      <p:pic>
        <p:nvPicPr>
          <p:cNvPr id="90" name="Zvuk 89">
            <a:hlinkClick r:id="" action="ppaction://media"/>
            <a:extLst>
              <a:ext uri="{FF2B5EF4-FFF2-40B4-BE49-F238E27FC236}">
                <a16:creationId xmlns:a16="http://schemas.microsoft.com/office/drawing/2014/main" id="{5A4CF788-D43A-421A-86F0-47560A5B4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7"/>
    </mc:Choice>
    <mc:Fallback xmlns="">
      <p:transition spd="slow" advTm="25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BA76A18-D342-47A1-88F3-841F82077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" y="1524000"/>
            <a:ext cx="7500937" cy="507335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 err="1"/>
              <a:t>Raw</a:t>
            </a:r>
            <a:r>
              <a:rPr lang="cs-CZ" b="1" u="sng" dirty="0"/>
              <a:t> data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ED37113-2822-4BF6-8189-669A3F7FA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8"/>
    </mc:Choice>
    <mc:Fallback xmlns="">
      <p:transition spd="slow" advTm="19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7A86BC-A907-47FA-910B-E1556F3E7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43000"/>
            <a:ext cx="8712968" cy="5310762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442EBD2-FABF-4C44-9CF8-A37BBB598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F559D65-E2FE-4E89-A3B1-BC70100D8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0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5"/>
    </mc:Choice>
    <mc:Fallback xmlns="">
      <p:transition spd="slow" advTm="8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8688272-75DF-4255-BFC7-FB33E7B4D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78" y="366421"/>
            <a:ext cx="4607387" cy="2808312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F0140B8-5EDF-4D8B-9B96-56314EB8E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hodnocení: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820AB-C6C5-4DCC-9C91-8EAAE3B478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5" y="3484393"/>
            <a:ext cx="4572000" cy="278674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034B76B-A907-4090-B5B8-A6596504B739}"/>
              </a:ext>
            </a:extLst>
          </p:cNvPr>
          <p:cNvSpPr txBox="1"/>
          <p:nvPr/>
        </p:nvSpPr>
        <p:spPr>
          <a:xfrm>
            <a:off x="161885" y="1455682"/>
            <a:ext cx="39188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velikostní standard (Sice standard)</a:t>
            </a:r>
          </a:p>
          <a:p>
            <a:pPr marL="285750" indent="-285750">
              <a:buFontTx/>
              <a:buChar char="-"/>
            </a:pPr>
            <a:r>
              <a:rPr lang="cs-CZ" dirty="0"/>
              <a:t>žebříček (</a:t>
            </a:r>
            <a:r>
              <a:rPr lang="cs-CZ" dirty="0" err="1"/>
              <a:t>Ladder</a:t>
            </a:r>
            <a:r>
              <a:rPr lang="cs-CZ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/>
              <a:t>pozitivní kontrolu</a:t>
            </a:r>
          </a:p>
          <a:p>
            <a:pPr marL="285750" indent="-285750">
              <a:buFontTx/>
              <a:buChar char="-"/>
            </a:pPr>
            <a:r>
              <a:rPr lang="cs-CZ" dirty="0"/>
              <a:t>negativní kontrola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0C3363D-50AA-4DFE-B4F0-DD17A5619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64414"/>
            <a:ext cx="3981309" cy="242670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FAD3CD-CEC4-4182-9C12-F8D8B41DA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0"/>
    </mc:Choice>
    <mc:Fallback xmlns="">
      <p:transition spd="slow" advTm="41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DFF7452-3B46-47AD-B668-697118192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upotřebitelný x neupotřebitelný</a:t>
            </a:r>
          </a:p>
          <a:p>
            <a:endParaRPr lang="cs-CZ" dirty="0"/>
          </a:p>
          <a:p>
            <a:r>
              <a:rPr lang="cs-CZ" dirty="0"/>
              <a:t>upotřebitelný: jedna osoba, major x minor, nelze vyloučit x zahrnout</a:t>
            </a:r>
          </a:p>
          <a:p>
            <a:endParaRPr lang="cs-CZ" dirty="0"/>
          </a:p>
          <a:p>
            <a:r>
              <a:rPr lang="cs-CZ" dirty="0"/>
              <a:t>neupotřebitelný: směs více osob, neúplný (RMP)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05B8F16-48BC-45EB-96B7-EC8BF7FF8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Hodnocení profilu DNA</a:t>
            </a:r>
          </a:p>
        </p:txBody>
      </p:sp>
    </p:spTree>
    <p:extLst>
      <p:ext uri="{BB962C8B-B14F-4D97-AF65-F5344CB8AC3E}">
        <p14:creationId xmlns:p14="http://schemas.microsoft.com/office/powerpoint/2010/main" val="406054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912FB3C-DEAA-4476-8DF8-57AD01446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7" y="1371600"/>
            <a:ext cx="8100946" cy="493772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Bukální stěr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5D39F4-8E27-405F-9076-637837D7F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1"/>
    </mc:Choice>
    <mc:Fallback xmlns="">
      <p:transition spd="slow" advTm="15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Stopa 1 osoba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7077F41-B86A-4219-96C1-7AB484968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" y="1524000"/>
            <a:ext cx="7500937" cy="4572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21AC82B-9A29-4D09-A884-494F8C4CA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9"/>
    </mc:Choice>
    <mc:Fallback xmlns="">
      <p:transition spd="slow" advTm="3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1352443-0CC6-43EC-BE63-EF3604250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" y="1524000"/>
            <a:ext cx="7500937" cy="4572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Směs 2 osob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E2590DD-0D8B-4586-8348-FE0FE663C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6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8"/>
    </mc:Choice>
    <mc:Fallback xmlns="">
      <p:transition spd="slow" advTm="1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Směs více osob</a:t>
            </a:r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BD803ED4-D2B1-409D-8829-CC1A5F9FA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" y="1524000"/>
            <a:ext cx="7500937" cy="4572000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F5F5BC5-1449-420E-A383-4989B7929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8"/>
    </mc:Choice>
    <mc:Fallback xmlns="">
      <p:transition spd="slow" advTm="3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Princip ELFO</a:t>
            </a:r>
          </a:p>
        </p:txBody>
      </p:sp>
      <p:grpSp>
        <p:nvGrpSpPr>
          <p:cNvPr id="4" name="Skupina 22"/>
          <p:cNvGrpSpPr>
            <a:grpSpLocks/>
          </p:cNvGrpSpPr>
          <p:nvPr/>
        </p:nvGrpSpPr>
        <p:grpSpPr bwMode="auto">
          <a:xfrm>
            <a:off x="1493502" y="1470025"/>
            <a:ext cx="6048375" cy="5157787"/>
            <a:chOff x="1119470" y="542270"/>
            <a:chExt cx="4968552" cy="4176464"/>
          </a:xfrm>
        </p:grpSpPr>
        <p:sp>
          <p:nvSpPr>
            <p:cNvPr id="5" name="Obdélník 4"/>
            <p:cNvSpPr/>
            <p:nvPr/>
          </p:nvSpPr>
          <p:spPr>
            <a:xfrm>
              <a:off x="1119470" y="542270"/>
              <a:ext cx="4968552" cy="4176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600" b="1"/>
            </a:p>
          </p:txBody>
        </p:sp>
        <p:grpSp>
          <p:nvGrpSpPr>
            <p:cNvPr id="6" name="Skupina 24"/>
            <p:cNvGrpSpPr>
              <a:grpSpLocks/>
            </p:cNvGrpSpPr>
            <p:nvPr/>
          </p:nvGrpSpPr>
          <p:grpSpPr bwMode="auto">
            <a:xfrm>
              <a:off x="2056382" y="756967"/>
              <a:ext cx="4027786" cy="1231873"/>
              <a:chOff x="1985619" y="332656"/>
              <a:chExt cx="4027786" cy="1231873"/>
            </a:xfrm>
          </p:grpSpPr>
          <p:grpSp>
            <p:nvGrpSpPr>
              <p:cNvPr id="61" name="Skupina 81"/>
              <p:cNvGrpSpPr>
                <a:grpSpLocks/>
              </p:cNvGrpSpPr>
              <p:nvPr/>
            </p:nvGrpSpPr>
            <p:grpSpPr bwMode="auto">
              <a:xfrm>
                <a:off x="2195736" y="908720"/>
                <a:ext cx="3671423" cy="655809"/>
                <a:chOff x="2195736" y="908720"/>
                <a:chExt cx="3671423" cy="655809"/>
              </a:xfrm>
            </p:grpSpPr>
            <p:sp>
              <p:nvSpPr>
                <p:cNvPr id="66" name="Obdélník 65"/>
                <p:cNvSpPr/>
                <p:nvPr/>
              </p:nvSpPr>
              <p:spPr>
                <a:xfrm>
                  <a:off x="2189778" y="908518"/>
                  <a:ext cx="3677511" cy="65558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grpSp>
              <p:nvGrpSpPr>
                <p:cNvPr id="67" name="Skupina 87"/>
                <p:cNvGrpSpPr>
                  <a:grpSpLocks/>
                </p:cNvGrpSpPr>
                <p:nvPr/>
              </p:nvGrpSpPr>
              <p:grpSpPr bwMode="auto">
                <a:xfrm>
                  <a:off x="2339752" y="980728"/>
                  <a:ext cx="3384376" cy="504056"/>
                  <a:chOff x="2339752" y="980728"/>
                  <a:chExt cx="3384376" cy="504056"/>
                </a:xfrm>
              </p:grpSpPr>
              <p:sp>
                <p:nvSpPr>
                  <p:cNvPr id="68" name="Obdélník 67"/>
                  <p:cNvSpPr/>
                  <p:nvPr/>
                </p:nvSpPr>
                <p:spPr>
                  <a:xfrm>
                    <a:off x="2333227" y="980504"/>
                    <a:ext cx="3390613" cy="503901"/>
                  </a:xfrm>
                  <a:prstGeom prst="rect">
                    <a:avLst/>
                  </a:prstGeom>
                  <a:solidFill>
                    <a:srgbClr val="FFFBC9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69" name="Zaoblený obdélník 68"/>
                  <p:cNvSpPr/>
                  <p:nvPr/>
                </p:nvSpPr>
                <p:spPr>
                  <a:xfrm>
                    <a:off x="2476676" y="1058917"/>
                    <a:ext cx="92590" cy="318795"/>
                  </a:xfrm>
                  <a:prstGeom prst="roundRect">
                    <a:avLst/>
                  </a:prstGeom>
                  <a:gradFill flip="none" rotWithShape="1">
                    <a:gsLst>
                      <a:gs pos="80000">
                        <a:srgbClr val="FFFBC9"/>
                      </a:gs>
                      <a:gs pos="38000">
                        <a:schemeClr val="bg2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70" name="Zaoblený obdélník 69"/>
                  <p:cNvSpPr/>
                  <p:nvPr/>
                </p:nvSpPr>
                <p:spPr>
                  <a:xfrm>
                    <a:off x="2482783" y="1059588"/>
                    <a:ext cx="93221" cy="318351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>
                    <a:softEdge rad="3175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</p:grpSp>
          </p:grpSp>
          <p:grpSp>
            <p:nvGrpSpPr>
              <p:cNvPr id="62" name="Skupina 82"/>
              <p:cNvGrpSpPr>
                <a:grpSpLocks/>
              </p:cNvGrpSpPr>
              <p:nvPr/>
            </p:nvGrpSpPr>
            <p:grpSpPr bwMode="auto">
              <a:xfrm>
                <a:off x="1985619" y="332656"/>
                <a:ext cx="4027786" cy="933096"/>
                <a:chOff x="1985619" y="332656"/>
                <a:chExt cx="4027786" cy="933096"/>
              </a:xfrm>
            </p:grpSpPr>
            <p:sp>
              <p:nvSpPr>
                <p:cNvPr id="63" name="Pravá jednoduchá závorka 62"/>
                <p:cNvSpPr/>
                <p:nvPr/>
              </p:nvSpPr>
              <p:spPr>
                <a:xfrm rot="16200000">
                  <a:off x="3747744" y="-781944"/>
                  <a:ext cx="573316" cy="3522326"/>
                </a:xfrm>
                <a:prstGeom prst="rightBracket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64" name="TextovéPole 84"/>
                <p:cNvSpPr txBox="1">
                  <a:spLocks noChangeArrowheads="1"/>
                </p:cNvSpPr>
                <p:nvPr/>
              </p:nvSpPr>
              <p:spPr bwMode="auto">
                <a:xfrm>
                  <a:off x="5720912" y="496554"/>
                  <a:ext cx="292493" cy="274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600">
                      <a:solidFill>
                        <a:srgbClr val="FF0000"/>
                      </a:solidFill>
                      <a:latin typeface="Calibri" pitchFamily="34" charset="0"/>
                    </a:rPr>
                    <a:t>+</a:t>
                  </a:r>
                </a:p>
              </p:txBody>
            </p:sp>
            <p:sp>
              <p:nvSpPr>
                <p:cNvPr id="65" name="TextovéPole 85"/>
                <p:cNvSpPr txBox="1">
                  <a:spLocks noChangeArrowheads="1"/>
                </p:cNvSpPr>
                <p:nvPr/>
              </p:nvSpPr>
              <p:spPr bwMode="auto">
                <a:xfrm>
                  <a:off x="1985619" y="332656"/>
                  <a:ext cx="292493" cy="274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600">
                      <a:solidFill>
                        <a:srgbClr val="FF0000"/>
                      </a:solidFill>
                      <a:latin typeface="Calibri" pitchFamily="34" charset="0"/>
                    </a:rPr>
                    <a:t>_</a:t>
                  </a:r>
                </a:p>
              </p:txBody>
            </p:sp>
          </p:grpSp>
        </p:grpSp>
        <p:grpSp>
          <p:nvGrpSpPr>
            <p:cNvPr id="7" name="Skupina 25"/>
            <p:cNvGrpSpPr>
              <a:grpSpLocks/>
            </p:cNvGrpSpPr>
            <p:nvPr/>
          </p:nvGrpSpPr>
          <p:grpSpPr bwMode="auto">
            <a:xfrm>
              <a:off x="2056382" y="2348678"/>
              <a:ext cx="4027786" cy="1296346"/>
              <a:chOff x="1985619" y="1484582"/>
              <a:chExt cx="4027786" cy="1296346"/>
            </a:xfrm>
          </p:grpSpPr>
          <p:grpSp>
            <p:nvGrpSpPr>
              <p:cNvPr id="48" name="Skupina 68"/>
              <p:cNvGrpSpPr>
                <a:grpSpLocks/>
              </p:cNvGrpSpPr>
              <p:nvPr/>
            </p:nvGrpSpPr>
            <p:grpSpPr bwMode="auto">
              <a:xfrm>
                <a:off x="2199087" y="2125119"/>
                <a:ext cx="3671423" cy="655809"/>
                <a:chOff x="2199087" y="1912963"/>
                <a:chExt cx="3671423" cy="655809"/>
              </a:xfrm>
            </p:grpSpPr>
            <p:sp>
              <p:nvSpPr>
                <p:cNvPr id="53" name="Obdélník 52"/>
                <p:cNvSpPr/>
                <p:nvPr/>
              </p:nvSpPr>
              <p:spPr>
                <a:xfrm>
                  <a:off x="2198907" y="1913536"/>
                  <a:ext cx="3670990" cy="65558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grpSp>
              <p:nvGrpSpPr>
                <p:cNvPr id="54" name="Skupina 74"/>
                <p:cNvGrpSpPr>
                  <a:grpSpLocks/>
                </p:cNvGrpSpPr>
                <p:nvPr/>
              </p:nvGrpSpPr>
              <p:grpSpPr bwMode="auto">
                <a:xfrm>
                  <a:off x="2339752" y="1988840"/>
                  <a:ext cx="3384376" cy="504056"/>
                  <a:chOff x="2339752" y="980728"/>
                  <a:chExt cx="3384376" cy="504056"/>
                </a:xfrm>
              </p:grpSpPr>
              <p:sp>
                <p:nvSpPr>
                  <p:cNvPr id="55" name="Obdélník 54"/>
                  <p:cNvSpPr/>
                  <p:nvPr/>
                </p:nvSpPr>
                <p:spPr>
                  <a:xfrm>
                    <a:off x="2339748" y="981266"/>
                    <a:ext cx="3384092" cy="503901"/>
                  </a:xfrm>
                  <a:prstGeom prst="rect">
                    <a:avLst/>
                  </a:prstGeom>
                  <a:solidFill>
                    <a:srgbClr val="FFFBC9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56" name="Zaoblený obdélník 55"/>
                  <p:cNvSpPr/>
                  <p:nvPr/>
                </p:nvSpPr>
                <p:spPr>
                  <a:xfrm>
                    <a:off x="2483197" y="1059680"/>
                    <a:ext cx="92589" cy="318795"/>
                  </a:xfrm>
                  <a:prstGeom prst="roundRect">
                    <a:avLst/>
                  </a:prstGeom>
                  <a:gradFill flip="none" rotWithShape="1">
                    <a:gsLst>
                      <a:gs pos="80000">
                        <a:srgbClr val="FFFBC9"/>
                      </a:gs>
                      <a:gs pos="38000">
                        <a:schemeClr val="bg2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57" name="Zaoblený obdélník 56"/>
                  <p:cNvSpPr/>
                  <p:nvPr/>
                </p:nvSpPr>
                <p:spPr>
                  <a:xfrm>
                    <a:off x="4289685" y="1059590"/>
                    <a:ext cx="90000" cy="318351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>
                    <a:softEdge rad="3175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58" name="Zaoblený obdélník 57"/>
                  <p:cNvSpPr/>
                  <p:nvPr/>
                </p:nvSpPr>
                <p:spPr>
                  <a:xfrm>
                    <a:off x="3266013" y="1059590"/>
                    <a:ext cx="90000" cy="318351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>
                    <a:softEdge rad="3175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59" name="Zaoblený obdélník 58"/>
                  <p:cNvSpPr/>
                  <p:nvPr/>
                </p:nvSpPr>
                <p:spPr>
                  <a:xfrm>
                    <a:off x="4031940" y="1059590"/>
                    <a:ext cx="90000" cy="318351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>
                    <a:softEdge rad="3175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60" name="Zaoblený obdélník 59"/>
                  <p:cNvSpPr/>
                  <p:nvPr/>
                </p:nvSpPr>
                <p:spPr>
                  <a:xfrm>
                    <a:off x="5364088" y="1059589"/>
                    <a:ext cx="90000" cy="318351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>
                    <a:softEdge rad="3175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</p:grpSp>
          </p:grpSp>
          <p:grpSp>
            <p:nvGrpSpPr>
              <p:cNvPr id="49" name="Skupina 69"/>
              <p:cNvGrpSpPr>
                <a:grpSpLocks/>
              </p:cNvGrpSpPr>
              <p:nvPr/>
            </p:nvGrpSpPr>
            <p:grpSpPr bwMode="auto">
              <a:xfrm>
                <a:off x="1985619" y="1484582"/>
                <a:ext cx="4027786" cy="933096"/>
                <a:chOff x="1985619" y="332656"/>
                <a:chExt cx="4027786" cy="933096"/>
              </a:xfrm>
            </p:grpSpPr>
            <p:sp>
              <p:nvSpPr>
                <p:cNvPr id="50" name="Pravá jednoduchá závorka 49"/>
                <p:cNvSpPr/>
                <p:nvPr/>
              </p:nvSpPr>
              <p:spPr>
                <a:xfrm rot="16200000">
                  <a:off x="3747744" y="-782254"/>
                  <a:ext cx="573316" cy="3522326"/>
                </a:xfrm>
                <a:prstGeom prst="rightBracket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51" name="TextovéPole 71"/>
                <p:cNvSpPr txBox="1">
                  <a:spLocks noChangeArrowheads="1"/>
                </p:cNvSpPr>
                <p:nvPr/>
              </p:nvSpPr>
              <p:spPr bwMode="auto">
                <a:xfrm>
                  <a:off x="5720912" y="496554"/>
                  <a:ext cx="292493" cy="274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600">
                      <a:solidFill>
                        <a:srgbClr val="FF0000"/>
                      </a:solidFill>
                      <a:latin typeface="Calibri" pitchFamily="34" charset="0"/>
                    </a:rPr>
                    <a:t>+</a:t>
                  </a:r>
                </a:p>
              </p:txBody>
            </p:sp>
            <p:sp>
              <p:nvSpPr>
                <p:cNvPr id="52" name="TextovéPole 72"/>
                <p:cNvSpPr txBox="1">
                  <a:spLocks noChangeArrowheads="1"/>
                </p:cNvSpPr>
                <p:nvPr/>
              </p:nvSpPr>
              <p:spPr bwMode="auto">
                <a:xfrm>
                  <a:off x="1985619" y="332656"/>
                  <a:ext cx="292493" cy="274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32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8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000">
                      <a:solidFill>
                        <a:srgbClr val="000000"/>
                      </a:solidFill>
                      <a:latin typeface="Arial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pPr algn="r" defTabSz="914400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600">
                      <a:solidFill>
                        <a:srgbClr val="FF0000"/>
                      </a:solidFill>
                      <a:latin typeface="Calibri" pitchFamily="34" charset="0"/>
                    </a:rPr>
                    <a:t>_</a:t>
                  </a:r>
                </a:p>
              </p:txBody>
            </p:sp>
          </p:grpSp>
        </p:grpSp>
        <p:grpSp>
          <p:nvGrpSpPr>
            <p:cNvPr id="8" name="Skupina 26"/>
            <p:cNvGrpSpPr>
              <a:grpSpLocks/>
            </p:cNvGrpSpPr>
            <p:nvPr/>
          </p:nvGrpSpPr>
          <p:grpSpPr bwMode="auto">
            <a:xfrm>
              <a:off x="1227427" y="764704"/>
              <a:ext cx="752285" cy="485507"/>
              <a:chOff x="1379580" y="1660935"/>
              <a:chExt cx="752285" cy="485507"/>
            </a:xfrm>
          </p:grpSpPr>
          <p:cxnSp>
            <p:nvCxnSpPr>
              <p:cNvPr id="44" name="Přímá spojnice 43"/>
              <p:cNvCxnSpPr/>
              <p:nvPr/>
            </p:nvCxnSpPr>
            <p:spPr>
              <a:xfrm>
                <a:off x="1379862" y="1660886"/>
                <a:ext cx="236039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>
              <a:xfrm>
                <a:off x="1379862" y="1822854"/>
                <a:ext cx="448604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>
              <a:xfrm>
                <a:off x="1379862" y="1984822"/>
                <a:ext cx="517721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>
              <a:xfrm>
                <a:off x="1379862" y="2146790"/>
                <a:ext cx="752456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Zaoblený obdélníkový popisek 8"/>
            <p:cNvSpPr/>
            <p:nvPr/>
          </p:nvSpPr>
          <p:spPr>
            <a:xfrm>
              <a:off x="1192499" y="620683"/>
              <a:ext cx="863302" cy="863830"/>
            </a:xfrm>
            <a:prstGeom prst="wedgeRoundRectCallout">
              <a:avLst>
                <a:gd name="adj1" fmla="val -26760"/>
                <a:gd name="adj2" fmla="val 94703"/>
                <a:gd name="adj3" fmla="val 16667"/>
              </a:avLst>
            </a:prstGeom>
            <a:noFill/>
            <a:ln w="31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600"/>
            </a:p>
          </p:txBody>
        </p:sp>
        <p:grpSp>
          <p:nvGrpSpPr>
            <p:cNvPr id="10" name="Skupina 30"/>
            <p:cNvGrpSpPr>
              <a:grpSpLocks/>
            </p:cNvGrpSpPr>
            <p:nvPr/>
          </p:nvGrpSpPr>
          <p:grpSpPr bwMode="auto">
            <a:xfrm>
              <a:off x="1258385" y="1560363"/>
              <a:ext cx="343762" cy="864095"/>
              <a:chOff x="1387789" y="622500"/>
              <a:chExt cx="343762" cy="864095"/>
            </a:xfrm>
          </p:grpSpPr>
          <p:grpSp>
            <p:nvGrpSpPr>
              <p:cNvPr id="33" name="Skupina 53"/>
              <p:cNvGrpSpPr>
                <a:grpSpLocks/>
              </p:cNvGrpSpPr>
              <p:nvPr/>
            </p:nvGrpSpPr>
            <p:grpSpPr bwMode="auto">
              <a:xfrm>
                <a:off x="1387789" y="622500"/>
                <a:ext cx="343762" cy="864095"/>
                <a:chOff x="1419926" y="2564904"/>
                <a:chExt cx="343762" cy="864095"/>
              </a:xfrm>
            </p:grpSpPr>
            <p:grpSp>
              <p:nvGrpSpPr>
                <p:cNvPr id="37" name="Skupina 57"/>
                <p:cNvGrpSpPr>
                  <a:grpSpLocks/>
                </p:cNvGrpSpPr>
                <p:nvPr/>
              </p:nvGrpSpPr>
              <p:grpSpPr bwMode="auto">
                <a:xfrm>
                  <a:off x="1419926" y="2564904"/>
                  <a:ext cx="343762" cy="864095"/>
                  <a:chOff x="3034505" y="4021983"/>
                  <a:chExt cx="566759" cy="1412952"/>
                </a:xfrm>
              </p:grpSpPr>
              <p:sp>
                <p:nvSpPr>
                  <p:cNvPr id="41" name="Volný tvar 40"/>
                  <p:cNvSpPr/>
                  <p:nvPr/>
                </p:nvSpPr>
                <p:spPr>
                  <a:xfrm>
                    <a:off x="3034505" y="4021983"/>
                    <a:ext cx="566759" cy="62262"/>
                  </a:xfrm>
                  <a:custGeom>
                    <a:avLst/>
                    <a:gdLst>
                      <a:gd name="connsiteX0" fmla="*/ 99853 w 663616"/>
                      <a:gd name="connsiteY0" fmla="*/ 50181 h 62262"/>
                      <a:gd name="connsiteX1" fmla="*/ 42703 w 663616"/>
                      <a:gd name="connsiteY1" fmla="*/ 2556 h 62262"/>
                      <a:gd name="connsiteX2" fmla="*/ 633253 w 663616"/>
                      <a:gd name="connsiteY2" fmla="*/ 12081 h 62262"/>
                      <a:gd name="connsiteX3" fmla="*/ 528478 w 663616"/>
                      <a:gd name="connsiteY3" fmla="*/ 59706 h 62262"/>
                      <a:gd name="connsiteX4" fmla="*/ 99853 w 663616"/>
                      <a:gd name="connsiteY4" fmla="*/ 50181 h 62262"/>
                      <a:gd name="connsiteX0" fmla="*/ 94917 w 605691"/>
                      <a:gd name="connsiteY0" fmla="*/ 50181 h 62262"/>
                      <a:gd name="connsiteX1" fmla="*/ 37767 w 605691"/>
                      <a:gd name="connsiteY1" fmla="*/ 2556 h 62262"/>
                      <a:gd name="connsiteX2" fmla="*/ 561642 w 605691"/>
                      <a:gd name="connsiteY2" fmla="*/ 12081 h 62262"/>
                      <a:gd name="connsiteX3" fmla="*/ 523542 w 605691"/>
                      <a:gd name="connsiteY3" fmla="*/ 59706 h 62262"/>
                      <a:gd name="connsiteX4" fmla="*/ 94917 w 605691"/>
                      <a:gd name="connsiteY4" fmla="*/ 50181 h 62262"/>
                      <a:gd name="connsiteX0" fmla="*/ 55985 w 566759"/>
                      <a:gd name="connsiteY0" fmla="*/ 50181 h 62262"/>
                      <a:gd name="connsiteX1" fmla="*/ 55985 w 566759"/>
                      <a:gd name="connsiteY1" fmla="*/ 2556 h 62262"/>
                      <a:gd name="connsiteX2" fmla="*/ 522710 w 566759"/>
                      <a:gd name="connsiteY2" fmla="*/ 12081 h 62262"/>
                      <a:gd name="connsiteX3" fmla="*/ 484610 w 566759"/>
                      <a:gd name="connsiteY3" fmla="*/ 59706 h 62262"/>
                      <a:gd name="connsiteX4" fmla="*/ 55985 w 566759"/>
                      <a:gd name="connsiteY4" fmla="*/ 50181 h 62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6759" h="62262">
                        <a:moveTo>
                          <a:pt x="55985" y="50181"/>
                        </a:moveTo>
                        <a:cubicBezTo>
                          <a:pt x="-15452" y="40656"/>
                          <a:pt x="-21802" y="8906"/>
                          <a:pt x="55985" y="2556"/>
                        </a:cubicBezTo>
                        <a:cubicBezTo>
                          <a:pt x="133772" y="-3794"/>
                          <a:pt x="441748" y="2556"/>
                          <a:pt x="522710" y="12081"/>
                        </a:cubicBezTo>
                        <a:cubicBezTo>
                          <a:pt x="603672" y="21606"/>
                          <a:pt x="562397" y="53356"/>
                          <a:pt x="484610" y="59706"/>
                        </a:cubicBezTo>
                        <a:cubicBezTo>
                          <a:pt x="406823" y="66056"/>
                          <a:pt x="127423" y="59706"/>
                          <a:pt x="55985" y="50181"/>
                        </a:cubicBezTo>
                        <a:close/>
                      </a:path>
                    </a:pathLst>
                  </a:custGeom>
                  <a:solidFill>
                    <a:srgbClr val="57D3FF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42" name="Volný tvar 41"/>
                  <p:cNvSpPr/>
                  <p:nvPr/>
                </p:nvSpPr>
                <p:spPr>
                  <a:xfrm>
                    <a:off x="3131888" y="4443330"/>
                    <a:ext cx="368894" cy="991605"/>
                  </a:xfrm>
                  <a:custGeom>
                    <a:avLst/>
                    <a:gdLst>
                      <a:gd name="connsiteX0" fmla="*/ 412208 w 452777"/>
                      <a:gd name="connsiteY0" fmla="*/ 113289 h 1427928"/>
                      <a:gd name="connsiteX1" fmla="*/ 421733 w 452777"/>
                      <a:gd name="connsiteY1" fmla="*/ 865764 h 1427928"/>
                      <a:gd name="connsiteX2" fmla="*/ 212183 w 452777"/>
                      <a:gd name="connsiteY2" fmla="*/ 1427739 h 1427928"/>
                      <a:gd name="connsiteX3" fmla="*/ 21683 w 452777"/>
                      <a:gd name="connsiteY3" fmla="*/ 808614 h 1427928"/>
                      <a:gd name="connsiteX4" fmla="*/ 50258 w 452777"/>
                      <a:gd name="connsiteY4" fmla="*/ 75189 h 1427928"/>
                      <a:gd name="connsiteX5" fmla="*/ 412208 w 452777"/>
                      <a:gd name="connsiteY5" fmla="*/ 113289 h 1427928"/>
                      <a:gd name="connsiteX0" fmla="*/ 412208 w 452777"/>
                      <a:gd name="connsiteY0" fmla="*/ 113289 h 1427928"/>
                      <a:gd name="connsiteX1" fmla="*/ 421733 w 452777"/>
                      <a:gd name="connsiteY1" fmla="*/ 865764 h 1427928"/>
                      <a:gd name="connsiteX2" fmla="*/ 212183 w 452777"/>
                      <a:gd name="connsiteY2" fmla="*/ 1427739 h 1427928"/>
                      <a:gd name="connsiteX3" fmla="*/ 21683 w 452777"/>
                      <a:gd name="connsiteY3" fmla="*/ 808614 h 1427928"/>
                      <a:gd name="connsiteX4" fmla="*/ 50258 w 452777"/>
                      <a:gd name="connsiteY4" fmla="*/ 75189 h 1427928"/>
                      <a:gd name="connsiteX5" fmla="*/ 412208 w 452777"/>
                      <a:gd name="connsiteY5" fmla="*/ 113289 h 1427928"/>
                      <a:gd name="connsiteX0" fmla="*/ 412208 w 452777"/>
                      <a:gd name="connsiteY0" fmla="*/ 68047 h 1382686"/>
                      <a:gd name="connsiteX1" fmla="*/ 421733 w 452777"/>
                      <a:gd name="connsiteY1" fmla="*/ 820522 h 1382686"/>
                      <a:gd name="connsiteX2" fmla="*/ 212183 w 452777"/>
                      <a:gd name="connsiteY2" fmla="*/ 1382497 h 1382686"/>
                      <a:gd name="connsiteX3" fmla="*/ 21683 w 452777"/>
                      <a:gd name="connsiteY3" fmla="*/ 763372 h 1382686"/>
                      <a:gd name="connsiteX4" fmla="*/ 50258 w 452777"/>
                      <a:gd name="connsiteY4" fmla="*/ 29947 h 1382686"/>
                      <a:gd name="connsiteX5" fmla="*/ 412208 w 452777"/>
                      <a:gd name="connsiteY5" fmla="*/ 68047 h 1382686"/>
                      <a:gd name="connsiteX0" fmla="*/ 412208 w 452777"/>
                      <a:gd name="connsiteY0" fmla="*/ 68047 h 1382686"/>
                      <a:gd name="connsiteX1" fmla="*/ 421733 w 452777"/>
                      <a:gd name="connsiteY1" fmla="*/ 820522 h 1382686"/>
                      <a:gd name="connsiteX2" fmla="*/ 212183 w 452777"/>
                      <a:gd name="connsiteY2" fmla="*/ 1382497 h 1382686"/>
                      <a:gd name="connsiteX3" fmla="*/ 21683 w 452777"/>
                      <a:gd name="connsiteY3" fmla="*/ 763372 h 1382686"/>
                      <a:gd name="connsiteX4" fmla="*/ 50258 w 452777"/>
                      <a:gd name="connsiteY4" fmla="*/ 29947 h 1382686"/>
                      <a:gd name="connsiteX5" fmla="*/ 412208 w 452777"/>
                      <a:gd name="connsiteY5" fmla="*/ 68047 h 1382686"/>
                      <a:gd name="connsiteX0" fmla="*/ 412208 w 452777"/>
                      <a:gd name="connsiteY0" fmla="*/ 38100 h 1352739"/>
                      <a:gd name="connsiteX1" fmla="*/ 421733 w 452777"/>
                      <a:gd name="connsiteY1" fmla="*/ 790575 h 1352739"/>
                      <a:gd name="connsiteX2" fmla="*/ 212183 w 452777"/>
                      <a:gd name="connsiteY2" fmla="*/ 1352550 h 1352739"/>
                      <a:gd name="connsiteX3" fmla="*/ 21683 w 452777"/>
                      <a:gd name="connsiteY3" fmla="*/ 733425 h 1352739"/>
                      <a:gd name="connsiteX4" fmla="*/ 50258 w 452777"/>
                      <a:gd name="connsiteY4" fmla="*/ 0 h 1352739"/>
                      <a:gd name="connsiteX5" fmla="*/ 412208 w 452777"/>
                      <a:gd name="connsiteY5" fmla="*/ 38100 h 1352739"/>
                      <a:gd name="connsiteX0" fmla="*/ 440783 w 472027"/>
                      <a:gd name="connsiteY0" fmla="*/ 12782 h 1355998"/>
                      <a:gd name="connsiteX1" fmla="*/ 421733 w 472027"/>
                      <a:gd name="connsiteY1" fmla="*/ 793832 h 1355998"/>
                      <a:gd name="connsiteX2" fmla="*/ 212183 w 472027"/>
                      <a:gd name="connsiteY2" fmla="*/ 1355807 h 1355998"/>
                      <a:gd name="connsiteX3" fmla="*/ 21683 w 472027"/>
                      <a:gd name="connsiteY3" fmla="*/ 736682 h 1355998"/>
                      <a:gd name="connsiteX4" fmla="*/ 50258 w 472027"/>
                      <a:gd name="connsiteY4" fmla="*/ 3257 h 1355998"/>
                      <a:gd name="connsiteX5" fmla="*/ 440783 w 472027"/>
                      <a:gd name="connsiteY5" fmla="*/ 12782 h 1355998"/>
                      <a:gd name="connsiteX0" fmla="*/ 440783 w 443819"/>
                      <a:gd name="connsiteY0" fmla="*/ 12782 h 1355998"/>
                      <a:gd name="connsiteX1" fmla="*/ 421733 w 443819"/>
                      <a:gd name="connsiteY1" fmla="*/ 793832 h 1355998"/>
                      <a:gd name="connsiteX2" fmla="*/ 212183 w 443819"/>
                      <a:gd name="connsiteY2" fmla="*/ 1355807 h 1355998"/>
                      <a:gd name="connsiteX3" fmla="*/ 21683 w 443819"/>
                      <a:gd name="connsiteY3" fmla="*/ 736682 h 1355998"/>
                      <a:gd name="connsiteX4" fmla="*/ 50258 w 443819"/>
                      <a:gd name="connsiteY4" fmla="*/ 3257 h 1355998"/>
                      <a:gd name="connsiteX5" fmla="*/ 440783 w 443819"/>
                      <a:gd name="connsiteY5" fmla="*/ 12782 h 1355998"/>
                      <a:gd name="connsiteX0" fmla="*/ 428934 w 431970"/>
                      <a:gd name="connsiteY0" fmla="*/ 12782 h 1355998"/>
                      <a:gd name="connsiteX1" fmla="*/ 409884 w 431970"/>
                      <a:gd name="connsiteY1" fmla="*/ 793832 h 1355998"/>
                      <a:gd name="connsiteX2" fmla="*/ 200334 w 431970"/>
                      <a:gd name="connsiteY2" fmla="*/ 1355807 h 1355998"/>
                      <a:gd name="connsiteX3" fmla="*/ 9834 w 431970"/>
                      <a:gd name="connsiteY3" fmla="*/ 736682 h 1355998"/>
                      <a:gd name="connsiteX4" fmla="*/ 38409 w 431970"/>
                      <a:gd name="connsiteY4" fmla="*/ 3257 h 1355998"/>
                      <a:gd name="connsiteX5" fmla="*/ 428934 w 431970"/>
                      <a:gd name="connsiteY5" fmla="*/ 12782 h 1355998"/>
                      <a:gd name="connsiteX0" fmla="*/ 427661 w 430697"/>
                      <a:gd name="connsiteY0" fmla="*/ 12782 h 1355998"/>
                      <a:gd name="connsiteX1" fmla="*/ 408611 w 430697"/>
                      <a:gd name="connsiteY1" fmla="*/ 793832 h 1355998"/>
                      <a:gd name="connsiteX2" fmla="*/ 199061 w 430697"/>
                      <a:gd name="connsiteY2" fmla="*/ 1355807 h 1355998"/>
                      <a:gd name="connsiteX3" fmla="*/ 8561 w 430697"/>
                      <a:gd name="connsiteY3" fmla="*/ 736682 h 1355998"/>
                      <a:gd name="connsiteX4" fmla="*/ 37136 w 430697"/>
                      <a:gd name="connsiteY4" fmla="*/ 3257 h 1355998"/>
                      <a:gd name="connsiteX5" fmla="*/ 427661 w 430697"/>
                      <a:gd name="connsiteY5" fmla="*/ 12782 h 1355998"/>
                      <a:gd name="connsiteX0" fmla="*/ 405387 w 408423"/>
                      <a:gd name="connsiteY0" fmla="*/ 12782 h 1355962"/>
                      <a:gd name="connsiteX1" fmla="*/ 386337 w 408423"/>
                      <a:gd name="connsiteY1" fmla="*/ 793832 h 1355962"/>
                      <a:gd name="connsiteX2" fmla="*/ 176787 w 408423"/>
                      <a:gd name="connsiteY2" fmla="*/ 1355807 h 1355962"/>
                      <a:gd name="connsiteX3" fmla="*/ 14862 w 408423"/>
                      <a:gd name="connsiteY3" fmla="*/ 841457 h 1355962"/>
                      <a:gd name="connsiteX4" fmla="*/ 14862 w 408423"/>
                      <a:gd name="connsiteY4" fmla="*/ 3257 h 1355962"/>
                      <a:gd name="connsiteX5" fmla="*/ 405387 w 408423"/>
                      <a:gd name="connsiteY5" fmla="*/ 12782 h 1355962"/>
                      <a:gd name="connsiteX0" fmla="*/ 405387 w 405387"/>
                      <a:gd name="connsiteY0" fmla="*/ 12782 h 1355990"/>
                      <a:gd name="connsiteX1" fmla="*/ 367287 w 405387"/>
                      <a:gd name="connsiteY1" fmla="*/ 889082 h 1355990"/>
                      <a:gd name="connsiteX2" fmla="*/ 176787 w 405387"/>
                      <a:gd name="connsiteY2" fmla="*/ 1355807 h 1355990"/>
                      <a:gd name="connsiteX3" fmla="*/ 14862 w 405387"/>
                      <a:gd name="connsiteY3" fmla="*/ 841457 h 1355990"/>
                      <a:gd name="connsiteX4" fmla="*/ 14862 w 405387"/>
                      <a:gd name="connsiteY4" fmla="*/ 3257 h 1355990"/>
                      <a:gd name="connsiteX5" fmla="*/ 405387 w 405387"/>
                      <a:gd name="connsiteY5" fmla="*/ 12782 h 1355990"/>
                      <a:gd name="connsiteX0" fmla="*/ 412790 w 412790"/>
                      <a:gd name="connsiteY0" fmla="*/ 74878 h 1418086"/>
                      <a:gd name="connsiteX1" fmla="*/ 374690 w 412790"/>
                      <a:gd name="connsiteY1" fmla="*/ 951178 h 1418086"/>
                      <a:gd name="connsiteX2" fmla="*/ 184190 w 412790"/>
                      <a:gd name="connsiteY2" fmla="*/ 1417903 h 1418086"/>
                      <a:gd name="connsiteX3" fmla="*/ 22265 w 412790"/>
                      <a:gd name="connsiteY3" fmla="*/ 903553 h 1418086"/>
                      <a:gd name="connsiteX4" fmla="*/ 22265 w 412790"/>
                      <a:gd name="connsiteY4" fmla="*/ 65353 h 1418086"/>
                      <a:gd name="connsiteX5" fmla="*/ 215890 w 412790"/>
                      <a:gd name="connsiteY5" fmla="*/ 56919 h 1418086"/>
                      <a:gd name="connsiteX6" fmla="*/ 412790 w 412790"/>
                      <a:gd name="connsiteY6" fmla="*/ 74878 h 1418086"/>
                      <a:gd name="connsiteX0" fmla="*/ 412790 w 412790"/>
                      <a:gd name="connsiteY0" fmla="*/ 56438 h 1399646"/>
                      <a:gd name="connsiteX1" fmla="*/ 374690 w 412790"/>
                      <a:gd name="connsiteY1" fmla="*/ 932738 h 1399646"/>
                      <a:gd name="connsiteX2" fmla="*/ 184190 w 412790"/>
                      <a:gd name="connsiteY2" fmla="*/ 1399463 h 1399646"/>
                      <a:gd name="connsiteX3" fmla="*/ 22265 w 412790"/>
                      <a:gd name="connsiteY3" fmla="*/ 885113 h 1399646"/>
                      <a:gd name="connsiteX4" fmla="*/ 22265 w 412790"/>
                      <a:gd name="connsiteY4" fmla="*/ 46913 h 1399646"/>
                      <a:gd name="connsiteX5" fmla="*/ 215890 w 412790"/>
                      <a:gd name="connsiteY5" fmla="*/ 129436 h 1399646"/>
                      <a:gd name="connsiteX6" fmla="*/ 412790 w 412790"/>
                      <a:gd name="connsiteY6" fmla="*/ 56438 h 1399646"/>
                      <a:gd name="connsiteX0" fmla="*/ 412790 w 412790"/>
                      <a:gd name="connsiteY0" fmla="*/ 51249 h 1394457"/>
                      <a:gd name="connsiteX1" fmla="*/ 374690 w 412790"/>
                      <a:gd name="connsiteY1" fmla="*/ 927549 h 1394457"/>
                      <a:gd name="connsiteX2" fmla="*/ 184190 w 412790"/>
                      <a:gd name="connsiteY2" fmla="*/ 1394274 h 1394457"/>
                      <a:gd name="connsiteX3" fmla="*/ 22265 w 412790"/>
                      <a:gd name="connsiteY3" fmla="*/ 879924 h 1394457"/>
                      <a:gd name="connsiteX4" fmla="*/ 22265 w 412790"/>
                      <a:gd name="connsiteY4" fmla="*/ 41724 h 1394457"/>
                      <a:gd name="connsiteX5" fmla="*/ 215890 w 412790"/>
                      <a:gd name="connsiteY5" fmla="*/ 124247 h 1394457"/>
                      <a:gd name="connsiteX6" fmla="*/ 412790 w 412790"/>
                      <a:gd name="connsiteY6" fmla="*/ 51249 h 1394457"/>
                      <a:gd name="connsiteX0" fmla="*/ 412790 w 412790"/>
                      <a:gd name="connsiteY0" fmla="*/ 9525 h 1352733"/>
                      <a:gd name="connsiteX1" fmla="*/ 374690 w 412790"/>
                      <a:gd name="connsiteY1" fmla="*/ 885825 h 1352733"/>
                      <a:gd name="connsiteX2" fmla="*/ 184190 w 412790"/>
                      <a:gd name="connsiteY2" fmla="*/ 1352550 h 1352733"/>
                      <a:gd name="connsiteX3" fmla="*/ 22265 w 412790"/>
                      <a:gd name="connsiteY3" fmla="*/ 838200 h 1352733"/>
                      <a:gd name="connsiteX4" fmla="*/ 22265 w 412790"/>
                      <a:gd name="connsiteY4" fmla="*/ 0 h 1352733"/>
                      <a:gd name="connsiteX5" fmla="*/ 215890 w 412790"/>
                      <a:gd name="connsiteY5" fmla="*/ 82523 h 1352733"/>
                      <a:gd name="connsiteX6" fmla="*/ 412790 w 412790"/>
                      <a:gd name="connsiteY6" fmla="*/ 9525 h 1352733"/>
                      <a:gd name="connsiteX0" fmla="*/ 412790 w 412790"/>
                      <a:gd name="connsiteY0" fmla="*/ 9525 h 1352733"/>
                      <a:gd name="connsiteX1" fmla="*/ 346115 w 412790"/>
                      <a:gd name="connsiteY1" fmla="*/ 885826 h 1352733"/>
                      <a:gd name="connsiteX2" fmla="*/ 184190 w 412790"/>
                      <a:gd name="connsiteY2" fmla="*/ 1352550 h 1352733"/>
                      <a:gd name="connsiteX3" fmla="*/ 22265 w 412790"/>
                      <a:gd name="connsiteY3" fmla="*/ 838200 h 1352733"/>
                      <a:gd name="connsiteX4" fmla="*/ 22265 w 412790"/>
                      <a:gd name="connsiteY4" fmla="*/ 0 h 1352733"/>
                      <a:gd name="connsiteX5" fmla="*/ 215890 w 412790"/>
                      <a:gd name="connsiteY5" fmla="*/ 82523 h 1352733"/>
                      <a:gd name="connsiteX6" fmla="*/ 412790 w 412790"/>
                      <a:gd name="connsiteY6" fmla="*/ 9525 h 1352733"/>
                      <a:gd name="connsiteX0" fmla="*/ 403697 w 403697"/>
                      <a:gd name="connsiteY0" fmla="*/ 9525 h 1352733"/>
                      <a:gd name="connsiteX1" fmla="*/ 337022 w 403697"/>
                      <a:gd name="connsiteY1" fmla="*/ 885826 h 1352733"/>
                      <a:gd name="connsiteX2" fmla="*/ 175097 w 403697"/>
                      <a:gd name="connsiteY2" fmla="*/ 1352550 h 1352733"/>
                      <a:gd name="connsiteX3" fmla="*/ 41747 w 403697"/>
                      <a:gd name="connsiteY3" fmla="*/ 838200 h 1352733"/>
                      <a:gd name="connsiteX4" fmla="*/ 13172 w 403697"/>
                      <a:gd name="connsiteY4" fmla="*/ 0 h 1352733"/>
                      <a:gd name="connsiteX5" fmla="*/ 206797 w 403697"/>
                      <a:gd name="connsiteY5" fmla="*/ 82523 h 1352733"/>
                      <a:gd name="connsiteX6" fmla="*/ 403697 w 403697"/>
                      <a:gd name="connsiteY6" fmla="*/ 9525 h 1352733"/>
                      <a:gd name="connsiteX0" fmla="*/ 394172 w 394172"/>
                      <a:gd name="connsiteY0" fmla="*/ 9525 h 1352733"/>
                      <a:gd name="connsiteX1" fmla="*/ 337022 w 394172"/>
                      <a:gd name="connsiteY1" fmla="*/ 885826 h 1352733"/>
                      <a:gd name="connsiteX2" fmla="*/ 175097 w 394172"/>
                      <a:gd name="connsiteY2" fmla="*/ 1352550 h 1352733"/>
                      <a:gd name="connsiteX3" fmla="*/ 41747 w 394172"/>
                      <a:gd name="connsiteY3" fmla="*/ 838200 h 1352733"/>
                      <a:gd name="connsiteX4" fmla="*/ 13172 w 394172"/>
                      <a:gd name="connsiteY4" fmla="*/ 0 h 1352733"/>
                      <a:gd name="connsiteX5" fmla="*/ 206797 w 394172"/>
                      <a:gd name="connsiteY5" fmla="*/ 82523 h 1352733"/>
                      <a:gd name="connsiteX6" fmla="*/ 394172 w 394172"/>
                      <a:gd name="connsiteY6" fmla="*/ 9525 h 1352733"/>
                      <a:gd name="connsiteX0" fmla="*/ 380312 w 380312"/>
                      <a:gd name="connsiteY0" fmla="*/ 9525 h 1352733"/>
                      <a:gd name="connsiteX1" fmla="*/ 323162 w 380312"/>
                      <a:gd name="connsiteY1" fmla="*/ 885826 h 1352733"/>
                      <a:gd name="connsiteX2" fmla="*/ 161237 w 380312"/>
                      <a:gd name="connsiteY2" fmla="*/ 1352550 h 1352733"/>
                      <a:gd name="connsiteX3" fmla="*/ 27887 w 380312"/>
                      <a:gd name="connsiteY3" fmla="*/ 838200 h 1352733"/>
                      <a:gd name="connsiteX4" fmla="*/ 18362 w 380312"/>
                      <a:gd name="connsiteY4" fmla="*/ 0 h 1352733"/>
                      <a:gd name="connsiteX5" fmla="*/ 192937 w 380312"/>
                      <a:gd name="connsiteY5" fmla="*/ 82523 h 1352733"/>
                      <a:gd name="connsiteX6" fmla="*/ 380312 w 380312"/>
                      <a:gd name="connsiteY6" fmla="*/ 9525 h 1352733"/>
                      <a:gd name="connsiteX0" fmla="*/ 370787 w 370787"/>
                      <a:gd name="connsiteY0" fmla="*/ 9525 h 1352733"/>
                      <a:gd name="connsiteX1" fmla="*/ 323162 w 370787"/>
                      <a:gd name="connsiteY1" fmla="*/ 885826 h 1352733"/>
                      <a:gd name="connsiteX2" fmla="*/ 161237 w 370787"/>
                      <a:gd name="connsiteY2" fmla="*/ 1352550 h 1352733"/>
                      <a:gd name="connsiteX3" fmla="*/ 27887 w 370787"/>
                      <a:gd name="connsiteY3" fmla="*/ 838200 h 1352733"/>
                      <a:gd name="connsiteX4" fmla="*/ 18362 w 370787"/>
                      <a:gd name="connsiteY4" fmla="*/ 0 h 1352733"/>
                      <a:gd name="connsiteX5" fmla="*/ 192937 w 370787"/>
                      <a:gd name="connsiteY5" fmla="*/ 82523 h 1352733"/>
                      <a:gd name="connsiteX6" fmla="*/ 370787 w 370787"/>
                      <a:gd name="connsiteY6" fmla="*/ 9525 h 1352733"/>
                      <a:gd name="connsiteX0" fmla="*/ 362807 w 362807"/>
                      <a:gd name="connsiteY0" fmla="*/ 9525 h 1352733"/>
                      <a:gd name="connsiteX1" fmla="*/ 315182 w 362807"/>
                      <a:gd name="connsiteY1" fmla="*/ 885826 h 1352733"/>
                      <a:gd name="connsiteX2" fmla="*/ 153257 w 362807"/>
                      <a:gd name="connsiteY2" fmla="*/ 1352550 h 1352733"/>
                      <a:gd name="connsiteX3" fmla="*/ 19907 w 362807"/>
                      <a:gd name="connsiteY3" fmla="*/ 838200 h 1352733"/>
                      <a:gd name="connsiteX4" fmla="*/ 10382 w 362807"/>
                      <a:gd name="connsiteY4" fmla="*/ 0 h 1352733"/>
                      <a:gd name="connsiteX5" fmla="*/ 184957 w 362807"/>
                      <a:gd name="connsiteY5" fmla="*/ 82523 h 1352733"/>
                      <a:gd name="connsiteX6" fmla="*/ 362807 w 362807"/>
                      <a:gd name="connsiteY6" fmla="*/ 9525 h 1352733"/>
                      <a:gd name="connsiteX0" fmla="*/ 368894 w 368894"/>
                      <a:gd name="connsiteY0" fmla="*/ 9525 h 1352733"/>
                      <a:gd name="connsiteX1" fmla="*/ 321269 w 368894"/>
                      <a:gd name="connsiteY1" fmla="*/ 885826 h 1352733"/>
                      <a:gd name="connsiteX2" fmla="*/ 159344 w 368894"/>
                      <a:gd name="connsiteY2" fmla="*/ 1352550 h 1352733"/>
                      <a:gd name="connsiteX3" fmla="*/ 25994 w 368894"/>
                      <a:gd name="connsiteY3" fmla="*/ 838200 h 1352733"/>
                      <a:gd name="connsiteX4" fmla="*/ 6944 w 368894"/>
                      <a:gd name="connsiteY4" fmla="*/ 0 h 1352733"/>
                      <a:gd name="connsiteX5" fmla="*/ 191044 w 368894"/>
                      <a:gd name="connsiteY5" fmla="*/ 82523 h 1352733"/>
                      <a:gd name="connsiteX6" fmla="*/ 368894 w 368894"/>
                      <a:gd name="connsiteY6" fmla="*/ 9525 h 1352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8894" h="1352733">
                        <a:moveTo>
                          <a:pt x="368894" y="9525"/>
                        </a:moveTo>
                        <a:cubicBezTo>
                          <a:pt x="364131" y="274637"/>
                          <a:pt x="356194" y="661989"/>
                          <a:pt x="321269" y="885826"/>
                        </a:cubicBezTo>
                        <a:cubicBezTo>
                          <a:pt x="286344" y="1109664"/>
                          <a:pt x="208556" y="1360488"/>
                          <a:pt x="159344" y="1352550"/>
                        </a:cubicBezTo>
                        <a:cubicBezTo>
                          <a:pt x="110132" y="1344612"/>
                          <a:pt x="52981" y="1063625"/>
                          <a:pt x="25994" y="838200"/>
                        </a:cubicBezTo>
                        <a:cubicBezTo>
                          <a:pt x="-993" y="612775"/>
                          <a:pt x="-6277" y="258049"/>
                          <a:pt x="6944" y="0"/>
                        </a:cubicBezTo>
                        <a:cubicBezTo>
                          <a:pt x="124940" y="53803"/>
                          <a:pt x="125957" y="80936"/>
                          <a:pt x="191044" y="82523"/>
                        </a:cubicBezTo>
                        <a:cubicBezTo>
                          <a:pt x="256131" y="84110"/>
                          <a:pt x="256702" y="55390"/>
                          <a:pt x="368894" y="9525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43" name="Volný tvar 42"/>
                  <p:cNvSpPr/>
                  <p:nvPr/>
                </p:nvSpPr>
                <p:spPr>
                  <a:xfrm>
                    <a:off x="3113641" y="4078945"/>
                    <a:ext cx="405387" cy="1355990"/>
                  </a:xfrm>
                  <a:custGeom>
                    <a:avLst/>
                    <a:gdLst>
                      <a:gd name="connsiteX0" fmla="*/ 412208 w 452777"/>
                      <a:gd name="connsiteY0" fmla="*/ 113289 h 1427928"/>
                      <a:gd name="connsiteX1" fmla="*/ 421733 w 452777"/>
                      <a:gd name="connsiteY1" fmla="*/ 865764 h 1427928"/>
                      <a:gd name="connsiteX2" fmla="*/ 212183 w 452777"/>
                      <a:gd name="connsiteY2" fmla="*/ 1427739 h 1427928"/>
                      <a:gd name="connsiteX3" fmla="*/ 21683 w 452777"/>
                      <a:gd name="connsiteY3" fmla="*/ 808614 h 1427928"/>
                      <a:gd name="connsiteX4" fmla="*/ 50258 w 452777"/>
                      <a:gd name="connsiteY4" fmla="*/ 75189 h 1427928"/>
                      <a:gd name="connsiteX5" fmla="*/ 412208 w 452777"/>
                      <a:gd name="connsiteY5" fmla="*/ 113289 h 1427928"/>
                      <a:gd name="connsiteX0" fmla="*/ 412208 w 452777"/>
                      <a:gd name="connsiteY0" fmla="*/ 113289 h 1427928"/>
                      <a:gd name="connsiteX1" fmla="*/ 421733 w 452777"/>
                      <a:gd name="connsiteY1" fmla="*/ 865764 h 1427928"/>
                      <a:gd name="connsiteX2" fmla="*/ 212183 w 452777"/>
                      <a:gd name="connsiteY2" fmla="*/ 1427739 h 1427928"/>
                      <a:gd name="connsiteX3" fmla="*/ 21683 w 452777"/>
                      <a:gd name="connsiteY3" fmla="*/ 808614 h 1427928"/>
                      <a:gd name="connsiteX4" fmla="*/ 50258 w 452777"/>
                      <a:gd name="connsiteY4" fmla="*/ 75189 h 1427928"/>
                      <a:gd name="connsiteX5" fmla="*/ 412208 w 452777"/>
                      <a:gd name="connsiteY5" fmla="*/ 113289 h 1427928"/>
                      <a:gd name="connsiteX0" fmla="*/ 412208 w 452777"/>
                      <a:gd name="connsiteY0" fmla="*/ 68047 h 1382686"/>
                      <a:gd name="connsiteX1" fmla="*/ 421733 w 452777"/>
                      <a:gd name="connsiteY1" fmla="*/ 820522 h 1382686"/>
                      <a:gd name="connsiteX2" fmla="*/ 212183 w 452777"/>
                      <a:gd name="connsiteY2" fmla="*/ 1382497 h 1382686"/>
                      <a:gd name="connsiteX3" fmla="*/ 21683 w 452777"/>
                      <a:gd name="connsiteY3" fmla="*/ 763372 h 1382686"/>
                      <a:gd name="connsiteX4" fmla="*/ 50258 w 452777"/>
                      <a:gd name="connsiteY4" fmla="*/ 29947 h 1382686"/>
                      <a:gd name="connsiteX5" fmla="*/ 412208 w 452777"/>
                      <a:gd name="connsiteY5" fmla="*/ 68047 h 1382686"/>
                      <a:gd name="connsiteX0" fmla="*/ 412208 w 452777"/>
                      <a:gd name="connsiteY0" fmla="*/ 68047 h 1382686"/>
                      <a:gd name="connsiteX1" fmla="*/ 421733 w 452777"/>
                      <a:gd name="connsiteY1" fmla="*/ 820522 h 1382686"/>
                      <a:gd name="connsiteX2" fmla="*/ 212183 w 452777"/>
                      <a:gd name="connsiteY2" fmla="*/ 1382497 h 1382686"/>
                      <a:gd name="connsiteX3" fmla="*/ 21683 w 452777"/>
                      <a:gd name="connsiteY3" fmla="*/ 763372 h 1382686"/>
                      <a:gd name="connsiteX4" fmla="*/ 50258 w 452777"/>
                      <a:gd name="connsiteY4" fmla="*/ 29947 h 1382686"/>
                      <a:gd name="connsiteX5" fmla="*/ 412208 w 452777"/>
                      <a:gd name="connsiteY5" fmla="*/ 68047 h 1382686"/>
                      <a:gd name="connsiteX0" fmla="*/ 412208 w 452777"/>
                      <a:gd name="connsiteY0" fmla="*/ 38100 h 1352739"/>
                      <a:gd name="connsiteX1" fmla="*/ 421733 w 452777"/>
                      <a:gd name="connsiteY1" fmla="*/ 790575 h 1352739"/>
                      <a:gd name="connsiteX2" fmla="*/ 212183 w 452777"/>
                      <a:gd name="connsiteY2" fmla="*/ 1352550 h 1352739"/>
                      <a:gd name="connsiteX3" fmla="*/ 21683 w 452777"/>
                      <a:gd name="connsiteY3" fmla="*/ 733425 h 1352739"/>
                      <a:gd name="connsiteX4" fmla="*/ 50258 w 452777"/>
                      <a:gd name="connsiteY4" fmla="*/ 0 h 1352739"/>
                      <a:gd name="connsiteX5" fmla="*/ 412208 w 452777"/>
                      <a:gd name="connsiteY5" fmla="*/ 38100 h 1352739"/>
                      <a:gd name="connsiteX0" fmla="*/ 440783 w 472027"/>
                      <a:gd name="connsiteY0" fmla="*/ 12782 h 1355998"/>
                      <a:gd name="connsiteX1" fmla="*/ 421733 w 472027"/>
                      <a:gd name="connsiteY1" fmla="*/ 793832 h 1355998"/>
                      <a:gd name="connsiteX2" fmla="*/ 212183 w 472027"/>
                      <a:gd name="connsiteY2" fmla="*/ 1355807 h 1355998"/>
                      <a:gd name="connsiteX3" fmla="*/ 21683 w 472027"/>
                      <a:gd name="connsiteY3" fmla="*/ 736682 h 1355998"/>
                      <a:gd name="connsiteX4" fmla="*/ 50258 w 472027"/>
                      <a:gd name="connsiteY4" fmla="*/ 3257 h 1355998"/>
                      <a:gd name="connsiteX5" fmla="*/ 440783 w 472027"/>
                      <a:gd name="connsiteY5" fmla="*/ 12782 h 1355998"/>
                      <a:gd name="connsiteX0" fmla="*/ 440783 w 443819"/>
                      <a:gd name="connsiteY0" fmla="*/ 12782 h 1355998"/>
                      <a:gd name="connsiteX1" fmla="*/ 421733 w 443819"/>
                      <a:gd name="connsiteY1" fmla="*/ 793832 h 1355998"/>
                      <a:gd name="connsiteX2" fmla="*/ 212183 w 443819"/>
                      <a:gd name="connsiteY2" fmla="*/ 1355807 h 1355998"/>
                      <a:gd name="connsiteX3" fmla="*/ 21683 w 443819"/>
                      <a:gd name="connsiteY3" fmla="*/ 736682 h 1355998"/>
                      <a:gd name="connsiteX4" fmla="*/ 50258 w 443819"/>
                      <a:gd name="connsiteY4" fmla="*/ 3257 h 1355998"/>
                      <a:gd name="connsiteX5" fmla="*/ 440783 w 443819"/>
                      <a:gd name="connsiteY5" fmla="*/ 12782 h 1355998"/>
                      <a:gd name="connsiteX0" fmla="*/ 428934 w 431970"/>
                      <a:gd name="connsiteY0" fmla="*/ 12782 h 1355998"/>
                      <a:gd name="connsiteX1" fmla="*/ 409884 w 431970"/>
                      <a:gd name="connsiteY1" fmla="*/ 793832 h 1355998"/>
                      <a:gd name="connsiteX2" fmla="*/ 200334 w 431970"/>
                      <a:gd name="connsiteY2" fmla="*/ 1355807 h 1355998"/>
                      <a:gd name="connsiteX3" fmla="*/ 9834 w 431970"/>
                      <a:gd name="connsiteY3" fmla="*/ 736682 h 1355998"/>
                      <a:gd name="connsiteX4" fmla="*/ 38409 w 431970"/>
                      <a:gd name="connsiteY4" fmla="*/ 3257 h 1355998"/>
                      <a:gd name="connsiteX5" fmla="*/ 428934 w 431970"/>
                      <a:gd name="connsiteY5" fmla="*/ 12782 h 1355998"/>
                      <a:gd name="connsiteX0" fmla="*/ 427661 w 430697"/>
                      <a:gd name="connsiteY0" fmla="*/ 12782 h 1355998"/>
                      <a:gd name="connsiteX1" fmla="*/ 408611 w 430697"/>
                      <a:gd name="connsiteY1" fmla="*/ 793832 h 1355998"/>
                      <a:gd name="connsiteX2" fmla="*/ 199061 w 430697"/>
                      <a:gd name="connsiteY2" fmla="*/ 1355807 h 1355998"/>
                      <a:gd name="connsiteX3" fmla="*/ 8561 w 430697"/>
                      <a:gd name="connsiteY3" fmla="*/ 736682 h 1355998"/>
                      <a:gd name="connsiteX4" fmla="*/ 37136 w 430697"/>
                      <a:gd name="connsiteY4" fmla="*/ 3257 h 1355998"/>
                      <a:gd name="connsiteX5" fmla="*/ 427661 w 430697"/>
                      <a:gd name="connsiteY5" fmla="*/ 12782 h 1355998"/>
                      <a:gd name="connsiteX0" fmla="*/ 405387 w 408423"/>
                      <a:gd name="connsiteY0" fmla="*/ 12782 h 1355962"/>
                      <a:gd name="connsiteX1" fmla="*/ 386337 w 408423"/>
                      <a:gd name="connsiteY1" fmla="*/ 793832 h 1355962"/>
                      <a:gd name="connsiteX2" fmla="*/ 176787 w 408423"/>
                      <a:gd name="connsiteY2" fmla="*/ 1355807 h 1355962"/>
                      <a:gd name="connsiteX3" fmla="*/ 14862 w 408423"/>
                      <a:gd name="connsiteY3" fmla="*/ 841457 h 1355962"/>
                      <a:gd name="connsiteX4" fmla="*/ 14862 w 408423"/>
                      <a:gd name="connsiteY4" fmla="*/ 3257 h 1355962"/>
                      <a:gd name="connsiteX5" fmla="*/ 405387 w 408423"/>
                      <a:gd name="connsiteY5" fmla="*/ 12782 h 1355962"/>
                      <a:gd name="connsiteX0" fmla="*/ 405387 w 405387"/>
                      <a:gd name="connsiteY0" fmla="*/ 12782 h 1355990"/>
                      <a:gd name="connsiteX1" fmla="*/ 367287 w 405387"/>
                      <a:gd name="connsiteY1" fmla="*/ 889082 h 1355990"/>
                      <a:gd name="connsiteX2" fmla="*/ 176787 w 405387"/>
                      <a:gd name="connsiteY2" fmla="*/ 1355807 h 1355990"/>
                      <a:gd name="connsiteX3" fmla="*/ 14862 w 405387"/>
                      <a:gd name="connsiteY3" fmla="*/ 841457 h 1355990"/>
                      <a:gd name="connsiteX4" fmla="*/ 14862 w 405387"/>
                      <a:gd name="connsiteY4" fmla="*/ 3257 h 1355990"/>
                      <a:gd name="connsiteX5" fmla="*/ 405387 w 405387"/>
                      <a:gd name="connsiteY5" fmla="*/ 12782 h 13559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387" h="1355990">
                        <a:moveTo>
                          <a:pt x="405387" y="12782"/>
                        </a:moveTo>
                        <a:cubicBezTo>
                          <a:pt x="400624" y="277894"/>
                          <a:pt x="405387" y="665245"/>
                          <a:pt x="367287" y="889082"/>
                        </a:cubicBezTo>
                        <a:cubicBezTo>
                          <a:pt x="329187" y="1112919"/>
                          <a:pt x="235525" y="1363745"/>
                          <a:pt x="176787" y="1355807"/>
                        </a:cubicBezTo>
                        <a:cubicBezTo>
                          <a:pt x="118050" y="1347870"/>
                          <a:pt x="41849" y="1066882"/>
                          <a:pt x="14862" y="841457"/>
                        </a:cubicBezTo>
                        <a:cubicBezTo>
                          <a:pt x="-12125" y="616032"/>
                          <a:pt x="3750" y="128669"/>
                          <a:pt x="14862" y="3257"/>
                        </a:cubicBezTo>
                        <a:cubicBezTo>
                          <a:pt x="235524" y="11195"/>
                          <a:pt x="191075" y="-14205"/>
                          <a:pt x="405387" y="12782"/>
                        </a:cubicBezTo>
                        <a:close/>
                      </a:path>
                    </a:pathLst>
                  </a:custGeom>
                  <a:solidFill>
                    <a:srgbClr val="57D3FF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</p:grpSp>
            <p:grpSp>
              <p:nvGrpSpPr>
                <p:cNvPr id="38" name="Skupina 58"/>
                <p:cNvGrpSpPr>
                  <a:grpSpLocks/>
                </p:cNvGrpSpPr>
                <p:nvPr/>
              </p:nvGrpSpPr>
              <p:grpSpPr bwMode="auto">
                <a:xfrm>
                  <a:off x="1561767" y="2822580"/>
                  <a:ext cx="58198" cy="454551"/>
                  <a:chOff x="5726323" y="4719637"/>
                  <a:chExt cx="130318" cy="498605"/>
                </a:xfrm>
              </p:grpSpPr>
              <p:sp>
                <p:nvSpPr>
                  <p:cNvPr id="39" name="Volný tvar 38"/>
                  <p:cNvSpPr/>
                  <p:nvPr/>
                </p:nvSpPr>
                <p:spPr>
                  <a:xfrm rot="15475068">
                    <a:off x="5580877" y="4942139"/>
                    <a:ext cx="449805" cy="102206"/>
                  </a:xfrm>
                  <a:custGeom>
                    <a:avLst/>
                    <a:gdLst>
                      <a:gd name="connsiteX0" fmla="*/ 0 w 3638550"/>
                      <a:gd name="connsiteY0" fmla="*/ 495300 h 1162052"/>
                      <a:gd name="connsiteX1" fmla="*/ 276225 w 3638550"/>
                      <a:gd name="connsiteY1" fmla="*/ 114300 h 1162052"/>
                      <a:gd name="connsiteX2" fmla="*/ 828675 w 3638550"/>
                      <a:gd name="connsiteY2" fmla="*/ 1162050 h 1162052"/>
                      <a:gd name="connsiteX3" fmla="*/ 1390650 w 3638550"/>
                      <a:gd name="connsiteY3" fmla="*/ 104775 h 1162052"/>
                      <a:gd name="connsiteX4" fmla="*/ 1924050 w 3638550"/>
                      <a:gd name="connsiteY4" fmla="*/ 1066800 h 1162052"/>
                      <a:gd name="connsiteX5" fmla="*/ 2495550 w 3638550"/>
                      <a:gd name="connsiteY5" fmla="*/ 28575 h 1162052"/>
                      <a:gd name="connsiteX6" fmla="*/ 3095625 w 3638550"/>
                      <a:gd name="connsiteY6" fmla="*/ 1066800 h 1162052"/>
                      <a:gd name="connsiteX7" fmla="*/ 3638550 w 3638550"/>
                      <a:gd name="connsiteY7" fmla="*/ 0 h 1162052"/>
                      <a:gd name="connsiteX0" fmla="*/ 0 w 3609975"/>
                      <a:gd name="connsiteY0" fmla="*/ 466725 h 1133477"/>
                      <a:gd name="connsiteX1" fmla="*/ 276225 w 3609975"/>
                      <a:gd name="connsiteY1" fmla="*/ 85725 h 1133477"/>
                      <a:gd name="connsiteX2" fmla="*/ 828675 w 3609975"/>
                      <a:gd name="connsiteY2" fmla="*/ 1133475 h 1133477"/>
                      <a:gd name="connsiteX3" fmla="*/ 1390650 w 3609975"/>
                      <a:gd name="connsiteY3" fmla="*/ 76200 h 1133477"/>
                      <a:gd name="connsiteX4" fmla="*/ 1924050 w 3609975"/>
                      <a:gd name="connsiteY4" fmla="*/ 1038225 h 1133477"/>
                      <a:gd name="connsiteX5" fmla="*/ 2495550 w 3609975"/>
                      <a:gd name="connsiteY5" fmla="*/ 0 h 1133477"/>
                      <a:gd name="connsiteX6" fmla="*/ 3095625 w 3609975"/>
                      <a:gd name="connsiteY6" fmla="*/ 1038225 h 1133477"/>
                      <a:gd name="connsiteX7" fmla="*/ 3609975 w 3609975"/>
                      <a:gd name="connsiteY7" fmla="*/ 104775 h 1133477"/>
                      <a:gd name="connsiteX0" fmla="*/ 0 w 3648075"/>
                      <a:gd name="connsiteY0" fmla="*/ 466725 h 1133477"/>
                      <a:gd name="connsiteX1" fmla="*/ 276225 w 3648075"/>
                      <a:gd name="connsiteY1" fmla="*/ 85725 h 1133477"/>
                      <a:gd name="connsiteX2" fmla="*/ 828675 w 3648075"/>
                      <a:gd name="connsiteY2" fmla="*/ 1133475 h 1133477"/>
                      <a:gd name="connsiteX3" fmla="*/ 1390650 w 3648075"/>
                      <a:gd name="connsiteY3" fmla="*/ 76200 h 1133477"/>
                      <a:gd name="connsiteX4" fmla="*/ 1924050 w 3648075"/>
                      <a:gd name="connsiteY4" fmla="*/ 1038225 h 1133477"/>
                      <a:gd name="connsiteX5" fmla="*/ 2495550 w 3648075"/>
                      <a:gd name="connsiteY5" fmla="*/ 0 h 1133477"/>
                      <a:gd name="connsiteX6" fmla="*/ 3095625 w 3648075"/>
                      <a:gd name="connsiteY6" fmla="*/ 1038225 h 1133477"/>
                      <a:gd name="connsiteX7" fmla="*/ 3648075 w 3648075"/>
                      <a:gd name="connsiteY7" fmla="*/ 19050 h 1133477"/>
                      <a:gd name="connsiteX0" fmla="*/ 0 w 3648075"/>
                      <a:gd name="connsiteY0" fmla="*/ 466726 h 1133478"/>
                      <a:gd name="connsiteX1" fmla="*/ 276225 w 3648075"/>
                      <a:gd name="connsiteY1" fmla="*/ 85726 h 1133478"/>
                      <a:gd name="connsiteX2" fmla="*/ 828675 w 3648075"/>
                      <a:gd name="connsiteY2" fmla="*/ 1133476 h 1133478"/>
                      <a:gd name="connsiteX3" fmla="*/ 1390650 w 3648075"/>
                      <a:gd name="connsiteY3" fmla="*/ 76201 h 1133478"/>
                      <a:gd name="connsiteX4" fmla="*/ 1924050 w 3648075"/>
                      <a:gd name="connsiteY4" fmla="*/ 1038226 h 1133478"/>
                      <a:gd name="connsiteX5" fmla="*/ 2495550 w 3648075"/>
                      <a:gd name="connsiteY5" fmla="*/ 1 h 1133478"/>
                      <a:gd name="connsiteX6" fmla="*/ 3143250 w 3648075"/>
                      <a:gd name="connsiteY6" fmla="*/ 1028701 h 1133478"/>
                      <a:gd name="connsiteX7" fmla="*/ 3648075 w 3648075"/>
                      <a:gd name="connsiteY7" fmla="*/ 19051 h 1133478"/>
                      <a:gd name="connsiteX0" fmla="*/ 0 w 3648075"/>
                      <a:gd name="connsiteY0" fmla="*/ 466726 h 1133478"/>
                      <a:gd name="connsiteX1" fmla="*/ 276225 w 3648075"/>
                      <a:gd name="connsiteY1" fmla="*/ 85726 h 1133478"/>
                      <a:gd name="connsiteX2" fmla="*/ 828675 w 3648075"/>
                      <a:gd name="connsiteY2" fmla="*/ 1133476 h 1133478"/>
                      <a:gd name="connsiteX3" fmla="*/ 1390650 w 3648075"/>
                      <a:gd name="connsiteY3" fmla="*/ 76201 h 1133478"/>
                      <a:gd name="connsiteX4" fmla="*/ 1924050 w 3648075"/>
                      <a:gd name="connsiteY4" fmla="*/ 1038226 h 1133478"/>
                      <a:gd name="connsiteX5" fmla="*/ 2533650 w 3648075"/>
                      <a:gd name="connsiteY5" fmla="*/ 1 h 1133478"/>
                      <a:gd name="connsiteX6" fmla="*/ 3143250 w 3648075"/>
                      <a:gd name="connsiteY6" fmla="*/ 1028701 h 1133478"/>
                      <a:gd name="connsiteX7" fmla="*/ 3648075 w 3648075"/>
                      <a:gd name="connsiteY7" fmla="*/ 19051 h 1133478"/>
                      <a:gd name="connsiteX0" fmla="*/ 0 w 3648075"/>
                      <a:gd name="connsiteY0" fmla="*/ 466726 h 1133547"/>
                      <a:gd name="connsiteX1" fmla="*/ 276225 w 3648075"/>
                      <a:gd name="connsiteY1" fmla="*/ 85726 h 1133547"/>
                      <a:gd name="connsiteX2" fmla="*/ 828675 w 3648075"/>
                      <a:gd name="connsiteY2" fmla="*/ 1133476 h 1133547"/>
                      <a:gd name="connsiteX3" fmla="*/ 1400175 w 3648075"/>
                      <a:gd name="connsiteY3" fmla="*/ 28576 h 1133547"/>
                      <a:gd name="connsiteX4" fmla="*/ 1924050 w 3648075"/>
                      <a:gd name="connsiteY4" fmla="*/ 1038226 h 1133547"/>
                      <a:gd name="connsiteX5" fmla="*/ 2533650 w 3648075"/>
                      <a:gd name="connsiteY5" fmla="*/ 1 h 1133547"/>
                      <a:gd name="connsiteX6" fmla="*/ 3143250 w 3648075"/>
                      <a:gd name="connsiteY6" fmla="*/ 1028701 h 1133547"/>
                      <a:gd name="connsiteX7" fmla="*/ 3648075 w 3648075"/>
                      <a:gd name="connsiteY7" fmla="*/ 19051 h 1133547"/>
                      <a:gd name="connsiteX0" fmla="*/ 0 w 3648075"/>
                      <a:gd name="connsiteY0" fmla="*/ 466726 h 1133483"/>
                      <a:gd name="connsiteX1" fmla="*/ 285750 w 3648075"/>
                      <a:gd name="connsiteY1" fmla="*/ 47626 h 1133483"/>
                      <a:gd name="connsiteX2" fmla="*/ 828675 w 3648075"/>
                      <a:gd name="connsiteY2" fmla="*/ 1133476 h 1133483"/>
                      <a:gd name="connsiteX3" fmla="*/ 1400175 w 3648075"/>
                      <a:gd name="connsiteY3" fmla="*/ 28576 h 1133483"/>
                      <a:gd name="connsiteX4" fmla="*/ 1924050 w 3648075"/>
                      <a:gd name="connsiteY4" fmla="*/ 1038226 h 1133483"/>
                      <a:gd name="connsiteX5" fmla="*/ 2533650 w 3648075"/>
                      <a:gd name="connsiteY5" fmla="*/ 1 h 1133483"/>
                      <a:gd name="connsiteX6" fmla="*/ 3143250 w 3648075"/>
                      <a:gd name="connsiteY6" fmla="*/ 1028701 h 1133483"/>
                      <a:gd name="connsiteX7" fmla="*/ 3648075 w 3648075"/>
                      <a:gd name="connsiteY7" fmla="*/ 19051 h 1133483"/>
                      <a:gd name="connsiteX0" fmla="*/ 0 w 3648075"/>
                      <a:gd name="connsiteY0" fmla="*/ 466726 h 1133482"/>
                      <a:gd name="connsiteX1" fmla="*/ 285750 w 3648075"/>
                      <a:gd name="connsiteY1" fmla="*/ 47626 h 1133482"/>
                      <a:gd name="connsiteX2" fmla="*/ 828675 w 3648075"/>
                      <a:gd name="connsiteY2" fmla="*/ 1133476 h 1133482"/>
                      <a:gd name="connsiteX3" fmla="*/ 1400175 w 3648075"/>
                      <a:gd name="connsiteY3" fmla="*/ 28576 h 1133482"/>
                      <a:gd name="connsiteX4" fmla="*/ 1924050 w 3648075"/>
                      <a:gd name="connsiteY4" fmla="*/ 1038226 h 1133482"/>
                      <a:gd name="connsiteX5" fmla="*/ 2533650 w 3648075"/>
                      <a:gd name="connsiteY5" fmla="*/ 1 h 1133482"/>
                      <a:gd name="connsiteX6" fmla="*/ 3143250 w 3648075"/>
                      <a:gd name="connsiteY6" fmla="*/ 1028701 h 1133482"/>
                      <a:gd name="connsiteX7" fmla="*/ 3648075 w 3648075"/>
                      <a:gd name="connsiteY7" fmla="*/ 19051 h 1133482"/>
                      <a:gd name="connsiteX0" fmla="*/ 0 w 3648075"/>
                      <a:gd name="connsiteY0" fmla="*/ 466726 h 1133482"/>
                      <a:gd name="connsiteX1" fmla="*/ 285750 w 3648075"/>
                      <a:gd name="connsiteY1" fmla="*/ 47626 h 1133482"/>
                      <a:gd name="connsiteX2" fmla="*/ 828675 w 3648075"/>
                      <a:gd name="connsiteY2" fmla="*/ 1133476 h 1133482"/>
                      <a:gd name="connsiteX3" fmla="*/ 1400175 w 3648075"/>
                      <a:gd name="connsiteY3" fmla="*/ 28576 h 1133482"/>
                      <a:gd name="connsiteX4" fmla="*/ 1924050 w 3648075"/>
                      <a:gd name="connsiteY4" fmla="*/ 1038226 h 1133482"/>
                      <a:gd name="connsiteX5" fmla="*/ 2533650 w 3648075"/>
                      <a:gd name="connsiteY5" fmla="*/ 1 h 1133482"/>
                      <a:gd name="connsiteX6" fmla="*/ 3143250 w 3648075"/>
                      <a:gd name="connsiteY6" fmla="*/ 1028701 h 1133482"/>
                      <a:gd name="connsiteX7" fmla="*/ 3648075 w 3648075"/>
                      <a:gd name="connsiteY7" fmla="*/ 19051 h 1133482"/>
                      <a:gd name="connsiteX0" fmla="*/ 0 w 3648075"/>
                      <a:gd name="connsiteY0" fmla="*/ 466726 h 1038242"/>
                      <a:gd name="connsiteX1" fmla="*/ 285750 w 3648075"/>
                      <a:gd name="connsiteY1" fmla="*/ 47626 h 1038242"/>
                      <a:gd name="connsiteX2" fmla="*/ 838200 w 3648075"/>
                      <a:gd name="connsiteY2" fmla="*/ 1038226 h 1038242"/>
                      <a:gd name="connsiteX3" fmla="*/ 1400175 w 3648075"/>
                      <a:gd name="connsiteY3" fmla="*/ 28576 h 1038242"/>
                      <a:gd name="connsiteX4" fmla="*/ 1924050 w 3648075"/>
                      <a:gd name="connsiteY4" fmla="*/ 1038226 h 1038242"/>
                      <a:gd name="connsiteX5" fmla="*/ 2533650 w 3648075"/>
                      <a:gd name="connsiteY5" fmla="*/ 1 h 1038242"/>
                      <a:gd name="connsiteX6" fmla="*/ 3143250 w 3648075"/>
                      <a:gd name="connsiteY6" fmla="*/ 1028701 h 1038242"/>
                      <a:gd name="connsiteX7" fmla="*/ 3648075 w 3648075"/>
                      <a:gd name="connsiteY7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9526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9526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9526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9526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9526 h 1038242"/>
                      <a:gd name="connsiteX0" fmla="*/ 0 w 3362325"/>
                      <a:gd name="connsiteY0" fmla="*/ 47690 h 1038337"/>
                      <a:gd name="connsiteX1" fmla="*/ 552450 w 3362325"/>
                      <a:gd name="connsiteY1" fmla="*/ 1038290 h 1038337"/>
                      <a:gd name="connsiteX2" fmla="*/ 1114425 w 3362325"/>
                      <a:gd name="connsiteY2" fmla="*/ 65 h 1038337"/>
                      <a:gd name="connsiteX3" fmla="*/ 1638300 w 3362325"/>
                      <a:gd name="connsiteY3" fmla="*/ 1038290 h 1038337"/>
                      <a:gd name="connsiteX4" fmla="*/ 2247900 w 3362325"/>
                      <a:gd name="connsiteY4" fmla="*/ 65 h 1038337"/>
                      <a:gd name="connsiteX5" fmla="*/ 2857500 w 3362325"/>
                      <a:gd name="connsiteY5" fmla="*/ 1028765 h 1038337"/>
                      <a:gd name="connsiteX6" fmla="*/ 3362325 w 3362325"/>
                      <a:gd name="connsiteY6" fmla="*/ 9590 h 1038337"/>
                      <a:gd name="connsiteX0" fmla="*/ 0 w 3362325"/>
                      <a:gd name="connsiteY0" fmla="*/ 47690 h 1038291"/>
                      <a:gd name="connsiteX1" fmla="*/ 552450 w 3362325"/>
                      <a:gd name="connsiteY1" fmla="*/ 1038290 h 1038291"/>
                      <a:gd name="connsiteX2" fmla="*/ 1114425 w 3362325"/>
                      <a:gd name="connsiteY2" fmla="*/ 65 h 1038291"/>
                      <a:gd name="connsiteX3" fmla="*/ 1638300 w 3362325"/>
                      <a:gd name="connsiteY3" fmla="*/ 1038290 h 1038291"/>
                      <a:gd name="connsiteX4" fmla="*/ 2247900 w 3362325"/>
                      <a:gd name="connsiteY4" fmla="*/ 65 h 1038291"/>
                      <a:gd name="connsiteX5" fmla="*/ 2857500 w 3362325"/>
                      <a:gd name="connsiteY5" fmla="*/ 1028765 h 1038291"/>
                      <a:gd name="connsiteX6" fmla="*/ 3362325 w 3362325"/>
                      <a:gd name="connsiteY6" fmla="*/ 9590 h 1038291"/>
                      <a:gd name="connsiteX0" fmla="*/ 0 w 3362325"/>
                      <a:gd name="connsiteY0" fmla="*/ 47690 h 1038291"/>
                      <a:gd name="connsiteX1" fmla="*/ 552450 w 3362325"/>
                      <a:gd name="connsiteY1" fmla="*/ 1038290 h 1038291"/>
                      <a:gd name="connsiteX2" fmla="*/ 1114425 w 3362325"/>
                      <a:gd name="connsiteY2" fmla="*/ 65 h 1038291"/>
                      <a:gd name="connsiteX3" fmla="*/ 1638300 w 3362325"/>
                      <a:gd name="connsiteY3" fmla="*/ 1038290 h 1038291"/>
                      <a:gd name="connsiteX4" fmla="*/ 2247900 w 3362325"/>
                      <a:gd name="connsiteY4" fmla="*/ 65 h 1038291"/>
                      <a:gd name="connsiteX5" fmla="*/ 2857500 w 3362325"/>
                      <a:gd name="connsiteY5" fmla="*/ 1028765 h 1038291"/>
                      <a:gd name="connsiteX6" fmla="*/ 3362325 w 3362325"/>
                      <a:gd name="connsiteY6" fmla="*/ 9590 h 1038291"/>
                      <a:gd name="connsiteX0" fmla="*/ 0 w 3362325"/>
                      <a:gd name="connsiteY0" fmla="*/ 19115 h 1038297"/>
                      <a:gd name="connsiteX1" fmla="*/ 552450 w 3362325"/>
                      <a:gd name="connsiteY1" fmla="*/ 1038290 h 1038297"/>
                      <a:gd name="connsiteX2" fmla="*/ 1114425 w 3362325"/>
                      <a:gd name="connsiteY2" fmla="*/ 65 h 1038297"/>
                      <a:gd name="connsiteX3" fmla="*/ 1638300 w 3362325"/>
                      <a:gd name="connsiteY3" fmla="*/ 1038290 h 1038297"/>
                      <a:gd name="connsiteX4" fmla="*/ 2247900 w 3362325"/>
                      <a:gd name="connsiteY4" fmla="*/ 65 h 1038297"/>
                      <a:gd name="connsiteX5" fmla="*/ 2857500 w 3362325"/>
                      <a:gd name="connsiteY5" fmla="*/ 1028765 h 1038297"/>
                      <a:gd name="connsiteX6" fmla="*/ 3362325 w 3362325"/>
                      <a:gd name="connsiteY6" fmla="*/ 9590 h 1038297"/>
                      <a:gd name="connsiteX0" fmla="*/ 0 w 3362325"/>
                      <a:gd name="connsiteY0" fmla="*/ 19115 h 1038297"/>
                      <a:gd name="connsiteX1" fmla="*/ 552450 w 3362325"/>
                      <a:gd name="connsiteY1" fmla="*/ 1038290 h 1038297"/>
                      <a:gd name="connsiteX2" fmla="*/ 1114425 w 3362325"/>
                      <a:gd name="connsiteY2" fmla="*/ 65 h 1038297"/>
                      <a:gd name="connsiteX3" fmla="*/ 1638300 w 3362325"/>
                      <a:gd name="connsiteY3" fmla="*/ 1038290 h 1038297"/>
                      <a:gd name="connsiteX4" fmla="*/ 2247900 w 3362325"/>
                      <a:gd name="connsiteY4" fmla="*/ 65 h 1038297"/>
                      <a:gd name="connsiteX5" fmla="*/ 2857500 w 3362325"/>
                      <a:gd name="connsiteY5" fmla="*/ 1028765 h 1038297"/>
                      <a:gd name="connsiteX6" fmla="*/ 3362325 w 3362325"/>
                      <a:gd name="connsiteY6" fmla="*/ 9590 h 1038297"/>
                      <a:gd name="connsiteX0" fmla="*/ 0 w 3409950"/>
                      <a:gd name="connsiteY0" fmla="*/ 19115 h 1038297"/>
                      <a:gd name="connsiteX1" fmla="*/ 552450 w 3409950"/>
                      <a:gd name="connsiteY1" fmla="*/ 1038290 h 1038297"/>
                      <a:gd name="connsiteX2" fmla="*/ 1114425 w 3409950"/>
                      <a:gd name="connsiteY2" fmla="*/ 65 h 1038297"/>
                      <a:gd name="connsiteX3" fmla="*/ 1638300 w 3409950"/>
                      <a:gd name="connsiteY3" fmla="*/ 1038290 h 1038297"/>
                      <a:gd name="connsiteX4" fmla="*/ 2247900 w 3409950"/>
                      <a:gd name="connsiteY4" fmla="*/ 65 h 1038297"/>
                      <a:gd name="connsiteX5" fmla="*/ 2857500 w 3409950"/>
                      <a:gd name="connsiteY5" fmla="*/ 1028765 h 1038297"/>
                      <a:gd name="connsiteX6" fmla="*/ 3409950 w 3409950"/>
                      <a:gd name="connsiteY6" fmla="*/ 9590 h 1038297"/>
                      <a:gd name="connsiteX0" fmla="*/ 0 w 3409950"/>
                      <a:gd name="connsiteY0" fmla="*/ 19052 h 1038234"/>
                      <a:gd name="connsiteX1" fmla="*/ 552450 w 3409950"/>
                      <a:gd name="connsiteY1" fmla="*/ 1038227 h 1038234"/>
                      <a:gd name="connsiteX2" fmla="*/ 1114425 w 3409950"/>
                      <a:gd name="connsiteY2" fmla="*/ 2 h 1038234"/>
                      <a:gd name="connsiteX3" fmla="*/ 1695450 w 3409950"/>
                      <a:gd name="connsiteY3" fmla="*/ 1028702 h 1038234"/>
                      <a:gd name="connsiteX4" fmla="*/ 2247900 w 3409950"/>
                      <a:gd name="connsiteY4" fmla="*/ 2 h 1038234"/>
                      <a:gd name="connsiteX5" fmla="*/ 2857500 w 3409950"/>
                      <a:gd name="connsiteY5" fmla="*/ 1028702 h 1038234"/>
                      <a:gd name="connsiteX6" fmla="*/ 3409950 w 3409950"/>
                      <a:gd name="connsiteY6" fmla="*/ 9527 h 1038234"/>
                      <a:gd name="connsiteX0" fmla="*/ 0 w 3409950"/>
                      <a:gd name="connsiteY0" fmla="*/ 19052 h 1038234"/>
                      <a:gd name="connsiteX1" fmla="*/ 552450 w 3409950"/>
                      <a:gd name="connsiteY1" fmla="*/ 1038227 h 1038234"/>
                      <a:gd name="connsiteX2" fmla="*/ 1114425 w 3409950"/>
                      <a:gd name="connsiteY2" fmla="*/ 2 h 1038234"/>
                      <a:gd name="connsiteX3" fmla="*/ 1695450 w 3409950"/>
                      <a:gd name="connsiteY3" fmla="*/ 1028702 h 1038234"/>
                      <a:gd name="connsiteX4" fmla="*/ 2247900 w 3409950"/>
                      <a:gd name="connsiteY4" fmla="*/ 2 h 1038234"/>
                      <a:gd name="connsiteX5" fmla="*/ 2857500 w 3409950"/>
                      <a:gd name="connsiteY5" fmla="*/ 1028702 h 1038234"/>
                      <a:gd name="connsiteX6" fmla="*/ 3409950 w 3409950"/>
                      <a:gd name="connsiteY6" fmla="*/ 9527 h 1038234"/>
                      <a:gd name="connsiteX0" fmla="*/ 0 w 3448050"/>
                      <a:gd name="connsiteY0" fmla="*/ 2 h 1038227"/>
                      <a:gd name="connsiteX1" fmla="*/ 590550 w 3448050"/>
                      <a:gd name="connsiteY1" fmla="*/ 1038227 h 1038227"/>
                      <a:gd name="connsiteX2" fmla="*/ 1152525 w 3448050"/>
                      <a:gd name="connsiteY2" fmla="*/ 2 h 1038227"/>
                      <a:gd name="connsiteX3" fmla="*/ 1733550 w 3448050"/>
                      <a:gd name="connsiteY3" fmla="*/ 1028702 h 1038227"/>
                      <a:gd name="connsiteX4" fmla="*/ 2286000 w 3448050"/>
                      <a:gd name="connsiteY4" fmla="*/ 2 h 1038227"/>
                      <a:gd name="connsiteX5" fmla="*/ 2895600 w 3448050"/>
                      <a:gd name="connsiteY5" fmla="*/ 1028702 h 1038227"/>
                      <a:gd name="connsiteX6" fmla="*/ 3448050 w 3448050"/>
                      <a:gd name="connsiteY6" fmla="*/ 9527 h 1038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48050" h="1038227">
                        <a:moveTo>
                          <a:pt x="0" y="2"/>
                        </a:moveTo>
                        <a:cubicBezTo>
                          <a:pt x="292100" y="9527"/>
                          <a:pt x="398463" y="1038227"/>
                          <a:pt x="590550" y="1038227"/>
                        </a:cubicBezTo>
                        <a:cubicBezTo>
                          <a:pt x="782637" y="1038227"/>
                          <a:pt x="962025" y="1589"/>
                          <a:pt x="1152525" y="2"/>
                        </a:cubicBezTo>
                        <a:cubicBezTo>
                          <a:pt x="1343025" y="-1585"/>
                          <a:pt x="1516063" y="1028702"/>
                          <a:pt x="1733550" y="1028702"/>
                        </a:cubicBezTo>
                        <a:cubicBezTo>
                          <a:pt x="1951037" y="1028702"/>
                          <a:pt x="2092325" y="2"/>
                          <a:pt x="2286000" y="2"/>
                        </a:cubicBezTo>
                        <a:cubicBezTo>
                          <a:pt x="2479675" y="2"/>
                          <a:pt x="2701925" y="1027115"/>
                          <a:pt x="2895600" y="1028702"/>
                        </a:cubicBezTo>
                        <a:cubicBezTo>
                          <a:pt x="3089275" y="1030289"/>
                          <a:pt x="3167062" y="26196"/>
                          <a:pt x="3448050" y="9527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40" name="Volný tvar 39"/>
                  <p:cNvSpPr/>
                  <p:nvPr/>
                </p:nvSpPr>
                <p:spPr>
                  <a:xfrm rot="15475068">
                    <a:off x="5566981" y="4892084"/>
                    <a:ext cx="448394" cy="102204"/>
                  </a:xfrm>
                  <a:custGeom>
                    <a:avLst/>
                    <a:gdLst>
                      <a:gd name="connsiteX0" fmla="*/ 0 w 3638550"/>
                      <a:gd name="connsiteY0" fmla="*/ 495300 h 1162052"/>
                      <a:gd name="connsiteX1" fmla="*/ 276225 w 3638550"/>
                      <a:gd name="connsiteY1" fmla="*/ 114300 h 1162052"/>
                      <a:gd name="connsiteX2" fmla="*/ 828675 w 3638550"/>
                      <a:gd name="connsiteY2" fmla="*/ 1162050 h 1162052"/>
                      <a:gd name="connsiteX3" fmla="*/ 1390650 w 3638550"/>
                      <a:gd name="connsiteY3" fmla="*/ 104775 h 1162052"/>
                      <a:gd name="connsiteX4" fmla="*/ 1924050 w 3638550"/>
                      <a:gd name="connsiteY4" fmla="*/ 1066800 h 1162052"/>
                      <a:gd name="connsiteX5" fmla="*/ 2495550 w 3638550"/>
                      <a:gd name="connsiteY5" fmla="*/ 28575 h 1162052"/>
                      <a:gd name="connsiteX6" fmla="*/ 3095625 w 3638550"/>
                      <a:gd name="connsiteY6" fmla="*/ 1066800 h 1162052"/>
                      <a:gd name="connsiteX7" fmla="*/ 3638550 w 3638550"/>
                      <a:gd name="connsiteY7" fmla="*/ 0 h 1162052"/>
                      <a:gd name="connsiteX0" fmla="*/ 0 w 3609975"/>
                      <a:gd name="connsiteY0" fmla="*/ 466725 h 1133477"/>
                      <a:gd name="connsiteX1" fmla="*/ 276225 w 3609975"/>
                      <a:gd name="connsiteY1" fmla="*/ 85725 h 1133477"/>
                      <a:gd name="connsiteX2" fmla="*/ 828675 w 3609975"/>
                      <a:gd name="connsiteY2" fmla="*/ 1133475 h 1133477"/>
                      <a:gd name="connsiteX3" fmla="*/ 1390650 w 3609975"/>
                      <a:gd name="connsiteY3" fmla="*/ 76200 h 1133477"/>
                      <a:gd name="connsiteX4" fmla="*/ 1924050 w 3609975"/>
                      <a:gd name="connsiteY4" fmla="*/ 1038225 h 1133477"/>
                      <a:gd name="connsiteX5" fmla="*/ 2495550 w 3609975"/>
                      <a:gd name="connsiteY5" fmla="*/ 0 h 1133477"/>
                      <a:gd name="connsiteX6" fmla="*/ 3095625 w 3609975"/>
                      <a:gd name="connsiteY6" fmla="*/ 1038225 h 1133477"/>
                      <a:gd name="connsiteX7" fmla="*/ 3609975 w 3609975"/>
                      <a:gd name="connsiteY7" fmla="*/ 104775 h 1133477"/>
                      <a:gd name="connsiteX0" fmla="*/ 0 w 3648075"/>
                      <a:gd name="connsiteY0" fmla="*/ 466725 h 1133477"/>
                      <a:gd name="connsiteX1" fmla="*/ 276225 w 3648075"/>
                      <a:gd name="connsiteY1" fmla="*/ 85725 h 1133477"/>
                      <a:gd name="connsiteX2" fmla="*/ 828675 w 3648075"/>
                      <a:gd name="connsiteY2" fmla="*/ 1133475 h 1133477"/>
                      <a:gd name="connsiteX3" fmla="*/ 1390650 w 3648075"/>
                      <a:gd name="connsiteY3" fmla="*/ 76200 h 1133477"/>
                      <a:gd name="connsiteX4" fmla="*/ 1924050 w 3648075"/>
                      <a:gd name="connsiteY4" fmla="*/ 1038225 h 1133477"/>
                      <a:gd name="connsiteX5" fmla="*/ 2495550 w 3648075"/>
                      <a:gd name="connsiteY5" fmla="*/ 0 h 1133477"/>
                      <a:gd name="connsiteX6" fmla="*/ 3095625 w 3648075"/>
                      <a:gd name="connsiteY6" fmla="*/ 1038225 h 1133477"/>
                      <a:gd name="connsiteX7" fmla="*/ 3648075 w 3648075"/>
                      <a:gd name="connsiteY7" fmla="*/ 19050 h 1133477"/>
                      <a:gd name="connsiteX0" fmla="*/ 0 w 3648075"/>
                      <a:gd name="connsiteY0" fmla="*/ 466726 h 1133478"/>
                      <a:gd name="connsiteX1" fmla="*/ 276225 w 3648075"/>
                      <a:gd name="connsiteY1" fmla="*/ 85726 h 1133478"/>
                      <a:gd name="connsiteX2" fmla="*/ 828675 w 3648075"/>
                      <a:gd name="connsiteY2" fmla="*/ 1133476 h 1133478"/>
                      <a:gd name="connsiteX3" fmla="*/ 1390650 w 3648075"/>
                      <a:gd name="connsiteY3" fmla="*/ 76201 h 1133478"/>
                      <a:gd name="connsiteX4" fmla="*/ 1924050 w 3648075"/>
                      <a:gd name="connsiteY4" fmla="*/ 1038226 h 1133478"/>
                      <a:gd name="connsiteX5" fmla="*/ 2495550 w 3648075"/>
                      <a:gd name="connsiteY5" fmla="*/ 1 h 1133478"/>
                      <a:gd name="connsiteX6" fmla="*/ 3143250 w 3648075"/>
                      <a:gd name="connsiteY6" fmla="*/ 1028701 h 1133478"/>
                      <a:gd name="connsiteX7" fmla="*/ 3648075 w 3648075"/>
                      <a:gd name="connsiteY7" fmla="*/ 19051 h 1133478"/>
                      <a:gd name="connsiteX0" fmla="*/ 0 w 3648075"/>
                      <a:gd name="connsiteY0" fmla="*/ 466726 h 1133478"/>
                      <a:gd name="connsiteX1" fmla="*/ 276225 w 3648075"/>
                      <a:gd name="connsiteY1" fmla="*/ 85726 h 1133478"/>
                      <a:gd name="connsiteX2" fmla="*/ 828675 w 3648075"/>
                      <a:gd name="connsiteY2" fmla="*/ 1133476 h 1133478"/>
                      <a:gd name="connsiteX3" fmla="*/ 1390650 w 3648075"/>
                      <a:gd name="connsiteY3" fmla="*/ 76201 h 1133478"/>
                      <a:gd name="connsiteX4" fmla="*/ 1924050 w 3648075"/>
                      <a:gd name="connsiteY4" fmla="*/ 1038226 h 1133478"/>
                      <a:gd name="connsiteX5" fmla="*/ 2533650 w 3648075"/>
                      <a:gd name="connsiteY5" fmla="*/ 1 h 1133478"/>
                      <a:gd name="connsiteX6" fmla="*/ 3143250 w 3648075"/>
                      <a:gd name="connsiteY6" fmla="*/ 1028701 h 1133478"/>
                      <a:gd name="connsiteX7" fmla="*/ 3648075 w 3648075"/>
                      <a:gd name="connsiteY7" fmla="*/ 19051 h 1133478"/>
                      <a:gd name="connsiteX0" fmla="*/ 0 w 3648075"/>
                      <a:gd name="connsiteY0" fmla="*/ 466726 h 1133547"/>
                      <a:gd name="connsiteX1" fmla="*/ 276225 w 3648075"/>
                      <a:gd name="connsiteY1" fmla="*/ 85726 h 1133547"/>
                      <a:gd name="connsiteX2" fmla="*/ 828675 w 3648075"/>
                      <a:gd name="connsiteY2" fmla="*/ 1133476 h 1133547"/>
                      <a:gd name="connsiteX3" fmla="*/ 1400175 w 3648075"/>
                      <a:gd name="connsiteY3" fmla="*/ 28576 h 1133547"/>
                      <a:gd name="connsiteX4" fmla="*/ 1924050 w 3648075"/>
                      <a:gd name="connsiteY4" fmla="*/ 1038226 h 1133547"/>
                      <a:gd name="connsiteX5" fmla="*/ 2533650 w 3648075"/>
                      <a:gd name="connsiteY5" fmla="*/ 1 h 1133547"/>
                      <a:gd name="connsiteX6" fmla="*/ 3143250 w 3648075"/>
                      <a:gd name="connsiteY6" fmla="*/ 1028701 h 1133547"/>
                      <a:gd name="connsiteX7" fmla="*/ 3648075 w 3648075"/>
                      <a:gd name="connsiteY7" fmla="*/ 19051 h 1133547"/>
                      <a:gd name="connsiteX0" fmla="*/ 0 w 3648075"/>
                      <a:gd name="connsiteY0" fmla="*/ 466726 h 1133483"/>
                      <a:gd name="connsiteX1" fmla="*/ 285750 w 3648075"/>
                      <a:gd name="connsiteY1" fmla="*/ 47626 h 1133483"/>
                      <a:gd name="connsiteX2" fmla="*/ 828675 w 3648075"/>
                      <a:gd name="connsiteY2" fmla="*/ 1133476 h 1133483"/>
                      <a:gd name="connsiteX3" fmla="*/ 1400175 w 3648075"/>
                      <a:gd name="connsiteY3" fmla="*/ 28576 h 1133483"/>
                      <a:gd name="connsiteX4" fmla="*/ 1924050 w 3648075"/>
                      <a:gd name="connsiteY4" fmla="*/ 1038226 h 1133483"/>
                      <a:gd name="connsiteX5" fmla="*/ 2533650 w 3648075"/>
                      <a:gd name="connsiteY5" fmla="*/ 1 h 1133483"/>
                      <a:gd name="connsiteX6" fmla="*/ 3143250 w 3648075"/>
                      <a:gd name="connsiteY6" fmla="*/ 1028701 h 1133483"/>
                      <a:gd name="connsiteX7" fmla="*/ 3648075 w 3648075"/>
                      <a:gd name="connsiteY7" fmla="*/ 19051 h 1133483"/>
                      <a:gd name="connsiteX0" fmla="*/ 0 w 3648075"/>
                      <a:gd name="connsiteY0" fmla="*/ 466726 h 1133482"/>
                      <a:gd name="connsiteX1" fmla="*/ 285750 w 3648075"/>
                      <a:gd name="connsiteY1" fmla="*/ 47626 h 1133482"/>
                      <a:gd name="connsiteX2" fmla="*/ 828675 w 3648075"/>
                      <a:gd name="connsiteY2" fmla="*/ 1133476 h 1133482"/>
                      <a:gd name="connsiteX3" fmla="*/ 1400175 w 3648075"/>
                      <a:gd name="connsiteY3" fmla="*/ 28576 h 1133482"/>
                      <a:gd name="connsiteX4" fmla="*/ 1924050 w 3648075"/>
                      <a:gd name="connsiteY4" fmla="*/ 1038226 h 1133482"/>
                      <a:gd name="connsiteX5" fmla="*/ 2533650 w 3648075"/>
                      <a:gd name="connsiteY5" fmla="*/ 1 h 1133482"/>
                      <a:gd name="connsiteX6" fmla="*/ 3143250 w 3648075"/>
                      <a:gd name="connsiteY6" fmla="*/ 1028701 h 1133482"/>
                      <a:gd name="connsiteX7" fmla="*/ 3648075 w 3648075"/>
                      <a:gd name="connsiteY7" fmla="*/ 19051 h 1133482"/>
                      <a:gd name="connsiteX0" fmla="*/ 0 w 3648075"/>
                      <a:gd name="connsiteY0" fmla="*/ 466726 h 1133482"/>
                      <a:gd name="connsiteX1" fmla="*/ 285750 w 3648075"/>
                      <a:gd name="connsiteY1" fmla="*/ 47626 h 1133482"/>
                      <a:gd name="connsiteX2" fmla="*/ 828675 w 3648075"/>
                      <a:gd name="connsiteY2" fmla="*/ 1133476 h 1133482"/>
                      <a:gd name="connsiteX3" fmla="*/ 1400175 w 3648075"/>
                      <a:gd name="connsiteY3" fmla="*/ 28576 h 1133482"/>
                      <a:gd name="connsiteX4" fmla="*/ 1924050 w 3648075"/>
                      <a:gd name="connsiteY4" fmla="*/ 1038226 h 1133482"/>
                      <a:gd name="connsiteX5" fmla="*/ 2533650 w 3648075"/>
                      <a:gd name="connsiteY5" fmla="*/ 1 h 1133482"/>
                      <a:gd name="connsiteX6" fmla="*/ 3143250 w 3648075"/>
                      <a:gd name="connsiteY6" fmla="*/ 1028701 h 1133482"/>
                      <a:gd name="connsiteX7" fmla="*/ 3648075 w 3648075"/>
                      <a:gd name="connsiteY7" fmla="*/ 19051 h 1133482"/>
                      <a:gd name="connsiteX0" fmla="*/ 0 w 3648075"/>
                      <a:gd name="connsiteY0" fmla="*/ 466726 h 1038242"/>
                      <a:gd name="connsiteX1" fmla="*/ 285750 w 3648075"/>
                      <a:gd name="connsiteY1" fmla="*/ 47626 h 1038242"/>
                      <a:gd name="connsiteX2" fmla="*/ 838200 w 3648075"/>
                      <a:gd name="connsiteY2" fmla="*/ 1038226 h 1038242"/>
                      <a:gd name="connsiteX3" fmla="*/ 1400175 w 3648075"/>
                      <a:gd name="connsiteY3" fmla="*/ 28576 h 1038242"/>
                      <a:gd name="connsiteX4" fmla="*/ 1924050 w 3648075"/>
                      <a:gd name="connsiteY4" fmla="*/ 1038226 h 1038242"/>
                      <a:gd name="connsiteX5" fmla="*/ 2533650 w 3648075"/>
                      <a:gd name="connsiteY5" fmla="*/ 1 h 1038242"/>
                      <a:gd name="connsiteX6" fmla="*/ 3143250 w 3648075"/>
                      <a:gd name="connsiteY6" fmla="*/ 1028701 h 1038242"/>
                      <a:gd name="connsiteX7" fmla="*/ 3648075 w 3648075"/>
                      <a:gd name="connsiteY7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19051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9526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9526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9526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9526 h 1038242"/>
                      <a:gd name="connsiteX0" fmla="*/ 0 w 3362325"/>
                      <a:gd name="connsiteY0" fmla="*/ 47626 h 1038242"/>
                      <a:gd name="connsiteX1" fmla="*/ 552450 w 3362325"/>
                      <a:gd name="connsiteY1" fmla="*/ 1038226 h 1038242"/>
                      <a:gd name="connsiteX2" fmla="*/ 1114425 w 3362325"/>
                      <a:gd name="connsiteY2" fmla="*/ 28576 h 1038242"/>
                      <a:gd name="connsiteX3" fmla="*/ 1638300 w 3362325"/>
                      <a:gd name="connsiteY3" fmla="*/ 1038226 h 1038242"/>
                      <a:gd name="connsiteX4" fmla="*/ 2247900 w 3362325"/>
                      <a:gd name="connsiteY4" fmla="*/ 1 h 1038242"/>
                      <a:gd name="connsiteX5" fmla="*/ 2857500 w 3362325"/>
                      <a:gd name="connsiteY5" fmla="*/ 1028701 h 1038242"/>
                      <a:gd name="connsiteX6" fmla="*/ 3362325 w 3362325"/>
                      <a:gd name="connsiteY6" fmla="*/ 9526 h 1038242"/>
                      <a:gd name="connsiteX0" fmla="*/ 0 w 3362325"/>
                      <a:gd name="connsiteY0" fmla="*/ 47690 h 1038337"/>
                      <a:gd name="connsiteX1" fmla="*/ 552450 w 3362325"/>
                      <a:gd name="connsiteY1" fmla="*/ 1038290 h 1038337"/>
                      <a:gd name="connsiteX2" fmla="*/ 1114425 w 3362325"/>
                      <a:gd name="connsiteY2" fmla="*/ 65 h 1038337"/>
                      <a:gd name="connsiteX3" fmla="*/ 1638300 w 3362325"/>
                      <a:gd name="connsiteY3" fmla="*/ 1038290 h 1038337"/>
                      <a:gd name="connsiteX4" fmla="*/ 2247900 w 3362325"/>
                      <a:gd name="connsiteY4" fmla="*/ 65 h 1038337"/>
                      <a:gd name="connsiteX5" fmla="*/ 2857500 w 3362325"/>
                      <a:gd name="connsiteY5" fmla="*/ 1028765 h 1038337"/>
                      <a:gd name="connsiteX6" fmla="*/ 3362325 w 3362325"/>
                      <a:gd name="connsiteY6" fmla="*/ 9590 h 1038337"/>
                      <a:gd name="connsiteX0" fmla="*/ 0 w 3362325"/>
                      <a:gd name="connsiteY0" fmla="*/ 47690 h 1038291"/>
                      <a:gd name="connsiteX1" fmla="*/ 552450 w 3362325"/>
                      <a:gd name="connsiteY1" fmla="*/ 1038290 h 1038291"/>
                      <a:gd name="connsiteX2" fmla="*/ 1114425 w 3362325"/>
                      <a:gd name="connsiteY2" fmla="*/ 65 h 1038291"/>
                      <a:gd name="connsiteX3" fmla="*/ 1638300 w 3362325"/>
                      <a:gd name="connsiteY3" fmla="*/ 1038290 h 1038291"/>
                      <a:gd name="connsiteX4" fmla="*/ 2247900 w 3362325"/>
                      <a:gd name="connsiteY4" fmla="*/ 65 h 1038291"/>
                      <a:gd name="connsiteX5" fmla="*/ 2857500 w 3362325"/>
                      <a:gd name="connsiteY5" fmla="*/ 1028765 h 1038291"/>
                      <a:gd name="connsiteX6" fmla="*/ 3362325 w 3362325"/>
                      <a:gd name="connsiteY6" fmla="*/ 9590 h 1038291"/>
                      <a:gd name="connsiteX0" fmla="*/ 0 w 3362325"/>
                      <a:gd name="connsiteY0" fmla="*/ 47690 h 1038291"/>
                      <a:gd name="connsiteX1" fmla="*/ 552450 w 3362325"/>
                      <a:gd name="connsiteY1" fmla="*/ 1038290 h 1038291"/>
                      <a:gd name="connsiteX2" fmla="*/ 1114425 w 3362325"/>
                      <a:gd name="connsiteY2" fmla="*/ 65 h 1038291"/>
                      <a:gd name="connsiteX3" fmla="*/ 1638300 w 3362325"/>
                      <a:gd name="connsiteY3" fmla="*/ 1038290 h 1038291"/>
                      <a:gd name="connsiteX4" fmla="*/ 2247900 w 3362325"/>
                      <a:gd name="connsiteY4" fmla="*/ 65 h 1038291"/>
                      <a:gd name="connsiteX5" fmla="*/ 2857500 w 3362325"/>
                      <a:gd name="connsiteY5" fmla="*/ 1028765 h 1038291"/>
                      <a:gd name="connsiteX6" fmla="*/ 3362325 w 3362325"/>
                      <a:gd name="connsiteY6" fmla="*/ 9590 h 1038291"/>
                      <a:gd name="connsiteX0" fmla="*/ 0 w 3362325"/>
                      <a:gd name="connsiteY0" fmla="*/ 19115 h 1038297"/>
                      <a:gd name="connsiteX1" fmla="*/ 552450 w 3362325"/>
                      <a:gd name="connsiteY1" fmla="*/ 1038290 h 1038297"/>
                      <a:gd name="connsiteX2" fmla="*/ 1114425 w 3362325"/>
                      <a:gd name="connsiteY2" fmla="*/ 65 h 1038297"/>
                      <a:gd name="connsiteX3" fmla="*/ 1638300 w 3362325"/>
                      <a:gd name="connsiteY3" fmla="*/ 1038290 h 1038297"/>
                      <a:gd name="connsiteX4" fmla="*/ 2247900 w 3362325"/>
                      <a:gd name="connsiteY4" fmla="*/ 65 h 1038297"/>
                      <a:gd name="connsiteX5" fmla="*/ 2857500 w 3362325"/>
                      <a:gd name="connsiteY5" fmla="*/ 1028765 h 1038297"/>
                      <a:gd name="connsiteX6" fmla="*/ 3362325 w 3362325"/>
                      <a:gd name="connsiteY6" fmla="*/ 9590 h 1038297"/>
                      <a:gd name="connsiteX0" fmla="*/ 0 w 3362325"/>
                      <a:gd name="connsiteY0" fmla="*/ 19115 h 1038297"/>
                      <a:gd name="connsiteX1" fmla="*/ 552450 w 3362325"/>
                      <a:gd name="connsiteY1" fmla="*/ 1038290 h 1038297"/>
                      <a:gd name="connsiteX2" fmla="*/ 1114425 w 3362325"/>
                      <a:gd name="connsiteY2" fmla="*/ 65 h 1038297"/>
                      <a:gd name="connsiteX3" fmla="*/ 1638300 w 3362325"/>
                      <a:gd name="connsiteY3" fmla="*/ 1038290 h 1038297"/>
                      <a:gd name="connsiteX4" fmla="*/ 2247900 w 3362325"/>
                      <a:gd name="connsiteY4" fmla="*/ 65 h 1038297"/>
                      <a:gd name="connsiteX5" fmla="*/ 2857500 w 3362325"/>
                      <a:gd name="connsiteY5" fmla="*/ 1028765 h 1038297"/>
                      <a:gd name="connsiteX6" fmla="*/ 3362325 w 3362325"/>
                      <a:gd name="connsiteY6" fmla="*/ 9590 h 1038297"/>
                      <a:gd name="connsiteX0" fmla="*/ 0 w 3409950"/>
                      <a:gd name="connsiteY0" fmla="*/ 19115 h 1038297"/>
                      <a:gd name="connsiteX1" fmla="*/ 552450 w 3409950"/>
                      <a:gd name="connsiteY1" fmla="*/ 1038290 h 1038297"/>
                      <a:gd name="connsiteX2" fmla="*/ 1114425 w 3409950"/>
                      <a:gd name="connsiteY2" fmla="*/ 65 h 1038297"/>
                      <a:gd name="connsiteX3" fmla="*/ 1638300 w 3409950"/>
                      <a:gd name="connsiteY3" fmla="*/ 1038290 h 1038297"/>
                      <a:gd name="connsiteX4" fmla="*/ 2247900 w 3409950"/>
                      <a:gd name="connsiteY4" fmla="*/ 65 h 1038297"/>
                      <a:gd name="connsiteX5" fmla="*/ 2857500 w 3409950"/>
                      <a:gd name="connsiteY5" fmla="*/ 1028765 h 1038297"/>
                      <a:gd name="connsiteX6" fmla="*/ 3409950 w 3409950"/>
                      <a:gd name="connsiteY6" fmla="*/ 9590 h 1038297"/>
                      <a:gd name="connsiteX0" fmla="*/ 0 w 3409950"/>
                      <a:gd name="connsiteY0" fmla="*/ 19052 h 1038234"/>
                      <a:gd name="connsiteX1" fmla="*/ 552450 w 3409950"/>
                      <a:gd name="connsiteY1" fmla="*/ 1038227 h 1038234"/>
                      <a:gd name="connsiteX2" fmla="*/ 1114425 w 3409950"/>
                      <a:gd name="connsiteY2" fmla="*/ 2 h 1038234"/>
                      <a:gd name="connsiteX3" fmla="*/ 1695450 w 3409950"/>
                      <a:gd name="connsiteY3" fmla="*/ 1028702 h 1038234"/>
                      <a:gd name="connsiteX4" fmla="*/ 2247900 w 3409950"/>
                      <a:gd name="connsiteY4" fmla="*/ 2 h 1038234"/>
                      <a:gd name="connsiteX5" fmla="*/ 2857500 w 3409950"/>
                      <a:gd name="connsiteY5" fmla="*/ 1028702 h 1038234"/>
                      <a:gd name="connsiteX6" fmla="*/ 3409950 w 3409950"/>
                      <a:gd name="connsiteY6" fmla="*/ 9527 h 1038234"/>
                      <a:gd name="connsiteX0" fmla="*/ 0 w 3409950"/>
                      <a:gd name="connsiteY0" fmla="*/ 19052 h 1038234"/>
                      <a:gd name="connsiteX1" fmla="*/ 552450 w 3409950"/>
                      <a:gd name="connsiteY1" fmla="*/ 1038227 h 1038234"/>
                      <a:gd name="connsiteX2" fmla="*/ 1114425 w 3409950"/>
                      <a:gd name="connsiteY2" fmla="*/ 2 h 1038234"/>
                      <a:gd name="connsiteX3" fmla="*/ 1695450 w 3409950"/>
                      <a:gd name="connsiteY3" fmla="*/ 1028702 h 1038234"/>
                      <a:gd name="connsiteX4" fmla="*/ 2247900 w 3409950"/>
                      <a:gd name="connsiteY4" fmla="*/ 2 h 1038234"/>
                      <a:gd name="connsiteX5" fmla="*/ 2857500 w 3409950"/>
                      <a:gd name="connsiteY5" fmla="*/ 1028702 h 1038234"/>
                      <a:gd name="connsiteX6" fmla="*/ 3409950 w 3409950"/>
                      <a:gd name="connsiteY6" fmla="*/ 9527 h 1038234"/>
                      <a:gd name="connsiteX0" fmla="*/ 0 w 3448050"/>
                      <a:gd name="connsiteY0" fmla="*/ 2 h 1038227"/>
                      <a:gd name="connsiteX1" fmla="*/ 590550 w 3448050"/>
                      <a:gd name="connsiteY1" fmla="*/ 1038227 h 1038227"/>
                      <a:gd name="connsiteX2" fmla="*/ 1152525 w 3448050"/>
                      <a:gd name="connsiteY2" fmla="*/ 2 h 1038227"/>
                      <a:gd name="connsiteX3" fmla="*/ 1733550 w 3448050"/>
                      <a:gd name="connsiteY3" fmla="*/ 1028702 h 1038227"/>
                      <a:gd name="connsiteX4" fmla="*/ 2286000 w 3448050"/>
                      <a:gd name="connsiteY4" fmla="*/ 2 h 1038227"/>
                      <a:gd name="connsiteX5" fmla="*/ 2895600 w 3448050"/>
                      <a:gd name="connsiteY5" fmla="*/ 1028702 h 1038227"/>
                      <a:gd name="connsiteX6" fmla="*/ 3448050 w 3448050"/>
                      <a:gd name="connsiteY6" fmla="*/ 9527 h 1038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48050" h="1038227">
                        <a:moveTo>
                          <a:pt x="0" y="2"/>
                        </a:moveTo>
                        <a:cubicBezTo>
                          <a:pt x="292100" y="9527"/>
                          <a:pt x="398463" y="1038227"/>
                          <a:pt x="590550" y="1038227"/>
                        </a:cubicBezTo>
                        <a:cubicBezTo>
                          <a:pt x="782637" y="1038227"/>
                          <a:pt x="962025" y="1589"/>
                          <a:pt x="1152525" y="2"/>
                        </a:cubicBezTo>
                        <a:cubicBezTo>
                          <a:pt x="1343025" y="-1585"/>
                          <a:pt x="1516063" y="1028702"/>
                          <a:pt x="1733550" y="1028702"/>
                        </a:cubicBezTo>
                        <a:cubicBezTo>
                          <a:pt x="1951037" y="1028702"/>
                          <a:pt x="2092325" y="2"/>
                          <a:pt x="2286000" y="2"/>
                        </a:cubicBezTo>
                        <a:cubicBezTo>
                          <a:pt x="2479675" y="2"/>
                          <a:pt x="2701925" y="1027115"/>
                          <a:pt x="2895600" y="1028702"/>
                        </a:cubicBezTo>
                        <a:cubicBezTo>
                          <a:pt x="3089275" y="1030289"/>
                          <a:pt x="3167062" y="26196"/>
                          <a:pt x="3448050" y="9527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</p:grpSp>
          </p:grpSp>
          <p:grpSp>
            <p:nvGrpSpPr>
              <p:cNvPr id="34" name="Skupina 54"/>
              <p:cNvGrpSpPr>
                <a:grpSpLocks/>
              </p:cNvGrpSpPr>
              <p:nvPr/>
            </p:nvGrpSpPr>
            <p:grpSpPr bwMode="auto">
              <a:xfrm rot="2700000">
                <a:off x="1545975" y="932204"/>
                <a:ext cx="56474" cy="303742"/>
                <a:chOff x="1682727" y="1700132"/>
                <a:chExt cx="58198" cy="454551"/>
              </a:xfrm>
            </p:grpSpPr>
            <p:sp>
              <p:nvSpPr>
                <p:cNvPr id="35" name="Volný tvar 34"/>
                <p:cNvSpPr/>
                <p:nvPr/>
              </p:nvSpPr>
              <p:spPr>
                <a:xfrm rot="15475068">
                  <a:off x="1509669" y="1919374"/>
                  <a:ext cx="409829" cy="51664"/>
                </a:xfrm>
                <a:custGeom>
                  <a:avLst/>
                  <a:gdLst>
                    <a:gd name="connsiteX0" fmla="*/ 0 w 3638550"/>
                    <a:gd name="connsiteY0" fmla="*/ 495300 h 1162052"/>
                    <a:gd name="connsiteX1" fmla="*/ 276225 w 3638550"/>
                    <a:gd name="connsiteY1" fmla="*/ 114300 h 1162052"/>
                    <a:gd name="connsiteX2" fmla="*/ 828675 w 3638550"/>
                    <a:gd name="connsiteY2" fmla="*/ 1162050 h 1162052"/>
                    <a:gd name="connsiteX3" fmla="*/ 1390650 w 3638550"/>
                    <a:gd name="connsiteY3" fmla="*/ 104775 h 1162052"/>
                    <a:gd name="connsiteX4" fmla="*/ 1924050 w 3638550"/>
                    <a:gd name="connsiteY4" fmla="*/ 1066800 h 1162052"/>
                    <a:gd name="connsiteX5" fmla="*/ 2495550 w 3638550"/>
                    <a:gd name="connsiteY5" fmla="*/ 28575 h 1162052"/>
                    <a:gd name="connsiteX6" fmla="*/ 3095625 w 3638550"/>
                    <a:gd name="connsiteY6" fmla="*/ 1066800 h 1162052"/>
                    <a:gd name="connsiteX7" fmla="*/ 3638550 w 3638550"/>
                    <a:gd name="connsiteY7" fmla="*/ 0 h 1162052"/>
                    <a:gd name="connsiteX0" fmla="*/ 0 w 3609975"/>
                    <a:gd name="connsiteY0" fmla="*/ 466725 h 1133477"/>
                    <a:gd name="connsiteX1" fmla="*/ 276225 w 3609975"/>
                    <a:gd name="connsiteY1" fmla="*/ 85725 h 1133477"/>
                    <a:gd name="connsiteX2" fmla="*/ 828675 w 3609975"/>
                    <a:gd name="connsiteY2" fmla="*/ 1133475 h 1133477"/>
                    <a:gd name="connsiteX3" fmla="*/ 1390650 w 3609975"/>
                    <a:gd name="connsiteY3" fmla="*/ 76200 h 1133477"/>
                    <a:gd name="connsiteX4" fmla="*/ 1924050 w 3609975"/>
                    <a:gd name="connsiteY4" fmla="*/ 1038225 h 1133477"/>
                    <a:gd name="connsiteX5" fmla="*/ 2495550 w 3609975"/>
                    <a:gd name="connsiteY5" fmla="*/ 0 h 1133477"/>
                    <a:gd name="connsiteX6" fmla="*/ 3095625 w 3609975"/>
                    <a:gd name="connsiteY6" fmla="*/ 1038225 h 1133477"/>
                    <a:gd name="connsiteX7" fmla="*/ 3609975 w 3609975"/>
                    <a:gd name="connsiteY7" fmla="*/ 104775 h 1133477"/>
                    <a:gd name="connsiteX0" fmla="*/ 0 w 3648075"/>
                    <a:gd name="connsiteY0" fmla="*/ 466725 h 1133477"/>
                    <a:gd name="connsiteX1" fmla="*/ 276225 w 3648075"/>
                    <a:gd name="connsiteY1" fmla="*/ 85725 h 1133477"/>
                    <a:gd name="connsiteX2" fmla="*/ 828675 w 3648075"/>
                    <a:gd name="connsiteY2" fmla="*/ 1133475 h 1133477"/>
                    <a:gd name="connsiteX3" fmla="*/ 1390650 w 3648075"/>
                    <a:gd name="connsiteY3" fmla="*/ 76200 h 1133477"/>
                    <a:gd name="connsiteX4" fmla="*/ 1924050 w 3648075"/>
                    <a:gd name="connsiteY4" fmla="*/ 1038225 h 1133477"/>
                    <a:gd name="connsiteX5" fmla="*/ 2495550 w 3648075"/>
                    <a:gd name="connsiteY5" fmla="*/ 0 h 1133477"/>
                    <a:gd name="connsiteX6" fmla="*/ 3095625 w 3648075"/>
                    <a:gd name="connsiteY6" fmla="*/ 1038225 h 1133477"/>
                    <a:gd name="connsiteX7" fmla="*/ 3648075 w 3648075"/>
                    <a:gd name="connsiteY7" fmla="*/ 19050 h 1133477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4955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5336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547"/>
                    <a:gd name="connsiteX1" fmla="*/ 276225 w 3648075"/>
                    <a:gd name="connsiteY1" fmla="*/ 85726 h 1133547"/>
                    <a:gd name="connsiteX2" fmla="*/ 828675 w 3648075"/>
                    <a:gd name="connsiteY2" fmla="*/ 1133476 h 1133547"/>
                    <a:gd name="connsiteX3" fmla="*/ 1400175 w 3648075"/>
                    <a:gd name="connsiteY3" fmla="*/ 28576 h 1133547"/>
                    <a:gd name="connsiteX4" fmla="*/ 1924050 w 3648075"/>
                    <a:gd name="connsiteY4" fmla="*/ 1038226 h 1133547"/>
                    <a:gd name="connsiteX5" fmla="*/ 2533650 w 3648075"/>
                    <a:gd name="connsiteY5" fmla="*/ 1 h 1133547"/>
                    <a:gd name="connsiteX6" fmla="*/ 3143250 w 3648075"/>
                    <a:gd name="connsiteY6" fmla="*/ 1028701 h 1133547"/>
                    <a:gd name="connsiteX7" fmla="*/ 3648075 w 3648075"/>
                    <a:gd name="connsiteY7" fmla="*/ 19051 h 1133547"/>
                    <a:gd name="connsiteX0" fmla="*/ 0 w 3648075"/>
                    <a:gd name="connsiteY0" fmla="*/ 466726 h 1133483"/>
                    <a:gd name="connsiteX1" fmla="*/ 285750 w 3648075"/>
                    <a:gd name="connsiteY1" fmla="*/ 47626 h 1133483"/>
                    <a:gd name="connsiteX2" fmla="*/ 828675 w 3648075"/>
                    <a:gd name="connsiteY2" fmla="*/ 1133476 h 1133483"/>
                    <a:gd name="connsiteX3" fmla="*/ 1400175 w 3648075"/>
                    <a:gd name="connsiteY3" fmla="*/ 28576 h 1133483"/>
                    <a:gd name="connsiteX4" fmla="*/ 1924050 w 3648075"/>
                    <a:gd name="connsiteY4" fmla="*/ 1038226 h 1133483"/>
                    <a:gd name="connsiteX5" fmla="*/ 2533650 w 3648075"/>
                    <a:gd name="connsiteY5" fmla="*/ 1 h 1133483"/>
                    <a:gd name="connsiteX6" fmla="*/ 3143250 w 3648075"/>
                    <a:gd name="connsiteY6" fmla="*/ 1028701 h 1133483"/>
                    <a:gd name="connsiteX7" fmla="*/ 3648075 w 3648075"/>
                    <a:gd name="connsiteY7" fmla="*/ 19051 h 1133483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038242"/>
                    <a:gd name="connsiteX1" fmla="*/ 285750 w 3648075"/>
                    <a:gd name="connsiteY1" fmla="*/ 47626 h 1038242"/>
                    <a:gd name="connsiteX2" fmla="*/ 838200 w 3648075"/>
                    <a:gd name="connsiteY2" fmla="*/ 1038226 h 1038242"/>
                    <a:gd name="connsiteX3" fmla="*/ 1400175 w 3648075"/>
                    <a:gd name="connsiteY3" fmla="*/ 28576 h 1038242"/>
                    <a:gd name="connsiteX4" fmla="*/ 1924050 w 3648075"/>
                    <a:gd name="connsiteY4" fmla="*/ 1038226 h 1038242"/>
                    <a:gd name="connsiteX5" fmla="*/ 2533650 w 3648075"/>
                    <a:gd name="connsiteY5" fmla="*/ 1 h 1038242"/>
                    <a:gd name="connsiteX6" fmla="*/ 3143250 w 3648075"/>
                    <a:gd name="connsiteY6" fmla="*/ 1028701 h 1038242"/>
                    <a:gd name="connsiteX7" fmla="*/ 3648075 w 3648075"/>
                    <a:gd name="connsiteY7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90 h 1038337"/>
                    <a:gd name="connsiteX1" fmla="*/ 552450 w 3362325"/>
                    <a:gd name="connsiteY1" fmla="*/ 1038290 h 1038337"/>
                    <a:gd name="connsiteX2" fmla="*/ 1114425 w 3362325"/>
                    <a:gd name="connsiteY2" fmla="*/ 65 h 1038337"/>
                    <a:gd name="connsiteX3" fmla="*/ 1638300 w 3362325"/>
                    <a:gd name="connsiteY3" fmla="*/ 1038290 h 1038337"/>
                    <a:gd name="connsiteX4" fmla="*/ 2247900 w 3362325"/>
                    <a:gd name="connsiteY4" fmla="*/ 65 h 1038337"/>
                    <a:gd name="connsiteX5" fmla="*/ 2857500 w 3362325"/>
                    <a:gd name="connsiteY5" fmla="*/ 1028765 h 1038337"/>
                    <a:gd name="connsiteX6" fmla="*/ 3362325 w 3362325"/>
                    <a:gd name="connsiteY6" fmla="*/ 9590 h 1038337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409950"/>
                    <a:gd name="connsiteY0" fmla="*/ 19115 h 1038297"/>
                    <a:gd name="connsiteX1" fmla="*/ 552450 w 3409950"/>
                    <a:gd name="connsiteY1" fmla="*/ 1038290 h 1038297"/>
                    <a:gd name="connsiteX2" fmla="*/ 1114425 w 3409950"/>
                    <a:gd name="connsiteY2" fmla="*/ 65 h 1038297"/>
                    <a:gd name="connsiteX3" fmla="*/ 1638300 w 3409950"/>
                    <a:gd name="connsiteY3" fmla="*/ 1038290 h 1038297"/>
                    <a:gd name="connsiteX4" fmla="*/ 2247900 w 3409950"/>
                    <a:gd name="connsiteY4" fmla="*/ 65 h 1038297"/>
                    <a:gd name="connsiteX5" fmla="*/ 2857500 w 3409950"/>
                    <a:gd name="connsiteY5" fmla="*/ 1028765 h 1038297"/>
                    <a:gd name="connsiteX6" fmla="*/ 3409950 w 3409950"/>
                    <a:gd name="connsiteY6" fmla="*/ 9590 h 1038297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48050"/>
                    <a:gd name="connsiteY0" fmla="*/ 2 h 1038227"/>
                    <a:gd name="connsiteX1" fmla="*/ 590550 w 3448050"/>
                    <a:gd name="connsiteY1" fmla="*/ 1038227 h 1038227"/>
                    <a:gd name="connsiteX2" fmla="*/ 1152525 w 3448050"/>
                    <a:gd name="connsiteY2" fmla="*/ 2 h 1038227"/>
                    <a:gd name="connsiteX3" fmla="*/ 1733550 w 3448050"/>
                    <a:gd name="connsiteY3" fmla="*/ 1028702 h 1038227"/>
                    <a:gd name="connsiteX4" fmla="*/ 2286000 w 3448050"/>
                    <a:gd name="connsiteY4" fmla="*/ 2 h 1038227"/>
                    <a:gd name="connsiteX5" fmla="*/ 2895600 w 3448050"/>
                    <a:gd name="connsiteY5" fmla="*/ 1028702 h 1038227"/>
                    <a:gd name="connsiteX6" fmla="*/ 3448050 w 3448050"/>
                    <a:gd name="connsiteY6" fmla="*/ 9527 h 1038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8050" h="1038227">
                      <a:moveTo>
                        <a:pt x="0" y="2"/>
                      </a:moveTo>
                      <a:cubicBezTo>
                        <a:pt x="292100" y="9527"/>
                        <a:pt x="398463" y="1038227"/>
                        <a:pt x="590550" y="1038227"/>
                      </a:cubicBezTo>
                      <a:cubicBezTo>
                        <a:pt x="782637" y="1038227"/>
                        <a:pt x="962025" y="1589"/>
                        <a:pt x="1152525" y="2"/>
                      </a:cubicBezTo>
                      <a:cubicBezTo>
                        <a:pt x="1343025" y="-1585"/>
                        <a:pt x="1516063" y="1028702"/>
                        <a:pt x="1733550" y="1028702"/>
                      </a:cubicBezTo>
                      <a:cubicBezTo>
                        <a:pt x="1951037" y="1028702"/>
                        <a:pt x="2092325" y="2"/>
                        <a:pt x="2286000" y="2"/>
                      </a:cubicBezTo>
                      <a:cubicBezTo>
                        <a:pt x="2479675" y="2"/>
                        <a:pt x="2701925" y="1027115"/>
                        <a:pt x="2895600" y="1028702"/>
                      </a:cubicBezTo>
                      <a:cubicBezTo>
                        <a:pt x="3089275" y="1030289"/>
                        <a:pt x="3167062" y="26196"/>
                        <a:pt x="3448050" y="9527"/>
                      </a:cubicBezTo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36" name="Volný tvar 35"/>
                <p:cNvSpPr/>
                <p:nvPr/>
              </p:nvSpPr>
              <p:spPr>
                <a:xfrm rot="15475068">
                  <a:off x="1504556" y="1877285"/>
                  <a:ext cx="407877" cy="51664"/>
                </a:xfrm>
                <a:custGeom>
                  <a:avLst/>
                  <a:gdLst>
                    <a:gd name="connsiteX0" fmla="*/ 0 w 3638550"/>
                    <a:gd name="connsiteY0" fmla="*/ 495300 h 1162052"/>
                    <a:gd name="connsiteX1" fmla="*/ 276225 w 3638550"/>
                    <a:gd name="connsiteY1" fmla="*/ 114300 h 1162052"/>
                    <a:gd name="connsiteX2" fmla="*/ 828675 w 3638550"/>
                    <a:gd name="connsiteY2" fmla="*/ 1162050 h 1162052"/>
                    <a:gd name="connsiteX3" fmla="*/ 1390650 w 3638550"/>
                    <a:gd name="connsiteY3" fmla="*/ 104775 h 1162052"/>
                    <a:gd name="connsiteX4" fmla="*/ 1924050 w 3638550"/>
                    <a:gd name="connsiteY4" fmla="*/ 1066800 h 1162052"/>
                    <a:gd name="connsiteX5" fmla="*/ 2495550 w 3638550"/>
                    <a:gd name="connsiteY5" fmla="*/ 28575 h 1162052"/>
                    <a:gd name="connsiteX6" fmla="*/ 3095625 w 3638550"/>
                    <a:gd name="connsiteY6" fmla="*/ 1066800 h 1162052"/>
                    <a:gd name="connsiteX7" fmla="*/ 3638550 w 3638550"/>
                    <a:gd name="connsiteY7" fmla="*/ 0 h 1162052"/>
                    <a:gd name="connsiteX0" fmla="*/ 0 w 3609975"/>
                    <a:gd name="connsiteY0" fmla="*/ 466725 h 1133477"/>
                    <a:gd name="connsiteX1" fmla="*/ 276225 w 3609975"/>
                    <a:gd name="connsiteY1" fmla="*/ 85725 h 1133477"/>
                    <a:gd name="connsiteX2" fmla="*/ 828675 w 3609975"/>
                    <a:gd name="connsiteY2" fmla="*/ 1133475 h 1133477"/>
                    <a:gd name="connsiteX3" fmla="*/ 1390650 w 3609975"/>
                    <a:gd name="connsiteY3" fmla="*/ 76200 h 1133477"/>
                    <a:gd name="connsiteX4" fmla="*/ 1924050 w 3609975"/>
                    <a:gd name="connsiteY4" fmla="*/ 1038225 h 1133477"/>
                    <a:gd name="connsiteX5" fmla="*/ 2495550 w 3609975"/>
                    <a:gd name="connsiteY5" fmla="*/ 0 h 1133477"/>
                    <a:gd name="connsiteX6" fmla="*/ 3095625 w 3609975"/>
                    <a:gd name="connsiteY6" fmla="*/ 1038225 h 1133477"/>
                    <a:gd name="connsiteX7" fmla="*/ 3609975 w 3609975"/>
                    <a:gd name="connsiteY7" fmla="*/ 104775 h 1133477"/>
                    <a:gd name="connsiteX0" fmla="*/ 0 w 3648075"/>
                    <a:gd name="connsiteY0" fmla="*/ 466725 h 1133477"/>
                    <a:gd name="connsiteX1" fmla="*/ 276225 w 3648075"/>
                    <a:gd name="connsiteY1" fmla="*/ 85725 h 1133477"/>
                    <a:gd name="connsiteX2" fmla="*/ 828675 w 3648075"/>
                    <a:gd name="connsiteY2" fmla="*/ 1133475 h 1133477"/>
                    <a:gd name="connsiteX3" fmla="*/ 1390650 w 3648075"/>
                    <a:gd name="connsiteY3" fmla="*/ 76200 h 1133477"/>
                    <a:gd name="connsiteX4" fmla="*/ 1924050 w 3648075"/>
                    <a:gd name="connsiteY4" fmla="*/ 1038225 h 1133477"/>
                    <a:gd name="connsiteX5" fmla="*/ 2495550 w 3648075"/>
                    <a:gd name="connsiteY5" fmla="*/ 0 h 1133477"/>
                    <a:gd name="connsiteX6" fmla="*/ 3095625 w 3648075"/>
                    <a:gd name="connsiteY6" fmla="*/ 1038225 h 1133477"/>
                    <a:gd name="connsiteX7" fmla="*/ 3648075 w 3648075"/>
                    <a:gd name="connsiteY7" fmla="*/ 19050 h 1133477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4955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5336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547"/>
                    <a:gd name="connsiteX1" fmla="*/ 276225 w 3648075"/>
                    <a:gd name="connsiteY1" fmla="*/ 85726 h 1133547"/>
                    <a:gd name="connsiteX2" fmla="*/ 828675 w 3648075"/>
                    <a:gd name="connsiteY2" fmla="*/ 1133476 h 1133547"/>
                    <a:gd name="connsiteX3" fmla="*/ 1400175 w 3648075"/>
                    <a:gd name="connsiteY3" fmla="*/ 28576 h 1133547"/>
                    <a:gd name="connsiteX4" fmla="*/ 1924050 w 3648075"/>
                    <a:gd name="connsiteY4" fmla="*/ 1038226 h 1133547"/>
                    <a:gd name="connsiteX5" fmla="*/ 2533650 w 3648075"/>
                    <a:gd name="connsiteY5" fmla="*/ 1 h 1133547"/>
                    <a:gd name="connsiteX6" fmla="*/ 3143250 w 3648075"/>
                    <a:gd name="connsiteY6" fmla="*/ 1028701 h 1133547"/>
                    <a:gd name="connsiteX7" fmla="*/ 3648075 w 3648075"/>
                    <a:gd name="connsiteY7" fmla="*/ 19051 h 1133547"/>
                    <a:gd name="connsiteX0" fmla="*/ 0 w 3648075"/>
                    <a:gd name="connsiteY0" fmla="*/ 466726 h 1133483"/>
                    <a:gd name="connsiteX1" fmla="*/ 285750 w 3648075"/>
                    <a:gd name="connsiteY1" fmla="*/ 47626 h 1133483"/>
                    <a:gd name="connsiteX2" fmla="*/ 828675 w 3648075"/>
                    <a:gd name="connsiteY2" fmla="*/ 1133476 h 1133483"/>
                    <a:gd name="connsiteX3" fmla="*/ 1400175 w 3648075"/>
                    <a:gd name="connsiteY3" fmla="*/ 28576 h 1133483"/>
                    <a:gd name="connsiteX4" fmla="*/ 1924050 w 3648075"/>
                    <a:gd name="connsiteY4" fmla="*/ 1038226 h 1133483"/>
                    <a:gd name="connsiteX5" fmla="*/ 2533650 w 3648075"/>
                    <a:gd name="connsiteY5" fmla="*/ 1 h 1133483"/>
                    <a:gd name="connsiteX6" fmla="*/ 3143250 w 3648075"/>
                    <a:gd name="connsiteY6" fmla="*/ 1028701 h 1133483"/>
                    <a:gd name="connsiteX7" fmla="*/ 3648075 w 3648075"/>
                    <a:gd name="connsiteY7" fmla="*/ 19051 h 1133483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038242"/>
                    <a:gd name="connsiteX1" fmla="*/ 285750 w 3648075"/>
                    <a:gd name="connsiteY1" fmla="*/ 47626 h 1038242"/>
                    <a:gd name="connsiteX2" fmla="*/ 838200 w 3648075"/>
                    <a:gd name="connsiteY2" fmla="*/ 1038226 h 1038242"/>
                    <a:gd name="connsiteX3" fmla="*/ 1400175 w 3648075"/>
                    <a:gd name="connsiteY3" fmla="*/ 28576 h 1038242"/>
                    <a:gd name="connsiteX4" fmla="*/ 1924050 w 3648075"/>
                    <a:gd name="connsiteY4" fmla="*/ 1038226 h 1038242"/>
                    <a:gd name="connsiteX5" fmla="*/ 2533650 w 3648075"/>
                    <a:gd name="connsiteY5" fmla="*/ 1 h 1038242"/>
                    <a:gd name="connsiteX6" fmla="*/ 3143250 w 3648075"/>
                    <a:gd name="connsiteY6" fmla="*/ 1028701 h 1038242"/>
                    <a:gd name="connsiteX7" fmla="*/ 3648075 w 3648075"/>
                    <a:gd name="connsiteY7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90 h 1038337"/>
                    <a:gd name="connsiteX1" fmla="*/ 552450 w 3362325"/>
                    <a:gd name="connsiteY1" fmla="*/ 1038290 h 1038337"/>
                    <a:gd name="connsiteX2" fmla="*/ 1114425 w 3362325"/>
                    <a:gd name="connsiteY2" fmla="*/ 65 h 1038337"/>
                    <a:gd name="connsiteX3" fmla="*/ 1638300 w 3362325"/>
                    <a:gd name="connsiteY3" fmla="*/ 1038290 h 1038337"/>
                    <a:gd name="connsiteX4" fmla="*/ 2247900 w 3362325"/>
                    <a:gd name="connsiteY4" fmla="*/ 65 h 1038337"/>
                    <a:gd name="connsiteX5" fmla="*/ 2857500 w 3362325"/>
                    <a:gd name="connsiteY5" fmla="*/ 1028765 h 1038337"/>
                    <a:gd name="connsiteX6" fmla="*/ 3362325 w 3362325"/>
                    <a:gd name="connsiteY6" fmla="*/ 9590 h 1038337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409950"/>
                    <a:gd name="connsiteY0" fmla="*/ 19115 h 1038297"/>
                    <a:gd name="connsiteX1" fmla="*/ 552450 w 3409950"/>
                    <a:gd name="connsiteY1" fmla="*/ 1038290 h 1038297"/>
                    <a:gd name="connsiteX2" fmla="*/ 1114425 w 3409950"/>
                    <a:gd name="connsiteY2" fmla="*/ 65 h 1038297"/>
                    <a:gd name="connsiteX3" fmla="*/ 1638300 w 3409950"/>
                    <a:gd name="connsiteY3" fmla="*/ 1038290 h 1038297"/>
                    <a:gd name="connsiteX4" fmla="*/ 2247900 w 3409950"/>
                    <a:gd name="connsiteY4" fmla="*/ 65 h 1038297"/>
                    <a:gd name="connsiteX5" fmla="*/ 2857500 w 3409950"/>
                    <a:gd name="connsiteY5" fmla="*/ 1028765 h 1038297"/>
                    <a:gd name="connsiteX6" fmla="*/ 3409950 w 3409950"/>
                    <a:gd name="connsiteY6" fmla="*/ 9590 h 1038297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48050"/>
                    <a:gd name="connsiteY0" fmla="*/ 2 h 1038227"/>
                    <a:gd name="connsiteX1" fmla="*/ 590550 w 3448050"/>
                    <a:gd name="connsiteY1" fmla="*/ 1038227 h 1038227"/>
                    <a:gd name="connsiteX2" fmla="*/ 1152525 w 3448050"/>
                    <a:gd name="connsiteY2" fmla="*/ 2 h 1038227"/>
                    <a:gd name="connsiteX3" fmla="*/ 1733550 w 3448050"/>
                    <a:gd name="connsiteY3" fmla="*/ 1028702 h 1038227"/>
                    <a:gd name="connsiteX4" fmla="*/ 2286000 w 3448050"/>
                    <a:gd name="connsiteY4" fmla="*/ 2 h 1038227"/>
                    <a:gd name="connsiteX5" fmla="*/ 2895600 w 3448050"/>
                    <a:gd name="connsiteY5" fmla="*/ 1028702 h 1038227"/>
                    <a:gd name="connsiteX6" fmla="*/ 3448050 w 3448050"/>
                    <a:gd name="connsiteY6" fmla="*/ 9527 h 1038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8050" h="1038227">
                      <a:moveTo>
                        <a:pt x="0" y="2"/>
                      </a:moveTo>
                      <a:cubicBezTo>
                        <a:pt x="292100" y="9527"/>
                        <a:pt x="398463" y="1038227"/>
                        <a:pt x="590550" y="1038227"/>
                      </a:cubicBezTo>
                      <a:cubicBezTo>
                        <a:pt x="782637" y="1038227"/>
                        <a:pt x="962025" y="1589"/>
                        <a:pt x="1152525" y="2"/>
                      </a:cubicBezTo>
                      <a:cubicBezTo>
                        <a:pt x="1343025" y="-1585"/>
                        <a:pt x="1516063" y="1028702"/>
                        <a:pt x="1733550" y="1028702"/>
                      </a:cubicBezTo>
                      <a:cubicBezTo>
                        <a:pt x="1951037" y="1028702"/>
                        <a:pt x="2092325" y="2"/>
                        <a:pt x="2286000" y="2"/>
                      </a:cubicBezTo>
                      <a:cubicBezTo>
                        <a:pt x="2479675" y="2"/>
                        <a:pt x="2701925" y="1027115"/>
                        <a:pt x="2895600" y="1028702"/>
                      </a:cubicBezTo>
                      <a:cubicBezTo>
                        <a:pt x="3089275" y="1030289"/>
                        <a:pt x="3167062" y="26196"/>
                        <a:pt x="3448050" y="9527"/>
                      </a:cubicBezTo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</p:grpSp>
        </p:grpSp>
        <p:cxnSp>
          <p:nvCxnSpPr>
            <p:cNvPr id="11" name="Přímá spojnice se šipkou 10"/>
            <p:cNvCxnSpPr/>
            <p:nvPr/>
          </p:nvCxnSpPr>
          <p:spPr>
            <a:xfrm flipV="1">
              <a:off x="1515911" y="1642625"/>
              <a:ext cx="1038049" cy="366356"/>
            </a:xfrm>
            <a:prstGeom prst="straightConnector1">
              <a:avLst/>
            </a:prstGeom>
            <a:ln w="127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Šipka doprava se zářezem 11"/>
            <p:cNvSpPr/>
            <p:nvPr/>
          </p:nvSpPr>
          <p:spPr>
            <a:xfrm>
              <a:off x="2627370" y="2610288"/>
              <a:ext cx="3005353" cy="196141"/>
            </a:xfrm>
            <a:prstGeom prst="notched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600"/>
            </a:p>
          </p:txBody>
        </p:sp>
        <p:sp>
          <p:nvSpPr>
            <p:cNvPr id="13" name="Šipka dolů 12"/>
            <p:cNvSpPr/>
            <p:nvPr/>
          </p:nvSpPr>
          <p:spPr>
            <a:xfrm>
              <a:off x="4076663" y="1840425"/>
              <a:ext cx="142080" cy="422323"/>
            </a:xfrm>
            <a:prstGeom prst="downArrow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600"/>
            </a:p>
          </p:txBody>
        </p:sp>
        <p:cxnSp>
          <p:nvCxnSpPr>
            <p:cNvPr id="14" name="Přímá spojnice 13"/>
            <p:cNvCxnSpPr/>
            <p:nvPr/>
          </p:nvCxnSpPr>
          <p:spPr>
            <a:xfrm>
              <a:off x="5361648" y="3933317"/>
              <a:ext cx="236039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5361648" y="4085002"/>
              <a:ext cx="236039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>
              <a:off x="5361648" y="4237971"/>
              <a:ext cx="236039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>
              <a:off x="4340552" y="3930747"/>
              <a:ext cx="4473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>
              <a:off x="4340552" y="4082431"/>
              <a:ext cx="4473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4340552" y="4235400"/>
              <a:ext cx="4473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>
              <a:off x="3700248" y="3930747"/>
              <a:ext cx="519025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>
              <a:off x="3700248" y="4082431"/>
              <a:ext cx="519025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>
            <a:xfrm>
              <a:off x="3700248" y="4235400"/>
              <a:ext cx="519025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>
            <a:xfrm>
              <a:off x="2851291" y="3930747"/>
              <a:ext cx="752455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2851291" y="4082431"/>
              <a:ext cx="752455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851291" y="4235400"/>
              <a:ext cx="752455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se šipkou 25"/>
            <p:cNvCxnSpPr/>
            <p:nvPr/>
          </p:nvCxnSpPr>
          <p:spPr>
            <a:xfrm>
              <a:off x="3382052" y="3411420"/>
              <a:ext cx="0" cy="467908"/>
            </a:xfrm>
            <a:prstGeom prst="straightConnector1">
              <a:avLst/>
            </a:prstGeom>
            <a:ln w="127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se šipkou 26"/>
            <p:cNvCxnSpPr/>
            <p:nvPr/>
          </p:nvCxnSpPr>
          <p:spPr>
            <a:xfrm>
              <a:off x="4147548" y="3411420"/>
              <a:ext cx="0" cy="467908"/>
            </a:xfrm>
            <a:prstGeom prst="straightConnector1">
              <a:avLst/>
            </a:prstGeom>
            <a:ln w="127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se šipkou 27"/>
            <p:cNvCxnSpPr/>
            <p:nvPr/>
          </p:nvCxnSpPr>
          <p:spPr>
            <a:xfrm>
              <a:off x="4405756" y="3411420"/>
              <a:ext cx="0" cy="467908"/>
            </a:xfrm>
            <a:prstGeom prst="straightConnector1">
              <a:avLst/>
            </a:prstGeom>
            <a:ln w="127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/>
            <p:nvPr/>
          </p:nvCxnSpPr>
          <p:spPr>
            <a:xfrm>
              <a:off x="5480320" y="3411420"/>
              <a:ext cx="0" cy="467908"/>
            </a:xfrm>
            <a:prstGeom prst="straightConnector1">
              <a:avLst/>
            </a:prstGeom>
            <a:ln w="127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50"/>
            <p:cNvSpPr txBox="1">
              <a:spLocks noChangeArrowheads="1"/>
            </p:cNvSpPr>
            <p:nvPr/>
          </p:nvSpPr>
          <p:spPr bwMode="auto">
            <a:xfrm>
              <a:off x="1776367" y="741578"/>
              <a:ext cx="38563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chemeClr val="tx1"/>
                  </a:solidFill>
                  <a:latin typeface="Calibri" pitchFamily="34" charset="0"/>
                </a:rPr>
                <a:t>Vzorek obsahuje směs DNA fragmentů různé délky</a:t>
              </a:r>
            </a:p>
          </p:txBody>
        </p:sp>
        <p:sp>
          <p:nvSpPr>
            <p:cNvPr id="31" name="TextovéPole 51"/>
            <p:cNvSpPr txBox="1">
              <a:spLocks noChangeArrowheads="1"/>
            </p:cNvSpPr>
            <p:nvPr/>
          </p:nvSpPr>
          <p:spPr bwMode="auto">
            <a:xfrm>
              <a:off x="1776366" y="2285958"/>
              <a:ext cx="4307801" cy="47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chemeClr val="tx1"/>
                  </a:solidFill>
                  <a:latin typeface="Calibri" pitchFamily="34" charset="0"/>
                </a:rPr>
                <a:t>Po vložení napětí se fragmenty začnou gelem pohybovat k anodě</a:t>
              </a:r>
            </a:p>
          </p:txBody>
        </p:sp>
        <p:sp>
          <p:nvSpPr>
            <p:cNvPr id="32" name="TextovéPole 52"/>
            <p:cNvSpPr txBox="1">
              <a:spLocks noChangeArrowheads="1"/>
            </p:cNvSpPr>
            <p:nvPr/>
          </p:nvSpPr>
          <p:spPr bwMode="auto">
            <a:xfrm>
              <a:off x="1776367" y="4376137"/>
              <a:ext cx="43078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chemeClr val="tx1"/>
                  </a:solidFill>
                  <a:latin typeface="Calibri" pitchFamily="34" charset="0"/>
                </a:rPr>
                <a:t>Fragmenty se v gelu rozdělí podle své délky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12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EDF4BE-E72E-447B-9052-3D033F0D4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" y="1371600"/>
            <a:ext cx="7750968" cy="4724400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6B4AF36E-B89B-4F65-8D9A-9AAD56EA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K odečtení - stopa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C29A3EE-65ED-4718-A4CB-C8527636C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4"/>
    </mc:Choice>
    <mc:Fallback xmlns="">
      <p:transition spd="slow" advTm="19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5374DA7-694C-48AB-853A-A90E9018F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5178"/>
            <a:ext cx="8229600" cy="3989644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0547696A-116C-4E0D-A3DF-55CEFCC37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646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8816AEE-3480-470E-9C1F-2A04CB475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4370"/>
            <a:ext cx="8229600" cy="4051260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FD5C1118-A98F-4D46-97B3-26F81BBA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51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16778C4-9D4F-48D8-B4A8-01DECBC4C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9544"/>
            <a:ext cx="8229600" cy="4040911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E31E4A66-B4D0-4603-BBA0-0AEDAFB5A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399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C09BE80-3828-4ECD-8727-0979C5C70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8740"/>
            <a:ext cx="8229600" cy="4122520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20AAB1DE-1390-46AD-A7A8-7B9B20B0C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257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odečtení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7EE79F17-B0C4-4353-BE0E-1AF1E0FF7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1828"/>
            <a:ext cx="8229600" cy="4076343"/>
          </a:xfrm>
        </p:spPr>
      </p:pic>
    </p:spTree>
    <p:extLst>
      <p:ext uri="{BB962C8B-B14F-4D97-AF65-F5344CB8AC3E}">
        <p14:creationId xmlns:p14="http://schemas.microsoft.com/office/powerpoint/2010/main" val="476072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6393C04-0AC1-4DFE-8D2D-36DE93240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5881"/>
            <a:ext cx="8229600" cy="4168238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5762B37-A21D-4618-B3D0-7DC11729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109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0437212-F2EC-45A4-89FB-1986F0081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8517"/>
            <a:ext cx="8229600" cy="4142966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57461759-632D-4E12-BF85-DF2ACCD26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1139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C267F72-113C-4C98-BF0A-FB83C3FFE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3444"/>
            <a:ext cx="8229600" cy="4153112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89DDFEED-C934-4DB2-85CC-6EE7897D2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254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033C3-3073-41FB-94A4-CF022E9FB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96311"/>
          </a:xfrm>
        </p:spPr>
        <p:txBody>
          <a:bodyPr>
            <a:normAutofit fontScale="90000"/>
          </a:bodyPr>
          <a:lstStyle/>
          <a:p>
            <a:r>
              <a:rPr lang="cs-CZ" dirty="0"/>
              <a:t>Stopa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AF2E496-3699-484B-921C-313BA46DF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06543"/>
            <a:ext cx="8043682" cy="4524571"/>
          </a:xfrm>
        </p:spPr>
      </p:pic>
    </p:spTree>
    <p:extLst>
      <p:ext uri="{BB962C8B-B14F-4D97-AF65-F5344CB8AC3E}">
        <p14:creationId xmlns:p14="http://schemas.microsoft.com/office/powerpoint/2010/main" val="2682612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  <a:buClr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altLang="cs-CZ" sz="2800" dirty="0">
                <a:solidFill>
                  <a:srgbClr val="4B1F6F"/>
                </a:solidFill>
              </a:rPr>
              <a:t> Vzorek DNA nanesen do malé jamky v gelovém plátu (vodorovný nebo svislý) ponořeném v pufru mezi elektrodami.</a:t>
            </a:r>
          </a:p>
          <a:p>
            <a:pPr>
              <a:spcBef>
                <a:spcPts val="800"/>
              </a:spcBef>
              <a:buClr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altLang="cs-CZ" sz="2800" dirty="0">
                <a:solidFill>
                  <a:srgbClr val="4B1F6F"/>
                </a:solidFill>
              </a:rPr>
              <a:t> </a:t>
            </a:r>
            <a:r>
              <a:rPr lang="cs-CZ" altLang="cs-CZ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Agarózový</a:t>
            </a:r>
            <a:r>
              <a:rPr lang="cs-CZ" altLang="cs-CZ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gel (AGE)</a:t>
            </a:r>
          </a:p>
          <a:p>
            <a:pPr>
              <a:spcBef>
                <a:spcPts val="800"/>
              </a:spcBef>
              <a:buClr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altLang="cs-CZ" sz="2800" dirty="0">
                <a:solidFill>
                  <a:srgbClr val="4B1F6F"/>
                </a:solidFill>
              </a:rPr>
              <a:t> </a:t>
            </a:r>
            <a:r>
              <a:rPr lang="cs-CZ" altLang="cs-CZ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Polyakrylamidový</a:t>
            </a:r>
            <a:r>
              <a:rPr lang="cs-CZ" altLang="cs-CZ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gel (PAGE)</a:t>
            </a:r>
          </a:p>
          <a:p>
            <a:pPr>
              <a:spcBef>
                <a:spcPts val="800"/>
              </a:spcBef>
              <a:buClr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altLang="cs-CZ" sz="2800" dirty="0">
                <a:solidFill>
                  <a:srgbClr val="4B1F6F"/>
                </a:solidFill>
              </a:rPr>
              <a:t> Výsledek: proužky (bandy)</a:t>
            </a:r>
          </a:p>
          <a:p>
            <a:pPr>
              <a:spcBef>
                <a:spcPts val="800"/>
              </a:spcBef>
              <a:buClr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altLang="cs-CZ" sz="2800" dirty="0">
                <a:solidFill>
                  <a:srgbClr val="4B1F6F"/>
                </a:solidFill>
              </a:rPr>
              <a:t> Velikostní standard (žebříček) – uměle připravená směs fragmentů několika známých délek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395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7743D0-DB85-48FA-A97A-6B404CF54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6F7F071-06AA-4EC0-9BFA-DF9FFEB94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1" y="1533295"/>
            <a:ext cx="7730989" cy="4348682"/>
          </a:xfr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F729BEF2-233A-4638-A784-27277CBEB76D}"/>
              </a:ext>
            </a:extLst>
          </p:cNvPr>
          <p:cNvGraphicFramePr>
            <a:graphicFrameLocks noGrp="1"/>
          </p:cNvGraphicFramePr>
          <p:nvPr/>
        </p:nvGraphicFramePr>
        <p:xfrm>
          <a:off x="6545484" y="2827840"/>
          <a:ext cx="866776" cy="960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694">
                  <a:extLst>
                    <a:ext uri="{9D8B030D-6E8A-4147-A177-3AD203B41FA5}">
                      <a16:colId xmlns:a16="http://schemas.microsoft.com/office/drawing/2014/main" val="2598162433"/>
                    </a:ext>
                  </a:extLst>
                </a:gridCol>
                <a:gridCol w="209471">
                  <a:extLst>
                    <a:ext uri="{9D8B030D-6E8A-4147-A177-3AD203B41FA5}">
                      <a16:colId xmlns:a16="http://schemas.microsoft.com/office/drawing/2014/main" val="412469407"/>
                    </a:ext>
                  </a:extLst>
                </a:gridCol>
                <a:gridCol w="209471">
                  <a:extLst>
                    <a:ext uri="{9D8B030D-6E8A-4147-A177-3AD203B41FA5}">
                      <a16:colId xmlns:a16="http://schemas.microsoft.com/office/drawing/2014/main" val="48472588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639555125"/>
                    </a:ext>
                  </a:extLst>
                </a:gridCol>
              </a:tblGrid>
              <a:tr h="13716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stopa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8837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4934629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85473069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98854499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82533719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49787481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 dirty="0">
                          <a:effectLst/>
                        </a:rPr>
                        <a:t> 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628885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273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8372BAF-F39A-7905-B12A-6F543AC67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17A4C12-0254-C1AA-C691-B8CB8108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9F20930-BA0D-00BB-5A39-509ED3591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3" y="814903"/>
            <a:ext cx="7849233" cy="4415194"/>
          </a:xfrm>
          <a:prstGeom prst="rect">
            <a:avLst/>
          </a:prstGeom>
        </p:spPr>
      </p:pic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E7C98B05-8B25-24E8-0B74-1F25A5C711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116474"/>
              </p:ext>
            </p:extLst>
          </p:nvPr>
        </p:nvGraphicFramePr>
        <p:xfrm>
          <a:off x="145301" y="1484787"/>
          <a:ext cx="1145752" cy="4625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438">
                  <a:extLst>
                    <a:ext uri="{9D8B030D-6E8A-4147-A177-3AD203B41FA5}">
                      <a16:colId xmlns:a16="http://schemas.microsoft.com/office/drawing/2014/main" val="578122680"/>
                    </a:ext>
                  </a:extLst>
                </a:gridCol>
                <a:gridCol w="276890">
                  <a:extLst>
                    <a:ext uri="{9D8B030D-6E8A-4147-A177-3AD203B41FA5}">
                      <a16:colId xmlns:a16="http://schemas.microsoft.com/office/drawing/2014/main" val="4093077273"/>
                    </a:ext>
                  </a:extLst>
                </a:gridCol>
                <a:gridCol w="276890">
                  <a:extLst>
                    <a:ext uri="{9D8B030D-6E8A-4147-A177-3AD203B41FA5}">
                      <a16:colId xmlns:a16="http://schemas.microsoft.com/office/drawing/2014/main" val="2572935773"/>
                    </a:ext>
                  </a:extLst>
                </a:gridCol>
                <a:gridCol w="305534">
                  <a:extLst>
                    <a:ext uri="{9D8B030D-6E8A-4147-A177-3AD203B41FA5}">
                      <a16:colId xmlns:a16="http://schemas.microsoft.com/office/drawing/2014/main" val="1233078871"/>
                    </a:ext>
                  </a:extLst>
                </a:gridCol>
              </a:tblGrid>
              <a:tr h="45592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stopa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92167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20771739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66127858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26724729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97047406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90425939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03033839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86976362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06458475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04834502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28662040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6602777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9.3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8733939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74044906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32.2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99451203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89878884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78399301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17786946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75173868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45849541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02599041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7975177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57320815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879083848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9B7FBCE6-EF15-92A0-855B-38F8F0ED1B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907413"/>
              </p:ext>
            </p:extLst>
          </p:nvPr>
        </p:nvGraphicFramePr>
        <p:xfrm>
          <a:off x="6237524" y="1627903"/>
          <a:ext cx="2639459" cy="43397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1160">
                  <a:extLst>
                    <a:ext uri="{9D8B030D-6E8A-4147-A177-3AD203B41FA5}">
                      <a16:colId xmlns:a16="http://schemas.microsoft.com/office/drawing/2014/main" val="961236345"/>
                    </a:ext>
                  </a:extLst>
                </a:gridCol>
                <a:gridCol w="248745">
                  <a:extLst>
                    <a:ext uri="{9D8B030D-6E8A-4147-A177-3AD203B41FA5}">
                      <a16:colId xmlns:a16="http://schemas.microsoft.com/office/drawing/2014/main" val="3605480373"/>
                    </a:ext>
                  </a:extLst>
                </a:gridCol>
                <a:gridCol w="240453">
                  <a:extLst>
                    <a:ext uri="{9D8B030D-6E8A-4147-A177-3AD203B41FA5}">
                      <a16:colId xmlns:a16="http://schemas.microsoft.com/office/drawing/2014/main" val="2420137145"/>
                    </a:ext>
                  </a:extLst>
                </a:gridCol>
                <a:gridCol w="240453">
                  <a:extLst>
                    <a:ext uri="{9D8B030D-6E8A-4147-A177-3AD203B41FA5}">
                      <a16:colId xmlns:a16="http://schemas.microsoft.com/office/drawing/2014/main" val="2716255009"/>
                    </a:ext>
                  </a:extLst>
                </a:gridCol>
                <a:gridCol w="265328">
                  <a:extLst>
                    <a:ext uri="{9D8B030D-6E8A-4147-A177-3AD203B41FA5}">
                      <a16:colId xmlns:a16="http://schemas.microsoft.com/office/drawing/2014/main" val="3061509425"/>
                    </a:ext>
                  </a:extLst>
                </a:gridCol>
                <a:gridCol w="663320">
                  <a:extLst>
                    <a:ext uri="{9D8B030D-6E8A-4147-A177-3AD203B41FA5}">
                      <a16:colId xmlns:a16="http://schemas.microsoft.com/office/drawing/2014/main" val="1400033804"/>
                    </a:ext>
                  </a:extLst>
                </a:gridCol>
              </a:tblGrid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poškozený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stopa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pachatel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933061590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17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15/16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072230996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13/17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12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13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12/14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247974517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11/14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14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11/14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274258778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15/16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16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13/14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808808250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10/12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458259016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7/16</a:t>
                      </a:r>
                      <a:endParaRPr lang="cs-CZ" sz="11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717523955"/>
                  </a:ext>
                </a:extLst>
              </a:tr>
              <a:tr h="164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10/11</a:t>
                      </a:r>
                      <a:endParaRPr lang="cs-CZ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11/13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155794363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13/17</a:t>
                      </a:r>
                      <a:endParaRPr lang="cs-CZ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18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16/18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271744142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17/20</a:t>
                      </a:r>
                      <a:endParaRPr lang="cs-CZ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19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20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17/19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506774052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10/13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10</a:t>
                      </a:r>
                      <a:endParaRPr lang="cs-CZ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12</a:t>
                      </a:r>
                      <a:endParaRPr lang="cs-CZ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12/13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638549902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9/12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00B050"/>
                          </a:solidFill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9</a:t>
                      </a:r>
                      <a:endParaRPr lang="cs-CZ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811419845"/>
                  </a:ext>
                </a:extLst>
              </a:tr>
              <a:tr h="11036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9/9.3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9.3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7/9.3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935554835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17/18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14/16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521049343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30/32.2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28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30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32.2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28/31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45860078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10/11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12/13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485103421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11/12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11/13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4251476804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8/9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8/10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551657218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88597633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13/14</a:t>
                      </a:r>
                      <a:endParaRPr lang="cs-CZ" sz="11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10/12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668931632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20/21</a:t>
                      </a:r>
                      <a:endParaRPr lang="cs-CZ" sz="11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20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21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22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21/22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885265872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14/16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15/16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619184788"/>
                  </a:ext>
                </a:extLst>
              </a:tr>
              <a:tr h="1809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21/23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20</a:t>
                      </a:r>
                      <a:endParaRPr lang="cs-CZ" sz="11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21</a:t>
                      </a:r>
                      <a:endParaRPr lang="cs-CZ" sz="11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23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20/23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749028558"/>
                  </a:ext>
                </a:extLst>
              </a:tr>
              <a:tr h="18853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solidFill>
                            <a:srgbClr val="C00000"/>
                          </a:solidFill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15/16</a:t>
                      </a:r>
                      <a:endParaRPr lang="cs-CZ" sz="11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827621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1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EC127BE-F4C8-4775-8C7D-69D8CD32A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77072"/>
            <a:ext cx="4387272" cy="2232248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88EEA0C-C051-4ACC-9C14-481A91EB6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Samostatně stopa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24F1538-D508-44B7-88F8-57CE6A6FD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8" y="1408192"/>
            <a:ext cx="4281631" cy="212358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2124FA7-441C-4BB7-81B0-0E55AF9A2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50" y="1405989"/>
            <a:ext cx="4511872" cy="22322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1458A5B-6073-47DB-AC32-17079777E6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" y="4077072"/>
            <a:ext cx="4572000" cy="21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10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EA7782A-6471-431E-8603-791B38BC0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5" y="1356396"/>
            <a:ext cx="4474840" cy="2157861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73C24A72-BCEF-4BB1-9861-E7006F2A4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35828F-68A9-479F-B644-1EDFE3DDE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71793"/>
            <a:ext cx="5220072" cy="248620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81F6802-16B6-404E-B9F1-3EE3FF9D5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4572000" cy="217219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2F7596A-D2E6-43B1-9951-5AD04103C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5" y="4221088"/>
            <a:ext cx="3821646" cy="18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12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51176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dirty="0"/>
              <a:t>GENETA - </a:t>
            </a:r>
            <a:r>
              <a:rPr lang="cs-CZ" altLang="cs-CZ" dirty="0"/>
              <a:t>genetické „já“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cs-CZ" altLang="cs-CZ" dirty="0"/>
              <a:t>- soubor všech buněk původem z jedné zygoty</a:t>
            </a:r>
          </a:p>
          <a:p>
            <a:pPr>
              <a:spcBef>
                <a:spcPct val="50000"/>
              </a:spcBef>
            </a:pPr>
            <a:r>
              <a:rPr lang="cs-CZ" dirty="0"/>
              <a:t>RAMETA - </a:t>
            </a:r>
            <a:r>
              <a:rPr lang="cs-CZ" altLang="cs-CZ" dirty="0"/>
              <a:t>fyzické „já“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cs-CZ" altLang="cs-CZ" dirty="0"/>
              <a:t>- prostorově ohraničený jedinec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19200"/>
          </a:xfrm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 u="sng" dirty="0"/>
              <a:t>Identifikace analýzou DNA se vždy týká GENETY</a:t>
            </a:r>
          </a:p>
        </p:txBody>
      </p:sp>
    </p:spTree>
    <p:extLst>
      <p:ext uri="{BB962C8B-B14F-4D97-AF65-F5344CB8AC3E}">
        <p14:creationId xmlns:p14="http://schemas.microsoft.com/office/powerpoint/2010/main" val="4112109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C68EC121-595D-4A35-ADDA-9B8758A96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31096"/>
          </a:xfrm>
        </p:spPr>
        <p:txBody>
          <a:bodyPr/>
          <a:lstStyle/>
          <a:p>
            <a:r>
              <a:rPr lang="cs-CZ" altLang="cs-CZ" dirty="0"/>
              <a:t> jednovaječná dvojčata</a:t>
            </a:r>
          </a:p>
          <a:p>
            <a:r>
              <a:rPr lang="cs-CZ" altLang="cs-CZ" dirty="0"/>
              <a:t> vrozený </a:t>
            </a:r>
            <a:r>
              <a:rPr lang="cs-CZ" altLang="cs-CZ" dirty="0" err="1"/>
              <a:t>tetragametický</a:t>
            </a:r>
            <a:r>
              <a:rPr lang="cs-CZ" altLang="cs-CZ" dirty="0"/>
              <a:t> </a:t>
            </a:r>
            <a:r>
              <a:rPr lang="cs-CZ" altLang="cs-CZ" dirty="0" err="1"/>
              <a:t>chimérizmus</a:t>
            </a:r>
            <a:endParaRPr lang="cs-CZ" altLang="cs-CZ" dirty="0"/>
          </a:p>
          <a:p>
            <a:r>
              <a:rPr lang="cs-CZ" altLang="cs-CZ" dirty="0"/>
              <a:t> směna buněk mezi dvojvaječnými dvojčaty</a:t>
            </a:r>
          </a:p>
          <a:p>
            <a:r>
              <a:rPr lang="cs-CZ" altLang="cs-CZ" dirty="0"/>
              <a:t> </a:t>
            </a:r>
            <a:r>
              <a:rPr lang="cs-CZ" altLang="cs-CZ" dirty="0" err="1"/>
              <a:t>maternální</a:t>
            </a:r>
            <a:r>
              <a:rPr lang="cs-CZ" altLang="cs-CZ" dirty="0"/>
              <a:t> a </a:t>
            </a:r>
            <a:r>
              <a:rPr lang="cs-CZ" altLang="cs-CZ" dirty="0" err="1"/>
              <a:t>paternální</a:t>
            </a:r>
            <a:r>
              <a:rPr lang="cs-CZ" altLang="cs-CZ" dirty="0"/>
              <a:t> </a:t>
            </a:r>
            <a:r>
              <a:rPr lang="cs-CZ" altLang="cs-CZ" dirty="0" err="1"/>
              <a:t>mikrochimérizmus</a:t>
            </a:r>
            <a:endParaRPr lang="cs-CZ" altLang="cs-CZ" dirty="0"/>
          </a:p>
          <a:p>
            <a:r>
              <a:rPr lang="cs-CZ" altLang="cs-CZ" dirty="0"/>
              <a:t> trvalý </a:t>
            </a:r>
            <a:r>
              <a:rPr lang="cs-CZ" altLang="cs-CZ" dirty="0" err="1"/>
              <a:t>posttransplační</a:t>
            </a:r>
            <a:r>
              <a:rPr lang="cs-CZ" altLang="cs-CZ" dirty="0"/>
              <a:t> </a:t>
            </a:r>
            <a:r>
              <a:rPr lang="cs-CZ" altLang="cs-CZ" dirty="0" err="1"/>
              <a:t>chimérizmus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C4869E5-A476-4FB3-BD79-E04EC52E7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77" y="1333855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4700" b="1" u="sng" dirty="0"/>
              <a:t>Identifikace analýzou DNA se vždy týká GENETY!!!</a:t>
            </a:r>
            <a:br>
              <a:rPr lang="cs-CZ" altLang="cs-CZ" sz="44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5B2162B-486C-4F5F-A01F-E5768296A910}"/>
              </a:ext>
            </a:extLst>
          </p:cNvPr>
          <p:cNvSpPr txBox="1"/>
          <p:nvPr/>
        </p:nvSpPr>
        <p:spPr>
          <a:xfrm>
            <a:off x="424377" y="1849524"/>
            <a:ext cx="81925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dirty="0"/>
              <a:t>Výjimky z pravidla „jedinec genetický = jedinec fyzický“:</a:t>
            </a:r>
          </a:p>
        </p:txBody>
      </p:sp>
    </p:spTree>
    <p:extLst>
      <p:ext uri="{BB962C8B-B14F-4D97-AF65-F5344CB8AC3E}">
        <p14:creationId xmlns:p14="http://schemas.microsoft.com/office/powerpoint/2010/main" val="955773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FF5D156-AD2C-408E-8C8F-1565769FF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geneticky (STR) neodlišitelná (metodika nákladnější)</a:t>
            </a:r>
          </a:p>
          <a:p>
            <a:r>
              <a:rPr lang="cs-CZ" dirty="0"/>
              <a:t>využití forenzní daktyloskopie a antropologie</a:t>
            </a:r>
          </a:p>
          <a:p>
            <a:r>
              <a:rPr lang="cs-CZ" dirty="0"/>
              <a:t>jednovaječná X-</a:t>
            </a:r>
            <a:r>
              <a:rPr lang="cs-CZ" dirty="0" err="1"/>
              <a:t>čata</a:t>
            </a:r>
            <a:r>
              <a:rPr lang="cs-CZ" dirty="0"/>
              <a:t> – nelze odlišit, které dítě je čí…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299253C-3245-4712-A61B-DEF652A7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Jednovaječná dvojčata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D1FEA1A-C1B5-4ECD-89A7-C1CF357FC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8960"/>
            <a:ext cx="5400972" cy="337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11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FCDAFAAF-F7CE-4E67-9248-62FD7939D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dvojvaječná (</a:t>
            </a:r>
            <a:r>
              <a:rPr lang="cs-CZ" altLang="cs-CZ" dirty="0" err="1"/>
              <a:t>fraternální</a:t>
            </a:r>
            <a:r>
              <a:rPr lang="cs-CZ" altLang="cs-CZ" dirty="0"/>
              <a:t>, dizygotní) dvojčata jsou normálními biologickými sourozenci, ovšem počatými v témže okamžiku (či s velmi krátkým časovým odstupem) a sdílejícími tudíž během prenatálního vývoje tutéž dělohu</a:t>
            </a:r>
          </a:p>
          <a:p>
            <a:r>
              <a:rPr lang="cs-CZ" altLang="cs-CZ" dirty="0"/>
              <a:t>dvojvaječná dvojčata lze analýzou DNA rozlišit stejně jako biologické sourozence</a:t>
            </a:r>
          </a:p>
          <a:p>
            <a:r>
              <a:rPr lang="cs-CZ" altLang="cs-CZ" dirty="0"/>
              <a:t>POZOR na </a:t>
            </a:r>
            <a:r>
              <a:rPr lang="cs-CZ" altLang="cs-CZ" dirty="0" err="1"/>
              <a:t>heteropaternální</a:t>
            </a:r>
            <a:r>
              <a:rPr lang="cs-CZ" altLang="cs-CZ" dirty="0"/>
              <a:t> </a:t>
            </a:r>
            <a:r>
              <a:rPr lang="cs-CZ" altLang="cs-CZ" dirty="0" err="1"/>
              <a:t>superfekundace</a:t>
            </a:r>
            <a:r>
              <a:rPr lang="cs-CZ" altLang="cs-CZ" dirty="0"/>
              <a:t> (dvojčata dvou otců)</a:t>
            </a:r>
          </a:p>
          <a:p>
            <a:endParaRPr lang="cs-CZ" altLang="cs-CZ" sz="2800" dirty="0">
              <a:latin typeface="Comic Sans MS" panose="030F0702030302020204" pitchFamily="66" charset="0"/>
            </a:endParaRP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D5C9CCF-D434-4375-8669-006148B1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Dvojvaječná dvojčata</a:t>
            </a:r>
          </a:p>
        </p:txBody>
      </p:sp>
    </p:spTree>
    <p:extLst>
      <p:ext uri="{BB962C8B-B14F-4D97-AF65-F5344CB8AC3E}">
        <p14:creationId xmlns:p14="http://schemas.microsoft.com/office/powerpoint/2010/main" val="3198681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většinou je KRYPTICKÝ (= skrytý)</a:t>
            </a:r>
          </a:p>
          <a:p>
            <a:r>
              <a:rPr lang="cs-CZ" altLang="cs-CZ" dirty="0"/>
              <a:t>zjištění většinou na základě náhody</a:t>
            </a:r>
          </a:p>
          <a:p>
            <a:r>
              <a:rPr lang="cs-CZ" altLang="cs-CZ" dirty="0"/>
              <a:t>někdy lze drobné projevy detekovat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u="sng" dirty="0" err="1"/>
              <a:t>Chimérizmus</a:t>
            </a:r>
            <a:endParaRPr lang="cs-CZ" b="1" u="sng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5FACBD9-3C84-4F3D-9054-2C99847A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55395"/>
            <a:ext cx="4897437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A80A698-4A24-4E2C-A9CE-D7F33AEC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631621"/>
            <a:ext cx="410527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415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D5CCF4B-185B-4EFB-BFD1-4429D4D9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545EF13-F223-4C3B-8B26-9E1660747C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146" y="476672"/>
            <a:ext cx="8246653" cy="615735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911033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251520" y="2132856"/>
            <a:ext cx="8423275" cy="2520280"/>
            <a:chOff x="360363" y="3959225"/>
            <a:chExt cx="8423275" cy="2303463"/>
          </a:xfrm>
        </p:grpSpPr>
        <p:grpSp>
          <p:nvGrpSpPr>
            <p:cNvPr id="5" name="Skupina 4"/>
            <p:cNvGrpSpPr/>
            <p:nvPr/>
          </p:nvGrpSpPr>
          <p:grpSpPr>
            <a:xfrm>
              <a:off x="360363" y="4176713"/>
              <a:ext cx="5111750" cy="2016125"/>
              <a:chOff x="360363" y="4176713"/>
              <a:chExt cx="5111750" cy="2016125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363" y="4789488"/>
                <a:ext cx="1655762" cy="1258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2025" y="4176713"/>
                <a:ext cx="3240088" cy="2016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013" y="3959225"/>
              <a:ext cx="3095625" cy="230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4144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C52D003-18F1-4F34-A4B4-A7C1E364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 fontScale="90000"/>
          </a:bodyPr>
          <a:lstStyle/>
          <a:p>
            <a:r>
              <a:rPr lang="cs-CZ" altLang="cs-CZ" sz="4400" dirty="0">
                <a:latin typeface="Comic Sans MS" panose="030F0702030302020204" pitchFamily="66" charset="0"/>
              </a:rPr>
              <a:t>Mohou testy DNA opravdu dokázat, že jste rodiči svých dětí?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E0A1F39-8814-49E1-8399-A56607B60D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00050"/>
            <a:ext cx="3333333" cy="285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79B84D7-D828-40B9-916B-7D3942BD6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90" y="2220911"/>
            <a:ext cx="3727450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BF3E000-1A12-4F18-B438-F649B478412D}"/>
              </a:ext>
            </a:extLst>
          </p:cNvPr>
          <p:cNvSpPr/>
          <p:nvPr/>
        </p:nvSpPr>
        <p:spPr>
          <a:xfrm>
            <a:off x="5536033" y="4878624"/>
            <a:ext cx="226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CC0000"/>
                </a:solidFill>
                <a:latin typeface="Comic Sans MS" panose="030F0702030302020204" pitchFamily="66" charset="0"/>
              </a:rPr>
              <a:t>Karen </a:t>
            </a:r>
            <a:r>
              <a:rPr lang="cs-CZ" altLang="cs-CZ" b="1" dirty="0" err="1">
                <a:solidFill>
                  <a:srgbClr val="CC0000"/>
                </a:solidFill>
                <a:latin typeface="Comic Sans MS" panose="030F0702030302020204" pitchFamily="66" charset="0"/>
              </a:rPr>
              <a:t>Keegan</a:t>
            </a:r>
            <a:r>
              <a:rPr lang="cs-CZ" altLang="cs-CZ" b="1" dirty="0">
                <a:solidFill>
                  <a:srgbClr val="CC0000"/>
                </a:solidFill>
                <a:latin typeface="Comic Sans MS" panose="030F0702030302020204" pitchFamily="66" charset="0"/>
              </a:rPr>
              <a:t> (UK)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38FD747-1B32-4A4D-A0D6-9AF496B31A59}"/>
              </a:ext>
            </a:extLst>
          </p:cNvPr>
          <p:cNvSpPr/>
          <p:nvPr/>
        </p:nvSpPr>
        <p:spPr>
          <a:xfrm>
            <a:off x="1187624" y="5063290"/>
            <a:ext cx="2592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CC0000"/>
                </a:solidFill>
                <a:latin typeface="Comic Sans MS" panose="030F0702030302020204" pitchFamily="66" charset="0"/>
              </a:rPr>
              <a:t>Lydia </a:t>
            </a:r>
            <a:r>
              <a:rPr lang="cs-CZ" altLang="cs-CZ" b="1" dirty="0" err="1">
                <a:solidFill>
                  <a:srgbClr val="CC0000"/>
                </a:solidFill>
                <a:latin typeface="Comic Sans MS" panose="030F0702030302020204" pitchFamily="66" charset="0"/>
              </a:rPr>
              <a:t>Fairchild</a:t>
            </a:r>
            <a:r>
              <a:rPr lang="cs-CZ" altLang="cs-CZ" b="1" dirty="0">
                <a:solidFill>
                  <a:srgbClr val="CC0000"/>
                </a:solidFill>
                <a:latin typeface="Comic Sans MS" panose="030F0702030302020204" pitchFamily="66" charset="0"/>
              </a:rPr>
              <a:t> (USA)</a:t>
            </a: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CB82F991-916E-40E1-A34D-1F84DC5B6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48"/>
    </mc:Choice>
    <mc:Fallback xmlns="">
      <p:transition spd="slow" advTm="11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pomyslný opak jednovaječných dvojčat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dvě </a:t>
            </a:r>
            <a:r>
              <a:rPr lang="cs-CZ" altLang="cs-CZ" dirty="0" err="1"/>
              <a:t>genety</a:t>
            </a:r>
            <a:r>
              <a:rPr lang="cs-CZ" altLang="cs-CZ" dirty="0"/>
              <a:t> se spojí do jedné </a:t>
            </a:r>
            <a:r>
              <a:rPr lang="cs-CZ" altLang="cs-CZ" dirty="0" err="1"/>
              <a:t>ramety</a:t>
            </a: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/>
              <a:t>vznik jednoho fyzického jedince tvořeného buňkami dvojího „sourozeneckého“ původu (dvě vajíčka + dvě spermie = čtyři pohlavní buňky </a:t>
            </a:r>
            <a:r>
              <a:rPr lang="cs-CZ" altLang="cs-CZ" dirty="0">
                <a:sym typeface="Symbol" panose="05050102010706020507" pitchFamily="18" charset="2"/>
              </a:rPr>
              <a:t> název </a:t>
            </a:r>
            <a:r>
              <a:rPr lang="cs-CZ" altLang="cs-CZ" dirty="0" err="1">
                <a:sym typeface="Symbol" panose="05050102010706020507" pitchFamily="18" charset="2"/>
              </a:rPr>
              <a:t>tetragametický</a:t>
            </a:r>
            <a:r>
              <a:rPr lang="cs-CZ" altLang="cs-CZ" dirty="0">
                <a:sym typeface="Symbol" panose="05050102010706020507" pitchFamily="18" charset="2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ym typeface="Symbol" panose="05050102010706020507" pitchFamily="18" charset="2"/>
              </a:rPr>
              <a:t>předpokládané (nedoložené) zvýšení frekvence </a:t>
            </a:r>
            <a:r>
              <a:rPr lang="cs-CZ" altLang="cs-CZ" dirty="0" err="1">
                <a:sym typeface="Symbol" panose="05050102010706020507" pitchFamily="18" charset="2"/>
              </a:rPr>
              <a:t>chimérizmu</a:t>
            </a:r>
            <a:r>
              <a:rPr lang="cs-CZ" altLang="cs-CZ" dirty="0">
                <a:sym typeface="Symbol" panose="05050102010706020507" pitchFamily="18" charset="2"/>
              </a:rPr>
              <a:t> u IVF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u="sng" dirty="0" err="1"/>
              <a:t>Tetragametický</a:t>
            </a:r>
            <a:r>
              <a:rPr lang="cs-CZ" altLang="cs-CZ" b="1" u="sng" dirty="0"/>
              <a:t> </a:t>
            </a:r>
            <a:r>
              <a:rPr lang="cs-CZ" altLang="cs-CZ" b="1" u="sng" dirty="0" err="1"/>
              <a:t>chimérizmus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19391700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F6D9315-C14E-4EC9-A35D-07ACE7DAB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930FDA3-33A0-4DA6-86A4-030B40FB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u="sng" dirty="0"/>
              <a:t>Směna buněk mezi dvojvaječnými dvojčaty</a:t>
            </a:r>
            <a:endParaRPr lang="cs-CZ" b="1" u="sng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B6E0857-0BAC-41B4-9978-325E3B3F0CB9}"/>
              </a:ext>
            </a:extLst>
          </p:cNvPr>
          <p:cNvGrpSpPr/>
          <p:nvPr/>
        </p:nvGrpSpPr>
        <p:grpSpPr>
          <a:xfrm>
            <a:off x="956468" y="1628800"/>
            <a:ext cx="7431956" cy="4752528"/>
            <a:chOff x="1835150" y="701675"/>
            <a:chExt cx="7231063" cy="5314950"/>
          </a:xfrm>
        </p:grpSpPr>
        <p:grpSp>
          <p:nvGrpSpPr>
            <p:cNvPr id="5" name="Skupina 23">
              <a:extLst>
                <a:ext uri="{FF2B5EF4-FFF2-40B4-BE49-F238E27FC236}">
                  <a16:creationId xmlns:a16="http://schemas.microsoft.com/office/drawing/2014/main" id="{0A0BA12F-AFF1-4A28-9189-2151200653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5150" y="701675"/>
              <a:ext cx="2449513" cy="5251450"/>
              <a:chOff x="1647687" y="1000138"/>
              <a:chExt cx="1218110" cy="2443095"/>
            </a:xfrm>
          </p:grpSpPr>
          <p:sp>
            <p:nvSpPr>
              <p:cNvPr id="55" name="Obdélník 54">
                <a:extLst>
                  <a:ext uri="{FF2B5EF4-FFF2-40B4-BE49-F238E27FC236}">
                    <a16:creationId xmlns:a16="http://schemas.microsoft.com/office/drawing/2014/main" id="{A87D98E7-665E-4DD4-B273-FB4F46692CC3}"/>
                  </a:ext>
                </a:extLst>
              </p:cNvPr>
              <p:cNvSpPr/>
              <p:nvPr/>
            </p:nvSpPr>
            <p:spPr>
              <a:xfrm rot="19720889">
                <a:off x="2662549" y="1606439"/>
                <a:ext cx="203248" cy="92402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56" name="Obdélník 55">
                <a:extLst>
                  <a:ext uri="{FF2B5EF4-FFF2-40B4-BE49-F238E27FC236}">
                    <a16:creationId xmlns:a16="http://schemas.microsoft.com/office/drawing/2014/main" id="{08CF4337-5B00-446F-AE05-4F632E7A1F92}"/>
                  </a:ext>
                </a:extLst>
              </p:cNvPr>
              <p:cNvSpPr/>
              <p:nvPr/>
            </p:nvSpPr>
            <p:spPr>
              <a:xfrm rot="18101352" flipH="1">
                <a:off x="1286824" y="1948729"/>
                <a:ext cx="933500" cy="21177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grpSp>
            <p:nvGrpSpPr>
              <p:cNvPr id="57" name="Skupina 40">
                <a:extLst>
                  <a:ext uri="{FF2B5EF4-FFF2-40B4-BE49-F238E27FC236}">
                    <a16:creationId xmlns:a16="http://schemas.microsoft.com/office/drawing/2014/main" id="{B3F30678-7637-4187-8184-F1476635CF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0072" y="1000138"/>
                <a:ext cx="987197" cy="2443095"/>
                <a:chOff x="2085548" y="817051"/>
                <a:chExt cx="395769" cy="1098519"/>
              </a:xfrm>
            </p:grpSpPr>
            <p:sp>
              <p:nvSpPr>
                <p:cNvPr id="58" name="Ovál 57">
                  <a:extLst>
                    <a:ext uri="{FF2B5EF4-FFF2-40B4-BE49-F238E27FC236}">
                      <a16:creationId xmlns:a16="http://schemas.microsoft.com/office/drawing/2014/main" id="{084F5890-DC6C-44B4-A044-5737DC253C90}"/>
                    </a:ext>
                  </a:extLst>
                </p:cNvPr>
                <p:cNvSpPr/>
                <p:nvPr/>
              </p:nvSpPr>
              <p:spPr>
                <a:xfrm>
                  <a:off x="2150190" y="817051"/>
                  <a:ext cx="246983" cy="25847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59" name="Obdélník 58">
                  <a:extLst>
                    <a:ext uri="{FF2B5EF4-FFF2-40B4-BE49-F238E27FC236}">
                      <a16:creationId xmlns:a16="http://schemas.microsoft.com/office/drawing/2014/main" id="{26A39B15-9899-4701-8399-37AEC0799B8B}"/>
                    </a:ext>
                  </a:extLst>
                </p:cNvPr>
                <p:cNvSpPr/>
                <p:nvPr/>
              </p:nvSpPr>
              <p:spPr>
                <a:xfrm>
                  <a:off x="2282502" y="1482669"/>
                  <a:ext cx="114256" cy="432901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60" name="Obdélník 59">
                  <a:extLst>
                    <a:ext uri="{FF2B5EF4-FFF2-40B4-BE49-F238E27FC236}">
                      <a16:creationId xmlns:a16="http://schemas.microsoft.com/office/drawing/2014/main" id="{68A411C1-039D-4C95-8952-4796C0FC8F0B}"/>
                    </a:ext>
                  </a:extLst>
                </p:cNvPr>
                <p:cNvSpPr/>
                <p:nvPr/>
              </p:nvSpPr>
              <p:spPr>
                <a:xfrm>
                  <a:off x="2159011" y="1482669"/>
                  <a:ext cx="111958" cy="432901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61" name="Zaoblený obdélník 124">
                  <a:extLst>
                    <a:ext uri="{FF2B5EF4-FFF2-40B4-BE49-F238E27FC236}">
                      <a16:creationId xmlns:a16="http://schemas.microsoft.com/office/drawing/2014/main" id="{97E08EB0-67E3-4113-9DC9-0790AD088631}"/>
                    </a:ext>
                  </a:extLst>
                </p:cNvPr>
                <p:cNvSpPr/>
                <p:nvPr/>
              </p:nvSpPr>
              <p:spPr>
                <a:xfrm>
                  <a:off x="2085548" y="1075526"/>
                  <a:ext cx="395769" cy="586674"/>
                </a:xfrm>
                <a:custGeom>
                  <a:avLst/>
                  <a:gdLst>
                    <a:gd name="connsiteX0" fmla="*/ 0 w 792088"/>
                    <a:gd name="connsiteY0" fmla="*/ 132017 h 1005982"/>
                    <a:gd name="connsiteX1" fmla="*/ 132017 w 792088"/>
                    <a:gd name="connsiteY1" fmla="*/ 0 h 1005982"/>
                    <a:gd name="connsiteX2" fmla="*/ 660071 w 792088"/>
                    <a:gd name="connsiteY2" fmla="*/ 0 h 1005982"/>
                    <a:gd name="connsiteX3" fmla="*/ 792088 w 792088"/>
                    <a:gd name="connsiteY3" fmla="*/ 132017 h 1005982"/>
                    <a:gd name="connsiteX4" fmla="*/ 792088 w 792088"/>
                    <a:gd name="connsiteY4" fmla="*/ 873965 h 1005982"/>
                    <a:gd name="connsiteX5" fmla="*/ 660071 w 792088"/>
                    <a:gd name="connsiteY5" fmla="*/ 1005982 h 1005982"/>
                    <a:gd name="connsiteX6" fmla="*/ 132017 w 792088"/>
                    <a:gd name="connsiteY6" fmla="*/ 1005982 h 1005982"/>
                    <a:gd name="connsiteX7" fmla="*/ 0 w 792088"/>
                    <a:gd name="connsiteY7" fmla="*/ 873965 h 1005982"/>
                    <a:gd name="connsiteX8" fmla="*/ 0 w 792088"/>
                    <a:gd name="connsiteY8" fmla="*/ 132017 h 1005982"/>
                    <a:gd name="connsiteX0" fmla="*/ 0 w 792088"/>
                    <a:gd name="connsiteY0" fmla="*/ 132017 h 1080410"/>
                    <a:gd name="connsiteX1" fmla="*/ 132017 w 792088"/>
                    <a:gd name="connsiteY1" fmla="*/ 0 h 1080410"/>
                    <a:gd name="connsiteX2" fmla="*/ 660071 w 792088"/>
                    <a:gd name="connsiteY2" fmla="*/ 0 h 1080410"/>
                    <a:gd name="connsiteX3" fmla="*/ 792088 w 792088"/>
                    <a:gd name="connsiteY3" fmla="*/ 132017 h 1080410"/>
                    <a:gd name="connsiteX4" fmla="*/ 792088 w 792088"/>
                    <a:gd name="connsiteY4" fmla="*/ 873965 h 1080410"/>
                    <a:gd name="connsiteX5" fmla="*/ 660071 w 792088"/>
                    <a:gd name="connsiteY5" fmla="*/ 1005982 h 1080410"/>
                    <a:gd name="connsiteX6" fmla="*/ 110752 w 792088"/>
                    <a:gd name="connsiteY6" fmla="*/ 1080410 h 1080410"/>
                    <a:gd name="connsiteX7" fmla="*/ 0 w 792088"/>
                    <a:gd name="connsiteY7" fmla="*/ 873965 h 1080410"/>
                    <a:gd name="connsiteX8" fmla="*/ 0 w 792088"/>
                    <a:gd name="connsiteY8" fmla="*/ 132017 h 1080410"/>
                    <a:gd name="connsiteX0" fmla="*/ 0 w 792088"/>
                    <a:gd name="connsiteY0" fmla="*/ 132017 h 1101675"/>
                    <a:gd name="connsiteX1" fmla="*/ 132017 w 792088"/>
                    <a:gd name="connsiteY1" fmla="*/ 0 h 1101675"/>
                    <a:gd name="connsiteX2" fmla="*/ 660071 w 792088"/>
                    <a:gd name="connsiteY2" fmla="*/ 0 h 1101675"/>
                    <a:gd name="connsiteX3" fmla="*/ 792088 w 792088"/>
                    <a:gd name="connsiteY3" fmla="*/ 132017 h 1101675"/>
                    <a:gd name="connsiteX4" fmla="*/ 792088 w 792088"/>
                    <a:gd name="connsiteY4" fmla="*/ 873965 h 1101675"/>
                    <a:gd name="connsiteX5" fmla="*/ 585643 w 792088"/>
                    <a:gd name="connsiteY5" fmla="*/ 1101675 h 1101675"/>
                    <a:gd name="connsiteX6" fmla="*/ 110752 w 792088"/>
                    <a:gd name="connsiteY6" fmla="*/ 1080410 h 1101675"/>
                    <a:gd name="connsiteX7" fmla="*/ 0 w 792088"/>
                    <a:gd name="connsiteY7" fmla="*/ 873965 h 1101675"/>
                    <a:gd name="connsiteX8" fmla="*/ 0 w 792088"/>
                    <a:gd name="connsiteY8" fmla="*/ 132017 h 1101675"/>
                    <a:gd name="connsiteX0" fmla="*/ 0 w 877149"/>
                    <a:gd name="connsiteY0" fmla="*/ 132017 h 1101675"/>
                    <a:gd name="connsiteX1" fmla="*/ 132017 w 877149"/>
                    <a:gd name="connsiteY1" fmla="*/ 0 h 1101675"/>
                    <a:gd name="connsiteX2" fmla="*/ 660071 w 877149"/>
                    <a:gd name="connsiteY2" fmla="*/ 0 h 1101675"/>
                    <a:gd name="connsiteX3" fmla="*/ 792088 w 877149"/>
                    <a:gd name="connsiteY3" fmla="*/ 132017 h 1101675"/>
                    <a:gd name="connsiteX4" fmla="*/ 877149 w 877149"/>
                    <a:gd name="connsiteY4" fmla="*/ 895229 h 1101675"/>
                    <a:gd name="connsiteX5" fmla="*/ 585643 w 877149"/>
                    <a:gd name="connsiteY5" fmla="*/ 1101675 h 1101675"/>
                    <a:gd name="connsiteX6" fmla="*/ 110752 w 877149"/>
                    <a:gd name="connsiteY6" fmla="*/ 1080410 h 1101675"/>
                    <a:gd name="connsiteX7" fmla="*/ 0 w 877149"/>
                    <a:gd name="connsiteY7" fmla="*/ 873965 h 1101675"/>
                    <a:gd name="connsiteX8" fmla="*/ 0 w 877149"/>
                    <a:gd name="connsiteY8" fmla="*/ 132017 h 1101675"/>
                    <a:gd name="connsiteX0" fmla="*/ 74428 w 951577"/>
                    <a:gd name="connsiteY0" fmla="*/ 132017 h 1101675"/>
                    <a:gd name="connsiteX1" fmla="*/ 206445 w 951577"/>
                    <a:gd name="connsiteY1" fmla="*/ 0 h 1101675"/>
                    <a:gd name="connsiteX2" fmla="*/ 734499 w 951577"/>
                    <a:gd name="connsiteY2" fmla="*/ 0 h 1101675"/>
                    <a:gd name="connsiteX3" fmla="*/ 866516 w 951577"/>
                    <a:gd name="connsiteY3" fmla="*/ 132017 h 1101675"/>
                    <a:gd name="connsiteX4" fmla="*/ 951577 w 951577"/>
                    <a:gd name="connsiteY4" fmla="*/ 895229 h 1101675"/>
                    <a:gd name="connsiteX5" fmla="*/ 660071 w 951577"/>
                    <a:gd name="connsiteY5" fmla="*/ 1101675 h 1101675"/>
                    <a:gd name="connsiteX6" fmla="*/ 185180 w 951577"/>
                    <a:gd name="connsiteY6" fmla="*/ 1080410 h 1101675"/>
                    <a:gd name="connsiteX7" fmla="*/ 0 w 951577"/>
                    <a:gd name="connsiteY7" fmla="*/ 873964 h 1101675"/>
                    <a:gd name="connsiteX8" fmla="*/ 74428 w 951577"/>
                    <a:gd name="connsiteY8" fmla="*/ 132017 h 1101675"/>
                    <a:gd name="connsiteX0" fmla="*/ 74428 w 963649"/>
                    <a:gd name="connsiteY0" fmla="*/ 132017 h 1101675"/>
                    <a:gd name="connsiteX1" fmla="*/ 206445 w 963649"/>
                    <a:gd name="connsiteY1" fmla="*/ 0 h 1101675"/>
                    <a:gd name="connsiteX2" fmla="*/ 734499 w 963649"/>
                    <a:gd name="connsiteY2" fmla="*/ 0 h 1101675"/>
                    <a:gd name="connsiteX3" fmla="*/ 866516 w 963649"/>
                    <a:gd name="connsiteY3" fmla="*/ 132017 h 1101675"/>
                    <a:gd name="connsiteX4" fmla="*/ 963649 w 963649"/>
                    <a:gd name="connsiteY4" fmla="*/ 552813 h 1101675"/>
                    <a:gd name="connsiteX5" fmla="*/ 951577 w 963649"/>
                    <a:gd name="connsiteY5" fmla="*/ 895229 h 1101675"/>
                    <a:gd name="connsiteX6" fmla="*/ 660071 w 963649"/>
                    <a:gd name="connsiteY6" fmla="*/ 1101675 h 1101675"/>
                    <a:gd name="connsiteX7" fmla="*/ 185180 w 963649"/>
                    <a:gd name="connsiteY7" fmla="*/ 1080410 h 1101675"/>
                    <a:gd name="connsiteX8" fmla="*/ 0 w 963649"/>
                    <a:gd name="connsiteY8" fmla="*/ 873964 h 1101675"/>
                    <a:gd name="connsiteX9" fmla="*/ 74428 w 963649"/>
                    <a:gd name="connsiteY9" fmla="*/ 132017 h 1101675"/>
                    <a:gd name="connsiteX0" fmla="*/ 90646 w 979867"/>
                    <a:gd name="connsiteY0" fmla="*/ 132017 h 1101675"/>
                    <a:gd name="connsiteX1" fmla="*/ 222663 w 979867"/>
                    <a:gd name="connsiteY1" fmla="*/ 0 h 1101675"/>
                    <a:gd name="connsiteX2" fmla="*/ 750717 w 979867"/>
                    <a:gd name="connsiteY2" fmla="*/ 0 h 1101675"/>
                    <a:gd name="connsiteX3" fmla="*/ 882734 w 979867"/>
                    <a:gd name="connsiteY3" fmla="*/ 132017 h 1101675"/>
                    <a:gd name="connsiteX4" fmla="*/ 979867 w 979867"/>
                    <a:gd name="connsiteY4" fmla="*/ 552813 h 1101675"/>
                    <a:gd name="connsiteX5" fmla="*/ 967795 w 979867"/>
                    <a:gd name="connsiteY5" fmla="*/ 895229 h 1101675"/>
                    <a:gd name="connsiteX6" fmla="*/ 676289 w 979867"/>
                    <a:gd name="connsiteY6" fmla="*/ 1101675 h 1101675"/>
                    <a:gd name="connsiteX7" fmla="*/ 201398 w 979867"/>
                    <a:gd name="connsiteY7" fmla="*/ 1080410 h 1101675"/>
                    <a:gd name="connsiteX8" fmla="*/ 16218 w 979867"/>
                    <a:gd name="connsiteY8" fmla="*/ 873964 h 1101675"/>
                    <a:gd name="connsiteX9" fmla="*/ 1670 w 979867"/>
                    <a:gd name="connsiteY9" fmla="*/ 574078 h 1101675"/>
                    <a:gd name="connsiteX10" fmla="*/ 90646 w 979867"/>
                    <a:gd name="connsiteY10" fmla="*/ 132017 h 1101675"/>
                    <a:gd name="connsiteX0" fmla="*/ 165074 w 979867"/>
                    <a:gd name="connsiteY0" fmla="*/ 323403 h 1101675"/>
                    <a:gd name="connsiteX1" fmla="*/ 222663 w 979867"/>
                    <a:gd name="connsiteY1" fmla="*/ 0 h 1101675"/>
                    <a:gd name="connsiteX2" fmla="*/ 750717 w 979867"/>
                    <a:gd name="connsiteY2" fmla="*/ 0 h 1101675"/>
                    <a:gd name="connsiteX3" fmla="*/ 882734 w 979867"/>
                    <a:gd name="connsiteY3" fmla="*/ 132017 h 1101675"/>
                    <a:gd name="connsiteX4" fmla="*/ 979867 w 979867"/>
                    <a:gd name="connsiteY4" fmla="*/ 552813 h 1101675"/>
                    <a:gd name="connsiteX5" fmla="*/ 967795 w 979867"/>
                    <a:gd name="connsiteY5" fmla="*/ 895229 h 1101675"/>
                    <a:gd name="connsiteX6" fmla="*/ 676289 w 979867"/>
                    <a:gd name="connsiteY6" fmla="*/ 1101675 h 1101675"/>
                    <a:gd name="connsiteX7" fmla="*/ 201398 w 979867"/>
                    <a:gd name="connsiteY7" fmla="*/ 1080410 h 1101675"/>
                    <a:gd name="connsiteX8" fmla="*/ 16218 w 979867"/>
                    <a:gd name="connsiteY8" fmla="*/ 873964 h 1101675"/>
                    <a:gd name="connsiteX9" fmla="*/ 1670 w 979867"/>
                    <a:gd name="connsiteY9" fmla="*/ 574078 h 1101675"/>
                    <a:gd name="connsiteX10" fmla="*/ 165074 w 979867"/>
                    <a:gd name="connsiteY10" fmla="*/ 323403 h 1101675"/>
                    <a:gd name="connsiteX0" fmla="*/ 165074 w 979867"/>
                    <a:gd name="connsiteY0" fmla="*/ 323403 h 1101675"/>
                    <a:gd name="connsiteX1" fmla="*/ 222663 w 979867"/>
                    <a:gd name="connsiteY1" fmla="*/ 0 h 1101675"/>
                    <a:gd name="connsiteX2" fmla="*/ 750717 w 979867"/>
                    <a:gd name="connsiteY2" fmla="*/ 0 h 1101675"/>
                    <a:gd name="connsiteX3" fmla="*/ 829571 w 979867"/>
                    <a:gd name="connsiteY3" fmla="*/ 355301 h 1101675"/>
                    <a:gd name="connsiteX4" fmla="*/ 979867 w 979867"/>
                    <a:gd name="connsiteY4" fmla="*/ 552813 h 1101675"/>
                    <a:gd name="connsiteX5" fmla="*/ 967795 w 979867"/>
                    <a:gd name="connsiteY5" fmla="*/ 895229 h 1101675"/>
                    <a:gd name="connsiteX6" fmla="*/ 676289 w 979867"/>
                    <a:gd name="connsiteY6" fmla="*/ 1101675 h 1101675"/>
                    <a:gd name="connsiteX7" fmla="*/ 201398 w 979867"/>
                    <a:gd name="connsiteY7" fmla="*/ 1080410 h 1101675"/>
                    <a:gd name="connsiteX8" fmla="*/ 16218 w 979867"/>
                    <a:gd name="connsiteY8" fmla="*/ 873964 h 1101675"/>
                    <a:gd name="connsiteX9" fmla="*/ 1670 w 979867"/>
                    <a:gd name="connsiteY9" fmla="*/ 574078 h 1101675"/>
                    <a:gd name="connsiteX10" fmla="*/ 165074 w 979867"/>
                    <a:gd name="connsiteY10" fmla="*/ 323403 h 1101675"/>
                    <a:gd name="connsiteX0" fmla="*/ 165074 w 979867"/>
                    <a:gd name="connsiteY0" fmla="*/ 323403 h 1101675"/>
                    <a:gd name="connsiteX1" fmla="*/ 222663 w 979867"/>
                    <a:gd name="connsiteY1" fmla="*/ 0 h 1101675"/>
                    <a:gd name="connsiteX2" fmla="*/ 750717 w 979867"/>
                    <a:gd name="connsiteY2" fmla="*/ 0 h 1101675"/>
                    <a:gd name="connsiteX3" fmla="*/ 873543 w 979867"/>
                    <a:gd name="connsiteY3" fmla="*/ 127512 h 1101675"/>
                    <a:gd name="connsiteX4" fmla="*/ 829571 w 979867"/>
                    <a:gd name="connsiteY4" fmla="*/ 355301 h 1101675"/>
                    <a:gd name="connsiteX5" fmla="*/ 979867 w 979867"/>
                    <a:gd name="connsiteY5" fmla="*/ 552813 h 1101675"/>
                    <a:gd name="connsiteX6" fmla="*/ 967795 w 979867"/>
                    <a:gd name="connsiteY6" fmla="*/ 895229 h 1101675"/>
                    <a:gd name="connsiteX7" fmla="*/ 676289 w 979867"/>
                    <a:gd name="connsiteY7" fmla="*/ 1101675 h 1101675"/>
                    <a:gd name="connsiteX8" fmla="*/ 201398 w 979867"/>
                    <a:gd name="connsiteY8" fmla="*/ 1080410 h 1101675"/>
                    <a:gd name="connsiteX9" fmla="*/ 16218 w 979867"/>
                    <a:gd name="connsiteY9" fmla="*/ 873964 h 1101675"/>
                    <a:gd name="connsiteX10" fmla="*/ 1670 w 979867"/>
                    <a:gd name="connsiteY10" fmla="*/ 574078 h 1101675"/>
                    <a:gd name="connsiteX11" fmla="*/ 165074 w 979867"/>
                    <a:gd name="connsiteY11" fmla="*/ 323403 h 1101675"/>
                    <a:gd name="connsiteX0" fmla="*/ 165074 w 979867"/>
                    <a:gd name="connsiteY0" fmla="*/ 323403 h 1101675"/>
                    <a:gd name="connsiteX1" fmla="*/ 118631 w 979867"/>
                    <a:gd name="connsiteY1" fmla="*/ 127512 h 1101675"/>
                    <a:gd name="connsiteX2" fmla="*/ 222663 w 979867"/>
                    <a:gd name="connsiteY2" fmla="*/ 0 h 1101675"/>
                    <a:gd name="connsiteX3" fmla="*/ 750717 w 979867"/>
                    <a:gd name="connsiteY3" fmla="*/ 0 h 1101675"/>
                    <a:gd name="connsiteX4" fmla="*/ 873543 w 979867"/>
                    <a:gd name="connsiteY4" fmla="*/ 127512 h 1101675"/>
                    <a:gd name="connsiteX5" fmla="*/ 829571 w 979867"/>
                    <a:gd name="connsiteY5" fmla="*/ 355301 h 1101675"/>
                    <a:gd name="connsiteX6" fmla="*/ 979867 w 979867"/>
                    <a:gd name="connsiteY6" fmla="*/ 552813 h 1101675"/>
                    <a:gd name="connsiteX7" fmla="*/ 967795 w 979867"/>
                    <a:gd name="connsiteY7" fmla="*/ 895229 h 1101675"/>
                    <a:gd name="connsiteX8" fmla="*/ 676289 w 979867"/>
                    <a:gd name="connsiteY8" fmla="*/ 1101675 h 1101675"/>
                    <a:gd name="connsiteX9" fmla="*/ 201398 w 979867"/>
                    <a:gd name="connsiteY9" fmla="*/ 1080410 h 1101675"/>
                    <a:gd name="connsiteX10" fmla="*/ 16218 w 979867"/>
                    <a:gd name="connsiteY10" fmla="*/ 873964 h 1101675"/>
                    <a:gd name="connsiteX11" fmla="*/ 1670 w 979867"/>
                    <a:gd name="connsiteY11" fmla="*/ 574078 h 1101675"/>
                    <a:gd name="connsiteX12" fmla="*/ 165074 w 979867"/>
                    <a:gd name="connsiteY12" fmla="*/ 323403 h 1101675"/>
                    <a:gd name="connsiteX0" fmla="*/ 165074 w 979867"/>
                    <a:gd name="connsiteY0" fmla="*/ 323403 h 1169731"/>
                    <a:gd name="connsiteX1" fmla="*/ 118631 w 979867"/>
                    <a:gd name="connsiteY1" fmla="*/ 127512 h 1169731"/>
                    <a:gd name="connsiteX2" fmla="*/ 222663 w 979867"/>
                    <a:gd name="connsiteY2" fmla="*/ 0 h 1169731"/>
                    <a:gd name="connsiteX3" fmla="*/ 750717 w 979867"/>
                    <a:gd name="connsiteY3" fmla="*/ 0 h 1169731"/>
                    <a:gd name="connsiteX4" fmla="*/ 873543 w 979867"/>
                    <a:gd name="connsiteY4" fmla="*/ 127512 h 1169731"/>
                    <a:gd name="connsiteX5" fmla="*/ 829571 w 979867"/>
                    <a:gd name="connsiteY5" fmla="*/ 355301 h 1169731"/>
                    <a:gd name="connsiteX6" fmla="*/ 979867 w 979867"/>
                    <a:gd name="connsiteY6" fmla="*/ 552813 h 1169731"/>
                    <a:gd name="connsiteX7" fmla="*/ 967795 w 979867"/>
                    <a:gd name="connsiteY7" fmla="*/ 895229 h 1169731"/>
                    <a:gd name="connsiteX8" fmla="*/ 676289 w 979867"/>
                    <a:gd name="connsiteY8" fmla="*/ 1101675 h 1169731"/>
                    <a:gd name="connsiteX9" fmla="*/ 480138 w 979867"/>
                    <a:gd name="connsiteY9" fmla="*/ 1169501 h 1169731"/>
                    <a:gd name="connsiteX10" fmla="*/ 201398 w 979867"/>
                    <a:gd name="connsiteY10" fmla="*/ 1080410 h 1169731"/>
                    <a:gd name="connsiteX11" fmla="*/ 16218 w 979867"/>
                    <a:gd name="connsiteY11" fmla="*/ 873964 h 1169731"/>
                    <a:gd name="connsiteX12" fmla="*/ 1670 w 979867"/>
                    <a:gd name="connsiteY12" fmla="*/ 574078 h 1169731"/>
                    <a:gd name="connsiteX13" fmla="*/ 165074 w 979867"/>
                    <a:gd name="connsiteY13" fmla="*/ 323403 h 1169731"/>
                    <a:gd name="connsiteX0" fmla="*/ 165074 w 967795"/>
                    <a:gd name="connsiteY0" fmla="*/ 323403 h 1169731"/>
                    <a:gd name="connsiteX1" fmla="*/ 118631 w 967795"/>
                    <a:gd name="connsiteY1" fmla="*/ 127512 h 1169731"/>
                    <a:gd name="connsiteX2" fmla="*/ 222663 w 967795"/>
                    <a:gd name="connsiteY2" fmla="*/ 0 h 1169731"/>
                    <a:gd name="connsiteX3" fmla="*/ 750717 w 967795"/>
                    <a:gd name="connsiteY3" fmla="*/ 0 h 1169731"/>
                    <a:gd name="connsiteX4" fmla="*/ 873543 w 967795"/>
                    <a:gd name="connsiteY4" fmla="*/ 127512 h 1169731"/>
                    <a:gd name="connsiteX5" fmla="*/ 829571 w 967795"/>
                    <a:gd name="connsiteY5" fmla="*/ 355301 h 1169731"/>
                    <a:gd name="connsiteX6" fmla="*/ 937337 w 967795"/>
                    <a:gd name="connsiteY6" fmla="*/ 600474 h 1169731"/>
                    <a:gd name="connsiteX7" fmla="*/ 967795 w 967795"/>
                    <a:gd name="connsiteY7" fmla="*/ 895229 h 1169731"/>
                    <a:gd name="connsiteX8" fmla="*/ 676289 w 967795"/>
                    <a:gd name="connsiteY8" fmla="*/ 1101675 h 1169731"/>
                    <a:gd name="connsiteX9" fmla="*/ 480138 w 967795"/>
                    <a:gd name="connsiteY9" fmla="*/ 1169501 h 1169731"/>
                    <a:gd name="connsiteX10" fmla="*/ 201398 w 967795"/>
                    <a:gd name="connsiteY10" fmla="*/ 1080410 h 1169731"/>
                    <a:gd name="connsiteX11" fmla="*/ 16218 w 967795"/>
                    <a:gd name="connsiteY11" fmla="*/ 873964 h 1169731"/>
                    <a:gd name="connsiteX12" fmla="*/ 1670 w 967795"/>
                    <a:gd name="connsiteY12" fmla="*/ 574078 h 1169731"/>
                    <a:gd name="connsiteX13" fmla="*/ 165074 w 967795"/>
                    <a:gd name="connsiteY13" fmla="*/ 323403 h 1169731"/>
                    <a:gd name="connsiteX0" fmla="*/ 165074 w 968134"/>
                    <a:gd name="connsiteY0" fmla="*/ 323403 h 1169731"/>
                    <a:gd name="connsiteX1" fmla="*/ 118631 w 968134"/>
                    <a:gd name="connsiteY1" fmla="*/ 127512 h 1169731"/>
                    <a:gd name="connsiteX2" fmla="*/ 222663 w 968134"/>
                    <a:gd name="connsiteY2" fmla="*/ 0 h 1169731"/>
                    <a:gd name="connsiteX3" fmla="*/ 750717 w 968134"/>
                    <a:gd name="connsiteY3" fmla="*/ 0 h 1169731"/>
                    <a:gd name="connsiteX4" fmla="*/ 873543 w 968134"/>
                    <a:gd name="connsiteY4" fmla="*/ 127512 h 1169731"/>
                    <a:gd name="connsiteX5" fmla="*/ 829571 w 968134"/>
                    <a:gd name="connsiteY5" fmla="*/ 355301 h 1169731"/>
                    <a:gd name="connsiteX6" fmla="*/ 937337 w 968134"/>
                    <a:gd name="connsiteY6" fmla="*/ 600474 h 1169731"/>
                    <a:gd name="connsiteX7" fmla="*/ 967795 w 968134"/>
                    <a:gd name="connsiteY7" fmla="*/ 895229 h 1169731"/>
                    <a:gd name="connsiteX8" fmla="*/ 676289 w 968134"/>
                    <a:gd name="connsiteY8" fmla="*/ 1101675 h 1169731"/>
                    <a:gd name="connsiteX9" fmla="*/ 480138 w 968134"/>
                    <a:gd name="connsiteY9" fmla="*/ 1169501 h 1169731"/>
                    <a:gd name="connsiteX10" fmla="*/ 201398 w 968134"/>
                    <a:gd name="connsiteY10" fmla="*/ 1080410 h 1169731"/>
                    <a:gd name="connsiteX11" fmla="*/ 16218 w 968134"/>
                    <a:gd name="connsiteY11" fmla="*/ 873964 h 1169731"/>
                    <a:gd name="connsiteX12" fmla="*/ 1670 w 968134"/>
                    <a:gd name="connsiteY12" fmla="*/ 574078 h 1169731"/>
                    <a:gd name="connsiteX13" fmla="*/ 165074 w 968134"/>
                    <a:gd name="connsiteY13" fmla="*/ 323403 h 1169731"/>
                    <a:gd name="connsiteX0" fmla="*/ 165074 w 982608"/>
                    <a:gd name="connsiteY0" fmla="*/ 323403 h 1169731"/>
                    <a:gd name="connsiteX1" fmla="*/ 118631 w 982608"/>
                    <a:gd name="connsiteY1" fmla="*/ 127512 h 1169731"/>
                    <a:gd name="connsiteX2" fmla="*/ 222663 w 982608"/>
                    <a:gd name="connsiteY2" fmla="*/ 0 h 1169731"/>
                    <a:gd name="connsiteX3" fmla="*/ 750717 w 982608"/>
                    <a:gd name="connsiteY3" fmla="*/ 0 h 1169731"/>
                    <a:gd name="connsiteX4" fmla="*/ 873543 w 982608"/>
                    <a:gd name="connsiteY4" fmla="*/ 127512 h 1169731"/>
                    <a:gd name="connsiteX5" fmla="*/ 829571 w 982608"/>
                    <a:gd name="connsiteY5" fmla="*/ 355301 h 1169731"/>
                    <a:gd name="connsiteX6" fmla="*/ 937337 w 982608"/>
                    <a:gd name="connsiteY6" fmla="*/ 600474 h 1169731"/>
                    <a:gd name="connsiteX7" fmla="*/ 967795 w 982608"/>
                    <a:gd name="connsiteY7" fmla="*/ 895229 h 1169731"/>
                    <a:gd name="connsiteX8" fmla="*/ 676289 w 982608"/>
                    <a:gd name="connsiteY8" fmla="*/ 1101675 h 1169731"/>
                    <a:gd name="connsiteX9" fmla="*/ 480138 w 982608"/>
                    <a:gd name="connsiteY9" fmla="*/ 1169501 h 1169731"/>
                    <a:gd name="connsiteX10" fmla="*/ 201398 w 982608"/>
                    <a:gd name="connsiteY10" fmla="*/ 1080410 h 1169731"/>
                    <a:gd name="connsiteX11" fmla="*/ 16218 w 982608"/>
                    <a:gd name="connsiteY11" fmla="*/ 873964 h 1169731"/>
                    <a:gd name="connsiteX12" fmla="*/ 1670 w 982608"/>
                    <a:gd name="connsiteY12" fmla="*/ 574078 h 1169731"/>
                    <a:gd name="connsiteX13" fmla="*/ 165074 w 982608"/>
                    <a:gd name="connsiteY13" fmla="*/ 323403 h 1169731"/>
                    <a:gd name="connsiteX0" fmla="*/ 182831 w 1000365"/>
                    <a:gd name="connsiteY0" fmla="*/ 323403 h 1169731"/>
                    <a:gd name="connsiteX1" fmla="*/ 136388 w 1000365"/>
                    <a:gd name="connsiteY1" fmla="*/ 127512 h 1169731"/>
                    <a:gd name="connsiteX2" fmla="*/ 240420 w 1000365"/>
                    <a:gd name="connsiteY2" fmla="*/ 0 h 1169731"/>
                    <a:gd name="connsiteX3" fmla="*/ 768474 w 1000365"/>
                    <a:gd name="connsiteY3" fmla="*/ 0 h 1169731"/>
                    <a:gd name="connsiteX4" fmla="*/ 891300 w 1000365"/>
                    <a:gd name="connsiteY4" fmla="*/ 127512 h 1169731"/>
                    <a:gd name="connsiteX5" fmla="*/ 847328 w 1000365"/>
                    <a:gd name="connsiteY5" fmla="*/ 355301 h 1169731"/>
                    <a:gd name="connsiteX6" fmla="*/ 955094 w 1000365"/>
                    <a:gd name="connsiteY6" fmla="*/ 600474 h 1169731"/>
                    <a:gd name="connsiteX7" fmla="*/ 985552 w 1000365"/>
                    <a:gd name="connsiteY7" fmla="*/ 895229 h 1169731"/>
                    <a:gd name="connsiteX8" fmla="*/ 694046 w 1000365"/>
                    <a:gd name="connsiteY8" fmla="*/ 1101675 h 1169731"/>
                    <a:gd name="connsiteX9" fmla="*/ 497895 w 1000365"/>
                    <a:gd name="connsiteY9" fmla="*/ 1169501 h 1169731"/>
                    <a:gd name="connsiteX10" fmla="*/ 219155 w 1000365"/>
                    <a:gd name="connsiteY10" fmla="*/ 1080410 h 1169731"/>
                    <a:gd name="connsiteX11" fmla="*/ 33975 w 1000365"/>
                    <a:gd name="connsiteY11" fmla="*/ 873964 h 1169731"/>
                    <a:gd name="connsiteX12" fmla="*/ 19427 w 1000365"/>
                    <a:gd name="connsiteY12" fmla="*/ 574078 h 1169731"/>
                    <a:gd name="connsiteX13" fmla="*/ 182831 w 1000365"/>
                    <a:gd name="connsiteY13" fmla="*/ 323403 h 1169731"/>
                    <a:gd name="connsiteX0" fmla="*/ 169663 w 987197"/>
                    <a:gd name="connsiteY0" fmla="*/ 323403 h 1169731"/>
                    <a:gd name="connsiteX1" fmla="*/ 123220 w 987197"/>
                    <a:gd name="connsiteY1" fmla="*/ 127512 h 1169731"/>
                    <a:gd name="connsiteX2" fmla="*/ 227252 w 987197"/>
                    <a:gd name="connsiteY2" fmla="*/ 0 h 1169731"/>
                    <a:gd name="connsiteX3" fmla="*/ 755306 w 987197"/>
                    <a:gd name="connsiteY3" fmla="*/ 0 h 1169731"/>
                    <a:gd name="connsiteX4" fmla="*/ 878132 w 987197"/>
                    <a:gd name="connsiteY4" fmla="*/ 127512 h 1169731"/>
                    <a:gd name="connsiteX5" fmla="*/ 834160 w 987197"/>
                    <a:gd name="connsiteY5" fmla="*/ 355301 h 1169731"/>
                    <a:gd name="connsiteX6" fmla="*/ 941926 w 987197"/>
                    <a:gd name="connsiteY6" fmla="*/ 600474 h 1169731"/>
                    <a:gd name="connsiteX7" fmla="*/ 972384 w 987197"/>
                    <a:gd name="connsiteY7" fmla="*/ 895229 h 1169731"/>
                    <a:gd name="connsiteX8" fmla="*/ 680878 w 987197"/>
                    <a:gd name="connsiteY8" fmla="*/ 1101675 h 1169731"/>
                    <a:gd name="connsiteX9" fmla="*/ 484727 w 987197"/>
                    <a:gd name="connsiteY9" fmla="*/ 1169501 h 1169731"/>
                    <a:gd name="connsiteX10" fmla="*/ 205987 w 987197"/>
                    <a:gd name="connsiteY10" fmla="*/ 1080410 h 1169731"/>
                    <a:gd name="connsiteX11" fmla="*/ 20807 w 987197"/>
                    <a:gd name="connsiteY11" fmla="*/ 873964 h 1169731"/>
                    <a:gd name="connsiteX12" fmla="*/ 6259 w 987197"/>
                    <a:gd name="connsiteY12" fmla="*/ 574078 h 1169731"/>
                    <a:gd name="connsiteX13" fmla="*/ 169663 w 987197"/>
                    <a:gd name="connsiteY13" fmla="*/ 323403 h 1169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87197" h="1169731">
                      <a:moveTo>
                        <a:pt x="169663" y="323403"/>
                      </a:moveTo>
                      <a:cubicBezTo>
                        <a:pt x="199789" y="248975"/>
                        <a:pt x="113622" y="181412"/>
                        <a:pt x="123220" y="127512"/>
                      </a:cubicBezTo>
                      <a:cubicBezTo>
                        <a:pt x="132818" y="73612"/>
                        <a:pt x="132537" y="21252"/>
                        <a:pt x="227252" y="0"/>
                      </a:cubicBezTo>
                      <a:lnTo>
                        <a:pt x="755306" y="0"/>
                      </a:lnTo>
                      <a:cubicBezTo>
                        <a:pt x="854925" y="28340"/>
                        <a:pt x="864990" y="68295"/>
                        <a:pt x="878132" y="127512"/>
                      </a:cubicBezTo>
                      <a:cubicBezTo>
                        <a:pt x="891274" y="186729"/>
                        <a:pt x="807579" y="291506"/>
                        <a:pt x="834160" y="355301"/>
                      </a:cubicBezTo>
                      <a:cubicBezTo>
                        <a:pt x="848817" y="502655"/>
                        <a:pt x="927269" y="453120"/>
                        <a:pt x="941926" y="600474"/>
                      </a:cubicBezTo>
                      <a:cubicBezTo>
                        <a:pt x="952079" y="698726"/>
                        <a:pt x="1015394" y="758849"/>
                        <a:pt x="972384" y="895229"/>
                      </a:cubicBezTo>
                      <a:cubicBezTo>
                        <a:pt x="929374" y="1031609"/>
                        <a:pt x="762154" y="1055963"/>
                        <a:pt x="680878" y="1101675"/>
                      </a:cubicBezTo>
                      <a:cubicBezTo>
                        <a:pt x="597830" y="1134982"/>
                        <a:pt x="563875" y="1173045"/>
                        <a:pt x="484727" y="1169501"/>
                      </a:cubicBezTo>
                      <a:cubicBezTo>
                        <a:pt x="405579" y="1165957"/>
                        <a:pt x="281535" y="1117262"/>
                        <a:pt x="205987" y="1080410"/>
                      </a:cubicBezTo>
                      <a:cubicBezTo>
                        <a:pt x="133076" y="1080410"/>
                        <a:pt x="20807" y="946875"/>
                        <a:pt x="20807" y="873964"/>
                      </a:cubicBezTo>
                      <a:cubicBezTo>
                        <a:pt x="30134" y="774002"/>
                        <a:pt x="-16311" y="724362"/>
                        <a:pt x="6259" y="574078"/>
                      </a:cubicBezTo>
                      <a:cubicBezTo>
                        <a:pt x="28829" y="423794"/>
                        <a:pt x="115195" y="406961"/>
                        <a:pt x="169663" y="323403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</p:grpSp>
        </p:grp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B1CCA1D5-0B32-45BD-B549-9163A34E8330}"/>
                </a:ext>
              </a:extLst>
            </p:cNvPr>
            <p:cNvSpPr/>
            <p:nvPr/>
          </p:nvSpPr>
          <p:spPr>
            <a:xfrm>
              <a:off x="3028904" y="2333588"/>
              <a:ext cx="713233" cy="77558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67681DD4-29D6-4C20-B2B3-FF2425D07BFD}"/>
                </a:ext>
              </a:extLst>
            </p:cNvPr>
            <p:cNvSpPr/>
            <p:nvPr/>
          </p:nvSpPr>
          <p:spPr>
            <a:xfrm>
              <a:off x="2322193" y="2344779"/>
              <a:ext cx="713233" cy="77558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F1535B61-6C75-4C5F-BDA6-D96748245022}"/>
                </a:ext>
              </a:extLst>
            </p:cNvPr>
            <p:cNvSpPr/>
            <p:nvPr/>
          </p:nvSpPr>
          <p:spPr>
            <a:xfrm rot="15812418">
              <a:off x="2325505" y="3107631"/>
              <a:ext cx="1429310" cy="142809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grpSp>
          <p:nvGrpSpPr>
            <p:cNvPr id="9" name="Skupina 10">
              <a:extLst>
                <a:ext uri="{FF2B5EF4-FFF2-40B4-BE49-F238E27FC236}">
                  <a16:creationId xmlns:a16="http://schemas.microsoft.com/office/drawing/2014/main" id="{5E64DE0F-1780-4FC7-A116-2D99D612999C}"/>
                </a:ext>
              </a:extLst>
            </p:cNvPr>
            <p:cNvGrpSpPr>
              <a:grpSpLocks/>
            </p:cNvGrpSpPr>
            <p:nvPr/>
          </p:nvGrpSpPr>
          <p:grpSpPr bwMode="auto">
            <a:xfrm rot="17649001" flipH="1">
              <a:off x="2341563" y="3019425"/>
              <a:ext cx="1455738" cy="1500187"/>
              <a:chOff x="2236968" y="3080017"/>
              <a:chExt cx="1454761" cy="1499555"/>
            </a:xfrm>
          </p:grpSpPr>
          <p:sp>
            <p:nvSpPr>
              <p:cNvPr id="38" name="Volný tvar 31">
                <a:extLst>
                  <a:ext uri="{FF2B5EF4-FFF2-40B4-BE49-F238E27FC236}">
                    <a16:creationId xmlns:a16="http://schemas.microsoft.com/office/drawing/2014/main" id="{44CE6DDD-E701-4601-9CE3-C858778C7AEF}"/>
                  </a:ext>
                </a:extLst>
              </p:cNvPr>
              <p:cNvSpPr/>
              <p:nvPr/>
            </p:nvSpPr>
            <p:spPr>
              <a:xfrm rot="18361145">
                <a:off x="2328951" y="3780649"/>
                <a:ext cx="340898" cy="524863"/>
              </a:xfrm>
              <a:custGeom>
                <a:avLst/>
                <a:gdLst>
                  <a:gd name="connsiteX0" fmla="*/ 170233 w 218558"/>
                  <a:gd name="connsiteY0" fmla="*/ 25368 h 353696"/>
                  <a:gd name="connsiteX1" fmla="*/ 47403 w 218558"/>
                  <a:gd name="connsiteY1" fmla="*/ 141374 h 353696"/>
                  <a:gd name="connsiteX2" fmla="*/ 6460 w 218558"/>
                  <a:gd name="connsiteY2" fmla="*/ 271028 h 353696"/>
                  <a:gd name="connsiteX3" fmla="*/ 6460 w 218558"/>
                  <a:gd name="connsiteY3" fmla="*/ 352914 h 353696"/>
                  <a:gd name="connsiteX4" fmla="*/ 67875 w 218558"/>
                  <a:gd name="connsiteY4" fmla="*/ 223261 h 353696"/>
                  <a:gd name="connsiteX5" fmla="*/ 136113 w 218558"/>
                  <a:gd name="connsiteY5" fmla="*/ 100431 h 353696"/>
                  <a:gd name="connsiteX6" fmla="*/ 218000 w 218558"/>
                  <a:gd name="connsiteY6" fmla="*/ 4896 h 353696"/>
                  <a:gd name="connsiteX7" fmla="*/ 170233 w 218558"/>
                  <a:gd name="connsiteY7" fmla="*/ 25368 h 35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8558" h="353696">
                    <a:moveTo>
                      <a:pt x="170233" y="25368"/>
                    </a:moveTo>
                    <a:cubicBezTo>
                      <a:pt x="141800" y="48114"/>
                      <a:pt x="74698" y="100431"/>
                      <a:pt x="47403" y="141374"/>
                    </a:cubicBezTo>
                    <a:cubicBezTo>
                      <a:pt x="20108" y="182317"/>
                      <a:pt x="13284" y="235771"/>
                      <a:pt x="6460" y="271028"/>
                    </a:cubicBezTo>
                    <a:cubicBezTo>
                      <a:pt x="-364" y="306285"/>
                      <a:pt x="-3776" y="360875"/>
                      <a:pt x="6460" y="352914"/>
                    </a:cubicBezTo>
                    <a:cubicBezTo>
                      <a:pt x="16696" y="344953"/>
                      <a:pt x="46266" y="265341"/>
                      <a:pt x="67875" y="223261"/>
                    </a:cubicBezTo>
                    <a:cubicBezTo>
                      <a:pt x="89484" y="181181"/>
                      <a:pt x="111092" y="136825"/>
                      <a:pt x="136113" y="100431"/>
                    </a:cubicBezTo>
                    <a:cubicBezTo>
                      <a:pt x="161134" y="64037"/>
                      <a:pt x="213451" y="16269"/>
                      <a:pt x="218000" y="4896"/>
                    </a:cubicBezTo>
                    <a:cubicBezTo>
                      <a:pt x="222549" y="-6477"/>
                      <a:pt x="198666" y="2622"/>
                      <a:pt x="170233" y="25368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grpSp>
            <p:nvGrpSpPr>
              <p:cNvPr id="39" name="Skupina 9">
                <a:extLst>
                  <a:ext uri="{FF2B5EF4-FFF2-40B4-BE49-F238E27FC236}">
                    <a16:creationId xmlns:a16="http://schemas.microsoft.com/office/drawing/2014/main" id="{EEBBF55D-E2F7-463A-B939-38C103D54B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22596" y="3080017"/>
                <a:ext cx="1269133" cy="1499555"/>
                <a:chOff x="2422596" y="3080017"/>
                <a:chExt cx="1269133" cy="1499555"/>
              </a:xfrm>
            </p:grpSpPr>
            <p:grpSp>
              <p:nvGrpSpPr>
                <p:cNvPr id="40" name="Skupina 30">
                  <a:extLst>
                    <a:ext uri="{FF2B5EF4-FFF2-40B4-BE49-F238E27FC236}">
                      <a16:creationId xmlns:a16="http://schemas.microsoft.com/office/drawing/2014/main" id="{CE5F0C09-8FC4-4860-9E4E-36FA3007B0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07798" y="3428270"/>
                  <a:ext cx="1183931" cy="1008841"/>
                  <a:chOff x="5198323" y="1250899"/>
                  <a:chExt cx="1238557" cy="1322576"/>
                </a:xfrm>
              </p:grpSpPr>
              <p:sp>
                <p:nvSpPr>
                  <p:cNvPr id="49" name="Obdélník 48">
                    <a:extLst>
                      <a:ext uri="{FF2B5EF4-FFF2-40B4-BE49-F238E27FC236}">
                        <a16:creationId xmlns:a16="http://schemas.microsoft.com/office/drawing/2014/main" id="{995E8A38-0D0A-452A-8CC7-09608F9CE40A}"/>
                      </a:ext>
                    </a:extLst>
                  </p:cNvPr>
                  <p:cNvSpPr/>
                  <p:nvPr/>
                </p:nvSpPr>
                <p:spPr>
                  <a:xfrm rot="3520598" flipH="1">
                    <a:off x="5584683" y="2156416"/>
                    <a:ext cx="358994" cy="108857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50" name="Obdélník 49">
                    <a:extLst>
                      <a:ext uri="{FF2B5EF4-FFF2-40B4-BE49-F238E27FC236}">
                        <a16:creationId xmlns:a16="http://schemas.microsoft.com/office/drawing/2014/main" id="{F8A6989C-1932-44BB-AAD0-5696A1824857}"/>
                      </a:ext>
                    </a:extLst>
                  </p:cNvPr>
                  <p:cNvSpPr/>
                  <p:nvPr/>
                </p:nvSpPr>
                <p:spPr>
                  <a:xfrm rot="17880573" flipH="1">
                    <a:off x="5461298" y="2134186"/>
                    <a:ext cx="358993" cy="108856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51" name="Obdélník 50">
                    <a:extLst>
                      <a:ext uri="{FF2B5EF4-FFF2-40B4-BE49-F238E27FC236}">
                        <a16:creationId xmlns:a16="http://schemas.microsoft.com/office/drawing/2014/main" id="{35C88192-8502-41FB-B71A-709778DF4430}"/>
                      </a:ext>
                    </a:extLst>
                  </p:cNvPr>
                  <p:cNvSpPr/>
                  <p:nvPr/>
                </p:nvSpPr>
                <p:spPr>
                  <a:xfrm rot="2316201" flipH="1">
                    <a:off x="5818748" y="1930298"/>
                    <a:ext cx="358993" cy="108857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52" name="Vývojový diagram: uložená data 35">
                    <a:extLst>
                      <a:ext uri="{FF2B5EF4-FFF2-40B4-BE49-F238E27FC236}">
                        <a16:creationId xmlns:a16="http://schemas.microsoft.com/office/drawing/2014/main" id="{B8738480-C6C4-4DCA-B182-3560CF793DEA}"/>
                      </a:ext>
                    </a:extLst>
                  </p:cNvPr>
                  <p:cNvSpPr/>
                  <p:nvPr/>
                </p:nvSpPr>
                <p:spPr>
                  <a:xfrm rot="13041026">
                    <a:off x="5850022" y="1757924"/>
                    <a:ext cx="441122" cy="815551"/>
                  </a:xfrm>
                  <a:custGeom>
                    <a:avLst/>
                    <a:gdLst>
                      <a:gd name="connsiteX0" fmla="*/ 1667 w 10000"/>
                      <a:gd name="connsiteY0" fmla="*/ 0 h 10000"/>
                      <a:gd name="connsiteX1" fmla="*/ 10000 w 10000"/>
                      <a:gd name="connsiteY1" fmla="*/ 0 h 10000"/>
                      <a:gd name="connsiteX2" fmla="*/ 8333 w 10000"/>
                      <a:gd name="connsiteY2" fmla="*/ 5000 h 10000"/>
                      <a:gd name="connsiteX3" fmla="*/ 10000 w 10000"/>
                      <a:gd name="connsiteY3" fmla="*/ 10000 h 10000"/>
                      <a:gd name="connsiteX4" fmla="*/ 1667 w 10000"/>
                      <a:gd name="connsiteY4" fmla="*/ 10000 h 10000"/>
                      <a:gd name="connsiteX5" fmla="*/ 0 w 10000"/>
                      <a:gd name="connsiteY5" fmla="*/ 5000 h 10000"/>
                      <a:gd name="connsiteX6" fmla="*/ 1667 w 10000"/>
                      <a:gd name="connsiteY6" fmla="*/ 0 h 10000"/>
                      <a:gd name="connsiteX0" fmla="*/ 1667 w 10000"/>
                      <a:gd name="connsiteY0" fmla="*/ 0 h 10000"/>
                      <a:gd name="connsiteX1" fmla="*/ 10000 w 10000"/>
                      <a:gd name="connsiteY1" fmla="*/ 0 h 10000"/>
                      <a:gd name="connsiteX2" fmla="*/ 8333 w 10000"/>
                      <a:gd name="connsiteY2" fmla="*/ 5000 h 10000"/>
                      <a:gd name="connsiteX3" fmla="*/ 10000 w 10000"/>
                      <a:gd name="connsiteY3" fmla="*/ 10000 h 10000"/>
                      <a:gd name="connsiteX4" fmla="*/ 1667 w 10000"/>
                      <a:gd name="connsiteY4" fmla="*/ 10000 h 10000"/>
                      <a:gd name="connsiteX5" fmla="*/ 0 w 10000"/>
                      <a:gd name="connsiteY5" fmla="*/ 5000 h 10000"/>
                      <a:gd name="connsiteX6" fmla="*/ 1667 w 10000"/>
                      <a:gd name="connsiteY6" fmla="*/ 0 h 10000"/>
                      <a:gd name="connsiteX0" fmla="*/ 1715 w 10048"/>
                      <a:gd name="connsiteY0" fmla="*/ 0 h 10000"/>
                      <a:gd name="connsiteX1" fmla="*/ 10048 w 10048"/>
                      <a:gd name="connsiteY1" fmla="*/ 0 h 10000"/>
                      <a:gd name="connsiteX2" fmla="*/ 8381 w 10048"/>
                      <a:gd name="connsiteY2" fmla="*/ 5000 h 10000"/>
                      <a:gd name="connsiteX3" fmla="*/ 10048 w 10048"/>
                      <a:gd name="connsiteY3" fmla="*/ 10000 h 10000"/>
                      <a:gd name="connsiteX4" fmla="*/ 3436 w 10048"/>
                      <a:gd name="connsiteY4" fmla="*/ 8832 h 10000"/>
                      <a:gd name="connsiteX5" fmla="*/ 48 w 10048"/>
                      <a:gd name="connsiteY5" fmla="*/ 5000 h 10000"/>
                      <a:gd name="connsiteX6" fmla="*/ 1715 w 10048"/>
                      <a:gd name="connsiteY6" fmla="*/ 0 h 10000"/>
                      <a:gd name="connsiteX0" fmla="*/ 2006 w 10339"/>
                      <a:gd name="connsiteY0" fmla="*/ 0 h 10000"/>
                      <a:gd name="connsiteX1" fmla="*/ 10339 w 10339"/>
                      <a:gd name="connsiteY1" fmla="*/ 0 h 10000"/>
                      <a:gd name="connsiteX2" fmla="*/ 8672 w 10339"/>
                      <a:gd name="connsiteY2" fmla="*/ 5000 h 10000"/>
                      <a:gd name="connsiteX3" fmla="*/ 10339 w 10339"/>
                      <a:gd name="connsiteY3" fmla="*/ 10000 h 10000"/>
                      <a:gd name="connsiteX4" fmla="*/ 3727 w 10339"/>
                      <a:gd name="connsiteY4" fmla="*/ 8832 h 10000"/>
                      <a:gd name="connsiteX5" fmla="*/ 339 w 10339"/>
                      <a:gd name="connsiteY5" fmla="*/ 5000 h 10000"/>
                      <a:gd name="connsiteX6" fmla="*/ 2006 w 10339"/>
                      <a:gd name="connsiteY6" fmla="*/ 0 h 10000"/>
                      <a:gd name="connsiteX0" fmla="*/ 1877 w 10210"/>
                      <a:gd name="connsiteY0" fmla="*/ 874 h 10874"/>
                      <a:gd name="connsiteX1" fmla="*/ 10210 w 10210"/>
                      <a:gd name="connsiteY1" fmla="*/ 874 h 10874"/>
                      <a:gd name="connsiteX2" fmla="*/ 8543 w 10210"/>
                      <a:gd name="connsiteY2" fmla="*/ 5874 h 10874"/>
                      <a:gd name="connsiteX3" fmla="*/ 10210 w 10210"/>
                      <a:gd name="connsiteY3" fmla="*/ 10874 h 10874"/>
                      <a:gd name="connsiteX4" fmla="*/ 3598 w 10210"/>
                      <a:gd name="connsiteY4" fmla="*/ 9706 h 10874"/>
                      <a:gd name="connsiteX5" fmla="*/ 210 w 10210"/>
                      <a:gd name="connsiteY5" fmla="*/ 5874 h 10874"/>
                      <a:gd name="connsiteX6" fmla="*/ 1877 w 10210"/>
                      <a:gd name="connsiteY6" fmla="*/ 874 h 10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10" h="10874">
                        <a:moveTo>
                          <a:pt x="1877" y="874"/>
                        </a:moveTo>
                        <a:cubicBezTo>
                          <a:pt x="4186" y="-1094"/>
                          <a:pt x="7432" y="874"/>
                          <a:pt x="10210" y="874"/>
                        </a:cubicBezTo>
                        <a:cubicBezTo>
                          <a:pt x="9289" y="874"/>
                          <a:pt x="8543" y="3113"/>
                          <a:pt x="8543" y="5874"/>
                        </a:cubicBezTo>
                        <a:cubicBezTo>
                          <a:pt x="8543" y="8635"/>
                          <a:pt x="9289" y="10874"/>
                          <a:pt x="10210" y="10874"/>
                        </a:cubicBezTo>
                        <a:lnTo>
                          <a:pt x="3598" y="9706"/>
                        </a:lnTo>
                        <a:cubicBezTo>
                          <a:pt x="2677" y="9706"/>
                          <a:pt x="497" y="7346"/>
                          <a:pt x="210" y="5874"/>
                        </a:cubicBezTo>
                        <a:cubicBezTo>
                          <a:pt x="-77" y="4402"/>
                          <a:pt x="-432" y="2842"/>
                          <a:pt x="1877" y="874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53" name="Ovál 52">
                    <a:extLst>
                      <a:ext uri="{FF2B5EF4-FFF2-40B4-BE49-F238E27FC236}">
                        <a16:creationId xmlns:a16="http://schemas.microsoft.com/office/drawing/2014/main" id="{F665E9D5-EDC2-485E-9E55-E2222F76DAF6}"/>
                      </a:ext>
                    </a:extLst>
                  </p:cNvPr>
                  <p:cNvSpPr/>
                  <p:nvPr/>
                </p:nvSpPr>
                <p:spPr>
                  <a:xfrm>
                    <a:off x="5908082" y="1250899"/>
                    <a:ext cx="528798" cy="694333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54" name="Volný tvar 37">
                    <a:extLst>
                      <a:ext uri="{FF2B5EF4-FFF2-40B4-BE49-F238E27FC236}">
                        <a16:creationId xmlns:a16="http://schemas.microsoft.com/office/drawing/2014/main" id="{E02956F7-E0B8-4A70-8787-022B45820504}"/>
                      </a:ext>
                    </a:extLst>
                  </p:cNvPr>
                  <p:cNvSpPr/>
                  <p:nvPr/>
                </p:nvSpPr>
                <p:spPr>
                  <a:xfrm>
                    <a:off x="5196784" y="1426892"/>
                    <a:ext cx="765090" cy="742672"/>
                  </a:xfrm>
                  <a:custGeom>
                    <a:avLst/>
                    <a:gdLst>
                      <a:gd name="connsiteX0" fmla="*/ 586854 w 586854"/>
                      <a:gd name="connsiteY0" fmla="*/ 498144 h 498144"/>
                      <a:gd name="connsiteX1" fmla="*/ 470848 w 586854"/>
                      <a:gd name="connsiteY1" fmla="*/ 402609 h 498144"/>
                      <a:gd name="connsiteX2" fmla="*/ 388961 w 586854"/>
                      <a:gd name="connsiteY2" fmla="*/ 245660 h 498144"/>
                      <a:gd name="connsiteX3" fmla="*/ 259307 w 586854"/>
                      <a:gd name="connsiteY3" fmla="*/ 279779 h 498144"/>
                      <a:gd name="connsiteX4" fmla="*/ 266131 w 586854"/>
                      <a:gd name="connsiteY4" fmla="*/ 109182 h 498144"/>
                      <a:gd name="connsiteX5" fmla="*/ 238836 w 586854"/>
                      <a:gd name="connsiteY5" fmla="*/ 0 h 498144"/>
                      <a:gd name="connsiteX6" fmla="*/ 88710 w 586854"/>
                      <a:gd name="connsiteY6" fmla="*/ 109182 h 498144"/>
                      <a:gd name="connsiteX7" fmla="*/ 0 w 586854"/>
                      <a:gd name="connsiteY7" fmla="*/ 6824 h 498144"/>
                      <a:gd name="connsiteX0" fmla="*/ 594248 w 594248"/>
                      <a:gd name="connsiteY0" fmla="*/ 498144 h 498144"/>
                      <a:gd name="connsiteX1" fmla="*/ 478242 w 594248"/>
                      <a:gd name="connsiteY1" fmla="*/ 402609 h 498144"/>
                      <a:gd name="connsiteX2" fmla="*/ 396355 w 594248"/>
                      <a:gd name="connsiteY2" fmla="*/ 245660 h 498144"/>
                      <a:gd name="connsiteX3" fmla="*/ 266701 w 594248"/>
                      <a:gd name="connsiteY3" fmla="*/ 279779 h 498144"/>
                      <a:gd name="connsiteX4" fmla="*/ 273525 w 594248"/>
                      <a:gd name="connsiteY4" fmla="*/ 109182 h 498144"/>
                      <a:gd name="connsiteX5" fmla="*/ 246230 w 594248"/>
                      <a:gd name="connsiteY5" fmla="*/ 0 h 498144"/>
                      <a:gd name="connsiteX6" fmla="*/ 96104 w 594248"/>
                      <a:gd name="connsiteY6" fmla="*/ 109182 h 498144"/>
                      <a:gd name="connsiteX7" fmla="*/ 0 w 594248"/>
                      <a:gd name="connsiteY7" fmla="*/ 432126 h 498144"/>
                      <a:gd name="connsiteX0" fmla="*/ 594248 w 594248"/>
                      <a:gd name="connsiteY0" fmla="*/ 503867 h 503867"/>
                      <a:gd name="connsiteX1" fmla="*/ 478242 w 594248"/>
                      <a:gd name="connsiteY1" fmla="*/ 408332 h 503867"/>
                      <a:gd name="connsiteX2" fmla="*/ 396355 w 594248"/>
                      <a:gd name="connsiteY2" fmla="*/ 251383 h 503867"/>
                      <a:gd name="connsiteX3" fmla="*/ 266701 w 594248"/>
                      <a:gd name="connsiteY3" fmla="*/ 285502 h 503867"/>
                      <a:gd name="connsiteX4" fmla="*/ 273525 w 594248"/>
                      <a:gd name="connsiteY4" fmla="*/ 114905 h 503867"/>
                      <a:gd name="connsiteX5" fmla="*/ 246230 w 594248"/>
                      <a:gd name="connsiteY5" fmla="*/ 5723 h 503867"/>
                      <a:gd name="connsiteX6" fmla="*/ 147860 w 594248"/>
                      <a:gd name="connsiteY6" fmla="*/ 292114 h 503867"/>
                      <a:gd name="connsiteX7" fmla="*/ 0 w 594248"/>
                      <a:gd name="connsiteY7" fmla="*/ 437849 h 503867"/>
                      <a:gd name="connsiteX0" fmla="*/ 568196 w 568196"/>
                      <a:gd name="connsiteY0" fmla="*/ 503867 h 526233"/>
                      <a:gd name="connsiteX1" fmla="*/ 452190 w 568196"/>
                      <a:gd name="connsiteY1" fmla="*/ 408332 h 526233"/>
                      <a:gd name="connsiteX2" fmla="*/ 370303 w 568196"/>
                      <a:gd name="connsiteY2" fmla="*/ 251383 h 526233"/>
                      <a:gd name="connsiteX3" fmla="*/ 240649 w 568196"/>
                      <a:gd name="connsiteY3" fmla="*/ 285502 h 526233"/>
                      <a:gd name="connsiteX4" fmla="*/ 247473 w 568196"/>
                      <a:gd name="connsiteY4" fmla="*/ 114905 h 526233"/>
                      <a:gd name="connsiteX5" fmla="*/ 220178 w 568196"/>
                      <a:gd name="connsiteY5" fmla="*/ 5723 h 526233"/>
                      <a:gd name="connsiteX6" fmla="*/ 121808 w 568196"/>
                      <a:gd name="connsiteY6" fmla="*/ 292114 h 526233"/>
                      <a:gd name="connsiteX7" fmla="*/ 0 w 568196"/>
                      <a:gd name="connsiteY7" fmla="*/ 519819 h 52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8196" h="526233">
                        <a:moveTo>
                          <a:pt x="568196" y="503867"/>
                        </a:moveTo>
                        <a:cubicBezTo>
                          <a:pt x="526684" y="477140"/>
                          <a:pt x="485172" y="450413"/>
                          <a:pt x="452190" y="408332"/>
                        </a:cubicBezTo>
                        <a:cubicBezTo>
                          <a:pt x="419208" y="366251"/>
                          <a:pt x="405560" y="271855"/>
                          <a:pt x="370303" y="251383"/>
                        </a:cubicBezTo>
                        <a:cubicBezTo>
                          <a:pt x="335046" y="230911"/>
                          <a:pt x="261121" y="308248"/>
                          <a:pt x="240649" y="285502"/>
                        </a:cubicBezTo>
                        <a:cubicBezTo>
                          <a:pt x="220177" y="262756"/>
                          <a:pt x="250885" y="161535"/>
                          <a:pt x="247473" y="114905"/>
                        </a:cubicBezTo>
                        <a:cubicBezTo>
                          <a:pt x="244061" y="68275"/>
                          <a:pt x="241122" y="-23812"/>
                          <a:pt x="220178" y="5723"/>
                        </a:cubicBezTo>
                        <a:cubicBezTo>
                          <a:pt x="199234" y="35258"/>
                          <a:pt x="161614" y="290977"/>
                          <a:pt x="121808" y="292114"/>
                        </a:cubicBezTo>
                        <a:cubicBezTo>
                          <a:pt x="82002" y="293251"/>
                          <a:pt x="24452" y="571566"/>
                          <a:pt x="0" y="519819"/>
                        </a:cubicBezTo>
                      </a:path>
                    </a:pathLst>
                  </a:custGeom>
                  <a:noFill/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</p:grpSp>
            <p:grpSp>
              <p:nvGrpSpPr>
                <p:cNvPr id="41" name="Skupina 40">
                  <a:extLst>
                    <a:ext uri="{FF2B5EF4-FFF2-40B4-BE49-F238E27FC236}">
                      <a16:creationId xmlns:a16="http://schemas.microsoft.com/office/drawing/2014/main" id="{8B30F658-A2B9-48AB-A6E8-8BCFEC4BDE36}"/>
                    </a:ext>
                  </a:extLst>
                </p:cNvPr>
                <p:cNvGrpSpPr/>
                <p:nvPr/>
              </p:nvGrpSpPr>
              <p:grpSpPr>
                <a:xfrm rot="12154904">
                  <a:off x="2422596" y="3080017"/>
                  <a:ext cx="813002" cy="1259018"/>
                  <a:chOff x="5586367" y="922920"/>
                  <a:chExt cx="850513" cy="1650555"/>
                </a:xfrm>
                <a:solidFill>
                  <a:srgbClr val="FF0066"/>
                </a:solidFill>
              </p:grpSpPr>
              <p:sp>
                <p:nvSpPr>
                  <p:cNvPr id="43" name="Obdélník 42">
                    <a:extLst>
                      <a:ext uri="{FF2B5EF4-FFF2-40B4-BE49-F238E27FC236}">
                        <a16:creationId xmlns:a16="http://schemas.microsoft.com/office/drawing/2014/main" id="{EA681D9C-F0D2-4FD9-9EA7-DC3232D8D02C}"/>
                      </a:ext>
                    </a:extLst>
                  </p:cNvPr>
                  <p:cNvSpPr/>
                  <p:nvPr/>
                </p:nvSpPr>
                <p:spPr>
                  <a:xfrm rot="3520598" flipH="1">
                    <a:off x="5584683" y="2156416"/>
                    <a:ext cx="358994" cy="108857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44" name="Obdélník 43">
                    <a:extLst>
                      <a:ext uri="{FF2B5EF4-FFF2-40B4-BE49-F238E27FC236}">
                        <a16:creationId xmlns:a16="http://schemas.microsoft.com/office/drawing/2014/main" id="{064091AA-F5E6-4B05-B509-03C609E95CB2}"/>
                      </a:ext>
                    </a:extLst>
                  </p:cNvPr>
                  <p:cNvSpPr/>
                  <p:nvPr/>
                </p:nvSpPr>
                <p:spPr>
                  <a:xfrm rot="17880573" flipH="1">
                    <a:off x="5461298" y="2134186"/>
                    <a:ext cx="358993" cy="108856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45" name="Obdélník 44">
                    <a:extLst>
                      <a:ext uri="{FF2B5EF4-FFF2-40B4-BE49-F238E27FC236}">
                        <a16:creationId xmlns:a16="http://schemas.microsoft.com/office/drawing/2014/main" id="{FA3C838E-1CA1-4069-B5FD-A2F910051845}"/>
                      </a:ext>
                    </a:extLst>
                  </p:cNvPr>
                  <p:cNvSpPr/>
                  <p:nvPr/>
                </p:nvSpPr>
                <p:spPr>
                  <a:xfrm rot="2316201" flipH="1">
                    <a:off x="5818748" y="1930298"/>
                    <a:ext cx="358993" cy="108857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46" name="Vývojový diagram: uložená data 35">
                    <a:extLst>
                      <a:ext uri="{FF2B5EF4-FFF2-40B4-BE49-F238E27FC236}">
                        <a16:creationId xmlns:a16="http://schemas.microsoft.com/office/drawing/2014/main" id="{5151C977-C9EF-45E6-8BC3-48114ED316C5}"/>
                      </a:ext>
                    </a:extLst>
                  </p:cNvPr>
                  <p:cNvSpPr/>
                  <p:nvPr/>
                </p:nvSpPr>
                <p:spPr>
                  <a:xfrm rot="13041026">
                    <a:off x="5850022" y="1757924"/>
                    <a:ext cx="441122" cy="815551"/>
                  </a:xfrm>
                  <a:custGeom>
                    <a:avLst/>
                    <a:gdLst>
                      <a:gd name="connsiteX0" fmla="*/ 1667 w 10000"/>
                      <a:gd name="connsiteY0" fmla="*/ 0 h 10000"/>
                      <a:gd name="connsiteX1" fmla="*/ 10000 w 10000"/>
                      <a:gd name="connsiteY1" fmla="*/ 0 h 10000"/>
                      <a:gd name="connsiteX2" fmla="*/ 8333 w 10000"/>
                      <a:gd name="connsiteY2" fmla="*/ 5000 h 10000"/>
                      <a:gd name="connsiteX3" fmla="*/ 10000 w 10000"/>
                      <a:gd name="connsiteY3" fmla="*/ 10000 h 10000"/>
                      <a:gd name="connsiteX4" fmla="*/ 1667 w 10000"/>
                      <a:gd name="connsiteY4" fmla="*/ 10000 h 10000"/>
                      <a:gd name="connsiteX5" fmla="*/ 0 w 10000"/>
                      <a:gd name="connsiteY5" fmla="*/ 5000 h 10000"/>
                      <a:gd name="connsiteX6" fmla="*/ 1667 w 10000"/>
                      <a:gd name="connsiteY6" fmla="*/ 0 h 10000"/>
                      <a:gd name="connsiteX0" fmla="*/ 1667 w 10000"/>
                      <a:gd name="connsiteY0" fmla="*/ 0 h 10000"/>
                      <a:gd name="connsiteX1" fmla="*/ 10000 w 10000"/>
                      <a:gd name="connsiteY1" fmla="*/ 0 h 10000"/>
                      <a:gd name="connsiteX2" fmla="*/ 8333 w 10000"/>
                      <a:gd name="connsiteY2" fmla="*/ 5000 h 10000"/>
                      <a:gd name="connsiteX3" fmla="*/ 10000 w 10000"/>
                      <a:gd name="connsiteY3" fmla="*/ 10000 h 10000"/>
                      <a:gd name="connsiteX4" fmla="*/ 1667 w 10000"/>
                      <a:gd name="connsiteY4" fmla="*/ 10000 h 10000"/>
                      <a:gd name="connsiteX5" fmla="*/ 0 w 10000"/>
                      <a:gd name="connsiteY5" fmla="*/ 5000 h 10000"/>
                      <a:gd name="connsiteX6" fmla="*/ 1667 w 10000"/>
                      <a:gd name="connsiteY6" fmla="*/ 0 h 10000"/>
                      <a:gd name="connsiteX0" fmla="*/ 1715 w 10048"/>
                      <a:gd name="connsiteY0" fmla="*/ 0 h 10000"/>
                      <a:gd name="connsiteX1" fmla="*/ 10048 w 10048"/>
                      <a:gd name="connsiteY1" fmla="*/ 0 h 10000"/>
                      <a:gd name="connsiteX2" fmla="*/ 8381 w 10048"/>
                      <a:gd name="connsiteY2" fmla="*/ 5000 h 10000"/>
                      <a:gd name="connsiteX3" fmla="*/ 10048 w 10048"/>
                      <a:gd name="connsiteY3" fmla="*/ 10000 h 10000"/>
                      <a:gd name="connsiteX4" fmla="*/ 3436 w 10048"/>
                      <a:gd name="connsiteY4" fmla="*/ 8832 h 10000"/>
                      <a:gd name="connsiteX5" fmla="*/ 48 w 10048"/>
                      <a:gd name="connsiteY5" fmla="*/ 5000 h 10000"/>
                      <a:gd name="connsiteX6" fmla="*/ 1715 w 10048"/>
                      <a:gd name="connsiteY6" fmla="*/ 0 h 10000"/>
                      <a:gd name="connsiteX0" fmla="*/ 2006 w 10339"/>
                      <a:gd name="connsiteY0" fmla="*/ 0 h 10000"/>
                      <a:gd name="connsiteX1" fmla="*/ 10339 w 10339"/>
                      <a:gd name="connsiteY1" fmla="*/ 0 h 10000"/>
                      <a:gd name="connsiteX2" fmla="*/ 8672 w 10339"/>
                      <a:gd name="connsiteY2" fmla="*/ 5000 h 10000"/>
                      <a:gd name="connsiteX3" fmla="*/ 10339 w 10339"/>
                      <a:gd name="connsiteY3" fmla="*/ 10000 h 10000"/>
                      <a:gd name="connsiteX4" fmla="*/ 3727 w 10339"/>
                      <a:gd name="connsiteY4" fmla="*/ 8832 h 10000"/>
                      <a:gd name="connsiteX5" fmla="*/ 339 w 10339"/>
                      <a:gd name="connsiteY5" fmla="*/ 5000 h 10000"/>
                      <a:gd name="connsiteX6" fmla="*/ 2006 w 10339"/>
                      <a:gd name="connsiteY6" fmla="*/ 0 h 10000"/>
                      <a:gd name="connsiteX0" fmla="*/ 1877 w 10210"/>
                      <a:gd name="connsiteY0" fmla="*/ 874 h 10874"/>
                      <a:gd name="connsiteX1" fmla="*/ 10210 w 10210"/>
                      <a:gd name="connsiteY1" fmla="*/ 874 h 10874"/>
                      <a:gd name="connsiteX2" fmla="*/ 8543 w 10210"/>
                      <a:gd name="connsiteY2" fmla="*/ 5874 h 10874"/>
                      <a:gd name="connsiteX3" fmla="*/ 10210 w 10210"/>
                      <a:gd name="connsiteY3" fmla="*/ 10874 h 10874"/>
                      <a:gd name="connsiteX4" fmla="*/ 3598 w 10210"/>
                      <a:gd name="connsiteY4" fmla="*/ 9706 h 10874"/>
                      <a:gd name="connsiteX5" fmla="*/ 210 w 10210"/>
                      <a:gd name="connsiteY5" fmla="*/ 5874 h 10874"/>
                      <a:gd name="connsiteX6" fmla="*/ 1877 w 10210"/>
                      <a:gd name="connsiteY6" fmla="*/ 874 h 10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10" h="10874">
                        <a:moveTo>
                          <a:pt x="1877" y="874"/>
                        </a:moveTo>
                        <a:cubicBezTo>
                          <a:pt x="4186" y="-1094"/>
                          <a:pt x="7432" y="874"/>
                          <a:pt x="10210" y="874"/>
                        </a:cubicBezTo>
                        <a:cubicBezTo>
                          <a:pt x="9289" y="874"/>
                          <a:pt x="8543" y="3113"/>
                          <a:pt x="8543" y="5874"/>
                        </a:cubicBezTo>
                        <a:cubicBezTo>
                          <a:pt x="8543" y="8635"/>
                          <a:pt x="9289" y="10874"/>
                          <a:pt x="10210" y="10874"/>
                        </a:cubicBezTo>
                        <a:lnTo>
                          <a:pt x="3598" y="9706"/>
                        </a:lnTo>
                        <a:cubicBezTo>
                          <a:pt x="2677" y="9706"/>
                          <a:pt x="497" y="7346"/>
                          <a:pt x="210" y="5874"/>
                        </a:cubicBezTo>
                        <a:cubicBezTo>
                          <a:pt x="-77" y="4402"/>
                          <a:pt x="-432" y="2842"/>
                          <a:pt x="1877" y="8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47" name="Ovál 46">
                    <a:extLst>
                      <a:ext uri="{FF2B5EF4-FFF2-40B4-BE49-F238E27FC236}">
                        <a16:creationId xmlns:a16="http://schemas.microsoft.com/office/drawing/2014/main" id="{B357D15E-981B-4737-8249-D63610485A99}"/>
                      </a:ext>
                    </a:extLst>
                  </p:cNvPr>
                  <p:cNvSpPr/>
                  <p:nvPr/>
                </p:nvSpPr>
                <p:spPr>
                  <a:xfrm>
                    <a:off x="5908082" y="1250899"/>
                    <a:ext cx="528798" cy="694333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48" name="Volný tvar 51">
                    <a:extLst>
                      <a:ext uri="{FF2B5EF4-FFF2-40B4-BE49-F238E27FC236}">
                        <a16:creationId xmlns:a16="http://schemas.microsoft.com/office/drawing/2014/main" id="{F1D2E2F1-19A4-4B9A-A8CC-1B05E10BC730}"/>
                      </a:ext>
                    </a:extLst>
                  </p:cNvPr>
                  <p:cNvSpPr/>
                  <p:nvPr/>
                </p:nvSpPr>
                <p:spPr>
                  <a:xfrm>
                    <a:off x="5699739" y="922920"/>
                    <a:ext cx="264332" cy="1219780"/>
                  </a:xfrm>
                  <a:custGeom>
                    <a:avLst/>
                    <a:gdLst>
                      <a:gd name="connsiteX0" fmla="*/ 586854 w 586854"/>
                      <a:gd name="connsiteY0" fmla="*/ 498144 h 498144"/>
                      <a:gd name="connsiteX1" fmla="*/ 470848 w 586854"/>
                      <a:gd name="connsiteY1" fmla="*/ 402609 h 498144"/>
                      <a:gd name="connsiteX2" fmla="*/ 388961 w 586854"/>
                      <a:gd name="connsiteY2" fmla="*/ 245660 h 498144"/>
                      <a:gd name="connsiteX3" fmla="*/ 259307 w 586854"/>
                      <a:gd name="connsiteY3" fmla="*/ 279779 h 498144"/>
                      <a:gd name="connsiteX4" fmla="*/ 266131 w 586854"/>
                      <a:gd name="connsiteY4" fmla="*/ 109182 h 498144"/>
                      <a:gd name="connsiteX5" fmla="*/ 238836 w 586854"/>
                      <a:gd name="connsiteY5" fmla="*/ 0 h 498144"/>
                      <a:gd name="connsiteX6" fmla="*/ 88710 w 586854"/>
                      <a:gd name="connsiteY6" fmla="*/ 109182 h 498144"/>
                      <a:gd name="connsiteX7" fmla="*/ 0 w 586854"/>
                      <a:gd name="connsiteY7" fmla="*/ 6824 h 498144"/>
                      <a:gd name="connsiteX0" fmla="*/ 502565 w 502565"/>
                      <a:gd name="connsiteY0" fmla="*/ 1279709 h 1279709"/>
                      <a:gd name="connsiteX1" fmla="*/ 386559 w 502565"/>
                      <a:gd name="connsiteY1" fmla="*/ 1184174 h 1279709"/>
                      <a:gd name="connsiteX2" fmla="*/ 304672 w 502565"/>
                      <a:gd name="connsiteY2" fmla="*/ 1027225 h 1279709"/>
                      <a:gd name="connsiteX3" fmla="*/ 175018 w 502565"/>
                      <a:gd name="connsiteY3" fmla="*/ 1061344 h 1279709"/>
                      <a:gd name="connsiteX4" fmla="*/ 181842 w 502565"/>
                      <a:gd name="connsiteY4" fmla="*/ 890747 h 1279709"/>
                      <a:gd name="connsiteX5" fmla="*/ 154547 w 502565"/>
                      <a:gd name="connsiteY5" fmla="*/ 781565 h 1279709"/>
                      <a:gd name="connsiteX6" fmla="*/ 4421 w 502565"/>
                      <a:gd name="connsiteY6" fmla="*/ 890747 h 1279709"/>
                      <a:gd name="connsiteX7" fmla="*/ 182872 w 502565"/>
                      <a:gd name="connsiteY7" fmla="*/ 0 h 1279709"/>
                      <a:gd name="connsiteX0" fmla="*/ 502565 w 502565"/>
                      <a:gd name="connsiteY0" fmla="*/ 1279709 h 1279709"/>
                      <a:gd name="connsiteX1" fmla="*/ 386559 w 502565"/>
                      <a:gd name="connsiteY1" fmla="*/ 1184174 h 1279709"/>
                      <a:gd name="connsiteX2" fmla="*/ 304672 w 502565"/>
                      <a:gd name="connsiteY2" fmla="*/ 1027225 h 1279709"/>
                      <a:gd name="connsiteX3" fmla="*/ 175018 w 502565"/>
                      <a:gd name="connsiteY3" fmla="*/ 1061344 h 1279709"/>
                      <a:gd name="connsiteX4" fmla="*/ 181842 w 502565"/>
                      <a:gd name="connsiteY4" fmla="*/ 890747 h 1279709"/>
                      <a:gd name="connsiteX5" fmla="*/ 327079 w 502565"/>
                      <a:gd name="connsiteY5" fmla="*/ 651075 h 1279709"/>
                      <a:gd name="connsiteX6" fmla="*/ 4421 w 502565"/>
                      <a:gd name="connsiteY6" fmla="*/ 890747 h 1279709"/>
                      <a:gd name="connsiteX7" fmla="*/ 182872 w 502565"/>
                      <a:gd name="connsiteY7" fmla="*/ 0 h 1279709"/>
                      <a:gd name="connsiteX0" fmla="*/ 502565 w 502565"/>
                      <a:gd name="connsiteY0" fmla="*/ 1279709 h 1279709"/>
                      <a:gd name="connsiteX1" fmla="*/ 386559 w 502565"/>
                      <a:gd name="connsiteY1" fmla="*/ 1184174 h 1279709"/>
                      <a:gd name="connsiteX2" fmla="*/ 304672 w 502565"/>
                      <a:gd name="connsiteY2" fmla="*/ 1027225 h 1279709"/>
                      <a:gd name="connsiteX3" fmla="*/ 293894 w 502565"/>
                      <a:gd name="connsiteY3" fmla="*/ 931769 h 1279709"/>
                      <a:gd name="connsiteX4" fmla="*/ 181842 w 502565"/>
                      <a:gd name="connsiteY4" fmla="*/ 890747 h 1279709"/>
                      <a:gd name="connsiteX5" fmla="*/ 327079 w 502565"/>
                      <a:gd name="connsiteY5" fmla="*/ 651075 h 1279709"/>
                      <a:gd name="connsiteX6" fmla="*/ 4421 w 502565"/>
                      <a:gd name="connsiteY6" fmla="*/ 890747 h 1279709"/>
                      <a:gd name="connsiteX7" fmla="*/ 182872 w 502565"/>
                      <a:gd name="connsiteY7" fmla="*/ 0 h 1279709"/>
                      <a:gd name="connsiteX0" fmla="*/ 502565 w 502565"/>
                      <a:gd name="connsiteY0" fmla="*/ 1279709 h 1279709"/>
                      <a:gd name="connsiteX1" fmla="*/ 386559 w 502565"/>
                      <a:gd name="connsiteY1" fmla="*/ 1184174 h 1279709"/>
                      <a:gd name="connsiteX2" fmla="*/ 304672 w 502565"/>
                      <a:gd name="connsiteY2" fmla="*/ 1027225 h 1279709"/>
                      <a:gd name="connsiteX3" fmla="*/ 293894 w 502565"/>
                      <a:gd name="connsiteY3" fmla="*/ 931769 h 1279709"/>
                      <a:gd name="connsiteX4" fmla="*/ 321397 w 502565"/>
                      <a:gd name="connsiteY4" fmla="*/ 790967 h 1279709"/>
                      <a:gd name="connsiteX5" fmla="*/ 327079 w 502565"/>
                      <a:gd name="connsiteY5" fmla="*/ 651075 h 1279709"/>
                      <a:gd name="connsiteX6" fmla="*/ 4421 w 502565"/>
                      <a:gd name="connsiteY6" fmla="*/ 890747 h 1279709"/>
                      <a:gd name="connsiteX7" fmla="*/ 182872 w 502565"/>
                      <a:gd name="connsiteY7" fmla="*/ 0 h 1279709"/>
                      <a:gd name="connsiteX0" fmla="*/ 319693 w 319693"/>
                      <a:gd name="connsiteY0" fmla="*/ 1279709 h 1279709"/>
                      <a:gd name="connsiteX1" fmla="*/ 203687 w 319693"/>
                      <a:gd name="connsiteY1" fmla="*/ 1184174 h 1279709"/>
                      <a:gd name="connsiteX2" fmla="*/ 121800 w 319693"/>
                      <a:gd name="connsiteY2" fmla="*/ 1027225 h 1279709"/>
                      <a:gd name="connsiteX3" fmla="*/ 111022 w 319693"/>
                      <a:gd name="connsiteY3" fmla="*/ 931769 h 1279709"/>
                      <a:gd name="connsiteX4" fmla="*/ 138525 w 319693"/>
                      <a:gd name="connsiteY4" fmla="*/ 790967 h 1279709"/>
                      <a:gd name="connsiteX5" fmla="*/ 144207 w 319693"/>
                      <a:gd name="connsiteY5" fmla="*/ 651075 h 1279709"/>
                      <a:gd name="connsiteX6" fmla="*/ 241935 w 319693"/>
                      <a:gd name="connsiteY6" fmla="*/ 238883 h 1279709"/>
                      <a:gd name="connsiteX7" fmla="*/ 0 w 319693"/>
                      <a:gd name="connsiteY7" fmla="*/ 0 h 1279709"/>
                      <a:gd name="connsiteX0" fmla="*/ 319693 w 319693"/>
                      <a:gd name="connsiteY0" fmla="*/ 1279709 h 1279709"/>
                      <a:gd name="connsiteX1" fmla="*/ 203687 w 319693"/>
                      <a:gd name="connsiteY1" fmla="*/ 1184174 h 1279709"/>
                      <a:gd name="connsiteX2" fmla="*/ 121800 w 319693"/>
                      <a:gd name="connsiteY2" fmla="*/ 1027225 h 1279709"/>
                      <a:gd name="connsiteX3" fmla="*/ 111022 w 319693"/>
                      <a:gd name="connsiteY3" fmla="*/ 931769 h 1279709"/>
                      <a:gd name="connsiteX4" fmla="*/ 75669 w 319693"/>
                      <a:gd name="connsiteY4" fmla="*/ 796678 h 1279709"/>
                      <a:gd name="connsiteX5" fmla="*/ 144207 w 319693"/>
                      <a:gd name="connsiteY5" fmla="*/ 651075 h 1279709"/>
                      <a:gd name="connsiteX6" fmla="*/ 241935 w 319693"/>
                      <a:gd name="connsiteY6" fmla="*/ 238883 h 1279709"/>
                      <a:gd name="connsiteX7" fmla="*/ 0 w 319693"/>
                      <a:gd name="connsiteY7" fmla="*/ 0 h 1279709"/>
                      <a:gd name="connsiteX0" fmla="*/ 319693 w 319693"/>
                      <a:gd name="connsiteY0" fmla="*/ 1279709 h 1279709"/>
                      <a:gd name="connsiteX1" fmla="*/ 203687 w 319693"/>
                      <a:gd name="connsiteY1" fmla="*/ 1184174 h 1279709"/>
                      <a:gd name="connsiteX2" fmla="*/ 121800 w 319693"/>
                      <a:gd name="connsiteY2" fmla="*/ 1027225 h 1279709"/>
                      <a:gd name="connsiteX3" fmla="*/ 65019 w 319693"/>
                      <a:gd name="connsiteY3" fmla="*/ 955744 h 1279709"/>
                      <a:gd name="connsiteX4" fmla="*/ 75669 w 319693"/>
                      <a:gd name="connsiteY4" fmla="*/ 796678 h 1279709"/>
                      <a:gd name="connsiteX5" fmla="*/ 144207 w 319693"/>
                      <a:gd name="connsiteY5" fmla="*/ 651075 h 1279709"/>
                      <a:gd name="connsiteX6" fmla="*/ 241935 w 319693"/>
                      <a:gd name="connsiteY6" fmla="*/ 238883 h 1279709"/>
                      <a:gd name="connsiteX7" fmla="*/ 0 w 319693"/>
                      <a:gd name="connsiteY7" fmla="*/ 0 h 1279709"/>
                      <a:gd name="connsiteX0" fmla="*/ 319693 w 319693"/>
                      <a:gd name="connsiteY0" fmla="*/ 1279709 h 1279709"/>
                      <a:gd name="connsiteX1" fmla="*/ 203687 w 319693"/>
                      <a:gd name="connsiteY1" fmla="*/ 1184174 h 1279709"/>
                      <a:gd name="connsiteX2" fmla="*/ 65019 w 319693"/>
                      <a:gd name="connsiteY2" fmla="*/ 955744 h 1279709"/>
                      <a:gd name="connsiteX3" fmla="*/ 75669 w 319693"/>
                      <a:gd name="connsiteY3" fmla="*/ 796678 h 1279709"/>
                      <a:gd name="connsiteX4" fmla="*/ 144207 w 319693"/>
                      <a:gd name="connsiteY4" fmla="*/ 651075 h 1279709"/>
                      <a:gd name="connsiteX5" fmla="*/ 241935 w 319693"/>
                      <a:gd name="connsiteY5" fmla="*/ 238883 h 1279709"/>
                      <a:gd name="connsiteX6" fmla="*/ 0 w 319693"/>
                      <a:gd name="connsiteY6" fmla="*/ 0 h 1279709"/>
                      <a:gd name="connsiteX0" fmla="*/ 264332 w 264332"/>
                      <a:gd name="connsiteY0" fmla="*/ 1337251 h 1337251"/>
                      <a:gd name="connsiteX1" fmla="*/ 148326 w 264332"/>
                      <a:gd name="connsiteY1" fmla="*/ 1241716 h 1337251"/>
                      <a:gd name="connsiteX2" fmla="*/ 9658 w 264332"/>
                      <a:gd name="connsiteY2" fmla="*/ 1013286 h 1337251"/>
                      <a:gd name="connsiteX3" fmla="*/ 20308 w 264332"/>
                      <a:gd name="connsiteY3" fmla="*/ 854220 h 1337251"/>
                      <a:gd name="connsiteX4" fmla="*/ 88846 w 264332"/>
                      <a:gd name="connsiteY4" fmla="*/ 708617 h 1337251"/>
                      <a:gd name="connsiteX5" fmla="*/ 186574 w 264332"/>
                      <a:gd name="connsiteY5" fmla="*/ 296425 h 1337251"/>
                      <a:gd name="connsiteX6" fmla="*/ 55044 w 264332"/>
                      <a:gd name="connsiteY6" fmla="*/ 0 h 1337251"/>
                      <a:gd name="connsiteX0" fmla="*/ 264332 w 264332"/>
                      <a:gd name="connsiteY0" fmla="*/ 1337251 h 1337251"/>
                      <a:gd name="connsiteX1" fmla="*/ 148326 w 264332"/>
                      <a:gd name="connsiteY1" fmla="*/ 1241716 h 1337251"/>
                      <a:gd name="connsiteX2" fmla="*/ 9658 w 264332"/>
                      <a:gd name="connsiteY2" fmla="*/ 1013286 h 1337251"/>
                      <a:gd name="connsiteX3" fmla="*/ 20308 w 264332"/>
                      <a:gd name="connsiteY3" fmla="*/ 854220 h 1337251"/>
                      <a:gd name="connsiteX4" fmla="*/ 88846 w 264332"/>
                      <a:gd name="connsiteY4" fmla="*/ 708617 h 1337251"/>
                      <a:gd name="connsiteX5" fmla="*/ 206437 w 264332"/>
                      <a:gd name="connsiteY5" fmla="*/ 421313 h 1337251"/>
                      <a:gd name="connsiteX6" fmla="*/ 55044 w 264332"/>
                      <a:gd name="connsiteY6" fmla="*/ 0 h 1337251"/>
                      <a:gd name="connsiteX0" fmla="*/ 264332 w 264332"/>
                      <a:gd name="connsiteY0" fmla="*/ 1337251 h 1337251"/>
                      <a:gd name="connsiteX1" fmla="*/ 148326 w 264332"/>
                      <a:gd name="connsiteY1" fmla="*/ 1241716 h 1337251"/>
                      <a:gd name="connsiteX2" fmla="*/ 9658 w 264332"/>
                      <a:gd name="connsiteY2" fmla="*/ 1013286 h 1337251"/>
                      <a:gd name="connsiteX3" fmla="*/ 20308 w 264332"/>
                      <a:gd name="connsiteY3" fmla="*/ 854220 h 1337251"/>
                      <a:gd name="connsiteX4" fmla="*/ 88846 w 264332"/>
                      <a:gd name="connsiteY4" fmla="*/ 708617 h 1337251"/>
                      <a:gd name="connsiteX5" fmla="*/ 206437 w 264332"/>
                      <a:gd name="connsiteY5" fmla="*/ 421313 h 1337251"/>
                      <a:gd name="connsiteX6" fmla="*/ 55044 w 264332"/>
                      <a:gd name="connsiteY6" fmla="*/ 0 h 1337251"/>
                      <a:gd name="connsiteX0" fmla="*/ 264332 w 264332"/>
                      <a:gd name="connsiteY0" fmla="*/ 1337251 h 1337251"/>
                      <a:gd name="connsiteX1" fmla="*/ 148326 w 264332"/>
                      <a:gd name="connsiteY1" fmla="*/ 1241716 h 1337251"/>
                      <a:gd name="connsiteX2" fmla="*/ 9658 w 264332"/>
                      <a:gd name="connsiteY2" fmla="*/ 1013286 h 1337251"/>
                      <a:gd name="connsiteX3" fmla="*/ 20308 w 264332"/>
                      <a:gd name="connsiteY3" fmla="*/ 854220 h 1337251"/>
                      <a:gd name="connsiteX4" fmla="*/ 88846 w 264332"/>
                      <a:gd name="connsiteY4" fmla="*/ 708617 h 1337251"/>
                      <a:gd name="connsiteX5" fmla="*/ 206437 w 264332"/>
                      <a:gd name="connsiteY5" fmla="*/ 421313 h 1337251"/>
                      <a:gd name="connsiteX6" fmla="*/ 55044 w 264332"/>
                      <a:gd name="connsiteY6" fmla="*/ 0 h 1337251"/>
                      <a:gd name="connsiteX0" fmla="*/ 264332 w 264332"/>
                      <a:gd name="connsiteY0" fmla="*/ 1219783 h 1219783"/>
                      <a:gd name="connsiteX1" fmla="*/ 148326 w 264332"/>
                      <a:gd name="connsiteY1" fmla="*/ 1124248 h 1219783"/>
                      <a:gd name="connsiteX2" fmla="*/ 9658 w 264332"/>
                      <a:gd name="connsiteY2" fmla="*/ 895818 h 1219783"/>
                      <a:gd name="connsiteX3" fmla="*/ 20308 w 264332"/>
                      <a:gd name="connsiteY3" fmla="*/ 736752 h 1219783"/>
                      <a:gd name="connsiteX4" fmla="*/ 88846 w 264332"/>
                      <a:gd name="connsiteY4" fmla="*/ 591149 h 1219783"/>
                      <a:gd name="connsiteX5" fmla="*/ 206437 w 264332"/>
                      <a:gd name="connsiteY5" fmla="*/ 303845 h 1219783"/>
                      <a:gd name="connsiteX6" fmla="*/ 201999 w 264332"/>
                      <a:gd name="connsiteY6" fmla="*/ 0 h 1219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332" h="1219783">
                        <a:moveTo>
                          <a:pt x="264332" y="1219783"/>
                        </a:moveTo>
                        <a:cubicBezTo>
                          <a:pt x="222820" y="1193056"/>
                          <a:pt x="190772" y="1178242"/>
                          <a:pt x="148326" y="1124248"/>
                        </a:cubicBezTo>
                        <a:cubicBezTo>
                          <a:pt x="105880" y="1070254"/>
                          <a:pt x="30994" y="960400"/>
                          <a:pt x="9658" y="895818"/>
                        </a:cubicBezTo>
                        <a:cubicBezTo>
                          <a:pt x="-11678" y="831236"/>
                          <a:pt x="7110" y="787530"/>
                          <a:pt x="20308" y="736752"/>
                        </a:cubicBezTo>
                        <a:cubicBezTo>
                          <a:pt x="33506" y="685974"/>
                          <a:pt x="57825" y="663300"/>
                          <a:pt x="88846" y="591149"/>
                        </a:cubicBezTo>
                        <a:cubicBezTo>
                          <a:pt x="119868" y="518998"/>
                          <a:pt x="220834" y="518811"/>
                          <a:pt x="206437" y="303845"/>
                        </a:cubicBezTo>
                        <a:cubicBezTo>
                          <a:pt x="173639" y="98469"/>
                          <a:pt x="226451" y="51747"/>
                          <a:pt x="201999" y="0"/>
                        </a:cubicBezTo>
                      </a:path>
                    </a:pathLst>
                  </a:custGeom>
                  <a:noFill/>
                  <a:ln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</p:grpSp>
            <p:sp>
              <p:nvSpPr>
                <p:cNvPr id="42" name="Volný tvar 52">
                  <a:extLst>
                    <a:ext uri="{FF2B5EF4-FFF2-40B4-BE49-F238E27FC236}">
                      <a16:creationId xmlns:a16="http://schemas.microsoft.com/office/drawing/2014/main" id="{FBACDC59-9721-47FB-AE34-BBA73C118477}"/>
                    </a:ext>
                  </a:extLst>
                </p:cNvPr>
                <p:cNvSpPr/>
                <p:nvPr/>
              </p:nvSpPr>
              <p:spPr>
                <a:xfrm rot="15261595">
                  <a:off x="2549835" y="4071466"/>
                  <a:ext cx="488606" cy="527606"/>
                </a:xfrm>
                <a:custGeom>
                  <a:avLst/>
                  <a:gdLst>
                    <a:gd name="connsiteX0" fmla="*/ 170233 w 218558"/>
                    <a:gd name="connsiteY0" fmla="*/ 25368 h 353696"/>
                    <a:gd name="connsiteX1" fmla="*/ 47403 w 218558"/>
                    <a:gd name="connsiteY1" fmla="*/ 141374 h 353696"/>
                    <a:gd name="connsiteX2" fmla="*/ 6460 w 218558"/>
                    <a:gd name="connsiteY2" fmla="*/ 271028 h 353696"/>
                    <a:gd name="connsiteX3" fmla="*/ 6460 w 218558"/>
                    <a:gd name="connsiteY3" fmla="*/ 352914 h 353696"/>
                    <a:gd name="connsiteX4" fmla="*/ 67875 w 218558"/>
                    <a:gd name="connsiteY4" fmla="*/ 223261 h 353696"/>
                    <a:gd name="connsiteX5" fmla="*/ 136113 w 218558"/>
                    <a:gd name="connsiteY5" fmla="*/ 100431 h 353696"/>
                    <a:gd name="connsiteX6" fmla="*/ 218000 w 218558"/>
                    <a:gd name="connsiteY6" fmla="*/ 4896 h 353696"/>
                    <a:gd name="connsiteX7" fmla="*/ 170233 w 218558"/>
                    <a:gd name="connsiteY7" fmla="*/ 25368 h 353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58" h="353696">
                      <a:moveTo>
                        <a:pt x="170233" y="25368"/>
                      </a:moveTo>
                      <a:cubicBezTo>
                        <a:pt x="141800" y="48114"/>
                        <a:pt x="74698" y="100431"/>
                        <a:pt x="47403" y="141374"/>
                      </a:cubicBezTo>
                      <a:cubicBezTo>
                        <a:pt x="20108" y="182317"/>
                        <a:pt x="13284" y="235771"/>
                        <a:pt x="6460" y="271028"/>
                      </a:cubicBezTo>
                      <a:cubicBezTo>
                        <a:pt x="-364" y="306285"/>
                        <a:pt x="-3776" y="360875"/>
                        <a:pt x="6460" y="352914"/>
                      </a:cubicBezTo>
                      <a:cubicBezTo>
                        <a:pt x="16696" y="344953"/>
                        <a:pt x="46266" y="265341"/>
                        <a:pt x="67875" y="223261"/>
                      </a:cubicBezTo>
                      <a:cubicBezTo>
                        <a:pt x="89484" y="181181"/>
                        <a:pt x="111092" y="136825"/>
                        <a:pt x="136113" y="100431"/>
                      </a:cubicBezTo>
                      <a:cubicBezTo>
                        <a:pt x="161134" y="64037"/>
                        <a:pt x="213451" y="16269"/>
                        <a:pt x="218000" y="4896"/>
                      </a:cubicBezTo>
                      <a:cubicBezTo>
                        <a:pt x="222549" y="-6477"/>
                        <a:pt x="198666" y="2622"/>
                        <a:pt x="170233" y="25368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</p:grpSp>
        </p:grpSp>
        <p:sp>
          <p:nvSpPr>
            <p:cNvPr id="10" name="Šipka doprava 11">
              <a:extLst>
                <a:ext uri="{FF2B5EF4-FFF2-40B4-BE49-F238E27FC236}">
                  <a16:creationId xmlns:a16="http://schemas.microsoft.com/office/drawing/2014/main" id="{8BAC3D5E-2A17-4694-A773-1CD3FDB24E76}"/>
                </a:ext>
              </a:extLst>
            </p:cNvPr>
            <p:cNvSpPr/>
            <p:nvPr/>
          </p:nvSpPr>
          <p:spPr>
            <a:xfrm rot="8213000">
              <a:off x="3484563" y="2749550"/>
              <a:ext cx="1223962" cy="61753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1" name="Volný tvar 15">
              <a:extLst>
                <a:ext uri="{FF2B5EF4-FFF2-40B4-BE49-F238E27FC236}">
                  <a16:creationId xmlns:a16="http://schemas.microsoft.com/office/drawing/2014/main" id="{692D73AC-DC0B-43DC-9DE9-1668D05F87D7}"/>
                </a:ext>
              </a:extLst>
            </p:cNvPr>
            <p:cNvSpPr/>
            <p:nvPr/>
          </p:nvSpPr>
          <p:spPr>
            <a:xfrm>
              <a:off x="4532937" y="1446845"/>
              <a:ext cx="609661" cy="1260109"/>
            </a:xfrm>
            <a:custGeom>
              <a:avLst/>
              <a:gdLst>
                <a:gd name="connsiteX0" fmla="*/ 601038 w 609661"/>
                <a:gd name="connsiteY0" fmla="*/ 982030 h 1260109"/>
                <a:gd name="connsiteX1" fmla="*/ 534363 w 609661"/>
                <a:gd name="connsiteY1" fmla="*/ 562930 h 1260109"/>
                <a:gd name="connsiteX2" fmla="*/ 20013 w 609661"/>
                <a:gd name="connsiteY2" fmla="*/ 955 h 1260109"/>
                <a:gd name="connsiteX3" fmla="*/ 134313 w 609661"/>
                <a:gd name="connsiteY3" fmla="*/ 439105 h 1260109"/>
                <a:gd name="connsiteX4" fmla="*/ 410538 w 609661"/>
                <a:gd name="connsiteY4" fmla="*/ 839155 h 1260109"/>
                <a:gd name="connsiteX5" fmla="*/ 477213 w 609661"/>
                <a:gd name="connsiteY5" fmla="*/ 1258255 h 1260109"/>
                <a:gd name="connsiteX6" fmla="*/ 601038 w 609661"/>
                <a:gd name="connsiteY6" fmla="*/ 982030 h 1260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61" h="1260109">
                  <a:moveTo>
                    <a:pt x="601038" y="982030"/>
                  </a:moveTo>
                  <a:cubicBezTo>
                    <a:pt x="610563" y="866142"/>
                    <a:pt x="631200" y="726442"/>
                    <a:pt x="534363" y="562930"/>
                  </a:cubicBezTo>
                  <a:cubicBezTo>
                    <a:pt x="437526" y="399418"/>
                    <a:pt x="86688" y="21592"/>
                    <a:pt x="20013" y="955"/>
                  </a:cubicBezTo>
                  <a:cubicBezTo>
                    <a:pt x="-46662" y="-19682"/>
                    <a:pt x="69225" y="299405"/>
                    <a:pt x="134313" y="439105"/>
                  </a:cubicBezTo>
                  <a:cubicBezTo>
                    <a:pt x="199400" y="578805"/>
                    <a:pt x="353388" y="702630"/>
                    <a:pt x="410538" y="839155"/>
                  </a:cubicBezTo>
                  <a:cubicBezTo>
                    <a:pt x="467688" y="975680"/>
                    <a:pt x="443876" y="1236030"/>
                    <a:pt x="477213" y="1258255"/>
                  </a:cubicBezTo>
                  <a:cubicBezTo>
                    <a:pt x="510550" y="1280480"/>
                    <a:pt x="591513" y="1097918"/>
                    <a:pt x="601038" y="98203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2" name="Volný tvar 53">
              <a:extLst>
                <a:ext uri="{FF2B5EF4-FFF2-40B4-BE49-F238E27FC236}">
                  <a16:creationId xmlns:a16="http://schemas.microsoft.com/office/drawing/2014/main" id="{21E356BF-006C-4A9F-820B-97B66288A13B}"/>
                </a:ext>
              </a:extLst>
            </p:cNvPr>
            <p:cNvSpPr/>
            <p:nvPr/>
          </p:nvSpPr>
          <p:spPr>
            <a:xfrm rot="2443538">
              <a:off x="4558656" y="2145744"/>
              <a:ext cx="790872" cy="1260229"/>
            </a:xfrm>
            <a:custGeom>
              <a:avLst/>
              <a:gdLst>
                <a:gd name="connsiteX0" fmla="*/ 601038 w 609661"/>
                <a:gd name="connsiteY0" fmla="*/ 982030 h 1260109"/>
                <a:gd name="connsiteX1" fmla="*/ 534363 w 609661"/>
                <a:gd name="connsiteY1" fmla="*/ 562930 h 1260109"/>
                <a:gd name="connsiteX2" fmla="*/ 20013 w 609661"/>
                <a:gd name="connsiteY2" fmla="*/ 955 h 1260109"/>
                <a:gd name="connsiteX3" fmla="*/ 134313 w 609661"/>
                <a:gd name="connsiteY3" fmla="*/ 439105 h 1260109"/>
                <a:gd name="connsiteX4" fmla="*/ 410538 w 609661"/>
                <a:gd name="connsiteY4" fmla="*/ 839155 h 1260109"/>
                <a:gd name="connsiteX5" fmla="*/ 477213 w 609661"/>
                <a:gd name="connsiteY5" fmla="*/ 1258255 h 1260109"/>
                <a:gd name="connsiteX6" fmla="*/ 601038 w 609661"/>
                <a:gd name="connsiteY6" fmla="*/ 982030 h 1260109"/>
                <a:gd name="connsiteX0" fmla="*/ 591822 w 593236"/>
                <a:gd name="connsiteY0" fmla="*/ 983137 h 1261699"/>
                <a:gd name="connsiteX1" fmla="*/ 379280 w 593236"/>
                <a:gd name="connsiteY1" fmla="*/ 306180 h 1261699"/>
                <a:gd name="connsiteX2" fmla="*/ 10797 w 593236"/>
                <a:gd name="connsiteY2" fmla="*/ 2062 h 1261699"/>
                <a:gd name="connsiteX3" fmla="*/ 125097 w 593236"/>
                <a:gd name="connsiteY3" fmla="*/ 440212 h 1261699"/>
                <a:gd name="connsiteX4" fmla="*/ 401322 w 593236"/>
                <a:gd name="connsiteY4" fmla="*/ 840262 h 1261699"/>
                <a:gd name="connsiteX5" fmla="*/ 467997 w 593236"/>
                <a:gd name="connsiteY5" fmla="*/ 1259362 h 1261699"/>
                <a:gd name="connsiteX6" fmla="*/ 591822 w 593236"/>
                <a:gd name="connsiteY6" fmla="*/ 983137 h 1261699"/>
                <a:gd name="connsiteX0" fmla="*/ 584613 w 586027"/>
                <a:gd name="connsiteY0" fmla="*/ 981667 h 1260229"/>
                <a:gd name="connsiteX1" fmla="*/ 372071 w 586027"/>
                <a:gd name="connsiteY1" fmla="*/ 304710 h 1260229"/>
                <a:gd name="connsiteX2" fmla="*/ 3588 w 586027"/>
                <a:gd name="connsiteY2" fmla="*/ 592 h 1260229"/>
                <a:gd name="connsiteX3" fmla="*/ 196633 w 586027"/>
                <a:gd name="connsiteY3" fmla="*/ 372391 h 1260229"/>
                <a:gd name="connsiteX4" fmla="*/ 394113 w 586027"/>
                <a:gd name="connsiteY4" fmla="*/ 838792 h 1260229"/>
                <a:gd name="connsiteX5" fmla="*/ 460788 w 586027"/>
                <a:gd name="connsiteY5" fmla="*/ 1257892 h 1260229"/>
                <a:gd name="connsiteX6" fmla="*/ 584613 w 586027"/>
                <a:gd name="connsiteY6" fmla="*/ 981667 h 126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027" h="1260229">
                  <a:moveTo>
                    <a:pt x="584613" y="981667"/>
                  </a:moveTo>
                  <a:cubicBezTo>
                    <a:pt x="569827" y="822803"/>
                    <a:pt x="468908" y="468222"/>
                    <a:pt x="372071" y="304710"/>
                  </a:cubicBezTo>
                  <a:cubicBezTo>
                    <a:pt x="275234" y="141198"/>
                    <a:pt x="32828" y="-10688"/>
                    <a:pt x="3588" y="592"/>
                  </a:cubicBezTo>
                  <a:cubicBezTo>
                    <a:pt x="-25652" y="11872"/>
                    <a:pt x="131545" y="232691"/>
                    <a:pt x="196633" y="372391"/>
                  </a:cubicBezTo>
                  <a:cubicBezTo>
                    <a:pt x="261720" y="512091"/>
                    <a:pt x="336963" y="702267"/>
                    <a:pt x="394113" y="838792"/>
                  </a:cubicBezTo>
                  <a:cubicBezTo>
                    <a:pt x="451263" y="975317"/>
                    <a:pt x="427451" y="1235667"/>
                    <a:pt x="460788" y="1257892"/>
                  </a:cubicBezTo>
                  <a:cubicBezTo>
                    <a:pt x="494125" y="1280117"/>
                    <a:pt x="599399" y="1140531"/>
                    <a:pt x="584613" y="981667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FB938C28-DB9D-4653-8F97-CA345B5796F4}"/>
                </a:ext>
              </a:extLst>
            </p:cNvPr>
            <p:cNvCxnSpPr/>
            <p:nvPr/>
          </p:nvCxnSpPr>
          <p:spPr>
            <a:xfrm flipH="1" flipV="1">
              <a:off x="4954588" y="1936750"/>
              <a:ext cx="187325" cy="41116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C60D0238-F84C-4B44-8F05-4E5D7BCD61C4}"/>
                </a:ext>
              </a:extLst>
            </p:cNvPr>
            <p:cNvCxnSpPr/>
            <p:nvPr/>
          </p:nvCxnSpPr>
          <p:spPr>
            <a:xfrm flipH="1" flipV="1">
              <a:off x="4954588" y="2143125"/>
              <a:ext cx="187325" cy="41116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BDE699AD-5B4E-4301-87C7-5E8575B96D72}"/>
                </a:ext>
              </a:extLst>
            </p:cNvPr>
            <p:cNvSpPr/>
            <p:nvPr/>
          </p:nvSpPr>
          <p:spPr>
            <a:xfrm>
              <a:off x="4789488" y="1979613"/>
              <a:ext cx="115887" cy="9207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057AA2AE-E594-41C8-B29A-C0A86E3EF1DC}"/>
                </a:ext>
              </a:extLst>
            </p:cNvPr>
            <p:cNvSpPr/>
            <p:nvPr/>
          </p:nvSpPr>
          <p:spPr>
            <a:xfrm>
              <a:off x="4824413" y="1844675"/>
              <a:ext cx="115887" cy="9207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E1C24D97-3BBE-44F5-9E58-C7EC198C94AA}"/>
                </a:ext>
              </a:extLst>
            </p:cNvPr>
            <p:cNvSpPr/>
            <p:nvPr/>
          </p:nvSpPr>
          <p:spPr>
            <a:xfrm>
              <a:off x="4686300" y="1841500"/>
              <a:ext cx="115888" cy="9207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82ED175F-45AC-40C5-844B-4C2894CFD7D0}"/>
                </a:ext>
              </a:extLst>
            </p:cNvPr>
            <p:cNvSpPr/>
            <p:nvPr/>
          </p:nvSpPr>
          <p:spPr>
            <a:xfrm>
              <a:off x="5084763" y="2614613"/>
              <a:ext cx="115887" cy="92075"/>
            </a:xfrm>
            <a:prstGeom prst="ellipse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B527BCE1-5A43-4790-BD2E-3C0DD5AEF87A}"/>
                </a:ext>
              </a:extLst>
            </p:cNvPr>
            <p:cNvSpPr/>
            <p:nvPr/>
          </p:nvSpPr>
          <p:spPr>
            <a:xfrm>
              <a:off x="4989513" y="2732088"/>
              <a:ext cx="117475" cy="92075"/>
            </a:xfrm>
            <a:prstGeom prst="ellipse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93999327-6461-43A5-B2C8-9318164A463F}"/>
                </a:ext>
              </a:extLst>
            </p:cNvPr>
            <p:cNvSpPr/>
            <p:nvPr/>
          </p:nvSpPr>
          <p:spPr>
            <a:xfrm>
              <a:off x="5048250" y="2868613"/>
              <a:ext cx="115888" cy="92075"/>
            </a:xfrm>
            <a:prstGeom prst="ellipse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grpSp>
          <p:nvGrpSpPr>
            <p:cNvPr id="21" name="Skupina 76">
              <a:extLst>
                <a:ext uri="{FF2B5EF4-FFF2-40B4-BE49-F238E27FC236}">
                  <a16:creationId xmlns:a16="http://schemas.microsoft.com/office/drawing/2014/main" id="{F05DA43B-3AE3-48B6-8307-A81A787D9F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50050" y="3141663"/>
              <a:ext cx="819150" cy="2873375"/>
              <a:chOff x="6749633" y="692696"/>
              <a:chExt cx="819395" cy="2873338"/>
            </a:xfrm>
          </p:grpSpPr>
          <p:grpSp>
            <p:nvGrpSpPr>
              <p:cNvPr id="32" name="Skupina 31">
                <a:extLst>
                  <a:ext uri="{FF2B5EF4-FFF2-40B4-BE49-F238E27FC236}">
                    <a16:creationId xmlns:a16="http://schemas.microsoft.com/office/drawing/2014/main" id="{C866B007-4044-4732-B79F-45D44D6C3BE6}"/>
                  </a:ext>
                </a:extLst>
              </p:cNvPr>
              <p:cNvGrpSpPr/>
              <p:nvPr/>
            </p:nvGrpSpPr>
            <p:grpSpPr>
              <a:xfrm>
                <a:off x="6749633" y="692696"/>
                <a:ext cx="819395" cy="2873338"/>
                <a:chOff x="7758629" y="1312509"/>
                <a:chExt cx="322292" cy="1229469"/>
              </a:xfrm>
              <a:solidFill>
                <a:srgbClr val="3366CC"/>
              </a:solidFill>
            </p:grpSpPr>
            <p:sp>
              <p:nvSpPr>
                <p:cNvPr id="34" name="Ovál 33">
                  <a:extLst>
                    <a:ext uri="{FF2B5EF4-FFF2-40B4-BE49-F238E27FC236}">
                      <a16:creationId xmlns:a16="http://schemas.microsoft.com/office/drawing/2014/main" id="{1B7E6CB2-068C-40DB-B166-BBECBCDFBFAA}"/>
                    </a:ext>
                  </a:extLst>
                </p:cNvPr>
                <p:cNvSpPr/>
                <p:nvPr/>
              </p:nvSpPr>
              <p:spPr>
                <a:xfrm>
                  <a:off x="7758629" y="1312509"/>
                  <a:ext cx="322292" cy="364881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35" name="Obdélník 34">
                  <a:extLst>
                    <a:ext uri="{FF2B5EF4-FFF2-40B4-BE49-F238E27FC236}">
                      <a16:creationId xmlns:a16="http://schemas.microsoft.com/office/drawing/2014/main" id="{AAEA661A-228C-46FB-8589-BB130627406C}"/>
                    </a:ext>
                  </a:extLst>
                </p:cNvPr>
                <p:cNvSpPr/>
                <p:nvPr/>
              </p:nvSpPr>
              <p:spPr>
                <a:xfrm>
                  <a:off x="7926181" y="2155065"/>
                  <a:ext cx="123393" cy="386913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36" name="Obdélník 35">
                  <a:extLst>
                    <a:ext uri="{FF2B5EF4-FFF2-40B4-BE49-F238E27FC236}">
                      <a16:creationId xmlns:a16="http://schemas.microsoft.com/office/drawing/2014/main" id="{F76D8D1D-DC6F-482D-9CD2-ADF4D6C95CD0}"/>
                    </a:ext>
                  </a:extLst>
                </p:cNvPr>
                <p:cNvSpPr/>
                <p:nvPr/>
              </p:nvSpPr>
              <p:spPr>
                <a:xfrm>
                  <a:off x="7798811" y="2155064"/>
                  <a:ext cx="112917" cy="386913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37" name="Zaoblený obdélník 65">
                  <a:extLst>
                    <a:ext uri="{FF2B5EF4-FFF2-40B4-BE49-F238E27FC236}">
                      <a16:creationId xmlns:a16="http://schemas.microsoft.com/office/drawing/2014/main" id="{C649BFB3-6AA4-4A33-A046-56F73E1B7887}"/>
                    </a:ext>
                  </a:extLst>
                </p:cNvPr>
                <p:cNvSpPr/>
                <p:nvPr/>
              </p:nvSpPr>
              <p:spPr>
                <a:xfrm>
                  <a:off x="7758629" y="1677390"/>
                  <a:ext cx="320123" cy="497462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</p:grpSp>
          <p:cxnSp>
            <p:nvCxnSpPr>
              <p:cNvPr id="33" name="Přímá spojnice 32">
                <a:extLst>
                  <a:ext uri="{FF2B5EF4-FFF2-40B4-BE49-F238E27FC236}">
                    <a16:creationId xmlns:a16="http://schemas.microsoft.com/office/drawing/2014/main" id="{A3BCBEC5-F9BD-4A96-BB71-556641DF2EDA}"/>
                  </a:ext>
                </a:extLst>
              </p:cNvPr>
              <p:cNvCxnSpPr/>
              <p:nvPr/>
            </p:nvCxnSpPr>
            <p:spPr>
              <a:xfrm>
                <a:off x="7001256" y="2701790"/>
                <a:ext cx="0" cy="392169"/>
              </a:xfrm>
              <a:prstGeom prst="line">
                <a:avLst/>
              </a:prstGeom>
              <a:ln w="57150">
                <a:solidFill>
                  <a:srgbClr val="FF0066"/>
                </a:solidFill>
                <a:prstDash val="sysDot"/>
              </a:ln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Skupina 77">
              <a:extLst>
                <a:ext uri="{FF2B5EF4-FFF2-40B4-BE49-F238E27FC236}">
                  <a16:creationId xmlns:a16="http://schemas.microsoft.com/office/drawing/2014/main" id="{AA966D86-B34C-4956-9D9A-0059738B88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72438" y="3143250"/>
              <a:ext cx="820737" cy="2873375"/>
              <a:chOff x="8073085" y="695518"/>
              <a:chExt cx="819395" cy="2873338"/>
            </a:xfrm>
          </p:grpSpPr>
          <p:grpSp>
            <p:nvGrpSpPr>
              <p:cNvPr id="26" name="Skupina 25">
                <a:extLst>
                  <a:ext uri="{FF2B5EF4-FFF2-40B4-BE49-F238E27FC236}">
                    <a16:creationId xmlns:a16="http://schemas.microsoft.com/office/drawing/2014/main" id="{2334E3A8-1AD1-471D-957B-FB7D374868C8}"/>
                  </a:ext>
                </a:extLst>
              </p:cNvPr>
              <p:cNvGrpSpPr/>
              <p:nvPr/>
            </p:nvGrpSpPr>
            <p:grpSpPr>
              <a:xfrm>
                <a:off x="8073085" y="695518"/>
                <a:ext cx="819395" cy="2873338"/>
                <a:chOff x="7758629" y="1312509"/>
                <a:chExt cx="322292" cy="1229469"/>
              </a:xfrm>
              <a:solidFill>
                <a:srgbClr val="FF0066"/>
              </a:solidFill>
            </p:grpSpPr>
            <p:sp>
              <p:nvSpPr>
                <p:cNvPr id="28" name="Ovál 27">
                  <a:extLst>
                    <a:ext uri="{FF2B5EF4-FFF2-40B4-BE49-F238E27FC236}">
                      <a16:creationId xmlns:a16="http://schemas.microsoft.com/office/drawing/2014/main" id="{A96FEEA4-BAAF-4CEA-9988-1CE2581E2A40}"/>
                    </a:ext>
                  </a:extLst>
                </p:cNvPr>
                <p:cNvSpPr/>
                <p:nvPr/>
              </p:nvSpPr>
              <p:spPr>
                <a:xfrm>
                  <a:off x="7758629" y="1312509"/>
                  <a:ext cx="322292" cy="364881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29" name="Obdélník 28">
                  <a:extLst>
                    <a:ext uri="{FF2B5EF4-FFF2-40B4-BE49-F238E27FC236}">
                      <a16:creationId xmlns:a16="http://schemas.microsoft.com/office/drawing/2014/main" id="{A654210B-1586-493A-84B7-E22E2AAF0F4C}"/>
                    </a:ext>
                  </a:extLst>
                </p:cNvPr>
                <p:cNvSpPr/>
                <p:nvPr/>
              </p:nvSpPr>
              <p:spPr>
                <a:xfrm>
                  <a:off x="7926181" y="2155065"/>
                  <a:ext cx="123393" cy="3869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30" name="Obdélník 29">
                  <a:extLst>
                    <a:ext uri="{FF2B5EF4-FFF2-40B4-BE49-F238E27FC236}">
                      <a16:creationId xmlns:a16="http://schemas.microsoft.com/office/drawing/2014/main" id="{FA26AA82-6D03-4EEE-96F8-1CF14C532888}"/>
                    </a:ext>
                  </a:extLst>
                </p:cNvPr>
                <p:cNvSpPr/>
                <p:nvPr/>
              </p:nvSpPr>
              <p:spPr>
                <a:xfrm>
                  <a:off x="7798811" y="2155064"/>
                  <a:ext cx="112917" cy="3869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31" name="Zaoblený obdélník 71">
                  <a:extLst>
                    <a:ext uri="{FF2B5EF4-FFF2-40B4-BE49-F238E27FC236}">
                      <a16:creationId xmlns:a16="http://schemas.microsoft.com/office/drawing/2014/main" id="{62CFB2A9-2D59-4856-9F28-891DB34D2E9F}"/>
                    </a:ext>
                  </a:extLst>
                </p:cNvPr>
                <p:cNvSpPr/>
                <p:nvPr/>
              </p:nvSpPr>
              <p:spPr>
                <a:xfrm>
                  <a:off x="7758629" y="1677390"/>
                  <a:ext cx="320123" cy="497462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</p:grpSp>
          <p:cxnSp>
            <p:nvCxnSpPr>
              <p:cNvPr id="27" name="Přímá spojnice 26">
                <a:extLst>
                  <a:ext uri="{FF2B5EF4-FFF2-40B4-BE49-F238E27FC236}">
                    <a16:creationId xmlns:a16="http://schemas.microsoft.com/office/drawing/2014/main" id="{DFC6BD3C-85DF-4173-BF22-BB2462653D0D}"/>
                  </a:ext>
                </a:extLst>
              </p:cNvPr>
              <p:cNvCxnSpPr/>
              <p:nvPr/>
            </p:nvCxnSpPr>
            <p:spPr>
              <a:xfrm>
                <a:off x="8336280" y="2728195"/>
                <a:ext cx="0" cy="392169"/>
              </a:xfrm>
              <a:prstGeom prst="line">
                <a:avLst/>
              </a:prstGeom>
              <a:ln w="57150">
                <a:solidFill>
                  <a:srgbClr val="3366CC"/>
                </a:solidFill>
                <a:prstDash val="sysDot"/>
              </a:ln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bdélník 75">
              <a:extLst>
                <a:ext uri="{FF2B5EF4-FFF2-40B4-BE49-F238E27FC236}">
                  <a16:creationId xmlns:a16="http://schemas.microsoft.com/office/drawing/2014/main" id="{064FA6C0-F289-4881-A4A0-599802F8C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7750" y="941388"/>
              <a:ext cx="3154363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cs-CZ" altLang="cs-CZ" sz="1600" dirty="0">
                  <a:latin typeface="Calibri" panose="020F0502020204030204" pitchFamily="34" charset="0"/>
                </a:rPr>
                <a:t> částečným propojením krevních oběhů dochází ke směně krvetvorných buněk</a:t>
              </a:r>
            </a:p>
          </p:txBody>
        </p:sp>
        <p:sp>
          <p:nvSpPr>
            <p:cNvPr id="24" name="Obdélník 78">
              <a:extLst>
                <a:ext uri="{FF2B5EF4-FFF2-40B4-BE49-F238E27FC236}">
                  <a16:creationId xmlns:a16="http://schemas.microsoft.com/office/drawing/2014/main" id="{6372F6BB-5688-477C-8AE8-B54B99722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1850" y="2276475"/>
              <a:ext cx="3154363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cs-CZ" altLang="cs-CZ" sz="1600">
                  <a:latin typeface="Calibri" panose="020F0502020204030204" pitchFamily="34" charset="0"/>
                </a:rPr>
                <a:t> kostní dřeň trvale obsahuje malé množství krvetvorných buněk dvojčete</a:t>
              </a:r>
            </a:p>
          </p:txBody>
        </p:sp>
        <p:sp>
          <p:nvSpPr>
            <p:cNvPr id="25" name="Oblouk 24">
              <a:extLst>
                <a:ext uri="{FF2B5EF4-FFF2-40B4-BE49-F238E27FC236}">
                  <a16:creationId xmlns:a16="http://schemas.microsoft.com/office/drawing/2014/main" id="{94584448-88D6-44F2-BBD4-41E54510D59B}"/>
                </a:ext>
              </a:extLst>
            </p:cNvPr>
            <p:cNvSpPr/>
            <p:nvPr/>
          </p:nvSpPr>
          <p:spPr>
            <a:xfrm rot="736457">
              <a:off x="5956300" y="1568450"/>
              <a:ext cx="1790700" cy="1560513"/>
            </a:xfrm>
            <a:prstGeom prst="arc">
              <a:avLst>
                <a:gd name="adj1" fmla="val 15307833"/>
                <a:gd name="adj2" fmla="val 20136609"/>
              </a:avLst>
            </a:prstGeom>
            <a:ln>
              <a:tailEnd type="stealth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37429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5D7C557-134F-46E5-A324-D5926218A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10B5C55-8E0D-4379-9337-1680AE87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800" b="1" u="sng" dirty="0"/>
              <a:t>Maternální a fetální mikrochimérismus</a:t>
            </a:r>
            <a:endParaRPr lang="cs-CZ" sz="3800" b="1" u="sng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3EF0F51-2F7F-4790-BCEA-A0B4532736E3}"/>
              </a:ext>
            </a:extLst>
          </p:cNvPr>
          <p:cNvGrpSpPr/>
          <p:nvPr/>
        </p:nvGrpSpPr>
        <p:grpSpPr>
          <a:xfrm>
            <a:off x="1043608" y="1371600"/>
            <a:ext cx="7344816" cy="5425465"/>
            <a:chOff x="1816100" y="612775"/>
            <a:chExt cx="7315200" cy="5453063"/>
          </a:xfrm>
        </p:grpSpPr>
        <p:sp>
          <p:nvSpPr>
            <p:cNvPr id="5" name="Volný tvar 75">
              <a:extLst>
                <a:ext uri="{FF2B5EF4-FFF2-40B4-BE49-F238E27FC236}">
                  <a16:creationId xmlns:a16="http://schemas.microsoft.com/office/drawing/2014/main" id="{53085A6B-FED1-4DD0-BE2C-2A5AA3A5809A}"/>
                </a:ext>
              </a:extLst>
            </p:cNvPr>
            <p:cNvSpPr/>
            <p:nvPr/>
          </p:nvSpPr>
          <p:spPr>
            <a:xfrm rot="635618">
              <a:off x="4583499" y="1553143"/>
              <a:ext cx="981822" cy="1677767"/>
            </a:xfrm>
            <a:custGeom>
              <a:avLst/>
              <a:gdLst>
                <a:gd name="connsiteX0" fmla="*/ 601038 w 609661"/>
                <a:gd name="connsiteY0" fmla="*/ 982030 h 1260109"/>
                <a:gd name="connsiteX1" fmla="*/ 534363 w 609661"/>
                <a:gd name="connsiteY1" fmla="*/ 562930 h 1260109"/>
                <a:gd name="connsiteX2" fmla="*/ 20013 w 609661"/>
                <a:gd name="connsiteY2" fmla="*/ 955 h 1260109"/>
                <a:gd name="connsiteX3" fmla="*/ 134313 w 609661"/>
                <a:gd name="connsiteY3" fmla="*/ 439105 h 1260109"/>
                <a:gd name="connsiteX4" fmla="*/ 410538 w 609661"/>
                <a:gd name="connsiteY4" fmla="*/ 839155 h 1260109"/>
                <a:gd name="connsiteX5" fmla="*/ 477213 w 609661"/>
                <a:gd name="connsiteY5" fmla="*/ 1258255 h 1260109"/>
                <a:gd name="connsiteX6" fmla="*/ 601038 w 609661"/>
                <a:gd name="connsiteY6" fmla="*/ 982030 h 1260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61" h="1260109">
                  <a:moveTo>
                    <a:pt x="601038" y="982030"/>
                  </a:moveTo>
                  <a:cubicBezTo>
                    <a:pt x="610563" y="866142"/>
                    <a:pt x="631200" y="726442"/>
                    <a:pt x="534363" y="562930"/>
                  </a:cubicBezTo>
                  <a:cubicBezTo>
                    <a:pt x="437526" y="399418"/>
                    <a:pt x="86688" y="21592"/>
                    <a:pt x="20013" y="955"/>
                  </a:cubicBezTo>
                  <a:cubicBezTo>
                    <a:pt x="-46662" y="-19682"/>
                    <a:pt x="69225" y="299405"/>
                    <a:pt x="134313" y="439105"/>
                  </a:cubicBezTo>
                  <a:cubicBezTo>
                    <a:pt x="199400" y="578805"/>
                    <a:pt x="353388" y="702630"/>
                    <a:pt x="410538" y="839155"/>
                  </a:cubicBezTo>
                  <a:cubicBezTo>
                    <a:pt x="467688" y="975680"/>
                    <a:pt x="443876" y="1236030"/>
                    <a:pt x="477213" y="1258255"/>
                  </a:cubicBezTo>
                  <a:cubicBezTo>
                    <a:pt x="510550" y="1280480"/>
                    <a:pt x="591513" y="1097918"/>
                    <a:pt x="601038" y="98203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grpSp>
          <p:nvGrpSpPr>
            <p:cNvPr id="6" name="Skupina 22">
              <a:extLst>
                <a:ext uri="{FF2B5EF4-FFF2-40B4-BE49-F238E27FC236}">
                  <a16:creationId xmlns:a16="http://schemas.microsoft.com/office/drawing/2014/main" id="{7026C46D-8595-4CF7-9710-4A13AF59F9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6100" y="795338"/>
              <a:ext cx="2447925" cy="5251450"/>
              <a:chOff x="1647687" y="1000138"/>
              <a:chExt cx="1218110" cy="2443095"/>
            </a:xfrm>
          </p:grpSpPr>
          <p:sp>
            <p:nvSpPr>
              <p:cNvPr id="29" name="Obdélník 28">
                <a:extLst>
                  <a:ext uri="{FF2B5EF4-FFF2-40B4-BE49-F238E27FC236}">
                    <a16:creationId xmlns:a16="http://schemas.microsoft.com/office/drawing/2014/main" id="{973DFBE7-09EF-4AA4-BD20-28210B53D349}"/>
                  </a:ext>
                </a:extLst>
              </p:cNvPr>
              <p:cNvSpPr/>
              <p:nvPr/>
            </p:nvSpPr>
            <p:spPr>
              <a:xfrm rot="19720889">
                <a:off x="2662549" y="1606439"/>
                <a:ext cx="203248" cy="92402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0" name="Obdélník 29">
                <a:extLst>
                  <a:ext uri="{FF2B5EF4-FFF2-40B4-BE49-F238E27FC236}">
                    <a16:creationId xmlns:a16="http://schemas.microsoft.com/office/drawing/2014/main" id="{E837D7A1-7BF3-481A-B153-7E08FF0EDCFA}"/>
                  </a:ext>
                </a:extLst>
              </p:cNvPr>
              <p:cNvSpPr/>
              <p:nvPr/>
            </p:nvSpPr>
            <p:spPr>
              <a:xfrm rot="18101352" flipH="1">
                <a:off x="1286824" y="1948729"/>
                <a:ext cx="933500" cy="21177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grpSp>
            <p:nvGrpSpPr>
              <p:cNvPr id="31" name="Skupina 25">
                <a:extLst>
                  <a:ext uri="{FF2B5EF4-FFF2-40B4-BE49-F238E27FC236}">
                    <a16:creationId xmlns:a16="http://schemas.microsoft.com/office/drawing/2014/main" id="{4CE633DE-4C55-45E8-9C39-8A788FCC6A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0072" y="1000138"/>
                <a:ext cx="987197" cy="2443095"/>
                <a:chOff x="2085548" y="817051"/>
                <a:chExt cx="395769" cy="1098519"/>
              </a:xfrm>
            </p:grpSpPr>
            <p:sp>
              <p:nvSpPr>
                <p:cNvPr id="32" name="Ovál 31">
                  <a:extLst>
                    <a:ext uri="{FF2B5EF4-FFF2-40B4-BE49-F238E27FC236}">
                      <a16:creationId xmlns:a16="http://schemas.microsoft.com/office/drawing/2014/main" id="{B7650EE0-929F-4615-9240-4C86D20651A9}"/>
                    </a:ext>
                  </a:extLst>
                </p:cNvPr>
                <p:cNvSpPr/>
                <p:nvPr/>
              </p:nvSpPr>
              <p:spPr>
                <a:xfrm>
                  <a:off x="2150190" y="817051"/>
                  <a:ext cx="246983" cy="25847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33" name="Obdélník 32">
                  <a:extLst>
                    <a:ext uri="{FF2B5EF4-FFF2-40B4-BE49-F238E27FC236}">
                      <a16:creationId xmlns:a16="http://schemas.microsoft.com/office/drawing/2014/main" id="{5C92FE97-AA6B-4D4F-BA2D-86A8CBE54496}"/>
                    </a:ext>
                  </a:extLst>
                </p:cNvPr>
                <p:cNvSpPr/>
                <p:nvPr/>
              </p:nvSpPr>
              <p:spPr>
                <a:xfrm>
                  <a:off x="2282502" y="1482669"/>
                  <a:ext cx="114256" cy="432901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34" name="Obdélník 33">
                  <a:extLst>
                    <a:ext uri="{FF2B5EF4-FFF2-40B4-BE49-F238E27FC236}">
                      <a16:creationId xmlns:a16="http://schemas.microsoft.com/office/drawing/2014/main" id="{FC1BCAE4-7E09-428A-B922-0BDE6DAFB6D3}"/>
                    </a:ext>
                  </a:extLst>
                </p:cNvPr>
                <p:cNvSpPr/>
                <p:nvPr/>
              </p:nvSpPr>
              <p:spPr>
                <a:xfrm>
                  <a:off x="2159011" y="1482669"/>
                  <a:ext cx="111958" cy="432901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35" name="Zaoblený obdélník 124">
                  <a:extLst>
                    <a:ext uri="{FF2B5EF4-FFF2-40B4-BE49-F238E27FC236}">
                      <a16:creationId xmlns:a16="http://schemas.microsoft.com/office/drawing/2014/main" id="{42B58A45-37F6-4B3E-8B31-83D777A26B7E}"/>
                    </a:ext>
                  </a:extLst>
                </p:cNvPr>
                <p:cNvSpPr/>
                <p:nvPr/>
              </p:nvSpPr>
              <p:spPr>
                <a:xfrm>
                  <a:off x="2085548" y="1075526"/>
                  <a:ext cx="395769" cy="586674"/>
                </a:xfrm>
                <a:custGeom>
                  <a:avLst/>
                  <a:gdLst>
                    <a:gd name="connsiteX0" fmla="*/ 0 w 792088"/>
                    <a:gd name="connsiteY0" fmla="*/ 132017 h 1005982"/>
                    <a:gd name="connsiteX1" fmla="*/ 132017 w 792088"/>
                    <a:gd name="connsiteY1" fmla="*/ 0 h 1005982"/>
                    <a:gd name="connsiteX2" fmla="*/ 660071 w 792088"/>
                    <a:gd name="connsiteY2" fmla="*/ 0 h 1005982"/>
                    <a:gd name="connsiteX3" fmla="*/ 792088 w 792088"/>
                    <a:gd name="connsiteY3" fmla="*/ 132017 h 1005982"/>
                    <a:gd name="connsiteX4" fmla="*/ 792088 w 792088"/>
                    <a:gd name="connsiteY4" fmla="*/ 873965 h 1005982"/>
                    <a:gd name="connsiteX5" fmla="*/ 660071 w 792088"/>
                    <a:gd name="connsiteY5" fmla="*/ 1005982 h 1005982"/>
                    <a:gd name="connsiteX6" fmla="*/ 132017 w 792088"/>
                    <a:gd name="connsiteY6" fmla="*/ 1005982 h 1005982"/>
                    <a:gd name="connsiteX7" fmla="*/ 0 w 792088"/>
                    <a:gd name="connsiteY7" fmla="*/ 873965 h 1005982"/>
                    <a:gd name="connsiteX8" fmla="*/ 0 w 792088"/>
                    <a:gd name="connsiteY8" fmla="*/ 132017 h 1005982"/>
                    <a:gd name="connsiteX0" fmla="*/ 0 w 792088"/>
                    <a:gd name="connsiteY0" fmla="*/ 132017 h 1080410"/>
                    <a:gd name="connsiteX1" fmla="*/ 132017 w 792088"/>
                    <a:gd name="connsiteY1" fmla="*/ 0 h 1080410"/>
                    <a:gd name="connsiteX2" fmla="*/ 660071 w 792088"/>
                    <a:gd name="connsiteY2" fmla="*/ 0 h 1080410"/>
                    <a:gd name="connsiteX3" fmla="*/ 792088 w 792088"/>
                    <a:gd name="connsiteY3" fmla="*/ 132017 h 1080410"/>
                    <a:gd name="connsiteX4" fmla="*/ 792088 w 792088"/>
                    <a:gd name="connsiteY4" fmla="*/ 873965 h 1080410"/>
                    <a:gd name="connsiteX5" fmla="*/ 660071 w 792088"/>
                    <a:gd name="connsiteY5" fmla="*/ 1005982 h 1080410"/>
                    <a:gd name="connsiteX6" fmla="*/ 110752 w 792088"/>
                    <a:gd name="connsiteY6" fmla="*/ 1080410 h 1080410"/>
                    <a:gd name="connsiteX7" fmla="*/ 0 w 792088"/>
                    <a:gd name="connsiteY7" fmla="*/ 873965 h 1080410"/>
                    <a:gd name="connsiteX8" fmla="*/ 0 w 792088"/>
                    <a:gd name="connsiteY8" fmla="*/ 132017 h 1080410"/>
                    <a:gd name="connsiteX0" fmla="*/ 0 w 792088"/>
                    <a:gd name="connsiteY0" fmla="*/ 132017 h 1101675"/>
                    <a:gd name="connsiteX1" fmla="*/ 132017 w 792088"/>
                    <a:gd name="connsiteY1" fmla="*/ 0 h 1101675"/>
                    <a:gd name="connsiteX2" fmla="*/ 660071 w 792088"/>
                    <a:gd name="connsiteY2" fmla="*/ 0 h 1101675"/>
                    <a:gd name="connsiteX3" fmla="*/ 792088 w 792088"/>
                    <a:gd name="connsiteY3" fmla="*/ 132017 h 1101675"/>
                    <a:gd name="connsiteX4" fmla="*/ 792088 w 792088"/>
                    <a:gd name="connsiteY4" fmla="*/ 873965 h 1101675"/>
                    <a:gd name="connsiteX5" fmla="*/ 585643 w 792088"/>
                    <a:gd name="connsiteY5" fmla="*/ 1101675 h 1101675"/>
                    <a:gd name="connsiteX6" fmla="*/ 110752 w 792088"/>
                    <a:gd name="connsiteY6" fmla="*/ 1080410 h 1101675"/>
                    <a:gd name="connsiteX7" fmla="*/ 0 w 792088"/>
                    <a:gd name="connsiteY7" fmla="*/ 873965 h 1101675"/>
                    <a:gd name="connsiteX8" fmla="*/ 0 w 792088"/>
                    <a:gd name="connsiteY8" fmla="*/ 132017 h 1101675"/>
                    <a:gd name="connsiteX0" fmla="*/ 0 w 877149"/>
                    <a:gd name="connsiteY0" fmla="*/ 132017 h 1101675"/>
                    <a:gd name="connsiteX1" fmla="*/ 132017 w 877149"/>
                    <a:gd name="connsiteY1" fmla="*/ 0 h 1101675"/>
                    <a:gd name="connsiteX2" fmla="*/ 660071 w 877149"/>
                    <a:gd name="connsiteY2" fmla="*/ 0 h 1101675"/>
                    <a:gd name="connsiteX3" fmla="*/ 792088 w 877149"/>
                    <a:gd name="connsiteY3" fmla="*/ 132017 h 1101675"/>
                    <a:gd name="connsiteX4" fmla="*/ 877149 w 877149"/>
                    <a:gd name="connsiteY4" fmla="*/ 895229 h 1101675"/>
                    <a:gd name="connsiteX5" fmla="*/ 585643 w 877149"/>
                    <a:gd name="connsiteY5" fmla="*/ 1101675 h 1101675"/>
                    <a:gd name="connsiteX6" fmla="*/ 110752 w 877149"/>
                    <a:gd name="connsiteY6" fmla="*/ 1080410 h 1101675"/>
                    <a:gd name="connsiteX7" fmla="*/ 0 w 877149"/>
                    <a:gd name="connsiteY7" fmla="*/ 873965 h 1101675"/>
                    <a:gd name="connsiteX8" fmla="*/ 0 w 877149"/>
                    <a:gd name="connsiteY8" fmla="*/ 132017 h 1101675"/>
                    <a:gd name="connsiteX0" fmla="*/ 74428 w 951577"/>
                    <a:gd name="connsiteY0" fmla="*/ 132017 h 1101675"/>
                    <a:gd name="connsiteX1" fmla="*/ 206445 w 951577"/>
                    <a:gd name="connsiteY1" fmla="*/ 0 h 1101675"/>
                    <a:gd name="connsiteX2" fmla="*/ 734499 w 951577"/>
                    <a:gd name="connsiteY2" fmla="*/ 0 h 1101675"/>
                    <a:gd name="connsiteX3" fmla="*/ 866516 w 951577"/>
                    <a:gd name="connsiteY3" fmla="*/ 132017 h 1101675"/>
                    <a:gd name="connsiteX4" fmla="*/ 951577 w 951577"/>
                    <a:gd name="connsiteY4" fmla="*/ 895229 h 1101675"/>
                    <a:gd name="connsiteX5" fmla="*/ 660071 w 951577"/>
                    <a:gd name="connsiteY5" fmla="*/ 1101675 h 1101675"/>
                    <a:gd name="connsiteX6" fmla="*/ 185180 w 951577"/>
                    <a:gd name="connsiteY6" fmla="*/ 1080410 h 1101675"/>
                    <a:gd name="connsiteX7" fmla="*/ 0 w 951577"/>
                    <a:gd name="connsiteY7" fmla="*/ 873964 h 1101675"/>
                    <a:gd name="connsiteX8" fmla="*/ 74428 w 951577"/>
                    <a:gd name="connsiteY8" fmla="*/ 132017 h 1101675"/>
                    <a:gd name="connsiteX0" fmla="*/ 74428 w 963649"/>
                    <a:gd name="connsiteY0" fmla="*/ 132017 h 1101675"/>
                    <a:gd name="connsiteX1" fmla="*/ 206445 w 963649"/>
                    <a:gd name="connsiteY1" fmla="*/ 0 h 1101675"/>
                    <a:gd name="connsiteX2" fmla="*/ 734499 w 963649"/>
                    <a:gd name="connsiteY2" fmla="*/ 0 h 1101675"/>
                    <a:gd name="connsiteX3" fmla="*/ 866516 w 963649"/>
                    <a:gd name="connsiteY3" fmla="*/ 132017 h 1101675"/>
                    <a:gd name="connsiteX4" fmla="*/ 963649 w 963649"/>
                    <a:gd name="connsiteY4" fmla="*/ 552813 h 1101675"/>
                    <a:gd name="connsiteX5" fmla="*/ 951577 w 963649"/>
                    <a:gd name="connsiteY5" fmla="*/ 895229 h 1101675"/>
                    <a:gd name="connsiteX6" fmla="*/ 660071 w 963649"/>
                    <a:gd name="connsiteY6" fmla="*/ 1101675 h 1101675"/>
                    <a:gd name="connsiteX7" fmla="*/ 185180 w 963649"/>
                    <a:gd name="connsiteY7" fmla="*/ 1080410 h 1101675"/>
                    <a:gd name="connsiteX8" fmla="*/ 0 w 963649"/>
                    <a:gd name="connsiteY8" fmla="*/ 873964 h 1101675"/>
                    <a:gd name="connsiteX9" fmla="*/ 74428 w 963649"/>
                    <a:gd name="connsiteY9" fmla="*/ 132017 h 1101675"/>
                    <a:gd name="connsiteX0" fmla="*/ 90646 w 979867"/>
                    <a:gd name="connsiteY0" fmla="*/ 132017 h 1101675"/>
                    <a:gd name="connsiteX1" fmla="*/ 222663 w 979867"/>
                    <a:gd name="connsiteY1" fmla="*/ 0 h 1101675"/>
                    <a:gd name="connsiteX2" fmla="*/ 750717 w 979867"/>
                    <a:gd name="connsiteY2" fmla="*/ 0 h 1101675"/>
                    <a:gd name="connsiteX3" fmla="*/ 882734 w 979867"/>
                    <a:gd name="connsiteY3" fmla="*/ 132017 h 1101675"/>
                    <a:gd name="connsiteX4" fmla="*/ 979867 w 979867"/>
                    <a:gd name="connsiteY4" fmla="*/ 552813 h 1101675"/>
                    <a:gd name="connsiteX5" fmla="*/ 967795 w 979867"/>
                    <a:gd name="connsiteY5" fmla="*/ 895229 h 1101675"/>
                    <a:gd name="connsiteX6" fmla="*/ 676289 w 979867"/>
                    <a:gd name="connsiteY6" fmla="*/ 1101675 h 1101675"/>
                    <a:gd name="connsiteX7" fmla="*/ 201398 w 979867"/>
                    <a:gd name="connsiteY7" fmla="*/ 1080410 h 1101675"/>
                    <a:gd name="connsiteX8" fmla="*/ 16218 w 979867"/>
                    <a:gd name="connsiteY8" fmla="*/ 873964 h 1101675"/>
                    <a:gd name="connsiteX9" fmla="*/ 1670 w 979867"/>
                    <a:gd name="connsiteY9" fmla="*/ 574078 h 1101675"/>
                    <a:gd name="connsiteX10" fmla="*/ 90646 w 979867"/>
                    <a:gd name="connsiteY10" fmla="*/ 132017 h 1101675"/>
                    <a:gd name="connsiteX0" fmla="*/ 165074 w 979867"/>
                    <a:gd name="connsiteY0" fmla="*/ 323403 h 1101675"/>
                    <a:gd name="connsiteX1" fmla="*/ 222663 w 979867"/>
                    <a:gd name="connsiteY1" fmla="*/ 0 h 1101675"/>
                    <a:gd name="connsiteX2" fmla="*/ 750717 w 979867"/>
                    <a:gd name="connsiteY2" fmla="*/ 0 h 1101675"/>
                    <a:gd name="connsiteX3" fmla="*/ 882734 w 979867"/>
                    <a:gd name="connsiteY3" fmla="*/ 132017 h 1101675"/>
                    <a:gd name="connsiteX4" fmla="*/ 979867 w 979867"/>
                    <a:gd name="connsiteY4" fmla="*/ 552813 h 1101675"/>
                    <a:gd name="connsiteX5" fmla="*/ 967795 w 979867"/>
                    <a:gd name="connsiteY5" fmla="*/ 895229 h 1101675"/>
                    <a:gd name="connsiteX6" fmla="*/ 676289 w 979867"/>
                    <a:gd name="connsiteY6" fmla="*/ 1101675 h 1101675"/>
                    <a:gd name="connsiteX7" fmla="*/ 201398 w 979867"/>
                    <a:gd name="connsiteY7" fmla="*/ 1080410 h 1101675"/>
                    <a:gd name="connsiteX8" fmla="*/ 16218 w 979867"/>
                    <a:gd name="connsiteY8" fmla="*/ 873964 h 1101675"/>
                    <a:gd name="connsiteX9" fmla="*/ 1670 w 979867"/>
                    <a:gd name="connsiteY9" fmla="*/ 574078 h 1101675"/>
                    <a:gd name="connsiteX10" fmla="*/ 165074 w 979867"/>
                    <a:gd name="connsiteY10" fmla="*/ 323403 h 1101675"/>
                    <a:gd name="connsiteX0" fmla="*/ 165074 w 979867"/>
                    <a:gd name="connsiteY0" fmla="*/ 323403 h 1101675"/>
                    <a:gd name="connsiteX1" fmla="*/ 222663 w 979867"/>
                    <a:gd name="connsiteY1" fmla="*/ 0 h 1101675"/>
                    <a:gd name="connsiteX2" fmla="*/ 750717 w 979867"/>
                    <a:gd name="connsiteY2" fmla="*/ 0 h 1101675"/>
                    <a:gd name="connsiteX3" fmla="*/ 829571 w 979867"/>
                    <a:gd name="connsiteY3" fmla="*/ 355301 h 1101675"/>
                    <a:gd name="connsiteX4" fmla="*/ 979867 w 979867"/>
                    <a:gd name="connsiteY4" fmla="*/ 552813 h 1101675"/>
                    <a:gd name="connsiteX5" fmla="*/ 967795 w 979867"/>
                    <a:gd name="connsiteY5" fmla="*/ 895229 h 1101675"/>
                    <a:gd name="connsiteX6" fmla="*/ 676289 w 979867"/>
                    <a:gd name="connsiteY6" fmla="*/ 1101675 h 1101675"/>
                    <a:gd name="connsiteX7" fmla="*/ 201398 w 979867"/>
                    <a:gd name="connsiteY7" fmla="*/ 1080410 h 1101675"/>
                    <a:gd name="connsiteX8" fmla="*/ 16218 w 979867"/>
                    <a:gd name="connsiteY8" fmla="*/ 873964 h 1101675"/>
                    <a:gd name="connsiteX9" fmla="*/ 1670 w 979867"/>
                    <a:gd name="connsiteY9" fmla="*/ 574078 h 1101675"/>
                    <a:gd name="connsiteX10" fmla="*/ 165074 w 979867"/>
                    <a:gd name="connsiteY10" fmla="*/ 323403 h 1101675"/>
                    <a:gd name="connsiteX0" fmla="*/ 165074 w 979867"/>
                    <a:gd name="connsiteY0" fmla="*/ 323403 h 1101675"/>
                    <a:gd name="connsiteX1" fmla="*/ 222663 w 979867"/>
                    <a:gd name="connsiteY1" fmla="*/ 0 h 1101675"/>
                    <a:gd name="connsiteX2" fmla="*/ 750717 w 979867"/>
                    <a:gd name="connsiteY2" fmla="*/ 0 h 1101675"/>
                    <a:gd name="connsiteX3" fmla="*/ 873543 w 979867"/>
                    <a:gd name="connsiteY3" fmla="*/ 127512 h 1101675"/>
                    <a:gd name="connsiteX4" fmla="*/ 829571 w 979867"/>
                    <a:gd name="connsiteY4" fmla="*/ 355301 h 1101675"/>
                    <a:gd name="connsiteX5" fmla="*/ 979867 w 979867"/>
                    <a:gd name="connsiteY5" fmla="*/ 552813 h 1101675"/>
                    <a:gd name="connsiteX6" fmla="*/ 967795 w 979867"/>
                    <a:gd name="connsiteY6" fmla="*/ 895229 h 1101675"/>
                    <a:gd name="connsiteX7" fmla="*/ 676289 w 979867"/>
                    <a:gd name="connsiteY7" fmla="*/ 1101675 h 1101675"/>
                    <a:gd name="connsiteX8" fmla="*/ 201398 w 979867"/>
                    <a:gd name="connsiteY8" fmla="*/ 1080410 h 1101675"/>
                    <a:gd name="connsiteX9" fmla="*/ 16218 w 979867"/>
                    <a:gd name="connsiteY9" fmla="*/ 873964 h 1101675"/>
                    <a:gd name="connsiteX10" fmla="*/ 1670 w 979867"/>
                    <a:gd name="connsiteY10" fmla="*/ 574078 h 1101675"/>
                    <a:gd name="connsiteX11" fmla="*/ 165074 w 979867"/>
                    <a:gd name="connsiteY11" fmla="*/ 323403 h 1101675"/>
                    <a:gd name="connsiteX0" fmla="*/ 165074 w 979867"/>
                    <a:gd name="connsiteY0" fmla="*/ 323403 h 1101675"/>
                    <a:gd name="connsiteX1" fmla="*/ 118631 w 979867"/>
                    <a:gd name="connsiteY1" fmla="*/ 127512 h 1101675"/>
                    <a:gd name="connsiteX2" fmla="*/ 222663 w 979867"/>
                    <a:gd name="connsiteY2" fmla="*/ 0 h 1101675"/>
                    <a:gd name="connsiteX3" fmla="*/ 750717 w 979867"/>
                    <a:gd name="connsiteY3" fmla="*/ 0 h 1101675"/>
                    <a:gd name="connsiteX4" fmla="*/ 873543 w 979867"/>
                    <a:gd name="connsiteY4" fmla="*/ 127512 h 1101675"/>
                    <a:gd name="connsiteX5" fmla="*/ 829571 w 979867"/>
                    <a:gd name="connsiteY5" fmla="*/ 355301 h 1101675"/>
                    <a:gd name="connsiteX6" fmla="*/ 979867 w 979867"/>
                    <a:gd name="connsiteY6" fmla="*/ 552813 h 1101675"/>
                    <a:gd name="connsiteX7" fmla="*/ 967795 w 979867"/>
                    <a:gd name="connsiteY7" fmla="*/ 895229 h 1101675"/>
                    <a:gd name="connsiteX8" fmla="*/ 676289 w 979867"/>
                    <a:gd name="connsiteY8" fmla="*/ 1101675 h 1101675"/>
                    <a:gd name="connsiteX9" fmla="*/ 201398 w 979867"/>
                    <a:gd name="connsiteY9" fmla="*/ 1080410 h 1101675"/>
                    <a:gd name="connsiteX10" fmla="*/ 16218 w 979867"/>
                    <a:gd name="connsiteY10" fmla="*/ 873964 h 1101675"/>
                    <a:gd name="connsiteX11" fmla="*/ 1670 w 979867"/>
                    <a:gd name="connsiteY11" fmla="*/ 574078 h 1101675"/>
                    <a:gd name="connsiteX12" fmla="*/ 165074 w 979867"/>
                    <a:gd name="connsiteY12" fmla="*/ 323403 h 1101675"/>
                    <a:gd name="connsiteX0" fmla="*/ 165074 w 979867"/>
                    <a:gd name="connsiteY0" fmla="*/ 323403 h 1169731"/>
                    <a:gd name="connsiteX1" fmla="*/ 118631 w 979867"/>
                    <a:gd name="connsiteY1" fmla="*/ 127512 h 1169731"/>
                    <a:gd name="connsiteX2" fmla="*/ 222663 w 979867"/>
                    <a:gd name="connsiteY2" fmla="*/ 0 h 1169731"/>
                    <a:gd name="connsiteX3" fmla="*/ 750717 w 979867"/>
                    <a:gd name="connsiteY3" fmla="*/ 0 h 1169731"/>
                    <a:gd name="connsiteX4" fmla="*/ 873543 w 979867"/>
                    <a:gd name="connsiteY4" fmla="*/ 127512 h 1169731"/>
                    <a:gd name="connsiteX5" fmla="*/ 829571 w 979867"/>
                    <a:gd name="connsiteY5" fmla="*/ 355301 h 1169731"/>
                    <a:gd name="connsiteX6" fmla="*/ 979867 w 979867"/>
                    <a:gd name="connsiteY6" fmla="*/ 552813 h 1169731"/>
                    <a:gd name="connsiteX7" fmla="*/ 967795 w 979867"/>
                    <a:gd name="connsiteY7" fmla="*/ 895229 h 1169731"/>
                    <a:gd name="connsiteX8" fmla="*/ 676289 w 979867"/>
                    <a:gd name="connsiteY8" fmla="*/ 1101675 h 1169731"/>
                    <a:gd name="connsiteX9" fmla="*/ 480138 w 979867"/>
                    <a:gd name="connsiteY9" fmla="*/ 1169501 h 1169731"/>
                    <a:gd name="connsiteX10" fmla="*/ 201398 w 979867"/>
                    <a:gd name="connsiteY10" fmla="*/ 1080410 h 1169731"/>
                    <a:gd name="connsiteX11" fmla="*/ 16218 w 979867"/>
                    <a:gd name="connsiteY11" fmla="*/ 873964 h 1169731"/>
                    <a:gd name="connsiteX12" fmla="*/ 1670 w 979867"/>
                    <a:gd name="connsiteY12" fmla="*/ 574078 h 1169731"/>
                    <a:gd name="connsiteX13" fmla="*/ 165074 w 979867"/>
                    <a:gd name="connsiteY13" fmla="*/ 323403 h 1169731"/>
                    <a:gd name="connsiteX0" fmla="*/ 165074 w 967795"/>
                    <a:gd name="connsiteY0" fmla="*/ 323403 h 1169731"/>
                    <a:gd name="connsiteX1" fmla="*/ 118631 w 967795"/>
                    <a:gd name="connsiteY1" fmla="*/ 127512 h 1169731"/>
                    <a:gd name="connsiteX2" fmla="*/ 222663 w 967795"/>
                    <a:gd name="connsiteY2" fmla="*/ 0 h 1169731"/>
                    <a:gd name="connsiteX3" fmla="*/ 750717 w 967795"/>
                    <a:gd name="connsiteY3" fmla="*/ 0 h 1169731"/>
                    <a:gd name="connsiteX4" fmla="*/ 873543 w 967795"/>
                    <a:gd name="connsiteY4" fmla="*/ 127512 h 1169731"/>
                    <a:gd name="connsiteX5" fmla="*/ 829571 w 967795"/>
                    <a:gd name="connsiteY5" fmla="*/ 355301 h 1169731"/>
                    <a:gd name="connsiteX6" fmla="*/ 937337 w 967795"/>
                    <a:gd name="connsiteY6" fmla="*/ 600474 h 1169731"/>
                    <a:gd name="connsiteX7" fmla="*/ 967795 w 967795"/>
                    <a:gd name="connsiteY7" fmla="*/ 895229 h 1169731"/>
                    <a:gd name="connsiteX8" fmla="*/ 676289 w 967795"/>
                    <a:gd name="connsiteY8" fmla="*/ 1101675 h 1169731"/>
                    <a:gd name="connsiteX9" fmla="*/ 480138 w 967795"/>
                    <a:gd name="connsiteY9" fmla="*/ 1169501 h 1169731"/>
                    <a:gd name="connsiteX10" fmla="*/ 201398 w 967795"/>
                    <a:gd name="connsiteY10" fmla="*/ 1080410 h 1169731"/>
                    <a:gd name="connsiteX11" fmla="*/ 16218 w 967795"/>
                    <a:gd name="connsiteY11" fmla="*/ 873964 h 1169731"/>
                    <a:gd name="connsiteX12" fmla="*/ 1670 w 967795"/>
                    <a:gd name="connsiteY12" fmla="*/ 574078 h 1169731"/>
                    <a:gd name="connsiteX13" fmla="*/ 165074 w 967795"/>
                    <a:gd name="connsiteY13" fmla="*/ 323403 h 1169731"/>
                    <a:gd name="connsiteX0" fmla="*/ 165074 w 968134"/>
                    <a:gd name="connsiteY0" fmla="*/ 323403 h 1169731"/>
                    <a:gd name="connsiteX1" fmla="*/ 118631 w 968134"/>
                    <a:gd name="connsiteY1" fmla="*/ 127512 h 1169731"/>
                    <a:gd name="connsiteX2" fmla="*/ 222663 w 968134"/>
                    <a:gd name="connsiteY2" fmla="*/ 0 h 1169731"/>
                    <a:gd name="connsiteX3" fmla="*/ 750717 w 968134"/>
                    <a:gd name="connsiteY3" fmla="*/ 0 h 1169731"/>
                    <a:gd name="connsiteX4" fmla="*/ 873543 w 968134"/>
                    <a:gd name="connsiteY4" fmla="*/ 127512 h 1169731"/>
                    <a:gd name="connsiteX5" fmla="*/ 829571 w 968134"/>
                    <a:gd name="connsiteY5" fmla="*/ 355301 h 1169731"/>
                    <a:gd name="connsiteX6" fmla="*/ 937337 w 968134"/>
                    <a:gd name="connsiteY6" fmla="*/ 600474 h 1169731"/>
                    <a:gd name="connsiteX7" fmla="*/ 967795 w 968134"/>
                    <a:gd name="connsiteY7" fmla="*/ 895229 h 1169731"/>
                    <a:gd name="connsiteX8" fmla="*/ 676289 w 968134"/>
                    <a:gd name="connsiteY8" fmla="*/ 1101675 h 1169731"/>
                    <a:gd name="connsiteX9" fmla="*/ 480138 w 968134"/>
                    <a:gd name="connsiteY9" fmla="*/ 1169501 h 1169731"/>
                    <a:gd name="connsiteX10" fmla="*/ 201398 w 968134"/>
                    <a:gd name="connsiteY10" fmla="*/ 1080410 h 1169731"/>
                    <a:gd name="connsiteX11" fmla="*/ 16218 w 968134"/>
                    <a:gd name="connsiteY11" fmla="*/ 873964 h 1169731"/>
                    <a:gd name="connsiteX12" fmla="*/ 1670 w 968134"/>
                    <a:gd name="connsiteY12" fmla="*/ 574078 h 1169731"/>
                    <a:gd name="connsiteX13" fmla="*/ 165074 w 968134"/>
                    <a:gd name="connsiteY13" fmla="*/ 323403 h 1169731"/>
                    <a:gd name="connsiteX0" fmla="*/ 165074 w 982608"/>
                    <a:gd name="connsiteY0" fmla="*/ 323403 h 1169731"/>
                    <a:gd name="connsiteX1" fmla="*/ 118631 w 982608"/>
                    <a:gd name="connsiteY1" fmla="*/ 127512 h 1169731"/>
                    <a:gd name="connsiteX2" fmla="*/ 222663 w 982608"/>
                    <a:gd name="connsiteY2" fmla="*/ 0 h 1169731"/>
                    <a:gd name="connsiteX3" fmla="*/ 750717 w 982608"/>
                    <a:gd name="connsiteY3" fmla="*/ 0 h 1169731"/>
                    <a:gd name="connsiteX4" fmla="*/ 873543 w 982608"/>
                    <a:gd name="connsiteY4" fmla="*/ 127512 h 1169731"/>
                    <a:gd name="connsiteX5" fmla="*/ 829571 w 982608"/>
                    <a:gd name="connsiteY5" fmla="*/ 355301 h 1169731"/>
                    <a:gd name="connsiteX6" fmla="*/ 937337 w 982608"/>
                    <a:gd name="connsiteY6" fmla="*/ 600474 h 1169731"/>
                    <a:gd name="connsiteX7" fmla="*/ 967795 w 982608"/>
                    <a:gd name="connsiteY7" fmla="*/ 895229 h 1169731"/>
                    <a:gd name="connsiteX8" fmla="*/ 676289 w 982608"/>
                    <a:gd name="connsiteY8" fmla="*/ 1101675 h 1169731"/>
                    <a:gd name="connsiteX9" fmla="*/ 480138 w 982608"/>
                    <a:gd name="connsiteY9" fmla="*/ 1169501 h 1169731"/>
                    <a:gd name="connsiteX10" fmla="*/ 201398 w 982608"/>
                    <a:gd name="connsiteY10" fmla="*/ 1080410 h 1169731"/>
                    <a:gd name="connsiteX11" fmla="*/ 16218 w 982608"/>
                    <a:gd name="connsiteY11" fmla="*/ 873964 h 1169731"/>
                    <a:gd name="connsiteX12" fmla="*/ 1670 w 982608"/>
                    <a:gd name="connsiteY12" fmla="*/ 574078 h 1169731"/>
                    <a:gd name="connsiteX13" fmla="*/ 165074 w 982608"/>
                    <a:gd name="connsiteY13" fmla="*/ 323403 h 1169731"/>
                    <a:gd name="connsiteX0" fmla="*/ 182831 w 1000365"/>
                    <a:gd name="connsiteY0" fmla="*/ 323403 h 1169731"/>
                    <a:gd name="connsiteX1" fmla="*/ 136388 w 1000365"/>
                    <a:gd name="connsiteY1" fmla="*/ 127512 h 1169731"/>
                    <a:gd name="connsiteX2" fmla="*/ 240420 w 1000365"/>
                    <a:gd name="connsiteY2" fmla="*/ 0 h 1169731"/>
                    <a:gd name="connsiteX3" fmla="*/ 768474 w 1000365"/>
                    <a:gd name="connsiteY3" fmla="*/ 0 h 1169731"/>
                    <a:gd name="connsiteX4" fmla="*/ 891300 w 1000365"/>
                    <a:gd name="connsiteY4" fmla="*/ 127512 h 1169731"/>
                    <a:gd name="connsiteX5" fmla="*/ 847328 w 1000365"/>
                    <a:gd name="connsiteY5" fmla="*/ 355301 h 1169731"/>
                    <a:gd name="connsiteX6" fmla="*/ 955094 w 1000365"/>
                    <a:gd name="connsiteY6" fmla="*/ 600474 h 1169731"/>
                    <a:gd name="connsiteX7" fmla="*/ 985552 w 1000365"/>
                    <a:gd name="connsiteY7" fmla="*/ 895229 h 1169731"/>
                    <a:gd name="connsiteX8" fmla="*/ 694046 w 1000365"/>
                    <a:gd name="connsiteY8" fmla="*/ 1101675 h 1169731"/>
                    <a:gd name="connsiteX9" fmla="*/ 497895 w 1000365"/>
                    <a:gd name="connsiteY9" fmla="*/ 1169501 h 1169731"/>
                    <a:gd name="connsiteX10" fmla="*/ 219155 w 1000365"/>
                    <a:gd name="connsiteY10" fmla="*/ 1080410 h 1169731"/>
                    <a:gd name="connsiteX11" fmla="*/ 33975 w 1000365"/>
                    <a:gd name="connsiteY11" fmla="*/ 873964 h 1169731"/>
                    <a:gd name="connsiteX12" fmla="*/ 19427 w 1000365"/>
                    <a:gd name="connsiteY12" fmla="*/ 574078 h 1169731"/>
                    <a:gd name="connsiteX13" fmla="*/ 182831 w 1000365"/>
                    <a:gd name="connsiteY13" fmla="*/ 323403 h 1169731"/>
                    <a:gd name="connsiteX0" fmla="*/ 169663 w 987197"/>
                    <a:gd name="connsiteY0" fmla="*/ 323403 h 1169731"/>
                    <a:gd name="connsiteX1" fmla="*/ 123220 w 987197"/>
                    <a:gd name="connsiteY1" fmla="*/ 127512 h 1169731"/>
                    <a:gd name="connsiteX2" fmla="*/ 227252 w 987197"/>
                    <a:gd name="connsiteY2" fmla="*/ 0 h 1169731"/>
                    <a:gd name="connsiteX3" fmla="*/ 755306 w 987197"/>
                    <a:gd name="connsiteY3" fmla="*/ 0 h 1169731"/>
                    <a:gd name="connsiteX4" fmla="*/ 878132 w 987197"/>
                    <a:gd name="connsiteY4" fmla="*/ 127512 h 1169731"/>
                    <a:gd name="connsiteX5" fmla="*/ 834160 w 987197"/>
                    <a:gd name="connsiteY5" fmla="*/ 355301 h 1169731"/>
                    <a:gd name="connsiteX6" fmla="*/ 941926 w 987197"/>
                    <a:gd name="connsiteY6" fmla="*/ 600474 h 1169731"/>
                    <a:gd name="connsiteX7" fmla="*/ 972384 w 987197"/>
                    <a:gd name="connsiteY7" fmla="*/ 895229 h 1169731"/>
                    <a:gd name="connsiteX8" fmla="*/ 680878 w 987197"/>
                    <a:gd name="connsiteY8" fmla="*/ 1101675 h 1169731"/>
                    <a:gd name="connsiteX9" fmla="*/ 484727 w 987197"/>
                    <a:gd name="connsiteY9" fmla="*/ 1169501 h 1169731"/>
                    <a:gd name="connsiteX10" fmla="*/ 205987 w 987197"/>
                    <a:gd name="connsiteY10" fmla="*/ 1080410 h 1169731"/>
                    <a:gd name="connsiteX11" fmla="*/ 20807 w 987197"/>
                    <a:gd name="connsiteY11" fmla="*/ 873964 h 1169731"/>
                    <a:gd name="connsiteX12" fmla="*/ 6259 w 987197"/>
                    <a:gd name="connsiteY12" fmla="*/ 574078 h 1169731"/>
                    <a:gd name="connsiteX13" fmla="*/ 169663 w 987197"/>
                    <a:gd name="connsiteY13" fmla="*/ 323403 h 1169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87197" h="1169731">
                      <a:moveTo>
                        <a:pt x="169663" y="323403"/>
                      </a:moveTo>
                      <a:cubicBezTo>
                        <a:pt x="199789" y="248975"/>
                        <a:pt x="113622" y="181412"/>
                        <a:pt x="123220" y="127512"/>
                      </a:cubicBezTo>
                      <a:cubicBezTo>
                        <a:pt x="132818" y="73612"/>
                        <a:pt x="132537" y="21252"/>
                        <a:pt x="227252" y="0"/>
                      </a:cubicBezTo>
                      <a:lnTo>
                        <a:pt x="755306" y="0"/>
                      </a:lnTo>
                      <a:cubicBezTo>
                        <a:pt x="854925" y="28340"/>
                        <a:pt x="864990" y="68295"/>
                        <a:pt x="878132" y="127512"/>
                      </a:cubicBezTo>
                      <a:cubicBezTo>
                        <a:pt x="891274" y="186729"/>
                        <a:pt x="807579" y="291506"/>
                        <a:pt x="834160" y="355301"/>
                      </a:cubicBezTo>
                      <a:cubicBezTo>
                        <a:pt x="848817" y="502655"/>
                        <a:pt x="927269" y="453120"/>
                        <a:pt x="941926" y="600474"/>
                      </a:cubicBezTo>
                      <a:cubicBezTo>
                        <a:pt x="952079" y="698726"/>
                        <a:pt x="1015394" y="758849"/>
                        <a:pt x="972384" y="895229"/>
                      </a:cubicBezTo>
                      <a:cubicBezTo>
                        <a:pt x="929374" y="1031609"/>
                        <a:pt x="762154" y="1055963"/>
                        <a:pt x="680878" y="1101675"/>
                      </a:cubicBezTo>
                      <a:cubicBezTo>
                        <a:pt x="597830" y="1134982"/>
                        <a:pt x="563875" y="1173045"/>
                        <a:pt x="484727" y="1169501"/>
                      </a:cubicBezTo>
                      <a:cubicBezTo>
                        <a:pt x="405579" y="1165957"/>
                        <a:pt x="281535" y="1117262"/>
                        <a:pt x="205987" y="1080410"/>
                      </a:cubicBezTo>
                      <a:cubicBezTo>
                        <a:pt x="133076" y="1080410"/>
                        <a:pt x="20807" y="946875"/>
                        <a:pt x="20807" y="873964"/>
                      </a:cubicBezTo>
                      <a:cubicBezTo>
                        <a:pt x="30134" y="774002"/>
                        <a:pt x="-16311" y="724362"/>
                        <a:pt x="6259" y="574078"/>
                      </a:cubicBezTo>
                      <a:cubicBezTo>
                        <a:pt x="28829" y="423794"/>
                        <a:pt x="115195" y="406961"/>
                        <a:pt x="169663" y="323403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</p:grpSp>
        </p:grpSp>
        <p:sp>
          <p:nvSpPr>
            <p:cNvPr id="7" name="Šipka doprava 71">
              <a:extLst>
                <a:ext uri="{FF2B5EF4-FFF2-40B4-BE49-F238E27FC236}">
                  <a16:creationId xmlns:a16="http://schemas.microsoft.com/office/drawing/2014/main" id="{1275B18B-517E-4157-ACFD-1617FE70C89B}"/>
                </a:ext>
              </a:extLst>
            </p:cNvPr>
            <p:cNvSpPr/>
            <p:nvPr/>
          </p:nvSpPr>
          <p:spPr>
            <a:xfrm rot="8213000">
              <a:off x="3559175" y="2805113"/>
              <a:ext cx="1223963" cy="6175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8" name="Obdélník 84">
              <a:extLst>
                <a:ext uri="{FF2B5EF4-FFF2-40B4-BE49-F238E27FC236}">
                  <a16:creationId xmlns:a16="http://schemas.microsoft.com/office/drawing/2014/main" id="{AC1362FC-E0D2-4677-A5B6-3EB559D93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750" y="612775"/>
              <a:ext cx="31527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cs-CZ" altLang="cs-CZ" sz="1600">
                  <a:latin typeface="Calibri" panose="020F0502020204030204" pitchFamily="34" charset="0"/>
                </a:rPr>
                <a:t>na placentě může docházet k přestupu buněk plodu do těla matky a obráceně</a:t>
              </a:r>
            </a:p>
          </p:txBody>
        </p:sp>
        <p:grpSp>
          <p:nvGrpSpPr>
            <p:cNvPr id="9" name="Skupina 11">
              <a:extLst>
                <a:ext uri="{FF2B5EF4-FFF2-40B4-BE49-F238E27FC236}">
                  <a16:creationId xmlns:a16="http://schemas.microsoft.com/office/drawing/2014/main" id="{CFB4042B-90FD-45EF-8699-0F186498BC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61088" y="2439988"/>
              <a:ext cx="1724025" cy="3625850"/>
              <a:chOff x="1988096" y="853540"/>
              <a:chExt cx="2448272" cy="5251695"/>
            </a:xfrm>
          </p:grpSpPr>
          <p:grpSp>
            <p:nvGrpSpPr>
              <p:cNvPr id="19" name="Skupina 85">
                <a:extLst>
                  <a:ext uri="{FF2B5EF4-FFF2-40B4-BE49-F238E27FC236}">
                    <a16:creationId xmlns:a16="http://schemas.microsoft.com/office/drawing/2014/main" id="{60BDD489-9709-4A77-9A60-41172AA5E5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8096" y="853540"/>
                <a:ext cx="2448272" cy="5251695"/>
                <a:chOff x="1647687" y="1000138"/>
                <a:chExt cx="1218110" cy="2443095"/>
              </a:xfrm>
            </p:grpSpPr>
            <p:sp>
              <p:nvSpPr>
                <p:cNvPr id="22" name="Obdélník 21">
                  <a:extLst>
                    <a:ext uri="{FF2B5EF4-FFF2-40B4-BE49-F238E27FC236}">
                      <a16:creationId xmlns:a16="http://schemas.microsoft.com/office/drawing/2014/main" id="{EAD488CB-4947-4A9A-9745-ACB60189E5EF}"/>
                    </a:ext>
                  </a:extLst>
                </p:cNvPr>
                <p:cNvSpPr/>
                <p:nvPr/>
              </p:nvSpPr>
              <p:spPr>
                <a:xfrm rot="19720889">
                  <a:off x="2662549" y="1606439"/>
                  <a:ext cx="203248" cy="924022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23" name="Obdélník 22">
                  <a:extLst>
                    <a:ext uri="{FF2B5EF4-FFF2-40B4-BE49-F238E27FC236}">
                      <a16:creationId xmlns:a16="http://schemas.microsoft.com/office/drawing/2014/main" id="{37489ED7-F2AD-4D69-917D-763FAF91B29A}"/>
                    </a:ext>
                  </a:extLst>
                </p:cNvPr>
                <p:cNvSpPr/>
                <p:nvPr/>
              </p:nvSpPr>
              <p:spPr>
                <a:xfrm rot="18101352" flipH="1">
                  <a:off x="1286824" y="1948729"/>
                  <a:ext cx="933500" cy="211774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grpSp>
              <p:nvGrpSpPr>
                <p:cNvPr id="24" name="Skupina 88">
                  <a:extLst>
                    <a:ext uri="{FF2B5EF4-FFF2-40B4-BE49-F238E27FC236}">
                      <a16:creationId xmlns:a16="http://schemas.microsoft.com/office/drawing/2014/main" id="{E34F0099-AC25-4E2C-81E7-250670F108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69352" y="1000138"/>
                  <a:ext cx="763061" cy="2443095"/>
                  <a:chOff x="2133364" y="817051"/>
                  <a:chExt cx="305912" cy="1098519"/>
                </a:xfrm>
              </p:grpSpPr>
              <p:sp>
                <p:nvSpPr>
                  <p:cNvPr id="25" name="Ovál 24">
                    <a:extLst>
                      <a:ext uri="{FF2B5EF4-FFF2-40B4-BE49-F238E27FC236}">
                        <a16:creationId xmlns:a16="http://schemas.microsoft.com/office/drawing/2014/main" id="{2C4354D7-87B0-4A29-B669-246865E33694}"/>
                      </a:ext>
                    </a:extLst>
                  </p:cNvPr>
                  <p:cNvSpPr/>
                  <p:nvPr/>
                </p:nvSpPr>
                <p:spPr>
                  <a:xfrm>
                    <a:off x="2150190" y="817051"/>
                    <a:ext cx="246983" cy="258475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26" name="Obdélník 25">
                    <a:extLst>
                      <a:ext uri="{FF2B5EF4-FFF2-40B4-BE49-F238E27FC236}">
                        <a16:creationId xmlns:a16="http://schemas.microsoft.com/office/drawing/2014/main" id="{F9A8E33A-C3F3-4FDA-AA17-8966C98AB699}"/>
                      </a:ext>
                    </a:extLst>
                  </p:cNvPr>
                  <p:cNvSpPr/>
                  <p:nvPr/>
                </p:nvSpPr>
                <p:spPr>
                  <a:xfrm>
                    <a:off x="2282502" y="1482669"/>
                    <a:ext cx="114256" cy="432901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27" name="Obdélník 26">
                    <a:extLst>
                      <a:ext uri="{FF2B5EF4-FFF2-40B4-BE49-F238E27FC236}">
                        <a16:creationId xmlns:a16="http://schemas.microsoft.com/office/drawing/2014/main" id="{770A6774-D193-443A-9AAF-81DA682DF332}"/>
                      </a:ext>
                    </a:extLst>
                  </p:cNvPr>
                  <p:cNvSpPr/>
                  <p:nvPr/>
                </p:nvSpPr>
                <p:spPr>
                  <a:xfrm>
                    <a:off x="2159011" y="1482669"/>
                    <a:ext cx="111958" cy="432901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  <p:sp>
                <p:nvSpPr>
                  <p:cNvPr id="28" name="Zaoblený obdélník 124">
                    <a:extLst>
                      <a:ext uri="{FF2B5EF4-FFF2-40B4-BE49-F238E27FC236}">
                        <a16:creationId xmlns:a16="http://schemas.microsoft.com/office/drawing/2014/main" id="{79D74AD0-3ABB-4113-8908-426BAC04094F}"/>
                      </a:ext>
                    </a:extLst>
                  </p:cNvPr>
                  <p:cNvSpPr/>
                  <p:nvPr/>
                </p:nvSpPr>
                <p:spPr>
                  <a:xfrm>
                    <a:off x="2133364" y="1075526"/>
                    <a:ext cx="305912" cy="541226"/>
                  </a:xfrm>
                  <a:custGeom>
                    <a:avLst/>
                    <a:gdLst>
                      <a:gd name="connsiteX0" fmla="*/ 0 w 792088"/>
                      <a:gd name="connsiteY0" fmla="*/ 132017 h 1005982"/>
                      <a:gd name="connsiteX1" fmla="*/ 132017 w 792088"/>
                      <a:gd name="connsiteY1" fmla="*/ 0 h 1005982"/>
                      <a:gd name="connsiteX2" fmla="*/ 660071 w 792088"/>
                      <a:gd name="connsiteY2" fmla="*/ 0 h 1005982"/>
                      <a:gd name="connsiteX3" fmla="*/ 792088 w 792088"/>
                      <a:gd name="connsiteY3" fmla="*/ 132017 h 1005982"/>
                      <a:gd name="connsiteX4" fmla="*/ 792088 w 792088"/>
                      <a:gd name="connsiteY4" fmla="*/ 873965 h 1005982"/>
                      <a:gd name="connsiteX5" fmla="*/ 660071 w 792088"/>
                      <a:gd name="connsiteY5" fmla="*/ 1005982 h 1005982"/>
                      <a:gd name="connsiteX6" fmla="*/ 132017 w 792088"/>
                      <a:gd name="connsiteY6" fmla="*/ 1005982 h 1005982"/>
                      <a:gd name="connsiteX7" fmla="*/ 0 w 792088"/>
                      <a:gd name="connsiteY7" fmla="*/ 873965 h 1005982"/>
                      <a:gd name="connsiteX8" fmla="*/ 0 w 792088"/>
                      <a:gd name="connsiteY8" fmla="*/ 132017 h 1005982"/>
                      <a:gd name="connsiteX0" fmla="*/ 0 w 792088"/>
                      <a:gd name="connsiteY0" fmla="*/ 132017 h 1080410"/>
                      <a:gd name="connsiteX1" fmla="*/ 132017 w 792088"/>
                      <a:gd name="connsiteY1" fmla="*/ 0 h 1080410"/>
                      <a:gd name="connsiteX2" fmla="*/ 660071 w 792088"/>
                      <a:gd name="connsiteY2" fmla="*/ 0 h 1080410"/>
                      <a:gd name="connsiteX3" fmla="*/ 792088 w 792088"/>
                      <a:gd name="connsiteY3" fmla="*/ 132017 h 1080410"/>
                      <a:gd name="connsiteX4" fmla="*/ 792088 w 792088"/>
                      <a:gd name="connsiteY4" fmla="*/ 873965 h 1080410"/>
                      <a:gd name="connsiteX5" fmla="*/ 660071 w 792088"/>
                      <a:gd name="connsiteY5" fmla="*/ 1005982 h 1080410"/>
                      <a:gd name="connsiteX6" fmla="*/ 110752 w 792088"/>
                      <a:gd name="connsiteY6" fmla="*/ 1080410 h 1080410"/>
                      <a:gd name="connsiteX7" fmla="*/ 0 w 792088"/>
                      <a:gd name="connsiteY7" fmla="*/ 873965 h 1080410"/>
                      <a:gd name="connsiteX8" fmla="*/ 0 w 792088"/>
                      <a:gd name="connsiteY8" fmla="*/ 132017 h 1080410"/>
                      <a:gd name="connsiteX0" fmla="*/ 0 w 792088"/>
                      <a:gd name="connsiteY0" fmla="*/ 132017 h 1101675"/>
                      <a:gd name="connsiteX1" fmla="*/ 132017 w 792088"/>
                      <a:gd name="connsiteY1" fmla="*/ 0 h 1101675"/>
                      <a:gd name="connsiteX2" fmla="*/ 660071 w 792088"/>
                      <a:gd name="connsiteY2" fmla="*/ 0 h 1101675"/>
                      <a:gd name="connsiteX3" fmla="*/ 792088 w 792088"/>
                      <a:gd name="connsiteY3" fmla="*/ 132017 h 1101675"/>
                      <a:gd name="connsiteX4" fmla="*/ 792088 w 792088"/>
                      <a:gd name="connsiteY4" fmla="*/ 873965 h 1101675"/>
                      <a:gd name="connsiteX5" fmla="*/ 585643 w 792088"/>
                      <a:gd name="connsiteY5" fmla="*/ 1101675 h 1101675"/>
                      <a:gd name="connsiteX6" fmla="*/ 110752 w 792088"/>
                      <a:gd name="connsiteY6" fmla="*/ 1080410 h 1101675"/>
                      <a:gd name="connsiteX7" fmla="*/ 0 w 792088"/>
                      <a:gd name="connsiteY7" fmla="*/ 873965 h 1101675"/>
                      <a:gd name="connsiteX8" fmla="*/ 0 w 792088"/>
                      <a:gd name="connsiteY8" fmla="*/ 132017 h 1101675"/>
                      <a:gd name="connsiteX0" fmla="*/ 0 w 877149"/>
                      <a:gd name="connsiteY0" fmla="*/ 132017 h 1101675"/>
                      <a:gd name="connsiteX1" fmla="*/ 132017 w 877149"/>
                      <a:gd name="connsiteY1" fmla="*/ 0 h 1101675"/>
                      <a:gd name="connsiteX2" fmla="*/ 660071 w 877149"/>
                      <a:gd name="connsiteY2" fmla="*/ 0 h 1101675"/>
                      <a:gd name="connsiteX3" fmla="*/ 792088 w 877149"/>
                      <a:gd name="connsiteY3" fmla="*/ 132017 h 1101675"/>
                      <a:gd name="connsiteX4" fmla="*/ 877149 w 877149"/>
                      <a:gd name="connsiteY4" fmla="*/ 895229 h 1101675"/>
                      <a:gd name="connsiteX5" fmla="*/ 585643 w 877149"/>
                      <a:gd name="connsiteY5" fmla="*/ 1101675 h 1101675"/>
                      <a:gd name="connsiteX6" fmla="*/ 110752 w 877149"/>
                      <a:gd name="connsiteY6" fmla="*/ 1080410 h 1101675"/>
                      <a:gd name="connsiteX7" fmla="*/ 0 w 877149"/>
                      <a:gd name="connsiteY7" fmla="*/ 873965 h 1101675"/>
                      <a:gd name="connsiteX8" fmla="*/ 0 w 877149"/>
                      <a:gd name="connsiteY8" fmla="*/ 132017 h 1101675"/>
                      <a:gd name="connsiteX0" fmla="*/ 74428 w 951577"/>
                      <a:gd name="connsiteY0" fmla="*/ 132017 h 1101675"/>
                      <a:gd name="connsiteX1" fmla="*/ 206445 w 951577"/>
                      <a:gd name="connsiteY1" fmla="*/ 0 h 1101675"/>
                      <a:gd name="connsiteX2" fmla="*/ 734499 w 951577"/>
                      <a:gd name="connsiteY2" fmla="*/ 0 h 1101675"/>
                      <a:gd name="connsiteX3" fmla="*/ 866516 w 951577"/>
                      <a:gd name="connsiteY3" fmla="*/ 132017 h 1101675"/>
                      <a:gd name="connsiteX4" fmla="*/ 951577 w 951577"/>
                      <a:gd name="connsiteY4" fmla="*/ 895229 h 1101675"/>
                      <a:gd name="connsiteX5" fmla="*/ 660071 w 951577"/>
                      <a:gd name="connsiteY5" fmla="*/ 1101675 h 1101675"/>
                      <a:gd name="connsiteX6" fmla="*/ 185180 w 951577"/>
                      <a:gd name="connsiteY6" fmla="*/ 1080410 h 1101675"/>
                      <a:gd name="connsiteX7" fmla="*/ 0 w 951577"/>
                      <a:gd name="connsiteY7" fmla="*/ 873964 h 1101675"/>
                      <a:gd name="connsiteX8" fmla="*/ 74428 w 951577"/>
                      <a:gd name="connsiteY8" fmla="*/ 132017 h 1101675"/>
                      <a:gd name="connsiteX0" fmla="*/ 74428 w 963649"/>
                      <a:gd name="connsiteY0" fmla="*/ 132017 h 1101675"/>
                      <a:gd name="connsiteX1" fmla="*/ 206445 w 963649"/>
                      <a:gd name="connsiteY1" fmla="*/ 0 h 1101675"/>
                      <a:gd name="connsiteX2" fmla="*/ 734499 w 963649"/>
                      <a:gd name="connsiteY2" fmla="*/ 0 h 1101675"/>
                      <a:gd name="connsiteX3" fmla="*/ 866516 w 963649"/>
                      <a:gd name="connsiteY3" fmla="*/ 132017 h 1101675"/>
                      <a:gd name="connsiteX4" fmla="*/ 963649 w 963649"/>
                      <a:gd name="connsiteY4" fmla="*/ 552813 h 1101675"/>
                      <a:gd name="connsiteX5" fmla="*/ 951577 w 963649"/>
                      <a:gd name="connsiteY5" fmla="*/ 895229 h 1101675"/>
                      <a:gd name="connsiteX6" fmla="*/ 660071 w 963649"/>
                      <a:gd name="connsiteY6" fmla="*/ 1101675 h 1101675"/>
                      <a:gd name="connsiteX7" fmla="*/ 185180 w 963649"/>
                      <a:gd name="connsiteY7" fmla="*/ 1080410 h 1101675"/>
                      <a:gd name="connsiteX8" fmla="*/ 0 w 963649"/>
                      <a:gd name="connsiteY8" fmla="*/ 873964 h 1101675"/>
                      <a:gd name="connsiteX9" fmla="*/ 74428 w 963649"/>
                      <a:gd name="connsiteY9" fmla="*/ 132017 h 1101675"/>
                      <a:gd name="connsiteX0" fmla="*/ 90646 w 979867"/>
                      <a:gd name="connsiteY0" fmla="*/ 132017 h 1101675"/>
                      <a:gd name="connsiteX1" fmla="*/ 222663 w 979867"/>
                      <a:gd name="connsiteY1" fmla="*/ 0 h 1101675"/>
                      <a:gd name="connsiteX2" fmla="*/ 750717 w 979867"/>
                      <a:gd name="connsiteY2" fmla="*/ 0 h 1101675"/>
                      <a:gd name="connsiteX3" fmla="*/ 882734 w 979867"/>
                      <a:gd name="connsiteY3" fmla="*/ 132017 h 1101675"/>
                      <a:gd name="connsiteX4" fmla="*/ 979867 w 979867"/>
                      <a:gd name="connsiteY4" fmla="*/ 552813 h 1101675"/>
                      <a:gd name="connsiteX5" fmla="*/ 967795 w 979867"/>
                      <a:gd name="connsiteY5" fmla="*/ 895229 h 1101675"/>
                      <a:gd name="connsiteX6" fmla="*/ 676289 w 979867"/>
                      <a:gd name="connsiteY6" fmla="*/ 1101675 h 1101675"/>
                      <a:gd name="connsiteX7" fmla="*/ 201398 w 979867"/>
                      <a:gd name="connsiteY7" fmla="*/ 1080410 h 1101675"/>
                      <a:gd name="connsiteX8" fmla="*/ 16218 w 979867"/>
                      <a:gd name="connsiteY8" fmla="*/ 873964 h 1101675"/>
                      <a:gd name="connsiteX9" fmla="*/ 1670 w 979867"/>
                      <a:gd name="connsiteY9" fmla="*/ 574078 h 1101675"/>
                      <a:gd name="connsiteX10" fmla="*/ 90646 w 979867"/>
                      <a:gd name="connsiteY10" fmla="*/ 132017 h 1101675"/>
                      <a:gd name="connsiteX0" fmla="*/ 165074 w 979867"/>
                      <a:gd name="connsiteY0" fmla="*/ 323403 h 1101675"/>
                      <a:gd name="connsiteX1" fmla="*/ 222663 w 979867"/>
                      <a:gd name="connsiteY1" fmla="*/ 0 h 1101675"/>
                      <a:gd name="connsiteX2" fmla="*/ 750717 w 979867"/>
                      <a:gd name="connsiteY2" fmla="*/ 0 h 1101675"/>
                      <a:gd name="connsiteX3" fmla="*/ 882734 w 979867"/>
                      <a:gd name="connsiteY3" fmla="*/ 132017 h 1101675"/>
                      <a:gd name="connsiteX4" fmla="*/ 979867 w 979867"/>
                      <a:gd name="connsiteY4" fmla="*/ 552813 h 1101675"/>
                      <a:gd name="connsiteX5" fmla="*/ 967795 w 979867"/>
                      <a:gd name="connsiteY5" fmla="*/ 895229 h 1101675"/>
                      <a:gd name="connsiteX6" fmla="*/ 676289 w 979867"/>
                      <a:gd name="connsiteY6" fmla="*/ 1101675 h 1101675"/>
                      <a:gd name="connsiteX7" fmla="*/ 201398 w 979867"/>
                      <a:gd name="connsiteY7" fmla="*/ 1080410 h 1101675"/>
                      <a:gd name="connsiteX8" fmla="*/ 16218 w 979867"/>
                      <a:gd name="connsiteY8" fmla="*/ 873964 h 1101675"/>
                      <a:gd name="connsiteX9" fmla="*/ 1670 w 979867"/>
                      <a:gd name="connsiteY9" fmla="*/ 574078 h 1101675"/>
                      <a:gd name="connsiteX10" fmla="*/ 165074 w 979867"/>
                      <a:gd name="connsiteY10" fmla="*/ 323403 h 1101675"/>
                      <a:gd name="connsiteX0" fmla="*/ 165074 w 979867"/>
                      <a:gd name="connsiteY0" fmla="*/ 323403 h 1101675"/>
                      <a:gd name="connsiteX1" fmla="*/ 222663 w 979867"/>
                      <a:gd name="connsiteY1" fmla="*/ 0 h 1101675"/>
                      <a:gd name="connsiteX2" fmla="*/ 750717 w 979867"/>
                      <a:gd name="connsiteY2" fmla="*/ 0 h 1101675"/>
                      <a:gd name="connsiteX3" fmla="*/ 829571 w 979867"/>
                      <a:gd name="connsiteY3" fmla="*/ 355301 h 1101675"/>
                      <a:gd name="connsiteX4" fmla="*/ 979867 w 979867"/>
                      <a:gd name="connsiteY4" fmla="*/ 552813 h 1101675"/>
                      <a:gd name="connsiteX5" fmla="*/ 967795 w 979867"/>
                      <a:gd name="connsiteY5" fmla="*/ 895229 h 1101675"/>
                      <a:gd name="connsiteX6" fmla="*/ 676289 w 979867"/>
                      <a:gd name="connsiteY6" fmla="*/ 1101675 h 1101675"/>
                      <a:gd name="connsiteX7" fmla="*/ 201398 w 979867"/>
                      <a:gd name="connsiteY7" fmla="*/ 1080410 h 1101675"/>
                      <a:gd name="connsiteX8" fmla="*/ 16218 w 979867"/>
                      <a:gd name="connsiteY8" fmla="*/ 873964 h 1101675"/>
                      <a:gd name="connsiteX9" fmla="*/ 1670 w 979867"/>
                      <a:gd name="connsiteY9" fmla="*/ 574078 h 1101675"/>
                      <a:gd name="connsiteX10" fmla="*/ 165074 w 979867"/>
                      <a:gd name="connsiteY10" fmla="*/ 323403 h 1101675"/>
                      <a:gd name="connsiteX0" fmla="*/ 165074 w 979867"/>
                      <a:gd name="connsiteY0" fmla="*/ 323403 h 1101675"/>
                      <a:gd name="connsiteX1" fmla="*/ 222663 w 979867"/>
                      <a:gd name="connsiteY1" fmla="*/ 0 h 1101675"/>
                      <a:gd name="connsiteX2" fmla="*/ 750717 w 979867"/>
                      <a:gd name="connsiteY2" fmla="*/ 0 h 1101675"/>
                      <a:gd name="connsiteX3" fmla="*/ 873543 w 979867"/>
                      <a:gd name="connsiteY3" fmla="*/ 127512 h 1101675"/>
                      <a:gd name="connsiteX4" fmla="*/ 829571 w 979867"/>
                      <a:gd name="connsiteY4" fmla="*/ 355301 h 1101675"/>
                      <a:gd name="connsiteX5" fmla="*/ 979867 w 979867"/>
                      <a:gd name="connsiteY5" fmla="*/ 552813 h 1101675"/>
                      <a:gd name="connsiteX6" fmla="*/ 967795 w 979867"/>
                      <a:gd name="connsiteY6" fmla="*/ 895229 h 1101675"/>
                      <a:gd name="connsiteX7" fmla="*/ 676289 w 979867"/>
                      <a:gd name="connsiteY7" fmla="*/ 1101675 h 1101675"/>
                      <a:gd name="connsiteX8" fmla="*/ 201398 w 979867"/>
                      <a:gd name="connsiteY8" fmla="*/ 1080410 h 1101675"/>
                      <a:gd name="connsiteX9" fmla="*/ 16218 w 979867"/>
                      <a:gd name="connsiteY9" fmla="*/ 873964 h 1101675"/>
                      <a:gd name="connsiteX10" fmla="*/ 1670 w 979867"/>
                      <a:gd name="connsiteY10" fmla="*/ 574078 h 1101675"/>
                      <a:gd name="connsiteX11" fmla="*/ 165074 w 979867"/>
                      <a:gd name="connsiteY11" fmla="*/ 323403 h 1101675"/>
                      <a:gd name="connsiteX0" fmla="*/ 165074 w 979867"/>
                      <a:gd name="connsiteY0" fmla="*/ 323403 h 1101675"/>
                      <a:gd name="connsiteX1" fmla="*/ 118631 w 979867"/>
                      <a:gd name="connsiteY1" fmla="*/ 127512 h 1101675"/>
                      <a:gd name="connsiteX2" fmla="*/ 222663 w 979867"/>
                      <a:gd name="connsiteY2" fmla="*/ 0 h 1101675"/>
                      <a:gd name="connsiteX3" fmla="*/ 750717 w 979867"/>
                      <a:gd name="connsiteY3" fmla="*/ 0 h 1101675"/>
                      <a:gd name="connsiteX4" fmla="*/ 873543 w 979867"/>
                      <a:gd name="connsiteY4" fmla="*/ 127512 h 1101675"/>
                      <a:gd name="connsiteX5" fmla="*/ 829571 w 979867"/>
                      <a:gd name="connsiteY5" fmla="*/ 355301 h 1101675"/>
                      <a:gd name="connsiteX6" fmla="*/ 979867 w 979867"/>
                      <a:gd name="connsiteY6" fmla="*/ 552813 h 1101675"/>
                      <a:gd name="connsiteX7" fmla="*/ 967795 w 979867"/>
                      <a:gd name="connsiteY7" fmla="*/ 895229 h 1101675"/>
                      <a:gd name="connsiteX8" fmla="*/ 676289 w 979867"/>
                      <a:gd name="connsiteY8" fmla="*/ 1101675 h 1101675"/>
                      <a:gd name="connsiteX9" fmla="*/ 201398 w 979867"/>
                      <a:gd name="connsiteY9" fmla="*/ 1080410 h 1101675"/>
                      <a:gd name="connsiteX10" fmla="*/ 16218 w 979867"/>
                      <a:gd name="connsiteY10" fmla="*/ 873964 h 1101675"/>
                      <a:gd name="connsiteX11" fmla="*/ 1670 w 979867"/>
                      <a:gd name="connsiteY11" fmla="*/ 574078 h 1101675"/>
                      <a:gd name="connsiteX12" fmla="*/ 165074 w 979867"/>
                      <a:gd name="connsiteY12" fmla="*/ 323403 h 1101675"/>
                      <a:gd name="connsiteX0" fmla="*/ 165074 w 979867"/>
                      <a:gd name="connsiteY0" fmla="*/ 323403 h 1169731"/>
                      <a:gd name="connsiteX1" fmla="*/ 118631 w 979867"/>
                      <a:gd name="connsiteY1" fmla="*/ 127512 h 1169731"/>
                      <a:gd name="connsiteX2" fmla="*/ 222663 w 979867"/>
                      <a:gd name="connsiteY2" fmla="*/ 0 h 1169731"/>
                      <a:gd name="connsiteX3" fmla="*/ 750717 w 979867"/>
                      <a:gd name="connsiteY3" fmla="*/ 0 h 1169731"/>
                      <a:gd name="connsiteX4" fmla="*/ 873543 w 979867"/>
                      <a:gd name="connsiteY4" fmla="*/ 127512 h 1169731"/>
                      <a:gd name="connsiteX5" fmla="*/ 829571 w 979867"/>
                      <a:gd name="connsiteY5" fmla="*/ 355301 h 1169731"/>
                      <a:gd name="connsiteX6" fmla="*/ 979867 w 979867"/>
                      <a:gd name="connsiteY6" fmla="*/ 552813 h 1169731"/>
                      <a:gd name="connsiteX7" fmla="*/ 967795 w 979867"/>
                      <a:gd name="connsiteY7" fmla="*/ 895229 h 1169731"/>
                      <a:gd name="connsiteX8" fmla="*/ 676289 w 979867"/>
                      <a:gd name="connsiteY8" fmla="*/ 1101675 h 1169731"/>
                      <a:gd name="connsiteX9" fmla="*/ 480138 w 979867"/>
                      <a:gd name="connsiteY9" fmla="*/ 1169501 h 1169731"/>
                      <a:gd name="connsiteX10" fmla="*/ 201398 w 979867"/>
                      <a:gd name="connsiteY10" fmla="*/ 1080410 h 1169731"/>
                      <a:gd name="connsiteX11" fmla="*/ 16218 w 979867"/>
                      <a:gd name="connsiteY11" fmla="*/ 873964 h 1169731"/>
                      <a:gd name="connsiteX12" fmla="*/ 1670 w 979867"/>
                      <a:gd name="connsiteY12" fmla="*/ 574078 h 1169731"/>
                      <a:gd name="connsiteX13" fmla="*/ 165074 w 979867"/>
                      <a:gd name="connsiteY13" fmla="*/ 323403 h 1169731"/>
                      <a:gd name="connsiteX0" fmla="*/ 165074 w 967795"/>
                      <a:gd name="connsiteY0" fmla="*/ 323403 h 1169731"/>
                      <a:gd name="connsiteX1" fmla="*/ 118631 w 967795"/>
                      <a:gd name="connsiteY1" fmla="*/ 127512 h 1169731"/>
                      <a:gd name="connsiteX2" fmla="*/ 222663 w 967795"/>
                      <a:gd name="connsiteY2" fmla="*/ 0 h 1169731"/>
                      <a:gd name="connsiteX3" fmla="*/ 750717 w 967795"/>
                      <a:gd name="connsiteY3" fmla="*/ 0 h 1169731"/>
                      <a:gd name="connsiteX4" fmla="*/ 873543 w 967795"/>
                      <a:gd name="connsiteY4" fmla="*/ 127512 h 1169731"/>
                      <a:gd name="connsiteX5" fmla="*/ 829571 w 967795"/>
                      <a:gd name="connsiteY5" fmla="*/ 355301 h 1169731"/>
                      <a:gd name="connsiteX6" fmla="*/ 937337 w 967795"/>
                      <a:gd name="connsiteY6" fmla="*/ 600474 h 1169731"/>
                      <a:gd name="connsiteX7" fmla="*/ 967795 w 967795"/>
                      <a:gd name="connsiteY7" fmla="*/ 895229 h 1169731"/>
                      <a:gd name="connsiteX8" fmla="*/ 676289 w 967795"/>
                      <a:gd name="connsiteY8" fmla="*/ 1101675 h 1169731"/>
                      <a:gd name="connsiteX9" fmla="*/ 480138 w 967795"/>
                      <a:gd name="connsiteY9" fmla="*/ 1169501 h 1169731"/>
                      <a:gd name="connsiteX10" fmla="*/ 201398 w 967795"/>
                      <a:gd name="connsiteY10" fmla="*/ 1080410 h 1169731"/>
                      <a:gd name="connsiteX11" fmla="*/ 16218 w 967795"/>
                      <a:gd name="connsiteY11" fmla="*/ 873964 h 1169731"/>
                      <a:gd name="connsiteX12" fmla="*/ 1670 w 967795"/>
                      <a:gd name="connsiteY12" fmla="*/ 574078 h 1169731"/>
                      <a:gd name="connsiteX13" fmla="*/ 165074 w 967795"/>
                      <a:gd name="connsiteY13" fmla="*/ 323403 h 1169731"/>
                      <a:gd name="connsiteX0" fmla="*/ 165074 w 968134"/>
                      <a:gd name="connsiteY0" fmla="*/ 323403 h 1169731"/>
                      <a:gd name="connsiteX1" fmla="*/ 118631 w 968134"/>
                      <a:gd name="connsiteY1" fmla="*/ 127512 h 1169731"/>
                      <a:gd name="connsiteX2" fmla="*/ 222663 w 968134"/>
                      <a:gd name="connsiteY2" fmla="*/ 0 h 1169731"/>
                      <a:gd name="connsiteX3" fmla="*/ 750717 w 968134"/>
                      <a:gd name="connsiteY3" fmla="*/ 0 h 1169731"/>
                      <a:gd name="connsiteX4" fmla="*/ 873543 w 968134"/>
                      <a:gd name="connsiteY4" fmla="*/ 127512 h 1169731"/>
                      <a:gd name="connsiteX5" fmla="*/ 829571 w 968134"/>
                      <a:gd name="connsiteY5" fmla="*/ 355301 h 1169731"/>
                      <a:gd name="connsiteX6" fmla="*/ 937337 w 968134"/>
                      <a:gd name="connsiteY6" fmla="*/ 600474 h 1169731"/>
                      <a:gd name="connsiteX7" fmla="*/ 967795 w 968134"/>
                      <a:gd name="connsiteY7" fmla="*/ 895229 h 1169731"/>
                      <a:gd name="connsiteX8" fmla="*/ 676289 w 968134"/>
                      <a:gd name="connsiteY8" fmla="*/ 1101675 h 1169731"/>
                      <a:gd name="connsiteX9" fmla="*/ 480138 w 968134"/>
                      <a:gd name="connsiteY9" fmla="*/ 1169501 h 1169731"/>
                      <a:gd name="connsiteX10" fmla="*/ 201398 w 968134"/>
                      <a:gd name="connsiteY10" fmla="*/ 1080410 h 1169731"/>
                      <a:gd name="connsiteX11" fmla="*/ 16218 w 968134"/>
                      <a:gd name="connsiteY11" fmla="*/ 873964 h 1169731"/>
                      <a:gd name="connsiteX12" fmla="*/ 1670 w 968134"/>
                      <a:gd name="connsiteY12" fmla="*/ 574078 h 1169731"/>
                      <a:gd name="connsiteX13" fmla="*/ 165074 w 968134"/>
                      <a:gd name="connsiteY13" fmla="*/ 323403 h 1169731"/>
                      <a:gd name="connsiteX0" fmla="*/ 165074 w 982608"/>
                      <a:gd name="connsiteY0" fmla="*/ 323403 h 1169731"/>
                      <a:gd name="connsiteX1" fmla="*/ 118631 w 982608"/>
                      <a:gd name="connsiteY1" fmla="*/ 127512 h 1169731"/>
                      <a:gd name="connsiteX2" fmla="*/ 222663 w 982608"/>
                      <a:gd name="connsiteY2" fmla="*/ 0 h 1169731"/>
                      <a:gd name="connsiteX3" fmla="*/ 750717 w 982608"/>
                      <a:gd name="connsiteY3" fmla="*/ 0 h 1169731"/>
                      <a:gd name="connsiteX4" fmla="*/ 873543 w 982608"/>
                      <a:gd name="connsiteY4" fmla="*/ 127512 h 1169731"/>
                      <a:gd name="connsiteX5" fmla="*/ 829571 w 982608"/>
                      <a:gd name="connsiteY5" fmla="*/ 355301 h 1169731"/>
                      <a:gd name="connsiteX6" fmla="*/ 937337 w 982608"/>
                      <a:gd name="connsiteY6" fmla="*/ 600474 h 1169731"/>
                      <a:gd name="connsiteX7" fmla="*/ 967795 w 982608"/>
                      <a:gd name="connsiteY7" fmla="*/ 895229 h 1169731"/>
                      <a:gd name="connsiteX8" fmla="*/ 676289 w 982608"/>
                      <a:gd name="connsiteY8" fmla="*/ 1101675 h 1169731"/>
                      <a:gd name="connsiteX9" fmla="*/ 480138 w 982608"/>
                      <a:gd name="connsiteY9" fmla="*/ 1169501 h 1169731"/>
                      <a:gd name="connsiteX10" fmla="*/ 201398 w 982608"/>
                      <a:gd name="connsiteY10" fmla="*/ 1080410 h 1169731"/>
                      <a:gd name="connsiteX11" fmla="*/ 16218 w 982608"/>
                      <a:gd name="connsiteY11" fmla="*/ 873964 h 1169731"/>
                      <a:gd name="connsiteX12" fmla="*/ 1670 w 982608"/>
                      <a:gd name="connsiteY12" fmla="*/ 574078 h 1169731"/>
                      <a:gd name="connsiteX13" fmla="*/ 165074 w 982608"/>
                      <a:gd name="connsiteY13" fmla="*/ 323403 h 1169731"/>
                      <a:gd name="connsiteX0" fmla="*/ 182831 w 1000365"/>
                      <a:gd name="connsiteY0" fmla="*/ 323403 h 1169731"/>
                      <a:gd name="connsiteX1" fmla="*/ 136388 w 1000365"/>
                      <a:gd name="connsiteY1" fmla="*/ 127512 h 1169731"/>
                      <a:gd name="connsiteX2" fmla="*/ 240420 w 1000365"/>
                      <a:gd name="connsiteY2" fmla="*/ 0 h 1169731"/>
                      <a:gd name="connsiteX3" fmla="*/ 768474 w 1000365"/>
                      <a:gd name="connsiteY3" fmla="*/ 0 h 1169731"/>
                      <a:gd name="connsiteX4" fmla="*/ 891300 w 1000365"/>
                      <a:gd name="connsiteY4" fmla="*/ 127512 h 1169731"/>
                      <a:gd name="connsiteX5" fmla="*/ 847328 w 1000365"/>
                      <a:gd name="connsiteY5" fmla="*/ 355301 h 1169731"/>
                      <a:gd name="connsiteX6" fmla="*/ 955094 w 1000365"/>
                      <a:gd name="connsiteY6" fmla="*/ 600474 h 1169731"/>
                      <a:gd name="connsiteX7" fmla="*/ 985552 w 1000365"/>
                      <a:gd name="connsiteY7" fmla="*/ 895229 h 1169731"/>
                      <a:gd name="connsiteX8" fmla="*/ 694046 w 1000365"/>
                      <a:gd name="connsiteY8" fmla="*/ 1101675 h 1169731"/>
                      <a:gd name="connsiteX9" fmla="*/ 497895 w 1000365"/>
                      <a:gd name="connsiteY9" fmla="*/ 1169501 h 1169731"/>
                      <a:gd name="connsiteX10" fmla="*/ 219155 w 1000365"/>
                      <a:gd name="connsiteY10" fmla="*/ 1080410 h 1169731"/>
                      <a:gd name="connsiteX11" fmla="*/ 33975 w 1000365"/>
                      <a:gd name="connsiteY11" fmla="*/ 873964 h 1169731"/>
                      <a:gd name="connsiteX12" fmla="*/ 19427 w 1000365"/>
                      <a:gd name="connsiteY12" fmla="*/ 574078 h 1169731"/>
                      <a:gd name="connsiteX13" fmla="*/ 182831 w 1000365"/>
                      <a:gd name="connsiteY13" fmla="*/ 323403 h 1169731"/>
                      <a:gd name="connsiteX0" fmla="*/ 169663 w 987197"/>
                      <a:gd name="connsiteY0" fmla="*/ 323403 h 1169731"/>
                      <a:gd name="connsiteX1" fmla="*/ 123220 w 987197"/>
                      <a:gd name="connsiteY1" fmla="*/ 127512 h 1169731"/>
                      <a:gd name="connsiteX2" fmla="*/ 227252 w 987197"/>
                      <a:gd name="connsiteY2" fmla="*/ 0 h 1169731"/>
                      <a:gd name="connsiteX3" fmla="*/ 755306 w 987197"/>
                      <a:gd name="connsiteY3" fmla="*/ 0 h 1169731"/>
                      <a:gd name="connsiteX4" fmla="*/ 878132 w 987197"/>
                      <a:gd name="connsiteY4" fmla="*/ 127512 h 1169731"/>
                      <a:gd name="connsiteX5" fmla="*/ 834160 w 987197"/>
                      <a:gd name="connsiteY5" fmla="*/ 355301 h 1169731"/>
                      <a:gd name="connsiteX6" fmla="*/ 941926 w 987197"/>
                      <a:gd name="connsiteY6" fmla="*/ 600474 h 1169731"/>
                      <a:gd name="connsiteX7" fmla="*/ 972384 w 987197"/>
                      <a:gd name="connsiteY7" fmla="*/ 895229 h 1169731"/>
                      <a:gd name="connsiteX8" fmla="*/ 680878 w 987197"/>
                      <a:gd name="connsiteY8" fmla="*/ 1101675 h 1169731"/>
                      <a:gd name="connsiteX9" fmla="*/ 484727 w 987197"/>
                      <a:gd name="connsiteY9" fmla="*/ 1169501 h 1169731"/>
                      <a:gd name="connsiteX10" fmla="*/ 205987 w 987197"/>
                      <a:gd name="connsiteY10" fmla="*/ 1080410 h 1169731"/>
                      <a:gd name="connsiteX11" fmla="*/ 20807 w 987197"/>
                      <a:gd name="connsiteY11" fmla="*/ 873964 h 1169731"/>
                      <a:gd name="connsiteX12" fmla="*/ 6259 w 987197"/>
                      <a:gd name="connsiteY12" fmla="*/ 574078 h 1169731"/>
                      <a:gd name="connsiteX13" fmla="*/ 169663 w 987197"/>
                      <a:gd name="connsiteY13" fmla="*/ 323403 h 1169731"/>
                      <a:gd name="connsiteX0" fmla="*/ 169663 w 978292"/>
                      <a:gd name="connsiteY0" fmla="*/ 323403 h 1169731"/>
                      <a:gd name="connsiteX1" fmla="*/ 123220 w 978292"/>
                      <a:gd name="connsiteY1" fmla="*/ 127512 h 1169731"/>
                      <a:gd name="connsiteX2" fmla="*/ 227252 w 978292"/>
                      <a:gd name="connsiteY2" fmla="*/ 0 h 1169731"/>
                      <a:gd name="connsiteX3" fmla="*/ 755306 w 978292"/>
                      <a:gd name="connsiteY3" fmla="*/ 0 h 1169731"/>
                      <a:gd name="connsiteX4" fmla="*/ 878132 w 978292"/>
                      <a:gd name="connsiteY4" fmla="*/ 127512 h 1169731"/>
                      <a:gd name="connsiteX5" fmla="*/ 834160 w 978292"/>
                      <a:gd name="connsiteY5" fmla="*/ 355301 h 1169731"/>
                      <a:gd name="connsiteX6" fmla="*/ 879265 w 978292"/>
                      <a:gd name="connsiteY6" fmla="*/ 640190 h 1169731"/>
                      <a:gd name="connsiteX7" fmla="*/ 972384 w 978292"/>
                      <a:gd name="connsiteY7" fmla="*/ 895229 h 1169731"/>
                      <a:gd name="connsiteX8" fmla="*/ 680878 w 978292"/>
                      <a:gd name="connsiteY8" fmla="*/ 1101675 h 1169731"/>
                      <a:gd name="connsiteX9" fmla="*/ 484727 w 978292"/>
                      <a:gd name="connsiteY9" fmla="*/ 1169501 h 1169731"/>
                      <a:gd name="connsiteX10" fmla="*/ 205987 w 978292"/>
                      <a:gd name="connsiteY10" fmla="*/ 1080410 h 1169731"/>
                      <a:gd name="connsiteX11" fmla="*/ 20807 w 978292"/>
                      <a:gd name="connsiteY11" fmla="*/ 873964 h 1169731"/>
                      <a:gd name="connsiteX12" fmla="*/ 6259 w 978292"/>
                      <a:gd name="connsiteY12" fmla="*/ 574078 h 1169731"/>
                      <a:gd name="connsiteX13" fmla="*/ 169663 w 978292"/>
                      <a:gd name="connsiteY13" fmla="*/ 323403 h 1169731"/>
                      <a:gd name="connsiteX0" fmla="*/ 169663 w 885116"/>
                      <a:gd name="connsiteY0" fmla="*/ 323403 h 1169731"/>
                      <a:gd name="connsiteX1" fmla="*/ 123220 w 885116"/>
                      <a:gd name="connsiteY1" fmla="*/ 127512 h 1169731"/>
                      <a:gd name="connsiteX2" fmla="*/ 227252 w 885116"/>
                      <a:gd name="connsiteY2" fmla="*/ 0 h 1169731"/>
                      <a:gd name="connsiteX3" fmla="*/ 755306 w 885116"/>
                      <a:gd name="connsiteY3" fmla="*/ 0 h 1169731"/>
                      <a:gd name="connsiteX4" fmla="*/ 878132 w 885116"/>
                      <a:gd name="connsiteY4" fmla="*/ 127512 h 1169731"/>
                      <a:gd name="connsiteX5" fmla="*/ 834160 w 885116"/>
                      <a:gd name="connsiteY5" fmla="*/ 355301 h 1169731"/>
                      <a:gd name="connsiteX6" fmla="*/ 879265 w 885116"/>
                      <a:gd name="connsiteY6" fmla="*/ 640190 h 1169731"/>
                      <a:gd name="connsiteX7" fmla="*/ 856014 w 885116"/>
                      <a:gd name="connsiteY7" fmla="*/ 875371 h 1169731"/>
                      <a:gd name="connsiteX8" fmla="*/ 680878 w 885116"/>
                      <a:gd name="connsiteY8" fmla="*/ 1101675 h 1169731"/>
                      <a:gd name="connsiteX9" fmla="*/ 484727 w 885116"/>
                      <a:gd name="connsiteY9" fmla="*/ 1169501 h 1169731"/>
                      <a:gd name="connsiteX10" fmla="*/ 205987 w 885116"/>
                      <a:gd name="connsiteY10" fmla="*/ 1080410 h 1169731"/>
                      <a:gd name="connsiteX11" fmla="*/ 20807 w 885116"/>
                      <a:gd name="connsiteY11" fmla="*/ 873964 h 1169731"/>
                      <a:gd name="connsiteX12" fmla="*/ 6259 w 885116"/>
                      <a:gd name="connsiteY12" fmla="*/ 574078 h 1169731"/>
                      <a:gd name="connsiteX13" fmla="*/ 169663 w 885116"/>
                      <a:gd name="connsiteY13" fmla="*/ 323403 h 1169731"/>
                      <a:gd name="connsiteX0" fmla="*/ 169663 w 885116"/>
                      <a:gd name="connsiteY0" fmla="*/ 323403 h 1169731"/>
                      <a:gd name="connsiteX1" fmla="*/ 123220 w 885116"/>
                      <a:gd name="connsiteY1" fmla="*/ 127512 h 1169731"/>
                      <a:gd name="connsiteX2" fmla="*/ 227252 w 885116"/>
                      <a:gd name="connsiteY2" fmla="*/ 0 h 1169731"/>
                      <a:gd name="connsiteX3" fmla="*/ 755306 w 885116"/>
                      <a:gd name="connsiteY3" fmla="*/ 0 h 1169731"/>
                      <a:gd name="connsiteX4" fmla="*/ 878132 w 885116"/>
                      <a:gd name="connsiteY4" fmla="*/ 127512 h 1169731"/>
                      <a:gd name="connsiteX5" fmla="*/ 834160 w 885116"/>
                      <a:gd name="connsiteY5" fmla="*/ 355301 h 1169731"/>
                      <a:gd name="connsiteX6" fmla="*/ 879265 w 885116"/>
                      <a:gd name="connsiteY6" fmla="*/ 640190 h 1169731"/>
                      <a:gd name="connsiteX7" fmla="*/ 856014 w 885116"/>
                      <a:gd name="connsiteY7" fmla="*/ 875371 h 1169731"/>
                      <a:gd name="connsiteX8" fmla="*/ 680878 w 885116"/>
                      <a:gd name="connsiteY8" fmla="*/ 1101675 h 1169731"/>
                      <a:gd name="connsiteX9" fmla="*/ 484727 w 885116"/>
                      <a:gd name="connsiteY9" fmla="*/ 1169501 h 1169731"/>
                      <a:gd name="connsiteX10" fmla="*/ 205987 w 885116"/>
                      <a:gd name="connsiteY10" fmla="*/ 1080410 h 1169731"/>
                      <a:gd name="connsiteX11" fmla="*/ 142500 w 885116"/>
                      <a:gd name="connsiteY11" fmla="*/ 841527 h 1169731"/>
                      <a:gd name="connsiteX12" fmla="*/ 20807 w 885116"/>
                      <a:gd name="connsiteY12" fmla="*/ 873964 h 1169731"/>
                      <a:gd name="connsiteX13" fmla="*/ 6259 w 885116"/>
                      <a:gd name="connsiteY13" fmla="*/ 574078 h 1169731"/>
                      <a:gd name="connsiteX14" fmla="*/ 169663 w 885116"/>
                      <a:gd name="connsiteY14" fmla="*/ 323403 h 1169731"/>
                      <a:gd name="connsiteX0" fmla="*/ 163793 w 879246"/>
                      <a:gd name="connsiteY0" fmla="*/ 323403 h 1169731"/>
                      <a:gd name="connsiteX1" fmla="*/ 117350 w 879246"/>
                      <a:gd name="connsiteY1" fmla="*/ 127512 h 1169731"/>
                      <a:gd name="connsiteX2" fmla="*/ 221382 w 879246"/>
                      <a:gd name="connsiteY2" fmla="*/ 0 h 1169731"/>
                      <a:gd name="connsiteX3" fmla="*/ 749436 w 879246"/>
                      <a:gd name="connsiteY3" fmla="*/ 0 h 1169731"/>
                      <a:gd name="connsiteX4" fmla="*/ 872262 w 879246"/>
                      <a:gd name="connsiteY4" fmla="*/ 127512 h 1169731"/>
                      <a:gd name="connsiteX5" fmla="*/ 828290 w 879246"/>
                      <a:gd name="connsiteY5" fmla="*/ 355301 h 1169731"/>
                      <a:gd name="connsiteX6" fmla="*/ 873395 w 879246"/>
                      <a:gd name="connsiteY6" fmla="*/ 640190 h 1169731"/>
                      <a:gd name="connsiteX7" fmla="*/ 850144 w 879246"/>
                      <a:gd name="connsiteY7" fmla="*/ 875371 h 1169731"/>
                      <a:gd name="connsiteX8" fmla="*/ 675008 w 879246"/>
                      <a:gd name="connsiteY8" fmla="*/ 1101675 h 1169731"/>
                      <a:gd name="connsiteX9" fmla="*/ 478857 w 879246"/>
                      <a:gd name="connsiteY9" fmla="*/ 1169501 h 1169731"/>
                      <a:gd name="connsiteX10" fmla="*/ 200117 w 879246"/>
                      <a:gd name="connsiteY10" fmla="*/ 1080410 h 1169731"/>
                      <a:gd name="connsiteX11" fmla="*/ 136630 w 879246"/>
                      <a:gd name="connsiteY11" fmla="*/ 841527 h 1169731"/>
                      <a:gd name="connsiteX12" fmla="*/ 113404 w 879246"/>
                      <a:gd name="connsiteY12" fmla="*/ 728340 h 1169731"/>
                      <a:gd name="connsiteX13" fmla="*/ 389 w 879246"/>
                      <a:gd name="connsiteY13" fmla="*/ 574078 h 1169731"/>
                      <a:gd name="connsiteX14" fmla="*/ 163793 w 879246"/>
                      <a:gd name="connsiteY14" fmla="*/ 323403 h 1169731"/>
                      <a:gd name="connsiteX0" fmla="*/ 50418 w 765871"/>
                      <a:gd name="connsiteY0" fmla="*/ 323403 h 1169731"/>
                      <a:gd name="connsiteX1" fmla="*/ 3975 w 765871"/>
                      <a:gd name="connsiteY1" fmla="*/ 127512 h 1169731"/>
                      <a:gd name="connsiteX2" fmla="*/ 108007 w 765871"/>
                      <a:gd name="connsiteY2" fmla="*/ 0 h 1169731"/>
                      <a:gd name="connsiteX3" fmla="*/ 636061 w 765871"/>
                      <a:gd name="connsiteY3" fmla="*/ 0 h 1169731"/>
                      <a:gd name="connsiteX4" fmla="*/ 758887 w 765871"/>
                      <a:gd name="connsiteY4" fmla="*/ 127512 h 1169731"/>
                      <a:gd name="connsiteX5" fmla="*/ 714915 w 765871"/>
                      <a:gd name="connsiteY5" fmla="*/ 355301 h 1169731"/>
                      <a:gd name="connsiteX6" fmla="*/ 760020 w 765871"/>
                      <a:gd name="connsiteY6" fmla="*/ 640190 h 1169731"/>
                      <a:gd name="connsiteX7" fmla="*/ 736769 w 765871"/>
                      <a:gd name="connsiteY7" fmla="*/ 875371 h 1169731"/>
                      <a:gd name="connsiteX8" fmla="*/ 561633 w 765871"/>
                      <a:gd name="connsiteY8" fmla="*/ 1101675 h 1169731"/>
                      <a:gd name="connsiteX9" fmla="*/ 365482 w 765871"/>
                      <a:gd name="connsiteY9" fmla="*/ 1169501 h 1169731"/>
                      <a:gd name="connsiteX10" fmla="*/ 86742 w 765871"/>
                      <a:gd name="connsiteY10" fmla="*/ 1080410 h 1169731"/>
                      <a:gd name="connsiteX11" fmla="*/ 23255 w 765871"/>
                      <a:gd name="connsiteY11" fmla="*/ 841527 h 1169731"/>
                      <a:gd name="connsiteX12" fmla="*/ 29 w 765871"/>
                      <a:gd name="connsiteY12" fmla="*/ 728340 h 1169731"/>
                      <a:gd name="connsiteX13" fmla="*/ 83948 w 765871"/>
                      <a:gd name="connsiteY13" fmla="*/ 540982 h 1169731"/>
                      <a:gd name="connsiteX14" fmla="*/ 50418 w 765871"/>
                      <a:gd name="connsiteY14" fmla="*/ 323403 h 1169731"/>
                      <a:gd name="connsiteX0" fmla="*/ 50392 w 765845"/>
                      <a:gd name="connsiteY0" fmla="*/ 323403 h 1169731"/>
                      <a:gd name="connsiteX1" fmla="*/ 3949 w 765845"/>
                      <a:gd name="connsiteY1" fmla="*/ 127512 h 1169731"/>
                      <a:gd name="connsiteX2" fmla="*/ 107981 w 765845"/>
                      <a:gd name="connsiteY2" fmla="*/ 0 h 1169731"/>
                      <a:gd name="connsiteX3" fmla="*/ 636035 w 765845"/>
                      <a:gd name="connsiteY3" fmla="*/ 0 h 1169731"/>
                      <a:gd name="connsiteX4" fmla="*/ 758861 w 765845"/>
                      <a:gd name="connsiteY4" fmla="*/ 127512 h 1169731"/>
                      <a:gd name="connsiteX5" fmla="*/ 714889 w 765845"/>
                      <a:gd name="connsiteY5" fmla="*/ 355301 h 1169731"/>
                      <a:gd name="connsiteX6" fmla="*/ 759994 w 765845"/>
                      <a:gd name="connsiteY6" fmla="*/ 640190 h 1169731"/>
                      <a:gd name="connsiteX7" fmla="*/ 736743 w 765845"/>
                      <a:gd name="connsiteY7" fmla="*/ 875371 h 1169731"/>
                      <a:gd name="connsiteX8" fmla="*/ 561607 w 765845"/>
                      <a:gd name="connsiteY8" fmla="*/ 1101675 h 1169731"/>
                      <a:gd name="connsiteX9" fmla="*/ 365456 w 765845"/>
                      <a:gd name="connsiteY9" fmla="*/ 1169501 h 1169731"/>
                      <a:gd name="connsiteX10" fmla="*/ 86716 w 765845"/>
                      <a:gd name="connsiteY10" fmla="*/ 1080410 h 1169731"/>
                      <a:gd name="connsiteX11" fmla="*/ 3 w 765845"/>
                      <a:gd name="connsiteY11" fmla="*/ 728340 h 1169731"/>
                      <a:gd name="connsiteX12" fmla="*/ 83922 w 765845"/>
                      <a:gd name="connsiteY12" fmla="*/ 540982 h 1169731"/>
                      <a:gd name="connsiteX13" fmla="*/ 50392 w 765845"/>
                      <a:gd name="connsiteY13" fmla="*/ 323403 h 1169731"/>
                      <a:gd name="connsiteX0" fmla="*/ 50392 w 765845"/>
                      <a:gd name="connsiteY0" fmla="*/ 323403 h 1170276"/>
                      <a:gd name="connsiteX1" fmla="*/ 3949 w 765845"/>
                      <a:gd name="connsiteY1" fmla="*/ 127512 h 1170276"/>
                      <a:gd name="connsiteX2" fmla="*/ 107981 w 765845"/>
                      <a:gd name="connsiteY2" fmla="*/ 0 h 1170276"/>
                      <a:gd name="connsiteX3" fmla="*/ 636035 w 765845"/>
                      <a:gd name="connsiteY3" fmla="*/ 0 h 1170276"/>
                      <a:gd name="connsiteX4" fmla="*/ 758861 w 765845"/>
                      <a:gd name="connsiteY4" fmla="*/ 127512 h 1170276"/>
                      <a:gd name="connsiteX5" fmla="*/ 714889 w 765845"/>
                      <a:gd name="connsiteY5" fmla="*/ 355301 h 1170276"/>
                      <a:gd name="connsiteX6" fmla="*/ 759994 w 765845"/>
                      <a:gd name="connsiteY6" fmla="*/ 640190 h 1170276"/>
                      <a:gd name="connsiteX7" fmla="*/ 736743 w 765845"/>
                      <a:gd name="connsiteY7" fmla="*/ 875371 h 1170276"/>
                      <a:gd name="connsiteX8" fmla="*/ 561607 w 765845"/>
                      <a:gd name="connsiteY8" fmla="*/ 1048721 h 1170276"/>
                      <a:gd name="connsiteX9" fmla="*/ 365456 w 765845"/>
                      <a:gd name="connsiteY9" fmla="*/ 1169501 h 1170276"/>
                      <a:gd name="connsiteX10" fmla="*/ 86716 w 765845"/>
                      <a:gd name="connsiteY10" fmla="*/ 1080410 h 1170276"/>
                      <a:gd name="connsiteX11" fmla="*/ 3 w 765845"/>
                      <a:gd name="connsiteY11" fmla="*/ 728340 h 1170276"/>
                      <a:gd name="connsiteX12" fmla="*/ 83922 w 765845"/>
                      <a:gd name="connsiteY12" fmla="*/ 540982 h 1170276"/>
                      <a:gd name="connsiteX13" fmla="*/ 50392 w 765845"/>
                      <a:gd name="connsiteY13" fmla="*/ 323403 h 1170276"/>
                      <a:gd name="connsiteX0" fmla="*/ 50392 w 765845"/>
                      <a:gd name="connsiteY0" fmla="*/ 323403 h 1169670"/>
                      <a:gd name="connsiteX1" fmla="*/ 3949 w 765845"/>
                      <a:gd name="connsiteY1" fmla="*/ 127512 h 1169670"/>
                      <a:gd name="connsiteX2" fmla="*/ 107981 w 765845"/>
                      <a:gd name="connsiteY2" fmla="*/ 0 h 1169670"/>
                      <a:gd name="connsiteX3" fmla="*/ 636035 w 765845"/>
                      <a:gd name="connsiteY3" fmla="*/ 0 h 1169670"/>
                      <a:gd name="connsiteX4" fmla="*/ 758861 w 765845"/>
                      <a:gd name="connsiteY4" fmla="*/ 127512 h 1169670"/>
                      <a:gd name="connsiteX5" fmla="*/ 714889 w 765845"/>
                      <a:gd name="connsiteY5" fmla="*/ 355301 h 1169670"/>
                      <a:gd name="connsiteX6" fmla="*/ 759994 w 765845"/>
                      <a:gd name="connsiteY6" fmla="*/ 640190 h 1169670"/>
                      <a:gd name="connsiteX7" fmla="*/ 736743 w 765845"/>
                      <a:gd name="connsiteY7" fmla="*/ 875371 h 1169670"/>
                      <a:gd name="connsiteX8" fmla="*/ 561607 w 765845"/>
                      <a:gd name="connsiteY8" fmla="*/ 1048721 h 1169670"/>
                      <a:gd name="connsiteX9" fmla="*/ 365456 w 765845"/>
                      <a:gd name="connsiteY9" fmla="*/ 1169501 h 1169670"/>
                      <a:gd name="connsiteX10" fmla="*/ 140425 w 765845"/>
                      <a:gd name="connsiteY10" fmla="*/ 1020836 h 1169670"/>
                      <a:gd name="connsiteX11" fmla="*/ 3 w 765845"/>
                      <a:gd name="connsiteY11" fmla="*/ 728340 h 1169670"/>
                      <a:gd name="connsiteX12" fmla="*/ 83922 w 765845"/>
                      <a:gd name="connsiteY12" fmla="*/ 540982 h 1169670"/>
                      <a:gd name="connsiteX13" fmla="*/ 50392 w 765845"/>
                      <a:gd name="connsiteY13" fmla="*/ 323403 h 1169670"/>
                      <a:gd name="connsiteX0" fmla="*/ 50392 w 765845"/>
                      <a:gd name="connsiteY0" fmla="*/ 323403 h 1079117"/>
                      <a:gd name="connsiteX1" fmla="*/ 3949 w 765845"/>
                      <a:gd name="connsiteY1" fmla="*/ 127512 h 1079117"/>
                      <a:gd name="connsiteX2" fmla="*/ 107981 w 765845"/>
                      <a:gd name="connsiteY2" fmla="*/ 0 h 1079117"/>
                      <a:gd name="connsiteX3" fmla="*/ 636035 w 765845"/>
                      <a:gd name="connsiteY3" fmla="*/ 0 h 1079117"/>
                      <a:gd name="connsiteX4" fmla="*/ 758861 w 765845"/>
                      <a:gd name="connsiteY4" fmla="*/ 127512 h 1079117"/>
                      <a:gd name="connsiteX5" fmla="*/ 714889 w 765845"/>
                      <a:gd name="connsiteY5" fmla="*/ 355301 h 1079117"/>
                      <a:gd name="connsiteX6" fmla="*/ 759994 w 765845"/>
                      <a:gd name="connsiteY6" fmla="*/ 640190 h 1079117"/>
                      <a:gd name="connsiteX7" fmla="*/ 736743 w 765845"/>
                      <a:gd name="connsiteY7" fmla="*/ 875371 h 1079117"/>
                      <a:gd name="connsiteX8" fmla="*/ 561607 w 765845"/>
                      <a:gd name="connsiteY8" fmla="*/ 1048721 h 1079117"/>
                      <a:gd name="connsiteX9" fmla="*/ 365456 w 765845"/>
                      <a:gd name="connsiteY9" fmla="*/ 1076831 h 1079117"/>
                      <a:gd name="connsiteX10" fmla="*/ 140425 w 765845"/>
                      <a:gd name="connsiteY10" fmla="*/ 1020836 h 1079117"/>
                      <a:gd name="connsiteX11" fmla="*/ 3 w 765845"/>
                      <a:gd name="connsiteY11" fmla="*/ 728340 h 1079117"/>
                      <a:gd name="connsiteX12" fmla="*/ 83922 w 765845"/>
                      <a:gd name="connsiteY12" fmla="*/ 540982 h 1079117"/>
                      <a:gd name="connsiteX13" fmla="*/ 50392 w 765845"/>
                      <a:gd name="connsiteY13" fmla="*/ 323403 h 1079117"/>
                      <a:gd name="connsiteX0" fmla="*/ 50392 w 760271"/>
                      <a:gd name="connsiteY0" fmla="*/ 323403 h 1079117"/>
                      <a:gd name="connsiteX1" fmla="*/ 3949 w 760271"/>
                      <a:gd name="connsiteY1" fmla="*/ 127512 h 1079117"/>
                      <a:gd name="connsiteX2" fmla="*/ 107981 w 760271"/>
                      <a:gd name="connsiteY2" fmla="*/ 0 h 1079117"/>
                      <a:gd name="connsiteX3" fmla="*/ 636035 w 760271"/>
                      <a:gd name="connsiteY3" fmla="*/ 0 h 1079117"/>
                      <a:gd name="connsiteX4" fmla="*/ 758861 w 760271"/>
                      <a:gd name="connsiteY4" fmla="*/ 127512 h 1079117"/>
                      <a:gd name="connsiteX5" fmla="*/ 714889 w 760271"/>
                      <a:gd name="connsiteY5" fmla="*/ 355301 h 1079117"/>
                      <a:gd name="connsiteX6" fmla="*/ 661527 w 760271"/>
                      <a:gd name="connsiteY6" fmla="*/ 554139 h 1079117"/>
                      <a:gd name="connsiteX7" fmla="*/ 736743 w 760271"/>
                      <a:gd name="connsiteY7" fmla="*/ 875371 h 1079117"/>
                      <a:gd name="connsiteX8" fmla="*/ 561607 w 760271"/>
                      <a:gd name="connsiteY8" fmla="*/ 1048721 h 1079117"/>
                      <a:gd name="connsiteX9" fmla="*/ 365456 w 760271"/>
                      <a:gd name="connsiteY9" fmla="*/ 1076831 h 1079117"/>
                      <a:gd name="connsiteX10" fmla="*/ 140425 w 760271"/>
                      <a:gd name="connsiteY10" fmla="*/ 1020836 h 1079117"/>
                      <a:gd name="connsiteX11" fmla="*/ 3 w 760271"/>
                      <a:gd name="connsiteY11" fmla="*/ 728340 h 1079117"/>
                      <a:gd name="connsiteX12" fmla="*/ 83922 w 760271"/>
                      <a:gd name="connsiteY12" fmla="*/ 540982 h 1079117"/>
                      <a:gd name="connsiteX13" fmla="*/ 50392 w 760271"/>
                      <a:gd name="connsiteY13" fmla="*/ 323403 h 1079117"/>
                      <a:gd name="connsiteX0" fmla="*/ 50392 w 760271"/>
                      <a:gd name="connsiteY0" fmla="*/ 323403 h 1079117"/>
                      <a:gd name="connsiteX1" fmla="*/ 3949 w 760271"/>
                      <a:gd name="connsiteY1" fmla="*/ 127512 h 1079117"/>
                      <a:gd name="connsiteX2" fmla="*/ 107981 w 760271"/>
                      <a:gd name="connsiteY2" fmla="*/ 0 h 1079117"/>
                      <a:gd name="connsiteX3" fmla="*/ 636035 w 760271"/>
                      <a:gd name="connsiteY3" fmla="*/ 0 h 1079117"/>
                      <a:gd name="connsiteX4" fmla="*/ 758861 w 760271"/>
                      <a:gd name="connsiteY4" fmla="*/ 127512 h 1079117"/>
                      <a:gd name="connsiteX5" fmla="*/ 714889 w 760271"/>
                      <a:gd name="connsiteY5" fmla="*/ 355301 h 1079117"/>
                      <a:gd name="connsiteX6" fmla="*/ 661527 w 760271"/>
                      <a:gd name="connsiteY6" fmla="*/ 554139 h 1079117"/>
                      <a:gd name="connsiteX7" fmla="*/ 736743 w 760271"/>
                      <a:gd name="connsiteY7" fmla="*/ 789321 h 1079117"/>
                      <a:gd name="connsiteX8" fmla="*/ 561607 w 760271"/>
                      <a:gd name="connsiteY8" fmla="*/ 1048721 h 1079117"/>
                      <a:gd name="connsiteX9" fmla="*/ 365456 w 760271"/>
                      <a:gd name="connsiteY9" fmla="*/ 1076831 h 1079117"/>
                      <a:gd name="connsiteX10" fmla="*/ 140425 w 760271"/>
                      <a:gd name="connsiteY10" fmla="*/ 1020836 h 1079117"/>
                      <a:gd name="connsiteX11" fmla="*/ 3 w 760271"/>
                      <a:gd name="connsiteY11" fmla="*/ 728340 h 1079117"/>
                      <a:gd name="connsiteX12" fmla="*/ 83922 w 760271"/>
                      <a:gd name="connsiteY12" fmla="*/ 540982 h 1079117"/>
                      <a:gd name="connsiteX13" fmla="*/ 50392 w 760271"/>
                      <a:gd name="connsiteY13" fmla="*/ 323403 h 1079117"/>
                      <a:gd name="connsiteX0" fmla="*/ 50392 w 763059"/>
                      <a:gd name="connsiteY0" fmla="*/ 323403 h 1079117"/>
                      <a:gd name="connsiteX1" fmla="*/ 3949 w 763059"/>
                      <a:gd name="connsiteY1" fmla="*/ 127512 h 1079117"/>
                      <a:gd name="connsiteX2" fmla="*/ 107981 w 763059"/>
                      <a:gd name="connsiteY2" fmla="*/ 0 h 1079117"/>
                      <a:gd name="connsiteX3" fmla="*/ 636035 w 763059"/>
                      <a:gd name="connsiteY3" fmla="*/ 0 h 1079117"/>
                      <a:gd name="connsiteX4" fmla="*/ 758861 w 763059"/>
                      <a:gd name="connsiteY4" fmla="*/ 127512 h 1079117"/>
                      <a:gd name="connsiteX5" fmla="*/ 750695 w 763059"/>
                      <a:gd name="connsiteY5" fmla="*/ 315585 h 1079117"/>
                      <a:gd name="connsiteX6" fmla="*/ 661527 w 763059"/>
                      <a:gd name="connsiteY6" fmla="*/ 554139 h 1079117"/>
                      <a:gd name="connsiteX7" fmla="*/ 736743 w 763059"/>
                      <a:gd name="connsiteY7" fmla="*/ 789321 h 1079117"/>
                      <a:gd name="connsiteX8" fmla="*/ 561607 w 763059"/>
                      <a:gd name="connsiteY8" fmla="*/ 1048721 h 1079117"/>
                      <a:gd name="connsiteX9" fmla="*/ 365456 w 763059"/>
                      <a:gd name="connsiteY9" fmla="*/ 1076831 h 1079117"/>
                      <a:gd name="connsiteX10" fmla="*/ 140425 w 763059"/>
                      <a:gd name="connsiteY10" fmla="*/ 1020836 h 1079117"/>
                      <a:gd name="connsiteX11" fmla="*/ 3 w 763059"/>
                      <a:gd name="connsiteY11" fmla="*/ 728340 h 1079117"/>
                      <a:gd name="connsiteX12" fmla="*/ 83922 w 763059"/>
                      <a:gd name="connsiteY12" fmla="*/ 540982 h 1079117"/>
                      <a:gd name="connsiteX13" fmla="*/ 50392 w 763059"/>
                      <a:gd name="connsiteY13" fmla="*/ 323403 h 1079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763059" h="1079117">
                        <a:moveTo>
                          <a:pt x="50392" y="323403"/>
                        </a:moveTo>
                        <a:cubicBezTo>
                          <a:pt x="80518" y="248975"/>
                          <a:pt x="-5649" y="181412"/>
                          <a:pt x="3949" y="127512"/>
                        </a:cubicBezTo>
                        <a:cubicBezTo>
                          <a:pt x="13547" y="73612"/>
                          <a:pt x="13266" y="21252"/>
                          <a:pt x="107981" y="0"/>
                        </a:cubicBezTo>
                        <a:lnTo>
                          <a:pt x="636035" y="0"/>
                        </a:lnTo>
                        <a:cubicBezTo>
                          <a:pt x="735654" y="28340"/>
                          <a:pt x="739751" y="74915"/>
                          <a:pt x="758861" y="127512"/>
                        </a:cubicBezTo>
                        <a:cubicBezTo>
                          <a:pt x="777971" y="180110"/>
                          <a:pt x="724114" y="251790"/>
                          <a:pt x="750695" y="315585"/>
                        </a:cubicBezTo>
                        <a:cubicBezTo>
                          <a:pt x="765352" y="462939"/>
                          <a:pt x="646870" y="406785"/>
                          <a:pt x="661527" y="554139"/>
                        </a:cubicBezTo>
                        <a:cubicBezTo>
                          <a:pt x="671680" y="652391"/>
                          <a:pt x="753396" y="706891"/>
                          <a:pt x="736743" y="789321"/>
                        </a:cubicBezTo>
                        <a:cubicBezTo>
                          <a:pt x="720090" y="871751"/>
                          <a:pt x="642883" y="1003009"/>
                          <a:pt x="561607" y="1048721"/>
                        </a:cubicBezTo>
                        <a:cubicBezTo>
                          <a:pt x="478559" y="1082028"/>
                          <a:pt x="435653" y="1081478"/>
                          <a:pt x="365456" y="1076831"/>
                        </a:cubicBezTo>
                        <a:cubicBezTo>
                          <a:pt x="295259" y="1072184"/>
                          <a:pt x="201334" y="1094363"/>
                          <a:pt x="140425" y="1020836"/>
                        </a:cubicBezTo>
                        <a:cubicBezTo>
                          <a:pt x="79516" y="947309"/>
                          <a:pt x="469" y="818245"/>
                          <a:pt x="3" y="728340"/>
                        </a:cubicBezTo>
                        <a:cubicBezTo>
                          <a:pt x="-463" y="638435"/>
                          <a:pt x="75524" y="608471"/>
                          <a:pt x="83922" y="540982"/>
                        </a:cubicBezTo>
                        <a:cubicBezTo>
                          <a:pt x="92320" y="473493"/>
                          <a:pt x="-4076" y="406961"/>
                          <a:pt x="50392" y="323403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/>
                  </a:p>
                </p:txBody>
              </p:sp>
            </p:grpSp>
          </p:grpSp>
          <p:sp>
            <p:nvSpPr>
              <p:cNvPr id="20" name="Ovál 19">
                <a:extLst>
                  <a:ext uri="{FF2B5EF4-FFF2-40B4-BE49-F238E27FC236}">
                    <a16:creationId xmlns:a16="http://schemas.microsoft.com/office/drawing/2014/main" id="{D810F3A0-B9B5-474B-9CB5-1FD9E124E3C9}"/>
                  </a:ext>
                </a:extLst>
              </p:cNvPr>
              <p:cNvSpPr/>
              <p:nvPr/>
            </p:nvSpPr>
            <p:spPr>
              <a:xfrm>
                <a:off x="3181303" y="2310354"/>
                <a:ext cx="713233" cy="77558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1" name="Ovál 20">
                <a:extLst>
                  <a:ext uri="{FF2B5EF4-FFF2-40B4-BE49-F238E27FC236}">
                    <a16:creationId xmlns:a16="http://schemas.microsoft.com/office/drawing/2014/main" id="{36054AD6-BE03-46F4-B478-4E2A021C2272}"/>
                  </a:ext>
                </a:extLst>
              </p:cNvPr>
              <p:cNvSpPr/>
              <p:nvPr/>
            </p:nvSpPr>
            <p:spPr>
              <a:xfrm>
                <a:off x="2474593" y="2321547"/>
                <a:ext cx="713233" cy="77558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grpSp>
          <p:nvGrpSpPr>
            <p:cNvPr id="10" name="Skupina 95">
              <a:extLst>
                <a:ext uri="{FF2B5EF4-FFF2-40B4-BE49-F238E27FC236}">
                  <a16:creationId xmlns:a16="http://schemas.microsoft.com/office/drawing/2014/main" id="{5F0C1D7C-B6E7-40C2-8088-D7B8621B2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93063" y="3178175"/>
              <a:ext cx="819150" cy="2873375"/>
              <a:chOff x="8073085" y="695518"/>
              <a:chExt cx="819395" cy="2873338"/>
            </a:xfrm>
          </p:grpSpPr>
          <p:grpSp>
            <p:nvGrpSpPr>
              <p:cNvPr id="13" name="Skupina 12">
                <a:extLst>
                  <a:ext uri="{FF2B5EF4-FFF2-40B4-BE49-F238E27FC236}">
                    <a16:creationId xmlns:a16="http://schemas.microsoft.com/office/drawing/2014/main" id="{3B1A35CB-5557-4493-8580-CE231AB6CB96}"/>
                  </a:ext>
                </a:extLst>
              </p:cNvPr>
              <p:cNvGrpSpPr/>
              <p:nvPr/>
            </p:nvGrpSpPr>
            <p:grpSpPr>
              <a:xfrm>
                <a:off x="8073085" y="695518"/>
                <a:ext cx="819395" cy="2873338"/>
                <a:chOff x="7758629" y="1312509"/>
                <a:chExt cx="322292" cy="1229469"/>
              </a:xfrm>
              <a:solidFill>
                <a:srgbClr val="FF0066"/>
              </a:solidFill>
            </p:grpSpPr>
            <p:sp>
              <p:nvSpPr>
                <p:cNvPr id="15" name="Ovál 14">
                  <a:extLst>
                    <a:ext uri="{FF2B5EF4-FFF2-40B4-BE49-F238E27FC236}">
                      <a16:creationId xmlns:a16="http://schemas.microsoft.com/office/drawing/2014/main" id="{4D10FE68-699E-4A57-AE0E-53C210CDF649}"/>
                    </a:ext>
                  </a:extLst>
                </p:cNvPr>
                <p:cNvSpPr/>
                <p:nvPr/>
              </p:nvSpPr>
              <p:spPr>
                <a:xfrm>
                  <a:off x="7758629" y="1312509"/>
                  <a:ext cx="322292" cy="364881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16" name="Obdélník 15">
                  <a:extLst>
                    <a:ext uri="{FF2B5EF4-FFF2-40B4-BE49-F238E27FC236}">
                      <a16:creationId xmlns:a16="http://schemas.microsoft.com/office/drawing/2014/main" id="{65966C58-BCDA-4F92-8341-5E7F541029ED}"/>
                    </a:ext>
                  </a:extLst>
                </p:cNvPr>
                <p:cNvSpPr/>
                <p:nvPr/>
              </p:nvSpPr>
              <p:spPr>
                <a:xfrm>
                  <a:off x="7926181" y="2155065"/>
                  <a:ext cx="123393" cy="3869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17" name="Obdélník 16">
                  <a:extLst>
                    <a:ext uri="{FF2B5EF4-FFF2-40B4-BE49-F238E27FC236}">
                      <a16:creationId xmlns:a16="http://schemas.microsoft.com/office/drawing/2014/main" id="{E6729164-324A-4D5A-9B26-53E4BE84230F}"/>
                    </a:ext>
                  </a:extLst>
                </p:cNvPr>
                <p:cNvSpPr/>
                <p:nvPr/>
              </p:nvSpPr>
              <p:spPr>
                <a:xfrm>
                  <a:off x="7798811" y="2155064"/>
                  <a:ext cx="112917" cy="3869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18" name="Zaoblený obdélník 101">
                  <a:extLst>
                    <a:ext uri="{FF2B5EF4-FFF2-40B4-BE49-F238E27FC236}">
                      <a16:creationId xmlns:a16="http://schemas.microsoft.com/office/drawing/2014/main" id="{044C2AF4-D0D0-4982-892D-4AD8EB95DB53}"/>
                    </a:ext>
                  </a:extLst>
                </p:cNvPr>
                <p:cNvSpPr/>
                <p:nvPr/>
              </p:nvSpPr>
              <p:spPr>
                <a:xfrm>
                  <a:off x="7758629" y="1677390"/>
                  <a:ext cx="320123" cy="497462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</p:grp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D5A4D28D-AB23-4753-833D-51A62F16F64B}"/>
                  </a:ext>
                </a:extLst>
              </p:cNvPr>
              <p:cNvCxnSpPr/>
              <p:nvPr/>
            </p:nvCxnSpPr>
            <p:spPr>
              <a:xfrm>
                <a:off x="8336729" y="2728195"/>
                <a:ext cx="0" cy="392169"/>
              </a:xfrm>
              <a:prstGeom prst="line">
                <a:avLst/>
              </a:prstGeom>
              <a:ln w="57150">
                <a:solidFill>
                  <a:srgbClr val="3366CC"/>
                </a:solidFill>
                <a:prstDash val="sysDot"/>
              </a:ln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bdélník 102">
              <a:extLst>
                <a:ext uri="{FF2B5EF4-FFF2-40B4-BE49-F238E27FC236}">
                  <a16:creationId xmlns:a16="http://schemas.microsoft.com/office/drawing/2014/main" id="{CDD2BD84-472E-4A91-91AF-37B5FA6CB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6938" y="1422400"/>
              <a:ext cx="3154362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cs-CZ" altLang="cs-CZ" sz="1600">
                  <a:latin typeface="Calibri" panose="020F0502020204030204" pitchFamily="34" charset="0"/>
                </a:rPr>
                <a:t> tělo matky trvale obsahuje buňky dítěte (</a:t>
              </a:r>
              <a:r>
                <a:rPr lang="cs-CZ" altLang="cs-CZ" sz="1600" b="1">
                  <a:latin typeface="Calibri" panose="020F0502020204030204" pitchFamily="34" charset="0"/>
                </a:rPr>
                <a:t>fetální mikrochimérismus</a:t>
              </a:r>
              <a:r>
                <a:rPr lang="cs-CZ" altLang="cs-CZ" sz="1600">
                  <a:latin typeface="Calibri" panose="020F0502020204030204" pitchFamily="34" charset="0"/>
                </a:rPr>
                <a:t>) a tělo dítěte buňky matky (</a:t>
              </a:r>
              <a:r>
                <a:rPr lang="cs-CZ" altLang="cs-CZ" sz="1600" b="1">
                  <a:latin typeface="Calibri" panose="020F0502020204030204" pitchFamily="34" charset="0"/>
                </a:rPr>
                <a:t>maternální mikrochimérismus</a:t>
              </a:r>
              <a:r>
                <a:rPr lang="cs-CZ" altLang="cs-CZ" sz="1600">
                  <a:latin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blouk 11">
              <a:extLst>
                <a:ext uri="{FF2B5EF4-FFF2-40B4-BE49-F238E27FC236}">
                  <a16:creationId xmlns:a16="http://schemas.microsoft.com/office/drawing/2014/main" id="{C54B5985-EF91-483A-9AB6-B74CE79F76C1}"/>
                </a:ext>
              </a:extLst>
            </p:cNvPr>
            <p:cNvSpPr/>
            <p:nvPr/>
          </p:nvSpPr>
          <p:spPr>
            <a:xfrm rot="736457">
              <a:off x="5638800" y="849313"/>
              <a:ext cx="1790700" cy="1558925"/>
            </a:xfrm>
            <a:prstGeom prst="arc">
              <a:avLst>
                <a:gd name="adj1" fmla="val 15307833"/>
                <a:gd name="adj2" fmla="val 20136609"/>
              </a:avLst>
            </a:prstGeom>
            <a:ln>
              <a:tailEnd type="stealth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14370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A55862E-6D21-487B-A7D7-C2D613403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51" y="-200675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cs-CZ" sz="3400" b="1" u="sng" dirty="0"/>
              <a:t>Dočasný </a:t>
            </a:r>
            <a:r>
              <a:rPr lang="cs-CZ" sz="3400" b="1" u="sng" dirty="0" err="1"/>
              <a:t>posttransplantační</a:t>
            </a:r>
            <a:r>
              <a:rPr lang="cs-CZ" sz="3400" b="1" u="sng" dirty="0"/>
              <a:t> </a:t>
            </a:r>
            <a:r>
              <a:rPr lang="cs-CZ" sz="3400" b="1" u="sng" dirty="0" err="1"/>
              <a:t>chimerismus</a:t>
            </a:r>
            <a:endParaRPr lang="cs-CZ" sz="3400" b="1" u="sng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A9C8CE5-B923-444A-A024-294166BF52D5}"/>
              </a:ext>
            </a:extLst>
          </p:cNvPr>
          <p:cNvSpPr txBox="1"/>
          <p:nvPr/>
        </p:nvSpPr>
        <p:spPr>
          <a:xfrm>
            <a:off x="611560" y="1484784"/>
            <a:ext cx="7284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DNA je pouze  v leukocytech – záleží na typu derivátu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0612C80-E69A-4344-B569-A35931E551F4}"/>
              </a:ext>
            </a:extLst>
          </p:cNvPr>
          <p:cNvSpPr txBox="1"/>
          <p:nvPr/>
        </p:nvSpPr>
        <p:spPr>
          <a:xfrm>
            <a:off x="323528" y="2204864"/>
            <a:ext cx="798693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cs-CZ" sz="2600" dirty="0"/>
              <a:t>po transplantaci je materiál vybírán na základě </a:t>
            </a:r>
          </a:p>
          <a:p>
            <a:r>
              <a:rPr lang="cs-CZ" sz="2600" dirty="0"/>
              <a:t>     kompatibility „krevních skupin“, tj. </a:t>
            </a:r>
            <a:r>
              <a:rPr lang="cs-CZ" sz="2600" dirty="0" err="1"/>
              <a:t>erytrocytárních</a:t>
            </a:r>
            <a:endParaRPr lang="cs-CZ" sz="2600" dirty="0"/>
          </a:p>
          <a:p>
            <a:r>
              <a:rPr lang="cs-CZ" sz="2600" dirty="0"/>
              <a:t>    antigenů AB0 a </a:t>
            </a:r>
            <a:r>
              <a:rPr lang="cs-CZ" sz="2600" dirty="0" err="1"/>
              <a:t>Rh</a:t>
            </a:r>
            <a:r>
              <a:rPr lang="cs-CZ" sz="2600" dirty="0"/>
              <a:t> systémech</a:t>
            </a:r>
          </a:p>
          <a:p>
            <a:pPr marL="285750" indent="-285750">
              <a:buFontTx/>
              <a:buChar char="-"/>
            </a:pPr>
            <a:r>
              <a:rPr lang="cs-CZ" sz="2600" dirty="0"/>
              <a:t>žádná souvislost s identifikačním profilem DNA</a:t>
            </a:r>
          </a:p>
          <a:p>
            <a:endParaRPr lang="cs-CZ" sz="2600" dirty="0"/>
          </a:p>
          <a:p>
            <a:pPr marL="285750" indent="-285750">
              <a:buFontTx/>
              <a:buChar char="-"/>
            </a:pPr>
            <a:r>
              <a:rPr lang="cs-CZ" sz="2600" dirty="0"/>
              <a:t>po </a:t>
            </a:r>
            <a:r>
              <a:rPr lang="cs-CZ" sz="2600" dirty="0" err="1"/>
              <a:t>transplataci</a:t>
            </a:r>
            <a:r>
              <a:rPr lang="cs-CZ" sz="2600" dirty="0"/>
              <a:t> se v krvi objeví smíšený profil DNA</a:t>
            </a:r>
          </a:p>
          <a:p>
            <a:pPr marL="285750" indent="-285750">
              <a:buFontTx/>
              <a:buChar char="-"/>
            </a:pPr>
            <a:r>
              <a:rPr lang="cs-CZ" sz="2600" dirty="0"/>
              <a:t>postupně se „</a:t>
            </a:r>
            <a:r>
              <a:rPr lang="cs-CZ" sz="2600" dirty="0" err="1"/>
              <a:t>vyředí</a:t>
            </a:r>
            <a:r>
              <a:rPr lang="cs-CZ" sz="2600" dirty="0"/>
              <a:t>“ a vrátí se k původnímu čistému </a:t>
            </a:r>
          </a:p>
          <a:p>
            <a:r>
              <a:rPr lang="cs-CZ" sz="2600" dirty="0"/>
              <a:t>   profilu pacienta</a:t>
            </a:r>
          </a:p>
          <a:p>
            <a:pPr marL="285750" indent="-285750">
              <a:buFontTx/>
              <a:buChar char="-"/>
            </a:pPr>
            <a:endParaRPr lang="cs-CZ" sz="2600" dirty="0"/>
          </a:p>
          <a:p>
            <a:pPr marL="285750" indent="-285750">
              <a:buFontTx/>
              <a:buChar char="-"/>
            </a:pPr>
            <a:r>
              <a:rPr lang="cs-CZ" sz="2600" dirty="0"/>
              <a:t>tedy měl by </a:t>
            </a:r>
          </a:p>
        </p:txBody>
      </p:sp>
    </p:spTree>
    <p:extLst>
      <p:ext uri="{BB962C8B-B14F-4D97-AF65-F5344CB8AC3E}">
        <p14:creationId xmlns:p14="http://schemas.microsoft.com/office/powerpoint/2010/main" val="24461320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206946A-89E8-44E4-9C5F-E48F2795F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AA7D67F-A489-4BE3-A523-749C2712A2DC}"/>
              </a:ext>
            </a:extLst>
          </p:cNvPr>
          <p:cNvGrpSpPr/>
          <p:nvPr/>
        </p:nvGrpSpPr>
        <p:grpSpPr>
          <a:xfrm>
            <a:off x="1115616" y="762000"/>
            <a:ext cx="7386638" cy="5409591"/>
            <a:chOff x="1663700" y="678472"/>
            <a:chExt cx="7386638" cy="5409591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369373B9-F860-4F93-B11F-F1F83F3FB2A0}"/>
                </a:ext>
              </a:extLst>
            </p:cNvPr>
            <p:cNvGrpSpPr/>
            <p:nvPr/>
          </p:nvGrpSpPr>
          <p:grpSpPr>
            <a:xfrm>
              <a:off x="1906352" y="680554"/>
              <a:ext cx="667753" cy="2280394"/>
              <a:chOff x="2134611" y="1128920"/>
              <a:chExt cx="819395" cy="2873338"/>
            </a:xfrm>
            <a:solidFill>
              <a:srgbClr val="37CBFF"/>
            </a:solidFill>
          </p:grpSpPr>
          <p:grpSp>
            <p:nvGrpSpPr>
              <p:cNvPr id="38" name="Skupina 37">
                <a:extLst>
                  <a:ext uri="{FF2B5EF4-FFF2-40B4-BE49-F238E27FC236}">
                    <a16:creationId xmlns:a16="http://schemas.microsoft.com/office/drawing/2014/main" id="{D0695C07-51C7-4E54-9D3C-7332785A492E}"/>
                  </a:ext>
                </a:extLst>
              </p:cNvPr>
              <p:cNvGrpSpPr/>
              <p:nvPr/>
            </p:nvGrpSpPr>
            <p:grpSpPr>
              <a:xfrm>
                <a:off x="2134611" y="1128920"/>
                <a:ext cx="819395" cy="2873338"/>
                <a:chOff x="7758629" y="1312509"/>
                <a:chExt cx="322292" cy="1229469"/>
              </a:xfrm>
              <a:grpFill/>
            </p:grpSpPr>
            <p:sp>
              <p:nvSpPr>
                <p:cNvPr id="40" name="Ovál 39">
                  <a:extLst>
                    <a:ext uri="{FF2B5EF4-FFF2-40B4-BE49-F238E27FC236}">
                      <a16:creationId xmlns:a16="http://schemas.microsoft.com/office/drawing/2014/main" id="{3C28D1AC-EF3A-4EA8-9A6B-A8B2A6AE4DB4}"/>
                    </a:ext>
                  </a:extLst>
                </p:cNvPr>
                <p:cNvSpPr/>
                <p:nvPr/>
              </p:nvSpPr>
              <p:spPr>
                <a:xfrm>
                  <a:off x="7758629" y="1312509"/>
                  <a:ext cx="322292" cy="364881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41" name="Obdélník 40">
                  <a:extLst>
                    <a:ext uri="{FF2B5EF4-FFF2-40B4-BE49-F238E27FC236}">
                      <a16:creationId xmlns:a16="http://schemas.microsoft.com/office/drawing/2014/main" id="{B5CE8ECB-B804-4351-8A2C-F607CF6C6B1D}"/>
                    </a:ext>
                  </a:extLst>
                </p:cNvPr>
                <p:cNvSpPr/>
                <p:nvPr/>
              </p:nvSpPr>
              <p:spPr>
                <a:xfrm>
                  <a:off x="7926181" y="2155065"/>
                  <a:ext cx="123393" cy="3869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42" name="Obdélník 41">
                  <a:extLst>
                    <a:ext uri="{FF2B5EF4-FFF2-40B4-BE49-F238E27FC236}">
                      <a16:creationId xmlns:a16="http://schemas.microsoft.com/office/drawing/2014/main" id="{D4A4B30D-828A-44B4-84C6-8D91B12F9BDF}"/>
                    </a:ext>
                  </a:extLst>
                </p:cNvPr>
                <p:cNvSpPr/>
                <p:nvPr/>
              </p:nvSpPr>
              <p:spPr>
                <a:xfrm>
                  <a:off x="7798811" y="2155064"/>
                  <a:ext cx="112917" cy="3869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43" name="Zaoblený obdélník 30">
                  <a:extLst>
                    <a:ext uri="{FF2B5EF4-FFF2-40B4-BE49-F238E27FC236}">
                      <a16:creationId xmlns:a16="http://schemas.microsoft.com/office/drawing/2014/main" id="{D1934A4B-E995-403F-8E9F-D6C60010A0B4}"/>
                    </a:ext>
                  </a:extLst>
                </p:cNvPr>
                <p:cNvSpPr/>
                <p:nvPr/>
              </p:nvSpPr>
              <p:spPr>
                <a:xfrm>
                  <a:off x="7758629" y="1677390"/>
                  <a:ext cx="320123" cy="497462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</p:grpSp>
          <p:cxnSp>
            <p:nvCxnSpPr>
              <p:cNvPr id="39" name="Přímá spojnice 38">
                <a:extLst>
                  <a:ext uri="{FF2B5EF4-FFF2-40B4-BE49-F238E27FC236}">
                    <a16:creationId xmlns:a16="http://schemas.microsoft.com/office/drawing/2014/main" id="{E0DFD6D7-F626-43DF-834C-7DEC69F1B319}"/>
                  </a:ext>
                </a:extLst>
              </p:cNvPr>
              <p:cNvCxnSpPr/>
              <p:nvPr/>
            </p:nvCxnSpPr>
            <p:spPr>
              <a:xfrm>
                <a:off x="2569463" y="2016935"/>
                <a:ext cx="0" cy="432119"/>
              </a:xfrm>
              <a:prstGeom prst="line">
                <a:avLst/>
              </a:prstGeom>
              <a:grpFill/>
              <a:ln w="114300">
                <a:solidFill>
                  <a:srgbClr val="3366CC"/>
                </a:solidFill>
                <a:prstDash val="solid"/>
              </a:ln>
              <a:effectLst>
                <a:softEdge rad="3175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0465588B-7310-416A-94E3-1A362CA90B50}"/>
                </a:ext>
              </a:extLst>
            </p:cNvPr>
            <p:cNvGrpSpPr/>
            <p:nvPr/>
          </p:nvGrpSpPr>
          <p:grpSpPr>
            <a:xfrm>
              <a:off x="1904104" y="3458499"/>
              <a:ext cx="667753" cy="2280394"/>
              <a:chOff x="4716016" y="1270644"/>
              <a:chExt cx="819395" cy="2873338"/>
            </a:xfrm>
            <a:solidFill>
              <a:srgbClr val="FF6699"/>
            </a:solidFill>
          </p:grpSpPr>
          <p:grpSp>
            <p:nvGrpSpPr>
              <p:cNvPr id="32" name="Skupina 31">
                <a:extLst>
                  <a:ext uri="{FF2B5EF4-FFF2-40B4-BE49-F238E27FC236}">
                    <a16:creationId xmlns:a16="http://schemas.microsoft.com/office/drawing/2014/main" id="{8D0494D9-F04A-463C-AF45-686CBA03A1BA}"/>
                  </a:ext>
                </a:extLst>
              </p:cNvPr>
              <p:cNvGrpSpPr/>
              <p:nvPr/>
            </p:nvGrpSpPr>
            <p:grpSpPr>
              <a:xfrm>
                <a:off x="4716016" y="1270644"/>
                <a:ext cx="819395" cy="2873338"/>
                <a:chOff x="7758629" y="1312509"/>
                <a:chExt cx="322292" cy="1229469"/>
              </a:xfrm>
              <a:grpFill/>
            </p:grpSpPr>
            <p:sp>
              <p:nvSpPr>
                <p:cNvPr id="34" name="Ovál 33">
                  <a:extLst>
                    <a:ext uri="{FF2B5EF4-FFF2-40B4-BE49-F238E27FC236}">
                      <a16:creationId xmlns:a16="http://schemas.microsoft.com/office/drawing/2014/main" id="{69680D08-533C-4160-B29F-B294AC6B9E4B}"/>
                    </a:ext>
                  </a:extLst>
                </p:cNvPr>
                <p:cNvSpPr/>
                <p:nvPr/>
              </p:nvSpPr>
              <p:spPr>
                <a:xfrm>
                  <a:off x="7758629" y="1312509"/>
                  <a:ext cx="322292" cy="364881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35" name="Obdélník 34">
                  <a:extLst>
                    <a:ext uri="{FF2B5EF4-FFF2-40B4-BE49-F238E27FC236}">
                      <a16:creationId xmlns:a16="http://schemas.microsoft.com/office/drawing/2014/main" id="{374E47F2-E6CE-43D9-917F-9CFAC137613E}"/>
                    </a:ext>
                  </a:extLst>
                </p:cNvPr>
                <p:cNvSpPr/>
                <p:nvPr/>
              </p:nvSpPr>
              <p:spPr>
                <a:xfrm>
                  <a:off x="7926181" y="2155065"/>
                  <a:ext cx="123393" cy="3869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36" name="Obdélník 35">
                  <a:extLst>
                    <a:ext uri="{FF2B5EF4-FFF2-40B4-BE49-F238E27FC236}">
                      <a16:creationId xmlns:a16="http://schemas.microsoft.com/office/drawing/2014/main" id="{47875FEC-9C79-425A-848E-BFDDDF30FA15}"/>
                    </a:ext>
                  </a:extLst>
                </p:cNvPr>
                <p:cNvSpPr/>
                <p:nvPr/>
              </p:nvSpPr>
              <p:spPr>
                <a:xfrm>
                  <a:off x="7798811" y="2155064"/>
                  <a:ext cx="112917" cy="3869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37" name="Zaoblený obdélník 37">
                  <a:extLst>
                    <a:ext uri="{FF2B5EF4-FFF2-40B4-BE49-F238E27FC236}">
                      <a16:creationId xmlns:a16="http://schemas.microsoft.com/office/drawing/2014/main" id="{53C5B996-DD81-4A97-BB98-7591F9734527}"/>
                    </a:ext>
                  </a:extLst>
                </p:cNvPr>
                <p:cNvSpPr/>
                <p:nvPr/>
              </p:nvSpPr>
              <p:spPr>
                <a:xfrm>
                  <a:off x="7758629" y="1677390"/>
                  <a:ext cx="320123" cy="497462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</p:grpSp>
          <p:cxnSp>
            <p:nvCxnSpPr>
              <p:cNvPr id="33" name="Přímá spojnice 32">
                <a:extLst>
                  <a:ext uri="{FF2B5EF4-FFF2-40B4-BE49-F238E27FC236}">
                    <a16:creationId xmlns:a16="http://schemas.microsoft.com/office/drawing/2014/main" id="{BB39C96E-58AA-4898-B49D-41BA05896494}"/>
                  </a:ext>
                </a:extLst>
              </p:cNvPr>
              <p:cNvCxnSpPr/>
              <p:nvPr/>
            </p:nvCxnSpPr>
            <p:spPr>
              <a:xfrm>
                <a:off x="5139339" y="2123392"/>
                <a:ext cx="0" cy="432119"/>
              </a:xfrm>
              <a:prstGeom prst="line">
                <a:avLst/>
              </a:prstGeom>
              <a:grpFill/>
              <a:ln w="114300">
                <a:solidFill>
                  <a:srgbClr val="C00000"/>
                </a:solidFill>
                <a:prstDash val="solid"/>
              </a:ln>
              <a:effectLst>
                <a:softEdge rad="3175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806A1A12-8E73-4C30-8A00-FFAF40AF7669}"/>
                </a:ext>
              </a:extLst>
            </p:cNvPr>
            <p:cNvGrpSpPr/>
            <p:nvPr/>
          </p:nvGrpSpPr>
          <p:grpSpPr>
            <a:xfrm>
              <a:off x="4159001" y="678472"/>
              <a:ext cx="667753" cy="2280394"/>
              <a:chOff x="7758629" y="1312509"/>
              <a:chExt cx="322292" cy="1229469"/>
            </a:xfrm>
            <a:solidFill>
              <a:srgbClr val="37CBFF"/>
            </a:solidFill>
          </p:grpSpPr>
          <p:sp>
            <p:nvSpPr>
              <p:cNvPr id="28" name="Ovál 27">
                <a:extLst>
                  <a:ext uri="{FF2B5EF4-FFF2-40B4-BE49-F238E27FC236}">
                    <a16:creationId xmlns:a16="http://schemas.microsoft.com/office/drawing/2014/main" id="{D41E847A-4200-4D49-98CE-9EE2BA685E68}"/>
                  </a:ext>
                </a:extLst>
              </p:cNvPr>
              <p:cNvSpPr/>
              <p:nvPr/>
            </p:nvSpPr>
            <p:spPr>
              <a:xfrm>
                <a:off x="7758629" y="1312509"/>
                <a:ext cx="322292" cy="364881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9" name="Obdélník 28">
                <a:extLst>
                  <a:ext uri="{FF2B5EF4-FFF2-40B4-BE49-F238E27FC236}">
                    <a16:creationId xmlns:a16="http://schemas.microsoft.com/office/drawing/2014/main" id="{A01F2666-A87E-4B0E-AEE1-258D47B03691}"/>
                  </a:ext>
                </a:extLst>
              </p:cNvPr>
              <p:cNvSpPr/>
              <p:nvPr/>
            </p:nvSpPr>
            <p:spPr>
              <a:xfrm>
                <a:off x="7926181" y="2155065"/>
                <a:ext cx="123393" cy="386913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0" name="Obdélník 29">
                <a:extLst>
                  <a:ext uri="{FF2B5EF4-FFF2-40B4-BE49-F238E27FC236}">
                    <a16:creationId xmlns:a16="http://schemas.microsoft.com/office/drawing/2014/main" id="{FEF5B8C4-A14F-48FC-88C4-43CC19C82363}"/>
                  </a:ext>
                </a:extLst>
              </p:cNvPr>
              <p:cNvSpPr/>
              <p:nvPr/>
            </p:nvSpPr>
            <p:spPr>
              <a:xfrm>
                <a:off x="7798811" y="2155064"/>
                <a:ext cx="112917" cy="386913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1" name="Zaoblený obdélník 51">
                <a:extLst>
                  <a:ext uri="{FF2B5EF4-FFF2-40B4-BE49-F238E27FC236}">
                    <a16:creationId xmlns:a16="http://schemas.microsoft.com/office/drawing/2014/main" id="{A513BEEE-4C0D-4673-B390-582DD1B86237}"/>
                  </a:ext>
                </a:extLst>
              </p:cNvPr>
              <p:cNvSpPr/>
              <p:nvPr/>
            </p:nvSpPr>
            <p:spPr>
              <a:xfrm>
                <a:off x="7758629" y="1677390"/>
                <a:ext cx="320123" cy="497462"/>
              </a:xfrm>
              <a:prstGeom prst="round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F4B8DB0-43EA-4299-97A3-0C4ABEA84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287792">
              <a:off x="2205038" y="3925888"/>
              <a:ext cx="1030287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481C90E1-665D-4058-93D6-7CF68623226E}"/>
                </a:ext>
              </a:extLst>
            </p:cNvPr>
            <p:cNvSpPr/>
            <p:nvPr/>
          </p:nvSpPr>
          <p:spPr>
            <a:xfrm>
              <a:off x="3844727" y="4067188"/>
              <a:ext cx="144016" cy="1361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0C0777DD-2CAC-4907-9973-B7D70124E3B7}"/>
                </a:ext>
              </a:extLst>
            </p:cNvPr>
            <p:cNvSpPr/>
            <p:nvPr/>
          </p:nvSpPr>
          <p:spPr>
            <a:xfrm>
              <a:off x="3563888" y="3829346"/>
              <a:ext cx="144016" cy="1361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C000F2C6-B88F-4143-AC17-7AB23F2CA977}"/>
                </a:ext>
              </a:extLst>
            </p:cNvPr>
            <p:cNvCxnSpPr/>
            <p:nvPr/>
          </p:nvCxnSpPr>
          <p:spPr>
            <a:xfrm>
              <a:off x="2984500" y="1728788"/>
              <a:ext cx="857250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Volný tvar 85">
              <a:extLst>
                <a:ext uri="{FF2B5EF4-FFF2-40B4-BE49-F238E27FC236}">
                  <a16:creationId xmlns:a16="http://schemas.microsoft.com/office/drawing/2014/main" id="{730C86DD-8CFE-4F10-A35E-F4C3CA370B9B}"/>
                </a:ext>
              </a:extLst>
            </p:cNvPr>
            <p:cNvSpPr/>
            <p:nvPr/>
          </p:nvSpPr>
          <p:spPr>
            <a:xfrm>
              <a:off x="2755900" y="4002088"/>
              <a:ext cx="742950" cy="304800"/>
            </a:xfrm>
            <a:custGeom>
              <a:avLst/>
              <a:gdLst>
                <a:gd name="connsiteX0" fmla="*/ 0 w 742950"/>
                <a:gd name="connsiteY0" fmla="*/ 304800 h 304800"/>
                <a:gd name="connsiteX1" fmla="*/ 323850 w 742950"/>
                <a:gd name="connsiteY1" fmla="*/ 66675 h 304800"/>
                <a:gd name="connsiteX2" fmla="*/ 742950 w 742950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950" h="304800">
                  <a:moveTo>
                    <a:pt x="0" y="304800"/>
                  </a:moveTo>
                  <a:cubicBezTo>
                    <a:pt x="100012" y="211137"/>
                    <a:pt x="200025" y="117475"/>
                    <a:pt x="323850" y="66675"/>
                  </a:cubicBezTo>
                  <a:cubicBezTo>
                    <a:pt x="447675" y="15875"/>
                    <a:pt x="595312" y="7937"/>
                    <a:pt x="742950" y="0"/>
                  </a:cubicBezTo>
                </a:path>
              </a:pathLst>
            </a:cu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3" name="Volný tvar 87">
              <a:extLst>
                <a:ext uri="{FF2B5EF4-FFF2-40B4-BE49-F238E27FC236}">
                  <a16:creationId xmlns:a16="http://schemas.microsoft.com/office/drawing/2014/main" id="{93373EB2-7015-49C8-8A81-E5FDB758E242}"/>
                </a:ext>
              </a:extLst>
            </p:cNvPr>
            <p:cNvSpPr/>
            <p:nvPr/>
          </p:nvSpPr>
          <p:spPr>
            <a:xfrm rot="16410904" flipV="1">
              <a:off x="3929063" y="3263900"/>
              <a:ext cx="742950" cy="304800"/>
            </a:xfrm>
            <a:custGeom>
              <a:avLst/>
              <a:gdLst>
                <a:gd name="connsiteX0" fmla="*/ 0 w 742950"/>
                <a:gd name="connsiteY0" fmla="*/ 304800 h 304800"/>
                <a:gd name="connsiteX1" fmla="*/ 323850 w 742950"/>
                <a:gd name="connsiteY1" fmla="*/ 66675 h 304800"/>
                <a:gd name="connsiteX2" fmla="*/ 742950 w 742950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950" h="304800">
                  <a:moveTo>
                    <a:pt x="0" y="304800"/>
                  </a:moveTo>
                  <a:cubicBezTo>
                    <a:pt x="100012" y="211137"/>
                    <a:pt x="200025" y="117475"/>
                    <a:pt x="323850" y="66675"/>
                  </a:cubicBezTo>
                  <a:cubicBezTo>
                    <a:pt x="447675" y="15875"/>
                    <a:pt x="595312" y="7937"/>
                    <a:pt x="742950" y="0"/>
                  </a:cubicBezTo>
                </a:path>
              </a:pathLst>
            </a:cu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99524158-9AD8-492F-9207-1CCDC6D96AA5}"/>
                </a:ext>
              </a:extLst>
            </p:cNvPr>
            <p:cNvCxnSpPr/>
            <p:nvPr/>
          </p:nvCxnSpPr>
          <p:spPr>
            <a:xfrm>
              <a:off x="5076825" y="1728788"/>
              <a:ext cx="855663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D2DF2ABE-F929-493E-9A8C-7F41871D0483}"/>
                </a:ext>
              </a:extLst>
            </p:cNvPr>
            <p:cNvGrpSpPr/>
            <p:nvPr/>
          </p:nvGrpSpPr>
          <p:grpSpPr>
            <a:xfrm>
              <a:off x="6208503" y="706569"/>
              <a:ext cx="667753" cy="2280394"/>
              <a:chOff x="7758629" y="1312509"/>
              <a:chExt cx="322292" cy="1229469"/>
            </a:xfrm>
            <a:solidFill>
              <a:srgbClr val="37CBFF"/>
            </a:solidFill>
          </p:grpSpPr>
          <p:sp>
            <p:nvSpPr>
              <p:cNvPr id="24" name="Ovál 23">
                <a:extLst>
                  <a:ext uri="{FF2B5EF4-FFF2-40B4-BE49-F238E27FC236}">
                    <a16:creationId xmlns:a16="http://schemas.microsoft.com/office/drawing/2014/main" id="{C455C5C4-A581-4818-AE87-22C58FD86061}"/>
                  </a:ext>
                </a:extLst>
              </p:cNvPr>
              <p:cNvSpPr/>
              <p:nvPr/>
            </p:nvSpPr>
            <p:spPr>
              <a:xfrm>
                <a:off x="7758629" y="1312509"/>
                <a:ext cx="322292" cy="364881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5" name="Obdélník 24">
                <a:extLst>
                  <a:ext uri="{FF2B5EF4-FFF2-40B4-BE49-F238E27FC236}">
                    <a16:creationId xmlns:a16="http://schemas.microsoft.com/office/drawing/2014/main" id="{4B8DBE26-37E1-4EA3-BC98-7116E3FE9F3E}"/>
                  </a:ext>
                </a:extLst>
              </p:cNvPr>
              <p:cNvSpPr/>
              <p:nvPr/>
            </p:nvSpPr>
            <p:spPr>
              <a:xfrm>
                <a:off x="7926181" y="2155065"/>
                <a:ext cx="123393" cy="386913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6" name="Obdélník 25">
                <a:extLst>
                  <a:ext uri="{FF2B5EF4-FFF2-40B4-BE49-F238E27FC236}">
                    <a16:creationId xmlns:a16="http://schemas.microsoft.com/office/drawing/2014/main" id="{C98994FB-297D-4BB9-A4CE-7648ED461211}"/>
                  </a:ext>
                </a:extLst>
              </p:cNvPr>
              <p:cNvSpPr/>
              <p:nvPr/>
            </p:nvSpPr>
            <p:spPr>
              <a:xfrm>
                <a:off x="7798811" y="2155064"/>
                <a:ext cx="112917" cy="386913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7" name="Zaoblený obdélník 93">
                <a:extLst>
                  <a:ext uri="{FF2B5EF4-FFF2-40B4-BE49-F238E27FC236}">
                    <a16:creationId xmlns:a16="http://schemas.microsoft.com/office/drawing/2014/main" id="{F13C9A1F-F89C-40A1-9BE1-9109F05E78CD}"/>
                  </a:ext>
                </a:extLst>
              </p:cNvPr>
              <p:cNvSpPr/>
              <p:nvPr/>
            </p:nvSpPr>
            <p:spPr>
              <a:xfrm>
                <a:off x="7758629" y="1677390"/>
                <a:ext cx="320123" cy="497462"/>
              </a:xfrm>
              <a:prstGeom prst="round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DB942EA1-0EDD-468B-8265-A83FDAE8709A}"/>
                </a:ext>
              </a:extLst>
            </p:cNvPr>
            <p:cNvCxnSpPr/>
            <p:nvPr/>
          </p:nvCxnSpPr>
          <p:spPr>
            <a:xfrm>
              <a:off x="6556375" y="1393995"/>
              <a:ext cx="0" cy="342947"/>
            </a:xfrm>
            <a:prstGeom prst="line">
              <a:avLst/>
            </a:prstGeom>
            <a:solidFill>
              <a:srgbClr val="FF6699"/>
            </a:solidFill>
            <a:ln w="114300">
              <a:solidFill>
                <a:srgbClr val="C00000"/>
              </a:solidFill>
              <a:prstDash val="solid"/>
            </a:ln>
            <a:effectLst>
              <a:softEdge rad="3175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95">
              <a:extLst>
                <a:ext uri="{FF2B5EF4-FFF2-40B4-BE49-F238E27FC236}">
                  <a16:creationId xmlns:a16="http://schemas.microsoft.com/office/drawing/2014/main" id="{C1A7F4F4-EE59-4488-B0ED-41E5C08F1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288" y="2959100"/>
              <a:ext cx="90646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600" b="1">
                  <a:latin typeface="Calibri" panose="020F0502020204030204" pitchFamily="34" charset="0"/>
                </a:rPr>
                <a:t>PACIENT</a:t>
              </a:r>
            </a:p>
          </p:txBody>
        </p:sp>
        <p:sp>
          <p:nvSpPr>
            <p:cNvPr id="18" name="Obdélník 96">
              <a:extLst>
                <a:ext uri="{FF2B5EF4-FFF2-40B4-BE49-F238E27FC236}">
                  <a16:creationId xmlns:a16="http://schemas.microsoft.com/office/drawing/2014/main" id="{BA6E36B9-36CD-4149-BFA0-4934372CD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3700" y="5749925"/>
              <a:ext cx="11477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600" b="1">
                  <a:latin typeface="Calibri" panose="020F0502020204030204" pitchFamily="34" charset="0"/>
                </a:rPr>
                <a:t>DÁRCE</a:t>
              </a:r>
            </a:p>
          </p:txBody>
        </p:sp>
        <p:sp>
          <p:nvSpPr>
            <p:cNvPr id="19" name="Obdélník 97">
              <a:extLst>
                <a:ext uri="{FF2B5EF4-FFF2-40B4-BE49-F238E27FC236}">
                  <a16:creationId xmlns:a16="http://schemas.microsoft.com/office/drawing/2014/main" id="{ED8F4C4C-22A4-404D-9AEC-1992B0195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3988" y="1909763"/>
              <a:ext cx="1376362" cy="107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600" dirty="0">
                  <a:latin typeface="Calibri" panose="020F0502020204030204" pitchFamily="34" charset="0"/>
                </a:rPr>
                <a:t>likvidace vlastní kostní dřeně chemoterapií</a:t>
              </a:r>
            </a:p>
          </p:txBody>
        </p:sp>
        <p:sp>
          <p:nvSpPr>
            <p:cNvPr id="20" name="Obdélník 98">
              <a:extLst>
                <a:ext uri="{FF2B5EF4-FFF2-40B4-BE49-F238E27FC236}">
                  <a16:creationId xmlns:a16="http://schemas.microsoft.com/office/drawing/2014/main" id="{0F2DB733-95A8-4279-BC16-24DF1AB53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2513" y="1909763"/>
              <a:ext cx="1376362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600">
                  <a:latin typeface="Calibri" panose="020F0502020204030204" pitchFamily="34" charset="0"/>
                </a:rPr>
                <a:t>transplantace dárcovy kostní dřeně</a:t>
              </a:r>
            </a:p>
          </p:txBody>
        </p:sp>
        <p:sp>
          <p:nvSpPr>
            <p:cNvPr id="21" name="Obdélník 99">
              <a:extLst>
                <a:ext uri="{FF2B5EF4-FFF2-40B4-BE49-F238E27FC236}">
                  <a16:creationId xmlns:a16="http://schemas.microsoft.com/office/drawing/2014/main" id="{349CB7E7-4FA8-4DE2-AFB4-892894756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388" y="4292600"/>
              <a:ext cx="13779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 sz="1600">
                  <a:latin typeface="Calibri" panose="020F0502020204030204" pitchFamily="34" charset="0"/>
                </a:rPr>
                <a:t>odběr dárcovy kostní dřeně</a:t>
              </a:r>
            </a:p>
          </p:txBody>
        </p:sp>
        <p:sp>
          <p:nvSpPr>
            <p:cNvPr id="22" name="Obdélník 100">
              <a:extLst>
                <a:ext uri="{FF2B5EF4-FFF2-40B4-BE49-F238E27FC236}">
                  <a16:creationId xmlns:a16="http://schemas.microsoft.com/office/drawing/2014/main" id="{720F031A-E6B2-47C0-8BF5-E36B7DC34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3257550"/>
              <a:ext cx="2841625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cs-CZ" altLang="cs-CZ" sz="1600">
                  <a:latin typeface="Calibri" panose="020F0502020204030204" pitchFamily="34" charset="0"/>
                </a:rPr>
                <a:t> tělo pacienta trvale obsahuje kostní dřeň dárce; genetický profil buněk kostní dřeně a buněk od nich odvozených je identický s genetickým profilem dárce </a:t>
              </a:r>
            </a:p>
          </p:txBody>
        </p:sp>
        <p:sp>
          <p:nvSpPr>
            <p:cNvPr id="23" name="Oblouk 22">
              <a:extLst>
                <a:ext uri="{FF2B5EF4-FFF2-40B4-BE49-F238E27FC236}">
                  <a16:creationId xmlns:a16="http://schemas.microsoft.com/office/drawing/2014/main" id="{C4E7BE1E-733F-45C5-8A4B-7F3DB8E7669D}"/>
                </a:ext>
              </a:extLst>
            </p:cNvPr>
            <p:cNvSpPr/>
            <p:nvPr/>
          </p:nvSpPr>
          <p:spPr>
            <a:xfrm rot="440219">
              <a:off x="5630863" y="1535113"/>
              <a:ext cx="1790700" cy="3700462"/>
            </a:xfrm>
            <a:prstGeom prst="arc">
              <a:avLst>
                <a:gd name="adj1" fmla="val 15991268"/>
                <a:gd name="adj2" fmla="val 20728525"/>
              </a:avLst>
            </a:prstGeom>
            <a:ln>
              <a:tailEnd type="stealth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7E776D32-1791-44CF-902E-1292C35D2075}"/>
              </a:ext>
            </a:extLst>
          </p:cNvPr>
          <p:cNvGrpSpPr/>
          <p:nvPr/>
        </p:nvGrpSpPr>
        <p:grpSpPr>
          <a:xfrm>
            <a:off x="3038973" y="3701703"/>
            <a:ext cx="443930" cy="585183"/>
            <a:chOff x="3454004" y="3651412"/>
            <a:chExt cx="443930" cy="585183"/>
          </a:xfrm>
        </p:grpSpPr>
        <p:sp>
          <p:nvSpPr>
            <p:cNvPr id="45" name="Ovál 44">
              <a:extLst>
                <a:ext uri="{FF2B5EF4-FFF2-40B4-BE49-F238E27FC236}">
                  <a16:creationId xmlns:a16="http://schemas.microsoft.com/office/drawing/2014/main" id="{10CEF391-1316-4D5D-AB8D-EEDB93F9B4DD}"/>
                </a:ext>
              </a:extLst>
            </p:cNvPr>
            <p:cNvSpPr/>
            <p:nvPr/>
          </p:nvSpPr>
          <p:spPr>
            <a:xfrm flipH="1">
              <a:off x="3590130" y="3651412"/>
              <a:ext cx="133126" cy="21969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CD3B5248-28F7-4BD2-AF14-50A5814A9070}"/>
                </a:ext>
              </a:extLst>
            </p:cNvPr>
            <p:cNvSpPr/>
            <p:nvPr/>
          </p:nvSpPr>
          <p:spPr>
            <a:xfrm flipH="1">
              <a:off x="3753918" y="3761261"/>
              <a:ext cx="144016" cy="21969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47" name="Ovál 46">
              <a:extLst>
                <a:ext uri="{FF2B5EF4-FFF2-40B4-BE49-F238E27FC236}">
                  <a16:creationId xmlns:a16="http://schemas.microsoft.com/office/drawing/2014/main" id="{00786496-0895-4915-8948-64216C7538B1}"/>
                </a:ext>
              </a:extLst>
            </p:cNvPr>
            <p:cNvSpPr/>
            <p:nvPr/>
          </p:nvSpPr>
          <p:spPr>
            <a:xfrm flipH="1">
              <a:off x="3454004" y="4067188"/>
              <a:ext cx="172764" cy="1694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953994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A7B77D9-E4A4-404C-BEAD-20EBF2749E92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algn="ctr"/>
            <a:r>
              <a:rPr lang="cs-CZ" sz="3400" b="1" u="sng" dirty="0" err="1"/>
              <a:t>Chimerismu</a:t>
            </a:r>
            <a:r>
              <a:rPr lang="cs-CZ" sz="3400" b="1" u="sng" dirty="0"/>
              <a:t> trvalý </a:t>
            </a:r>
            <a:r>
              <a:rPr lang="cs-CZ" sz="3400" b="1" u="sng" dirty="0" err="1"/>
              <a:t>posttransplantační</a:t>
            </a:r>
            <a:endParaRPr lang="cs-CZ" sz="3400" b="1" u="sng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F2D9A25-2559-4C7E-8934-2DA149FCB01C}"/>
              </a:ext>
            </a:extLst>
          </p:cNvPr>
          <p:cNvSpPr txBox="1"/>
          <p:nvPr/>
        </p:nvSpPr>
        <p:spPr>
          <a:xfrm>
            <a:off x="683568" y="1651478"/>
            <a:ext cx="7416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Týká se všech </a:t>
            </a:r>
            <a:r>
              <a:rPr lang="cs-CZ" dirty="0" err="1"/>
              <a:t>allotranplantací</a:t>
            </a:r>
            <a:r>
              <a:rPr lang="cs-CZ" dirty="0"/>
              <a:t> (vyjma těch, kde je dárcem MZ dvojče)</a:t>
            </a:r>
          </a:p>
          <a:p>
            <a:endParaRPr lang="cs-CZ" dirty="0"/>
          </a:p>
          <a:p>
            <a:r>
              <a:rPr lang="cs-CZ" dirty="0"/>
              <a:t>Při transplantaci je materiál vybírán na základě kompatibility tkáňových antigenů HLA systému – žádná souvislost s identifikačním profilem DNA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DNA profil dárce se vyskytuje v transplantovaných orgánech a dále ve všech tkáních, do nichž penetrují buňky z tohoto orgánu</a:t>
            </a:r>
          </a:p>
          <a:p>
            <a:endParaRPr lang="cs-CZ" dirty="0"/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5121B051-A598-49A7-9F66-3BD2F36E4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875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9FDC99E7-7069-44D3-8B1B-C58E152C4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A529EF9-B7EF-48AE-A50F-B1DB33D7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31DF89E-713A-4C59-B430-61B37DD50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7488237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29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29336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800"/>
              </a:spcBef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sz="4000" dirty="0">
                <a:solidFill>
                  <a:srgbClr val="4B1F6F"/>
                </a:solidFill>
              </a:rPr>
              <a:t>vzorek elektrickým pulzem nabrán na začátek tenké skleněné kapiláry naplněné polymerem lineárního akrylamidu nebo </a:t>
            </a:r>
            <a:r>
              <a:rPr lang="cs-CZ" sz="4000" dirty="0" err="1">
                <a:solidFill>
                  <a:srgbClr val="4B1F6F"/>
                </a:solidFill>
              </a:rPr>
              <a:t>polydimethylamidu</a:t>
            </a:r>
            <a:endParaRPr lang="cs-CZ" sz="4000" dirty="0">
              <a:solidFill>
                <a:srgbClr val="4B1F6F"/>
              </a:solidFill>
            </a:endParaRPr>
          </a:p>
          <a:p>
            <a:pPr>
              <a:spcBef>
                <a:spcPts val="800"/>
              </a:spcBef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sz="4000" dirty="0">
                <a:solidFill>
                  <a:srgbClr val="4B1F6F"/>
                </a:solidFill>
              </a:rPr>
              <a:t> detekce fragmentů prováděna v průběhu času: každý fragment je již před analýzou označen fluorescenční barvou (zpravidla začleněním označeného </a:t>
            </a:r>
            <a:r>
              <a:rPr lang="cs-CZ" sz="4000" dirty="0" err="1">
                <a:solidFill>
                  <a:srgbClr val="4B1F6F"/>
                </a:solidFill>
              </a:rPr>
              <a:t>primeru</a:t>
            </a:r>
            <a:r>
              <a:rPr lang="cs-CZ" sz="4000" dirty="0">
                <a:solidFill>
                  <a:srgbClr val="4B1F6F"/>
                </a:solidFill>
              </a:rPr>
              <a:t> v průběhu PCR).</a:t>
            </a:r>
          </a:p>
          <a:p>
            <a:pPr>
              <a:spcBef>
                <a:spcPts val="800"/>
              </a:spcBef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sz="4000" dirty="0">
                <a:solidFill>
                  <a:srgbClr val="4B1F6F"/>
                </a:solidFill>
              </a:rPr>
              <a:t>při průchodu fluorescenčně značených fragmentů </a:t>
            </a:r>
            <a:r>
              <a:rPr lang="cs-CZ" sz="4000" dirty="0" err="1">
                <a:solidFill>
                  <a:srgbClr val="4B1F6F"/>
                </a:solidFill>
              </a:rPr>
              <a:t>spec</a:t>
            </a:r>
            <a:r>
              <a:rPr lang="cs-CZ" sz="4000" dirty="0">
                <a:solidFill>
                  <a:srgbClr val="4B1F6F"/>
                </a:solidFill>
              </a:rPr>
              <a:t>. okénkem laserový paprsek vybudí silnou fluorescenci, která je zaznamenána CCD detektorem.</a:t>
            </a:r>
          </a:p>
          <a:p>
            <a:pPr>
              <a:spcBef>
                <a:spcPts val="800"/>
              </a:spcBef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sz="4000" dirty="0">
                <a:solidFill>
                  <a:srgbClr val="4B1F6F"/>
                </a:solidFill>
              </a:rPr>
              <a:t> vnitřní standard (žebříček) – přidáván přímo do analyzovaného vzorku.</a:t>
            </a:r>
          </a:p>
          <a:p>
            <a:pPr>
              <a:spcBef>
                <a:spcPts val="800"/>
              </a:spcBef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sz="4000" dirty="0">
                <a:solidFill>
                  <a:srgbClr val="4B1F6F"/>
                </a:solidFill>
              </a:rPr>
              <a:t>čím kratší fragment je, tím dříve doputuje k okénku v kapiláře</a:t>
            </a:r>
          </a:p>
          <a:p>
            <a:pPr>
              <a:spcBef>
                <a:spcPts val="800"/>
              </a:spcBef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cs-CZ" sz="4000" dirty="0">
                <a:solidFill>
                  <a:srgbClr val="4B1F6F"/>
                </a:solidFill>
              </a:rPr>
              <a:t>délka fragmentu určena podle relativní doby, kterou  fragment potřebuje k dosažení okénka kapiláry (na základě porovnání s velikostním standardem).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Kapilární elektroforéza</a:t>
            </a:r>
          </a:p>
        </p:txBody>
      </p:sp>
    </p:spTree>
    <p:extLst>
      <p:ext uri="{BB962C8B-B14F-4D97-AF65-F5344CB8AC3E}">
        <p14:creationId xmlns:p14="http://schemas.microsoft.com/office/powerpoint/2010/main" val="451092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Genetický analyzátor 3130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2"/>
            <a:ext cx="427547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1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1"/>
            <a:ext cx="792088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01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75"/>
    </mc:Choice>
    <mc:Fallback xmlns="">
      <p:transition spd="slow" advTm="5847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Genetický analyzátor 3500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97" y="1772816"/>
            <a:ext cx="422980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9928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pí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19219</TotalTime>
  <Words>1541</Words>
  <Application>Microsoft Office PowerPoint</Application>
  <PresentationFormat>Předvádění na obrazovce (4:3)</PresentationFormat>
  <Paragraphs>447</Paragraphs>
  <Slides>57</Slides>
  <Notes>0</Notes>
  <HiddenSlides>2</HiddenSlides>
  <MMClips>12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3" baseType="lpstr">
      <vt:lpstr>Calibri</vt:lpstr>
      <vt:lpstr>Comic Sans MS</vt:lpstr>
      <vt:lpstr>Constantia</vt:lpstr>
      <vt:lpstr>Wingdings</vt:lpstr>
      <vt:lpstr>Wingdings 2</vt:lpstr>
      <vt:lpstr>Papír</vt:lpstr>
      <vt:lpstr>Fragmetnační analýza  a  profil DNA</vt:lpstr>
      <vt:lpstr>Elektroforéza</vt:lpstr>
      <vt:lpstr>Princip ELFO</vt:lpstr>
      <vt:lpstr>Prezentace aplikace PowerPoint</vt:lpstr>
      <vt:lpstr>Prezentace aplikace PowerPoint</vt:lpstr>
      <vt:lpstr>Kapilární elektroforéza</vt:lpstr>
      <vt:lpstr>Genetický analyzátor 3130</vt:lpstr>
      <vt:lpstr>Prezentace aplikace PowerPoint</vt:lpstr>
      <vt:lpstr>Genetický analyzátor 3500</vt:lpstr>
      <vt:lpstr>Prezentace aplikace PowerPoint</vt:lpstr>
      <vt:lpstr>Prezentace aplikace PowerPoint</vt:lpstr>
      <vt:lpstr>Postup přípravy vzorků</vt:lpstr>
      <vt:lpstr>Prezentace aplikace PowerPoint</vt:lpstr>
      <vt:lpstr>Délka fragmentu x struktura</vt:lpstr>
      <vt:lpstr>Stutter</vt:lpstr>
      <vt:lpstr>Non-templátova adice</vt:lpstr>
      <vt:lpstr>Mikrovarianty a off-ladder alely</vt:lpstr>
      <vt:lpstr>Alelický drop out a nulové alely</vt:lpstr>
      <vt:lpstr>Směs více vzorků</vt:lpstr>
      <vt:lpstr>Degradová DNA</vt:lpstr>
      <vt:lpstr>Prezentace aplikace PowerPoint</vt:lpstr>
      <vt:lpstr>Raw data</vt:lpstr>
      <vt:lpstr>Prezentace aplikace PowerPoint</vt:lpstr>
      <vt:lpstr>K hodnocení:</vt:lpstr>
      <vt:lpstr>Hodnocení profilu DNA</vt:lpstr>
      <vt:lpstr>Bukální stěr</vt:lpstr>
      <vt:lpstr>Stopa 1 osoba</vt:lpstr>
      <vt:lpstr>Směs 2 osob</vt:lpstr>
      <vt:lpstr>Směs více osob</vt:lpstr>
      <vt:lpstr>K odečtení - stopa</vt:lpstr>
      <vt:lpstr>Prezentace aplikace PowerPoint</vt:lpstr>
      <vt:lpstr>Prezentace aplikace PowerPoint</vt:lpstr>
      <vt:lpstr>Prezentace aplikace PowerPoint</vt:lpstr>
      <vt:lpstr>Prezentace aplikace PowerPoint</vt:lpstr>
      <vt:lpstr>K odečtení</vt:lpstr>
      <vt:lpstr>Prezentace aplikace PowerPoint</vt:lpstr>
      <vt:lpstr>Prezentace aplikace PowerPoint</vt:lpstr>
      <vt:lpstr>Prezentace aplikace PowerPoint</vt:lpstr>
      <vt:lpstr>Stopa</vt:lpstr>
      <vt:lpstr>Prezentace aplikace PowerPoint</vt:lpstr>
      <vt:lpstr>Prezentace aplikace PowerPoint</vt:lpstr>
      <vt:lpstr>Samostatně stopa</vt:lpstr>
      <vt:lpstr>Prezentace aplikace PowerPoint</vt:lpstr>
      <vt:lpstr>Identifikace analýzou DNA se vždy týká GENETY</vt:lpstr>
      <vt:lpstr>Identifikace analýzou DNA se vždy týká GENETY!!! </vt:lpstr>
      <vt:lpstr>Jednovaječná dvojčata</vt:lpstr>
      <vt:lpstr>Dvojvaječná dvojčata</vt:lpstr>
      <vt:lpstr>Chimérizmus</vt:lpstr>
      <vt:lpstr>Prezentace aplikace PowerPoint</vt:lpstr>
      <vt:lpstr>Mohou testy DNA opravdu dokázat, že jste rodiči svých dětí?</vt:lpstr>
      <vt:lpstr>Tetragametický chimérizmus</vt:lpstr>
      <vt:lpstr>Směna buněk mezi dvojvaječnými dvojčaty</vt:lpstr>
      <vt:lpstr>Maternální a fetální mikrochimérismus</vt:lpstr>
      <vt:lpstr>Dočasný posttransplantační chimerismus</vt:lpstr>
      <vt:lpstr>Prezentace aplikace PowerPoint</vt:lpstr>
      <vt:lpstr>Chimerismu trvalý posttransplantační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Drozdova</dc:creator>
  <cp:lastModifiedBy>Hana Svobodova</cp:lastModifiedBy>
  <cp:revision>31</cp:revision>
  <dcterms:created xsi:type="dcterms:W3CDTF">2018-04-12T17:36:08Z</dcterms:created>
  <dcterms:modified xsi:type="dcterms:W3CDTF">2023-04-04T15:27:52Z</dcterms:modified>
</cp:coreProperties>
</file>