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94AED-F632-488F-A1AE-052E7386D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CBA3DE-94D8-4D96-8DA2-2B382BB74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85ACD4-2F38-4192-8F94-E58CF43B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0C2C4B-BDC9-4E3C-9294-F74580939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58E574-F9E8-40B5-8B59-F08AC68C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7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86449-7349-4696-ACDE-880C9A25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532334-D27F-4D57-9C87-F9E0AC24B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4D81EC-EBB9-4C15-B98D-7A5ABD00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E6A9E3-3E27-4811-AB20-5932C824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795692-525F-46C3-BD1E-9E9D8FE8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94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EBEC3E3-D8D9-4440-B427-43EF8879D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147C5-15C8-40E8-A681-2F2897568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D8B0C-F392-4780-AE98-AA01335F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BE0553-293D-404F-8E5A-558CD1AFB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F0248C-4910-4AF1-AA5D-34B600813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68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B01E4-7AC7-4C7E-AD2F-AD889521E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42256-3D27-4639-ACED-3C6D5E9C5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525197-BFFF-4105-B266-188B4230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9DDFA1-9C08-4D3A-AFF4-E8C088F7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8DC5A9-45B4-4BDC-9506-9B800ACD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526F8-88DB-456F-BD8F-C5DDF611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1F4467-90E5-4F3D-9297-5727BCFB6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FD6A4-19FA-423C-BF16-B1BC7CCC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4F921-3473-4F4C-8680-5101A4C7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E15BC0-A4D0-4687-9A60-2E43F267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13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FFCC7-7EB1-4C0B-8402-9E78C5E2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2329B-0672-4C5E-8700-BC9E81339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3404BA-924A-494E-BD71-D00218343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FF57ED-55D5-4CE9-B308-DF61A0AD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87378B-C205-46CF-91A0-3AAA149D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618527-61F1-4303-9B3A-6A248F06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85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EFC4A-AD7D-43B4-9CA1-6375D0E0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335BA6-0981-4A8E-ACD0-2F60E5F4E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4FCA56-5E63-49FA-B60E-77AB78984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EE536D3-D2D7-4DF0-8383-BB0045604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7159A9-54C1-4857-90EA-35B55E5B8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7ED441F-9FC9-4A54-BAAA-3F4AC44E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8D661C-387F-427A-B7F0-03EEC0EC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EBA40E-7D8E-4803-B05D-103CAEEF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64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C3CE5-4ACB-494A-B871-B8C59F54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F06F62B-65C2-455A-99BF-9E2BB3A6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4721DC-794A-41DC-9386-C632AFC7C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873197-B2B1-4690-8470-DDADA6CD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12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99EAE5-075A-432B-B258-621B3CA3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D2CB6F-6AC4-48DA-A6FA-42E0B57EE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12D958-B69B-4FE1-B418-6942550E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00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04553-E53A-42DD-AE87-62397A15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EFEE1-0672-4CC2-A6CF-3C7B967F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0BDD9F-6EE2-4C2C-86EE-D308F3DAC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CAC0A-9E14-4E1B-BB01-8E515E1B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972864-19C0-4809-830D-9884690A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9F91DA-67B1-4A7D-9B79-CFAAFA9C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4A868-8C77-4AD8-98C1-98D79BD0D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939C29-6D56-4C0F-9172-A66E5571A8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05D3E5-8E50-4F22-B095-BA13566DC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70E4F0-5C66-4BDA-8FBF-4DDB2772F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FB4E97-5329-4DCF-B70C-920F2A99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872D33-7EFC-4EDD-908D-BCC81E8D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1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B48F8E-597E-45AD-97CD-406BCC1F6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1F8817-EB01-454E-A2A7-90D617A5D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110A81-0B33-4470-89B2-2E133C551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1190-D261-4C46-9C57-1FE27BDC74A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21086D-8448-4F14-A154-1F03BA55E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8BCB07-91AB-4394-AA2C-B47CB2382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7CCF-169D-4117-942E-58B4434B2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65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5988D-5DF7-4B78-8600-D1BD3CD696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Proudění krve v žilách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B36167-BD2B-4C4C-B3B2-26F5DDEE4F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Praktikum 16</a:t>
            </a:r>
          </a:p>
        </p:txBody>
      </p:sp>
    </p:spTree>
    <p:extLst>
      <p:ext uri="{BB962C8B-B14F-4D97-AF65-F5344CB8AC3E}">
        <p14:creationId xmlns:p14="http://schemas.microsoft.com/office/powerpoint/2010/main" val="308386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Žilní návrat a mechanismy žilního návratu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849" y="1448808"/>
            <a:ext cx="4602088" cy="4136127"/>
          </a:xfrm>
          <a:prstGeom prst="rect">
            <a:avLst/>
          </a:prstGeom>
        </p:spPr>
      </p:pic>
      <p:sp>
        <p:nvSpPr>
          <p:cNvPr id="13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6527362" cy="524396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dirty="0"/>
              <a:t>žilní návrat je návrat krve do pravého srdce</a:t>
            </a:r>
          </a:p>
          <a:p>
            <a:pPr>
              <a:lnSpc>
                <a:spcPct val="100000"/>
              </a:lnSpc>
            </a:pPr>
            <a:r>
              <a:rPr lang="cs-CZ" dirty="0"/>
              <a:t>mechanismy: </a:t>
            </a:r>
          </a:p>
          <a:p>
            <a:pPr lvl="1"/>
            <a:r>
              <a:rPr lang="cs-CZ" dirty="0"/>
              <a:t>žilní chlopně a svalová pumpa</a:t>
            </a:r>
          </a:p>
          <a:p>
            <a:pPr lvl="1"/>
            <a:r>
              <a:rPr lang="cs-CZ" dirty="0"/>
              <a:t>podtlak v hrudníku při nádechu (a přetlak v břišní dutině)</a:t>
            </a:r>
          </a:p>
          <a:p>
            <a:pPr lvl="1"/>
            <a:r>
              <a:rPr lang="cs-CZ" dirty="0"/>
              <a:t>sací síla systoly – systola komor změní tvar pravé síně (vtáhnutí trojcípé chlopně do komory), síň zvětší svůj objem a nasaje krev</a:t>
            </a:r>
          </a:p>
          <a:p>
            <a:pPr lvl="1"/>
            <a:r>
              <a:rPr lang="cs-CZ" dirty="0"/>
              <a:t>síla zezadu (vis a </a:t>
            </a:r>
            <a:r>
              <a:rPr lang="cs-CZ" dirty="0" err="1"/>
              <a:t>tergo</a:t>
            </a:r>
            <a:r>
              <a:rPr lang="cs-CZ" dirty="0"/>
              <a:t>): tlak, co zbyl ze středního TK (z energie udělené </a:t>
            </a:r>
            <a:r>
              <a:rPr lang="cs-CZ" dirty="0" err="1"/>
              <a:t>kontinualitě</a:t>
            </a:r>
            <a:r>
              <a:rPr lang="cs-CZ" dirty="0"/>
              <a:t> proudění krve v okamžiku vypuzení systolického objemu srdečního do krevního řečiště) 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002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Proudění krve v žilách</vt:lpstr>
      <vt:lpstr>Žilní návrat a mechanismy žilního návratu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Proudění krve v žilách</dc:title>
  <dc:creator>Zuzana Nováková</dc:creator>
  <cp:lastModifiedBy>Zuzana Nováková</cp:lastModifiedBy>
  <cp:revision>1</cp:revision>
  <dcterms:created xsi:type="dcterms:W3CDTF">2023-02-28T06:25:58Z</dcterms:created>
  <dcterms:modified xsi:type="dcterms:W3CDTF">2023-02-28T06:26:07Z</dcterms:modified>
</cp:coreProperties>
</file>