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404905-8066-47CC-8413-A0E042FE5A9B}">
          <p14:sldIdLst>
            <p14:sldId id="256"/>
          </p14:sldIdLst>
        </p14:section>
        <p14:section name="Oddíl bez názvu" id="{EBA3AF7F-D73E-4FB4-B059-8E13073842D8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8D5A1-661D-5877-311B-AB40E52B1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1FC8A8-46AD-1F04-BFC9-D8EC6B765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6E7E76-290A-970F-7B1B-0AE7D8DB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09909B-DF6B-2785-AD39-285586F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59D5A0-2224-19A1-7F97-06469422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81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9EEB3-9C21-AC6A-10C4-C6F8B441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ED9449-4673-615F-6008-93EDC00C5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FB17A6-A47F-7CDC-428F-691119BE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B7F7-E634-44CA-F8C4-BC4B304F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3801A2-E9B1-ADC3-6C82-CD450E53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3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1A4BD4B-56CE-AB8F-231F-66AAA612A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CD206B-777E-973B-C223-0FC92034C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C5B3C7-D4C5-17D0-5F0C-6F00DD0C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EE9FB1-A8CC-7C0D-30E7-8EC6B6CE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FF48AA-FCBD-67B4-85AF-85B55FE1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7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B34EF-E946-1E59-4AC2-EED36779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B515E-A892-616D-92AA-069F7ECC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4648F-92F7-A011-78B0-EF0DF4BE6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CC5F8E-88F4-CF82-AE71-113429DA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9D03D3-0BBD-60BF-53D7-861D4DF5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7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79B0C-E7C0-B1E3-4FD0-67DA7CED0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79AE3-9712-0B9D-11BF-5B74270E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3AF3A-3971-3FE7-E496-DE49AB6D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5079A1-E39E-319D-F919-00DCE5C5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24929C-FBC1-B032-03A6-043123FB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6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253A1-228B-97E3-B571-A32750C21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08BFD-6B19-BCB6-D71F-6136619EB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EC2DDB-A261-F332-1D3F-11AB67A2A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79C4F7-1A2C-1770-5815-64BDE345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82C208-5337-2235-999F-09FFF7E7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60A707-D899-4EE0-D529-1B89F29C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61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C635C-A1DD-2023-B4ED-45562BCE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FE2387-3BAA-ED19-4656-064D3AA9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EC0E29-5AFE-1AF6-E124-F837A1743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F4B41-E187-D856-D0D1-B3C364868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845C58-206B-02B1-487E-E05A5C781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A3D9EC-8EE6-B97E-3BB3-B1A64D8A6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EF341A-E07D-4518-6BB4-5A1E5865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73C7BD-6C42-4FC0-2B56-CB76BB47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60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B1A3B-AF4B-155F-D0EB-A0E21168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67B86A-FEE1-08EF-1232-0D2B2AF8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52E01D-3B5B-2AE1-5B76-51B952C96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137F41-9705-05CB-8661-6DF4C4B96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60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CB5D17-CD0D-B0EB-EBAB-621EA848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7DD020-AAE7-372A-8802-7BCE7D8F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8F33E1-AC36-1202-328B-BC9D06A8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86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96853-3215-FEB4-2C8E-E6C262FC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73387A-AA09-5BD1-B578-CEA69CAF2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D88854-32B4-FBE3-3E32-981BA0ABE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8151BE-E605-67C5-E59B-58B98CF5D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0CC1DC-08A2-D9A1-CCFC-3E4AFC377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4430DF-5F79-5497-FD80-FACC97B7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43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770CF-E0E3-00FA-6AFC-6B4404B8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D076D3-0FDB-C7D8-D3B2-2E7E3F34D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F71A5B-73D5-A4C3-D358-323C1B8FB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B549AE-09CE-B8A1-0824-C536C95B6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48D3A3-54D9-D51E-8E11-DAD8B23D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D21E67-B1D5-C0A5-6A6F-E88F04F79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76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41C55B-499B-4844-3426-CFD2BA45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5C7BA1-A2F7-FB88-ACE4-7DCAB3B7E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96B3CC-A1F9-1A53-98C9-9ABF06DB8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ADD91-3C1D-4F67-98F8-8FC4C52BAE48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F7C382-223C-B3E7-0087-BCCDE1733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87316F-8A58-5FB1-6B75-5473AF106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B358C-E64C-4FBD-AA23-83E89A209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21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8ADC6-59DD-4E1B-5EAF-36175A3FB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Behaviorální pokusy s </a:t>
            </a:r>
            <a:r>
              <a:rPr lang="cs-CZ" dirty="0" err="1"/>
              <a:t>danii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A9814C-8116-BB94-54F7-90512F1F8A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23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233A263E-811D-9F14-4544-28A0CC08C3A4}"/>
              </a:ext>
            </a:extLst>
          </p:cNvPr>
          <p:cNvSpPr/>
          <p:nvPr/>
        </p:nvSpPr>
        <p:spPr>
          <a:xfrm>
            <a:off x="5939161" y="1473691"/>
            <a:ext cx="3915052" cy="52467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8F24F35-BD3E-367B-B506-A6C7E00D3F34}"/>
              </a:ext>
            </a:extLst>
          </p:cNvPr>
          <p:cNvSpPr/>
          <p:nvPr/>
        </p:nvSpPr>
        <p:spPr>
          <a:xfrm>
            <a:off x="2006354" y="1473692"/>
            <a:ext cx="3915052" cy="5246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8915C1-D996-A6BE-2894-0E25256F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Efect</a:t>
            </a:r>
            <a:r>
              <a:rPr lang="cs-CZ" dirty="0"/>
              <a:t> mutace </a:t>
            </a:r>
            <a:r>
              <a:rPr lang="cs-CZ" dirty="0" err="1"/>
              <a:t>hgd</a:t>
            </a:r>
            <a:r>
              <a:rPr lang="cs-CZ" dirty="0"/>
              <a:t> -/-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0A1E1C4E-372B-EAD9-1211-9FAE4204A6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54441"/>
              </p:ext>
            </p:extLst>
          </p:nvPr>
        </p:nvGraphicFramePr>
        <p:xfrm>
          <a:off x="6738860" y="1555265"/>
          <a:ext cx="2454741" cy="407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2" imgW="2071861" imgH="3439471" progId="Prism9.Document">
                  <p:embed/>
                </p:oleObj>
              </mc:Choice>
              <mc:Fallback>
                <p:oleObj name="Prism 9" r:id="rId2" imgW="2071861" imgH="3439471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38860" y="1555265"/>
                        <a:ext cx="2454741" cy="407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653952E7-0E47-7016-832B-24612F1CC6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1882"/>
              </p:ext>
            </p:extLst>
          </p:nvPr>
        </p:nvGraphicFramePr>
        <p:xfrm>
          <a:off x="2434562" y="1512642"/>
          <a:ext cx="2821018" cy="4161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4" imgW="2332599" imgH="3439471" progId="Prism9.Document">
                  <p:embed/>
                </p:oleObj>
              </mc:Choice>
              <mc:Fallback>
                <p:oleObj name="Prism 9" r:id="rId4" imgW="2332599" imgH="3439471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34562" y="1512642"/>
                        <a:ext cx="2821018" cy="4161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ADBBD734-F3D2-27A3-52B3-537BC5B41DBC}"/>
              </a:ext>
            </a:extLst>
          </p:cNvPr>
          <p:cNvSpPr txBox="1"/>
          <p:nvPr/>
        </p:nvSpPr>
        <p:spPr>
          <a:xfrm>
            <a:off x="2447604" y="5483440"/>
            <a:ext cx="298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Experiment měřený společně ve cvičení</a:t>
            </a:r>
          </a:p>
          <a:p>
            <a:pPr algn="ctr"/>
            <a:r>
              <a:rPr lang="cs-CZ" sz="1200" dirty="0"/>
              <a:t>Analyzováno soft. </a:t>
            </a:r>
            <a:r>
              <a:rPr lang="cs-CZ" sz="1200" dirty="0" err="1"/>
              <a:t>Rochelab</a:t>
            </a:r>
            <a:endParaRPr lang="cs-CZ" sz="12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AF6948-9F51-506B-B391-6B9371707322}"/>
              </a:ext>
            </a:extLst>
          </p:cNvPr>
          <p:cNvSpPr txBox="1"/>
          <p:nvPr/>
        </p:nvSpPr>
        <p:spPr>
          <a:xfrm>
            <a:off x="6053681" y="5482194"/>
            <a:ext cx="3650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Pilotní experiment</a:t>
            </a:r>
          </a:p>
          <a:p>
            <a:pPr algn="ctr"/>
            <a:r>
              <a:rPr lang="cs-CZ" sz="1200" dirty="0"/>
              <a:t>Analyzováno soft. </a:t>
            </a:r>
            <a:r>
              <a:rPr lang="cs-CZ" sz="1200" dirty="0" err="1"/>
              <a:t>trackMate</a:t>
            </a:r>
            <a:r>
              <a:rPr lang="cs-CZ" sz="1200" dirty="0"/>
              <a:t> - </a:t>
            </a:r>
            <a:r>
              <a:rPr lang="cs-CZ" sz="1200" dirty="0" err="1"/>
              <a:t>fiji</a:t>
            </a:r>
            <a:endParaRPr lang="cs-CZ" sz="1200" dirty="0"/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8690713A-5496-81E3-FF43-EBBF2FFF6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15154"/>
              </p:ext>
            </p:extLst>
          </p:nvPr>
        </p:nvGraphicFramePr>
        <p:xfrm>
          <a:off x="6738860" y="6241223"/>
          <a:ext cx="2628900" cy="323850"/>
        </p:xfrm>
        <a:graphic>
          <a:graphicData uri="http://schemas.openxmlformats.org/drawingml/2006/table">
            <a:tbl>
              <a:tblPr/>
              <a:tblGrid>
                <a:gridCol w="1633934">
                  <a:extLst>
                    <a:ext uri="{9D8B030D-6E8A-4147-A177-3AD203B41FA5}">
                      <a16:colId xmlns:a16="http://schemas.microsoft.com/office/drawing/2014/main" val="3132685053"/>
                    </a:ext>
                  </a:extLst>
                </a:gridCol>
                <a:gridCol w="994966">
                  <a:extLst>
                    <a:ext uri="{9D8B030D-6E8A-4147-A177-3AD203B41FA5}">
                      <a16:colId xmlns:a16="http://schemas.microsoft.com/office/drawing/2014/main" val="26998405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Unpaired</a:t>
                      </a:r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 t test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319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P </a:t>
                      </a:r>
                      <a:r>
                        <a:rPr lang="cs-CZ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0,0090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147213"/>
                  </a:ext>
                </a:extLst>
              </a:tr>
            </a:tbl>
          </a:graphicData>
        </a:graphic>
      </p:graphicFrame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75E1C692-D52A-32C8-EC42-62BBBAA87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80058"/>
              </p:ext>
            </p:extLst>
          </p:nvPr>
        </p:nvGraphicFramePr>
        <p:xfrm>
          <a:off x="2649430" y="6234693"/>
          <a:ext cx="2628900" cy="323850"/>
        </p:xfrm>
        <a:graphic>
          <a:graphicData uri="http://schemas.openxmlformats.org/drawingml/2006/table">
            <a:tbl>
              <a:tblPr/>
              <a:tblGrid>
                <a:gridCol w="1633934">
                  <a:extLst>
                    <a:ext uri="{9D8B030D-6E8A-4147-A177-3AD203B41FA5}">
                      <a16:colId xmlns:a16="http://schemas.microsoft.com/office/drawing/2014/main" val="3132685053"/>
                    </a:ext>
                  </a:extLst>
                </a:gridCol>
                <a:gridCol w="994966">
                  <a:extLst>
                    <a:ext uri="{9D8B030D-6E8A-4147-A177-3AD203B41FA5}">
                      <a16:colId xmlns:a16="http://schemas.microsoft.com/office/drawing/2014/main" val="26998405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Unpaired</a:t>
                      </a:r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 t test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319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P </a:t>
                      </a:r>
                      <a:r>
                        <a:rPr lang="cs-CZ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0,2123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147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50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GraphPad Prism 9 Project</vt:lpstr>
      <vt:lpstr>Behaviorální pokusy s danii</vt:lpstr>
      <vt:lpstr>Efect mutace hgd -/-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Behaviorální pokusy s danii</dc:title>
  <dc:creator>Aukční dům Zezula</dc:creator>
  <cp:lastModifiedBy>Aukční dům Zezula</cp:lastModifiedBy>
  <cp:revision>1</cp:revision>
  <dcterms:created xsi:type="dcterms:W3CDTF">2024-05-29T06:54:40Z</dcterms:created>
  <dcterms:modified xsi:type="dcterms:W3CDTF">2024-05-29T07:12:57Z</dcterms:modified>
</cp:coreProperties>
</file>