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5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08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26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295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8648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961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01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246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715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38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37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2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6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20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62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50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09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06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14DA58F-621A-4245-88F4-E2EE747371AD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28393A0-0AA8-4BD8-9792-E53E4A0B13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106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cnmuni-my.sharepoint.com/:x:/g/personal/176525_muni_cz/EU0R15gzHYdOkpx7BP3ymuMBCXyc-YB5AhW0KN-8FbUNsA?e=tRkHdq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scientific</a:t>
            </a:r>
            <a:r>
              <a:rPr lang="cs-CZ" dirty="0" smtClean="0"/>
              <a:t> </a:t>
            </a:r>
            <a:r>
              <a:rPr lang="cs-CZ" dirty="0" err="1" smtClean="0"/>
              <a:t>manuscript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46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36105" y="429372"/>
            <a:ext cx="2361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Procedure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956807" y="1490006"/>
            <a:ext cx="1123519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cs-CZ" sz="2000" dirty="0" err="1" smtClean="0"/>
              <a:t>Choosing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appropriate</a:t>
            </a:r>
            <a:r>
              <a:rPr lang="cs-CZ" sz="2000" dirty="0" smtClean="0"/>
              <a:t> </a:t>
            </a:r>
            <a:r>
              <a:rPr lang="cs-CZ" sz="2000" dirty="0" err="1" smtClean="0"/>
              <a:t>manuscript</a:t>
            </a:r>
            <a:r>
              <a:rPr lang="cs-CZ" sz="2000" dirty="0" smtClean="0"/>
              <a:t> </a:t>
            </a:r>
            <a:r>
              <a:rPr lang="cs-CZ" sz="2000" dirty="0" err="1" smtClean="0"/>
              <a:t>from</a:t>
            </a:r>
            <a:r>
              <a:rPr lang="cs-CZ" sz="2000" dirty="0" smtClean="0"/>
              <a:t> a </a:t>
            </a:r>
          </a:p>
          <a:p>
            <a:pPr marL="457200" lvl="0" indent="-457200">
              <a:buAutoNum type="arabicPeriod"/>
            </a:pPr>
            <a:r>
              <a:rPr lang="cs-CZ" sz="2000" dirty="0" err="1" smtClean="0"/>
              <a:t>Reading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manuscript</a:t>
            </a:r>
            <a:r>
              <a:rPr lang="cs-CZ" sz="2000" dirty="0" smtClean="0"/>
              <a:t> and </a:t>
            </a:r>
            <a:r>
              <a:rPr lang="cs-CZ" sz="2000" dirty="0" err="1" smtClean="0"/>
              <a:t>looking</a:t>
            </a:r>
            <a:r>
              <a:rPr lang="cs-CZ" sz="2000" dirty="0" smtClean="0"/>
              <a:t> up </a:t>
            </a:r>
            <a:r>
              <a:rPr lang="cs-CZ" sz="2000" dirty="0" err="1" smtClean="0"/>
              <a:t>words</a:t>
            </a:r>
            <a:r>
              <a:rPr lang="cs-CZ" sz="2000" dirty="0" smtClean="0"/>
              <a:t> and </a:t>
            </a:r>
            <a:r>
              <a:rPr lang="cs-CZ" sz="2000" dirty="0" err="1" smtClean="0"/>
              <a:t>methods</a:t>
            </a:r>
            <a:r>
              <a:rPr lang="cs-CZ" sz="2000" dirty="0" smtClean="0"/>
              <a:t> </a:t>
            </a:r>
            <a:r>
              <a:rPr lang="cs-CZ" sz="2000" dirty="0" err="1" smtClean="0"/>
              <a:t>you</a:t>
            </a:r>
            <a:r>
              <a:rPr lang="cs-CZ" sz="2000" dirty="0" smtClean="0"/>
              <a:t> are not </a:t>
            </a:r>
            <a:r>
              <a:rPr lang="cs-CZ" sz="2000" dirty="0" err="1" smtClean="0"/>
              <a:t>familiar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endParaRPr lang="cs-CZ" sz="2000" dirty="0" smtClean="0"/>
          </a:p>
          <a:p>
            <a:r>
              <a:rPr lang="cs-CZ" sz="2000" dirty="0" smtClean="0"/>
              <a:t>3.   </a:t>
            </a:r>
            <a:r>
              <a:rPr lang="cs-CZ" sz="2000" dirty="0" err="1" smtClean="0"/>
              <a:t>Answering</a:t>
            </a:r>
            <a:r>
              <a:rPr lang="cs-CZ" sz="2000" dirty="0" smtClean="0"/>
              <a:t> </a:t>
            </a:r>
            <a:r>
              <a:rPr lang="cs-CZ" sz="2000" dirty="0" err="1" smtClean="0"/>
              <a:t>following</a:t>
            </a:r>
            <a:r>
              <a:rPr lang="cs-CZ" sz="2000" dirty="0" smtClean="0"/>
              <a:t> </a:t>
            </a:r>
            <a:r>
              <a:rPr lang="cs-CZ" sz="2000" dirty="0" err="1" smtClean="0"/>
              <a:t>questions</a:t>
            </a:r>
            <a:r>
              <a:rPr lang="cs-CZ" sz="2000" dirty="0" smtClean="0"/>
              <a:t> in </a:t>
            </a:r>
            <a:r>
              <a:rPr lang="cs-CZ" sz="2000" dirty="0" err="1" smtClean="0"/>
              <a:t>one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two</a:t>
            </a:r>
            <a:r>
              <a:rPr lang="cs-CZ" sz="2000" dirty="0" smtClean="0"/>
              <a:t> </a:t>
            </a:r>
            <a:r>
              <a:rPr lang="cs-CZ" sz="2000" dirty="0" err="1" smtClean="0"/>
              <a:t>sentences</a:t>
            </a:r>
            <a:endParaRPr lang="cs-CZ" sz="2000" dirty="0"/>
          </a:p>
          <a:p>
            <a:endParaRPr lang="cs-CZ" sz="2000" dirty="0" smtClean="0"/>
          </a:p>
          <a:p>
            <a:pPr marL="514350" indent="-514350">
              <a:buAutoNum type="arabicParenR"/>
            </a:pPr>
            <a:r>
              <a:rPr lang="cs-CZ" sz="2800" dirty="0" err="1" smtClean="0"/>
              <a:t>Who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main</a:t>
            </a:r>
            <a:r>
              <a:rPr lang="cs-CZ" sz="2800" dirty="0" smtClean="0"/>
              <a:t> </a:t>
            </a:r>
            <a:r>
              <a:rPr lang="cs-CZ" sz="2800" dirty="0" err="1" smtClean="0"/>
              <a:t>author</a:t>
            </a:r>
            <a:r>
              <a:rPr lang="cs-CZ" sz="2800" dirty="0" smtClean="0"/>
              <a:t> and </a:t>
            </a:r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his/her </a:t>
            </a:r>
            <a:r>
              <a:rPr lang="cs-CZ" sz="2800" dirty="0" err="1" smtClean="0"/>
              <a:t>main</a:t>
            </a:r>
            <a:r>
              <a:rPr lang="cs-CZ" sz="2800" dirty="0" smtClean="0"/>
              <a:t> </a:t>
            </a:r>
            <a:r>
              <a:rPr lang="cs-CZ" sz="2800" dirty="0" err="1" smtClean="0"/>
              <a:t>interest</a:t>
            </a:r>
            <a:r>
              <a:rPr lang="cs-CZ" sz="2800" dirty="0" smtClean="0"/>
              <a:t>?</a:t>
            </a:r>
          </a:p>
          <a:p>
            <a:pPr marL="514350" indent="-514350">
              <a:buAutoNum type="arabicParenR"/>
            </a:pPr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most </a:t>
            </a:r>
            <a:r>
              <a:rPr lang="cs-CZ" sz="2800" dirty="0" err="1" smtClean="0"/>
              <a:t>interesting</a:t>
            </a:r>
            <a:r>
              <a:rPr lang="cs-CZ" sz="2800" dirty="0" smtClean="0"/>
              <a:t> </a:t>
            </a:r>
            <a:r>
              <a:rPr lang="cs-CZ" sz="2800" dirty="0" err="1" smtClean="0"/>
              <a:t>method</a:t>
            </a:r>
            <a:r>
              <a:rPr lang="cs-CZ" sz="2800" dirty="0" smtClean="0"/>
              <a:t> </a:t>
            </a:r>
            <a:r>
              <a:rPr lang="cs-CZ" sz="2800" dirty="0" err="1" smtClean="0"/>
              <a:t>used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manuscript</a:t>
            </a:r>
            <a:r>
              <a:rPr lang="cs-CZ" sz="2800" dirty="0" smtClean="0"/>
              <a:t>?</a:t>
            </a:r>
          </a:p>
          <a:p>
            <a:pPr marL="514350" indent="-514350">
              <a:buAutoNum type="arabicParenR"/>
            </a:pPr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main</a:t>
            </a:r>
            <a:r>
              <a:rPr lang="cs-CZ" sz="2800" dirty="0" smtClean="0"/>
              <a:t> </a:t>
            </a:r>
            <a:r>
              <a:rPr lang="cs-CZ" sz="2800" dirty="0" err="1" smtClean="0"/>
              <a:t>result</a:t>
            </a:r>
            <a:r>
              <a:rPr lang="cs-CZ" sz="2800" dirty="0"/>
              <a:t>?</a:t>
            </a:r>
            <a:r>
              <a:rPr lang="cs-CZ" sz="2800" dirty="0" smtClean="0"/>
              <a:t> </a:t>
            </a:r>
          </a:p>
          <a:p>
            <a:pPr marL="514350" indent="-514350">
              <a:buAutoNum type="arabicParenR"/>
            </a:pPr>
            <a:r>
              <a:rPr lang="cs-CZ" sz="2800" dirty="0" err="1" smtClean="0"/>
              <a:t>Can</a:t>
            </a:r>
            <a:r>
              <a:rPr lang="cs-CZ" sz="2800" dirty="0" smtClean="0"/>
              <a:t> </a:t>
            </a:r>
            <a:r>
              <a:rPr lang="cs-CZ" sz="2800" dirty="0" err="1" smtClean="0"/>
              <a:t>you</a:t>
            </a:r>
            <a:r>
              <a:rPr lang="cs-CZ" sz="2800" dirty="0" smtClean="0"/>
              <a:t> use </a:t>
            </a:r>
            <a:r>
              <a:rPr lang="cs-CZ" sz="2800" dirty="0" err="1" smtClean="0"/>
              <a:t>this</a:t>
            </a:r>
            <a:r>
              <a:rPr lang="cs-CZ" sz="2800" dirty="0" smtClean="0"/>
              <a:t> </a:t>
            </a:r>
            <a:r>
              <a:rPr lang="cs-CZ" sz="2800" dirty="0" err="1" smtClean="0"/>
              <a:t>information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embryology </a:t>
            </a:r>
            <a:r>
              <a:rPr lang="cs-CZ" sz="2800" dirty="0" err="1" smtClean="0"/>
              <a:t>class</a:t>
            </a:r>
            <a:r>
              <a:rPr lang="cs-CZ" sz="2800" dirty="0" smtClean="0"/>
              <a:t>?? </a:t>
            </a:r>
            <a:r>
              <a:rPr lang="cs-CZ" sz="2800" dirty="0" err="1" smtClean="0"/>
              <a:t>How</a:t>
            </a:r>
            <a:r>
              <a:rPr lang="cs-CZ" sz="2800" dirty="0" smtClean="0"/>
              <a:t>?</a:t>
            </a:r>
          </a:p>
          <a:p>
            <a:pPr marL="514350" indent="-514350">
              <a:buAutoNum type="arabicParenR"/>
            </a:pPr>
            <a:endParaRPr lang="cs-CZ" sz="2800" dirty="0"/>
          </a:p>
          <a:p>
            <a:r>
              <a:rPr lang="cs-CZ" sz="2000" dirty="0" smtClean="0"/>
              <a:t>4</a:t>
            </a:r>
            <a:r>
              <a:rPr lang="cs-CZ" sz="2000" dirty="0"/>
              <a:t>) </a:t>
            </a:r>
            <a:r>
              <a:rPr lang="cs-CZ" sz="2000" dirty="0" err="1"/>
              <a:t>Put</a:t>
            </a:r>
            <a:r>
              <a:rPr lang="cs-CZ" sz="2000" dirty="0"/>
              <a:t> a </a:t>
            </a:r>
            <a:r>
              <a:rPr lang="cs-CZ" sz="2000" dirty="0" err="1"/>
              <a:t>slide</a:t>
            </a:r>
            <a:r>
              <a:rPr lang="cs-CZ" sz="2000" dirty="0"/>
              <a:t> </a:t>
            </a:r>
            <a:r>
              <a:rPr lang="cs-CZ" sz="2000" dirty="0" err="1"/>
              <a:t>with</a:t>
            </a:r>
            <a:r>
              <a:rPr lang="cs-CZ" sz="2000" dirty="0"/>
              <a:t> these </a:t>
            </a:r>
            <a:r>
              <a:rPr lang="cs-CZ" sz="2000" dirty="0" err="1"/>
              <a:t>answers</a:t>
            </a:r>
            <a:r>
              <a:rPr lang="cs-CZ" sz="2000" dirty="0"/>
              <a:t> </a:t>
            </a:r>
            <a:r>
              <a:rPr lang="cs-CZ" sz="2000" dirty="0" err="1" smtClean="0"/>
              <a:t>into</a:t>
            </a:r>
            <a:r>
              <a:rPr lang="cs-CZ" sz="2000" dirty="0" smtClean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ppt</a:t>
            </a:r>
            <a:r>
              <a:rPr lang="cs-CZ" sz="2000" dirty="0"/>
              <a:t> </a:t>
            </a:r>
            <a:r>
              <a:rPr lang="cs-CZ" sz="2000" dirty="0" err="1" smtClean="0"/>
              <a:t>presentation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„blind </a:t>
            </a:r>
            <a:r>
              <a:rPr lang="cs-CZ" sz="2000" dirty="0" err="1" smtClean="0"/>
              <a:t>slides</a:t>
            </a:r>
            <a:r>
              <a:rPr lang="cs-CZ" sz="2000" dirty="0" smtClean="0"/>
              <a:t>“ </a:t>
            </a:r>
            <a:r>
              <a:rPr lang="cs-CZ" sz="2000" dirty="0" err="1"/>
              <a:t>you</a:t>
            </a:r>
            <a:r>
              <a:rPr lang="cs-CZ" sz="2000" dirty="0"/>
              <a:t> </a:t>
            </a:r>
            <a:r>
              <a:rPr lang="cs-CZ" sz="2000" dirty="0" err="1"/>
              <a:t>will</a:t>
            </a:r>
            <a:r>
              <a:rPr lang="cs-CZ" sz="2000" dirty="0"/>
              <a:t> do </a:t>
            </a:r>
            <a:r>
              <a:rPr lang="cs-CZ" sz="2000" dirty="0" err="1"/>
              <a:t>for</a:t>
            </a:r>
            <a:r>
              <a:rPr lang="cs-CZ" sz="2000" dirty="0"/>
              <a:t> a „zápočet“</a:t>
            </a:r>
          </a:p>
          <a:p>
            <a:r>
              <a:rPr lang="cs-CZ" sz="2000" dirty="0"/>
              <a:t>5) </a:t>
            </a:r>
            <a:r>
              <a:rPr lang="cs-CZ" sz="2000" dirty="0" err="1"/>
              <a:t>Send</a:t>
            </a:r>
            <a:r>
              <a:rPr lang="cs-CZ" sz="2000" dirty="0"/>
              <a:t> </a:t>
            </a:r>
            <a:r>
              <a:rPr lang="cs-CZ" sz="2000" dirty="0" err="1"/>
              <a:t>it</a:t>
            </a:r>
            <a:r>
              <a:rPr lang="cs-CZ" sz="2000" dirty="0"/>
              <a:t> to </a:t>
            </a:r>
            <a:r>
              <a:rPr lang="cs-CZ" sz="2000" dirty="0" err="1" smtClean="0"/>
              <a:t>me</a:t>
            </a:r>
            <a:r>
              <a:rPr lang="cs-CZ" sz="2000" dirty="0" smtClean="0"/>
              <a:t> (jipro@email.cz)</a:t>
            </a:r>
            <a:endParaRPr lang="cs-CZ" sz="2000" dirty="0"/>
          </a:p>
          <a:p>
            <a:pPr marL="514350" indent="-514350">
              <a:buAutoNum type="arabicParenR"/>
            </a:pPr>
            <a:endParaRPr lang="cs-CZ" sz="2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-184666"/>
            <a:ext cx="1219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71358" y="167951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List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of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 manuscipts.xlsx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67</TotalTime>
  <Words>114</Words>
  <Application>Microsoft Office PowerPoint</Application>
  <PresentationFormat>Širokoúhlá obrazovka</PresentationFormat>
  <Paragraphs>14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Řez</vt:lpstr>
      <vt:lpstr>Work with the scientific manuscript</vt:lpstr>
      <vt:lpstr>Prezentace aplikace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with the scientific manuscript</dc:title>
  <dc:creator>jipro@email.cz</dc:creator>
  <cp:lastModifiedBy>jipro@email.cz</cp:lastModifiedBy>
  <cp:revision>4</cp:revision>
  <dcterms:created xsi:type="dcterms:W3CDTF">2024-04-16T15:28:37Z</dcterms:created>
  <dcterms:modified xsi:type="dcterms:W3CDTF">2024-04-16T16:35:59Z</dcterms:modified>
</cp:coreProperties>
</file>