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5" r:id="rId3"/>
    <p:sldId id="301" r:id="rId4"/>
    <p:sldId id="257" r:id="rId5"/>
    <p:sldId id="258" r:id="rId6"/>
    <p:sldId id="259" r:id="rId7"/>
    <p:sldId id="260" r:id="rId8"/>
    <p:sldId id="261" r:id="rId9"/>
    <p:sldId id="262" r:id="rId10"/>
    <p:sldId id="297" r:id="rId11"/>
    <p:sldId id="263" r:id="rId12"/>
    <p:sldId id="264" r:id="rId13"/>
    <p:sldId id="266" r:id="rId14"/>
    <p:sldId id="267" r:id="rId15"/>
    <p:sldId id="295" r:id="rId16"/>
    <p:sldId id="268" r:id="rId17"/>
    <p:sldId id="299" r:id="rId18"/>
    <p:sldId id="269" r:id="rId19"/>
    <p:sldId id="270" r:id="rId20"/>
    <p:sldId id="272" r:id="rId21"/>
    <p:sldId id="296" r:id="rId22"/>
    <p:sldId id="273" r:id="rId23"/>
    <p:sldId id="282" r:id="rId24"/>
    <p:sldId id="275" r:id="rId25"/>
    <p:sldId id="300" r:id="rId26"/>
    <p:sldId id="283" r:id="rId27"/>
    <p:sldId id="284" r:id="rId28"/>
    <p:sldId id="276" r:id="rId29"/>
    <p:sldId id="277" r:id="rId30"/>
    <p:sldId id="280" r:id="rId31"/>
    <p:sldId id="281" r:id="rId32"/>
    <p:sldId id="285" r:id="rId33"/>
    <p:sldId id="286" r:id="rId34"/>
    <p:sldId id="287" r:id="rId35"/>
    <p:sldId id="279" r:id="rId36"/>
    <p:sldId id="288" r:id="rId37"/>
    <p:sldId id="294" r:id="rId38"/>
    <p:sldId id="291" r:id="rId39"/>
    <p:sldId id="298" r:id="rId40"/>
    <p:sldId id="292" r:id="rId41"/>
    <p:sldId id="289" r:id="rId42"/>
    <p:sldId id="290" r:id="rId43"/>
    <p:sldId id="302" r:id="rId44"/>
  </p:sldIdLst>
  <p:sldSz cx="9144000" cy="6858000" type="screen4x3"/>
  <p:notesSz cx="6858000" cy="9144000"/>
  <p:custDataLst>
    <p:tags r:id="rId45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37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86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39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11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13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17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603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73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873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96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62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1373C-68AC-479E-BC78-68639C58C28A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1732F-7902-4199-A718-0B5CCB214D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15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7"/>
            <a:ext cx="49572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5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Simuliidae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48" y="1844824"/>
            <a:ext cx="89329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086000"/>
            <a:ext cx="64807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04248" y="5373216"/>
            <a:ext cx="172819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3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/>
          <a:lstStyle/>
          <a:p>
            <a:r>
              <a:rPr lang="cs-CZ" dirty="0" smtClean="0"/>
              <a:t>Muchničky - biologie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63545"/>
            <a:ext cx="7456645" cy="5994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4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Muchničky – vývojový cyklus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39" y="1268760"/>
            <a:ext cx="522566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59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Muchničky - význam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17135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56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Muchničky - zástupci</a:t>
            </a:r>
            <a:endParaRPr lang="cs-CZ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8" y="1196752"/>
            <a:ext cx="894901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16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5063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70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Koutule</a:t>
            </a:r>
            <a:r>
              <a:rPr lang="cs-CZ" dirty="0" smtClean="0"/>
              <a:t> - morfologie</a:t>
            </a:r>
            <a:endParaRPr lang="cs-CZ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2501"/>
            <a:ext cx="8229600" cy="342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0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Psychodidae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72441" cy="47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1943121"/>
            <a:ext cx="576064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9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Koutule</a:t>
            </a:r>
            <a:r>
              <a:rPr lang="cs-CZ" dirty="0" smtClean="0"/>
              <a:t> – biologie a význam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39" y="908720"/>
            <a:ext cx="626296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20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Phlebotomus</a:t>
            </a:r>
            <a:r>
              <a:rPr lang="cs-CZ" dirty="0" smtClean="0"/>
              <a:t> </a:t>
            </a:r>
            <a:r>
              <a:rPr lang="cs-CZ" dirty="0" err="1" smtClean="0"/>
              <a:t>papatasii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2" y="1600200"/>
            <a:ext cx="7979203" cy="49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- dvoukřídlí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7404"/>
            <a:ext cx="8229600" cy="451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20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Koutule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90" y="1307859"/>
            <a:ext cx="5587014" cy="521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1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7"/>
            <a:ext cx="4957220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81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Komáři - morfologie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01" y="1844824"/>
            <a:ext cx="878658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87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smtClean="0"/>
              <a:t>Komár morfologie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6" y="1600200"/>
            <a:ext cx="36296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6384"/>
            <a:ext cx="4038600" cy="417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7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0278"/>
            <a:ext cx="7776864" cy="549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2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6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Biologie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7078"/>
            <a:ext cx="8229600" cy="449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76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Biologie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29600" cy="357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97" y="4915926"/>
            <a:ext cx="7431995" cy="124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1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57" y="1052736"/>
            <a:ext cx="6196223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2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Komár </a:t>
            </a:r>
            <a:r>
              <a:rPr lang="cs-CZ" dirty="0" err="1" smtClean="0"/>
              <a:t>Culex</a:t>
            </a:r>
            <a:r>
              <a:rPr lang="cs-CZ" dirty="0" smtClean="0"/>
              <a:t> – vývojový cyklus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96020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1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648"/>
            <a:ext cx="4038600" cy="151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424847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2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8229600" cy="441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55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1881"/>
            <a:ext cx="8229600" cy="44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7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7" y="1628800"/>
            <a:ext cx="7610377" cy="488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7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Zástupci 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8" y="1600200"/>
            <a:ext cx="79897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0064"/>
            <a:ext cx="8229600" cy="252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3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cs-CZ" dirty="0" err="1" smtClean="0"/>
              <a:t>Aedes</a:t>
            </a:r>
            <a:r>
              <a:rPr lang="cs-CZ" dirty="0" smtClean="0"/>
              <a:t> </a:t>
            </a:r>
            <a:r>
              <a:rPr lang="cs-CZ" dirty="0" err="1" smtClean="0"/>
              <a:t>aegypti</a:t>
            </a:r>
            <a:endParaRPr lang="cs-CZ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52" y="1412776"/>
            <a:ext cx="385907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20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5500"/>
            <a:ext cx="8229600" cy="245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0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Zástupci - pakomárci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37" y="1600200"/>
            <a:ext cx="73345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4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Pakomárci - morfologie</a:t>
            </a:r>
            <a:endParaRPr lang="cs-CZ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63924"/>
            <a:ext cx="8229600" cy="37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0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Ceratopogonidae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" y="2060848"/>
            <a:ext cx="8997750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191683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7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smtClean="0"/>
              <a:t>Rozšíření </a:t>
            </a:r>
            <a:r>
              <a:rPr lang="cs-CZ" dirty="0" err="1" smtClean="0"/>
              <a:t>hematofagie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6" y="1600200"/>
            <a:ext cx="8049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r>
              <a:rPr lang="cs-CZ" dirty="0" smtClean="0"/>
              <a:t>Pakomárci – vývojový cyklus</a:t>
            </a:r>
            <a:endParaRPr lang="cs-CZ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4675269" cy="546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Medicínský význam pakomárců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1084"/>
            <a:ext cx="8229600" cy="28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3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smtClean="0"/>
              <a:t>Zástupci</a:t>
            </a:r>
            <a:endParaRPr lang="cs-CZ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5405"/>
            <a:ext cx="8229600" cy="2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9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mtClean="0"/>
              <a:t>			Děkuji za pozornost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840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morfologie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89" y="1196752"/>
            <a:ext cx="817066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39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Medicínský význam </a:t>
            </a:r>
            <a:r>
              <a:rPr lang="cs-CZ" dirty="0" err="1" smtClean="0"/>
              <a:t>dipter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0" y="1600200"/>
            <a:ext cx="81918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7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/>
          <a:lstStyle/>
          <a:p>
            <a:r>
              <a:rPr lang="cs-CZ" dirty="0" smtClean="0"/>
              <a:t>Medicínský význam </a:t>
            </a:r>
            <a:r>
              <a:rPr lang="cs-CZ" dirty="0" err="1" smtClean="0"/>
              <a:t>dipter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8871" cy="566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0820" y="175484"/>
            <a:ext cx="5734327" cy="7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8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926976"/>
          </a:xfrm>
        </p:spPr>
        <p:txBody>
          <a:bodyPr/>
          <a:lstStyle/>
          <a:p>
            <a:r>
              <a:rPr lang="cs-CZ" dirty="0" smtClean="0"/>
              <a:t>Muchničky - morfologie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7" y="1600200"/>
            <a:ext cx="808062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2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fdb2088f-6a8c-4682-9fb0-9a95648ff6d5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143</Words>
  <Application>Microsoft Office PowerPoint</Application>
  <PresentationFormat>Předvádění na obrazovce (4:3)</PresentationFormat>
  <Paragraphs>47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6" baseType="lpstr">
      <vt:lpstr>Arial</vt:lpstr>
      <vt:lpstr>Calibri</vt:lpstr>
      <vt:lpstr>Motiv systému Office</vt:lpstr>
      <vt:lpstr>Prezentace aplikace PowerPoint</vt:lpstr>
      <vt:lpstr>Diptera- dvoukřídlí</vt:lpstr>
      <vt:lpstr>Prezentace aplikace PowerPoint</vt:lpstr>
      <vt:lpstr>Rozšíření hematofagie</vt:lpstr>
      <vt:lpstr>Diptera – morfologie</vt:lpstr>
      <vt:lpstr>Medicínský význam dipter</vt:lpstr>
      <vt:lpstr>Medicínský význam dipter</vt:lpstr>
      <vt:lpstr>Diptera – vývojová stádia</vt:lpstr>
      <vt:lpstr>Muchničky - morfologie</vt:lpstr>
      <vt:lpstr>Morfologie ústního ústrojí Simuliidae</vt:lpstr>
      <vt:lpstr>Muchničky - biologie</vt:lpstr>
      <vt:lpstr>Muchničky – vývojový cyklus</vt:lpstr>
      <vt:lpstr>Muchničky - význam</vt:lpstr>
      <vt:lpstr>Muchničky - zástupci</vt:lpstr>
      <vt:lpstr>Prezentace aplikace PowerPoint</vt:lpstr>
      <vt:lpstr>Koutule - morfologie</vt:lpstr>
      <vt:lpstr>Morfologie ústního ústrojí Psychodidae </vt:lpstr>
      <vt:lpstr>Koutule – biologie a význam</vt:lpstr>
      <vt:lpstr>Phlebotomus papatasii</vt:lpstr>
      <vt:lpstr>Koutule – vývojový cyklus</vt:lpstr>
      <vt:lpstr>Prezentace aplikace PowerPoint</vt:lpstr>
      <vt:lpstr>Komáři - morfologie</vt:lpstr>
      <vt:lpstr>Komár morfologie</vt:lpstr>
      <vt:lpstr>Morfologie</vt:lpstr>
      <vt:lpstr>     DIPTERA hlava komára samice (A) samec (B) </vt:lpstr>
      <vt:lpstr>Biologie</vt:lpstr>
      <vt:lpstr>Biologie</vt:lpstr>
      <vt:lpstr>Vývojová stádia</vt:lpstr>
      <vt:lpstr>Komár Culex – vývojový cyklus</vt:lpstr>
      <vt:lpstr>Zástupci</vt:lpstr>
      <vt:lpstr>Zástupci</vt:lpstr>
      <vt:lpstr>Zástupci</vt:lpstr>
      <vt:lpstr>Zástupci </vt:lpstr>
      <vt:lpstr>Zástupci</vt:lpstr>
      <vt:lpstr>Aedes aegypti</vt:lpstr>
      <vt:lpstr>Zástupci</vt:lpstr>
      <vt:lpstr>Zástupci - pakomárci</vt:lpstr>
      <vt:lpstr>Pakomárci - morfologie</vt:lpstr>
      <vt:lpstr>Morfologie ústního ústrojí Ceratopogonidae</vt:lpstr>
      <vt:lpstr>Pakomárci – vývojový cyklus</vt:lpstr>
      <vt:lpstr>Medicínský význam pakomárců</vt:lpstr>
      <vt:lpstr>Zástupci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11</cp:revision>
  <dcterms:created xsi:type="dcterms:W3CDTF">2014-05-21T19:11:47Z</dcterms:created>
  <dcterms:modified xsi:type="dcterms:W3CDTF">2024-05-19T18:32:51Z</dcterms:modified>
</cp:coreProperties>
</file>