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4" r:id="rId3"/>
    <p:sldId id="473" r:id="rId4"/>
    <p:sldId id="471" r:id="rId5"/>
    <p:sldId id="472" r:id="rId6"/>
    <p:sldId id="474" r:id="rId7"/>
    <p:sldId id="475" r:id="rId8"/>
    <p:sldId id="476" r:id="rId9"/>
    <p:sldId id="457" r:id="rId10"/>
    <p:sldId id="289" r:id="rId11"/>
    <p:sldId id="465" r:id="rId12"/>
    <p:sldId id="330" r:id="rId13"/>
    <p:sldId id="477" r:id="rId14"/>
    <p:sldId id="478" r:id="rId15"/>
    <p:sldId id="257" r:id="rId16"/>
    <p:sldId id="338" r:id="rId17"/>
    <p:sldId id="397" r:id="rId18"/>
    <p:sldId id="395" r:id="rId19"/>
    <p:sldId id="258" r:id="rId20"/>
    <p:sldId id="259" r:id="rId21"/>
    <p:sldId id="390" r:id="rId22"/>
    <p:sldId id="374" r:id="rId23"/>
    <p:sldId id="386" r:id="rId24"/>
    <p:sldId id="263" r:id="rId25"/>
    <p:sldId id="262" r:id="rId26"/>
    <p:sldId id="261" r:id="rId27"/>
    <p:sldId id="391" r:id="rId28"/>
    <p:sldId id="265" r:id="rId29"/>
    <p:sldId id="311" r:id="rId30"/>
    <p:sldId id="392" r:id="rId31"/>
    <p:sldId id="466" r:id="rId32"/>
    <p:sldId id="468" r:id="rId33"/>
    <p:sldId id="393" r:id="rId34"/>
    <p:sldId id="4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F52E8-BF3C-47EA-A1B2-AF387FF04E2F}" v="202" dt="2024-04-25T16:19:19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3801" autoAdjust="0"/>
  </p:normalViewPr>
  <p:slideViewPr>
    <p:cSldViewPr snapToGrid="0" showGuides="1">
      <p:cViewPr varScale="1">
        <p:scale>
          <a:sx n="67" d="100"/>
          <a:sy n="67" d="100"/>
        </p:scale>
        <p:origin x="2190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-168"/>
    </p:cViewPr>
  </p:notesTextViewPr>
  <p:sorterViewPr>
    <p:cViewPr>
      <p:scale>
        <a:sx n="100" d="100"/>
        <a:sy n="100" d="100"/>
      </p:scale>
      <p:origin x="0" y="-4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íková Alena" userId="8c6ed8d6-f310-43e8-8440-46bce4ca2dd2" providerId="ADAL" clId="{637F52E8-BF3C-47EA-A1B2-AF387FF04E2F}"/>
    <pc:docChg chg="undo custSel addSld delSld modSld sldOrd">
      <pc:chgData name="Zíková Alena" userId="8c6ed8d6-f310-43e8-8440-46bce4ca2dd2" providerId="ADAL" clId="{637F52E8-BF3C-47EA-A1B2-AF387FF04E2F}" dt="2024-04-25T16:31:23.638" v="7115" actId="1076"/>
      <pc:docMkLst>
        <pc:docMk/>
      </pc:docMkLst>
      <pc:sldChg chg="addSp modSp mod">
        <pc:chgData name="Zíková Alena" userId="8c6ed8d6-f310-43e8-8440-46bce4ca2dd2" providerId="ADAL" clId="{637F52E8-BF3C-47EA-A1B2-AF387FF04E2F}" dt="2024-04-25T14:26:47.445" v="6596" actId="255"/>
        <pc:sldMkLst>
          <pc:docMk/>
          <pc:sldMk cId="2385494896" sldId="256"/>
        </pc:sldMkLst>
        <pc:spChg chg="add mod">
          <ac:chgData name="Zíková Alena" userId="8c6ed8d6-f310-43e8-8440-46bce4ca2dd2" providerId="ADAL" clId="{637F52E8-BF3C-47EA-A1B2-AF387FF04E2F}" dt="2024-04-25T14:26:47.445" v="6596" actId="255"/>
          <ac:spMkLst>
            <pc:docMk/>
            <pc:sldMk cId="2385494896" sldId="256"/>
            <ac:spMk id="2" creationId="{7C90E8B6-FB51-B8B8-492C-1726280ED44B}"/>
          </ac:spMkLst>
        </pc:spChg>
      </pc:sldChg>
      <pc:sldChg chg="addSp delSp modSp del mod">
        <pc:chgData name="Zíková Alena" userId="8c6ed8d6-f310-43e8-8440-46bce4ca2dd2" providerId="ADAL" clId="{637F52E8-BF3C-47EA-A1B2-AF387FF04E2F}" dt="2024-04-24T15:20:31.544" v="5544" actId="2696"/>
        <pc:sldMkLst>
          <pc:docMk/>
          <pc:sldMk cId="16368189" sldId="257"/>
        </pc:sldMkLst>
        <pc:spChg chg="add del mod">
          <ac:chgData name="Zíková Alena" userId="8c6ed8d6-f310-43e8-8440-46bce4ca2dd2" providerId="ADAL" clId="{637F52E8-BF3C-47EA-A1B2-AF387FF04E2F}" dt="2024-04-24T13:53:49.397" v="4341" actId="478"/>
          <ac:spMkLst>
            <pc:docMk/>
            <pc:sldMk cId="16368189" sldId="257"/>
            <ac:spMk id="3" creationId="{B89A1227-E788-BBEA-89AE-BBBFFDC47779}"/>
          </ac:spMkLst>
        </pc:spChg>
        <pc:spChg chg="add del mod">
          <ac:chgData name="Zíková Alena" userId="8c6ed8d6-f310-43e8-8440-46bce4ca2dd2" providerId="ADAL" clId="{637F52E8-BF3C-47EA-A1B2-AF387FF04E2F}" dt="2024-04-24T10:15:15.295" v="430"/>
          <ac:spMkLst>
            <pc:docMk/>
            <pc:sldMk cId="16368189" sldId="257"/>
            <ac:spMk id="4" creationId="{A2662EFA-E908-0883-5821-29FB6DA8CF82}"/>
          </ac:spMkLst>
        </pc:spChg>
        <pc:spChg chg="add mod">
          <ac:chgData name="Zíková Alena" userId="8c6ed8d6-f310-43e8-8440-46bce4ca2dd2" providerId="ADAL" clId="{637F52E8-BF3C-47EA-A1B2-AF387FF04E2F}" dt="2024-04-24T13:53:56.673" v="4352" actId="1076"/>
          <ac:spMkLst>
            <pc:docMk/>
            <pc:sldMk cId="16368189" sldId="257"/>
            <ac:spMk id="6" creationId="{D9484C3D-EFB8-52AF-C230-C0A5411B16AA}"/>
          </ac:spMkLst>
        </pc:spChg>
        <pc:spChg chg="mod">
          <ac:chgData name="Zíková Alena" userId="8c6ed8d6-f310-43e8-8440-46bce4ca2dd2" providerId="ADAL" clId="{637F52E8-BF3C-47EA-A1B2-AF387FF04E2F}" dt="2024-04-24T13:54:45.607" v="4358" actId="1076"/>
          <ac:spMkLst>
            <pc:docMk/>
            <pc:sldMk cId="16368189" sldId="257"/>
            <ac:spMk id="7" creationId="{734D47BD-9C63-4355-88EF-749D490C7C7E}"/>
          </ac:spMkLst>
        </pc:spChg>
        <pc:spChg chg="mod">
          <ac:chgData name="Zíková Alena" userId="8c6ed8d6-f310-43e8-8440-46bce4ca2dd2" providerId="ADAL" clId="{637F52E8-BF3C-47EA-A1B2-AF387FF04E2F}" dt="2024-04-24T13:54:50.497" v="4360" actId="1076"/>
          <ac:spMkLst>
            <pc:docMk/>
            <pc:sldMk cId="16368189" sldId="257"/>
            <ac:spMk id="8" creationId="{5A8BF79A-DFEB-4005-9C2A-4F294CC72ED3}"/>
          </ac:spMkLst>
        </pc:spChg>
        <pc:spChg chg="mod">
          <ac:chgData name="Zíková Alena" userId="8c6ed8d6-f310-43e8-8440-46bce4ca2dd2" providerId="ADAL" clId="{637F52E8-BF3C-47EA-A1B2-AF387FF04E2F}" dt="2024-04-24T13:54:53.893" v="4361" actId="1076"/>
          <ac:spMkLst>
            <pc:docMk/>
            <pc:sldMk cId="16368189" sldId="257"/>
            <ac:spMk id="9" creationId="{002D99D8-74F6-4DBF-B3E0-3344DD5B1615}"/>
          </ac:spMkLst>
        </pc:spChg>
        <pc:spChg chg="del mod">
          <ac:chgData name="Zíková Alena" userId="8c6ed8d6-f310-43e8-8440-46bce4ca2dd2" providerId="ADAL" clId="{637F52E8-BF3C-47EA-A1B2-AF387FF04E2F}" dt="2024-04-24T13:54:42.333" v="4357" actId="478"/>
          <ac:spMkLst>
            <pc:docMk/>
            <pc:sldMk cId="16368189" sldId="257"/>
            <ac:spMk id="10" creationId="{80E29C7B-6680-400D-999C-3A6691D4AAC5}"/>
          </ac:spMkLst>
        </pc:spChg>
        <pc:spChg chg="del mod">
          <ac:chgData name="Zíková Alena" userId="8c6ed8d6-f310-43e8-8440-46bce4ca2dd2" providerId="ADAL" clId="{637F52E8-BF3C-47EA-A1B2-AF387FF04E2F}" dt="2024-04-24T13:54:37.484" v="4356" actId="478"/>
          <ac:spMkLst>
            <pc:docMk/>
            <pc:sldMk cId="16368189" sldId="257"/>
            <ac:spMk id="11" creationId="{90977C95-5D6A-4150-85C5-262172398577}"/>
          </ac:spMkLst>
        </pc:spChg>
        <pc:spChg chg="del mod">
          <ac:chgData name="Zíková Alena" userId="8c6ed8d6-f310-43e8-8440-46bce4ca2dd2" providerId="ADAL" clId="{637F52E8-BF3C-47EA-A1B2-AF387FF04E2F}" dt="2024-04-24T13:54:47.804" v="4359" actId="478"/>
          <ac:spMkLst>
            <pc:docMk/>
            <pc:sldMk cId="16368189" sldId="257"/>
            <ac:spMk id="12" creationId="{CD6DB0F2-7FF4-4681-9F83-048465AAE2ED}"/>
          </ac:spMkLst>
        </pc:spChg>
        <pc:picChg chg="mod">
          <ac:chgData name="Zíková Alena" userId="8c6ed8d6-f310-43e8-8440-46bce4ca2dd2" providerId="ADAL" clId="{637F52E8-BF3C-47EA-A1B2-AF387FF04E2F}" dt="2024-04-24T13:54:35.301" v="4355" actId="1076"/>
          <ac:picMkLst>
            <pc:docMk/>
            <pc:sldMk cId="16368189" sldId="257"/>
            <ac:picMk id="5" creationId="{B012B06E-CC90-4F6F-B7EC-77B5ED3110AF}"/>
          </ac:picMkLst>
        </pc:picChg>
      </pc:sldChg>
      <pc:sldChg chg="delSp modSp add mod">
        <pc:chgData name="Zíková Alena" userId="8c6ed8d6-f310-43e8-8440-46bce4ca2dd2" providerId="ADAL" clId="{637F52E8-BF3C-47EA-A1B2-AF387FF04E2F}" dt="2024-04-24T15:20:40.452" v="5547" actId="1076"/>
        <pc:sldMkLst>
          <pc:docMk/>
          <pc:sldMk cId="2515766031" sldId="257"/>
        </pc:sldMkLst>
        <pc:spChg chg="del">
          <ac:chgData name="Zíková Alena" userId="8c6ed8d6-f310-43e8-8440-46bce4ca2dd2" providerId="ADAL" clId="{637F52E8-BF3C-47EA-A1B2-AF387FF04E2F}" dt="2024-04-24T15:20:38.431" v="5546" actId="478"/>
          <ac:spMkLst>
            <pc:docMk/>
            <pc:sldMk cId="2515766031" sldId="257"/>
            <ac:spMk id="7" creationId="{734D47BD-9C63-4355-88EF-749D490C7C7E}"/>
          </ac:spMkLst>
        </pc:spChg>
        <pc:spChg chg="del">
          <ac:chgData name="Zíková Alena" userId="8c6ed8d6-f310-43e8-8440-46bce4ca2dd2" providerId="ADAL" clId="{637F52E8-BF3C-47EA-A1B2-AF387FF04E2F}" dt="2024-04-24T15:20:38.431" v="5546" actId="478"/>
          <ac:spMkLst>
            <pc:docMk/>
            <pc:sldMk cId="2515766031" sldId="257"/>
            <ac:spMk id="8" creationId="{5A8BF79A-DFEB-4005-9C2A-4F294CC72ED3}"/>
          </ac:spMkLst>
        </pc:spChg>
        <pc:spChg chg="del">
          <ac:chgData name="Zíková Alena" userId="8c6ed8d6-f310-43e8-8440-46bce4ca2dd2" providerId="ADAL" clId="{637F52E8-BF3C-47EA-A1B2-AF387FF04E2F}" dt="2024-04-24T15:20:38.431" v="5546" actId="478"/>
          <ac:spMkLst>
            <pc:docMk/>
            <pc:sldMk cId="2515766031" sldId="257"/>
            <ac:spMk id="9" creationId="{002D99D8-74F6-4DBF-B3E0-3344DD5B1615}"/>
          </ac:spMkLst>
        </pc:spChg>
        <pc:picChg chg="mod">
          <ac:chgData name="Zíková Alena" userId="8c6ed8d6-f310-43e8-8440-46bce4ca2dd2" providerId="ADAL" clId="{637F52E8-BF3C-47EA-A1B2-AF387FF04E2F}" dt="2024-04-24T15:20:40.452" v="5547" actId="1076"/>
          <ac:picMkLst>
            <pc:docMk/>
            <pc:sldMk cId="2515766031" sldId="257"/>
            <ac:picMk id="5" creationId="{B012B06E-CC90-4F6F-B7EC-77B5ED3110AF}"/>
          </ac:picMkLst>
        </pc:picChg>
      </pc:sldChg>
      <pc:sldChg chg="add">
        <pc:chgData name="Zíková Alena" userId="8c6ed8d6-f310-43e8-8440-46bce4ca2dd2" providerId="ADAL" clId="{637F52E8-BF3C-47EA-A1B2-AF387FF04E2F}" dt="2024-04-24T15:20:28.449" v="5543"/>
        <pc:sldMkLst>
          <pc:docMk/>
          <pc:sldMk cId="1790892266" sldId="258"/>
        </pc:sldMkLst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4082618321" sldId="259"/>
        </pc:sldMkLst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3588881542" sldId="261"/>
        </pc:sldMkLst>
      </pc:sldChg>
      <pc:sldChg chg="modSp add mod">
        <pc:chgData name="Zíková Alena" userId="8c6ed8d6-f310-43e8-8440-46bce4ca2dd2" providerId="ADAL" clId="{637F52E8-BF3C-47EA-A1B2-AF387FF04E2F}" dt="2024-04-25T16:13:10.355" v="7089" actId="14100"/>
        <pc:sldMkLst>
          <pc:docMk/>
          <pc:sldMk cId="3370402281" sldId="262"/>
        </pc:sldMkLst>
        <pc:spChg chg="mod">
          <ac:chgData name="Zíková Alena" userId="8c6ed8d6-f310-43e8-8440-46bce4ca2dd2" providerId="ADAL" clId="{637F52E8-BF3C-47EA-A1B2-AF387FF04E2F}" dt="2024-04-25T16:13:10.355" v="7089" actId="14100"/>
          <ac:spMkLst>
            <pc:docMk/>
            <pc:sldMk cId="3370402281" sldId="262"/>
            <ac:spMk id="4" creationId="{DFA67DB6-E41F-6914-52E2-526FDAA4A7D1}"/>
          </ac:spMkLst>
        </pc:spChg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4235430346" sldId="263"/>
        </pc:sldMkLst>
      </pc:sldChg>
      <pc:sldChg chg="add ord">
        <pc:chgData name="Zíková Alena" userId="8c6ed8d6-f310-43e8-8440-46bce4ca2dd2" providerId="ADAL" clId="{637F52E8-BF3C-47EA-A1B2-AF387FF04E2F}" dt="2024-04-25T16:19:29.554" v="7097"/>
        <pc:sldMkLst>
          <pc:docMk/>
          <pc:sldMk cId="3373010006" sldId="265"/>
        </pc:sldMkLst>
      </pc:sldChg>
      <pc:sldChg chg="add del">
        <pc:chgData name="Zíková Alena" userId="8c6ed8d6-f310-43e8-8440-46bce4ca2dd2" providerId="ADAL" clId="{637F52E8-BF3C-47EA-A1B2-AF387FF04E2F}" dt="2024-04-24T16:46:29.886" v="6590" actId="47"/>
        <pc:sldMkLst>
          <pc:docMk/>
          <pc:sldMk cId="2998109437" sldId="274"/>
        </pc:sldMkLst>
      </pc:sldChg>
      <pc:sldChg chg="del">
        <pc:chgData name="Zíková Alena" userId="8c6ed8d6-f310-43e8-8440-46bce4ca2dd2" providerId="ADAL" clId="{637F52E8-BF3C-47EA-A1B2-AF387FF04E2F}" dt="2024-04-24T10:16:04.366" v="437" actId="47"/>
        <pc:sldMkLst>
          <pc:docMk/>
          <pc:sldMk cId="0" sldId="285"/>
        </pc:sldMkLst>
      </pc:sldChg>
      <pc:sldChg chg="delSp modSp mod">
        <pc:chgData name="Zíková Alena" userId="8c6ed8d6-f310-43e8-8440-46bce4ca2dd2" providerId="ADAL" clId="{637F52E8-BF3C-47EA-A1B2-AF387FF04E2F}" dt="2024-04-25T15:40:19.299" v="6910" actId="20577"/>
        <pc:sldMkLst>
          <pc:docMk/>
          <pc:sldMk cId="0" sldId="289"/>
        </pc:sldMkLst>
        <pc:spChg chg="mod">
          <ac:chgData name="Zíková Alena" userId="8c6ed8d6-f310-43e8-8440-46bce4ca2dd2" providerId="ADAL" clId="{637F52E8-BF3C-47EA-A1B2-AF387FF04E2F}" dt="2024-04-25T15:38:53.351" v="6849" actId="20577"/>
          <ac:spMkLst>
            <pc:docMk/>
            <pc:sldMk cId="0" sldId="289"/>
            <ac:spMk id="6" creationId="{00000000-0000-0000-0000-000000000000}"/>
          </ac:spMkLst>
        </pc:spChg>
        <pc:spChg chg="mod">
          <ac:chgData name="Zíková Alena" userId="8c6ed8d6-f310-43e8-8440-46bce4ca2dd2" providerId="ADAL" clId="{637F52E8-BF3C-47EA-A1B2-AF387FF04E2F}" dt="2024-04-25T15:40:19.299" v="6910" actId="20577"/>
          <ac:spMkLst>
            <pc:docMk/>
            <pc:sldMk cId="0" sldId="289"/>
            <ac:spMk id="9" creationId="{4DB44528-9D02-4297-86A8-E6970E59EA7E}"/>
          </ac:spMkLst>
        </pc:spChg>
        <pc:spChg chg="del">
          <ac:chgData name="Zíková Alena" userId="8c6ed8d6-f310-43e8-8440-46bce4ca2dd2" providerId="ADAL" clId="{637F52E8-BF3C-47EA-A1B2-AF387FF04E2F}" dt="2024-04-24T10:15:45.317" v="435" actId="478"/>
          <ac:spMkLst>
            <pc:docMk/>
            <pc:sldMk cId="0" sldId="289"/>
            <ac:spMk id="10" creationId="{5F3EB75E-20EB-4089-A283-11622F93CF96}"/>
          </ac:spMkLst>
        </pc:spChg>
        <pc:spChg chg="del">
          <ac:chgData name="Zíková Alena" userId="8c6ed8d6-f310-43e8-8440-46bce4ca2dd2" providerId="ADAL" clId="{637F52E8-BF3C-47EA-A1B2-AF387FF04E2F}" dt="2024-04-24T10:15:46.699" v="436" actId="478"/>
          <ac:spMkLst>
            <pc:docMk/>
            <pc:sldMk cId="0" sldId="289"/>
            <ac:spMk id="12" creationId="{900F9F23-9787-4545-B2B0-27E81D790B25}"/>
          </ac:spMkLst>
        </pc:spChg>
        <pc:picChg chg="mod">
          <ac:chgData name="Zíková Alena" userId="8c6ed8d6-f310-43e8-8440-46bce4ca2dd2" providerId="ADAL" clId="{637F52E8-BF3C-47EA-A1B2-AF387FF04E2F}" dt="2024-04-25T15:38:14.313" v="6841" actId="1076"/>
          <ac:picMkLst>
            <pc:docMk/>
            <pc:sldMk cId="0" sldId="289"/>
            <ac:picMk id="2" creationId="{00000000-0000-0000-0000-000000000000}"/>
          </ac:picMkLst>
        </pc:picChg>
        <pc:picChg chg="mod">
          <ac:chgData name="Zíková Alena" userId="8c6ed8d6-f310-43e8-8440-46bce4ca2dd2" providerId="ADAL" clId="{637F52E8-BF3C-47EA-A1B2-AF387FF04E2F}" dt="2024-04-25T15:38:12.953" v="6840" actId="1076"/>
          <ac:picMkLst>
            <pc:docMk/>
            <pc:sldMk cId="0" sldId="289"/>
            <ac:picMk id="6148" creationId="{F26BEC7C-03C6-4EDE-ADAC-5B152F75B96B}"/>
          </ac:picMkLst>
        </pc:picChg>
        <pc:cxnChg chg="del">
          <ac:chgData name="Zíková Alena" userId="8c6ed8d6-f310-43e8-8440-46bce4ca2dd2" providerId="ADAL" clId="{637F52E8-BF3C-47EA-A1B2-AF387FF04E2F}" dt="2024-04-25T15:38:06.800" v="6838" actId="478"/>
          <ac:cxnSpMkLst>
            <pc:docMk/>
            <pc:sldMk cId="0" sldId="289"/>
            <ac:cxnSpMk id="7" creationId="{0135BCD1-2507-4140-9DA9-0AF34A7D4648}"/>
          </ac:cxnSpMkLst>
        </pc:cxnChg>
      </pc:sldChg>
      <pc:sldChg chg="addSp delSp modSp add mod">
        <pc:chgData name="Zíková Alena" userId="8c6ed8d6-f310-43e8-8440-46bce4ca2dd2" providerId="ADAL" clId="{637F52E8-BF3C-47EA-A1B2-AF387FF04E2F}" dt="2024-04-25T14:26:58.327" v="6597" actId="1076"/>
        <pc:sldMkLst>
          <pc:docMk/>
          <pc:sldMk cId="1103038668" sldId="294"/>
        </pc:sldMkLst>
        <pc:spChg chg="mod">
          <ac:chgData name="Zíková Alena" userId="8c6ed8d6-f310-43e8-8440-46bce4ca2dd2" providerId="ADAL" clId="{637F52E8-BF3C-47EA-A1B2-AF387FF04E2F}" dt="2024-04-25T14:26:58.327" v="6597" actId="1076"/>
          <ac:spMkLst>
            <pc:docMk/>
            <pc:sldMk cId="1103038668" sldId="294"/>
            <ac:spMk id="2" creationId="{00000000-0000-0000-0000-000000000000}"/>
          </ac:spMkLst>
        </pc:spChg>
        <pc:spChg chg="del">
          <ac:chgData name="Zíková Alena" userId="8c6ed8d6-f310-43e8-8440-46bce4ca2dd2" providerId="ADAL" clId="{637F52E8-BF3C-47EA-A1B2-AF387FF04E2F}" dt="2024-04-24T10:06:51.696" v="101" actId="478"/>
          <ac:spMkLst>
            <pc:docMk/>
            <pc:sldMk cId="1103038668" sldId="294"/>
            <ac:spMk id="3" creationId="{00000000-0000-0000-0000-000000000000}"/>
          </ac:spMkLst>
        </pc:spChg>
        <pc:spChg chg="add mod">
          <ac:chgData name="Zíková Alena" userId="8c6ed8d6-f310-43e8-8440-46bce4ca2dd2" providerId="ADAL" clId="{637F52E8-BF3C-47EA-A1B2-AF387FF04E2F}" dt="2024-04-24T10:11:50.988" v="411" actId="20577"/>
          <ac:spMkLst>
            <pc:docMk/>
            <pc:sldMk cId="1103038668" sldId="294"/>
            <ac:spMk id="5" creationId="{282D4A81-B1E2-951B-DF3D-D6C80E2F4546}"/>
          </ac:spMkLst>
        </pc:spChg>
        <pc:spChg chg="del mod">
          <ac:chgData name="Zíková Alena" userId="8c6ed8d6-f310-43e8-8440-46bce4ca2dd2" providerId="ADAL" clId="{637F52E8-BF3C-47EA-A1B2-AF387FF04E2F}" dt="2024-04-24T10:06:47.671" v="98" actId="478"/>
          <ac:spMkLst>
            <pc:docMk/>
            <pc:sldMk cId="1103038668" sldId="294"/>
            <ac:spMk id="7" creationId="{00000000-0000-0000-0000-000000000000}"/>
          </ac:spMkLst>
        </pc:spChg>
        <pc:picChg chg="add mod">
          <ac:chgData name="Zíková Alena" userId="8c6ed8d6-f310-43e8-8440-46bce4ca2dd2" providerId="ADAL" clId="{637F52E8-BF3C-47EA-A1B2-AF387FF04E2F}" dt="2024-04-24T10:12:16.023" v="417" actId="1076"/>
          <ac:picMkLst>
            <pc:docMk/>
            <pc:sldMk cId="1103038668" sldId="294"/>
            <ac:picMk id="8" creationId="{40046AD2-F3C8-C308-1F30-A7EDCFEB5AD6}"/>
          </ac:picMkLst>
        </pc:picChg>
        <pc:picChg chg="add mod">
          <ac:chgData name="Zíková Alena" userId="8c6ed8d6-f310-43e8-8440-46bce4ca2dd2" providerId="ADAL" clId="{637F52E8-BF3C-47EA-A1B2-AF387FF04E2F}" dt="2024-04-24T10:12:39.022" v="419" actId="1076"/>
          <ac:picMkLst>
            <pc:docMk/>
            <pc:sldMk cId="1103038668" sldId="294"/>
            <ac:picMk id="10" creationId="{FD45D233-8223-74DD-2B6B-B3DA5009E10F}"/>
          </ac:picMkLst>
        </pc:picChg>
        <pc:picChg chg="del">
          <ac:chgData name="Zíková Alena" userId="8c6ed8d6-f310-43e8-8440-46bce4ca2dd2" providerId="ADAL" clId="{637F52E8-BF3C-47EA-A1B2-AF387FF04E2F}" dt="2024-04-24T10:06:48.564" v="99" actId="478"/>
          <ac:picMkLst>
            <pc:docMk/>
            <pc:sldMk cId="1103038668" sldId="294"/>
            <ac:picMk id="11" creationId="{00000000-0000-0000-0000-000000000000}"/>
          </ac:picMkLst>
        </pc:picChg>
        <pc:picChg chg="mod">
          <ac:chgData name="Zíková Alena" userId="8c6ed8d6-f310-43e8-8440-46bce4ca2dd2" providerId="ADAL" clId="{637F52E8-BF3C-47EA-A1B2-AF387FF04E2F}" dt="2024-04-24T10:07:07.177" v="104" actId="1076"/>
          <ac:picMkLst>
            <pc:docMk/>
            <pc:sldMk cId="1103038668" sldId="294"/>
            <ac:picMk id="12" creationId="{00000000-0000-0000-0000-000000000000}"/>
          </ac:picMkLst>
        </pc:picChg>
        <pc:picChg chg="mod">
          <ac:chgData name="Zíková Alena" userId="8c6ed8d6-f310-43e8-8440-46bce4ca2dd2" providerId="ADAL" clId="{637F52E8-BF3C-47EA-A1B2-AF387FF04E2F}" dt="2024-04-24T10:07:07.177" v="104" actId="1076"/>
          <ac:picMkLst>
            <pc:docMk/>
            <pc:sldMk cId="1103038668" sldId="294"/>
            <ac:picMk id="13" creationId="{00000000-0000-0000-0000-000000000000}"/>
          </ac:picMkLst>
        </pc:picChg>
        <pc:picChg chg="mod">
          <ac:chgData name="Zíková Alena" userId="8c6ed8d6-f310-43e8-8440-46bce4ca2dd2" providerId="ADAL" clId="{637F52E8-BF3C-47EA-A1B2-AF387FF04E2F}" dt="2024-04-24T10:06:55.972" v="102" actId="1076"/>
          <ac:picMkLst>
            <pc:docMk/>
            <pc:sldMk cId="1103038668" sldId="294"/>
            <ac:picMk id="15" creationId="{00000000-0000-0000-0000-000000000000}"/>
          </ac:picMkLst>
        </pc:picChg>
        <pc:picChg chg="del">
          <ac:chgData name="Zíková Alena" userId="8c6ed8d6-f310-43e8-8440-46bce4ca2dd2" providerId="ADAL" clId="{637F52E8-BF3C-47EA-A1B2-AF387FF04E2F}" dt="2024-04-24T10:06:50.686" v="100" actId="478"/>
          <ac:picMkLst>
            <pc:docMk/>
            <pc:sldMk cId="1103038668" sldId="294"/>
            <ac:picMk id="17" creationId="{00000000-0000-0000-0000-000000000000}"/>
          </ac:picMkLst>
        </pc:picChg>
      </pc:sldChg>
      <pc:sldChg chg="delSp modSp del mod modNotesTx">
        <pc:chgData name="Zíková Alena" userId="8c6ed8d6-f310-43e8-8440-46bce4ca2dd2" providerId="ADAL" clId="{637F52E8-BF3C-47EA-A1B2-AF387FF04E2F}" dt="2024-04-24T15:48:54.891" v="5849" actId="2696"/>
        <pc:sldMkLst>
          <pc:docMk/>
          <pc:sldMk cId="2991702854" sldId="311"/>
        </pc:sldMkLst>
        <pc:spChg chg="mod">
          <ac:chgData name="Zíková Alena" userId="8c6ed8d6-f310-43e8-8440-46bce4ca2dd2" providerId="ADAL" clId="{637F52E8-BF3C-47EA-A1B2-AF387FF04E2F}" dt="2024-04-24T15:21:35.915" v="5549" actId="1076"/>
          <ac:spMkLst>
            <pc:docMk/>
            <pc:sldMk cId="2991702854" sldId="311"/>
            <ac:spMk id="9" creationId="{931046D4-7EFB-4709-938D-E95B120545B9}"/>
          </ac:spMkLst>
        </pc:spChg>
        <pc:spChg chg="mod">
          <ac:chgData name="Zíková Alena" userId="8c6ed8d6-f310-43e8-8440-46bce4ca2dd2" providerId="ADAL" clId="{637F52E8-BF3C-47EA-A1B2-AF387FF04E2F}" dt="2024-04-24T15:25:24.957" v="5679" actId="20577"/>
          <ac:spMkLst>
            <pc:docMk/>
            <pc:sldMk cId="2991702854" sldId="311"/>
            <ac:spMk id="10" creationId="{24AA47AA-BF80-445A-8D74-3A0CA77F7902}"/>
          </ac:spMkLst>
        </pc:spChg>
        <pc:spChg chg="mod">
          <ac:chgData name="Zíková Alena" userId="8c6ed8d6-f310-43e8-8440-46bce4ca2dd2" providerId="ADAL" clId="{637F52E8-BF3C-47EA-A1B2-AF387FF04E2F}" dt="2024-04-24T15:26:35.567" v="5760" actId="14100"/>
          <ac:spMkLst>
            <pc:docMk/>
            <pc:sldMk cId="2991702854" sldId="311"/>
            <ac:spMk id="11" creationId="{CEC726DF-BD11-4372-90FC-E4525EA7B784}"/>
          </ac:spMkLst>
        </pc:spChg>
        <pc:spChg chg="mod">
          <ac:chgData name="Zíková Alena" userId="8c6ed8d6-f310-43e8-8440-46bce4ca2dd2" providerId="ADAL" clId="{637F52E8-BF3C-47EA-A1B2-AF387FF04E2F}" dt="2024-04-24T15:26:42.953" v="5761" actId="20577"/>
          <ac:spMkLst>
            <pc:docMk/>
            <pc:sldMk cId="2991702854" sldId="311"/>
            <ac:spMk id="12" creationId="{2002A25D-2E5B-4321-9BAF-12093AEB8B15}"/>
          </ac:spMkLst>
        </pc:spChg>
        <pc:picChg chg="mod">
          <ac:chgData name="Zíková Alena" userId="8c6ed8d6-f310-43e8-8440-46bce4ca2dd2" providerId="ADAL" clId="{637F52E8-BF3C-47EA-A1B2-AF387FF04E2F}" dt="2024-04-24T15:25:30.565" v="5682" actId="1076"/>
          <ac:picMkLst>
            <pc:docMk/>
            <pc:sldMk cId="2991702854" sldId="311"/>
            <ac:picMk id="13" creationId="{8FB8D448-4C6F-4FDD-BEAB-19A6FEE568B2}"/>
          </ac:picMkLst>
        </pc:picChg>
        <pc:picChg chg="mod">
          <ac:chgData name="Zíková Alena" userId="8c6ed8d6-f310-43e8-8440-46bce4ca2dd2" providerId="ADAL" clId="{637F52E8-BF3C-47EA-A1B2-AF387FF04E2F}" dt="2024-04-24T15:23:59.180" v="5555" actId="1076"/>
          <ac:picMkLst>
            <pc:docMk/>
            <pc:sldMk cId="2991702854" sldId="311"/>
            <ac:picMk id="3076" creationId="{CD3152BA-657D-4773-99C5-FF36C625EC76}"/>
          </ac:picMkLst>
        </pc:picChg>
        <pc:picChg chg="mod">
          <ac:chgData name="Zíková Alena" userId="8c6ed8d6-f310-43e8-8440-46bce4ca2dd2" providerId="ADAL" clId="{637F52E8-BF3C-47EA-A1B2-AF387FF04E2F}" dt="2024-04-24T15:24:23.702" v="5556" actId="1076"/>
          <ac:picMkLst>
            <pc:docMk/>
            <pc:sldMk cId="2991702854" sldId="311"/>
            <ac:picMk id="11266" creationId="{91565F3F-9D26-4975-837B-5F1D1305C04B}"/>
          </ac:picMkLst>
        </pc:picChg>
        <pc:cxnChg chg="del">
          <ac:chgData name="Zíková Alena" userId="8c6ed8d6-f310-43e8-8440-46bce4ca2dd2" providerId="ADAL" clId="{637F52E8-BF3C-47EA-A1B2-AF387FF04E2F}" dt="2024-04-24T15:25:59.817" v="5690" actId="478"/>
          <ac:cxnSpMkLst>
            <pc:docMk/>
            <pc:sldMk cId="2991702854" sldId="311"/>
            <ac:cxnSpMk id="5" creationId="{EA522109-9E1E-41EE-BB6D-D84F7F58A8AB}"/>
          </ac:cxnSpMkLst>
        </pc:cxnChg>
      </pc:sldChg>
      <pc:sldChg chg="modSp add mod ord">
        <pc:chgData name="Zíková Alena" userId="8c6ed8d6-f310-43e8-8440-46bce4ca2dd2" providerId="ADAL" clId="{637F52E8-BF3C-47EA-A1B2-AF387FF04E2F}" dt="2024-04-25T16:30:04.106" v="7109" actId="1076"/>
        <pc:sldMkLst>
          <pc:docMk/>
          <pc:sldMk cId="3373035302" sldId="311"/>
        </pc:sldMkLst>
        <pc:spChg chg="mod">
          <ac:chgData name="Zíková Alena" userId="8c6ed8d6-f310-43e8-8440-46bce4ca2dd2" providerId="ADAL" clId="{637F52E8-BF3C-47EA-A1B2-AF387FF04E2F}" dt="2024-04-25T16:30:04.106" v="7109" actId="1076"/>
          <ac:spMkLst>
            <pc:docMk/>
            <pc:sldMk cId="3373035302" sldId="311"/>
            <ac:spMk id="9" creationId="{931046D4-7EFB-4709-938D-E95B120545B9}"/>
          </ac:spMkLst>
        </pc:spChg>
      </pc:sldChg>
      <pc:sldChg chg="addSp delSp modSp mod ord modNotesTx">
        <pc:chgData name="Zíková Alena" userId="8c6ed8d6-f310-43e8-8440-46bce4ca2dd2" providerId="ADAL" clId="{637F52E8-BF3C-47EA-A1B2-AF387FF04E2F}" dt="2024-04-25T15:35:00.512" v="6804" actId="20577"/>
        <pc:sldMkLst>
          <pc:docMk/>
          <pc:sldMk cId="2219328722" sldId="330"/>
        </pc:sldMkLst>
        <pc:spChg chg="mod">
          <ac:chgData name="Zíková Alena" userId="8c6ed8d6-f310-43e8-8440-46bce4ca2dd2" providerId="ADAL" clId="{637F52E8-BF3C-47EA-A1B2-AF387FF04E2F}" dt="2024-04-25T15:35:00.512" v="6804" actId="20577"/>
          <ac:spMkLst>
            <pc:docMk/>
            <pc:sldMk cId="2219328722" sldId="330"/>
            <ac:spMk id="5" creationId="{3756758B-EB46-4C6C-ABAC-73BAD3C06F89}"/>
          </ac:spMkLst>
        </pc:spChg>
        <pc:spChg chg="add del mod">
          <ac:chgData name="Zíková Alena" userId="8c6ed8d6-f310-43e8-8440-46bce4ca2dd2" providerId="ADAL" clId="{637F52E8-BF3C-47EA-A1B2-AF387FF04E2F}" dt="2024-04-24T14:40:57.830" v="4736" actId="478"/>
          <ac:spMkLst>
            <pc:docMk/>
            <pc:sldMk cId="2219328722" sldId="330"/>
            <ac:spMk id="21" creationId="{9701A7FC-9DBB-407C-BF4A-583E2B02124A}"/>
          </ac:spMkLst>
        </pc:spChg>
        <pc:spChg chg="add mod">
          <ac:chgData name="Zíková Alena" userId="8c6ed8d6-f310-43e8-8440-46bce4ca2dd2" providerId="ADAL" clId="{637F52E8-BF3C-47EA-A1B2-AF387FF04E2F}" dt="2024-04-24T14:41:03.713" v="4739" actId="1076"/>
          <ac:spMkLst>
            <pc:docMk/>
            <pc:sldMk cId="2219328722" sldId="330"/>
            <ac:spMk id="23" creationId="{81DF43E0-71C4-4134-B091-F521BD48EA03}"/>
          </ac:spMkLst>
        </pc:spChg>
        <pc:picChg chg="add mod">
          <ac:chgData name="Zíková Alena" userId="8c6ed8d6-f310-43e8-8440-46bce4ca2dd2" providerId="ADAL" clId="{637F52E8-BF3C-47EA-A1B2-AF387FF04E2F}" dt="2024-04-25T15:33:49.611" v="6802" actId="1076"/>
          <ac:picMkLst>
            <pc:docMk/>
            <pc:sldMk cId="2219328722" sldId="330"/>
            <ac:picMk id="4" creationId="{EDC83360-F674-4121-90D1-110ED708A807}"/>
          </ac:picMkLst>
        </pc:picChg>
        <pc:picChg chg="add mod">
          <ac:chgData name="Zíková Alena" userId="8c6ed8d6-f310-43e8-8440-46bce4ca2dd2" providerId="ADAL" clId="{637F52E8-BF3C-47EA-A1B2-AF387FF04E2F}" dt="2024-04-24T14:41:25.193" v="4743" actId="1076"/>
          <ac:picMkLst>
            <pc:docMk/>
            <pc:sldMk cId="2219328722" sldId="330"/>
            <ac:picMk id="9" creationId="{68CE90FB-A0B8-47F1-9F7E-CEFB96659472}"/>
          </ac:picMkLst>
        </pc:picChg>
        <pc:picChg chg="del mod">
          <ac:chgData name="Zíková Alena" userId="8c6ed8d6-f310-43e8-8440-46bce4ca2dd2" providerId="ADAL" clId="{637F52E8-BF3C-47EA-A1B2-AF387FF04E2F}" dt="2024-04-24T14:40:25.559" v="4707" actId="478"/>
          <ac:picMkLst>
            <pc:docMk/>
            <pc:sldMk cId="2219328722" sldId="330"/>
            <ac:picMk id="12" creationId="{1C38119A-F101-4BD2-A97B-57E6F8C2FC02}"/>
          </ac:picMkLst>
        </pc:picChg>
        <pc:picChg chg="del mod">
          <ac:chgData name="Zíková Alena" userId="8c6ed8d6-f310-43e8-8440-46bce4ca2dd2" providerId="ADAL" clId="{637F52E8-BF3C-47EA-A1B2-AF387FF04E2F}" dt="2024-04-24T14:40:25.559" v="4707" actId="478"/>
          <ac:picMkLst>
            <pc:docMk/>
            <pc:sldMk cId="2219328722" sldId="330"/>
            <ac:picMk id="10242" creationId="{D085FCB5-62AD-4DC6-8F59-BFF63494AB1B}"/>
          </ac:picMkLst>
        </pc:picChg>
        <pc:cxnChg chg="add del mod">
          <ac:chgData name="Zíková Alena" userId="8c6ed8d6-f310-43e8-8440-46bce4ca2dd2" providerId="ADAL" clId="{637F52E8-BF3C-47EA-A1B2-AF387FF04E2F}" dt="2024-04-24T14:40:57.830" v="4736" actId="478"/>
          <ac:cxnSpMkLst>
            <pc:docMk/>
            <pc:sldMk cId="2219328722" sldId="330"/>
            <ac:cxnSpMk id="25" creationId="{0822B52E-E238-4D94-85D9-A3B992D482AC}"/>
          </ac:cxnSpMkLst>
        </pc:cxnChg>
      </pc:sldChg>
      <pc:sldChg chg="modSp del mod">
        <pc:chgData name="Zíková Alena" userId="8c6ed8d6-f310-43e8-8440-46bce4ca2dd2" providerId="ADAL" clId="{637F52E8-BF3C-47EA-A1B2-AF387FF04E2F}" dt="2024-04-24T14:34:22.895" v="4510" actId="47"/>
        <pc:sldMkLst>
          <pc:docMk/>
          <pc:sldMk cId="0" sldId="344"/>
        </pc:sldMkLst>
        <pc:spChg chg="mod">
          <ac:chgData name="Zíková Alena" userId="8c6ed8d6-f310-43e8-8440-46bce4ca2dd2" providerId="ADAL" clId="{637F52E8-BF3C-47EA-A1B2-AF387FF04E2F}" dt="2024-04-24T10:19:02.501" v="439" actId="1076"/>
          <ac:spMkLst>
            <pc:docMk/>
            <pc:sldMk cId="0" sldId="344"/>
            <ac:spMk id="3" creationId="{82E4EA39-6BFB-45C2-A14A-651F4FA31128}"/>
          </ac:spMkLst>
        </pc:spChg>
        <pc:picChg chg="mod">
          <ac:chgData name="Zíková Alena" userId="8c6ed8d6-f310-43e8-8440-46bce4ca2dd2" providerId="ADAL" clId="{637F52E8-BF3C-47EA-A1B2-AF387FF04E2F}" dt="2024-04-24T10:19:07.315" v="440" actId="1076"/>
          <ac:picMkLst>
            <pc:docMk/>
            <pc:sldMk cId="0" sldId="344"/>
            <ac:picMk id="6146" creationId="{D617D176-F6F9-407A-B45E-8FBB552EB550}"/>
          </ac:picMkLst>
        </pc:picChg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1687068424" sldId="374"/>
        </pc:sldMkLst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2566475908" sldId="386"/>
        </pc:sldMkLst>
      </pc:sldChg>
      <pc:sldChg chg="add del">
        <pc:chgData name="Zíková Alena" userId="8c6ed8d6-f310-43e8-8440-46bce4ca2dd2" providerId="ADAL" clId="{637F52E8-BF3C-47EA-A1B2-AF387FF04E2F}" dt="2024-04-24T16:46:29.886" v="6590" actId="47"/>
        <pc:sldMkLst>
          <pc:docMk/>
          <pc:sldMk cId="3323249596" sldId="388"/>
        </pc:sldMkLst>
      </pc:sldChg>
      <pc:sldChg chg="add del">
        <pc:chgData name="Zíková Alena" userId="8c6ed8d6-f310-43e8-8440-46bce4ca2dd2" providerId="ADAL" clId="{637F52E8-BF3C-47EA-A1B2-AF387FF04E2F}" dt="2024-04-24T16:46:29.886" v="6590" actId="47"/>
        <pc:sldMkLst>
          <pc:docMk/>
          <pc:sldMk cId="210048435" sldId="389"/>
        </pc:sldMkLst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655862846" sldId="390"/>
        </pc:sldMkLst>
      </pc:sldChg>
      <pc:sldChg chg="modSp add del mod">
        <pc:chgData name="Zíková Alena" userId="8c6ed8d6-f310-43e8-8440-46bce4ca2dd2" providerId="ADAL" clId="{637F52E8-BF3C-47EA-A1B2-AF387FF04E2F}" dt="2024-04-25T16:19:26.715" v="7095" actId="1076"/>
        <pc:sldMkLst>
          <pc:docMk/>
          <pc:sldMk cId="27728687" sldId="391"/>
        </pc:sldMkLst>
        <pc:picChg chg="mod">
          <ac:chgData name="Zíková Alena" userId="8c6ed8d6-f310-43e8-8440-46bce4ca2dd2" providerId="ADAL" clId="{637F52E8-BF3C-47EA-A1B2-AF387FF04E2F}" dt="2024-04-25T16:19:26.715" v="7095" actId="1076"/>
          <ac:picMkLst>
            <pc:docMk/>
            <pc:sldMk cId="27728687" sldId="391"/>
            <ac:picMk id="9" creationId="{3C802F37-1505-42D5-D2F6-CA89296C085C}"/>
          </ac:picMkLst>
        </pc:picChg>
      </pc:sldChg>
      <pc:sldChg chg="add ord">
        <pc:chgData name="Zíková Alena" userId="8c6ed8d6-f310-43e8-8440-46bce4ca2dd2" providerId="ADAL" clId="{637F52E8-BF3C-47EA-A1B2-AF387FF04E2F}" dt="2024-04-25T16:17:21.886" v="7091"/>
        <pc:sldMkLst>
          <pc:docMk/>
          <pc:sldMk cId="69596792" sldId="392"/>
        </pc:sldMkLst>
      </pc:sldChg>
      <pc:sldChg chg="add">
        <pc:chgData name="Zíková Alena" userId="8c6ed8d6-f310-43e8-8440-46bce4ca2dd2" providerId="ADAL" clId="{637F52E8-BF3C-47EA-A1B2-AF387FF04E2F}" dt="2024-04-22T13:47:27.062" v="1"/>
        <pc:sldMkLst>
          <pc:docMk/>
          <pc:sldMk cId="1196870032" sldId="393"/>
        </pc:sldMkLst>
      </pc:sldChg>
      <pc:sldChg chg="del">
        <pc:chgData name="Zíková Alena" userId="8c6ed8d6-f310-43e8-8440-46bce4ca2dd2" providerId="ADAL" clId="{637F52E8-BF3C-47EA-A1B2-AF387FF04E2F}" dt="2024-04-24T15:18:26.837" v="5542" actId="47"/>
        <pc:sldMkLst>
          <pc:docMk/>
          <pc:sldMk cId="763400339" sldId="394"/>
        </pc:sldMkLst>
      </pc:sldChg>
      <pc:sldChg chg="modSp mod">
        <pc:chgData name="Zíková Alena" userId="8c6ed8d6-f310-43e8-8440-46bce4ca2dd2" providerId="ADAL" clId="{637F52E8-BF3C-47EA-A1B2-AF387FF04E2F}" dt="2024-04-24T15:21:10.325" v="5548" actId="1076"/>
        <pc:sldMkLst>
          <pc:docMk/>
          <pc:sldMk cId="813604975" sldId="397"/>
        </pc:sldMkLst>
        <pc:spChg chg="mod">
          <ac:chgData name="Zíková Alena" userId="8c6ed8d6-f310-43e8-8440-46bce4ca2dd2" providerId="ADAL" clId="{637F52E8-BF3C-47EA-A1B2-AF387FF04E2F}" dt="2024-04-24T15:21:10.325" v="5548" actId="1076"/>
          <ac:spMkLst>
            <pc:docMk/>
            <pc:sldMk cId="813604975" sldId="397"/>
            <ac:spMk id="5" creationId="{00000000-0000-0000-0000-000000000000}"/>
          </ac:spMkLst>
        </pc:spChg>
      </pc:sldChg>
      <pc:sldChg chg="del">
        <pc:chgData name="Zíková Alena" userId="8c6ed8d6-f310-43e8-8440-46bce4ca2dd2" providerId="ADAL" clId="{637F52E8-BF3C-47EA-A1B2-AF387FF04E2F}" dt="2024-04-24T15:15:26.360" v="5541" actId="47"/>
        <pc:sldMkLst>
          <pc:docMk/>
          <pc:sldMk cId="2200560919" sldId="439"/>
        </pc:sldMkLst>
      </pc:sldChg>
      <pc:sldChg chg="del">
        <pc:chgData name="Zíková Alena" userId="8c6ed8d6-f310-43e8-8440-46bce4ca2dd2" providerId="ADAL" clId="{637F52E8-BF3C-47EA-A1B2-AF387FF04E2F}" dt="2024-04-24T10:16:17.159" v="438" actId="47"/>
        <pc:sldMkLst>
          <pc:docMk/>
          <pc:sldMk cId="3943257557" sldId="442"/>
        </pc:sldMkLst>
      </pc:sldChg>
      <pc:sldChg chg="delSp modSp del mod">
        <pc:chgData name="Zíková Alena" userId="8c6ed8d6-f310-43e8-8440-46bce4ca2dd2" providerId="ADAL" clId="{637F52E8-BF3C-47EA-A1B2-AF387FF04E2F}" dt="2024-04-24T15:15:26.360" v="5541" actId="47"/>
        <pc:sldMkLst>
          <pc:docMk/>
          <pc:sldMk cId="69831819" sldId="443"/>
        </pc:sldMkLst>
        <pc:spChg chg="mod">
          <ac:chgData name="Zíková Alena" userId="8c6ed8d6-f310-43e8-8440-46bce4ca2dd2" providerId="ADAL" clId="{637F52E8-BF3C-47EA-A1B2-AF387FF04E2F}" dt="2024-04-24T14:44:20.485" v="4752" actId="1076"/>
          <ac:spMkLst>
            <pc:docMk/>
            <pc:sldMk cId="69831819" sldId="443"/>
            <ac:spMk id="5" creationId="{00000000-0000-0000-0000-000000000000}"/>
          </ac:spMkLst>
        </pc:spChg>
        <pc:spChg chg="del">
          <ac:chgData name="Zíková Alena" userId="8c6ed8d6-f310-43e8-8440-46bce4ca2dd2" providerId="ADAL" clId="{637F52E8-BF3C-47EA-A1B2-AF387FF04E2F}" dt="2024-04-24T15:07:30.285" v="5437" actId="21"/>
          <ac:spMkLst>
            <pc:docMk/>
            <pc:sldMk cId="69831819" sldId="443"/>
            <ac:spMk id="8" creationId="{00000000-0000-0000-0000-000000000000}"/>
          </ac:spMkLst>
        </pc:spChg>
        <pc:spChg chg="del">
          <ac:chgData name="Zíková Alena" userId="8c6ed8d6-f310-43e8-8440-46bce4ca2dd2" providerId="ADAL" clId="{637F52E8-BF3C-47EA-A1B2-AF387FF04E2F}" dt="2024-04-24T15:07:30.285" v="5437" actId="21"/>
          <ac:spMkLst>
            <pc:docMk/>
            <pc:sldMk cId="69831819" sldId="443"/>
            <ac:spMk id="10" creationId="{990EBFC3-4D3F-49E9-8B20-2F0E891B9E6C}"/>
          </ac:spMkLst>
        </pc:spChg>
      </pc:sldChg>
      <pc:sldChg chg="del">
        <pc:chgData name="Zíková Alena" userId="8c6ed8d6-f310-43e8-8440-46bce4ca2dd2" providerId="ADAL" clId="{637F52E8-BF3C-47EA-A1B2-AF387FF04E2F}" dt="2024-04-24T14:41:30.092" v="4744" actId="47"/>
        <pc:sldMkLst>
          <pc:docMk/>
          <pc:sldMk cId="3034314659" sldId="456"/>
        </pc:sldMkLst>
      </pc:sldChg>
      <pc:sldChg chg="delSp modSp mod ord">
        <pc:chgData name="Zíková Alena" userId="8c6ed8d6-f310-43e8-8440-46bce4ca2dd2" providerId="ADAL" clId="{637F52E8-BF3C-47EA-A1B2-AF387FF04E2F}" dt="2024-04-25T15:24:15.956" v="6791" actId="6549"/>
        <pc:sldMkLst>
          <pc:docMk/>
          <pc:sldMk cId="2535312427" sldId="457"/>
        </pc:sldMkLst>
        <pc:spChg chg="mod">
          <ac:chgData name="Zíková Alena" userId="8c6ed8d6-f310-43e8-8440-46bce4ca2dd2" providerId="ADAL" clId="{637F52E8-BF3C-47EA-A1B2-AF387FF04E2F}" dt="2024-04-25T15:24:15.956" v="6791" actId="6549"/>
          <ac:spMkLst>
            <pc:docMk/>
            <pc:sldMk cId="2535312427" sldId="457"/>
            <ac:spMk id="5" creationId="{00000000-0000-0000-0000-000000000000}"/>
          </ac:spMkLst>
        </pc:spChg>
        <pc:spChg chg="mod">
          <ac:chgData name="Zíková Alena" userId="8c6ed8d6-f310-43e8-8440-46bce4ca2dd2" providerId="ADAL" clId="{637F52E8-BF3C-47EA-A1B2-AF387FF04E2F}" dt="2024-04-24T13:55:51.526" v="4363" actId="6549"/>
          <ac:spMkLst>
            <pc:docMk/>
            <pc:sldMk cId="2535312427" sldId="457"/>
            <ac:spMk id="15" creationId="{3875ED95-A20F-4979-8BF0-B854A18C28BC}"/>
          </ac:spMkLst>
        </pc:spChg>
        <pc:picChg chg="mod">
          <ac:chgData name="Zíková Alena" userId="8c6ed8d6-f310-43e8-8440-46bce4ca2dd2" providerId="ADAL" clId="{637F52E8-BF3C-47EA-A1B2-AF387FF04E2F}" dt="2024-04-24T11:25:32.058" v="447" actId="1076"/>
          <ac:picMkLst>
            <pc:docMk/>
            <pc:sldMk cId="2535312427" sldId="457"/>
            <ac:picMk id="7172" creationId="{851FCA7B-782E-4D98-BD6C-5BE4E1213B52}"/>
          </ac:picMkLst>
        </pc:picChg>
        <pc:picChg chg="del mod">
          <ac:chgData name="Zíková Alena" userId="8c6ed8d6-f310-43e8-8440-46bce4ca2dd2" providerId="ADAL" clId="{637F52E8-BF3C-47EA-A1B2-AF387FF04E2F}" dt="2024-04-24T13:55:54.415" v="4364" actId="478"/>
          <ac:picMkLst>
            <pc:docMk/>
            <pc:sldMk cId="2535312427" sldId="457"/>
            <ac:picMk id="7174" creationId="{DAE52F68-4342-4343-9FE6-6D5C32D99A29}"/>
          </ac:picMkLst>
        </pc:picChg>
      </pc:sldChg>
      <pc:sldChg chg="del">
        <pc:chgData name="Zíková Alena" userId="8c6ed8d6-f310-43e8-8440-46bce4ca2dd2" providerId="ADAL" clId="{637F52E8-BF3C-47EA-A1B2-AF387FF04E2F}" dt="2024-04-24T10:32:40.012" v="446" actId="47"/>
        <pc:sldMkLst>
          <pc:docMk/>
          <pc:sldMk cId="2716498656" sldId="458"/>
        </pc:sldMkLst>
      </pc:sldChg>
      <pc:sldChg chg="del">
        <pc:chgData name="Zíková Alena" userId="8c6ed8d6-f310-43e8-8440-46bce4ca2dd2" providerId="ADAL" clId="{637F52E8-BF3C-47EA-A1B2-AF387FF04E2F}" dt="2024-04-24T14:41:31.043" v="4745" actId="47"/>
        <pc:sldMkLst>
          <pc:docMk/>
          <pc:sldMk cId="675791580" sldId="460"/>
        </pc:sldMkLst>
      </pc:sldChg>
      <pc:sldChg chg="addSp delSp modSp del mod">
        <pc:chgData name="Zíková Alena" userId="8c6ed8d6-f310-43e8-8440-46bce4ca2dd2" providerId="ADAL" clId="{637F52E8-BF3C-47EA-A1B2-AF387FF04E2F}" dt="2024-04-24T14:41:33.290" v="4746" actId="47"/>
        <pc:sldMkLst>
          <pc:docMk/>
          <pc:sldMk cId="3346780392" sldId="461"/>
        </pc:sldMkLst>
        <pc:spChg chg="del mod">
          <ac:chgData name="Zíková Alena" userId="8c6ed8d6-f310-43e8-8440-46bce4ca2dd2" providerId="ADAL" clId="{637F52E8-BF3C-47EA-A1B2-AF387FF04E2F}" dt="2024-04-24T14:40:05.131" v="4702"/>
          <ac:spMkLst>
            <pc:docMk/>
            <pc:sldMk cId="3346780392" sldId="461"/>
            <ac:spMk id="13" creationId="{A21FE54F-0652-4AAB-AC36-5F359AF7193A}"/>
          </ac:spMkLst>
        </pc:spChg>
        <pc:spChg chg="add del">
          <ac:chgData name="Zíková Alena" userId="8c6ed8d6-f310-43e8-8440-46bce4ca2dd2" providerId="ADAL" clId="{637F52E8-BF3C-47EA-A1B2-AF387FF04E2F}" dt="2024-04-24T14:40:21.145" v="4706" actId="21"/>
          <ac:spMkLst>
            <pc:docMk/>
            <pc:sldMk cId="3346780392" sldId="461"/>
            <ac:spMk id="21" creationId="{9701A7FC-9DBB-407C-BF4A-583E2B02124A}"/>
          </ac:spMkLst>
        </pc:spChg>
        <pc:spChg chg="add del">
          <ac:chgData name="Zíková Alena" userId="8c6ed8d6-f310-43e8-8440-46bce4ca2dd2" providerId="ADAL" clId="{637F52E8-BF3C-47EA-A1B2-AF387FF04E2F}" dt="2024-04-24T14:40:21.145" v="4706" actId="21"/>
          <ac:spMkLst>
            <pc:docMk/>
            <pc:sldMk cId="3346780392" sldId="461"/>
            <ac:spMk id="23" creationId="{81DF43E0-71C4-4134-B091-F521BD48EA03}"/>
          </ac:spMkLst>
        </pc:spChg>
        <pc:picChg chg="del">
          <ac:chgData name="Zíková Alena" userId="8c6ed8d6-f310-43e8-8440-46bce4ca2dd2" providerId="ADAL" clId="{637F52E8-BF3C-47EA-A1B2-AF387FF04E2F}" dt="2024-04-24T14:40:21.145" v="4706" actId="21"/>
          <ac:picMkLst>
            <pc:docMk/>
            <pc:sldMk cId="3346780392" sldId="461"/>
            <ac:picMk id="4" creationId="{EDC83360-F674-4121-90D1-110ED708A807}"/>
          </ac:picMkLst>
        </pc:picChg>
        <pc:picChg chg="del">
          <ac:chgData name="Zíková Alena" userId="8c6ed8d6-f310-43e8-8440-46bce4ca2dd2" providerId="ADAL" clId="{637F52E8-BF3C-47EA-A1B2-AF387FF04E2F}" dt="2024-04-24T14:41:21.068" v="4740" actId="21"/>
          <ac:picMkLst>
            <pc:docMk/>
            <pc:sldMk cId="3346780392" sldId="461"/>
            <ac:picMk id="9" creationId="{68CE90FB-A0B8-47F1-9F7E-CEFB96659472}"/>
          </ac:picMkLst>
        </pc:picChg>
        <pc:cxnChg chg="add del">
          <ac:chgData name="Zíková Alena" userId="8c6ed8d6-f310-43e8-8440-46bce4ca2dd2" providerId="ADAL" clId="{637F52E8-BF3C-47EA-A1B2-AF387FF04E2F}" dt="2024-04-24T14:40:21.145" v="4706" actId="21"/>
          <ac:cxnSpMkLst>
            <pc:docMk/>
            <pc:sldMk cId="3346780392" sldId="461"/>
            <ac:cxnSpMk id="25" creationId="{0822B52E-E238-4D94-85D9-A3B992D482AC}"/>
          </ac:cxnSpMkLst>
        </pc:cxnChg>
      </pc:sldChg>
      <pc:sldChg chg="addSp delSp modSp mod modNotesTx">
        <pc:chgData name="Zíková Alena" userId="8c6ed8d6-f310-43e8-8440-46bce4ca2dd2" providerId="ADAL" clId="{637F52E8-BF3C-47EA-A1B2-AF387FF04E2F}" dt="2024-04-25T15:27:37.336" v="6797" actId="20577"/>
        <pc:sldMkLst>
          <pc:docMk/>
          <pc:sldMk cId="900069417" sldId="465"/>
        </pc:sldMkLst>
        <pc:spChg chg="add mod">
          <ac:chgData name="Zíková Alena" userId="8c6ed8d6-f310-43e8-8440-46bce4ca2dd2" providerId="ADAL" clId="{637F52E8-BF3C-47EA-A1B2-AF387FF04E2F}" dt="2024-04-24T14:10:49.561" v="4493" actId="1076"/>
          <ac:spMkLst>
            <pc:docMk/>
            <pc:sldMk cId="900069417" sldId="465"/>
            <ac:spMk id="2" creationId="{00000000-0000-0000-0000-000000000000}"/>
          </ac:spMkLst>
        </pc:spChg>
        <pc:spChg chg="del mod">
          <ac:chgData name="Zíková Alena" userId="8c6ed8d6-f310-43e8-8440-46bce4ca2dd2" providerId="ADAL" clId="{637F52E8-BF3C-47EA-A1B2-AF387FF04E2F}" dt="2024-04-24T14:08:32.721" v="4416" actId="21"/>
          <ac:spMkLst>
            <pc:docMk/>
            <pc:sldMk cId="900069417" sldId="465"/>
            <ac:spMk id="3" creationId="{82E4EA39-6BFB-45C2-A14A-651F4FA31128}"/>
          </ac:spMkLst>
        </pc:spChg>
        <pc:spChg chg="del">
          <ac:chgData name="Zíková Alena" userId="8c6ed8d6-f310-43e8-8440-46bce4ca2dd2" providerId="ADAL" clId="{637F52E8-BF3C-47EA-A1B2-AF387FF04E2F}" dt="2024-04-24T10:30:41.508" v="444" actId="478"/>
          <ac:spMkLst>
            <pc:docMk/>
            <pc:sldMk cId="900069417" sldId="465"/>
            <ac:spMk id="4" creationId="{96C89CB1-DF2B-4FD5-B376-0AE73CF0D473}"/>
          </ac:spMkLst>
        </pc:spChg>
        <pc:spChg chg="del mod">
          <ac:chgData name="Zíková Alena" userId="8c6ed8d6-f310-43e8-8440-46bce4ca2dd2" providerId="ADAL" clId="{637F52E8-BF3C-47EA-A1B2-AF387FF04E2F}" dt="2024-04-24T14:08:32.721" v="4416" actId="21"/>
          <ac:spMkLst>
            <pc:docMk/>
            <pc:sldMk cId="900069417" sldId="465"/>
            <ac:spMk id="5" creationId="{00000000-0000-0000-0000-000000000000}"/>
          </ac:spMkLst>
        </pc:spChg>
        <pc:spChg chg="add mod">
          <ac:chgData name="Zíková Alena" userId="8c6ed8d6-f310-43e8-8440-46bce4ca2dd2" providerId="ADAL" clId="{637F52E8-BF3C-47EA-A1B2-AF387FF04E2F}" dt="2024-04-25T15:27:04.740" v="6796" actId="20577"/>
          <ac:spMkLst>
            <pc:docMk/>
            <pc:sldMk cId="900069417" sldId="465"/>
            <ac:spMk id="6" creationId="{82E4EA39-6BFB-45C2-A14A-651F4FA31128}"/>
          </ac:spMkLst>
        </pc:spChg>
        <pc:spChg chg="mod">
          <ac:chgData name="Zíková Alena" userId="8c6ed8d6-f310-43e8-8440-46bce4ca2dd2" providerId="ADAL" clId="{637F52E8-BF3C-47EA-A1B2-AF387FF04E2F}" dt="2024-04-24T14:08:50.705" v="4478" actId="1076"/>
          <ac:spMkLst>
            <pc:docMk/>
            <pc:sldMk cId="900069417" sldId="465"/>
            <ac:spMk id="8" creationId="{EB3DAD86-331B-433D-9DAE-1155CD8283FB}"/>
          </ac:spMkLst>
        </pc:spChg>
        <pc:spChg chg="mod">
          <ac:chgData name="Zíková Alena" userId="8c6ed8d6-f310-43e8-8440-46bce4ca2dd2" providerId="ADAL" clId="{637F52E8-BF3C-47EA-A1B2-AF387FF04E2F}" dt="2024-04-24T14:08:36.791" v="4417" actId="1076"/>
          <ac:spMkLst>
            <pc:docMk/>
            <pc:sldMk cId="900069417" sldId="465"/>
            <ac:spMk id="9" creationId="{08E5679A-5803-4428-B840-885D0C040463}"/>
          </ac:spMkLst>
        </pc:spChg>
        <pc:spChg chg="mod">
          <ac:chgData name="Zíková Alena" userId="8c6ed8d6-f310-43e8-8440-46bce4ca2dd2" providerId="ADAL" clId="{637F52E8-BF3C-47EA-A1B2-AF387FF04E2F}" dt="2024-04-25T15:26:22.863" v="6794" actId="20577"/>
          <ac:spMkLst>
            <pc:docMk/>
            <pc:sldMk cId="900069417" sldId="465"/>
            <ac:spMk id="10" creationId="{501DFBE2-60C2-47FC-93BE-F8D5C856FA9F}"/>
          </ac:spMkLst>
        </pc:spChg>
        <pc:spChg chg="add mod">
          <ac:chgData name="Zíková Alena" userId="8c6ed8d6-f310-43e8-8440-46bce4ca2dd2" providerId="ADAL" clId="{637F52E8-BF3C-47EA-A1B2-AF387FF04E2F}" dt="2024-04-24T14:11:38.444" v="4508" actId="1076"/>
          <ac:spMkLst>
            <pc:docMk/>
            <pc:sldMk cId="900069417" sldId="465"/>
            <ac:spMk id="13" creationId="{E67BCA4C-A1DE-0BF6-70CC-7A064389F7FC}"/>
          </ac:spMkLst>
        </pc:spChg>
        <pc:picChg chg="add mod">
          <ac:chgData name="Zíková Alena" userId="8c6ed8d6-f310-43e8-8440-46bce4ca2dd2" providerId="ADAL" clId="{637F52E8-BF3C-47EA-A1B2-AF387FF04E2F}" dt="2024-04-24T14:10:58.146" v="4494" actId="1076"/>
          <ac:picMkLst>
            <pc:docMk/>
            <pc:sldMk cId="900069417" sldId="465"/>
            <ac:picMk id="7" creationId="{D617D176-F6F9-407A-B45E-8FBB552EB550}"/>
          </ac:picMkLst>
        </pc:picChg>
        <pc:picChg chg="add mod">
          <ac:chgData name="Zíková Alena" userId="8c6ed8d6-f310-43e8-8440-46bce4ca2dd2" providerId="ADAL" clId="{637F52E8-BF3C-47EA-A1B2-AF387FF04E2F}" dt="2024-04-24T14:10:29.337" v="4486" actId="1076"/>
          <ac:picMkLst>
            <pc:docMk/>
            <pc:sldMk cId="900069417" sldId="465"/>
            <ac:picMk id="12" creationId="{B5BF063D-C701-1E72-A7EA-5DAF4C5CE60A}"/>
          </ac:picMkLst>
        </pc:picChg>
        <pc:picChg chg="del mod">
          <ac:chgData name="Zíková Alena" userId="8c6ed8d6-f310-43e8-8440-46bce4ca2dd2" providerId="ADAL" clId="{637F52E8-BF3C-47EA-A1B2-AF387FF04E2F}" dt="2024-04-24T14:08:32.721" v="4416" actId="21"/>
          <ac:picMkLst>
            <pc:docMk/>
            <pc:sldMk cId="900069417" sldId="465"/>
            <ac:picMk id="6146" creationId="{D617D176-F6F9-407A-B45E-8FBB552EB550}"/>
          </ac:picMkLst>
        </pc:picChg>
      </pc:sldChg>
      <pc:sldChg chg="del">
        <pc:chgData name="Zíková Alena" userId="8c6ed8d6-f310-43e8-8440-46bce4ca2dd2" providerId="ADAL" clId="{637F52E8-BF3C-47EA-A1B2-AF387FF04E2F}" dt="2024-04-24T15:48:54.891" v="5849" actId="2696"/>
        <pc:sldMkLst>
          <pc:docMk/>
          <pc:sldMk cId="3327540799" sldId="466"/>
        </pc:sldMkLst>
      </pc:sldChg>
      <pc:sldChg chg="addSp delSp modSp add mod modNotesTx">
        <pc:chgData name="Zíková Alena" userId="8c6ed8d6-f310-43e8-8440-46bce4ca2dd2" providerId="ADAL" clId="{637F52E8-BF3C-47EA-A1B2-AF387FF04E2F}" dt="2024-04-25T16:31:23.638" v="7115" actId="1076"/>
        <pc:sldMkLst>
          <pc:docMk/>
          <pc:sldMk cId="3518998133" sldId="466"/>
        </pc:sldMkLst>
        <pc:spChg chg="add del mod">
          <ac:chgData name="Zíková Alena" userId="8c6ed8d6-f310-43e8-8440-46bce4ca2dd2" providerId="ADAL" clId="{637F52E8-BF3C-47EA-A1B2-AF387FF04E2F}" dt="2024-04-24T16:12:13.659" v="6315" actId="478"/>
          <ac:spMkLst>
            <pc:docMk/>
            <pc:sldMk cId="3518998133" sldId="466"/>
            <ac:spMk id="4" creationId="{E500C968-ECE8-716F-D488-B64DD7CAC80D}"/>
          </ac:spMkLst>
        </pc:spChg>
        <pc:spChg chg="mod">
          <ac:chgData name="Zíková Alena" userId="8c6ed8d6-f310-43e8-8440-46bce4ca2dd2" providerId="ADAL" clId="{637F52E8-BF3C-47EA-A1B2-AF387FF04E2F}" dt="2024-04-24T16:06:12.596" v="5871" actId="1076"/>
          <ac:spMkLst>
            <pc:docMk/>
            <pc:sldMk cId="3518998133" sldId="466"/>
            <ac:spMk id="5" creationId="{3756758B-EB46-4C6C-ABAC-73BAD3C06F89}"/>
          </ac:spMkLst>
        </pc:spChg>
        <pc:spChg chg="add del mod">
          <ac:chgData name="Zíková Alena" userId="8c6ed8d6-f310-43e8-8440-46bce4ca2dd2" providerId="ADAL" clId="{637F52E8-BF3C-47EA-A1B2-AF387FF04E2F}" dt="2024-04-24T16:14:52.703" v="6419" actId="478"/>
          <ac:spMkLst>
            <pc:docMk/>
            <pc:sldMk cId="3518998133" sldId="466"/>
            <ac:spMk id="6" creationId="{D80DC25A-065C-4F40-B319-3B59D8109826}"/>
          </ac:spMkLst>
        </pc:spChg>
        <pc:spChg chg="add mod">
          <ac:chgData name="Zíková Alena" userId="8c6ed8d6-f310-43e8-8440-46bce4ca2dd2" providerId="ADAL" clId="{637F52E8-BF3C-47EA-A1B2-AF387FF04E2F}" dt="2024-04-25T16:31:23.638" v="7115" actId="1076"/>
          <ac:spMkLst>
            <pc:docMk/>
            <pc:sldMk cId="3518998133" sldId="466"/>
            <ac:spMk id="9" creationId="{99831E51-FA1F-E0C2-5538-DE94DE8741AB}"/>
          </ac:spMkLst>
        </pc:spChg>
        <pc:spChg chg="add mod">
          <ac:chgData name="Zíková Alena" userId="8c6ed8d6-f310-43e8-8440-46bce4ca2dd2" providerId="ADAL" clId="{637F52E8-BF3C-47EA-A1B2-AF387FF04E2F}" dt="2024-04-24T16:12:01.370" v="6311" actId="14100"/>
          <ac:spMkLst>
            <pc:docMk/>
            <pc:sldMk cId="3518998133" sldId="466"/>
            <ac:spMk id="10" creationId="{FDD40E23-4C9F-A899-8B58-6042A2CDDD0F}"/>
          </ac:spMkLst>
        </pc:spChg>
        <pc:spChg chg="add mod">
          <ac:chgData name="Zíková Alena" userId="8c6ed8d6-f310-43e8-8440-46bce4ca2dd2" providerId="ADAL" clId="{637F52E8-BF3C-47EA-A1B2-AF387FF04E2F}" dt="2024-04-24T16:15:02.173" v="6423" actId="14100"/>
          <ac:spMkLst>
            <pc:docMk/>
            <pc:sldMk cId="3518998133" sldId="466"/>
            <ac:spMk id="11" creationId="{FB7B18E6-EC64-14A4-67B2-69B884DD412A}"/>
          </ac:spMkLst>
        </pc:spChg>
        <pc:spChg chg="del">
          <ac:chgData name="Zíková Alena" userId="8c6ed8d6-f310-43e8-8440-46bce4ca2dd2" providerId="ADAL" clId="{637F52E8-BF3C-47EA-A1B2-AF387FF04E2F}" dt="2024-04-24T16:06:15.334" v="5872" actId="478"/>
          <ac:spMkLst>
            <pc:docMk/>
            <pc:sldMk cId="3518998133" sldId="466"/>
            <ac:spMk id="19" creationId="{53B9637E-596F-487B-96CF-DD7C6016ED34}"/>
          </ac:spMkLst>
        </pc:spChg>
        <pc:picChg chg="add del mod">
          <ac:chgData name="Zíková Alena" userId="8c6ed8d6-f310-43e8-8440-46bce4ca2dd2" providerId="ADAL" clId="{637F52E8-BF3C-47EA-A1B2-AF387FF04E2F}" dt="2024-04-24T16:13:44.086" v="6318" actId="478"/>
          <ac:picMkLst>
            <pc:docMk/>
            <pc:sldMk cId="3518998133" sldId="466"/>
            <ac:picMk id="3" creationId="{2028F505-3032-BA64-77BC-8E2B7B7DFE66}"/>
          </ac:picMkLst>
        </pc:picChg>
        <pc:picChg chg="add del mod">
          <ac:chgData name="Zíková Alena" userId="8c6ed8d6-f310-43e8-8440-46bce4ca2dd2" providerId="ADAL" clId="{637F52E8-BF3C-47EA-A1B2-AF387FF04E2F}" dt="2024-04-24T16:14:50.926" v="6418" actId="478"/>
          <ac:picMkLst>
            <pc:docMk/>
            <pc:sldMk cId="3518998133" sldId="466"/>
            <ac:picMk id="7" creationId="{C5524654-3397-646A-E303-67364838A4D1}"/>
          </ac:picMkLst>
        </pc:picChg>
        <pc:picChg chg="del mod">
          <ac:chgData name="Zíková Alena" userId="8c6ed8d6-f310-43e8-8440-46bce4ca2dd2" providerId="ADAL" clId="{637F52E8-BF3C-47EA-A1B2-AF387FF04E2F}" dt="2024-04-24T16:12:06.944" v="6313" actId="478"/>
          <ac:picMkLst>
            <pc:docMk/>
            <pc:sldMk cId="3518998133" sldId="466"/>
            <ac:picMk id="8" creationId="{36F50ECA-7B8A-4DE1-9315-3ABAD63A9639}"/>
          </ac:picMkLst>
        </pc:picChg>
        <pc:picChg chg="add mod">
          <ac:chgData name="Zíková Alena" userId="8c6ed8d6-f310-43e8-8440-46bce4ca2dd2" providerId="ADAL" clId="{637F52E8-BF3C-47EA-A1B2-AF387FF04E2F}" dt="2024-04-24T16:16:06.040" v="6437" actId="1076"/>
          <ac:picMkLst>
            <pc:docMk/>
            <pc:sldMk cId="3518998133" sldId="466"/>
            <ac:picMk id="13" creationId="{0E94D5FB-FEA2-019B-1858-B503467C4794}"/>
          </ac:picMkLst>
        </pc:picChg>
        <pc:picChg chg="mod">
          <ac:chgData name="Zíková Alena" userId="8c6ed8d6-f310-43e8-8440-46bce4ca2dd2" providerId="ADAL" clId="{637F52E8-BF3C-47EA-A1B2-AF387FF04E2F}" dt="2024-04-24T16:15:57.992" v="6433" actId="1076"/>
          <ac:picMkLst>
            <pc:docMk/>
            <pc:sldMk cId="3518998133" sldId="466"/>
            <ac:picMk id="1026" creationId="{3B840BC2-09CF-46CF-8196-9CBB30B3D4F4}"/>
          </ac:picMkLst>
        </pc:picChg>
        <pc:picChg chg="del">
          <ac:chgData name="Zíková Alena" userId="8c6ed8d6-f310-43e8-8440-46bce4ca2dd2" providerId="ADAL" clId="{637F52E8-BF3C-47EA-A1B2-AF387FF04E2F}" dt="2024-04-24T16:06:24.588" v="5878" actId="478"/>
          <ac:picMkLst>
            <pc:docMk/>
            <pc:sldMk cId="3518998133" sldId="466"/>
            <ac:picMk id="1028" creationId="{384FC1B3-265E-4460-98C2-E80D01874DBF}"/>
          </ac:picMkLst>
        </pc:picChg>
        <pc:picChg chg="add mod">
          <ac:chgData name="Zíková Alena" userId="8c6ed8d6-f310-43e8-8440-46bce4ca2dd2" providerId="ADAL" clId="{637F52E8-BF3C-47EA-A1B2-AF387FF04E2F}" dt="2024-04-24T16:15:44.212" v="6428" actId="14100"/>
          <ac:picMkLst>
            <pc:docMk/>
            <pc:sldMk cId="3518998133" sldId="466"/>
            <ac:picMk id="4098" creationId="{02663C64-F858-5998-2D29-13CE70ECDC87}"/>
          </ac:picMkLst>
        </pc:picChg>
        <pc:picChg chg="add mod">
          <ac:chgData name="Zíková Alena" userId="8c6ed8d6-f310-43e8-8440-46bce4ca2dd2" providerId="ADAL" clId="{637F52E8-BF3C-47EA-A1B2-AF387FF04E2F}" dt="2024-04-24T16:16:03.205" v="6436" actId="1076"/>
          <ac:picMkLst>
            <pc:docMk/>
            <pc:sldMk cId="3518998133" sldId="466"/>
            <ac:picMk id="4100" creationId="{96C02798-E75A-0C07-2B61-AF8C0FD7B4C8}"/>
          </ac:picMkLst>
        </pc:picChg>
      </pc:sldChg>
      <pc:sldChg chg="modSp del mod">
        <pc:chgData name="Zíková Alena" userId="8c6ed8d6-f310-43e8-8440-46bce4ca2dd2" providerId="ADAL" clId="{637F52E8-BF3C-47EA-A1B2-AF387FF04E2F}" dt="2024-04-24T15:48:54.891" v="5849" actId="2696"/>
        <pc:sldMkLst>
          <pc:docMk/>
          <pc:sldMk cId="1429213394" sldId="468"/>
        </pc:sldMkLst>
        <pc:picChg chg="mod">
          <ac:chgData name="Zíková Alena" userId="8c6ed8d6-f310-43e8-8440-46bce4ca2dd2" providerId="ADAL" clId="{637F52E8-BF3C-47EA-A1B2-AF387FF04E2F}" dt="2024-04-22T11:53:19.653" v="0" actId="1076"/>
          <ac:picMkLst>
            <pc:docMk/>
            <pc:sldMk cId="1429213394" sldId="468"/>
            <ac:picMk id="15" creationId="{CD873B1A-DF46-47E0-BBD4-D333CFB55347}"/>
          </ac:picMkLst>
        </pc:picChg>
      </pc:sldChg>
      <pc:sldChg chg="delSp modSp add mod delAnim modNotesTx">
        <pc:chgData name="Zíková Alena" userId="8c6ed8d6-f310-43e8-8440-46bce4ca2dd2" providerId="ADAL" clId="{637F52E8-BF3C-47EA-A1B2-AF387FF04E2F}" dt="2024-04-24T16:46:03.343" v="6589" actId="478"/>
        <pc:sldMkLst>
          <pc:docMk/>
          <pc:sldMk cId="2540999693" sldId="468"/>
        </pc:sldMkLst>
        <pc:spChg chg="mod">
          <ac:chgData name="Zíková Alena" userId="8c6ed8d6-f310-43e8-8440-46bce4ca2dd2" providerId="ADAL" clId="{637F52E8-BF3C-47EA-A1B2-AF387FF04E2F}" dt="2024-04-24T16:18:18.701" v="6440" actId="14100"/>
          <ac:spMkLst>
            <pc:docMk/>
            <pc:sldMk cId="2540999693" sldId="468"/>
            <ac:spMk id="5" creationId="{3756758B-EB46-4C6C-ABAC-73BAD3C06F89}"/>
          </ac:spMkLst>
        </pc:spChg>
        <pc:spChg chg="mod">
          <ac:chgData name="Zíková Alena" userId="8c6ed8d6-f310-43e8-8440-46bce4ca2dd2" providerId="ADAL" clId="{637F52E8-BF3C-47EA-A1B2-AF387FF04E2F}" dt="2024-04-24T16:39:26.568" v="6580" actId="14100"/>
          <ac:spMkLst>
            <pc:docMk/>
            <pc:sldMk cId="2540999693" sldId="468"/>
            <ac:spMk id="10" creationId="{326A286C-BA23-43AC-A9A0-8AC484598A04}"/>
          </ac:spMkLst>
        </pc:spChg>
        <pc:spChg chg="mod">
          <ac:chgData name="Zíková Alena" userId="8c6ed8d6-f310-43e8-8440-46bce4ca2dd2" providerId="ADAL" clId="{637F52E8-BF3C-47EA-A1B2-AF387FF04E2F}" dt="2024-04-24T16:29:04.207" v="6489" actId="20577"/>
          <ac:spMkLst>
            <pc:docMk/>
            <pc:sldMk cId="2540999693" sldId="468"/>
            <ac:spMk id="12" creationId="{DCDB0BC1-F56F-4BDB-9ED2-9D815F9975DA}"/>
          </ac:spMkLst>
        </pc:spChg>
        <pc:picChg chg="mod">
          <ac:chgData name="Zíková Alena" userId="8c6ed8d6-f310-43e8-8440-46bce4ca2dd2" providerId="ADAL" clId="{637F52E8-BF3C-47EA-A1B2-AF387FF04E2F}" dt="2024-04-24T16:43:44.220" v="6588" actId="1076"/>
          <ac:picMkLst>
            <pc:docMk/>
            <pc:sldMk cId="2540999693" sldId="468"/>
            <ac:picMk id="13" creationId="{455C2757-AEE5-44CD-87C2-F061DBAF04A2}"/>
          </ac:picMkLst>
        </pc:picChg>
        <pc:picChg chg="del mod">
          <ac:chgData name="Zíková Alena" userId="8c6ed8d6-f310-43e8-8440-46bce4ca2dd2" providerId="ADAL" clId="{637F52E8-BF3C-47EA-A1B2-AF387FF04E2F}" dt="2024-04-24T16:46:03.343" v="6589" actId="478"/>
          <ac:picMkLst>
            <pc:docMk/>
            <pc:sldMk cId="2540999693" sldId="468"/>
            <ac:picMk id="15" creationId="{CD873B1A-DF46-47E0-BBD4-D333CFB55347}"/>
          </ac:picMkLst>
        </pc:picChg>
        <pc:picChg chg="mod">
          <ac:chgData name="Zíková Alena" userId="8c6ed8d6-f310-43e8-8440-46bce4ca2dd2" providerId="ADAL" clId="{637F52E8-BF3C-47EA-A1B2-AF387FF04E2F}" dt="2024-04-24T16:43:40.985" v="6587" actId="1076"/>
          <ac:picMkLst>
            <pc:docMk/>
            <pc:sldMk cId="2540999693" sldId="468"/>
            <ac:picMk id="4100" creationId="{56580B1A-D870-4559-8047-906D9CF9B1DD}"/>
          </ac:picMkLst>
        </pc:picChg>
      </pc:sldChg>
      <pc:sldChg chg="del">
        <pc:chgData name="Zíková Alena" userId="8c6ed8d6-f310-43e8-8440-46bce4ca2dd2" providerId="ADAL" clId="{637F52E8-BF3C-47EA-A1B2-AF387FF04E2F}" dt="2024-04-24T15:48:54.891" v="5849" actId="2696"/>
        <pc:sldMkLst>
          <pc:docMk/>
          <pc:sldMk cId="2444965798" sldId="470"/>
        </pc:sldMkLst>
      </pc:sldChg>
      <pc:sldChg chg="add del">
        <pc:chgData name="Zíková Alena" userId="8c6ed8d6-f310-43e8-8440-46bce4ca2dd2" providerId="ADAL" clId="{637F52E8-BF3C-47EA-A1B2-AF387FF04E2F}" dt="2024-04-24T16:18:12.034" v="6438" actId="47"/>
        <pc:sldMkLst>
          <pc:docMk/>
          <pc:sldMk cId="4210635451" sldId="470"/>
        </pc:sldMkLst>
      </pc:sldChg>
      <pc:sldChg chg="addSp modSp new mod">
        <pc:chgData name="Zíková Alena" userId="8c6ed8d6-f310-43e8-8440-46bce4ca2dd2" providerId="ADAL" clId="{637F52E8-BF3C-47EA-A1B2-AF387FF04E2F}" dt="2024-04-25T14:32:25.396" v="6624" actId="20577"/>
        <pc:sldMkLst>
          <pc:docMk/>
          <pc:sldMk cId="760773724" sldId="471"/>
        </pc:sldMkLst>
        <pc:spChg chg="add mod">
          <ac:chgData name="Zíková Alena" userId="8c6ed8d6-f310-43e8-8440-46bce4ca2dd2" providerId="ADAL" clId="{637F52E8-BF3C-47EA-A1B2-AF387FF04E2F}" dt="2024-04-25T14:32:25.396" v="6624" actId="20577"/>
          <ac:spMkLst>
            <pc:docMk/>
            <pc:sldMk cId="760773724" sldId="471"/>
            <ac:spMk id="2" creationId="{C60A412E-3A15-911D-D7CC-F29B269C3B99}"/>
          </ac:spMkLst>
        </pc:spChg>
        <pc:spChg chg="add mod">
          <ac:chgData name="Zíková Alena" userId="8c6ed8d6-f310-43e8-8440-46bce4ca2dd2" providerId="ADAL" clId="{637F52E8-BF3C-47EA-A1B2-AF387FF04E2F}" dt="2024-04-24T11:26:13.038" v="474" actId="20577"/>
          <ac:spMkLst>
            <pc:docMk/>
            <pc:sldMk cId="760773724" sldId="471"/>
            <ac:spMk id="3" creationId="{FA535E7B-BCF6-4504-A3C5-23250B2DB545}"/>
          </ac:spMkLst>
        </pc:spChg>
        <pc:picChg chg="add mod">
          <ac:chgData name="Zíková Alena" userId="8c6ed8d6-f310-43e8-8440-46bce4ca2dd2" providerId="ADAL" clId="{637F52E8-BF3C-47EA-A1B2-AF387FF04E2F}" dt="2024-04-24T11:37:24.334" v="915" actId="1076"/>
          <ac:picMkLst>
            <pc:docMk/>
            <pc:sldMk cId="760773724" sldId="471"/>
            <ac:picMk id="5" creationId="{819E6A8B-5287-BCB5-7D95-91FB0273E34F}"/>
          </ac:picMkLst>
        </pc:picChg>
        <pc:picChg chg="add mod">
          <ac:chgData name="Zíková Alena" userId="8c6ed8d6-f310-43e8-8440-46bce4ca2dd2" providerId="ADAL" clId="{637F52E8-BF3C-47EA-A1B2-AF387FF04E2F}" dt="2024-04-24T11:37:25.610" v="916" actId="1076"/>
          <ac:picMkLst>
            <pc:docMk/>
            <pc:sldMk cId="760773724" sldId="471"/>
            <ac:picMk id="7" creationId="{83DF176A-259E-07EC-0CBA-22DD097F5D7E}"/>
          </ac:picMkLst>
        </pc:picChg>
      </pc:sldChg>
      <pc:sldChg chg="addSp delSp modSp new mod">
        <pc:chgData name="Zíková Alena" userId="8c6ed8d6-f310-43e8-8440-46bce4ca2dd2" providerId="ADAL" clId="{637F52E8-BF3C-47EA-A1B2-AF387FF04E2F}" dt="2024-04-25T14:51:51.098" v="6642" actId="20577"/>
        <pc:sldMkLst>
          <pc:docMk/>
          <pc:sldMk cId="2210908678" sldId="472"/>
        </pc:sldMkLst>
        <pc:spChg chg="add mod">
          <ac:chgData name="Zíková Alena" userId="8c6ed8d6-f310-43e8-8440-46bce4ca2dd2" providerId="ADAL" clId="{637F52E8-BF3C-47EA-A1B2-AF387FF04E2F}" dt="2024-04-24T11:40:18.758" v="921"/>
          <ac:spMkLst>
            <pc:docMk/>
            <pc:sldMk cId="2210908678" sldId="472"/>
            <ac:spMk id="2" creationId="{CE41C5A7-3972-8D3C-8288-273198BD7BC5}"/>
          </ac:spMkLst>
        </pc:spChg>
        <pc:spChg chg="add mod">
          <ac:chgData name="Zíková Alena" userId="8c6ed8d6-f310-43e8-8440-46bce4ca2dd2" providerId="ADAL" clId="{637F52E8-BF3C-47EA-A1B2-AF387FF04E2F}" dt="2024-04-25T14:51:51.098" v="6642" actId="20577"/>
          <ac:spMkLst>
            <pc:docMk/>
            <pc:sldMk cId="2210908678" sldId="472"/>
            <ac:spMk id="3" creationId="{FE9C3885-0D78-C691-EB32-1FA70C632A64}"/>
          </ac:spMkLst>
        </pc:spChg>
        <pc:spChg chg="add mod">
          <ac:chgData name="Zíková Alena" userId="8c6ed8d6-f310-43e8-8440-46bce4ca2dd2" providerId="ADAL" clId="{637F52E8-BF3C-47EA-A1B2-AF387FF04E2F}" dt="2024-04-25T14:37:44.895" v="6628" actId="1076"/>
          <ac:spMkLst>
            <pc:docMk/>
            <pc:sldMk cId="2210908678" sldId="472"/>
            <ac:spMk id="7" creationId="{BD6713FA-C025-94D6-6110-A0D4A529182F}"/>
          </ac:spMkLst>
        </pc:spChg>
        <pc:picChg chg="add del">
          <ac:chgData name="Zíková Alena" userId="8c6ed8d6-f310-43e8-8440-46bce4ca2dd2" providerId="ADAL" clId="{637F52E8-BF3C-47EA-A1B2-AF387FF04E2F}" dt="2024-04-24T11:46:16.227" v="1125" actId="21"/>
          <ac:picMkLst>
            <pc:docMk/>
            <pc:sldMk cId="2210908678" sldId="472"/>
            <ac:picMk id="5" creationId="{038A6B92-87C2-3D6D-0C0C-E8FEBBB31CFF}"/>
          </ac:picMkLst>
        </pc:picChg>
        <pc:picChg chg="add mod">
          <ac:chgData name="Zíková Alena" userId="8c6ed8d6-f310-43e8-8440-46bce4ca2dd2" providerId="ADAL" clId="{637F52E8-BF3C-47EA-A1B2-AF387FF04E2F}" dt="2024-04-25T14:37:48.862" v="6630" actId="14100"/>
          <ac:picMkLst>
            <pc:docMk/>
            <pc:sldMk cId="2210908678" sldId="472"/>
            <ac:picMk id="1026" creationId="{9CA38211-F76E-3BA8-7E16-983F82ADC569}"/>
          </ac:picMkLst>
        </pc:picChg>
        <pc:picChg chg="add mod">
          <ac:chgData name="Zíková Alena" userId="8c6ed8d6-f310-43e8-8440-46bce4ca2dd2" providerId="ADAL" clId="{637F52E8-BF3C-47EA-A1B2-AF387FF04E2F}" dt="2024-04-25T14:37:42.809" v="6627" actId="14100"/>
          <ac:picMkLst>
            <pc:docMk/>
            <pc:sldMk cId="2210908678" sldId="472"/>
            <ac:picMk id="1028" creationId="{D9C0D4C8-12CB-ABB8-2F71-55B91B79B835}"/>
          </ac:picMkLst>
        </pc:picChg>
        <pc:picChg chg="add mod">
          <ac:chgData name="Zíková Alena" userId="8c6ed8d6-f310-43e8-8440-46bce4ca2dd2" providerId="ADAL" clId="{637F52E8-BF3C-47EA-A1B2-AF387FF04E2F}" dt="2024-04-25T14:38:11.822" v="6637" actId="14100"/>
          <ac:picMkLst>
            <pc:docMk/>
            <pc:sldMk cId="2210908678" sldId="472"/>
            <ac:picMk id="1030" creationId="{3A067B09-9AA4-8195-5482-C954109F982C}"/>
          </ac:picMkLst>
        </pc:picChg>
      </pc:sldChg>
      <pc:sldChg chg="addSp delSp modSp add mod">
        <pc:chgData name="Zíková Alena" userId="8c6ed8d6-f310-43e8-8440-46bce4ca2dd2" providerId="ADAL" clId="{637F52E8-BF3C-47EA-A1B2-AF387FF04E2F}" dt="2024-04-25T14:28:17.338" v="6600"/>
        <pc:sldMkLst>
          <pc:docMk/>
          <pc:sldMk cId="2810257795" sldId="473"/>
        </pc:sldMkLst>
        <pc:spChg chg="del mod">
          <ac:chgData name="Zíková Alena" userId="8c6ed8d6-f310-43e8-8440-46bce4ca2dd2" providerId="ADAL" clId="{637F52E8-BF3C-47EA-A1B2-AF387FF04E2F}" dt="2024-04-25T14:28:17.004" v="6599" actId="478"/>
          <ac:spMkLst>
            <pc:docMk/>
            <pc:sldMk cId="2810257795" sldId="473"/>
            <ac:spMk id="2" creationId="{00000000-0000-0000-0000-000000000000}"/>
          </ac:spMkLst>
        </pc:spChg>
        <pc:spChg chg="add mod">
          <ac:chgData name="Zíková Alena" userId="8c6ed8d6-f310-43e8-8440-46bce4ca2dd2" providerId="ADAL" clId="{637F52E8-BF3C-47EA-A1B2-AF387FF04E2F}" dt="2024-04-25T14:28:17.338" v="6600"/>
          <ac:spMkLst>
            <pc:docMk/>
            <pc:sldMk cId="2810257795" sldId="473"/>
            <ac:spMk id="6" creationId="{527A1DD1-1CE0-7C6C-DAFA-474497654BAD}"/>
          </ac:spMkLst>
        </pc:spChg>
        <pc:picChg chg="add mod">
          <ac:chgData name="Zíková Alena" userId="8c6ed8d6-f310-43e8-8440-46bce4ca2dd2" providerId="ADAL" clId="{637F52E8-BF3C-47EA-A1B2-AF387FF04E2F}" dt="2024-04-24T11:46:21.590" v="1128" actId="1076"/>
          <ac:picMkLst>
            <pc:docMk/>
            <pc:sldMk cId="2810257795" sldId="473"/>
            <ac:picMk id="3" creationId="{038A6B92-87C2-3D6D-0C0C-E8FEBBB31CFF}"/>
          </ac:picMkLst>
        </pc:picChg>
        <pc:picChg chg="del">
          <ac:chgData name="Zíková Alena" userId="8c6ed8d6-f310-43e8-8440-46bce4ca2dd2" providerId="ADAL" clId="{637F52E8-BF3C-47EA-A1B2-AF387FF04E2F}" dt="2024-04-24T11:46:13.712" v="1124" actId="478"/>
          <ac:picMkLst>
            <pc:docMk/>
            <pc:sldMk cId="2810257795" sldId="473"/>
            <ac:picMk id="8" creationId="{40046AD2-F3C8-C308-1F30-A7EDCFEB5AD6}"/>
          </ac:picMkLst>
        </pc:picChg>
        <pc:picChg chg="del">
          <ac:chgData name="Zíková Alena" userId="8c6ed8d6-f310-43e8-8440-46bce4ca2dd2" providerId="ADAL" clId="{637F52E8-BF3C-47EA-A1B2-AF387FF04E2F}" dt="2024-04-24T11:46:13.712" v="1124" actId="478"/>
          <ac:picMkLst>
            <pc:docMk/>
            <pc:sldMk cId="2810257795" sldId="473"/>
            <ac:picMk id="10" creationId="{FD45D233-8223-74DD-2B6B-B3DA5009E10F}"/>
          </ac:picMkLst>
        </pc:picChg>
      </pc:sldChg>
      <pc:sldChg chg="addSp modSp new mod">
        <pc:chgData name="Zíková Alena" userId="8c6ed8d6-f310-43e8-8440-46bce4ca2dd2" providerId="ADAL" clId="{637F52E8-BF3C-47EA-A1B2-AF387FF04E2F}" dt="2024-04-25T14:57:49.686" v="6693" actId="20577"/>
        <pc:sldMkLst>
          <pc:docMk/>
          <pc:sldMk cId="3469159966" sldId="474"/>
        </pc:sldMkLst>
        <pc:spChg chg="add mod">
          <ac:chgData name="Zíková Alena" userId="8c6ed8d6-f310-43e8-8440-46bce4ca2dd2" providerId="ADAL" clId="{637F52E8-BF3C-47EA-A1B2-AF387FF04E2F}" dt="2024-04-24T12:14:37.117" v="2312" actId="1076"/>
          <ac:spMkLst>
            <pc:docMk/>
            <pc:sldMk cId="3469159966" sldId="474"/>
            <ac:spMk id="2" creationId="{93B7D54B-6742-8C8C-147C-408A8C54ADDA}"/>
          </ac:spMkLst>
        </pc:spChg>
        <pc:spChg chg="add mod">
          <ac:chgData name="Zíková Alena" userId="8c6ed8d6-f310-43e8-8440-46bce4ca2dd2" providerId="ADAL" clId="{637F52E8-BF3C-47EA-A1B2-AF387FF04E2F}" dt="2024-04-25T14:57:49.686" v="6693" actId="20577"/>
          <ac:spMkLst>
            <pc:docMk/>
            <pc:sldMk cId="3469159966" sldId="474"/>
            <ac:spMk id="7" creationId="{CAC0CEC6-F7B9-30CF-2692-7E7A076CA662}"/>
          </ac:spMkLst>
        </pc:spChg>
        <pc:picChg chg="add mod">
          <ac:chgData name="Zíková Alena" userId="8c6ed8d6-f310-43e8-8440-46bce4ca2dd2" providerId="ADAL" clId="{637F52E8-BF3C-47EA-A1B2-AF387FF04E2F}" dt="2024-04-24T12:14:19.188" v="2309" actId="1076"/>
          <ac:picMkLst>
            <pc:docMk/>
            <pc:sldMk cId="3469159966" sldId="474"/>
            <ac:picMk id="4" creationId="{8D9FD6EE-D498-2549-F887-43626F163275}"/>
          </ac:picMkLst>
        </pc:picChg>
        <pc:picChg chg="add mod">
          <ac:chgData name="Zíková Alena" userId="8c6ed8d6-f310-43e8-8440-46bce4ca2dd2" providerId="ADAL" clId="{637F52E8-BF3C-47EA-A1B2-AF387FF04E2F}" dt="2024-04-24T12:26:11.589" v="2726" actId="1076"/>
          <ac:picMkLst>
            <pc:docMk/>
            <pc:sldMk cId="3469159966" sldId="474"/>
            <ac:picMk id="6" creationId="{E22F6FAB-1066-AA70-A778-6594A35D02B2}"/>
          </ac:picMkLst>
        </pc:picChg>
      </pc:sldChg>
      <pc:sldChg chg="addSp modSp new mod">
        <pc:chgData name="Zíková Alena" userId="8c6ed8d6-f310-43e8-8440-46bce4ca2dd2" providerId="ADAL" clId="{637F52E8-BF3C-47EA-A1B2-AF387FF04E2F}" dt="2024-04-25T15:07:38.354" v="6757" actId="1076"/>
        <pc:sldMkLst>
          <pc:docMk/>
          <pc:sldMk cId="1851173523" sldId="475"/>
        </pc:sldMkLst>
        <pc:spChg chg="add mod">
          <ac:chgData name="Zíková Alena" userId="8c6ed8d6-f310-43e8-8440-46bce4ca2dd2" providerId="ADAL" clId="{637F52E8-BF3C-47EA-A1B2-AF387FF04E2F}" dt="2024-04-24T12:41:38.181" v="2758" actId="20577"/>
          <ac:spMkLst>
            <pc:docMk/>
            <pc:sldMk cId="1851173523" sldId="475"/>
            <ac:spMk id="2" creationId="{A24787F3-84FB-F7D1-A247-D8E03BCDA456}"/>
          </ac:spMkLst>
        </pc:spChg>
        <pc:spChg chg="add mod">
          <ac:chgData name="Zíková Alena" userId="8c6ed8d6-f310-43e8-8440-46bce4ca2dd2" providerId="ADAL" clId="{637F52E8-BF3C-47EA-A1B2-AF387FF04E2F}" dt="2024-04-25T15:07:26.292" v="6755" actId="20577"/>
          <ac:spMkLst>
            <pc:docMk/>
            <pc:sldMk cId="1851173523" sldId="475"/>
            <ac:spMk id="3" creationId="{73C7867A-EC20-55FF-85C5-329BD0E3D517}"/>
          </ac:spMkLst>
        </pc:spChg>
        <pc:spChg chg="add mod">
          <ac:chgData name="Zíková Alena" userId="8c6ed8d6-f310-43e8-8440-46bce4ca2dd2" providerId="ADAL" clId="{637F52E8-BF3C-47EA-A1B2-AF387FF04E2F}" dt="2024-04-24T13:29:45.402" v="3903" actId="255"/>
          <ac:spMkLst>
            <pc:docMk/>
            <pc:sldMk cId="1851173523" sldId="475"/>
            <ac:spMk id="4" creationId="{A0F1771A-5AFE-DAC9-13F4-1F65A74EC47D}"/>
          </ac:spMkLst>
        </pc:spChg>
        <pc:picChg chg="add mod">
          <ac:chgData name="Zíková Alena" userId="8c6ed8d6-f310-43e8-8440-46bce4ca2dd2" providerId="ADAL" clId="{637F52E8-BF3C-47EA-A1B2-AF387FF04E2F}" dt="2024-04-24T13:31:46.830" v="3906" actId="1076"/>
          <ac:picMkLst>
            <pc:docMk/>
            <pc:sldMk cId="1851173523" sldId="475"/>
            <ac:picMk id="6" creationId="{4F69C32A-48FE-AE34-BE76-61DEFF7C920E}"/>
          </ac:picMkLst>
        </pc:picChg>
        <pc:picChg chg="add mod">
          <ac:chgData name="Zíková Alena" userId="8c6ed8d6-f310-43e8-8440-46bce4ca2dd2" providerId="ADAL" clId="{637F52E8-BF3C-47EA-A1B2-AF387FF04E2F}" dt="2024-04-25T15:07:38.354" v="6757" actId="1076"/>
          <ac:picMkLst>
            <pc:docMk/>
            <pc:sldMk cId="1851173523" sldId="475"/>
            <ac:picMk id="8" creationId="{D791497E-D13B-F0EF-5D03-C1A9F73BD4E0}"/>
          </ac:picMkLst>
        </pc:picChg>
        <pc:picChg chg="add mod">
          <ac:chgData name="Zíková Alena" userId="8c6ed8d6-f310-43e8-8440-46bce4ca2dd2" providerId="ADAL" clId="{637F52E8-BF3C-47EA-A1B2-AF387FF04E2F}" dt="2024-04-24T12:44:24.341" v="2762" actId="1076"/>
          <ac:picMkLst>
            <pc:docMk/>
            <pc:sldMk cId="1851173523" sldId="475"/>
            <ac:picMk id="2050" creationId="{CC40F7AF-417C-837B-2261-6834A662AA10}"/>
          </ac:picMkLst>
        </pc:picChg>
        <pc:picChg chg="add mod">
          <ac:chgData name="Zíková Alena" userId="8c6ed8d6-f310-43e8-8440-46bce4ca2dd2" providerId="ADAL" clId="{637F52E8-BF3C-47EA-A1B2-AF387FF04E2F}" dt="2024-04-24T12:49:05.191" v="2951" actId="1076"/>
          <ac:picMkLst>
            <pc:docMk/>
            <pc:sldMk cId="1851173523" sldId="475"/>
            <ac:picMk id="2052" creationId="{6D5467F4-996F-0330-B5A9-FE8E8E29E3E8}"/>
          </ac:picMkLst>
        </pc:picChg>
      </pc:sldChg>
      <pc:sldChg chg="addSp delSp modSp new mod">
        <pc:chgData name="Zíková Alena" userId="8c6ed8d6-f310-43e8-8440-46bce4ca2dd2" providerId="ADAL" clId="{637F52E8-BF3C-47EA-A1B2-AF387FF04E2F}" dt="2024-04-25T15:19:05.881" v="6788" actId="20577"/>
        <pc:sldMkLst>
          <pc:docMk/>
          <pc:sldMk cId="724113127" sldId="476"/>
        </pc:sldMkLst>
        <pc:spChg chg="add mod">
          <ac:chgData name="Zíková Alena" userId="8c6ed8d6-f310-43e8-8440-46bce4ca2dd2" providerId="ADAL" clId="{637F52E8-BF3C-47EA-A1B2-AF387FF04E2F}" dt="2024-04-24T13:52:42.526" v="4336" actId="1076"/>
          <ac:spMkLst>
            <pc:docMk/>
            <pc:sldMk cId="724113127" sldId="476"/>
            <ac:spMk id="2" creationId="{D85504DE-E327-BBFC-FB26-12898A7C6C5E}"/>
          </ac:spMkLst>
        </pc:spChg>
        <pc:spChg chg="add mod">
          <ac:chgData name="Zíková Alena" userId="8c6ed8d6-f310-43e8-8440-46bce4ca2dd2" providerId="ADAL" clId="{637F52E8-BF3C-47EA-A1B2-AF387FF04E2F}" dt="2024-04-25T15:19:05.881" v="6788" actId="20577"/>
          <ac:spMkLst>
            <pc:docMk/>
            <pc:sldMk cId="724113127" sldId="476"/>
            <ac:spMk id="11" creationId="{E82E006F-BDAE-B488-C533-AA5C6BB10476}"/>
          </ac:spMkLst>
        </pc:spChg>
        <pc:picChg chg="add mod">
          <ac:chgData name="Zíková Alena" userId="8c6ed8d6-f310-43e8-8440-46bce4ca2dd2" providerId="ADAL" clId="{637F52E8-BF3C-47EA-A1B2-AF387FF04E2F}" dt="2024-04-24T13:42:19.025" v="3988" actId="1076"/>
          <ac:picMkLst>
            <pc:docMk/>
            <pc:sldMk cId="724113127" sldId="476"/>
            <ac:picMk id="4" creationId="{A79B9844-85DB-90D6-4F0E-E14E1FD0BD98}"/>
          </ac:picMkLst>
        </pc:picChg>
        <pc:picChg chg="add del mod">
          <ac:chgData name="Zíková Alena" userId="8c6ed8d6-f310-43e8-8440-46bce4ca2dd2" providerId="ADAL" clId="{637F52E8-BF3C-47EA-A1B2-AF387FF04E2F}" dt="2024-04-24T13:52:17.628" v="4322" actId="478"/>
          <ac:picMkLst>
            <pc:docMk/>
            <pc:sldMk cId="724113127" sldId="476"/>
            <ac:picMk id="6" creationId="{E19071E9-8DE0-31C4-4458-369300108D77}"/>
          </ac:picMkLst>
        </pc:picChg>
        <pc:picChg chg="add mod">
          <ac:chgData name="Zíková Alena" userId="8c6ed8d6-f310-43e8-8440-46bce4ca2dd2" providerId="ADAL" clId="{637F52E8-BF3C-47EA-A1B2-AF387FF04E2F}" dt="2024-04-24T13:43:19.446" v="3998" actId="1076"/>
          <ac:picMkLst>
            <pc:docMk/>
            <pc:sldMk cId="724113127" sldId="476"/>
            <ac:picMk id="8" creationId="{28B3B236-FCE4-D411-B2C7-01FDAF60EB90}"/>
          </ac:picMkLst>
        </pc:picChg>
        <pc:picChg chg="add mod">
          <ac:chgData name="Zíková Alena" userId="8c6ed8d6-f310-43e8-8440-46bce4ca2dd2" providerId="ADAL" clId="{637F52E8-BF3C-47EA-A1B2-AF387FF04E2F}" dt="2024-04-24T13:44:42.879" v="4003" actId="1076"/>
          <ac:picMkLst>
            <pc:docMk/>
            <pc:sldMk cId="724113127" sldId="476"/>
            <ac:picMk id="10" creationId="{D1D9C2E4-C36D-3807-1F26-3A5FB82DB85E}"/>
          </ac:picMkLst>
        </pc:picChg>
        <pc:picChg chg="add mod">
          <ac:chgData name="Zíková Alena" userId="8c6ed8d6-f310-43e8-8440-46bce4ca2dd2" providerId="ADAL" clId="{637F52E8-BF3C-47EA-A1B2-AF387FF04E2F}" dt="2024-04-24T13:52:24.844" v="4324" actId="1076"/>
          <ac:picMkLst>
            <pc:docMk/>
            <pc:sldMk cId="724113127" sldId="476"/>
            <ac:picMk id="13" creationId="{13366D29-1C45-488B-A3C0-64AB210424C6}"/>
          </ac:picMkLst>
        </pc:picChg>
        <pc:picChg chg="add mod">
          <ac:chgData name="Zíková Alena" userId="8c6ed8d6-f310-43e8-8440-46bce4ca2dd2" providerId="ADAL" clId="{637F52E8-BF3C-47EA-A1B2-AF387FF04E2F}" dt="2024-04-24T14:01:09.477" v="4388" actId="1076"/>
          <ac:picMkLst>
            <pc:docMk/>
            <pc:sldMk cId="724113127" sldId="476"/>
            <ac:picMk id="15" creationId="{641680C4-980B-BE7F-ED9E-E95D9CE0BCD4}"/>
          </ac:picMkLst>
        </pc:picChg>
      </pc:sldChg>
      <pc:sldChg chg="addSp delSp modSp add mod">
        <pc:chgData name="Zíková Alena" userId="8c6ed8d6-f310-43e8-8440-46bce4ca2dd2" providerId="ADAL" clId="{637F52E8-BF3C-47EA-A1B2-AF387FF04E2F}" dt="2024-04-25T15:50:09.919" v="7088" actId="20577"/>
        <pc:sldMkLst>
          <pc:docMk/>
          <pc:sldMk cId="1497572451" sldId="477"/>
        </pc:sldMkLst>
        <pc:spChg chg="add mod">
          <ac:chgData name="Zíková Alena" userId="8c6ed8d6-f310-43e8-8440-46bce4ca2dd2" providerId="ADAL" clId="{637F52E8-BF3C-47EA-A1B2-AF387FF04E2F}" dt="2024-04-24T14:44:53.346" v="4762" actId="255"/>
          <ac:spMkLst>
            <pc:docMk/>
            <pc:sldMk cId="1497572451" sldId="477"/>
            <ac:spMk id="3" creationId="{860C3984-901E-8A8E-FFD6-3B25F5A4B2E7}"/>
          </ac:spMkLst>
        </pc:spChg>
        <pc:spChg chg="mod">
          <ac:chgData name="Zíková Alena" userId="8c6ed8d6-f310-43e8-8440-46bce4ca2dd2" providerId="ADAL" clId="{637F52E8-BF3C-47EA-A1B2-AF387FF04E2F}" dt="2024-04-25T15:50:09.919" v="7088" actId="20577"/>
          <ac:spMkLst>
            <pc:docMk/>
            <pc:sldMk cId="1497572451" sldId="477"/>
            <ac:spMk id="5" creationId="{00000000-0000-0000-0000-000000000000}"/>
          </ac:spMkLst>
        </pc:spChg>
        <pc:spChg chg="del">
          <ac:chgData name="Zíková Alena" userId="8c6ed8d6-f310-43e8-8440-46bce4ca2dd2" providerId="ADAL" clId="{637F52E8-BF3C-47EA-A1B2-AF387FF04E2F}" dt="2024-04-24T14:51:15.595" v="5318" actId="478"/>
          <ac:spMkLst>
            <pc:docMk/>
            <pc:sldMk cId="1497572451" sldId="477"/>
            <ac:spMk id="8" creationId="{00000000-0000-0000-0000-000000000000}"/>
          </ac:spMkLst>
        </pc:spChg>
        <pc:spChg chg="mod">
          <ac:chgData name="Zíková Alena" userId="8c6ed8d6-f310-43e8-8440-46bce4ca2dd2" providerId="ADAL" clId="{637F52E8-BF3C-47EA-A1B2-AF387FF04E2F}" dt="2024-04-24T14:51:18.881" v="5319" actId="1076"/>
          <ac:spMkLst>
            <pc:docMk/>
            <pc:sldMk cId="1497572451" sldId="477"/>
            <ac:spMk id="9" creationId="{00000000-0000-0000-0000-000000000000}"/>
          </ac:spMkLst>
        </pc:spChg>
        <pc:spChg chg="del">
          <ac:chgData name="Zíková Alena" userId="8c6ed8d6-f310-43e8-8440-46bce4ca2dd2" providerId="ADAL" clId="{637F52E8-BF3C-47EA-A1B2-AF387FF04E2F}" dt="2024-04-24T14:51:15.595" v="5318" actId="478"/>
          <ac:spMkLst>
            <pc:docMk/>
            <pc:sldMk cId="1497572451" sldId="477"/>
            <ac:spMk id="10" creationId="{990EBFC3-4D3F-49E9-8B20-2F0E891B9E6C}"/>
          </ac:spMkLst>
        </pc:spChg>
        <pc:picChg chg="mod">
          <ac:chgData name="Zíková Alena" userId="8c6ed8d6-f310-43e8-8440-46bce4ca2dd2" providerId="ADAL" clId="{637F52E8-BF3C-47EA-A1B2-AF387FF04E2F}" dt="2024-04-24T14:44:31.271" v="4757" actId="1076"/>
          <ac:picMkLst>
            <pc:docMk/>
            <pc:sldMk cId="1497572451" sldId="477"/>
            <ac:picMk id="6" creationId="{00000000-0000-0000-0000-000000000000}"/>
          </ac:picMkLst>
        </pc:picChg>
        <pc:picChg chg="del">
          <ac:chgData name="Zíková Alena" userId="8c6ed8d6-f310-43e8-8440-46bce4ca2dd2" providerId="ADAL" clId="{637F52E8-BF3C-47EA-A1B2-AF387FF04E2F}" dt="2024-04-24T14:44:26.508" v="4754" actId="478"/>
          <ac:picMkLst>
            <pc:docMk/>
            <pc:sldMk cId="1497572451" sldId="477"/>
            <ac:picMk id="7" creationId="{00000000-0000-0000-0000-000000000000}"/>
          </ac:picMkLst>
        </pc:picChg>
        <pc:picChg chg="add mod">
          <ac:chgData name="Zíková Alena" userId="8c6ed8d6-f310-43e8-8440-46bce4ca2dd2" providerId="ADAL" clId="{637F52E8-BF3C-47EA-A1B2-AF387FF04E2F}" dt="2024-04-25T15:42:27.407" v="6987" actId="1076"/>
          <ac:picMkLst>
            <pc:docMk/>
            <pc:sldMk cId="1497572451" sldId="477"/>
            <ac:picMk id="11" creationId="{7CBA2DB7-14BB-0345-A78B-72585A7CE831}"/>
          </ac:picMkLst>
        </pc:picChg>
        <pc:picChg chg="add mod">
          <ac:chgData name="Zíková Alena" userId="8c6ed8d6-f310-43e8-8440-46bce4ca2dd2" providerId="ADAL" clId="{637F52E8-BF3C-47EA-A1B2-AF387FF04E2F}" dt="2024-04-25T15:42:32.461" v="6990" actId="1076"/>
          <ac:picMkLst>
            <pc:docMk/>
            <pc:sldMk cId="1497572451" sldId="477"/>
            <ac:picMk id="12" creationId="{BA25FF9F-8492-15E8-A199-472E50968952}"/>
          </ac:picMkLst>
        </pc:picChg>
        <pc:picChg chg="del mod">
          <ac:chgData name="Zíková Alena" userId="8c6ed8d6-f310-43e8-8440-46bce4ca2dd2" providerId="ADAL" clId="{637F52E8-BF3C-47EA-A1B2-AF387FF04E2F}" dt="2024-04-24T14:44:29.033" v="4756" actId="478"/>
          <ac:picMkLst>
            <pc:docMk/>
            <pc:sldMk cId="1497572451" sldId="477"/>
            <ac:picMk id="151554" creationId="{00000000-0000-0000-0000-000000000000}"/>
          </ac:picMkLst>
        </pc:picChg>
      </pc:sldChg>
      <pc:sldChg chg="addSp modSp new mod modNotesTx">
        <pc:chgData name="Zíková Alena" userId="8c6ed8d6-f310-43e8-8440-46bce4ca2dd2" providerId="ADAL" clId="{637F52E8-BF3C-47EA-A1B2-AF387FF04E2F}" dt="2024-04-24T15:11:20.809" v="5482" actId="20577"/>
        <pc:sldMkLst>
          <pc:docMk/>
          <pc:sldMk cId="7015938" sldId="478"/>
        </pc:sldMkLst>
        <pc:spChg chg="add mod">
          <ac:chgData name="Zíková Alena" userId="8c6ed8d6-f310-43e8-8440-46bce4ca2dd2" providerId="ADAL" clId="{637F52E8-BF3C-47EA-A1B2-AF387FF04E2F}" dt="2024-04-24T15:07:24.394" v="5436"/>
          <ac:spMkLst>
            <pc:docMk/>
            <pc:sldMk cId="7015938" sldId="478"/>
            <ac:spMk id="2" creationId="{02C2CF05-FBA9-4BAC-923F-508B6FECF054}"/>
          </ac:spMkLst>
        </pc:spChg>
        <pc:spChg chg="add mod">
          <ac:chgData name="Zíková Alena" userId="8c6ed8d6-f310-43e8-8440-46bce4ca2dd2" providerId="ADAL" clId="{637F52E8-BF3C-47EA-A1B2-AF387FF04E2F}" dt="2024-04-24T15:10:33.689" v="5467" actId="20577"/>
          <ac:spMkLst>
            <pc:docMk/>
            <pc:sldMk cId="7015938" sldId="478"/>
            <ac:spMk id="6" creationId="{D67C643A-50DF-4DAF-F161-C0E944A06D65}"/>
          </ac:spMkLst>
        </pc:spChg>
        <pc:spChg chg="add mod">
          <ac:chgData name="Zíková Alena" userId="8c6ed8d6-f310-43e8-8440-46bce4ca2dd2" providerId="ADAL" clId="{637F52E8-BF3C-47EA-A1B2-AF387FF04E2F}" dt="2024-04-24T15:07:35.225" v="5440" actId="14100"/>
          <ac:spMkLst>
            <pc:docMk/>
            <pc:sldMk cId="7015938" sldId="478"/>
            <ac:spMk id="8" creationId="{00000000-0000-0000-0000-000000000000}"/>
          </ac:spMkLst>
        </pc:spChg>
        <pc:spChg chg="add mod">
          <ac:chgData name="Zíková Alena" userId="8c6ed8d6-f310-43e8-8440-46bce4ca2dd2" providerId="ADAL" clId="{637F52E8-BF3C-47EA-A1B2-AF387FF04E2F}" dt="2024-04-24T15:11:20.809" v="5482" actId="20577"/>
          <ac:spMkLst>
            <pc:docMk/>
            <pc:sldMk cId="7015938" sldId="478"/>
            <ac:spMk id="10" creationId="{990EBFC3-4D3F-49E9-8B20-2F0E891B9E6C}"/>
          </ac:spMkLst>
        </pc:spChg>
        <pc:picChg chg="add mod">
          <ac:chgData name="Zíková Alena" userId="8c6ed8d6-f310-43e8-8440-46bce4ca2dd2" providerId="ADAL" clId="{637F52E8-BF3C-47EA-A1B2-AF387FF04E2F}" dt="2024-04-24T15:09:25.320" v="5445" actId="1076"/>
          <ac:picMkLst>
            <pc:docMk/>
            <pc:sldMk cId="7015938" sldId="478"/>
            <ac:picMk id="4" creationId="{1F4DCD41-59B5-0C26-0CBB-607302DAA604}"/>
          </ac:picMkLst>
        </pc:picChg>
      </pc:sldChg>
      <pc:sldChg chg="addSp new mod modNotesTx">
        <pc:chgData name="Zíková Alena" userId="8c6ed8d6-f310-43e8-8440-46bce4ca2dd2" providerId="ADAL" clId="{637F52E8-BF3C-47EA-A1B2-AF387FF04E2F}" dt="2024-04-24T15:34:48.824" v="5848" actId="22"/>
        <pc:sldMkLst>
          <pc:docMk/>
          <pc:sldMk cId="2448761903" sldId="479"/>
        </pc:sldMkLst>
        <pc:picChg chg="add">
          <ac:chgData name="Zíková Alena" userId="8c6ed8d6-f310-43e8-8440-46bce4ca2dd2" providerId="ADAL" clId="{637F52E8-BF3C-47EA-A1B2-AF387FF04E2F}" dt="2024-04-24T15:34:48.824" v="5848" actId="22"/>
          <ac:picMkLst>
            <pc:docMk/>
            <pc:sldMk cId="2448761903" sldId="479"/>
            <ac:picMk id="3" creationId="{206FCB0F-E153-E19C-3A80-2FE4306CAF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7086-E961-4AED-AE6F-39503811E569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D4BE6-B63F-4F1F-B830-8ED55AA0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2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12158530_A_Molecular_Marker_for_Chloroquine-Resistant_Falciparum_Malari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D4BE6-B63F-4F1F-B830-8ED55AA003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2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SLEEPING SICKNESS: Cutting a continent out from under him'' - political cartoon made by Gordon Ross (''Puck'' magazine), United States, October 1911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Trypanosomes are very ancient parasites that emerged 380 millions years ago, they are ubiquitous, some </a:t>
            </a:r>
            <a:r>
              <a:rPr lang="en-US" dirty="0" err="1">
                <a:cs typeface="Calibri"/>
              </a:rPr>
              <a:t>salivarian</a:t>
            </a:r>
            <a:r>
              <a:rPr lang="en-US" dirty="0">
                <a:cs typeface="Calibri"/>
              </a:rPr>
              <a:t> forms began to transmit to </a:t>
            </a:r>
            <a:r>
              <a:rPr lang="en-US" dirty="0" err="1">
                <a:cs typeface="Calibri"/>
              </a:rPr>
              <a:t>mammalas</a:t>
            </a:r>
            <a:r>
              <a:rPr lang="en-US" dirty="0">
                <a:cs typeface="Calibri"/>
              </a:rPr>
              <a:t> when tsetse flies emerged some 35 millions years ago</a:t>
            </a:r>
          </a:p>
          <a:p>
            <a:r>
              <a:rPr lang="en-US" dirty="0">
                <a:cs typeface="Calibri"/>
              </a:rPr>
              <a:t>The relative late arrival of humans may explain why African game animals are </a:t>
            </a:r>
            <a:r>
              <a:rPr lang="en-US" dirty="0" err="1">
                <a:cs typeface="Calibri"/>
              </a:rPr>
              <a:t>tolearnt</a:t>
            </a:r>
            <a:r>
              <a:rPr lang="en-US" dirty="0">
                <a:cs typeface="Calibri"/>
              </a:rPr>
              <a:t> towards most species of trypanosomes , </a:t>
            </a:r>
            <a:r>
              <a:rPr lang="en-US" dirty="0" err="1">
                <a:cs typeface="Calibri"/>
              </a:rPr>
              <a:t>btu</a:t>
            </a:r>
            <a:r>
              <a:rPr lang="en-US" dirty="0">
                <a:cs typeface="Calibri"/>
              </a:rPr>
              <a:t> humans and domestic animals are more susceptible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HAT </a:t>
            </a:r>
            <a:r>
              <a:rPr lang="en-US" dirty="0" err="1">
                <a:cs typeface="Calibri"/>
              </a:rPr>
              <a:t>beamce</a:t>
            </a:r>
            <a:r>
              <a:rPr lang="en-US" dirty="0">
                <a:cs typeface="Calibri"/>
              </a:rPr>
              <a:t> very impactful when slaves traders emerged and later colonial forces arrived to Africa</a:t>
            </a:r>
          </a:p>
          <a:p>
            <a:r>
              <a:rPr lang="en-US" dirty="0">
                <a:cs typeface="Calibri"/>
              </a:rPr>
              <a:t>First accounts of sleeping sickness came from ship doctors who worked for slave-trade companies 1775 – first accurate </a:t>
            </a:r>
            <a:r>
              <a:rPr lang="en-US" dirty="0" err="1">
                <a:cs typeface="Calibri"/>
              </a:rPr>
              <a:t>medica</a:t>
            </a:r>
            <a:r>
              <a:rPr lang="en-US" dirty="0">
                <a:cs typeface="Calibri"/>
              </a:rPr>
              <a:t> report on HAR by English naval </a:t>
            </a:r>
            <a:r>
              <a:rPr lang="en-US" dirty="0" err="1">
                <a:cs typeface="Calibri"/>
              </a:rPr>
              <a:t>surgeion</a:t>
            </a:r>
            <a:r>
              <a:rPr lang="en-US" dirty="0">
                <a:cs typeface="Calibri"/>
              </a:rPr>
              <a:t> John Atkins  - only the second stage</a:t>
            </a:r>
          </a:p>
          <a:p>
            <a:r>
              <a:rPr lang="en-US" dirty="0">
                <a:cs typeface="Calibri"/>
              </a:rPr>
              <a:t>Thomas Winterbottom in 1803   - report on a characteristics </a:t>
            </a:r>
            <a:r>
              <a:rPr lang="en-US" dirty="0" err="1">
                <a:cs typeface="Calibri"/>
              </a:rPr>
              <a:t>swolled</a:t>
            </a:r>
            <a:r>
              <a:rPr lang="en-US" dirty="0">
                <a:cs typeface="Calibri"/>
              </a:rPr>
              <a:t> lymph nodes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38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SLEEPING SICKNESS: Cutting a continent out from under him'' - political cartoon made by Gordon Ross (''Puck'' magazine), United States, October 1911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Trypanosomes are very ancient parasites that emerged 380 millions years ago, they are ubiquitous, some </a:t>
            </a:r>
            <a:r>
              <a:rPr lang="en-US" dirty="0" err="1">
                <a:cs typeface="Calibri"/>
              </a:rPr>
              <a:t>salivarian</a:t>
            </a:r>
            <a:r>
              <a:rPr lang="en-US" dirty="0">
                <a:cs typeface="Calibri"/>
              </a:rPr>
              <a:t> forms began to transmit to </a:t>
            </a:r>
            <a:r>
              <a:rPr lang="en-US" dirty="0" err="1">
                <a:cs typeface="Calibri"/>
              </a:rPr>
              <a:t>mammalas</a:t>
            </a:r>
            <a:r>
              <a:rPr lang="en-US" dirty="0">
                <a:cs typeface="Calibri"/>
              </a:rPr>
              <a:t> when tsetse flies emerged some 35 millions years ago</a:t>
            </a:r>
          </a:p>
          <a:p>
            <a:r>
              <a:rPr lang="en-US" dirty="0">
                <a:cs typeface="Calibri"/>
              </a:rPr>
              <a:t>The relative late arrival of humans may explain why African game animals are </a:t>
            </a:r>
            <a:r>
              <a:rPr lang="en-US" dirty="0" err="1">
                <a:cs typeface="Calibri"/>
              </a:rPr>
              <a:t>tolearnt</a:t>
            </a:r>
            <a:r>
              <a:rPr lang="en-US" dirty="0">
                <a:cs typeface="Calibri"/>
              </a:rPr>
              <a:t> towards most species of trypanosomes , </a:t>
            </a:r>
            <a:r>
              <a:rPr lang="en-US" dirty="0" err="1">
                <a:cs typeface="Calibri"/>
              </a:rPr>
              <a:t>btu</a:t>
            </a:r>
            <a:r>
              <a:rPr lang="en-US" dirty="0">
                <a:cs typeface="Calibri"/>
              </a:rPr>
              <a:t> humans and domestic animals are more susceptible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HAT </a:t>
            </a:r>
            <a:r>
              <a:rPr lang="en-US" dirty="0" err="1">
                <a:cs typeface="Calibri"/>
              </a:rPr>
              <a:t>beamce</a:t>
            </a:r>
            <a:r>
              <a:rPr lang="en-US" dirty="0">
                <a:cs typeface="Calibri"/>
              </a:rPr>
              <a:t> very impactful when slaves traders emerged and later colonial forces arrived to Africa</a:t>
            </a:r>
          </a:p>
          <a:p>
            <a:r>
              <a:rPr lang="en-US" dirty="0">
                <a:cs typeface="Calibri"/>
              </a:rPr>
              <a:t>First accounts of sleeping sickness came from ship doctors who worked for slave-trade companies 1775 – first accurate </a:t>
            </a:r>
            <a:r>
              <a:rPr lang="en-US" dirty="0" err="1">
                <a:cs typeface="Calibri"/>
              </a:rPr>
              <a:t>medica</a:t>
            </a:r>
            <a:r>
              <a:rPr lang="en-US" dirty="0">
                <a:cs typeface="Calibri"/>
              </a:rPr>
              <a:t> report on HAR by English naval </a:t>
            </a:r>
            <a:r>
              <a:rPr lang="en-US" dirty="0" err="1">
                <a:cs typeface="Calibri"/>
              </a:rPr>
              <a:t>surgeion</a:t>
            </a:r>
            <a:r>
              <a:rPr lang="en-US" dirty="0">
                <a:cs typeface="Calibri"/>
              </a:rPr>
              <a:t> John Atkins  - only the second stage</a:t>
            </a:r>
          </a:p>
          <a:p>
            <a:r>
              <a:rPr lang="en-US" dirty="0">
                <a:cs typeface="Calibri"/>
              </a:rPr>
              <a:t>Thomas Winterbottom in 1803   - report on a characteristics </a:t>
            </a:r>
            <a:r>
              <a:rPr lang="en-US" dirty="0" err="1">
                <a:cs typeface="Calibri"/>
              </a:rPr>
              <a:t>swolled</a:t>
            </a:r>
            <a:r>
              <a:rPr lang="en-US" dirty="0">
                <a:cs typeface="Calibri"/>
              </a:rPr>
              <a:t> lymph nodes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8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Human African trypanosomiases HAT is a disease with a truly historic dimensions</a:t>
            </a:r>
          </a:p>
          <a:p>
            <a:r>
              <a:rPr lang="en-US" dirty="0">
                <a:cs typeface="Calibri"/>
              </a:rPr>
              <a:t>Its maximum possible distribution corresponds to the </a:t>
            </a:r>
            <a:r>
              <a:rPr lang="en-US" dirty="0" err="1">
                <a:cs typeface="Calibri"/>
              </a:rPr>
              <a:t>rande</a:t>
            </a:r>
            <a:r>
              <a:rPr lang="en-US" dirty="0">
                <a:cs typeface="Calibri"/>
              </a:rPr>
              <a:t> of tsetse flies, which covers an area of 8 km2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1895 – David Bruce reported that the tsetse fly was linked to cattle trypanosomiases</a:t>
            </a:r>
          </a:p>
          <a:p>
            <a:r>
              <a:rPr lang="en-US" dirty="0">
                <a:cs typeface="Calibri"/>
              </a:rPr>
              <a:t>Dutton in 1902 – West Africa – t </a:t>
            </a:r>
            <a:r>
              <a:rPr lang="en-US" dirty="0" err="1">
                <a:cs typeface="Calibri"/>
              </a:rPr>
              <a:t>gambiense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Castellani I  1903 – east Africa t rhodesiense –trypanosomes in cerebrospinal fluid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1852 – Scottish missionary and explorer  Livingstone – </a:t>
            </a:r>
            <a:r>
              <a:rPr lang="en-US" dirty="0" err="1">
                <a:cs typeface="Calibri"/>
              </a:rPr>
              <a:t>magana</a:t>
            </a:r>
            <a:r>
              <a:rPr lang="en-US" dirty="0">
                <a:cs typeface="Calibri"/>
              </a:rPr>
              <a:t> is transmitted by tsetse</a:t>
            </a:r>
          </a:p>
          <a:p>
            <a:r>
              <a:rPr lang="en-US" dirty="0">
                <a:cs typeface="Calibri"/>
              </a:rPr>
              <a:t>1895 – </a:t>
            </a:r>
            <a:r>
              <a:rPr lang="en-US" dirty="0" err="1">
                <a:cs typeface="Calibri"/>
              </a:rPr>
              <a:t>scottish</a:t>
            </a:r>
            <a:r>
              <a:rPr lang="en-US" dirty="0">
                <a:cs typeface="Calibri"/>
              </a:rPr>
              <a:t> microbiologist and pathologist David </a:t>
            </a:r>
            <a:r>
              <a:rPr lang="en-US" dirty="0" err="1">
                <a:cs typeface="Calibri"/>
              </a:rPr>
              <a:t>brucediscovered</a:t>
            </a:r>
            <a:r>
              <a:rPr lang="en-US" dirty="0">
                <a:cs typeface="Calibri"/>
              </a:rPr>
              <a:t> Tb as the cause of cattle trypanosomiases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first observation of trypanosomes in human blood was made </a:t>
            </a:r>
            <a:r>
              <a:rPr lang="en-US" dirty="0" err="1">
                <a:cs typeface="Calibri"/>
              </a:rPr>
              <a:t>bh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brittish</a:t>
            </a:r>
            <a:r>
              <a:rPr lang="en-US" dirty="0">
                <a:cs typeface="Calibri"/>
              </a:rPr>
              <a:t> colonial surgeon Robert Michael Forde in 1901 – he though it was a worm</a:t>
            </a:r>
          </a:p>
          <a:p>
            <a:r>
              <a:rPr lang="en-US" dirty="0">
                <a:cs typeface="Calibri"/>
              </a:rPr>
              <a:t>(steamboat captain in Gambia)</a:t>
            </a:r>
          </a:p>
          <a:p>
            <a:r>
              <a:rPr lang="en-US" dirty="0">
                <a:cs typeface="Calibri"/>
              </a:rPr>
              <a:t>But Everette Dutton identified them as </a:t>
            </a:r>
            <a:r>
              <a:rPr lang="en-US" dirty="0" err="1">
                <a:cs typeface="Calibri"/>
              </a:rPr>
              <a:t>trypnaosomes</a:t>
            </a:r>
            <a:r>
              <a:rPr lang="en-US" dirty="0">
                <a:cs typeface="Calibri"/>
              </a:rPr>
              <a:t> and proposed the name </a:t>
            </a:r>
            <a:r>
              <a:rPr lang="en-US" dirty="0" err="1">
                <a:cs typeface="Calibri"/>
              </a:rPr>
              <a:t>Gambiense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1902 – Bruce provided </a:t>
            </a:r>
            <a:r>
              <a:rPr lang="en-US" dirty="0" err="1">
                <a:cs typeface="Calibri"/>
              </a:rPr>
              <a:t>comclusive</a:t>
            </a:r>
            <a:r>
              <a:rPr lang="en-US" dirty="0">
                <a:cs typeface="Calibri"/>
              </a:rPr>
              <a:t> evidence that HAT s transmitted by </a:t>
            </a:r>
            <a:r>
              <a:rPr lang="en-US" dirty="0" err="1">
                <a:cs typeface="Calibri"/>
              </a:rPr>
              <a:t>stsetse</a:t>
            </a:r>
            <a:r>
              <a:rPr lang="en-US" dirty="0">
                <a:cs typeface="Calibri"/>
              </a:rPr>
              <a:t> fly, but he thought </a:t>
            </a:r>
            <a:r>
              <a:rPr lang="en-US" dirty="0" err="1">
                <a:cs typeface="Calibri"/>
              </a:rPr>
              <a:t>ot</a:t>
            </a:r>
            <a:r>
              <a:rPr lang="en-US" dirty="0">
                <a:cs typeface="Calibri"/>
              </a:rPr>
              <a:t> was mechanical, </a:t>
            </a:r>
          </a:p>
          <a:p>
            <a:r>
              <a:rPr lang="en-US" dirty="0">
                <a:cs typeface="Calibri"/>
              </a:rPr>
              <a:t>German </a:t>
            </a:r>
            <a:r>
              <a:rPr lang="en-US" dirty="0" err="1">
                <a:cs typeface="Calibri"/>
              </a:rPr>
              <a:t>mlitary</a:t>
            </a:r>
            <a:r>
              <a:rPr lang="en-US" dirty="0">
                <a:cs typeface="Calibri"/>
              </a:rPr>
              <a:t> surgeon Friedrich Karl </a:t>
            </a:r>
            <a:r>
              <a:rPr lang="en-US" dirty="0" err="1">
                <a:cs typeface="Calibri"/>
              </a:rPr>
              <a:t>Kleine</a:t>
            </a:r>
            <a:r>
              <a:rPr lang="en-US" dirty="0">
                <a:cs typeface="Calibri"/>
              </a:rPr>
              <a:t> who showed cyclical transmission in tsetse flies</a:t>
            </a:r>
          </a:p>
          <a:p>
            <a:r>
              <a:rPr lang="en-US" dirty="0">
                <a:cs typeface="Calibri"/>
              </a:rPr>
              <a:t>Bruce then described the full life cycle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T. </a:t>
            </a:r>
            <a:r>
              <a:rPr lang="en-US" dirty="0" err="1">
                <a:cs typeface="Calibri"/>
              </a:rPr>
              <a:t>congo</a:t>
            </a:r>
            <a:r>
              <a:rPr lang="en-US" dirty="0">
                <a:cs typeface="Calibri"/>
              </a:rPr>
              <a:t> and T. vivax </a:t>
            </a:r>
            <a:r>
              <a:rPr lang="en-US" dirty="0" err="1">
                <a:cs typeface="Calibri"/>
              </a:rPr>
              <a:t>doscivered</a:t>
            </a:r>
            <a:r>
              <a:rPr lang="en-US" dirty="0">
                <a:cs typeface="Calibri"/>
              </a:rPr>
              <a:t> in 1904 and 1905</a:t>
            </a:r>
          </a:p>
          <a:p>
            <a:endParaRPr lang="en-US" dirty="0">
              <a:cs typeface="Calibri"/>
            </a:endParaRPr>
          </a:p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rPr lang="en-CZ" smtClean="0"/>
              <a:t>22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85512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9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Tbg</a:t>
            </a:r>
            <a:r>
              <a:rPr lang="en-US" dirty="0">
                <a:cs typeface="Calibri"/>
              </a:rPr>
              <a:t> is responsible for chronic form of HAT in West and </a:t>
            </a:r>
            <a:r>
              <a:rPr lang="en-US" dirty="0" err="1">
                <a:cs typeface="Calibri"/>
              </a:rPr>
              <a:t>cetrnal</a:t>
            </a:r>
            <a:r>
              <a:rPr lang="en-US" dirty="0">
                <a:cs typeface="Calibri"/>
              </a:rPr>
              <a:t> Africa</a:t>
            </a:r>
          </a:p>
          <a:p>
            <a:r>
              <a:rPr lang="en-US" dirty="0" err="1">
                <a:cs typeface="Calibri"/>
              </a:rPr>
              <a:t>Tbr</a:t>
            </a:r>
            <a:r>
              <a:rPr lang="en-US" dirty="0">
                <a:cs typeface="Calibri"/>
              </a:rPr>
              <a:t> give rise to acute form in East and </a:t>
            </a:r>
            <a:r>
              <a:rPr lang="en-US" dirty="0" err="1">
                <a:cs typeface="Calibri"/>
              </a:rPr>
              <a:t>Southers</a:t>
            </a:r>
            <a:r>
              <a:rPr lang="en-US" dirty="0">
                <a:cs typeface="Calibri"/>
              </a:rPr>
              <a:t> Africa</a:t>
            </a:r>
          </a:p>
          <a:p>
            <a:r>
              <a:rPr lang="en-US" dirty="0">
                <a:cs typeface="Calibri"/>
              </a:rPr>
              <a:t>There are two </a:t>
            </a:r>
            <a:r>
              <a:rPr lang="en-US" dirty="0" err="1">
                <a:cs typeface="Calibri"/>
              </a:rPr>
              <a:t>distinctstages</a:t>
            </a:r>
            <a:r>
              <a:rPr lang="en-US" dirty="0">
                <a:cs typeface="Calibri"/>
              </a:rPr>
              <a:t> also known as </a:t>
            </a:r>
            <a:r>
              <a:rPr lang="en-US" dirty="0" err="1">
                <a:cs typeface="Calibri"/>
              </a:rPr>
              <a:t>heamolymphatic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pahse</a:t>
            </a:r>
            <a:r>
              <a:rPr lang="en-US" dirty="0">
                <a:cs typeface="Calibri"/>
              </a:rPr>
              <a:t> is defined </a:t>
            </a:r>
            <a:r>
              <a:rPr lang="en-US" dirty="0" err="1">
                <a:cs typeface="Calibri"/>
              </a:rPr>
              <a:t>bt</a:t>
            </a:r>
            <a:r>
              <a:rPr lang="en-US" dirty="0">
                <a:cs typeface="Calibri"/>
              </a:rPr>
              <a:t> the restrictions of trypanosomes to the blood and lymph system, the </a:t>
            </a:r>
            <a:r>
              <a:rPr lang="en-US" dirty="0" err="1">
                <a:cs typeface="Calibri"/>
              </a:rPr>
              <a:t>sympotoms</a:t>
            </a:r>
            <a:r>
              <a:rPr lang="en-US" dirty="0">
                <a:cs typeface="Calibri"/>
              </a:rPr>
              <a:t> are fever, </a:t>
            </a:r>
            <a:r>
              <a:rPr lang="en-US" dirty="0" err="1">
                <a:cs typeface="Calibri"/>
              </a:rPr>
              <a:t>headches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joiny</a:t>
            </a:r>
            <a:r>
              <a:rPr lang="en-US" dirty="0">
                <a:cs typeface="Calibri"/>
              </a:rPr>
              <a:t> pains, </a:t>
            </a:r>
            <a:r>
              <a:rPr lang="en-US" dirty="0" err="1">
                <a:cs typeface="Calibri"/>
              </a:rPr>
              <a:t>itchign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second late phase also known as a </a:t>
            </a:r>
            <a:r>
              <a:rPr lang="en-US" dirty="0" err="1">
                <a:cs typeface="Calibri"/>
              </a:rPr>
              <a:t>neurologival</a:t>
            </a:r>
            <a:r>
              <a:rPr lang="en-US" dirty="0">
                <a:cs typeface="Calibri"/>
              </a:rPr>
              <a:t> phase is characterized by the presence of </a:t>
            </a:r>
            <a:r>
              <a:rPr lang="en-US" dirty="0" err="1">
                <a:cs typeface="Calibri"/>
              </a:rPr>
              <a:t>trpanosomes</a:t>
            </a:r>
            <a:r>
              <a:rPr lang="en-US" dirty="0">
                <a:cs typeface="Calibri"/>
              </a:rPr>
              <a:t> in the cerebrospinal fluid, typical signs: confusion, disturbed sleep pattern, sensory disturbances, extreme lethargy, poor conditions, </a:t>
            </a:r>
            <a:r>
              <a:rPr lang="en-US" dirty="0" err="1">
                <a:cs typeface="Calibri"/>
              </a:rPr>
              <a:t>seizrues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comaco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25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detection of the causative agent the mode of </a:t>
            </a:r>
            <a:r>
              <a:rPr lang="en-US" err="1">
                <a:cs typeface="Calibri"/>
              </a:rPr>
              <a:t>transmisison</a:t>
            </a:r>
            <a:r>
              <a:rPr lang="en-US">
                <a:cs typeface="Calibri"/>
              </a:rPr>
              <a:t> and the first </a:t>
            </a:r>
            <a:r>
              <a:rPr lang="en-US" err="1">
                <a:cs typeface="Calibri"/>
              </a:rPr>
              <a:t>documnted</a:t>
            </a:r>
            <a:r>
              <a:rPr lang="en-US">
                <a:cs typeface="Calibri"/>
              </a:rPr>
              <a:t> major epidemics coincided with the advent of moder pharmacology – there was a interest in finding  drugs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1908 colonial powers </a:t>
            </a:r>
            <a:r>
              <a:rPr lang="en-US" err="1">
                <a:cs typeface="Calibri"/>
              </a:rPr>
              <a:t>geva</a:t>
            </a:r>
            <a:r>
              <a:rPr lang="en-US">
                <a:cs typeface="Calibri"/>
              </a:rPr>
              <a:t>  drug </a:t>
            </a:r>
            <a:r>
              <a:rPr lang="en-US" err="1">
                <a:cs typeface="Calibri"/>
              </a:rPr>
              <a:t>debelopmed</a:t>
            </a:r>
            <a:r>
              <a:rPr lang="en-US">
                <a:cs typeface="Calibri"/>
              </a:rPr>
              <a:t> the highest priority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Paul Erlich  - Atoxyl – arsenic based </a:t>
            </a:r>
            <a:r>
              <a:rPr lang="en-US" err="1">
                <a:cs typeface="Calibri"/>
              </a:rPr>
              <a:t>compund</a:t>
            </a:r>
            <a:r>
              <a:rPr lang="en-US">
                <a:cs typeface="Calibri"/>
              </a:rPr>
              <a:t> – toxic , damaging a optic nerve, active only </a:t>
            </a:r>
            <a:r>
              <a:rPr lang="en-US" err="1">
                <a:cs typeface="Calibri"/>
              </a:rPr>
              <a:t>againts</a:t>
            </a:r>
            <a:r>
              <a:rPr lang="en-US">
                <a:cs typeface="Calibri"/>
              </a:rPr>
              <a:t> the 1 stage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HAT had a tremendous impact on population  HAT hampered the colonization , all invaders in </a:t>
            </a:r>
            <a:r>
              <a:rPr lang="en-US" dirty="0" err="1">
                <a:cs typeface="Calibri"/>
              </a:rPr>
              <a:t>africa</a:t>
            </a:r>
            <a:r>
              <a:rPr lang="en-US" dirty="0">
                <a:cs typeface="Calibri"/>
              </a:rPr>
              <a:t> were challenged by logistics </a:t>
            </a:r>
            <a:r>
              <a:rPr lang="en-US" dirty="0" err="1">
                <a:cs typeface="Calibri"/>
              </a:rPr>
              <a:t>sicne</a:t>
            </a:r>
            <a:r>
              <a:rPr lang="en-US" dirty="0">
                <a:cs typeface="Calibri"/>
              </a:rPr>
              <a:t> horses were very </a:t>
            </a:r>
            <a:r>
              <a:rPr lang="en-US" dirty="0" err="1">
                <a:cs typeface="Calibri"/>
              </a:rPr>
              <a:t>suscptionel</a:t>
            </a:r>
            <a:r>
              <a:rPr lang="en-US" dirty="0">
                <a:cs typeface="Calibri"/>
              </a:rPr>
              <a:t> to trypanosomes</a:t>
            </a:r>
          </a:p>
          <a:p>
            <a:r>
              <a:rPr lang="en-US" dirty="0">
                <a:cs typeface="Calibri"/>
              </a:rPr>
              <a:t>It is not difficult to understand the manifold early </a:t>
            </a:r>
            <a:r>
              <a:rPr lang="en-US" dirty="0" err="1">
                <a:cs typeface="Calibri"/>
              </a:rPr>
              <a:t>attenpts</a:t>
            </a:r>
            <a:r>
              <a:rPr lang="en-US" dirty="0">
                <a:cs typeface="Calibri"/>
              </a:rPr>
              <a:t> to control the disease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finding of trypanosomes coincide with the first </a:t>
            </a:r>
            <a:r>
              <a:rPr lang="en-US" dirty="0" err="1">
                <a:cs typeface="Calibri"/>
              </a:rPr>
              <a:t>hhuge</a:t>
            </a:r>
            <a:r>
              <a:rPr lang="en-US" dirty="0">
                <a:cs typeface="Calibri"/>
              </a:rPr>
              <a:t> epidemics  - Kenya and Uganda   - left 500 thousands </a:t>
            </a:r>
            <a:r>
              <a:rPr lang="en-US" dirty="0" err="1">
                <a:cs typeface="Calibri"/>
              </a:rPr>
              <a:t>peope</a:t>
            </a:r>
            <a:r>
              <a:rPr lang="en-US" dirty="0">
                <a:cs typeface="Calibri"/>
              </a:rPr>
              <a:t> dead (most like </a:t>
            </a:r>
            <a:r>
              <a:rPr lang="en-US" dirty="0" err="1">
                <a:cs typeface="Calibri"/>
              </a:rPr>
              <a:t>Tbr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Belgian </a:t>
            </a:r>
            <a:r>
              <a:rPr lang="en-US" dirty="0" err="1">
                <a:cs typeface="Calibri"/>
              </a:rPr>
              <a:t>congo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colonial powers were </a:t>
            </a:r>
            <a:r>
              <a:rPr lang="en-US" dirty="0" err="1">
                <a:cs typeface="Calibri"/>
              </a:rPr>
              <a:t>horrifed</a:t>
            </a:r>
            <a:r>
              <a:rPr lang="en-US" dirty="0">
                <a:cs typeface="Calibri"/>
              </a:rPr>
              <a:t> by the speed at which their working force was dying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response of Anglophone and Francophone colonial powers differed </a:t>
            </a:r>
            <a:r>
              <a:rPr lang="en-US" dirty="0" err="1">
                <a:cs typeface="Calibri"/>
              </a:rPr>
              <a:t>signicinatly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Francophone – chose to </a:t>
            </a:r>
            <a:r>
              <a:rPr lang="en-US" dirty="0" err="1">
                <a:cs typeface="Calibri"/>
              </a:rPr>
              <a:t>concetrate</a:t>
            </a:r>
            <a:r>
              <a:rPr lang="en-US" dirty="0">
                <a:cs typeface="Calibri"/>
              </a:rPr>
              <a:t> directly on </a:t>
            </a:r>
            <a:r>
              <a:rPr lang="en-US" dirty="0" err="1">
                <a:cs typeface="Calibri"/>
              </a:rPr>
              <a:t>modeical</a:t>
            </a:r>
            <a:r>
              <a:rPr lang="en-US" dirty="0">
                <a:cs typeface="Calibri"/>
              </a:rPr>
              <a:t> problems, introduction of mobile teams actively searching and </a:t>
            </a:r>
            <a:r>
              <a:rPr lang="en-US" dirty="0" err="1">
                <a:cs typeface="Calibri"/>
              </a:rPr>
              <a:t>screenign</a:t>
            </a:r>
            <a:r>
              <a:rPr lang="en-US" dirty="0">
                <a:cs typeface="Calibri"/>
              </a:rPr>
              <a:t> populations, systematic case detection and treatment with the aim of elimination of the </a:t>
            </a:r>
            <a:r>
              <a:rPr lang="en-US" dirty="0" err="1">
                <a:cs typeface="Calibri"/>
              </a:rPr>
              <a:t>patrasite</a:t>
            </a:r>
            <a:r>
              <a:rPr lang="en-US" dirty="0">
                <a:cs typeface="Calibri"/>
              </a:rPr>
              <a:t> reservoir .  </a:t>
            </a:r>
            <a:r>
              <a:rPr lang="en-US" dirty="0" err="1">
                <a:cs typeface="Calibri"/>
              </a:rPr>
              <a:t>atoxysilation</a:t>
            </a:r>
            <a:r>
              <a:rPr lang="en-US" dirty="0">
                <a:cs typeface="Calibri"/>
              </a:rPr>
              <a:t> and </a:t>
            </a:r>
            <a:r>
              <a:rPr lang="en-US" dirty="0" err="1">
                <a:cs typeface="Calibri"/>
              </a:rPr>
              <a:t>pentamidization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prevalce</a:t>
            </a:r>
            <a:r>
              <a:rPr lang="en-US" dirty="0">
                <a:cs typeface="Calibri"/>
              </a:rPr>
              <a:t> of HAT decreased from as high as 60% in 1919 to 0.2 - 4.1 % in 1930, </a:t>
            </a:r>
            <a:r>
              <a:rPr lang="en-US" dirty="0" err="1">
                <a:cs typeface="Calibri"/>
              </a:rPr>
              <a:t>Beligian</a:t>
            </a:r>
            <a:r>
              <a:rPr lang="en-US" dirty="0">
                <a:cs typeface="Calibri"/>
              </a:rPr>
              <a:t> Congo .  massive </a:t>
            </a:r>
            <a:r>
              <a:rPr lang="en-US" dirty="0" err="1">
                <a:cs typeface="Calibri"/>
              </a:rPr>
              <a:t>adminitartion</a:t>
            </a:r>
            <a:r>
              <a:rPr lang="en-US" dirty="0">
                <a:cs typeface="Calibri"/>
              </a:rPr>
              <a:t> of </a:t>
            </a:r>
            <a:r>
              <a:rPr lang="en-US" dirty="0" err="1">
                <a:cs typeface="Calibri"/>
              </a:rPr>
              <a:t>penatmidine</a:t>
            </a:r>
            <a:r>
              <a:rPr lang="en-US" dirty="0">
                <a:cs typeface="Calibri"/>
              </a:rPr>
              <a:t> to 2 mil people in 1950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Anglophone  - </a:t>
            </a:r>
            <a:r>
              <a:rPr lang="en-US" dirty="0" err="1">
                <a:cs typeface="Calibri"/>
              </a:rPr>
              <a:t>Tbr</a:t>
            </a:r>
            <a:r>
              <a:rPr lang="en-US" dirty="0">
                <a:cs typeface="Calibri"/>
              </a:rPr>
              <a:t>, they were confronted with more </a:t>
            </a:r>
            <a:r>
              <a:rPr lang="en-US" dirty="0" err="1">
                <a:cs typeface="Calibri"/>
              </a:rPr>
              <a:t>widepsread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proble</a:t>
            </a:r>
            <a:r>
              <a:rPr lang="en-US" dirty="0">
                <a:cs typeface="Calibri"/>
              </a:rPr>
              <a:t> of </a:t>
            </a:r>
            <a:r>
              <a:rPr lang="en-US" dirty="0" err="1">
                <a:cs typeface="Calibri"/>
              </a:rPr>
              <a:t>ideases</a:t>
            </a:r>
            <a:r>
              <a:rPr lang="en-US" dirty="0">
                <a:cs typeface="Calibri"/>
              </a:rPr>
              <a:t> in </a:t>
            </a:r>
            <a:r>
              <a:rPr lang="en-US" dirty="0" err="1">
                <a:cs typeface="Calibri"/>
              </a:rPr>
              <a:t>domectis</a:t>
            </a:r>
            <a:r>
              <a:rPr lang="en-US" dirty="0">
                <a:cs typeface="Calibri"/>
              </a:rPr>
              <a:t> animals, which also </a:t>
            </a:r>
            <a:r>
              <a:rPr lang="en-US" dirty="0" err="1">
                <a:cs typeface="Calibri"/>
              </a:rPr>
              <a:t>presneted</a:t>
            </a:r>
            <a:r>
              <a:rPr lang="en-US" dirty="0">
                <a:cs typeface="Calibri"/>
              </a:rPr>
              <a:t> a reservoir for humans. Their approach included tsetse traps, spraying bush </a:t>
            </a:r>
            <a:r>
              <a:rPr lang="en-US" dirty="0" err="1">
                <a:cs typeface="Calibri"/>
              </a:rPr>
              <a:t>cclearing</a:t>
            </a:r>
            <a:r>
              <a:rPr lang="en-US" dirty="0">
                <a:cs typeface="Calibri"/>
              </a:rPr>
              <a:t>, and game </a:t>
            </a:r>
            <a:r>
              <a:rPr lang="en-US" dirty="0" err="1">
                <a:cs typeface="Calibri"/>
              </a:rPr>
              <a:t>destrction</a:t>
            </a:r>
            <a:r>
              <a:rPr lang="en-US" dirty="0">
                <a:cs typeface="Calibri"/>
              </a:rPr>
              <a:t> and later </a:t>
            </a:r>
            <a:r>
              <a:rPr lang="en-US" dirty="0" err="1">
                <a:cs typeface="Calibri"/>
              </a:rPr>
              <a:t>chempreventive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ise</a:t>
            </a:r>
            <a:r>
              <a:rPr lang="en-US" dirty="0">
                <a:cs typeface="Calibri"/>
              </a:rPr>
              <a:t> of veterinary drugs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14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Suramin – Bayer – arsenic based compound 1st stage</a:t>
            </a:r>
          </a:p>
          <a:p>
            <a:r>
              <a:rPr lang="en-US" dirty="0" err="1">
                <a:cs typeface="Calibri"/>
              </a:rPr>
              <a:t>Melarsoprol</a:t>
            </a:r>
            <a:r>
              <a:rPr lang="en-US" dirty="0">
                <a:cs typeface="Calibri"/>
              </a:rPr>
              <a:t> – 2nd stage,  - 10% </a:t>
            </a:r>
            <a:r>
              <a:rPr lang="en-US" dirty="0" err="1">
                <a:cs typeface="Calibri"/>
              </a:rPr>
              <a:t>patienst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diy</a:t>
            </a:r>
            <a:r>
              <a:rPr lang="en-US" dirty="0">
                <a:cs typeface="Calibri"/>
              </a:rPr>
              <a:t> from </a:t>
            </a:r>
            <a:r>
              <a:rPr lang="en-US" dirty="0" err="1">
                <a:cs typeface="Calibri"/>
              </a:rPr>
              <a:t>encelopathy</a:t>
            </a:r>
            <a:r>
              <a:rPr lang="en-US" dirty="0">
                <a:cs typeface="Calibri"/>
              </a:rPr>
              <a:t> (50% dead), 35 days treatments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Eflronithine</a:t>
            </a:r>
            <a:r>
              <a:rPr lang="en-US" dirty="0">
                <a:cs typeface="Calibri"/>
              </a:rPr>
              <a:t>, Nifurtimox – </a:t>
            </a:r>
            <a:r>
              <a:rPr lang="en-US" dirty="0" err="1">
                <a:cs typeface="Calibri"/>
              </a:rPr>
              <a:t>drawbakcs</a:t>
            </a:r>
            <a:r>
              <a:rPr lang="en-US" dirty="0">
                <a:cs typeface="Calibri"/>
              </a:rPr>
              <a:t> – potential for resistance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Another line of </a:t>
            </a:r>
            <a:r>
              <a:rPr lang="en-US" dirty="0" err="1">
                <a:cs typeface="Calibri"/>
              </a:rPr>
              <a:t>reaseach</a:t>
            </a:r>
            <a:r>
              <a:rPr lang="en-US" dirty="0">
                <a:cs typeface="Calibri"/>
              </a:rPr>
              <a:t> – diamidines (1930), discover </a:t>
            </a:r>
            <a:r>
              <a:rPr lang="en-US" dirty="0" err="1">
                <a:cs typeface="Calibri"/>
              </a:rPr>
              <a:t>ny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serendepity</a:t>
            </a:r>
            <a:r>
              <a:rPr lang="en-US" dirty="0">
                <a:cs typeface="Calibri"/>
              </a:rPr>
              <a:t> pentamidine, </a:t>
            </a:r>
            <a:r>
              <a:rPr lang="en-US" dirty="0" err="1">
                <a:cs typeface="Calibri"/>
              </a:rPr>
              <a:t>ver</a:t>
            </a:r>
            <a:r>
              <a:rPr lang="en-US" dirty="0">
                <a:cs typeface="Calibri"/>
              </a:rPr>
              <a:t> effective, 1st stage, </a:t>
            </a:r>
          </a:p>
          <a:p>
            <a:r>
              <a:rPr lang="en-US" dirty="0">
                <a:cs typeface="Calibri"/>
              </a:rPr>
              <a:t>Lumbar puncture – painful  - to determine the stage and decide treatment, source of </a:t>
            </a:r>
            <a:r>
              <a:rPr lang="en-US" dirty="0" err="1">
                <a:cs typeface="Calibri"/>
              </a:rPr>
              <a:t>distressm</a:t>
            </a:r>
            <a:r>
              <a:rPr lang="en-US" dirty="0">
                <a:cs typeface="Calibri"/>
              </a:rPr>
              <a:t> stigma and technical </a:t>
            </a:r>
            <a:r>
              <a:rPr lang="en-US" dirty="0" err="1">
                <a:cs typeface="Calibri"/>
              </a:rPr>
              <a:t>difficutires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drugs available were </a:t>
            </a:r>
            <a:r>
              <a:rPr lang="en-US" dirty="0" err="1">
                <a:cs typeface="Calibri"/>
              </a:rPr>
              <a:t>commercilized</a:t>
            </a:r>
            <a:r>
              <a:rPr lang="en-US" dirty="0">
                <a:cs typeface="Calibri"/>
              </a:rPr>
              <a:t> during the first half of 20th century, the pharmaceutical industry had no financial </a:t>
            </a:r>
            <a:r>
              <a:rPr lang="en-US" dirty="0" err="1">
                <a:cs typeface="Calibri"/>
              </a:rPr>
              <a:t>motivationto</a:t>
            </a:r>
            <a:r>
              <a:rPr lang="en-US" dirty="0">
                <a:cs typeface="Calibri"/>
              </a:rPr>
              <a:t> seek new products fir a </a:t>
            </a:r>
            <a:r>
              <a:rPr lang="en-US" dirty="0" err="1">
                <a:cs typeface="Calibri"/>
              </a:rPr>
              <a:t>dusease</a:t>
            </a:r>
            <a:r>
              <a:rPr lang="en-US" dirty="0">
                <a:cs typeface="Calibri"/>
              </a:rPr>
              <a:t> with a market representing a few ten thousands of cases per year, living I rural and impoverished regions of central Africa. </a:t>
            </a:r>
            <a:endParaRPr lang="en-US" dirty="0"/>
          </a:p>
          <a:p>
            <a:r>
              <a:rPr lang="en-US" dirty="0">
                <a:cs typeface="Calibri"/>
              </a:rPr>
              <a:t>Eflornithine was developed as a </a:t>
            </a:r>
            <a:r>
              <a:rPr lang="en-US" dirty="0" err="1">
                <a:cs typeface="Calibri"/>
              </a:rPr>
              <a:t>potnetial</a:t>
            </a:r>
            <a:r>
              <a:rPr lang="en-US" dirty="0">
                <a:cs typeface="Calibri"/>
              </a:rPr>
              <a:t> anti-cancer drug,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control measures were very </a:t>
            </a:r>
            <a:r>
              <a:rPr lang="en-US" dirty="0" err="1">
                <a:cs typeface="Calibri"/>
              </a:rPr>
              <a:t>succesful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progresively</a:t>
            </a:r>
            <a:r>
              <a:rPr lang="en-US" dirty="0">
                <a:cs typeface="Calibri"/>
              </a:rPr>
              <a:t> controlled disease, reaching a very low </a:t>
            </a:r>
            <a:r>
              <a:rPr lang="en-US" dirty="0" err="1">
                <a:cs typeface="Calibri"/>
              </a:rPr>
              <a:t>generailied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transmisison</a:t>
            </a:r>
            <a:r>
              <a:rPr lang="en-US" dirty="0">
                <a:cs typeface="Calibri"/>
              </a:rPr>
              <a:t> by mid 1960 with w minimum of 4000 cases </a:t>
            </a:r>
            <a:r>
              <a:rPr lang="en-US" dirty="0" err="1">
                <a:cs typeface="Calibri"/>
              </a:rPr>
              <a:t>decalred</a:t>
            </a:r>
            <a:r>
              <a:rPr lang="en-US" dirty="0">
                <a:cs typeface="Calibri"/>
              </a:rPr>
              <a:t> in Africa in 1964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26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With the colonial powers withdrawing, between 1960 – 1975  - new era began.</a:t>
            </a:r>
          </a:p>
          <a:p>
            <a:r>
              <a:rPr lang="en-US" dirty="0">
                <a:cs typeface="Calibri"/>
              </a:rPr>
              <a:t>The young countries created national </a:t>
            </a:r>
            <a:r>
              <a:rPr lang="en-US" dirty="0" err="1">
                <a:cs typeface="Calibri"/>
              </a:rPr>
              <a:t>institutons</a:t>
            </a:r>
            <a:r>
              <a:rPr lang="en-US" dirty="0">
                <a:cs typeface="Calibri"/>
              </a:rPr>
              <a:t> to continue to fight HAT, but </a:t>
            </a:r>
            <a:r>
              <a:rPr lang="en-US" dirty="0" err="1">
                <a:cs typeface="Calibri"/>
              </a:rPr>
              <a:t>decreaseing</a:t>
            </a:r>
            <a:r>
              <a:rPr lang="en-US" dirty="0">
                <a:cs typeface="Calibri"/>
              </a:rPr>
              <a:t> funds, different health priorities, expenditures for HAT was reduced, </a:t>
            </a:r>
            <a:r>
              <a:rPr lang="en-US" dirty="0" err="1">
                <a:cs typeface="Calibri"/>
              </a:rPr>
              <a:t>awarness</a:t>
            </a:r>
            <a:r>
              <a:rPr lang="en-US" dirty="0">
                <a:cs typeface="Calibri"/>
              </a:rPr>
              <a:t> and </a:t>
            </a:r>
            <a:r>
              <a:rPr lang="en-US" dirty="0" err="1">
                <a:cs typeface="Calibri"/>
              </a:rPr>
              <a:t>survaillence</a:t>
            </a:r>
            <a:r>
              <a:rPr lang="en-US" dirty="0">
                <a:cs typeface="Calibri"/>
              </a:rPr>
              <a:t> decreased, no mobility teams, social instability, conflicts, </a:t>
            </a:r>
            <a:r>
              <a:rPr lang="en-US" dirty="0" err="1">
                <a:cs typeface="Calibri"/>
              </a:rPr>
              <a:t>insecuiruty</a:t>
            </a:r>
            <a:r>
              <a:rPr lang="en-US" dirty="0">
                <a:cs typeface="Calibri"/>
              </a:rPr>
              <a:t> – significant resurgence of </a:t>
            </a:r>
            <a:r>
              <a:rPr lang="en-US" dirty="0" err="1">
                <a:cs typeface="Calibri"/>
              </a:rPr>
              <a:t>Tbg</a:t>
            </a:r>
            <a:r>
              <a:rPr lang="en-US" dirty="0">
                <a:cs typeface="Calibri"/>
              </a:rPr>
              <a:t> in 1980 and 1990 mainly </a:t>
            </a:r>
            <a:r>
              <a:rPr lang="en-US" dirty="0" err="1">
                <a:cs typeface="Calibri"/>
              </a:rPr>
              <a:t>affectign</a:t>
            </a:r>
            <a:r>
              <a:rPr lang="en-US" dirty="0">
                <a:cs typeface="Calibri"/>
              </a:rPr>
              <a:t> Angola, </a:t>
            </a:r>
            <a:r>
              <a:rPr lang="en-US" dirty="0" err="1">
                <a:cs typeface="Calibri"/>
              </a:rPr>
              <a:t>COngo</a:t>
            </a:r>
            <a:r>
              <a:rPr lang="en-US" dirty="0">
                <a:cs typeface="Calibri"/>
              </a:rPr>
              <a:t>, Sudan and Uganda, situation again was </a:t>
            </a:r>
            <a:r>
              <a:rPr lang="en-US" dirty="0" err="1">
                <a:cs typeface="Calibri"/>
              </a:rPr>
              <a:t>reminisncet</a:t>
            </a:r>
            <a:r>
              <a:rPr lang="en-US" dirty="0">
                <a:cs typeface="Calibri"/>
              </a:rPr>
              <a:t> to that in 1920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Melarsoprol</a:t>
            </a:r>
            <a:r>
              <a:rPr lang="en-US" dirty="0">
                <a:cs typeface="Calibri"/>
              </a:rPr>
              <a:t> still the only </a:t>
            </a:r>
            <a:r>
              <a:rPr lang="en-US" dirty="0" err="1">
                <a:cs typeface="Calibri"/>
              </a:rPr>
              <a:t>opiton</a:t>
            </a:r>
            <a:r>
              <a:rPr lang="en-US" dirty="0">
                <a:cs typeface="Calibri"/>
              </a:rPr>
              <a:t> to the 2nd stage, </a:t>
            </a:r>
          </a:p>
          <a:p>
            <a:r>
              <a:rPr lang="en-US" dirty="0">
                <a:cs typeface="Calibri"/>
              </a:rPr>
              <a:t>Drug </a:t>
            </a:r>
            <a:r>
              <a:rPr lang="en-US" dirty="0" err="1">
                <a:cs typeface="Calibri"/>
              </a:rPr>
              <a:t>develpoment</a:t>
            </a:r>
            <a:r>
              <a:rPr lang="en-US" dirty="0">
                <a:cs typeface="Calibri"/>
              </a:rPr>
              <a:t> was dormant for 50 years</a:t>
            </a:r>
          </a:p>
          <a:p>
            <a:r>
              <a:rPr lang="en-US" dirty="0">
                <a:cs typeface="Calibri"/>
              </a:rPr>
              <a:t>Commitment of Sanofi 20 years ago – the company decided to provide the </a:t>
            </a:r>
            <a:r>
              <a:rPr lang="en-US" dirty="0" err="1">
                <a:cs typeface="Calibri"/>
              </a:rPr>
              <a:t>exisiting</a:t>
            </a:r>
            <a:r>
              <a:rPr lang="en-US" dirty="0">
                <a:cs typeface="Calibri"/>
              </a:rPr>
              <a:t> trypanocides free of charge (</a:t>
            </a:r>
            <a:r>
              <a:rPr lang="en-US" dirty="0" err="1">
                <a:cs typeface="Calibri"/>
              </a:rPr>
              <a:t>melarsoprol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eflornithne</a:t>
            </a:r>
            <a:r>
              <a:rPr lang="en-US" dirty="0">
                <a:cs typeface="Calibri"/>
              </a:rPr>
              <a:t>, pentamidine))</a:t>
            </a:r>
            <a:endParaRPr lang="en-US" dirty="0"/>
          </a:p>
          <a:p>
            <a:r>
              <a:rPr lang="en-US" dirty="0">
                <a:cs typeface="Calibri"/>
              </a:rPr>
              <a:t>Supplied financial </a:t>
            </a:r>
            <a:r>
              <a:rPr lang="en-US" dirty="0" err="1">
                <a:cs typeface="Calibri"/>
              </a:rPr>
              <a:t>assisatnce</a:t>
            </a:r>
            <a:r>
              <a:rPr lang="en-US" dirty="0">
                <a:cs typeface="Calibri"/>
              </a:rPr>
              <a:t> to national </a:t>
            </a:r>
            <a:r>
              <a:rPr lang="en-US" dirty="0" err="1">
                <a:cs typeface="Calibri"/>
              </a:rPr>
              <a:t>cotrnol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programes</a:t>
            </a:r>
            <a:r>
              <a:rPr lang="en-US" dirty="0">
                <a:cs typeface="Calibri"/>
              </a:rPr>
              <a:t>,</a:t>
            </a:r>
          </a:p>
          <a:p>
            <a:r>
              <a:rPr lang="en-US" dirty="0">
                <a:cs typeface="Calibri"/>
              </a:rPr>
              <a:t>Bayer provided Suramin and nifurtimox, </a:t>
            </a:r>
          </a:p>
          <a:p>
            <a:r>
              <a:rPr lang="en-US" dirty="0">
                <a:cs typeface="Calibri"/>
              </a:rPr>
              <a:t>Bill and </a:t>
            </a:r>
            <a:r>
              <a:rPr lang="en-US" dirty="0" err="1">
                <a:cs typeface="Calibri"/>
              </a:rPr>
              <a:t>amelinda</a:t>
            </a:r>
            <a:r>
              <a:rPr lang="en-US" dirty="0">
                <a:cs typeface="Calibri"/>
              </a:rPr>
              <a:t> Gates </a:t>
            </a:r>
            <a:r>
              <a:rPr lang="en-US" dirty="0" err="1">
                <a:cs typeface="Calibri"/>
              </a:rPr>
              <a:t>gace</a:t>
            </a:r>
            <a:r>
              <a:rPr lang="en-US" dirty="0">
                <a:cs typeface="Calibri"/>
              </a:rPr>
              <a:t> millions of dollars</a:t>
            </a:r>
          </a:p>
          <a:p>
            <a:r>
              <a:rPr lang="en-US" dirty="0">
                <a:cs typeface="Calibri"/>
              </a:rPr>
              <a:t> And Drugs for </a:t>
            </a:r>
            <a:r>
              <a:rPr lang="en-US" dirty="0" err="1">
                <a:cs typeface="Calibri"/>
              </a:rPr>
              <a:t>negelected</a:t>
            </a:r>
            <a:r>
              <a:rPr lang="en-US" dirty="0">
                <a:cs typeface="Calibri"/>
              </a:rPr>
              <a:t> diseases initiative coordinated clinical testing of new candidates</a:t>
            </a:r>
          </a:p>
          <a:p>
            <a:r>
              <a:rPr lang="en-US" dirty="0">
                <a:cs typeface="Calibri"/>
              </a:rPr>
              <a:t>Eflornithine as a failed anti-cancer drug was shown to be active for 2md stage</a:t>
            </a:r>
          </a:p>
          <a:p>
            <a:r>
              <a:rPr lang="en-US" dirty="0">
                <a:cs typeface="Calibri"/>
              </a:rPr>
              <a:t>NECT – reduced the number of </a:t>
            </a:r>
            <a:r>
              <a:rPr lang="en-US" dirty="0" err="1">
                <a:cs typeface="Calibri"/>
              </a:rPr>
              <a:t>eflortnithine</a:t>
            </a:r>
            <a:r>
              <a:rPr lang="en-US" dirty="0">
                <a:cs typeface="Calibri"/>
              </a:rPr>
              <a:t> infusion from 56 to 14, amount of </a:t>
            </a:r>
            <a:r>
              <a:rPr lang="en-US" dirty="0" err="1">
                <a:cs typeface="Calibri"/>
              </a:rPr>
              <a:t>eflo</a:t>
            </a:r>
            <a:r>
              <a:rPr lang="en-US" dirty="0">
                <a:cs typeface="Calibri"/>
              </a:rPr>
              <a:t> by half and hospitalization by 1/3</a:t>
            </a:r>
          </a:p>
          <a:p>
            <a:r>
              <a:rPr lang="en-US" dirty="0">
                <a:cs typeface="Calibri"/>
              </a:rPr>
              <a:t>Fexinidazole</a:t>
            </a:r>
          </a:p>
          <a:p>
            <a:r>
              <a:rPr lang="en-US" dirty="0" err="1">
                <a:cs typeface="Calibri"/>
              </a:rPr>
              <a:t>Acoziborole</a:t>
            </a:r>
            <a:r>
              <a:rPr lang="en-US" dirty="0">
                <a:cs typeface="Calibri"/>
              </a:rPr>
              <a:t> (oral, long half life, good penetration to CNS)</a:t>
            </a:r>
          </a:p>
          <a:p>
            <a:r>
              <a:rPr lang="en-US" dirty="0" err="1">
                <a:cs typeface="Calibri"/>
              </a:rPr>
              <a:t>Extraoridnary</a:t>
            </a:r>
            <a:r>
              <a:rPr lang="en-US" dirty="0">
                <a:cs typeface="Calibri"/>
              </a:rPr>
              <a:t> achievement</a:t>
            </a:r>
          </a:p>
          <a:p>
            <a:r>
              <a:rPr lang="en-US" dirty="0" err="1">
                <a:cs typeface="Calibri"/>
              </a:rPr>
              <a:t>Interuption</a:t>
            </a:r>
            <a:r>
              <a:rPr lang="en-US" dirty="0">
                <a:cs typeface="Calibri"/>
              </a:rPr>
              <a:t> of transmission soon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DNDI </a:t>
            </a:r>
            <a:r>
              <a:rPr lang="en-US" dirty="0" err="1">
                <a:cs typeface="Calibri"/>
              </a:rPr>
              <a:t>initiataed</a:t>
            </a:r>
            <a:r>
              <a:rPr lang="en-US" dirty="0">
                <a:cs typeface="Calibri"/>
              </a:rPr>
              <a:t> a major </a:t>
            </a:r>
            <a:r>
              <a:rPr lang="en-US" dirty="0" err="1">
                <a:cs typeface="Calibri"/>
              </a:rPr>
              <a:t>compoudn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minign</a:t>
            </a:r>
            <a:r>
              <a:rPr lang="en-US" dirty="0">
                <a:cs typeface="Calibri"/>
              </a:rPr>
              <a:t> effort in 2005 to explore old and new nitroimidazoles as drug leads  </a:t>
            </a:r>
            <a:r>
              <a:rPr lang="en-US" dirty="0" err="1">
                <a:cs typeface="Calibri"/>
              </a:rPr>
              <a:t>againts</a:t>
            </a:r>
            <a:r>
              <a:rPr lang="en-US" dirty="0">
                <a:cs typeface="Calibri"/>
              </a:rPr>
              <a:t> HAT</a:t>
            </a:r>
          </a:p>
          <a:p>
            <a:r>
              <a:rPr lang="en-US" dirty="0">
                <a:cs typeface="Calibri"/>
              </a:rPr>
              <a:t>Out of 830 drugs, fexinidazole proved to be orally active against </a:t>
            </a:r>
            <a:r>
              <a:rPr lang="en-US" dirty="0" err="1">
                <a:cs typeface="Calibri"/>
              </a:rPr>
              <a:t>Tbg</a:t>
            </a:r>
            <a:r>
              <a:rPr lang="en-US" dirty="0">
                <a:cs typeface="Calibri"/>
              </a:rPr>
              <a:t> and </a:t>
            </a:r>
            <a:r>
              <a:rPr lang="en-US" dirty="0" err="1">
                <a:cs typeface="Calibri"/>
              </a:rPr>
              <a:t>Tbr</a:t>
            </a:r>
            <a:r>
              <a:rPr lang="en-US" dirty="0">
                <a:cs typeface="Calibri"/>
              </a:rPr>
              <a:t>, had an excellent safety profile</a:t>
            </a:r>
          </a:p>
          <a:p>
            <a:r>
              <a:rPr lang="en-US" dirty="0">
                <a:cs typeface="Calibri"/>
              </a:rPr>
              <a:t>2018 – approved</a:t>
            </a:r>
          </a:p>
          <a:p>
            <a:r>
              <a:rPr lang="en-US" dirty="0">
                <a:cs typeface="Calibri"/>
              </a:rPr>
              <a:t>Has limitations   -  its absorption depends on food intake, lowered efficacy for </a:t>
            </a:r>
            <a:r>
              <a:rPr lang="en-US" dirty="0" err="1">
                <a:cs typeface="Calibri"/>
              </a:rPr>
              <a:t>patinets</a:t>
            </a:r>
            <a:r>
              <a:rPr lang="en-US" dirty="0">
                <a:cs typeface="Calibri"/>
              </a:rPr>
              <a:t> with advanced symptoms</a:t>
            </a:r>
          </a:p>
          <a:p>
            <a:r>
              <a:rPr lang="en-US" dirty="0">
                <a:cs typeface="Calibri"/>
              </a:rPr>
              <a:t>Hence the search for magic bullet still on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97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DNDi</a:t>
            </a:r>
            <a:r>
              <a:rPr lang="en-US" dirty="0"/>
              <a:t>, Swiss tropical </a:t>
            </a:r>
            <a:r>
              <a:rPr lang="en-US" dirty="0" err="1"/>
              <a:t>Insitute</a:t>
            </a:r>
            <a:r>
              <a:rPr lang="en-US" dirty="0"/>
              <a:t>, MSF</a:t>
            </a:r>
          </a:p>
          <a:p>
            <a:r>
              <a:rPr lang="en-US" dirty="0"/>
              <a:t>56 slow dripping infusion every six </a:t>
            </a:r>
            <a:r>
              <a:rPr lang="en-US" dirty="0" err="1"/>
              <a:t>houra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5CE96-415B-4D40-861B-FFF7A2BB56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0086-E67F-4D66-9BA8-53CD4DF990BA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7992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55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Injekce</a:t>
            </a:r>
            <a:r>
              <a:rPr lang="en-US" dirty="0"/>
              <a:t> do </a:t>
            </a:r>
            <a:r>
              <a:rPr lang="en-US" dirty="0" err="1"/>
              <a:t>svalu</a:t>
            </a:r>
            <a:r>
              <a:rPr lang="en-US" dirty="0"/>
              <a:t>, 7 </a:t>
            </a:r>
            <a:r>
              <a:rPr lang="en-US" dirty="0" err="1"/>
              <a:t>dnu</a:t>
            </a:r>
            <a:endParaRPr lang="en-US" dirty="0"/>
          </a:p>
          <a:p>
            <a:r>
              <a:rPr lang="en-US" dirty="0" err="1"/>
              <a:t>Pentamidin</a:t>
            </a:r>
            <a:r>
              <a:rPr lang="en-US" dirty="0"/>
              <a:t> </a:t>
            </a:r>
            <a:r>
              <a:rPr lang="en-US" dirty="0" err="1"/>
              <a:t>puvodne</a:t>
            </a:r>
            <a:r>
              <a:rPr lang="en-US" dirty="0"/>
              <a:t> </a:t>
            </a:r>
            <a:r>
              <a:rPr lang="en-US" dirty="0" err="1"/>
              <a:t>protoze</a:t>
            </a:r>
            <a:r>
              <a:rPr lang="en-US" dirty="0"/>
              <a:t> </a:t>
            </a:r>
            <a:r>
              <a:rPr lang="en-US" dirty="0" err="1"/>
              <a:t>snizuje</a:t>
            </a:r>
            <a:r>
              <a:rPr lang="en-US" dirty="0"/>
              <a:t> </a:t>
            </a:r>
            <a:r>
              <a:rPr lang="en-US" dirty="0" err="1"/>
              <a:t>glukozu</a:t>
            </a:r>
            <a:r>
              <a:rPr lang="en-US" dirty="0"/>
              <a:t> v </a:t>
            </a:r>
            <a:r>
              <a:rPr lang="en-US" dirty="0" err="1"/>
              <a:t>krvi</a:t>
            </a:r>
            <a:r>
              <a:rPr lang="en-US" dirty="0"/>
              <a:t> – </a:t>
            </a:r>
            <a:r>
              <a:rPr lang="en-US" dirty="0" err="1"/>
              <a:t>vyhladoveni</a:t>
            </a:r>
            <a:r>
              <a:rPr lang="en-US" dirty="0"/>
              <a:t> </a:t>
            </a:r>
            <a:r>
              <a:rPr lang="en-US" dirty="0" err="1"/>
              <a:t>trypek</a:t>
            </a:r>
            <a:endParaRPr lang="en-US" dirty="0"/>
          </a:p>
          <a:p>
            <a:r>
              <a:rPr lang="en-US" dirty="0"/>
              <a:t>Accumulate in the </a:t>
            </a:r>
            <a:r>
              <a:rPr lang="en-US" dirty="0" err="1"/>
              <a:t>mit</a:t>
            </a:r>
            <a:r>
              <a:rPr lang="en-US" dirty="0"/>
              <a:t>. mM concentration</a:t>
            </a:r>
          </a:p>
          <a:p>
            <a:r>
              <a:rPr lang="en-US" dirty="0"/>
              <a:t>DK cells sensitive</a:t>
            </a:r>
          </a:p>
          <a:p>
            <a:r>
              <a:rPr lang="en-US" dirty="0" err="1"/>
              <a:t>Antitrypanosomal</a:t>
            </a:r>
            <a:r>
              <a:rPr lang="en-US" dirty="0"/>
              <a:t> </a:t>
            </a:r>
            <a:r>
              <a:rPr lang="en-US" dirty="0" err="1"/>
              <a:t>aktivita</a:t>
            </a:r>
            <a:r>
              <a:rPr lang="en-US" dirty="0"/>
              <a:t> – </a:t>
            </a:r>
            <a:r>
              <a:rPr lang="en-US" dirty="0" err="1"/>
              <a:t>vysledek</a:t>
            </a:r>
            <a:r>
              <a:rPr lang="en-US" dirty="0"/>
              <a:t> </a:t>
            </a:r>
            <a:r>
              <a:rPr lang="en-US" dirty="0" err="1"/>
              <a:t>akumulace</a:t>
            </a:r>
            <a:r>
              <a:rPr lang="en-US" dirty="0"/>
              <a:t> </a:t>
            </a:r>
            <a:r>
              <a:rPr lang="en-US" dirty="0" err="1"/>
              <a:t>vedouci</a:t>
            </a:r>
            <a:r>
              <a:rPr lang="en-US" dirty="0"/>
              <a:t> k multiple deleterious </a:t>
            </a:r>
            <a:r>
              <a:rPr lang="en-US" dirty="0" err="1"/>
              <a:t>effetxts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Melarsoprol</a:t>
            </a:r>
            <a:r>
              <a:rPr lang="en-US" dirty="0"/>
              <a:t> – IV</a:t>
            </a:r>
          </a:p>
          <a:p>
            <a:endParaRPr lang="en-US" dirty="0"/>
          </a:p>
          <a:p>
            <a:pPr algn="l"/>
            <a:r>
              <a:rPr lang="en-US" sz="1800" b="0" i="0" u="none" strike="noStrike" baseline="0" dirty="0">
                <a:latin typeface="AdvP8CAA"/>
              </a:rPr>
              <a:t>Figure 2</a:t>
            </a:r>
            <a:r>
              <a:rPr lang="en-US" sz="1800" b="0" i="0" u="none" strike="noStrike" baseline="0" dirty="0">
                <a:latin typeface="AdvPAC3D"/>
              </a:rPr>
              <a:t>. Schematic model of </a:t>
            </a:r>
            <a:r>
              <a:rPr lang="en-US" sz="1800" b="0" i="0" u="none" strike="noStrike" baseline="0" dirty="0" err="1">
                <a:latin typeface="AdvPAC3D"/>
              </a:rPr>
              <a:t>melarsoprol</a:t>
            </a:r>
            <a:r>
              <a:rPr lang="en-US" sz="1800" b="0" i="0" u="none" strike="noStrike" baseline="0" dirty="0">
                <a:latin typeface="AdvPAC3D"/>
              </a:rPr>
              <a:t> and pentamidine transport in</a:t>
            </a:r>
          </a:p>
          <a:p>
            <a:pPr algn="l"/>
            <a:r>
              <a:rPr lang="en-US" sz="1800" b="0" i="0" u="none" strike="noStrike" baseline="0" dirty="0">
                <a:latin typeface="AdvPAC3E"/>
              </a:rPr>
              <a:t>Trypanosoma brucei</a:t>
            </a:r>
            <a:r>
              <a:rPr lang="en-US" sz="1800" b="0" i="0" u="none" strike="noStrike" baseline="0" dirty="0">
                <a:latin typeface="AdvPAC3D"/>
              </a:rPr>
              <a:t>. The schematic shows known and putative mechanisms.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Both drugs are thought to enter trypanosomes via the P2 and AQP2 transporters;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the weight of the arrows reflects their relative contributions to uptake. The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presence of the </a:t>
            </a:r>
            <a:r>
              <a:rPr lang="en-US" sz="1800" b="0" i="0" u="none" strike="noStrike" baseline="0" dirty="0">
                <a:latin typeface="AdvPAC3E"/>
              </a:rPr>
              <a:t>AQP2 </a:t>
            </a:r>
            <a:r>
              <a:rPr lang="en-US" sz="1800" b="0" i="0" u="none" strike="noStrike" baseline="0" dirty="0">
                <a:latin typeface="AdvPAC3D"/>
              </a:rPr>
              <a:t>gene appears to correlate with HAPT1 activity but it is not yet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certain that </a:t>
            </a:r>
            <a:r>
              <a:rPr lang="en-US" sz="1800" b="0" i="0" u="none" strike="noStrike" baseline="0" dirty="0">
                <a:latin typeface="AdvPAC3E"/>
              </a:rPr>
              <a:t>AQP2 </a:t>
            </a:r>
            <a:r>
              <a:rPr lang="en-US" sz="1800" b="0" i="0" u="none" strike="noStrike" baseline="0" dirty="0">
                <a:latin typeface="AdvPAC3D"/>
              </a:rPr>
              <a:t>codes for this activity. The P-type H+ ATPases (HA1–3) may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provide a proton motive force that drives pentamidine uptake. </a:t>
            </a:r>
            <a:r>
              <a:rPr lang="en-US" sz="1800" b="0" i="0" u="none" strike="noStrike" baseline="0" dirty="0" err="1">
                <a:latin typeface="AdvPAC3D"/>
              </a:rPr>
              <a:t>Melarsen</a:t>
            </a:r>
            <a:r>
              <a:rPr lang="en-US" sz="1800" b="0" i="0" u="none" strike="noStrike" baseline="0" dirty="0">
                <a:latin typeface="AdvPAC3D"/>
              </a:rPr>
              <a:t> oxide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forms a toxic adduct with trypanothione (TSH/TS), known as Mel T, which inhibits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TSH synthesis and is also removed from the cell via the ABC transporter, MRPA.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An additional low-affinity pentamidine transport activity (not shown) may</a:t>
            </a:r>
          </a:p>
          <a:p>
            <a:pPr algn="l"/>
            <a:r>
              <a:rPr lang="en-US" sz="1800" b="0" i="0" u="none" strike="noStrike" baseline="0" dirty="0">
                <a:latin typeface="AdvPAC3D"/>
              </a:rPr>
              <a:t>contribute to transport of pentamidine at concentrations above 0.1</a:t>
            </a:r>
            <a:r>
              <a:rPr lang="en-US" dirty="0"/>
              <a:t>, 10 days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A0601-97B9-4BC5-B948-0B023431116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568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URWPalladioL-Roma"/>
              </a:rPr>
              <a:t>ODC is the key enzyme in the cellular production of polyamines (spermine,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spermidine, putrescine), which are essential for cell division and as such eflornithine was developed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to inhibit cancer cell proliferation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ODC in mammals – 20 minutes 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ODC in tryps  18 hours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NECT - The overall conclusions were that the combination is non-inferior to eflornithine monotherapy and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has considerable advantages such as protection against resistance, lower cost, easier and shorter</a:t>
            </a:r>
          </a:p>
          <a:p>
            <a:pPr algn="l"/>
            <a:r>
              <a:rPr lang="en-US" sz="1800" b="0" i="0" u="none" strike="noStrike" baseline="0" dirty="0">
                <a:latin typeface="URWPalladioL-Roma"/>
              </a:rPr>
              <a:t>administration as well as a reduction in adverse </a:t>
            </a:r>
            <a:r>
              <a:rPr lang="en-US" sz="1800" b="0" i="0" u="none" strike="noStrike" baseline="0" dirty="0" err="1">
                <a:latin typeface="URWPalladioL-Roma"/>
              </a:rPr>
              <a:t>eects</a:t>
            </a:r>
            <a:r>
              <a:rPr lang="en-US" sz="1800" b="0" i="0" u="none" strike="noStrike" baseline="0" dirty="0">
                <a:latin typeface="URWPalladioL-Roma"/>
              </a:rPr>
              <a:t> by 50%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A0601-97B9-4BC5-B948-0B023431116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963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Acoziboroles</a:t>
            </a:r>
            <a:r>
              <a:rPr lang="en-US" dirty="0">
                <a:cs typeface="Calibri"/>
              </a:rPr>
              <a:t> – combines all three desired qualities  - well </a:t>
            </a:r>
            <a:r>
              <a:rPr lang="en-US" dirty="0" err="1">
                <a:cs typeface="Calibri"/>
              </a:rPr>
              <a:t>abosped</a:t>
            </a:r>
            <a:r>
              <a:rPr lang="en-US" dirty="0">
                <a:cs typeface="Calibri"/>
              </a:rPr>
              <a:t>, oral, penetration to CNS, long half life </a:t>
            </a:r>
          </a:p>
          <a:p>
            <a:r>
              <a:rPr lang="en-US" dirty="0" err="1">
                <a:cs typeface="Calibri"/>
              </a:rPr>
              <a:t>Migth</a:t>
            </a:r>
            <a:r>
              <a:rPr lang="en-US" dirty="0">
                <a:cs typeface="Calibri"/>
              </a:rPr>
              <a:t> be a ley to interruption of transmission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Positive serology negative parasitological tests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Fewer than 1000 cases I Africa </a:t>
            </a:r>
          </a:p>
          <a:p>
            <a:r>
              <a:rPr lang="en-US" dirty="0">
                <a:cs typeface="Calibri"/>
              </a:rPr>
              <a:t>The very </a:t>
            </a:r>
            <a:r>
              <a:rPr lang="en-US" dirty="0" err="1">
                <a:cs typeface="Calibri"/>
              </a:rPr>
              <a:t>eand</a:t>
            </a:r>
            <a:r>
              <a:rPr lang="en-US" dirty="0">
                <a:cs typeface="Calibri"/>
              </a:rPr>
              <a:t> of eradication process </a:t>
            </a:r>
            <a:r>
              <a:rPr lang="en-US" dirty="0" err="1">
                <a:cs typeface="Calibri"/>
              </a:rPr>
              <a:t>areextremelu</a:t>
            </a:r>
            <a:r>
              <a:rPr lang="en-US" dirty="0">
                <a:cs typeface="Calibri"/>
              </a:rPr>
              <a:t> challenging, </a:t>
            </a:r>
          </a:p>
          <a:p>
            <a:r>
              <a:rPr lang="en-US" dirty="0" err="1">
                <a:cs typeface="Calibri"/>
              </a:rPr>
              <a:t>contr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 err="1">
                <a:cs typeface="Calibri"/>
              </a:rPr>
              <a:t>Cotrnol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measuers</a:t>
            </a:r>
            <a:r>
              <a:rPr lang="en-US" dirty="0">
                <a:cs typeface="Calibri"/>
              </a:rPr>
              <a:t> will have to be maintained, for a long time </a:t>
            </a:r>
            <a:r>
              <a:rPr lang="en-US" dirty="0" err="1">
                <a:cs typeface="Calibri"/>
              </a:rPr>
              <a:t>obver</a:t>
            </a:r>
            <a:r>
              <a:rPr lang="en-US" dirty="0">
                <a:cs typeface="Calibri"/>
              </a:rPr>
              <a:t> a vast </a:t>
            </a:r>
            <a:r>
              <a:rPr lang="en-US" dirty="0" err="1">
                <a:cs typeface="Calibri"/>
              </a:rPr>
              <a:t>teritory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Sustained funding despite of low incidents</a:t>
            </a:r>
          </a:p>
          <a:p>
            <a:r>
              <a:rPr lang="en-US" dirty="0">
                <a:cs typeface="Calibri"/>
              </a:rPr>
              <a:t>Screening activities </a:t>
            </a:r>
            <a:r>
              <a:rPr lang="en-US" dirty="0" err="1">
                <a:cs typeface="Calibri"/>
              </a:rPr>
              <a:t>enagenment</a:t>
            </a:r>
            <a:r>
              <a:rPr lang="en-US" dirty="0">
                <a:cs typeface="Calibri"/>
              </a:rPr>
              <a:t> of local populations</a:t>
            </a:r>
          </a:p>
          <a:p>
            <a:r>
              <a:rPr lang="en-US" dirty="0">
                <a:cs typeface="Calibri"/>
              </a:rPr>
              <a:t>The political </a:t>
            </a:r>
            <a:r>
              <a:rPr lang="en-US" dirty="0" err="1">
                <a:cs typeface="Calibri"/>
              </a:rPr>
              <a:t>isntabiity</a:t>
            </a:r>
            <a:r>
              <a:rPr lang="en-US" dirty="0">
                <a:cs typeface="Calibri"/>
              </a:rPr>
              <a:t> is worrying</a:t>
            </a:r>
          </a:p>
          <a:p>
            <a:r>
              <a:rPr lang="en-US" dirty="0">
                <a:cs typeface="Calibri"/>
              </a:rPr>
              <a:t>The animal reservoir is another problem, </a:t>
            </a:r>
          </a:p>
          <a:p>
            <a:r>
              <a:rPr lang="en-US" dirty="0">
                <a:cs typeface="Calibri"/>
              </a:rPr>
              <a:t>Wild animals are vector, </a:t>
            </a:r>
            <a:r>
              <a:rPr lang="en-US" dirty="0" err="1">
                <a:cs typeface="Calibri"/>
              </a:rPr>
              <a:t>reservoies</a:t>
            </a:r>
            <a:r>
              <a:rPr lang="en-US" dirty="0">
                <a:cs typeface="Calibri"/>
              </a:rPr>
              <a:t> that can sustained human infections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Acoziboroles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anmimals</a:t>
            </a:r>
            <a:r>
              <a:rPr lang="en-US" dirty="0">
                <a:cs typeface="Calibri"/>
              </a:rPr>
              <a:t>,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HAT can be a first disease to be </a:t>
            </a:r>
            <a:r>
              <a:rPr lang="en-US" dirty="0" err="1">
                <a:cs typeface="Calibri"/>
              </a:rPr>
              <a:t>eradciated</a:t>
            </a:r>
            <a:r>
              <a:rPr lang="en-US" dirty="0">
                <a:cs typeface="Calibri"/>
              </a:rPr>
              <a:t> thanks to </a:t>
            </a:r>
            <a:r>
              <a:rPr lang="en-US" dirty="0" err="1">
                <a:cs typeface="Calibri"/>
              </a:rPr>
              <a:t>tretment</a:t>
            </a:r>
            <a:r>
              <a:rPr lang="en-US" dirty="0">
                <a:cs typeface="Calibri"/>
              </a:rPr>
              <a:t> and not vaccine , Lets dream a little</a:t>
            </a:r>
          </a:p>
          <a:p>
            <a:r>
              <a:rPr lang="en-US" dirty="0">
                <a:cs typeface="Calibri"/>
              </a:rPr>
              <a:t>Towards elimination of dreadful comeback</a:t>
            </a:r>
          </a:p>
          <a:p>
            <a:r>
              <a:rPr lang="en-US" dirty="0">
                <a:cs typeface="Calibri"/>
              </a:rPr>
              <a:t>Several challenges still have to be overcome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WHO set the goal </a:t>
            </a:r>
            <a:r>
              <a:rPr lang="en-US" dirty="0" err="1">
                <a:cs typeface="Calibri"/>
              </a:rPr>
              <a:t>fpr</a:t>
            </a:r>
            <a:r>
              <a:rPr lang="en-US" dirty="0">
                <a:cs typeface="Calibri"/>
              </a:rPr>
              <a:t> the elimination of HAT </a:t>
            </a:r>
            <a:r>
              <a:rPr lang="en-US" dirty="0" err="1">
                <a:cs typeface="Calibri"/>
              </a:rPr>
              <a:t>asued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vby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Tbg</a:t>
            </a:r>
            <a:r>
              <a:rPr lang="en-US" dirty="0">
                <a:cs typeface="Calibri"/>
              </a:rPr>
              <a:t> as </a:t>
            </a:r>
            <a:r>
              <a:rPr lang="en-US" dirty="0" err="1">
                <a:cs typeface="Calibri"/>
              </a:rPr>
              <a:t>aoublic</a:t>
            </a:r>
            <a:r>
              <a:rPr lang="en-US" dirty="0">
                <a:cs typeface="Calibri"/>
              </a:rPr>
              <a:t> heath problem for 2020 and for the total interruption of transmission </a:t>
            </a:r>
            <a:r>
              <a:rPr lang="en-US" dirty="0" err="1">
                <a:cs typeface="Calibri"/>
              </a:rPr>
              <a:t>tohumasn</a:t>
            </a:r>
            <a:r>
              <a:rPr lang="en-US" dirty="0">
                <a:cs typeface="Calibri"/>
              </a:rPr>
              <a:t> by 2030.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First of all – donor fatigue must be avoided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HAT is stigmatized, linked to many spirits and believes</a:t>
            </a:r>
          </a:p>
          <a:p>
            <a:r>
              <a:rPr lang="en-US" dirty="0">
                <a:cs typeface="Calibri"/>
              </a:rPr>
              <a:t>Doctor will recognize it?</a:t>
            </a:r>
          </a:p>
          <a:p>
            <a:r>
              <a:rPr lang="en-US" dirty="0" err="1">
                <a:cs typeface="Calibri"/>
              </a:rPr>
              <a:t>Tbr</a:t>
            </a:r>
            <a:r>
              <a:rPr lang="en-US" dirty="0">
                <a:cs typeface="Calibri"/>
              </a:rPr>
              <a:t> . Zoonotic! </a:t>
            </a:r>
          </a:p>
          <a:p>
            <a:r>
              <a:rPr lang="en-US" dirty="0">
                <a:cs typeface="Calibri"/>
              </a:rPr>
              <a:t>We celebrate several </a:t>
            </a:r>
            <a:r>
              <a:rPr lang="en-US" dirty="0" err="1">
                <a:cs typeface="Calibri"/>
              </a:rPr>
              <a:t>marvellous</a:t>
            </a:r>
            <a:r>
              <a:rPr lang="en-US" dirty="0">
                <a:cs typeface="Calibri"/>
              </a:rPr>
              <a:t> achievements – </a:t>
            </a:r>
            <a:r>
              <a:rPr lang="en-US" dirty="0" err="1">
                <a:cs typeface="Calibri"/>
              </a:rPr>
              <a:t>toole</a:t>
            </a:r>
            <a:r>
              <a:rPr lang="en-US" dirty="0">
                <a:cs typeface="Calibri"/>
              </a:rPr>
              <a:t> were improved, </a:t>
            </a:r>
            <a:r>
              <a:rPr lang="en-US" dirty="0" err="1">
                <a:cs typeface="Calibri"/>
              </a:rPr>
              <a:t>patienst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bńumber</a:t>
            </a:r>
            <a:r>
              <a:rPr lang="en-US" dirty="0">
                <a:cs typeface="Calibri"/>
              </a:rPr>
              <a:t> down, but tor each the set goals </a:t>
            </a:r>
          </a:p>
          <a:p>
            <a:r>
              <a:rPr lang="en-US" dirty="0">
                <a:cs typeface="Calibri"/>
              </a:rPr>
              <a:t>The goal must now be maintain </a:t>
            </a:r>
            <a:r>
              <a:rPr lang="en-US" dirty="0" err="1">
                <a:cs typeface="Calibri"/>
              </a:rPr>
              <a:t>tge</a:t>
            </a:r>
            <a:r>
              <a:rPr lang="en-US" dirty="0">
                <a:cs typeface="Calibri"/>
              </a:rPr>
              <a:t> momentum and even bigger </a:t>
            </a:r>
            <a:r>
              <a:rPr lang="en-US" dirty="0" err="1">
                <a:cs typeface="Calibri"/>
              </a:rPr>
              <a:t>effrot</a:t>
            </a:r>
            <a:r>
              <a:rPr lang="en-US" dirty="0">
                <a:cs typeface="Calibri"/>
              </a:rPr>
              <a:t> of the research </a:t>
            </a:r>
            <a:r>
              <a:rPr lang="en-US" dirty="0" err="1">
                <a:cs typeface="Calibri"/>
              </a:rPr>
              <a:t>sicentists</a:t>
            </a:r>
            <a:r>
              <a:rPr lang="en-US" dirty="0">
                <a:cs typeface="Calibri"/>
              </a:rPr>
              <a:t> field workers developments </a:t>
            </a:r>
            <a:r>
              <a:rPr lang="en-US" dirty="0" err="1">
                <a:cs typeface="Calibri"/>
              </a:rPr>
              <a:t>agenices</a:t>
            </a:r>
            <a:r>
              <a:rPr lang="en-US" dirty="0">
                <a:cs typeface="Calibri"/>
              </a:rPr>
              <a:t> companies will fail if they are no </a:t>
            </a:r>
            <a:r>
              <a:rPr lang="en-US" dirty="0" err="1">
                <a:cs typeface="Calibri"/>
              </a:rPr>
              <a:t>parraleled</a:t>
            </a:r>
            <a:r>
              <a:rPr lang="en-US" dirty="0">
                <a:cs typeface="Calibri"/>
              </a:rPr>
              <a:t> by </a:t>
            </a:r>
            <a:r>
              <a:rPr lang="en-US" dirty="0" err="1">
                <a:cs typeface="Calibri"/>
              </a:rPr>
              <a:t>achievemnts</a:t>
            </a:r>
            <a:r>
              <a:rPr lang="en-US" dirty="0">
                <a:cs typeface="Calibri"/>
              </a:rPr>
              <a:t> in the political filed bringing piece, stability and minimal standard </a:t>
            </a:r>
            <a:r>
              <a:rPr lang="en-US" dirty="0" err="1">
                <a:cs typeface="Calibri"/>
              </a:rPr>
              <a:t>fo</a:t>
            </a:r>
            <a:r>
              <a:rPr lang="en-US" dirty="0">
                <a:cs typeface="Calibri"/>
              </a:rPr>
              <a:t> living people in remote regions most affected. 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D33BA-BD3E-4B02-ACCE-BEF4A6ED0E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61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https://www.youtube.com/watch?v=J2eqP7sMoAY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D4BE6-B63F-4F1F-B830-8ED55AA003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3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fld id="{E24EFB63-91F3-4B12-AED2-B3ED354AA9AB}" type="slidenum">
              <a:rPr lang="cs-CZ" altLang="cs-CZ" sz="1200" smtClean="0">
                <a:solidFill>
                  <a:schemeClr val="tx1"/>
                </a:solidFill>
              </a:rPr>
              <a:pPr/>
              <a:t>10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1"/>
              </a:rPr>
              <a:t>Figure 1. </a:t>
            </a:r>
            <a:r>
              <a:rPr lang="en-US" dirty="0">
                <a:effectLst/>
                <a:latin typeface="g_d0_f4"/>
              </a:rPr>
              <a:t>The Effect of Chloroquine on Heme Detoxification in the Lysosome of a Chloroquine-Sensitive </a:t>
            </a:r>
            <a:r>
              <a:rPr lang="en-US" dirty="0">
                <a:effectLst/>
                <a:latin typeface="g_d0_f6"/>
              </a:rPr>
              <a:t>Plasmodium falciparum </a:t>
            </a:r>
            <a:r>
              <a:rPr lang="en-US" dirty="0">
                <a:effectLst/>
                <a:latin typeface="g_d0_f4"/>
              </a:rPr>
              <a:t>Malaria Parasite (Panel A) and a Chloroquine-Resistant Malaria Parasite (Panel B).In Panel A, in the lysosome of a chloroquine-sensitive parasite, hydrogen ions enter through the proton pump, acidifying the </a:t>
            </a:r>
            <a:r>
              <a:rPr lang="en-US" dirty="0" err="1">
                <a:effectLst/>
                <a:latin typeface="g_d0_f4"/>
              </a:rPr>
              <a:t>lyso-somal</a:t>
            </a:r>
            <a:r>
              <a:rPr lang="en-US" dirty="0">
                <a:effectLst/>
                <a:latin typeface="g_d0_f4"/>
              </a:rPr>
              <a:t> environment (pH 5.5). This process is probably regulated by the Pgh1 protein, which releases anions into the lysosome </a:t>
            </a:r>
            <a:r>
              <a:rPr lang="en-US" dirty="0" err="1">
                <a:effectLst/>
                <a:latin typeface="g_d0_f4"/>
              </a:rPr>
              <a:t>tooptimize</a:t>
            </a:r>
            <a:r>
              <a:rPr lang="en-US" dirty="0">
                <a:effectLst/>
                <a:latin typeface="g_d0_f4"/>
              </a:rPr>
              <a:t> the difference in the transmembrane charge. During the digestion of hemoglobin (Hb), protonated basic amino acids(AAH+) are released together with toxic ferriprotoporphyrin IX (Fp9). Ferriprotoporphyrin IX is detoxified by polymerization to </a:t>
            </a:r>
            <a:r>
              <a:rPr lang="en-US" dirty="0" err="1">
                <a:effectLst/>
                <a:latin typeface="g_d0_f4"/>
              </a:rPr>
              <a:t>crys-talline</a:t>
            </a:r>
            <a:r>
              <a:rPr lang="en-US" dirty="0">
                <a:effectLst/>
                <a:latin typeface="g_d0_f4"/>
              </a:rPr>
              <a:t> hemozoin. The weak base chloroquine, present in the cytoplasm (pH 7.4), dissolves in the lysosomal membrane and </a:t>
            </a:r>
            <a:r>
              <a:rPr lang="en-US" dirty="0" err="1">
                <a:effectLst/>
                <a:latin typeface="g_d0_f4"/>
              </a:rPr>
              <a:t>entersthe</a:t>
            </a:r>
            <a:r>
              <a:rPr lang="en-US" dirty="0">
                <a:effectLst/>
                <a:latin typeface="g_d0_f4"/>
              </a:rPr>
              <a:t> acidic environment, undergoing protonation to a form (CQH+) that is insoluble in the membrane and that quickly becomes con-</a:t>
            </a:r>
            <a:r>
              <a:rPr lang="en-US" dirty="0" err="1">
                <a:effectLst/>
                <a:latin typeface="g_d0_f4"/>
              </a:rPr>
              <a:t>centrated</a:t>
            </a:r>
            <a:r>
              <a:rPr lang="en-US" dirty="0">
                <a:effectLst/>
                <a:latin typeface="g_d0_f4"/>
              </a:rPr>
              <a:t>. CQH+ binds to ferriprotoporphyrin IX and thus inhibits its polymerization, which leads to the accumulation of </a:t>
            </a:r>
            <a:r>
              <a:rPr lang="en-US" dirty="0" err="1">
                <a:effectLst/>
                <a:latin typeface="g_d0_f4"/>
              </a:rPr>
              <a:t>ferripro-toporphyrin</a:t>
            </a:r>
            <a:r>
              <a:rPr lang="en-US" dirty="0">
                <a:effectLst/>
                <a:latin typeface="g_d0_f4"/>
              </a:rPr>
              <a:t> IX, causing membrane damage. The protonated basic amino acids exit the lysosome by means of the </a:t>
            </a:r>
            <a:r>
              <a:rPr lang="en-US" dirty="0" err="1">
                <a:effectLst/>
                <a:latin typeface="g_d0_f4"/>
              </a:rPr>
              <a:t>transmembraneprotein</a:t>
            </a:r>
            <a:r>
              <a:rPr lang="en-US" dirty="0">
                <a:effectLst/>
                <a:latin typeface="g_d0_f4"/>
              </a:rPr>
              <a:t> </a:t>
            </a:r>
            <a:r>
              <a:rPr lang="en-US" dirty="0" err="1">
                <a:effectLst/>
                <a:latin typeface="g_d0_f4"/>
              </a:rPr>
              <a:t>PfCRT</a:t>
            </a:r>
            <a:r>
              <a:rPr lang="en-US" dirty="0">
                <a:effectLst/>
                <a:latin typeface="g_d0_f4"/>
              </a:rPr>
              <a:t>. The </a:t>
            </a:r>
            <a:r>
              <a:rPr lang="en-US" dirty="0" err="1">
                <a:effectLst/>
                <a:latin typeface="g_d0_f4"/>
              </a:rPr>
              <a:t>PfCRT</a:t>
            </a:r>
            <a:r>
              <a:rPr lang="en-US" dirty="0">
                <a:effectLst/>
                <a:latin typeface="g_d0_f4"/>
              </a:rPr>
              <a:t> protein probably has a limited affinity for CQH+ and exports some of the drug from chloroquine-</a:t>
            </a:r>
            <a:r>
              <a:rPr lang="en-US" dirty="0" err="1">
                <a:effectLst/>
                <a:latin typeface="g_d0_f4"/>
              </a:rPr>
              <a:t>sensitiveparasites.Panel</a:t>
            </a:r>
            <a:r>
              <a:rPr lang="en-US" dirty="0">
                <a:effectLst/>
                <a:latin typeface="g_d0_f4"/>
              </a:rPr>
              <a:t> B shows the lysosome of a parasite with mutations in </a:t>
            </a:r>
            <a:r>
              <a:rPr lang="en-US" dirty="0" err="1">
                <a:effectLst/>
                <a:latin typeface="g_d0_f6"/>
              </a:rPr>
              <a:t>pfcrt</a:t>
            </a:r>
            <a:r>
              <a:rPr lang="en-US" dirty="0">
                <a:effectLst/>
                <a:latin typeface="g_d0_f6"/>
              </a:rPr>
              <a:t> </a:t>
            </a:r>
            <a:r>
              <a:rPr lang="en-US" dirty="0">
                <a:effectLst/>
                <a:latin typeface="g_d0_f4"/>
              </a:rPr>
              <a:t>and </a:t>
            </a:r>
            <a:r>
              <a:rPr lang="en-US" dirty="0" err="1">
                <a:effectLst/>
                <a:latin typeface="g_d0_f6"/>
              </a:rPr>
              <a:t>pfmdr</a:t>
            </a:r>
            <a:r>
              <a:rPr lang="en-US" dirty="0">
                <a:effectLst/>
                <a:latin typeface="g_d0_f6"/>
              </a:rPr>
              <a:t> 1 </a:t>
            </a:r>
            <a:r>
              <a:rPr lang="en-US" dirty="0">
                <a:effectLst/>
                <a:latin typeface="g_d0_f4"/>
              </a:rPr>
              <a:t>related to chloroquine resistance</a:t>
            </a:r>
            <a:r>
              <a:rPr lang="en-US" dirty="0">
                <a:effectLst/>
                <a:latin typeface="g_d0_f6"/>
              </a:rPr>
              <a:t>. </a:t>
            </a:r>
            <a:r>
              <a:rPr lang="en-US" dirty="0">
                <a:effectLst/>
                <a:latin typeface="g_d0_f4"/>
              </a:rPr>
              <a:t>The mutant </a:t>
            </a:r>
            <a:r>
              <a:rPr lang="en-US" dirty="0" err="1">
                <a:effectLst/>
                <a:latin typeface="g_d0_f4"/>
              </a:rPr>
              <a:t>PfCRTprobably</a:t>
            </a:r>
            <a:r>
              <a:rPr lang="en-US" dirty="0">
                <a:effectLst/>
                <a:latin typeface="g_d0_f4"/>
              </a:rPr>
              <a:t> has an increased affinity for CQH+ and exports large amounts of the drug, enabling the polymerization of </a:t>
            </a:r>
            <a:r>
              <a:rPr lang="en-US" dirty="0" err="1">
                <a:effectLst/>
                <a:latin typeface="g_d0_f4"/>
              </a:rPr>
              <a:t>ferriprotopor-phyrin</a:t>
            </a:r>
            <a:r>
              <a:rPr lang="en-US" dirty="0">
                <a:effectLst/>
                <a:latin typeface="g_d0_f4"/>
              </a:rPr>
              <a:t> IX to proceed normally. Concomitantly, the mutant </a:t>
            </a:r>
            <a:r>
              <a:rPr lang="en-US" dirty="0" err="1">
                <a:effectLst/>
                <a:latin typeface="g_d0_f4"/>
              </a:rPr>
              <a:t>PfCRT</a:t>
            </a:r>
            <a:r>
              <a:rPr lang="en-US" dirty="0">
                <a:effectLst/>
                <a:latin typeface="g_d0_f4"/>
              </a:rPr>
              <a:t> would have a reduced affinity for AAH+, which may reduce </a:t>
            </a:r>
            <a:r>
              <a:rPr lang="en-US" dirty="0" err="1">
                <a:effectLst/>
                <a:latin typeface="g_d0_f4"/>
              </a:rPr>
              <a:t>theefficiency</a:t>
            </a:r>
            <a:r>
              <a:rPr lang="en-US" dirty="0">
                <a:effectLst/>
                <a:latin typeface="g_d0_f4"/>
              </a:rPr>
              <a:t> of the export of AAH+ and, in the absence of chloroquine, result in the accumulation of more protons (H+) in the </a:t>
            </a:r>
            <a:r>
              <a:rPr lang="en-US" dirty="0" err="1">
                <a:effectLst/>
                <a:latin typeface="g_d0_f4"/>
              </a:rPr>
              <a:t>lyso</a:t>
            </a:r>
            <a:r>
              <a:rPr lang="en-US" dirty="0">
                <a:effectLst/>
                <a:latin typeface="g_d0_f4"/>
              </a:rPr>
              <a:t>-some. The presence of mutant Pgh1 may partially prevent this accumulation of protons, increasing the fitness of parasites </a:t>
            </a:r>
            <a:r>
              <a:rPr lang="en-US" dirty="0" err="1">
                <a:effectLst/>
                <a:latin typeface="g_d0_f4"/>
              </a:rPr>
              <a:t>with</a:t>
            </a:r>
            <a:r>
              <a:rPr lang="en-US" dirty="0" err="1">
                <a:effectLst/>
                <a:latin typeface="g_d0_f6"/>
              </a:rPr>
              <a:t>pfcrt</a:t>
            </a:r>
            <a:r>
              <a:rPr lang="en-US" dirty="0">
                <a:effectLst/>
                <a:latin typeface="g_d0_f6"/>
              </a:rPr>
              <a:t> </a:t>
            </a:r>
            <a:r>
              <a:rPr lang="en-US" dirty="0">
                <a:effectLst/>
                <a:latin typeface="g_d0_f4"/>
              </a:rPr>
              <a:t>and </a:t>
            </a:r>
            <a:r>
              <a:rPr lang="en-US" dirty="0" err="1">
                <a:effectLst/>
                <a:latin typeface="g_d0_f6"/>
              </a:rPr>
              <a:t>pfmdr</a:t>
            </a:r>
            <a:r>
              <a:rPr lang="en-US" dirty="0">
                <a:effectLst/>
                <a:latin typeface="g_d0_f6"/>
              </a:rPr>
              <a:t> 1 </a:t>
            </a:r>
            <a:r>
              <a:rPr lang="en-US" dirty="0">
                <a:effectLst/>
                <a:latin typeface="g_d0_f4"/>
              </a:rPr>
              <a:t>mutations. The mutation in </a:t>
            </a:r>
            <a:r>
              <a:rPr lang="en-US" dirty="0" err="1">
                <a:effectLst/>
                <a:latin typeface="g_d0_f6"/>
              </a:rPr>
              <a:t>pfmdr</a:t>
            </a:r>
            <a:r>
              <a:rPr lang="en-US" dirty="0">
                <a:effectLst/>
                <a:latin typeface="g_d0_f6"/>
              </a:rPr>
              <a:t> 1 </a:t>
            </a:r>
            <a:r>
              <a:rPr lang="en-US" dirty="0">
                <a:effectLst/>
                <a:latin typeface="g_d0_f4"/>
              </a:rPr>
              <a:t>also increases the sensitivity of the parasite to mefloquine and </a:t>
            </a:r>
            <a:r>
              <a:rPr lang="en-US" dirty="0" err="1">
                <a:effectLst/>
                <a:latin typeface="g_d0_f4"/>
              </a:rPr>
              <a:t>artemisinin,probably</a:t>
            </a:r>
            <a:r>
              <a:rPr lang="en-US" dirty="0">
                <a:effectLst/>
                <a:latin typeface="g_d0_f4"/>
              </a:rPr>
              <a:t> as a result of the partial inactivation of the ability of mutant Pgh1 to export these drugs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(3) (PDF) A Molecular Marker for Chloroquine-Resistant Falciparum Malaria</a:t>
            </a:r>
            <a:r>
              <a:rPr lang="en-US" dirty="0"/>
              <a:t>. Available from: </a:t>
            </a:r>
            <a:r>
              <a:rPr lang="en-US" dirty="0">
                <a:hlinkClick r:id="rId3"/>
              </a:rPr>
              <a:t>https://www.researchgate.net/publication/12158530_A_Molecular_Marker_for_Chloroquine-Resistant_Falciparum_Malaria</a:t>
            </a:r>
            <a:r>
              <a:rPr lang="en-US" dirty="0"/>
              <a:t> [accessed Apr 24 2024].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0086-E67F-4D66-9BA8-53CD4DF990BA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052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latin typeface="+mj-lt"/>
              </a:rPr>
              <a:t>Inhibitors of the </a:t>
            </a:r>
            <a:r>
              <a:rPr lang="cs-CZ" sz="1200" b="1" i="1" dirty="0">
                <a:latin typeface="+mj-lt"/>
              </a:rPr>
              <a:t>Plasmodium</a:t>
            </a:r>
            <a:r>
              <a:rPr lang="cs-CZ" sz="1200" b="1" dirty="0">
                <a:latin typeface="+mj-lt"/>
              </a:rPr>
              <a:t> Mitochondrial Electron Transport Chain</a:t>
            </a:r>
            <a:r>
              <a:rPr lang="cs-CZ" sz="1200" dirty="0">
                <a:latin typeface="+mj-lt"/>
              </a:rPr>
              <a:t>. Schematic diagram of the enzymes involved in electron transport across the inner mitochondrial membrane in </a:t>
            </a:r>
            <a:r>
              <a:rPr lang="cs-CZ" sz="1200" i="1" dirty="0">
                <a:latin typeface="+mj-lt"/>
              </a:rPr>
              <a:t>Plasmodium. </a:t>
            </a:r>
            <a:r>
              <a:rPr lang="cs-CZ" sz="1200" b="1" dirty="0">
                <a:latin typeface="+mj-lt"/>
              </a:rPr>
              <a:t>Atovaquone</a:t>
            </a:r>
            <a:r>
              <a:rPr lang="cs-CZ" sz="1200" dirty="0">
                <a:latin typeface="+mj-lt"/>
              </a:rPr>
              <a:t>, the only mitochondrial electron transport chain inhibitor in clinical use, </a:t>
            </a:r>
            <a:r>
              <a:rPr lang="cs-CZ" sz="1200" b="1" dirty="0">
                <a:latin typeface="+mj-lt"/>
              </a:rPr>
              <a:t>specifically inhibit cytB. </a:t>
            </a:r>
            <a:r>
              <a:rPr lang="cs-CZ" sz="1200" dirty="0">
                <a:latin typeface="+mj-lt"/>
              </a:rPr>
              <a:t>Abbreviations: cytB, cytochrome b; DHODH, dihydroorotate dehydrogenase; NDH2, type II NADH:ubiquinone oxidoreductase; Q, ubiquinone; QH2, ubiquinol; Qi , ubiquinol reductase site of cytochrome b; Qo, ubiquinone oxidase site of cytochrome b; sadh, flavoprotein subunit of succinyl dehydrogenase.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A0601-97B9-4BC5-B948-0B023431116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714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0086-E67F-4D66-9BA8-53CD4DF990BA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045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Digestion of hemoglobin</a:t>
            </a:r>
            <a:r>
              <a:rPr lang="en-US" sz="1200" dirty="0">
                <a:latin typeface="+mj-lt"/>
              </a:rPr>
              <a:t> (Hb) releases </a:t>
            </a:r>
            <a:r>
              <a:rPr lang="en-US" sz="1200" b="1" dirty="0">
                <a:latin typeface="+mj-lt"/>
              </a:rPr>
              <a:t>ferriprotoporphyrin‐IX (FP)</a:t>
            </a:r>
            <a:r>
              <a:rPr lang="en-US" sz="1200" dirty="0">
                <a:latin typeface="+mj-lt"/>
              </a:rPr>
              <a:t>. </a:t>
            </a:r>
            <a:r>
              <a:rPr lang="en-US" sz="1200" b="1" dirty="0">
                <a:latin typeface="+mj-lt"/>
              </a:rPr>
              <a:t>Normally FP polymerizes to hemozoin but some unpolymerized FP can react with O2 to form ROS</a:t>
            </a:r>
            <a:r>
              <a:rPr lang="en-US" sz="1200" dirty="0">
                <a:latin typeface="+mj-lt"/>
              </a:rPr>
              <a:t>, superoxide radical </a:t>
            </a:r>
            <a:r>
              <a:rPr lang="en-US" sz="1200" b="1" dirty="0">
                <a:latin typeface="+mj-lt"/>
              </a:rPr>
              <a:t>that can be reduced to H2O2 by superoxide dismutase (SOD) in the cytosol</a:t>
            </a:r>
            <a:r>
              <a:rPr lang="en-US" sz="1200" dirty="0">
                <a:latin typeface="+mj-lt"/>
              </a:rPr>
              <a:t>. </a:t>
            </a:r>
            <a:endParaRPr lang="cs-CZ" sz="1200" dirty="0">
              <a:latin typeface="+mj-lt"/>
            </a:endParaRPr>
          </a:p>
          <a:p>
            <a:r>
              <a:rPr lang="en-US" sz="1200" b="1" dirty="0" err="1">
                <a:latin typeface="+mj-lt"/>
              </a:rPr>
              <a:t>Artemisinins</a:t>
            </a:r>
            <a:r>
              <a:rPr lang="en-US" sz="1200" b="1" dirty="0">
                <a:latin typeface="+mj-lt"/>
              </a:rPr>
              <a:t> react with the FP iron (FP‐Fe2+) </a:t>
            </a:r>
            <a:r>
              <a:rPr lang="en-US" sz="1200" dirty="0">
                <a:latin typeface="+mj-lt"/>
              </a:rPr>
              <a:t>to form activated drugs and </a:t>
            </a:r>
            <a:r>
              <a:rPr lang="en-US" sz="1200" b="1" dirty="0">
                <a:latin typeface="+mj-lt"/>
              </a:rPr>
              <a:t>ROS </a:t>
            </a:r>
            <a:r>
              <a:rPr lang="cs-CZ" sz="1200" b="1" dirty="0">
                <a:latin typeface="+mj-lt"/>
              </a:rPr>
              <a:t>that </a:t>
            </a:r>
            <a:r>
              <a:rPr lang="en-US" sz="1200" dirty="0">
                <a:latin typeface="+mj-lt"/>
              </a:rPr>
              <a:t>then attack hemoglobin digesting proteases, mitochondrial transport chain, and the mitochondrial membrane, and many cytosolic targets including the cysteine‐containing </a:t>
            </a:r>
            <a:r>
              <a:rPr lang="en-US" sz="1200" b="1" dirty="0">
                <a:latin typeface="+mj-lt"/>
              </a:rPr>
              <a:t>redox system of the parasite destroying them </a:t>
            </a:r>
            <a:r>
              <a:rPr lang="en-US" sz="1200" dirty="0">
                <a:latin typeface="+mj-lt"/>
              </a:rPr>
              <a:t>and exacerbating ROS formation and eventually </a:t>
            </a:r>
            <a:r>
              <a:rPr lang="en-US" sz="1200" b="1" dirty="0">
                <a:latin typeface="+mj-lt"/>
              </a:rPr>
              <a:t>death of the parasite.</a:t>
            </a:r>
            <a:endParaRPr lang="cs-CZ" sz="1200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D4BE6-B63F-4F1F-B830-8ED55AA003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20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fld id="{4AD2E614-E6A3-4176-828D-24FFD8A520F9}" type="slidenum">
              <a:rPr lang="cs-CZ" altLang="cs-CZ" sz="1200" smtClean="0">
                <a:solidFill>
                  <a:schemeClr val="tx1"/>
                </a:solidFill>
              </a:rPr>
              <a:pPr/>
              <a:t>16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6217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fld id="{2C3A42C8-86F9-47CB-A127-BF02DE358E26}" type="slidenum">
              <a:rPr lang="cs-CZ" altLang="cs-CZ" sz="1200" smtClean="0">
                <a:solidFill>
                  <a:schemeClr val="tx1"/>
                </a:solidFill>
              </a:rPr>
              <a:pPr/>
              <a:t>18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4212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65B4-30EA-8772-4B5F-09A58DC80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53A02-16A4-3CC4-D776-CE5F05334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9CD4B-C664-DE8B-DF56-316D406B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9126E-984B-BAEE-FD40-C89A4F2F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362C-3A57-E993-3CCC-128696E3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28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03F6-45DC-A15B-40EA-271FD21B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5DB38-2E03-5D59-0EBD-CF5DECE89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09481-4482-8B07-3C9C-BA8457B3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00C71-6DF4-74F1-84BC-516BAA89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87470-079F-B12D-8F52-0F28866E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5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5884F-4D0C-3934-AE65-82CBAA70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036F9-0A4F-784C-D546-644322B3B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B9F3F-EAEB-39C4-4313-7745239E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F1D61-DE7A-7C3E-BB3C-284B5F55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BEE5D-1935-CCBF-B8BA-E3C1171A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E4E7-0B09-CF15-1499-B5404BA7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E195C-B99B-774F-0BBF-53EA628AC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BEC90-7FA1-9EA3-074A-1AAB34EE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D1BE-18A2-0729-E54A-53962FE4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0FC2-4D42-59A2-EF54-99D192D6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6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A415-C468-E84D-B8E3-B5145339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CF5AE-6F40-6F65-08E6-CA512AD9A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DF71A-ED62-6CB5-A052-7F086CC9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1250-FECB-B7DE-97F1-893314C0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ACE33-9682-517C-FD52-779F5BE6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FEFA-0DED-4A29-7114-383F9696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F9B8-0120-121A-5507-531FE02A1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38DEC-2EB6-C58A-BB2F-57C5C872E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A7D3F-4F48-862A-5253-BA9C3D66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FA076-086B-AF61-05A6-DD8C112A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8B076-6EAD-0825-7F54-8F19E924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5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ED58A-36A3-2CB0-8E00-972614F0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0A47A-DCE8-E5A5-F099-4781B2F59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A43FA-91E8-C95E-67E4-C07A1BBA5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3B7EC-3685-AF72-C363-ED27E8566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B9F1B-A55B-71C2-5FE6-ABDDBA340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0B8416-4907-1876-5189-0790BDE1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0C677D-EF8A-EFFF-A4F1-BD8C142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71565D-DB3E-BE3E-E645-EACE11D3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8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A920-9B2A-7EC6-CF9D-AA8B40EC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340E0-4C6C-B427-3004-435B0F1F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D2F96-163D-C6E4-453F-EDBF7B0F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02FDF-1468-983C-DF8E-D7817B92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C3AD51-09E0-DBC9-7268-F3C74635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2AFEF-064F-9387-B2EF-32FD2C32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D3A8B-724A-AA12-7A96-6AEA5C41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E47E-B5C1-A45C-A07D-1919C1DC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DC57-C527-8096-AE5B-46A96E87F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C6C9C-B893-AB1A-93BD-35E0AA42D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C5C10-F7AC-3166-CFDD-ABEB0C9E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E8D55-F825-DFDA-2B27-0E50D894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E1BAE-FBDB-734F-BD22-DEFAAAF3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6300B-45E2-0231-BCB8-9AA3D6F9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A76029-6DBD-A8F4-6E30-DB7F50594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F4912-051C-F0EE-77DA-BE7B2A452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70ED1-AAFD-0AB7-7179-53C00F8D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FEF93-B3BD-EC00-D55B-49DAB6C8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7D43E-4F4F-AB07-9550-CDBB0AE3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6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0CEB0-D665-1D73-0A34-A567CAAD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0E4D3-1201-A4EF-19AD-0C5A7BE2B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A2D1-4A39-643A-BB7A-3DDC93CAA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83EBF-F328-46E7-8E01-20B13D6282A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1D0EC-23B7-90B2-54B5-06C4AE68A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AF4D4-1EDB-54B3-A163-DEA6FDF2F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2F2DA-261B-4DE4-89C3-0E06FF4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tiff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tiff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4.jpg"/><Relationship Id="rId5" Type="http://schemas.openxmlformats.org/officeDocument/2006/relationships/image" Target="../media/image51.png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58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9.png"/><Relationship Id="rId4" Type="http://schemas.openxmlformats.org/officeDocument/2006/relationships/hyperlink" Target="http://upload.wikimedia.org/wikipedia/commons/3/36/Salvarsan-montage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iff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45.tif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5.tif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nddiagnostics.org/export/sites/default/programs/hat/images/disease_staging_fig2.jpg" TargetMode="External"/><Relationship Id="rId13" Type="http://schemas.openxmlformats.org/officeDocument/2006/relationships/image" Target="../media/image73.tiff"/><Relationship Id="rId3" Type="http://schemas.openxmlformats.org/officeDocument/2006/relationships/image" Target="../media/image47.png"/><Relationship Id="rId7" Type="http://schemas.openxmlformats.org/officeDocument/2006/relationships/image" Target="../media/image68.pn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11" Type="http://schemas.openxmlformats.org/officeDocument/2006/relationships/image" Target="../media/image71.jpeg"/><Relationship Id="rId5" Type="http://schemas.openxmlformats.org/officeDocument/2006/relationships/image" Target="../media/image45.tiff"/><Relationship Id="rId10" Type="http://schemas.openxmlformats.org/officeDocument/2006/relationships/image" Target="../media/image70.jpeg"/><Relationship Id="rId4" Type="http://schemas.microsoft.com/office/2007/relationships/hdphoto" Target="../media/hdphoto1.wdp"/><Relationship Id="rId9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doi.org/10.1371/journal.pntd.0010047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45.tiff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https://en.wikipedia.org/wiki/Engrav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0E8B6-FB51-B8B8-492C-1726280ED44B}"/>
              </a:ext>
            </a:extLst>
          </p:cNvPr>
          <p:cNvSpPr txBox="1"/>
          <p:nvPr/>
        </p:nvSpPr>
        <p:spPr>
          <a:xfrm>
            <a:off x="1682339" y="1869316"/>
            <a:ext cx="92790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History of malaria and sleeping sickness</a:t>
            </a:r>
          </a:p>
          <a:p>
            <a:pPr algn="ctr"/>
            <a:r>
              <a:rPr lang="en-US" sz="4400" dirty="0"/>
              <a:t>Treatment development</a:t>
            </a:r>
          </a:p>
        </p:txBody>
      </p:sp>
    </p:spTree>
    <p:extLst>
      <p:ext uri="{BB962C8B-B14F-4D97-AF65-F5344CB8AC3E}">
        <p14:creationId xmlns:p14="http://schemas.microsoft.com/office/powerpoint/2010/main" val="238549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63853" y="297198"/>
            <a:ext cx="8568953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MALARIA TREATMENT</a:t>
            </a:r>
          </a:p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types of drugs and the length of treatment will vary, depending on: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species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malaria parasite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severity of symptoms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pregnan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endParaRPr lang="cs-CZ" sz="2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efloquine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rophylaxis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results of a huge effort Walter Reed Inst (Vietnam war), screen of 250 thousands compounds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trials in prison populations</a:t>
            </a:r>
          </a:p>
          <a:p>
            <a:pPr lvl="1" algn="just"/>
            <a:endParaRPr 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072" y="1341896"/>
            <a:ext cx="2624807" cy="147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8" name="Picture 4" descr="Mefloquine hydrochloride (Mefloquin hydrochloride) | Parasite Inhibitor |  MedChemExpress">
            <a:extLst>
              <a:ext uri="{FF2B5EF4-FFF2-40B4-BE49-F238E27FC236}">
                <a16:creationId xmlns:a16="http://schemas.microsoft.com/office/drawing/2014/main" id="{F26BEC7C-03C6-4EDE-ADAC-5B152F75B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476" y="3097300"/>
            <a:ext cx="1476000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DB44528-9D02-4297-86A8-E6970E59EA7E}"/>
              </a:ext>
            </a:extLst>
          </p:cNvPr>
          <p:cNvSpPr/>
          <p:nvPr/>
        </p:nvSpPr>
        <p:spPr>
          <a:xfrm>
            <a:off x="499121" y="2079896"/>
            <a:ext cx="1172011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just"/>
            <a:endParaRPr lang="en-US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hloroquine</a:t>
            </a: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phosphate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preferred treatment for any </a:t>
            </a:r>
            <a:r>
              <a:rPr lang="cs-CZ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malaria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parasite </a:t>
            </a: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many parts of the world the parasites are resistant to chloroquine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ombination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atovaquone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proguanil (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Malarone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uinine</a:t>
            </a: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sulfate 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Qualaquin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with </a:t>
            </a: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doxycycline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Vibramycin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Monodox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others)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rtemisinin</a:t>
            </a: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-based combination therapies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(ACTs)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 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first line treatment</a:t>
            </a:r>
          </a:p>
          <a:p>
            <a:pPr algn="just"/>
            <a:r>
              <a:rPr lang="en-US" sz="2000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demonstrated resistance to nearly all of the available antimalarial drugs</a:t>
            </a:r>
          </a:p>
          <a:p>
            <a:pPr algn="just"/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2"/>
    </mc:Choice>
    <mc:Fallback xmlns="">
      <p:transition spd="slow" advTm="10296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B3DAD86-331B-433D-9DAE-1155CD8283FB}"/>
              </a:ext>
            </a:extLst>
          </p:cNvPr>
          <p:cNvSpPr/>
          <p:nvPr/>
        </p:nvSpPr>
        <p:spPr>
          <a:xfrm>
            <a:off x="288479" y="41990"/>
            <a:ext cx="856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+mj-lt"/>
              </a:rPr>
              <a:t>CHLOROQUINE</a:t>
            </a: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8E5679A-5803-4428-B840-885D0C040463}"/>
              </a:ext>
            </a:extLst>
          </p:cNvPr>
          <p:cNvSpPr txBox="1"/>
          <p:nvPr/>
        </p:nvSpPr>
        <p:spPr>
          <a:xfrm>
            <a:off x="3748088" y="3032453"/>
            <a:ext cx="458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01DFBE2-60C2-47FC-93BE-F8D5C856FA9F}"/>
              </a:ext>
            </a:extLst>
          </p:cNvPr>
          <p:cNvSpPr/>
          <p:nvPr/>
        </p:nvSpPr>
        <p:spPr>
          <a:xfrm>
            <a:off x="114300" y="650687"/>
            <a:ext cx="726757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1950s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primarily used to prevent and treat malaria (Korean war)</a:t>
            </a:r>
            <a:endParaRPr 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inhibit parasite's ability to digest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haemoglobin</a:t>
            </a:r>
            <a:endParaRPr 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the drug concentrates in the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acidic food vacuole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of the parasite and interferes with essential processes</a:t>
            </a:r>
            <a:endParaRPr lang="cs-CZ" sz="1600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caps hemozoin molecules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to prevent biocrystallization of heme</a:t>
            </a:r>
            <a:r>
              <a:rPr lang="cs-CZ" sz="16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(</a:t>
            </a:r>
            <a:r>
              <a:rPr lang="cs-CZ" sz="1600" dirty="0" err="1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hemozoin</a:t>
            </a:r>
            <a:r>
              <a:rPr lang="cs-CZ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)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binds to heme (or </a:t>
            </a:r>
            <a:r>
              <a:rPr lang="en-US" sz="1600" b="1" dirty="0">
                <a:latin typeface="+mj-lt"/>
              </a:rPr>
              <a:t>ferriprotoporphyrin‐IX</a:t>
            </a:r>
            <a:r>
              <a:rPr lang="cs-CZ" sz="1600" b="1" dirty="0">
                <a:latin typeface="+mj-lt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FP) to form the FP-chloroquine complex</a:t>
            </a:r>
            <a:endParaRPr lang="cs-CZ" sz="1600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this complex is 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highly toxic to the cell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and disrupts membrane function</a:t>
            </a:r>
            <a:endParaRPr lang="cs-CZ" sz="1600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Obdélník 4"/>
          <p:cNvSpPr/>
          <p:nvPr/>
        </p:nvSpPr>
        <p:spPr>
          <a:xfrm>
            <a:off x="288478" y="3584771"/>
            <a:ext cx="856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+mj-lt"/>
              </a:rPr>
              <a:t>PRIMAQUINE</a:t>
            </a: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 2">
            <a:extLst>
              <a:ext uri="{FF2B5EF4-FFF2-40B4-BE49-F238E27FC236}">
                <a16:creationId xmlns:a16="http://schemas.microsoft.com/office/drawing/2014/main" id="{82E4EA39-6BFB-45C2-A14A-651F4FA31128}"/>
              </a:ext>
            </a:extLst>
          </p:cNvPr>
          <p:cNvSpPr/>
          <p:nvPr/>
        </p:nvSpPr>
        <p:spPr>
          <a:xfrm>
            <a:off x="288478" y="3920123"/>
            <a:ext cx="856895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1952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treat and prevent malaria and to treat </a:t>
            </a:r>
            <a:r>
              <a:rPr lang="en-US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Pneumocystis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pneumonia</a:t>
            </a:r>
            <a:endParaRPr 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prevent relapse of malaria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eliminates hypnozoites, the dormant liver form</a:t>
            </a:r>
            <a:endParaRPr 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exact mechanism of action is not fully understood</a:t>
            </a:r>
            <a:endParaRPr 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oxidative damage to the cell 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interfering with the electron 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transport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effective against the gametocytes </a:t>
            </a:r>
            <a:endParaRPr lang="cs-CZ" sz="16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prevents spread to the mosquito</a:t>
            </a:r>
            <a:endParaRPr lang="cs-CZ" sz="16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2" descr="Primaquine pharmacology in the context of CYP 2D6 pharmacogenomics: Current  state of the art - ScienceDirect">
            <a:extLst>
              <a:ext uri="{FF2B5EF4-FFF2-40B4-BE49-F238E27FC236}">
                <a16:creationId xmlns:a16="http://schemas.microsoft.com/office/drawing/2014/main" id="{D617D176-F6F9-407A-B45E-8FBB552E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2" y="5074811"/>
            <a:ext cx="5600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BF063D-C701-1E72-A7EA-5DAF4C5CE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896" y="867746"/>
            <a:ext cx="4475979" cy="2607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7BCA4C-A1DE-0BF6-70CC-7A064389F7FC}"/>
              </a:ext>
            </a:extLst>
          </p:cNvPr>
          <p:cNvSpPr txBox="1"/>
          <p:nvPr/>
        </p:nvSpPr>
        <p:spPr>
          <a:xfrm>
            <a:off x="10287000" y="531812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resistance</a:t>
            </a:r>
          </a:p>
        </p:txBody>
      </p:sp>
    </p:spTree>
    <p:extLst>
      <p:ext uri="{BB962C8B-B14F-4D97-AF65-F5344CB8AC3E}">
        <p14:creationId xmlns:p14="http://schemas.microsoft.com/office/powerpoint/2010/main" val="9000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8"/>
    </mc:Choice>
    <mc:Fallback xmlns="">
      <p:transition spd="slow" advTm="4176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756758B-EB46-4C6C-ABAC-73BAD3C06F89}"/>
              </a:ext>
            </a:extLst>
          </p:cNvPr>
          <p:cNvSpPr txBox="1"/>
          <p:nvPr/>
        </p:nvSpPr>
        <p:spPr>
          <a:xfrm>
            <a:off x="359845" y="215883"/>
            <a:ext cx="119208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+mj-lt"/>
              </a:rPr>
              <a:t>Atovaquone </a:t>
            </a:r>
            <a:endParaRPr lang="en-US" sz="2800" b="1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latin typeface="+mj-lt"/>
              </a:rPr>
              <a:t>broad-spectrum activity against </a:t>
            </a:r>
            <a:r>
              <a:rPr lang="en-US" i="1" dirty="0">
                <a:latin typeface="+mj-lt"/>
              </a:rPr>
              <a:t>Plasmodium</a:t>
            </a:r>
            <a:r>
              <a:rPr lang="cs-CZ" i="1" dirty="0">
                <a:latin typeface="+mj-lt"/>
              </a:rPr>
              <a:t>, </a:t>
            </a:r>
            <a:r>
              <a:rPr lang="en-US" i="1" dirty="0">
                <a:latin typeface="+mj-lt"/>
              </a:rPr>
              <a:t>Babesia</a:t>
            </a:r>
            <a:r>
              <a:rPr lang="cs-CZ" dirty="0">
                <a:latin typeface="+mj-lt"/>
              </a:rPr>
              <a:t>, </a:t>
            </a:r>
            <a:r>
              <a:rPr lang="en-US" i="1" dirty="0">
                <a:latin typeface="+mj-lt"/>
              </a:rPr>
              <a:t>Toxoplasma</a:t>
            </a:r>
            <a:r>
              <a:rPr lang="cs-CZ" dirty="0">
                <a:latin typeface="+mj-lt"/>
              </a:rPr>
              <a:t> and </a:t>
            </a:r>
            <a:r>
              <a:rPr lang="en-US" i="1" dirty="0">
                <a:latin typeface="+mj-lt"/>
              </a:rPr>
              <a:t>P</a:t>
            </a:r>
            <a:r>
              <a:rPr lang="cs-CZ" i="1" dirty="0" err="1">
                <a:latin typeface="+mj-lt"/>
              </a:rPr>
              <a:t>neumocystis</a:t>
            </a:r>
            <a:endParaRPr lang="cs-CZ" i="1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b="1" dirty="0">
                <a:latin typeface="+mj-lt"/>
              </a:rPr>
              <a:t>collapse of the mitochondrial membrane potential</a:t>
            </a:r>
            <a:endParaRPr lang="cs-CZ" b="1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endParaRPr lang="cs-CZ" sz="800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b="1" dirty="0">
                <a:latin typeface="+mj-lt"/>
              </a:rPr>
              <a:t>structurally similar</a:t>
            </a:r>
            <a:r>
              <a:rPr lang="en-US" dirty="0">
                <a:latin typeface="+mj-lt"/>
              </a:rPr>
              <a:t> to the inner mitochondrial protein </a:t>
            </a:r>
            <a:r>
              <a:rPr lang="en-US" b="1" dirty="0">
                <a:latin typeface="+mj-lt"/>
              </a:rPr>
              <a:t>ubiquinone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ubiquinol</a:t>
            </a:r>
            <a:r>
              <a:rPr lang="cs-CZ" b="1" dirty="0">
                <a:latin typeface="+mj-lt"/>
              </a:rPr>
              <a:t>) = </a:t>
            </a:r>
            <a:r>
              <a:rPr lang="en-US" b="1" dirty="0">
                <a:latin typeface="+mj-lt"/>
              </a:rPr>
              <a:t>coenzyme Q</a:t>
            </a:r>
            <a:endParaRPr lang="cs-CZ" b="1" dirty="0"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+mj-lt"/>
              </a:rPr>
              <a:t>an integral component of electron flow in aerobic respiration</a:t>
            </a:r>
            <a:endParaRPr lang="cs-CZ" sz="1600" dirty="0"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cs-CZ" sz="1600" dirty="0">
                <a:latin typeface="+mj-lt"/>
              </a:rPr>
              <a:t>u</a:t>
            </a:r>
            <a:r>
              <a:rPr lang="en-US" sz="1600" dirty="0" err="1">
                <a:latin typeface="+mj-lt"/>
              </a:rPr>
              <a:t>biquinone</a:t>
            </a:r>
            <a:r>
              <a:rPr lang="en-US" sz="1600" dirty="0">
                <a:latin typeface="+mj-lt"/>
              </a:rPr>
              <a:t> accepts electrons from dehydrogenase enzymes and passes them to electron transport cytochromes →</a:t>
            </a:r>
            <a:r>
              <a:rPr lang="cs-CZ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electrons from ubiquinone to cytochrome bc1 (complex III) requires binding of coenzyme Q-complex III at the Qo cytochrome domain</a:t>
            </a:r>
            <a:endParaRPr lang="cs-CZ" sz="1600" dirty="0"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en-US" sz="1600" b="1" dirty="0">
                <a:latin typeface="+mj-lt"/>
              </a:rPr>
              <a:t>this step which is inhibited by atovaquone </a:t>
            </a:r>
            <a:endParaRPr lang="cs-CZ" sz="1600" b="1" dirty="0"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endParaRPr lang="cs-CZ" sz="800" b="1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cs-CZ" dirty="0">
                <a:solidFill>
                  <a:srgbClr val="C00000"/>
                </a:solidFill>
                <a:latin typeface="+mj-lt"/>
              </a:rPr>
              <a:t>t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he structure of the Qo cytochrome binding site has been defined and </a:t>
            </a:r>
            <a:r>
              <a:rPr lang="cs-CZ" b="1" dirty="0">
                <a:solidFill>
                  <a:srgbClr val="C00000"/>
                </a:solidFill>
                <a:latin typeface="+mj-lt"/>
              </a:rPr>
              <a:t>e</a:t>
            </a:r>
            <a:r>
              <a:rPr lang="en-US" b="1" dirty="0" err="1">
                <a:solidFill>
                  <a:srgbClr val="C00000"/>
                </a:solidFill>
                <a:latin typeface="+mj-lt"/>
              </a:rPr>
              <a:t>xplains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 the selective toxicity of atovaquone to parasitic mitochondria </a:t>
            </a:r>
            <a:endParaRPr lang="cs-CZ" b="1" dirty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endParaRPr lang="cs-CZ" sz="800" b="1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latin typeface="+mj-lt"/>
              </a:rPr>
              <a:t>collapse of the mitochondrial membrane potential</a:t>
            </a: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latin typeface="+mj-lt"/>
              </a:rPr>
              <a:t> </a:t>
            </a:r>
            <a:endParaRPr lang="cs-CZ" dirty="0"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cs-CZ" sz="1600" dirty="0" err="1">
                <a:latin typeface="+mj-lt"/>
              </a:rPr>
              <a:t>inhibition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dihydroorotate dehydrogenase </a:t>
            </a:r>
            <a:r>
              <a:rPr lang="cs-CZ" sz="1600" dirty="0" err="1">
                <a:latin typeface="+mj-lt"/>
              </a:rPr>
              <a:t>that</a:t>
            </a:r>
            <a:r>
              <a:rPr lang="cs-CZ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is required </a:t>
            </a:r>
          </a:p>
          <a:p>
            <a:pPr lvl="1"/>
            <a:r>
              <a:rPr lang="en-US" sz="1600" dirty="0">
                <a:latin typeface="+mj-lt"/>
              </a:rPr>
              <a:t>      in the </a:t>
            </a:r>
            <a:r>
              <a:rPr lang="en-US" sz="1600" b="1" dirty="0">
                <a:latin typeface="+mj-lt"/>
              </a:rPr>
              <a:t>biosynthesis of pyrimidines</a:t>
            </a:r>
          </a:p>
          <a:p>
            <a:pPr lvl="1"/>
            <a:endParaRPr lang="cs-CZ" sz="1600" b="1" dirty="0"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+mj-lt"/>
              </a:rPr>
              <a:t>inhibition of ATP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production</a:t>
            </a:r>
            <a:endParaRPr lang="en-US" sz="1600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C83360-F674-4121-90D1-110ED708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5" t="14629" r="18494" b="11296"/>
          <a:stretch/>
        </p:blipFill>
        <p:spPr>
          <a:xfrm>
            <a:off x="6669341" y="3352800"/>
            <a:ext cx="5015696" cy="3433892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1DF43E0-71C4-4134-B091-F521BD48EA03}"/>
              </a:ext>
            </a:extLst>
          </p:cNvPr>
          <p:cNvSpPr txBox="1"/>
          <p:nvPr/>
        </p:nvSpPr>
        <p:spPr>
          <a:xfrm>
            <a:off x="7362911" y="6050923"/>
            <a:ext cx="3227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C00000"/>
                </a:solidFill>
                <a:latin typeface="+mj-lt"/>
              </a:rPr>
              <a:t>„</a:t>
            </a:r>
            <a:r>
              <a:rPr lang="en-US" sz="1400" b="1" dirty="0">
                <a:solidFill>
                  <a:srgbClr val="C00000"/>
                </a:solidFill>
                <a:latin typeface="+mj-lt"/>
              </a:rPr>
              <a:t>competitive inhibitor of </a:t>
            </a:r>
            <a:r>
              <a:rPr lang="en-US" sz="1400" b="1" dirty="0" err="1">
                <a:solidFill>
                  <a:srgbClr val="C00000"/>
                </a:solidFill>
                <a:latin typeface="+mj-lt"/>
              </a:rPr>
              <a:t>ubiquino</a:t>
            </a:r>
            <a:r>
              <a:rPr lang="cs-CZ" sz="1400" b="1" dirty="0">
                <a:solidFill>
                  <a:srgbClr val="C00000"/>
                </a:solidFill>
                <a:latin typeface="+mj-lt"/>
              </a:rPr>
              <a:t>l“</a:t>
            </a:r>
            <a:endParaRPr lang="cs-CZ" sz="1400" dirty="0">
              <a:solidFill>
                <a:srgbClr val="C00000"/>
              </a:solidFill>
            </a:endParaRPr>
          </a:p>
        </p:txBody>
      </p:sp>
      <p:pic>
        <p:nvPicPr>
          <p:cNvPr id="9" name="Picture 6" descr="Atovaquone - Wikipedia">
            <a:extLst>
              <a:ext uri="{FF2B5EF4-FFF2-40B4-BE49-F238E27FC236}">
                <a16:creationId xmlns:a16="http://schemas.microsoft.com/office/drawing/2014/main" id="{68CE90FB-A0B8-47F1-9F7E-CEFB9665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622" y="215883"/>
            <a:ext cx="1862428" cy="15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34"/>
    </mc:Choice>
    <mc:Fallback xmlns="">
      <p:transition spd="slow" advTm="6423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-189071" y="672010"/>
            <a:ext cx="915565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Vietnam war – P. falciparum chloroquine resistant parasites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People´s Liberation Army Research Institute</a:t>
            </a:r>
          </a:p>
          <a:p>
            <a:pPr marL="1257300" lvl="2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1967 – huge research program called Project 523 (500 scientists, 60 institutions)</a:t>
            </a:r>
          </a:p>
          <a:p>
            <a:pPr marL="1257300" lvl="2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Search for antimalarial by screening as well using traditional Chinese herbal medicines</a:t>
            </a:r>
          </a:p>
          <a:p>
            <a:pPr marL="1257300" lvl="2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Military secret</a:t>
            </a:r>
          </a:p>
          <a:p>
            <a:pPr marL="1257300" lvl="2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1969 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prof. </a:t>
            </a:r>
            <a:r>
              <a:rPr lang="en-US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Youyou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Tu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ancient literature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640 recipes, tested against </a:t>
            </a:r>
            <a:r>
              <a:rPr lang="en-US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</a:t>
            </a:r>
            <a:r>
              <a:rPr lang="en-US" i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berghei</a:t>
            </a:r>
            <a:endParaRPr lang="en-US" i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Sweet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warmwood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Artemisia annua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Extraction under low-temperature yielded the active compound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1971 – 100% active against parasitemia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1977 – X-ray structure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1979 – artemisinin published in ENG journal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6" algn="just"/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2015 – Nobel prize in physiology and medicine</a:t>
            </a:r>
          </a:p>
          <a:p>
            <a:pPr marL="3086100" lvl="6" indent="-342900" algn="just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Artemisinin used in combination therapies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13729"/>
          <a:stretch/>
        </p:blipFill>
        <p:spPr>
          <a:xfrm>
            <a:off x="9201466" y="540758"/>
            <a:ext cx="2336530" cy="2888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9518183" y="3475117"/>
            <a:ext cx="1703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Artemisia annua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C3984-901E-8A8E-FFD6-3B25F5A4B2E7}"/>
              </a:ext>
            </a:extLst>
          </p:cNvPr>
          <p:cNvSpPr txBox="1"/>
          <p:nvPr/>
        </p:nvSpPr>
        <p:spPr>
          <a:xfrm>
            <a:off x="5443926" y="125309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+mj-lt"/>
              </a:rPr>
              <a:t>Artemisinin</a:t>
            </a:r>
            <a:endParaRPr lang="cs-CZ" sz="2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2DB7-14BB-0345-A78B-72585A7CE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40" y="3249514"/>
            <a:ext cx="2064915" cy="2806165"/>
          </a:xfrm>
          <a:prstGeom prst="rect">
            <a:avLst/>
          </a:prstGeom>
        </p:spPr>
      </p:pic>
      <p:pic>
        <p:nvPicPr>
          <p:cNvPr id="12" name="Picture 2" descr="Artemisinin.svg">
            <a:extLst>
              <a:ext uri="{FF2B5EF4-FFF2-40B4-BE49-F238E27FC236}">
                <a16:creationId xmlns:a16="http://schemas.microsoft.com/office/drawing/2014/main" id="{BA25FF9F-8492-15E8-A199-472E5096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17" y="4020877"/>
            <a:ext cx="2351088" cy="21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5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0"/>
    </mc:Choice>
    <mc:Fallback xmlns="">
      <p:transition spd="slow" advTm="6746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C2CF05-FBA9-4BAC-923F-508B6FECF054}"/>
              </a:ext>
            </a:extLst>
          </p:cNvPr>
          <p:cNvSpPr txBox="1"/>
          <p:nvPr/>
        </p:nvSpPr>
        <p:spPr>
          <a:xfrm>
            <a:off x="5443926" y="125309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+mj-lt"/>
              </a:rPr>
              <a:t>Artemisinin</a:t>
            </a:r>
            <a:endParaRPr lang="cs-CZ" sz="2400" dirty="0"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03732" y="778586"/>
            <a:ext cx="1151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ART reacts with accessible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heme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and as a result, generate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which is a potentially damaging agent. A portion of ART gets into mitochondria, where mitochondrial dysfunctions occur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0EBFC3-4D3F-49E9-8B20-2F0E891B9E6C}"/>
              </a:ext>
            </a:extLst>
          </p:cNvPr>
          <p:cNvSpPr txBox="1"/>
          <p:nvPr/>
        </p:nvSpPr>
        <p:spPr>
          <a:xfrm>
            <a:off x="299559" y="6238481"/>
            <a:ext cx="1053994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202122"/>
                </a:solidFill>
                <a:latin typeface="+mj-lt"/>
              </a:rPr>
              <a:t>Artesunate</a:t>
            </a:r>
            <a:r>
              <a:rPr lang="en-US" dirty="0">
                <a:solidFill>
                  <a:srgbClr val="202122"/>
                </a:solidFill>
                <a:latin typeface="+mj-lt"/>
              </a:rPr>
              <a:t> ←</a:t>
            </a:r>
            <a:r>
              <a:rPr lang="cs-CZ" dirty="0">
                <a:solidFill>
                  <a:srgbClr val="202122"/>
                </a:solidFill>
                <a:latin typeface="+mj-lt"/>
              </a:rPr>
              <a:t> the most widely used derivate of artemisinin</a:t>
            </a:r>
            <a:r>
              <a:rPr lang="en-US" dirty="0">
                <a:solidFill>
                  <a:srgbClr val="202122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202122"/>
                </a:solidFill>
                <a:latin typeface="+mj-lt"/>
              </a:rPr>
              <a:t>hydrophylic</a:t>
            </a:r>
            <a:endParaRPr lang="cs-CZ" dirty="0">
              <a:solidFill>
                <a:srgbClr val="20212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DCD41-59B5-0C26-0CBB-607302DA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61" y="1775950"/>
            <a:ext cx="5308337" cy="4111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C643A-50DF-4DAF-F161-C0E944A06D65}"/>
              </a:ext>
            </a:extLst>
          </p:cNvPr>
          <p:cNvSpPr txBox="1"/>
          <p:nvPr/>
        </p:nvSpPr>
        <p:spPr>
          <a:xfrm>
            <a:off x="8247927" y="3601813"/>
            <a:ext cx="39440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696969"/>
                </a:solidFill>
                <a:latin typeface="FreeSerif"/>
              </a:rPr>
              <a:t>ATS simultaneously interferes with ① redox homeostasis, ② lipid metabolism,</a:t>
            </a:r>
          </a:p>
          <a:p>
            <a:pPr algn="l"/>
            <a:r>
              <a:rPr lang="en-US" sz="1800" b="0" i="0" u="none" strike="noStrike" baseline="0" dirty="0">
                <a:solidFill>
                  <a:srgbClr val="696969"/>
                </a:solidFill>
                <a:latin typeface="FreeSerif"/>
              </a:rPr>
              <a:t>and ③ protein synthesis in P. falciparum to exert antimalarial effects by targeting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696969"/>
                </a:solidFill>
                <a:latin typeface="FreeSerif"/>
              </a:rPr>
              <a:t>several essential proteins. DV: digestive vacuole; HZ: hemozoin; Mito: mitochondrion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LOS Medicine: The Activities of Current Antimalarial Drugs on the Life  Cycle Stages of Plasmodium: A Comparative Study with Human and Rodent  Parasites">
            <a:extLst>
              <a:ext uri="{FF2B5EF4-FFF2-40B4-BE49-F238E27FC236}">
                <a16:creationId xmlns:a16="http://schemas.microsoft.com/office/drawing/2014/main" id="{B012B06E-CC90-4F6F-B7EC-77B5ED311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88" y="831523"/>
            <a:ext cx="6441489" cy="57799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3">
            <a:extLst>
              <a:ext uri="{FF2B5EF4-FFF2-40B4-BE49-F238E27FC236}">
                <a16:creationId xmlns:a16="http://schemas.microsoft.com/office/drawing/2014/main" id="{D9484C3D-EFB8-52AF-C230-C0A5411B16AA}"/>
              </a:ext>
            </a:extLst>
          </p:cNvPr>
          <p:cNvSpPr/>
          <p:nvPr/>
        </p:nvSpPr>
        <p:spPr>
          <a:xfrm>
            <a:off x="4672004" y="0"/>
            <a:ext cx="3175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Malaria treatment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5157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0"/>
    </mc:Choice>
    <mc:Fallback xmlns="">
      <p:transition spd="slow" advTm="130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631504" y="116633"/>
            <a:ext cx="856895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 AGAINST MALARIA </a:t>
            </a:r>
          </a:p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only approved vaccine as of 2015 is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RTS,S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trade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name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Mosquirix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requires four injections, and has a relatively low efficacy</a:t>
            </a: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consists of the </a:t>
            </a:r>
            <a:r>
              <a:rPr lang="en-US" sz="20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falciparum </a:t>
            </a:r>
            <a:r>
              <a:rPr lang="en-US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circumsporozoite</a:t>
            </a: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protein (CSP)</a:t>
            </a:r>
            <a:endParaRPr lang="cs-CZ" sz="2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PfSPZ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candidate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malaria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non-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replicating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irradiated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whole</a:t>
            </a:r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sporozoites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16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PfSPZ</a:t>
            </a:r>
            <a:r>
              <a:rPr lang="cs-CZ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cs-CZ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cs-CZ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acronym</a:t>
            </a:r>
            <a:r>
              <a:rPr lang="cs-CZ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sz="1600" i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Plasmodium</a:t>
            </a:r>
            <a:r>
              <a:rPr lang="cs-CZ" sz="16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falciparum</a:t>
            </a:r>
            <a:r>
              <a:rPr lang="cs-CZ" sz="16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(Pf) and sporozoites (SPZ)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2430" t="-1101" r="-1519" b="77997"/>
          <a:stretch/>
        </p:blipFill>
        <p:spPr>
          <a:xfrm>
            <a:off x="1764748" y="1678429"/>
            <a:ext cx="8424000" cy="1508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b="48870"/>
          <a:stretch/>
        </p:blipFill>
        <p:spPr>
          <a:xfrm>
            <a:off x="1764748" y="3284984"/>
            <a:ext cx="8424000" cy="22289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568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8"/>
    </mc:Choice>
    <mc:Fallback xmlns="">
      <p:transition spd="slow" advTm="387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1" y="615355"/>
            <a:ext cx="7305675" cy="56292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8289" y="220804"/>
            <a:ext cx="85689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 AGAINST MALARIA </a:t>
            </a:r>
          </a:p>
          <a:p>
            <a:pPr algn="just"/>
            <a:endParaRPr lang="cs-CZ" sz="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transmission-blocking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</a:t>
            </a:r>
            <a:endParaRPr lang="cs-CZ" sz="2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anti-</a:t>
            </a: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infection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 algn="just">
              <a:buFont typeface="Calibri Light" panose="020F0302020204030204" pitchFamily="34" charset="0"/>
              <a:buChar char="›"/>
            </a:pP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(RTS,S and </a:t>
            </a:r>
            <a:r>
              <a:rPr lang="cs-CZ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pfSPZ</a:t>
            </a:r>
            <a:r>
              <a:rPr lang="cs-CZ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anti-</a:t>
            </a: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</a:t>
            </a:r>
            <a:endParaRPr lang="cs-CZ" sz="2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Calibri Light" panose="020F0302020204030204" pitchFamily="34" charset="0"/>
              <a:buChar char="›"/>
            </a:pP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5"/>
    </mc:Choice>
    <mc:Fallback xmlns="">
      <p:transition spd="slow" advTm="5890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556793"/>
            <a:ext cx="6213665" cy="42610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Ã½sledek obrÃ¡zku pro bed nets malar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8" t="13519" r="19607" b="20574"/>
          <a:stretch/>
        </p:blipFill>
        <p:spPr bwMode="auto">
          <a:xfrm>
            <a:off x="7948876" y="1556792"/>
            <a:ext cx="2611621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631504" y="332656"/>
            <a:ext cx="885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Treating bed nets with antimalarial compound blocks parasite from developing in mosquitoes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2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atovaquone</a:t>
            </a:r>
            <a:r>
              <a:rPr lang="cs-CZ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638896" y="5980105"/>
            <a:ext cx="8856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treatment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insecticides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290450" y="5817799"/>
            <a:ext cx="2198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i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Anopheles</a:t>
            </a:r>
            <a:r>
              <a:rPr lang="cs-CZ" sz="2000" b="1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i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gambiae</a:t>
            </a:r>
            <a:endParaRPr lang="cs-CZ" sz="2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b="25213"/>
          <a:stretch/>
        </p:blipFill>
        <p:spPr>
          <a:xfrm>
            <a:off x="7948875" y="4527411"/>
            <a:ext cx="2602286" cy="12903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9"/>
    </mc:Choice>
    <mc:Fallback xmlns="">
      <p:transition spd="slow" advTm="1598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5DC060-E750-9780-5F58-B249D633D459}"/>
              </a:ext>
            </a:extLst>
          </p:cNvPr>
          <p:cNvSpPr txBox="1"/>
          <p:nvPr/>
        </p:nvSpPr>
        <p:spPr>
          <a:xfrm>
            <a:off x="4654740" y="100932"/>
            <a:ext cx="472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African Trypanosomes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5B749-4670-65B1-9494-4A4AACAB1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40" t="33226" r="15485" b="13268"/>
          <a:stretch/>
        </p:blipFill>
        <p:spPr>
          <a:xfrm>
            <a:off x="4407967" y="2537358"/>
            <a:ext cx="7026026" cy="37660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FD1813-C6E3-8319-F52E-1B386AB3D999}"/>
              </a:ext>
            </a:extLst>
          </p:cNvPr>
          <p:cNvSpPr txBox="1"/>
          <p:nvPr/>
        </p:nvSpPr>
        <p:spPr>
          <a:xfrm>
            <a:off x="9309480" y="6510847"/>
            <a:ext cx="2882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Adapted from Lukeš et al., 2022. Trends in </a:t>
            </a:r>
            <a:r>
              <a:rPr lang="en-US" sz="1000" i="1" dirty="0" err="1"/>
              <a:t>Parasitol</a:t>
            </a:r>
            <a:r>
              <a:rPr lang="en-US" sz="1000" i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EA87D-F0B8-16C7-55E2-C2D391437EAA}"/>
              </a:ext>
            </a:extLst>
          </p:cNvPr>
          <p:cNvSpPr txBox="1"/>
          <p:nvPr/>
        </p:nvSpPr>
        <p:spPr>
          <a:xfrm>
            <a:off x="190749" y="949813"/>
            <a:ext cx="9347495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Trypanosoma brucei </a:t>
            </a:r>
            <a:r>
              <a:rPr lang="en-US" i="1" dirty="0"/>
              <a:t>(T. b. brucei, T. b. </a:t>
            </a:r>
            <a:r>
              <a:rPr lang="en-US" i="1" dirty="0" err="1"/>
              <a:t>gambiense</a:t>
            </a:r>
            <a:r>
              <a:rPr lang="en-US" i="1" dirty="0"/>
              <a:t>, T. b. rhodesiense, T. b. </a:t>
            </a:r>
            <a:r>
              <a:rPr lang="en-US" i="1" dirty="0" err="1"/>
              <a:t>evansi</a:t>
            </a:r>
            <a:r>
              <a:rPr lang="en-US" i="1" dirty="0"/>
              <a:t>, T. b. </a:t>
            </a:r>
            <a:r>
              <a:rPr lang="en-US" i="1" dirty="0" err="1"/>
              <a:t>equiperdum</a:t>
            </a:r>
            <a:r>
              <a:rPr lang="en-US" i="1" dirty="0"/>
              <a:t>)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congolense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T. vivax</a:t>
            </a:r>
          </a:p>
          <a:p>
            <a:pPr marL="285750" indent="-285750">
              <a:buFontTx/>
              <a:buChar char="-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Human African Trypanosomiasis (HAT)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36 African states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 millions in affected areas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Always lethal if untreated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Animal African Trypanosomiasis (AAT)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 loos of livestock products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Loss of crop productivity due to loss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of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anmals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draught power</a:t>
            </a:r>
          </a:p>
        </p:txBody>
      </p: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9A547224-86E9-9175-E0AD-EBA39D119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37428" r="10389" b="30764"/>
          <a:stretch/>
        </p:blipFill>
        <p:spPr>
          <a:xfrm>
            <a:off x="246778" y="4531089"/>
            <a:ext cx="3030668" cy="19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7899" y="878729"/>
            <a:ext cx="109859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cs-CZ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Hematozoa</a:t>
            </a:r>
            <a:endParaRPr lang="cs-CZ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many species were discovered in various hosts and classified</a:t>
            </a: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mammals ~ 50 species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; b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irds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~ 40 species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reptiles ~ 60 species</a:t>
            </a: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five species that regularly infect human</a:t>
            </a:r>
            <a:endParaRPr lang="cs-CZ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vivax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P. falciparum, 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malariae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ovale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knowlesi</a:t>
            </a:r>
            <a:endParaRPr lang="cs-CZ" b="1" i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120831" y="101228"/>
            <a:ext cx="21707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Plasmodium</a:t>
            </a:r>
            <a:endParaRPr lang="en-US" sz="3200" b="1" i="1" dirty="0"/>
          </a:p>
        </p:txBody>
      </p:sp>
      <p:sp>
        <p:nvSpPr>
          <p:cNvPr id="14" name="Obdélník 13"/>
          <p:cNvSpPr/>
          <p:nvPr/>
        </p:nvSpPr>
        <p:spPr bwMode="auto">
          <a:xfrm>
            <a:off x="7320871" y="5552390"/>
            <a:ext cx="464781" cy="453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0" t="3463" r="48512" b="6111"/>
          <a:stretch/>
        </p:blipFill>
        <p:spPr bwMode="auto">
          <a:xfrm rot="5400000" flipH="1" flipV="1">
            <a:off x="8520695" y="95593"/>
            <a:ext cx="1018936" cy="56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Ã½sledek obrÃ¡zku pro samec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302" y="3213437"/>
            <a:ext cx="186510" cy="1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388" y="3063176"/>
            <a:ext cx="274713" cy="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282D4A81-B1E2-951B-DF3D-D6C80E2F4546}"/>
              </a:ext>
            </a:extLst>
          </p:cNvPr>
          <p:cNvSpPr/>
          <p:nvPr/>
        </p:nvSpPr>
        <p:spPr>
          <a:xfrm>
            <a:off x="508947" y="3555478"/>
            <a:ext cx="10985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Malaria</a:t>
            </a:r>
            <a:endParaRPr lang="en-US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249 millions cases worldwide (2022)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608 000 deaths (80% of being five and under)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Mainly in sub-Saharan Africa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Every minute a child dies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Associated with poverty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Negative effect on economic development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12 billions USD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46AD2-F3C8-C308-1F30-A7EDCFEB5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263" y="3677239"/>
            <a:ext cx="2639995" cy="267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5D233-8223-74DD-2B6B-B3DA5009E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595" y="3748204"/>
            <a:ext cx="2276793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0"/>
    </mc:Choice>
    <mc:Fallback xmlns="">
      <p:transition spd="slow" advTm="537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AE430-F0D8-A144-AAF1-0027844B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55" y="2133642"/>
            <a:ext cx="1988914" cy="1635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6C5A1-BB30-444B-AEC2-6BD42BD35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10"/>
          <a:stretch/>
        </p:blipFill>
        <p:spPr>
          <a:xfrm>
            <a:off x="6733060" y="1837472"/>
            <a:ext cx="5343525" cy="3472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2DF27-8980-F689-FD20-AD33B400BA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4098" name="Picture 2" descr="PARTITION">
            <a:extLst>
              <a:ext uri="{FF2B5EF4-FFF2-40B4-BE49-F238E27FC236}">
                <a16:creationId xmlns:a16="http://schemas.microsoft.com/office/drawing/2014/main" id="{5FD169A0-6374-0D4A-9F1C-51677761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22" y="2008571"/>
            <a:ext cx="4009739" cy="457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8DC594-15B2-7E16-57BF-45E6DF270FD0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A1444-E30F-5FEC-FA62-562A29362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8" name="Picture 2" descr="INSTITUTE OF PARASITOLOGY">
            <a:extLst>
              <a:ext uri="{FF2B5EF4-FFF2-40B4-BE49-F238E27FC236}">
                <a16:creationId xmlns:a16="http://schemas.microsoft.com/office/drawing/2014/main" id="{B4CC320A-BECD-89E2-8E75-5FDBC84C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17043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15B1B-09E2-24C6-5CF6-C84885ACAEC7}"/>
              </a:ext>
            </a:extLst>
          </p:cNvPr>
          <p:cNvSpPr txBox="1"/>
          <p:nvPr/>
        </p:nvSpPr>
        <p:spPr>
          <a:xfrm>
            <a:off x="3714693" y="154110"/>
            <a:ext cx="562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First accounts of sleeping sickness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BCEA6-F8E1-7CED-9725-ACEEF41AA11B}"/>
              </a:ext>
            </a:extLst>
          </p:cNvPr>
          <p:cNvSpPr txBox="1"/>
          <p:nvPr/>
        </p:nvSpPr>
        <p:spPr>
          <a:xfrm>
            <a:off x="115415" y="3831792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Winterbottom </a:t>
            </a:r>
            <a:r>
              <a:rPr lang="en-US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syndrom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D76FA-9556-3AE4-3298-09F86E53D12C}"/>
              </a:ext>
            </a:extLst>
          </p:cNvPr>
          <p:cNvSpPr txBox="1"/>
          <p:nvPr/>
        </p:nvSpPr>
        <p:spPr>
          <a:xfrm>
            <a:off x="2548622" y="1501476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Colonization of Africa</a:t>
            </a: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63F8A-CCDF-721F-B16B-88D73F07A444}"/>
              </a:ext>
            </a:extLst>
          </p:cNvPr>
          <p:cNvSpPr txBox="1"/>
          <p:nvPr/>
        </p:nvSpPr>
        <p:spPr>
          <a:xfrm>
            <a:off x="217255" y="154764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Slave trade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875DC-973A-66D8-4A6C-AD9BF9AC6479}"/>
              </a:ext>
            </a:extLst>
          </p:cNvPr>
          <p:cNvSpPr txBox="1"/>
          <p:nvPr/>
        </p:nvSpPr>
        <p:spPr>
          <a:xfrm>
            <a:off x="6820605" y="5342021"/>
            <a:ext cx="5309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SLEEPING SICKNESS: Cutting a continent out from under him. </a:t>
            </a:r>
          </a:p>
          <a:p>
            <a:r>
              <a:rPr lang="en-GB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political cartoon made by Gordon Ross (''Puck'' magazine), United States, October 1911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61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AE430-F0D8-A144-AAF1-0027844B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55" y="2133642"/>
            <a:ext cx="1988914" cy="1635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2DF27-8980-F689-FD20-AD33B400B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4098" name="Picture 2" descr="PARTITION">
            <a:extLst>
              <a:ext uri="{FF2B5EF4-FFF2-40B4-BE49-F238E27FC236}">
                <a16:creationId xmlns:a16="http://schemas.microsoft.com/office/drawing/2014/main" id="{5FD169A0-6374-0D4A-9F1C-51677761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22" y="2008571"/>
            <a:ext cx="4009739" cy="457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8DC594-15B2-7E16-57BF-45E6DF270FD0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A1444-E30F-5FEC-FA62-562A29362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8" name="Picture 2" descr="INSTITUTE OF PARASITOLOGY">
            <a:extLst>
              <a:ext uri="{FF2B5EF4-FFF2-40B4-BE49-F238E27FC236}">
                <a16:creationId xmlns:a16="http://schemas.microsoft.com/office/drawing/2014/main" id="{B4CC320A-BECD-89E2-8E75-5FDBC84C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17043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15B1B-09E2-24C6-5CF6-C84885ACAEC7}"/>
              </a:ext>
            </a:extLst>
          </p:cNvPr>
          <p:cNvSpPr txBox="1"/>
          <p:nvPr/>
        </p:nvSpPr>
        <p:spPr>
          <a:xfrm>
            <a:off x="3714693" y="154110"/>
            <a:ext cx="562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First accounts of sleeping sickness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BCEA6-F8E1-7CED-9725-ACEEF41AA11B}"/>
              </a:ext>
            </a:extLst>
          </p:cNvPr>
          <p:cNvSpPr txBox="1"/>
          <p:nvPr/>
        </p:nvSpPr>
        <p:spPr>
          <a:xfrm>
            <a:off x="115415" y="3831792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Winterbottom </a:t>
            </a:r>
            <a:r>
              <a:rPr lang="en-US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syndrom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D76FA-9556-3AE4-3298-09F86E53D12C}"/>
              </a:ext>
            </a:extLst>
          </p:cNvPr>
          <p:cNvSpPr txBox="1"/>
          <p:nvPr/>
        </p:nvSpPr>
        <p:spPr>
          <a:xfrm>
            <a:off x="2548622" y="1501476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Colonization of Africa</a:t>
            </a: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63F8A-CCDF-721F-B16B-88D73F07A444}"/>
              </a:ext>
            </a:extLst>
          </p:cNvPr>
          <p:cNvSpPr txBox="1"/>
          <p:nvPr/>
        </p:nvSpPr>
        <p:spPr>
          <a:xfrm>
            <a:off x="217255" y="154764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Slave trade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1966CE-55E0-6336-097D-735C0F75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74" y="2008570"/>
            <a:ext cx="5062689" cy="25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BA9582-4E16-8B22-743C-36A5E07F5D7B}"/>
              </a:ext>
            </a:extLst>
          </p:cNvPr>
          <p:cNvSpPr txBox="1"/>
          <p:nvPr/>
        </p:nvSpPr>
        <p:spPr>
          <a:xfrm>
            <a:off x="6659364" y="1503015"/>
            <a:ext cx="5384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400" b="1" baseline="30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epidemic killed 250,000 Ugandans</a:t>
            </a: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7184BC-0709-EC85-6366-6161DC031470}"/>
              </a:ext>
            </a:extLst>
          </p:cNvPr>
          <p:cNvSpPr txBox="1"/>
          <p:nvPr/>
        </p:nvSpPr>
        <p:spPr>
          <a:xfrm>
            <a:off x="7924800" y="4595380"/>
            <a:ext cx="6320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effectLst/>
                <a:latin typeface="Roboto" panose="02000000000000000000" pitchFamily="2" charset="0"/>
              </a:rPr>
              <a:t> ILLUSTRATIONS BY IVAN SENYONJO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62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0BE59-824C-A94B-964C-B86317DD2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19" y="1131823"/>
            <a:ext cx="3155106" cy="4748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04271-E421-F331-D0A9-A3BB09E75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228"/>
          <a:stretch/>
        </p:blipFill>
        <p:spPr>
          <a:xfrm>
            <a:off x="7255873" y="3023242"/>
            <a:ext cx="4534769" cy="3619099"/>
          </a:xfrm>
          <a:prstGeom prst="rect">
            <a:avLst/>
          </a:prstGeom>
        </p:spPr>
      </p:pic>
      <p:pic>
        <p:nvPicPr>
          <p:cNvPr id="2050" name="Picture 2" descr="Female symbol - Free signaling icons">
            <a:extLst>
              <a:ext uri="{FF2B5EF4-FFF2-40B4-BE49-F238E27FC236}">
                <a16:creationId xmlns:a16="http://schemas.microsoft.com/office/drawing/2014/main" id="{A7F3F7FF-E36E-BA62-9852-DAD4B7F0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18" y="3547501"/>
            <a:ext cx="405915" cy="4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le symbol - Free signs icons">
            <a:extLst>
              <a:ext uri="{FF2B5EF4-FFF2-40B4-BE49-F238E27FC236}">
                <a16:creationId xmlns:a16="http://schemas.microsoft.com/office/drawing/2014/main" id="{F1767CD6-27CD-D9F4-A9B9-0A1FFFB5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29" y="3548697"/>
            <a:ext cx="405915" cy="4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C02A58-4529-01FB-2DF3-AB5A803586C3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7E1B9-0681-A0B2-1B17-266B754892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8" name="Picture 2" descr="INSTITUTE OF PARASITOLOGY">
            <a:extLst>
              <a:ext uri="{FF2B5EF4-FFF2-40B4-BE49-F238E27FC236}">
                <a16:creationId xmlns:a16="http://schemas.microsoft.com/office/drawing/2014/main" id="{4C744383-DC85-3C78-15B3-F18060A8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17043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DBA42-431A-7349-179E-DD696A22EC18}"/>
              </a:ext>
            </a:extLst>
          </p:cNvPr>
          <p:cNvSpPr txBox="1"/>
          <p:nvPr/>
        </p:nvSpPr>
        <p:spPr>
          <a:xfrm>
            <a:off x="3662916" y="98665"/>
            <a:ext cx="562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 discovery of 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Trypanosoma  brucei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FC063-C2E9-720A-EF08-CA4C9FB25169}"/>
              </a:ext>
            </a:extLst>
          </p:cNvPr>
          <p:cNvSpPr txBox="1"/>
          <p:nvPr/>
        </p:nvSpPr>
        <p:spPr>
          <a:xfrm>
            <a:off x="3665510" y="1401139"/>
            <a:ext cx="7326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David and Mary Bruce (1855 – 1931]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Scottish pathologist and microbiologist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1894 – sent to Zululand to investigate an outbreak of nagana (the fly disease)</a:t>
            </a:r>
          </a:p>
        </p:txBody>
      </p:sp>
      <p:pic>
        <p:nvPicPr>
          <p:cNvPr id="3074" name="Picture 2" descr="Michaël Smorowski on Twitter: &quot;From my collection, two Zululand QV #stamps.  #Zululand (see map) has a complex and rich history. 1887: British defeated  the Zulus and annexed Zululand =&amp;gt; creation of a">
            <a:extLst>
              <a:ext uri="{FF2B5EF4-FFF2-40B4-BE49-F238E27FC236}">
                <a16:creationId xmlns:a16="http://schemas.microsoft.com/office/drawing/2014/main" id="{4CA4C046-7C0E-BFCD-1374-6807959B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901" y="2989650"/>
            <a:ext cx="2851284" cy="18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43E83C-B694-BC34-7C64-EF6C245E3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7463" y="5062359"/>
            <a:ext cx="1898386" cy="1243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5E6764-07A9-5CEA-534C-8613736B1EF1}"/>
              </a:ext>
            </a:extLst>
          </p:cNvPr>
          <p:cNvSpPr txBox="1"/>
          <p:nvPr/>
        </p:nvSpPr>
        <p:spPr>
          <a:xfrm>
            <a:off x="7242262" y="2463716"/>
            <a:ext cx="10486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T. b. brucei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9BD0F-C807-55B3-3882-93C5A8CB3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32" y="613604"/>
            <a:ext cx="10533659" cy="70224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31AE46-B1B8-93D6-6E57-AFFFAAA0C316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2" descr="INSTITUTE OF PARASITOLOGY">
            <a:extLst>
              <a:ext uri="{FF2B5EF4-FFF2-40B4-BE49-F238E27FC236}">
                <a16:creationId xmlns:a16="http://schemas.microsoft.com/office/drawing/2014/main" id="{95DC7082-CFCD-96B8-040D-D42CDD785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17043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A83EB3-4881-700B-83F5-67906FBB10E9}"/>
              </a:ext>
            </a:extLst>
          </p:cNvPr>
          <p:cNvSpPr txBox="1"/>
          <p:nvPr/>
        </p:nvSpPr>
        <p:spPr>
          <a:xfrm>
            <a:off x="3662916" y="98665"/>
            <a:ext cx="562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 discovery of 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Trypanosoma  brucei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C3CD1B-1EAC-A703-681D-6C51009708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7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B5130F-C60B-D5EE-776D-30DAAA0B0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2160" r="9394" b="21096"/>
          <a:stretch/>
        </p:blipFill>
        <p:spPr>
          <a:xfrm>
            <a:off x="3278820" y="1679749"/>
            <a:ext cx="8155173" cy="5374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9ABCC1-A9ED-D3D9-5191-43272858ACFA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 descr="INSTITUTE OF PARASITOLOGY">
            <a:extLst>
              <a:ext uri="{FF2B5EF4-FFF2-40B4-BE49-F238E27FC236}">
                <a16:creationId xmlns:a16="http://schemas.microsoft.com/office/drawing/2014/main" id="{2C2EBA40-9803-B501-AC21-8D03E6FD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0CCA9-E0CF-53E4-6838-2BF609DFF918}"/>
              </a:ext>
            </a:extLst>
          </p:cNvPr>
          <p:cNvSpPr txBox="1"/>
          <p:nvPr/>
        </p:nvSpPr>
        <p:spPr>
          <a:xfrm>
            <a:off x="4231799" y="259320"/>
            <a:ext cx="65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Two species, two diseases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75057A-5EED-EC72-327F-FA72D34EBC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975FE-DAC6-68EE-52B7-B981C40018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081" t="20387" r="7994" b="14707"/>
          <a:stretch/>
        </p:blipFill>
        <p:spPr>
          <a:xfrm>
            <a:off x="249153" y="1829039"/>
            <a:ext cx="2623146" cy="25303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A44F80-684A-7559-A62B-79DCF34EBC92}"/>
              </a:ext>
            </a:extLst>
          </p:cNvPr>
          <p:cNvSpPr txBox="1"/>
          <p:nvPr/>
        </p:nvSpPr>
        <p:spPr>
          <a:xfrm>
            <a:off x="217255" y="4344578"/>
            <a:ext cx="63210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Brun et al., Lancet 2010, 375:148-159</a:t>
            </a: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30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C1F5A2-30E2-8145-864D-1A616A6F5A2B}"/>
              </a:ext>
            </a:extLst>
          </p:cNvPr>
          <p:cNvSpPr txBox="1"/>
          <p:nvPr/>
        </p:nvSpPr>
        <p:spPr>
          <a:xfrm>
            <a:off x="2699" y="1486808"/>
            <a:ext cx="37778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Paul Ehrlich (1854 – 1915) </a:t>
            </a:r>
          </a:p>
        </p:txBody>
      </p:sp>
      <p:pic>
        <p:nvPicPr>
          <p:cNvPr id="8" name="Picture 2" descr="http://t1.gstatic.com/images?q=tbn:ANd9GcRlQFE2fsi1tZDxEFBLVtM44MhKjybAL1mtqO8tm1-3aEepjDE&amp;t=1&amp;usg=__-ejt7sPh7U5-5ayRpbpmMuOfxao=">
            <a:extLst>
              <a:ext uri="{FF2B5EF4-FFF2-40B4-BE49-F238E27FC236}">
                <a16:creationId xmlns:a16="http://schemas.microsoft.com/office/drawing/2014/main" id="{AA66E310-A581-214B-A666-44B998B6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13" y="2129177"/>
            <a:ext cx="29718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AABE82-0F68-3C42-A7BA-C1315558011D}"/>
              </a:ext>
            </a:extLst>
          </p:cNvPr>
          <p:cNvSpPr txBox="1"/>
          <p:nvPr/>
        </p:nvSpPr>
        <p:spPr>
          <a:xfrm>
            <a:off x="5122334" y="194451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ADD58-845E-0345-A05E-E148F2912721}"/>
              </a:ext>
            </a:extLst>
          </p:cNvPr>
          <p:cNvSpPr txBox="1"/>
          <p:nvPr/>
        </p:nvSpPr>
        <p:spPr>
          <a:xfrm>
            <a:off x="3780528" y="2003022"/>
            <a:ext cx="5414516" cy="746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 the so-called father of the modern chemotherapy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 original proponent of the “magic bullet”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 1900s - first synthetic drug </a:t>
            </a:r>
          </a:p>
          <a:p>
            <a:pPr>
              <a:lnSpc>
                <a:spcPct val="120000"/>
              </a:lnSpc>
            </a:pPr>
            <a:endParaRPr lang="en-US" b="1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1905 – Atoxyl (toxic side effects – blindness)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1922 – Suramin (1</a:t>
            </a:r>
            <a:r>
              <a:rPr lang="en-US" baseline="30000" dirty="0"/>
              <a:t>st</a:t>
            </a:r>
            <a:r>
              <a:rPr lang="en-US" dirty="0"/>
              <a:t> stage, </a:t>
            </a:r>
            <a:r>
              <a:rPr lang="en-US" dirty="0" err="1"/>
              <a:t>T.b.</a:t>
            </a:r>
            <a:r>
              <a:rPr lang="en-US" dirty="0"/>
              <a:t> rhodesiense, IV)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1937 – Pentamidine (1</a:t>
            </a:r>
            <a:r>
              <a:rPr lang="en-US" baseline="30000" dirty="0"/>
              <a:t>st</a:t>
            </a:r>
            <a:r>
              <a:rPr lang="en-US" dirty="0"/>
              <a:t> stage, T. b. </a:t>
            </a:r>
            <a:r>
              <a:rPr lang="en-US" dirty="0" err="1"/>
              <a:t>gambiense</a:t>
            </a:r>
            <a:r>
              <a:rPr lang="en-US" dirty="0"/>
              <a:t>, IM)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1949 – </a:t>
            </a:r>
            <a:r>
              <a:rPr lang="en-US" dirty="0" err="1"/>
              <a:t>Melarsoprol</a:t>
            </a:r>
            <a:r>
              <a:rPr lang="en-US" dirty="0"/>
              <a:t> (2</a:t>
            </a:r>
            <a:r>
              <a:rPr lang="en-US" baseline="30000" dirty="0"/>
              <a:t>nd</a:t>
            </a:r>
            <a:r>
              <a:rPr lang="en-US" dirty="0"/>
              <a:t> stage of the disease, highly toxic, IV)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b="1" dirty="0"/>
              <a:t> Nobel prize for medicine 1908  </a:t>
            </a:r>
          </a:p>
          <a:p>
            <a:endParaRPr lang="en-US" dirty="0"/>
          </a:p>
        </p:txBody>
      </p:sp>
      <p:pic>
        <p:nvPicPr>
          <p:cNvPr id="11" name="Picture 6" descr="File:Salvarsan-montage.png">
            <a:hlinkClick r:id="rId4"/>
            <a:extLst>
              <a:ext uri="{FF2B5EF4-FFF2-40B4-BE49-F238E27FC236}">
                <a16:creationId xmlns:a16="http://schemas.microsoft.com/office/drawing/2014/main" id="{BD67E1D9-DE70-D045-8A57-1D6EAFE9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60494" r="46931"/>
          <a:stretch>
            <a:fillRect/>
          </a:stretch>
        </p:blipFill>
        <p:spPr bwMode="auto">
          <a:xfrm>
            <a:off x="9290506" y="2129177"/>
            <a:ext cx="2192980" cy="19868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622AC7-A559-1046-B3D4-27BDC08B35FF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INSTITUTE OF PARASITOLOGY">
            <a:extLst>
              <a:ext uri="{FF2B5EF4-FFF2-40B4-BE49-F238E27FC236}">
                <a16:creationId xmlns:a16="http://schemas.microsoft.com/office/drawing/2014/main" id="{62D0681B-B2C7-6439-E32F-DDC79DF8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67DB6-E41F-6914-52E2-526FDAA4A7D1}"/>
              </a:ext>
            </a:extLst>
          </p:cNvPr>
          <p:cNvSpPr txBox="1"/>
          <p:nvPr/>
        </p:nvSpPr>
        <p:spPr>
          <a:xfrm>
            <a:off x="2828925" y="187762"/>
            <a:ext cx="75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Drug discovery for treating sleeping sickness  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508FDF-1745-5BD3-1E2F-C270DF4483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02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1C646-79CB-9FDA-622A-7252E637E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42" y="1769931"/>
            <a:ext cx="4119910" cy="37260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0911C9-341C-B20E-434A-FCD616D70413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2" descr="INSTITUTE OF PARASITOLOGY">
            <a:extLst>
              <a:ext uri="{FF2B5EF4-FFF2-40B4-BE49-F238E27FC236}">
                <a16:creationId xmlns:a16="http://schemas.microsoft.com/office/drawing/2014/main" id="{036A5129-CCE6-058E-47A4-5D5D99CC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FAC27-487C-6F53-8294-AD247D16A416}"/>
              </a:ext>
            </a:extLst>
          </p:cNvPr>
          <p:cNvSpPr txBox="1"/>
          <p:nvPr/>
        </p:nvSpPr>
        <p:spPr>
          <a:xfrm>
            <a:off x="3647009" y="229057"/>
            <a:ext cx="562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Epidemics and control of the disease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5FC2-96CF-CBFA-B158-0003758BB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582023-CAD0-8531-45CB-17086A0B0623}"/>
              </a:ext>
            </a:extLst>
          </p:cNvPr>
          <p:cNvSpPr txBox="1"/>
          <p:nvPr/>
        </p:nvSpPr>
        <p:spPr>
          <a:xfrm>
            <a:off x="8797906" y="3297937"/>
            <a:ext cx="33796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Anglophone colonies</a:t>
            </a:r>
          </a:p>
          <a:p>
            <a:endParaRPr lang="en-US" sz="1400" b="1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b="1" i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T. rhodesiense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Wild and domestic animals are reservoir</a:t>
            </a:r>
          </a:p>
          <a:p>
            <a:endParaRPr lang="en-US" sz="1400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vector control (spraying, traps)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bush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game destruction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chemopreventive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use of veterinary drugs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0CC26-E6BB-2612-36D0-8190FAC6EC14}"/>
              </a:ext>
            </a:extLst>
          </p:cNvPr>
          <p:cNvSpPr txBox="1"/>
          <p:nvPr/>
        </p:nvSpPr>
        <p:spPr>
          <a:xfrm>
            <a:off x="1317058" y="2521541"/>
            <a:ext cx="28405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Francophone colonies</a:t>
            </a:r>
          </a:p>
          <a:p>
            <a:endParaRPr lang="en-US" sz="1400" dirty="0">
              <a:solidFill>
                <a:srgbClr val="FF66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b="1" i="1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T. </a:t>
            </a:r>
            <a:r>
              <a:rPr lang="en-US" sz="1400" b="1" i="1" dirty="0" err="1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gambiense</a:t>
            </a:r>
            <a:endParaRPr lang="en-US" sz="1400" b="1" i="1" dirty="0">
              <a:solidFill>
                <a:srgbClr val="FF66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Humans are only reservoir</a:t>
            </a:r>
          </a:p>
          <a:p>
            <a:endParaRPr lang="en-US" sz="1400" dirty="0">
              <a:solidFill>
                <a:srgbClr val="FF66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focused on medical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 team (E. </a:t>
            </a:r>
            <a:r>
              <a:rPr lang="en-US" sz="1400" dirty="0" err="1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Jamot</a:t>
            </a:r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66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1926 – </a:t>
            </a:r>
            <a:r>
              <a:rPr lang="en-US" sz="1400" dirty="0" err="1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atoxylisation</a:t>
            </a:r>
            <a:endParaRPr lang="en-US" sz="1400" dirty="0">
              <a:solidFill>
                <a:srgbClr val="FF66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1950s – </a:t>
            </a:r>
            <a:r>
              <a:rPr lang="en-US" sz="1400" dirty="0" err="1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pentaminidiasation</a:t>
            </a:r>
            <a:r>
              <a:rPr lang="en-US" sz="1400" dirty="0">
                <a:solidFill>
                  <a:srgbClr val="FF66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(2 mill. people)</a:t>
            </a:r>
          </a:p>
          <a:p>
            <a:endParaRPr lang="en-US" sz="1400" dirty="0">
              <a:solidFill>
                <a:srgbClr val="FF66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2A4589-76A3-ACFA-8994-723774CA684D}"/>
              </a:ext>
            </a:extLst>
          </p:cNvPr>
          <p:cNvGrpSpPr>
            <a:grpSpLocks noChangeAspect="1"/>
          </p:cNvGrpSpPr>
          <p:nvPr/>
        </p:nvGrpSpPr>
        <p:grpSpPr>
          <a:xfrm>
            <a:off x="4143155" y="1769931"/>
            <a:ext cx="4372761" cy="3840480"/>
            <a:chOff x="4518836" y="2020186"/>
            <a:chExt cx="3748083" cy="33492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D66910-BD97-B3CE-88DA-652B29A77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612" t="31771" r="26324" b="29714"/>
            <a:stretch/>
          </p:blipFill>
          <p:spPr>
            <a:xfrm>
              <a:off x="4518836" y="2020186"/>
              <a:ext cx="3730001" cy="3349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5017A7-BD06-9AFB-B0E7-A8BC7A64C46E}"/>
                </a:ext>
              </a:extLst>
            </p:cNvPr>
            <p:cNvCxnSpPr/>
            <p:nvPr/>
          </p:nvCxnSpPr>
          <p:spPr>
            <a:xfrm>
              <a:off x="8238205" y="2158409"/>
              <a:ext cx="28714" cy="27017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980E70D-BE10-F126-C3F1-1C83C6301804}"/>
              </a:ext>
            </a:extLst>
          </p:cNvPr>
          <p:cNvSpPr txBox="1"/>
          <p:nvPr/>
        </p:nvSpPr>
        <p:spPr>
          <a:xfrm>
            <a:off x="7197319" y="6580779"/>
            <a:ext cx="63210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C.B. </a:t>
            </a:r>
            <a:r>
              <a:rPr lang="en-US" sz="1000" b="0" i="0" u="none" strike="noStrike" baseline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Marcondes</a:t>
            </a:r>
            <a:r>
              <a:rPr lang="en-US" sz="1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(ed.), </a:t>
            </a:r>
            <a:r>
              <a:rPr lang="en-US" sz="1000" b="0" i="1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Arthropod Borne Diseases</a:t>
            </a:r>
            <a:r>
              <a:rPr lang="en-US" sz="10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DOI 10.1007/978-3-319-13884-8_18</a:t>
            </a: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ECA99D-6140-6944-4F55-9699C309AAB4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INSTITUTE OF PARASITOLOGY">
            <a:extLst>
              <a:ext uri="{FF2B5EF4-FFF2-40B4-BE49-F238E27FC236}">
                <a16:creationId xmlns:a16="http://schemas.microsoft.com/office/drawing/2014/main" id="{ADBCE71C-AB00-CF24-F9D7-8BB86E99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D570B-36FA-CE79-3818-95155CAD14C6}"/>
              </a:ext>
            </a:extLst>
          </p:cNvPr>
          <p:cNvSpPr txBox="1"/>
          <p:nvPr/>
        </p:nvSpPr>
        <p:spPr>
          <a:xfrm>
            <a:off x="3647008" y="229057"/>
            <a:ext cx="656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First turning point and 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colloisal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failure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B0696-E6F6-D46B-FB1C-82DF19C13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02F37-1505-42D5-D2F6-CA89296C0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846" y="1649486"/>
            <a:ext cx="6976079" cy="47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6C45B2-7A39-736A-D220-6CE2BCBF86B9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 descr="INSTITUTE OF PARASITOLOGY">
            <a:extLst>
              <a:ext uri="{FF2B5EF4-FFF2-40B4-BE49-F238E27FC236}">
                <a16:creationId xmlns:a16="http://schemas.microsoft.com/office/drawing/2014/main" id="{2B8EE4BC-D1A6-BDA9-0CAB-E724BCE6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FAE2D-0010-8167-B56C-3CB6921B1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7A6B63-0BDD-3A43-9AA7-1688E8630353}"/>
              </a:ext>
            </a:extLst>
          </p:cNvPr>
          <p:cNvSpPr txBox="1">
            <a:spLocks/>
          </p:cNvSpPr>
          <p:nvPr/>
        </p:nvSpPr>
        <p:spPr>
          <a:xfrm>
            <a:off x="1965782" y="154110"/>
            <a:ext cx="878497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DNDi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- Drugs for Neglected Diseases Initiative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80D3B-0218-E445-8BCB-DE33DA91C2CC}"/>
              </a:ext>
            </a:extLst>
          </p:cNvPr>
          <p:cNvSpPr txBox="1"/>
          <p:nvPr/>
        </p:nvSpPr>
        <p:spPr>
          <a:xfrm>
            <a:off x="93505" y="4872850"/>
            <a:ext cx="48965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>
                <a:solidFill>
                  <a:schemeClr val="tx2"/>
                </a:solidFill>
              </a:rPr>
              <a:t>MISSION: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Developing drugs on a not-to-profit bases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Needs-driven portfolio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Raises awareness about lack of R&amp;D for NTDs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Strengthen R&amp;D activities in endemic countries	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5C4782-1C5E-2645-8E5B-0085DFCE0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15591" r="24622" b="12497"/>
          <a:stretch/>
        </p:blipFill>
        <p:spPr bwMode="auto">
          <a:xfrm>
            <a:off x="93505" y="1516525"/>
            <a:ext cx="387761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018AA-7DE1-E055-DC34-1600218489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167" t="10775" r="8257" b="51062"/>
          <a:stretch/>
        </p:blipFill>
        <p:spPr>
          <a:xfrm>
            <a:off x="5197963" y="3979204"/>
            <a:ext cx="6900531" cy="2205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3272F-5077-78C6-19D7-3BDC90D2C3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167" t="51372" r="8257" b="10465"/>
          <a:stretch/>
        </p:blipFill>
        <p:spPr>
          <a:xfrm>
            <a:off x="5197963" y="1516525"/>
            <a:ext cx="6900531" cy="22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10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950085" y="4576054"/>
            <a:ext cx="26429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31046D4-7EFB-4709-938D-E95B120545B9}"/>
              </a:ext>
            </a:extLst>
          </p:cNvPr>
          <p:cNvSpPr/>
          <p:nvPr/>
        </p:nvSpPr>
        <p:spPr>
          <a:xfrm>
            <a:off x="5376501" y="263401"/>
            <a:ext cx="8660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+mj-lt"/>
              </a:rPr>
              <a:t>Treatment</a:t>
            </a:r>
            <a:endParaRPr lang="cs-CZ" sz="1000" dirty="0">
              <a:latin typeface="+mj-lt"/>
            </a:endParaRPr>
          </a:p>
        </p:txBody>
      </p:sp>
      <p:pic>
        <p:nvPicPr>
          <p:cNvPr id="11266" name="Picture 2" descr="The recommended drugs in the treatment of trypanosomiasis. Chemical... |  Download Scientific Diagram">
            <a:extLst>
              <a:ext uri="{FF2B5EF4-FFF2-40B4-BE49-F238E27FC236}">
                <a16:creationId xmlns:a16="http://schemas.microsoft.com/office/drawing/2014/main" id="{91565F3F-9D26-4975-837B-5F1D1305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4" y="1233814"/>
            <a:ext cx="5704000" cy="43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AA47AA-BF80-445A-8D74-3A0CA77F7902}"/>
              </a:ext>
            </a:extLst>
          </p:cNvPr>
          <p:cNvSpPr txBox="1"/>
          <p:nvPr/>
        </p:nvSpPr>
        <p:spPr>
          <a:xfrm>
            <a:off x="6125328" y="1574870"/>
            <a:ext cx="57039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the first line treatment</a:t>
            </a:r>
            <a:r>
              <a:rPr lang="cs-CZ" sz="20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: </a:t>
            </a:r>
            <a:endParaRPr lang="en-US" sz="2000" b="1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  <a:p>
            <a:r>
              <a:rPr lang="cs-CZ" sz="2000" b="1" dirty="0">
                <a:solidFill>
                  <a:srgbClr val="C00000"/>
                </a:solidFill>
                <a:latin typeface="+mj-lt"/>
              </a:rPr>
              <a:t>Pentamidine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 (1941) resistance, ineffective against late stage</a:t>
            </a:r>
            <a:r>
              <a:rPr lang="cs-CZ" sz="2000" dirty="0">
                <a:solidFill>
                  <a:srgbClr val="222222"/>
                </a:solidFill>
                <a:latin typeface="+mj-lt"/>
              </a:rPr>
              <a:t> </a:t>
            </a:r>
            <a:endParaRPr lang="en-US" sz="2000" dirty="0">
              <a:solidFill>
                <a:srgbClr val="222222"/>
              </a:solidFill>
              <a:latin typeface="+mj-lt"/>
            </a:endParaRPr>
          </a:p>
          <a:p>
            <a:r>
              <a:rPr lang="cs-CZ" sz="2000" b="1" dirty="0">
                <a:solidFill>
                  <a:srgbClr val="C00000"/>
                </a:solidFill>
                <a:latin typeface="+mj-lt"/>
              </a:rPr>
              <a:t>Suramin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 (1921) – severe side effects</a:t>
            </a:r>
            <a:endParaRPr lang="cs-CZ" sz="2000" b="1" dirty="0">
              <a:solidFill>
                <a:srgbClr val="C00000"/>
              </a:solidFill>
              <a:latin typeface="+mj-lt"/>
            </a:endParaRPr>
          </a:p>
          <a:p>
            <a:endParaRPr lang="cs-CZ" sz="20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C726DF-BD11-4372-90FC-E4525EA7B784}"/>
              </a:ext>
            </a:extLst>
          </p:cNvPr>
          <p:cNvSpPr txBox="1"/>
          <p:nvPr/>
        </p:nvSpPr>
        <p:spPr>
          <a:xfrm>
            <a:off x="6214381" y="5157268"/>
            <a:ext cx="597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+mj-lt"/>
                <a:cs typeface="Calibri Light" panose="020F0302020204030204" pitchFamily="34" charset="0"/>
              </a:rPr>
              <a:t>Melarsoprol</a:t>
            </a:r>
            <a:r>
              <a:rPr lang="cs-CZ" sz="2000" dirty="0">
                <a:solidFill>
                  <a:srgbClr val="222222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+mj-lt"/>
                <a:cs typeface="Calibri Light" panose="020F0302020204030204" pitchFamily="34" charset="0"/>
              </a:rPr>
              <a:t>(1949) arsenic anti-freeze, sometimes fatal, only in severe cases</a:t>
            </a:r>
            <a:endParaRPr lang="cs-CZ" sz="2000" dirty="0">
              <a:latin typeface="+mj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02A25D-2E5B-4321-9BAF-12093AEB8B15}"/>
              </a:ext>
            </a:extLst>
          </p:cNvPr>
          <p:cNvSpPr txBox="1"/>
          <p:nvPr/>
        </p:nvSpPr>
        <p:spPr>
          <a:xfrm>
            <a:off x="6214381" y="3902114"/>
            <a:ext cx="55874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222222"/>
                </a:solidFill>
                <a:latin typeface="+mj-lt"/>
                <a:cs typeface="Calibri Light" panose="020F0302020204030204" pitchFamily="34" charset="0"/>
              </a:rPr>
              <a:t>the second line treatment: </a:t>
            </a:r>
            <a:endParaRPr lang="en-US" sz="2000" b="1" dirty="0">
              <a:solidFill>
                <a:srgbClr val="222222"/>
              </a:solidFill>
              <a:latin typeface="+mj-lt"/>
              <a:cs typeface="Calibri Light" panose="020F0302020204030204" pitchFamily="34" charset="0"/>
            </a:endParaRPr>
          </a:p>
          <a:p>
            <a:r>
              <a:rPr lang="cs-CZ" sz="2000" b="1" dirty="0">
                <a:solidFill>
                  <a:srgbClr val="C00000"/>
                </a:solidFill>
                <a:latin typeface="+mj-lt"/>
              </a:rPr>
              <a:t>eflornithine</a:t>
            </a:r>
            <a:r>
              <a:rPr lang="cs-CZ" sz="2000" dirty="0">
                <a:solidFill>
                  <a:srgbClr val="222222"/>
                </a:solidFill>
                <a:latin typeface="+mj-lt"/>
              </a:rPr>
              <a:t> </a:t>
            </a:r>
            <a:endParaRPr lang="en-US" sz="2000" dirty="0">
              <a:solidFill>
                <a:srgbClr val="222222"/>
              </a:solidFill>
              <a:latin typeface="+mj-lt"/>
            </a:endParaRPr>
          </a:p>
          <a:p>
            <a:r>
              <a:rPr lang="cs-CZ" sz="2000" b="1" dirty="0">
                <a:solidFill>
                  <a:srgbClr val="C00000"/>
                </a:solidFill>
                <a:latin typeface="+mj-lt"/>
              </a:rPr>
              <a:t>nifurtimox-eflornithine</a:t>
            </a:r>
            <a:r>
              <a:rPr lang="cs-CZ" sz="2000" dirty="0">
                <a:solidFill>
                  <a:srgbClr val="222222"/>
                </a:solidFill>
                <a:latin typeface="+mj-lt"/>
              </a:rPr>
              <a:t> combination treatment (NECT)</a:t>
            </a:r>
            <a:r>
              <a:rPr lang="en-US" sz="2000" dirty="0">
                <a:solidFill>
                  <a:srgbClr val="222222"/>
                </a:solidFill>
                <a:latin typeface="+mj-lt"/>
              </a:rPr>
              <a:t> </a:t>
            </a:r>
            <a:endParaRPr lang="cs-CZ" sz="2000" dirty="0">
              <a:solidFill>
                <a:srgbClr val="222222"/>
              </a:solidFill>
              <a:latin typeface="+mj-lt"/>
            </a:endParaRPr>
          </a:p>
        </p:txBody>
      </p:sp>
      <p:pic>
        <p:nvPicPr>
          <p:cNvPr id="13" name="Picture 2" descr="Suramin drug gets 'dramatic' results treating autism in children after just  one dose 100 years after it was developed">
            <a:extLst>
              <a:ext uri="{FF2B5EF4-FFF2-40B4-BE49-F238E27FC236}">
                <a16:creationId xmlns:a16="http://schemas.microsoft.com/office/drawing/2014/main" id="{8FB8D448-4C6F-4FDD-BEAB-19A6FEE56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836" r="5843" b="-1"/>
          <a:stretch/>
        </p:blipFill>
        <p:spPr bwMode="auto">
          <a:xfrm>
            <a:off x="9945958" y="2332765"/>
            <a:ext cx="1942022" cy="16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61088673-3339-489B-BF0E-C9B9D0E4EA96}"/>
              </a:ext>
            </a:extLst>
          </p:cNvPr>
          <p:cNvSpPr/>
          <p:nvPr/>
        </p:nvSpPr>
        <p:spPr>
          <a:xfrm>
            <a:off x="7388352" y="1190926"/>
            <a:ext cx="1163226" cy="225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6" name="Picture 4" descr="CDC - African Trypanosomiasis">
            <a:extLst>
              <a:ext uri="{FF2B5EF4-FFF2-40B4-BE49-F238E27FC236}">
                <a16:creationId xmlns:a16="http://schemas.microsoft.com/office/drawing/2014/main" id="{CD3152BA-657D-4773-99C5-FF36C625E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r="20748"/>
          <a:stretch/>
        </p:blipFill>
        <p:spPr bwMode="auto">
          <a:xfrm>
            <a:off x="9340769" y="136449"/>
            <a:ext cx="2488557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73"/>
    </mc:Choice>
    <mc:Fallback xmlns="">
      <p:transition spd="slow" advTm="468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120831" y="101228"/>
            <a:ext cx="21707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Plasmodium</a:t>
            </a:r>
            <a:endParaRPr lang="en-US" sz="3200" b="1" i="1" dirty="0"/>
          </a:p>
        </p:txBody>
      </p:sp>
      <p:sp>
        <p:nvSpPr>
          <p:cNvPr id="14" name="Obdélník 13"/>
          <p:cNvSpPr/>
          <p:nvPr/>
        </p:nvSpPr>
        <p:spPr bwMode="auto">
          <a:xfrm>
            <a:off x="7320871" y="5552390"/>
            <a:ext cx="464781" cy="453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0" t="3463" r="48512" b="6111"/>
          <a:stretch/>
        </p:blipFill>
        <p:spPr bwMode="auto">
          <a:xfrm rot="5400000" flipH="1" flipV="1">
            <a:off x="8520695" y="95593"/>
            <a:ext cx="1018936" cy="56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Ã½sledek obrÃ¡zku pro samec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302" y="3213437"/>
            <a:ext cx="186510" cy="1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388" y="3063176"/>
            <a:ext cx="274713" cy="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282D4A81-B1E2-951B-DF3D-D6C80E2F4546}"/>
              </a:ext>
            </a:extLst>
          </p:cNvPr>
          <p:cNvSpPr/>
          <p:nvPr/>
        </p:nvSpPr>
        <p:spPr>
          <a:xfrm>
            <a:off x="508947" y="3555478"/>
            <a:ext cx="10985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Malaria</a:t>
            </a:r>
            <a:endParaRPr lang="en-US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249 millions cases worldwide (2022)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608 000 deaths (80% of being five and under)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Mainly in sub-Saharan Africa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Every minute a child dies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Associated with poverty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Negative effect on economic development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12 billions USD 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A6B92-87C2-3D6D-0C0C-E8FEBBB31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094" y="3643377"/>
            <a:ext cx="6383007" cy="2843406"/>
          </a:xfrm>
          <a:prstGeom prst="rect">
            <a:avLst/>
          </a:prstGeom>
        </p:spPr>
      </p:pic>
      <p:sp>
        <p:nvSpPr>
          <p:cNvPr id="6" name="Obdélník 1">
            <a:extLst>
              <a:ext uri="{FF2B5EF4-FFF2-40B4-BE49-F238E27FC236}">
                <a16:creationId xmlns:a16="http://schemas.microsoft.com/office/drawing/2014/main" id="{527A1DD1-1CE0-7C6C-DAFA-474497654BAD}"/>
              </a:ext>
            </a:extLst>
          </p:cNvPr>
          <p:cNvSpPr/>
          <p:nvPr/>
        </p:nvSpPr>
        <p:spPr>
          <a:xfrm>
            <a:off x="337899" y="878729"/>
            <a:ext cx="109859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cs-CZ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Hematozoa</a:t>
            </a:r>
            <a:endParaRPr lang="cs-CZ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many species were discovered in various hosts and classified</a:t>
            </a: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mammals ~ 50 species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; b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irds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~ 40 species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reptiles ~ 60 species</a:t>
            </a: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five species that regularly infect human</a:t>
            </a:r>
            <a:endParaRPr lang="cs-CZ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vivax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P. falciparum, 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malariae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ovale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P. </a:t>
            </a:r>
            <a:r>
              <a:rPr lang="en-US" b="1" i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knowlesi</a:t>
            </a:r>
            <a:endParaRPr lang="cs-CZ" b="1" i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2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0"/>
    </mc:Choice>
    <mc:Fallback xmlns="">
      <p:transition spd="slow" advTm="5371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ECA99D-6140-6944-4F55-9699C309AAB4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INSTITUTE OF PARASITOLOGY">
            <a:extLst>
              <a:ext uri="{FF2B5EF4-FFF2-40B4-BE49-F238E27FC236}">
                <a16:creationId xmlns:a16="http://schemas.microsoft.com/office/drawing/2014/main" id="{ADBCE71C-AB00-CF24-F9D7-8BB86E99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D570B-36FA-CE79-3818-95155CAD14C6}"/>
              </a:ext>
            </a:extLst>
          </p:cNvPr>
          <p:cNvSpPr txBox="1"/>
          <p:nvPr/>
        </p:nvSpPr>
        <p:spPr>
          <a:xfrm>
            <a:off x="3647008" y="229057"/>
            <a:ext cx="69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Second turning point – the change for a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B0696-E6F6-D46B-FB1C-82DF19C13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02F37-1505-42D5-D2F6-CA89296C0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54" y="1649486"/>
            <a:ext cx="3870173" cy="261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B7F57-2C39-BB8D-701C-CA2B1E16C91A}"/>
              </a:ext>
            </a:extLst>
          </p:cNvPr>
          <p:cNvSpPr txBox="1"/>
          <p:nvPr/>
        </p:nvSpPr>
        <p:spPr>
          <a:xfrm>
            <a:off x="4764210" y="1829039"/>
            <a:ext cx="49071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treatment: 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NECT – combinatory therapy,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Fexinidazole – 10 tables, orally, active for the 2</a:t>
            </a:r>
            <a:r>
              <a:rPr lang="en-US" sz="14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nd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Acoziboroles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1 tablet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8DEAE-FE6B-958C-279A-9DF1447234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91" t="54314" r="17573" b="23463"/>
          <a:stretch/>
        </p:blipFill>
        <p:spPr>
          <a:xfrm>
            <a:off x="7073496" y="3114620"/>
            <a:ext cx="4901249" cy="1477327"/>
          </a:xfrm>
          <a:prstGeom prst="rect">
            <a:avLst/>
          </a:prstGeom>
        </p:spPr>
      </p:pic>
      <p:pic>
        <p:nvPicPr>
          <p:cNvPr id="8" name="Picture 4" descr="Click to enlarge">
            <a:hlinkClick r:id="rId8"/>
            <a:extLst>
              <a:ext uri="{FF2B5EF4-FFF2-40B4-BE49-F238E27FC236}">
                <a16:creationId xmlns:a16="http://schemas.microsoft.com/office/drawing/2014/main" id="{5760608C-546E-493E-F666-D6148280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19672" y="5230506"/>
            <a:ext cx="1527666" cy="12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cid.ed.ac.uk/images/Added%20Images/New%20Initiatives/Page%201.jpg">
            <a:extLst>
              <a:ext uri="{FF2B5EF4-FFF2-40B4-BE49-F238E27FC236}">
                <a16:creationId xmlns:a16="http://schemas.microsoft.com/office/drawing/2014/main" id="{0D6061AF-FD7A-3291-C19D-D232919E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44605" y="5203954"/>
            <a:ext cx="1663846" cy="12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EGIDEON NEWS NOW // - Togo Becomes First African Country to be Validated  Sleeping Sickness-free">
            <a:extLst>
              <a:ext uri="{FF2B5EF4-FFF2-40B4-BE49-F238E27FC236}">
                <a16:creationId xmlns:a16="http://schemas.microsoft.com/office/drawing/2014/main" id="{AF9E5B2E-BC9E-4ABA-61B6-2FD95C0E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24" y="5183710"/>
            <a:ext cx="1899582" cy="12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ymptoms, transmission, and current treatments for sleeping sickness | DNDi">
            <a:extLst>
              <a:ext uri="{FF2B5EF4-FFF2-40B4-BE49-F238E27FC236}">
                <a16:creationId xmlns:a16="http://schemas.microsoft.com/office/drawing/2014/main" id="{A1252392-A1CA-98CF-6D2B-C22A6F95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01" y="5218557"/>
            <a:ext cx="1847688" cy="123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C0BE4-1EA9-0422-66EF-C9F3490440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880"/>
          <a:stretch/>
        </p:blipFill>
        <p:spPr>
          <a:xfrm>
            <a:off x="9606668" y="5149987"/>
            <a:ext cx="1398026" cy="13016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7FA7E8-42C7-08B0-98EA-13FF1660B164}"/>
              </a:ext>
            </a:extLst>
          </p:cNvPr>
          <p:cNvSpPr txBox="1"/>
          <p:nvPr/>
        </p:nvSpPr>
        <p:spPr>
          <a:xfrm>
            <a:off x="0" y="4335975"/>
            <a:ext cx="49889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Putting sleeping sickness to sleep forever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44443-EDF5-2274-0B8C-98ECC5180F3F}"/>
              </a:ext>
            </a:extLst>
          </p:cNvPr>
          <p:cNvSpPr txBox="1"/>
          <p:nvPr/>
        </p:nvSpPr>
        <p:spPr>
          <a:xfrm>
            <a:off x="1658364" y="4839182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9BF6B-BE74-0234-5B77-F2D558547FFC}"/>
              </a:ext>
            </a:extLst>
          </p:cNvPr>
          <p:cNvSpPr txBox="1"/>
          <p:nvPr/>
        </p:nvSpPr>
        <p:spPr>
          <a:xfrm>
            <a:off x="4764210" y="4822093"/>
            <a:ext cx="13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Surveillance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40618E-D65B-B006-3533-4F9D6365A601}"/>
              </a:ext>
            </a:extLst>
          </p:cNvPr>
          <p:cNvSpPr txBox="1"/>
          <p:nvPr/>
        </p:nvSpPr>
        <p:spPr>
          <a:xfrm>
            <a:off x="7707086" y="4839182"/>
            <a:ext cx="11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213C1A-D123-35D5-81A9-37D2DCEE561D}"/>
              </a:ext>
            </a:extLst>
          </p:cNvPr>
          <p:cNvSpPr txBox="1"/>
          <p:nvPr/>
        </p:nvSpPr>
        <p:spPr>
          <a:xfrm>
            <a:off x="9491779" y="4839182"/>
            <a:ext cx="151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 control</a:t>
            </a:r>
          </a:p>
        </p:txBody>
      </p:sp>
    </p:spTree>
    <p:extLst>
      <p:ext uri="{BB962C8B-B14F-4D97-AF65-F5344CB8AC3E}">
        <p14:creationId xmlns:p14="http://schemas.microsoft.com/office/powerpoint/2010/main" val="6959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756758B-EB46-4C6C-ABAC-73BAD3C06F89}"/>
              </a:ext>
            </a:extLst>
          </p:cNvPr>
          <p:cNvSpPr txBox="1"/>
          <p:nvPr/>
        </p:nvSpPr>
        <p:spPr>
          <a:xfrm>
            <a:off x="4077027" y="87477"/>
            <a:ext cx="5842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+mj-lt"/>
              </a:rPr>
              <a:t>Pentamidine</a:t>
            </a:r>
            <a:r>
              <a:rPr lang="en-US" sz="2800" b="1" dirty="0">
                <a:latin typeface="+mj-lt"/>
              </a:rPr>
              <a:t> and </a:t>
            </a:r>
            <a:r>
              <a:rPr lang="en-US" sz="2800" b="1" dirty="0" err="1">
                <a:latin typeface="+mj-lt"/>
              </a:rPr>
              <a:t>Melarsoprol</a:t>
            </a:r>
            <a:endParaRPr lang="cs-CZ" dirty="0">
              <a:latin typeface="+mj-lt"/>
            </a:endParaRPr>
          </a:p>
        </p:txBody>
      </p:sp>
      <p:pic>
        <p:nvPicPr>
          <p:cNvPr id="1026" name="Picture 2" descr="Pentamidine Injection (Pentam) - Dosage, Uses, Side effects | Antimicrobial  drugs">
            <a:extLst>
              <a:ext uri="{FF2B5EF4-FFF2-40B4-BE49-F238E27FC236}">
                <a16:creationId xmlns:a16="http://schemas.microsoft.com/office/drawing/2014/main" id="{3B840BC2-09CF-46CF-8196-9CBB30B3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12948" r="13713"/>
          <a:stretch/>
        </p:blipFill>
        <p:spPr bwMode="auto">
          <a:xfrm>
            <a:off x="768649" y="4429838"/>
            <a:ext cx="2247983" cy="222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831E51-FA1F-E0C2-5538-DE94DE8741AB}"/>
              </a:ext>
            </a:extLst>
          </p:cNvPr>
          <p:cNvSpPr txBox="1"/>
          <p:nvPr/>
        </p:nvSpPr>
        <p:spPr>
          <a:xfrm>
            <a:off x="5209794" y="533769"/>
            <a:ext cx="221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-cross resistance</a:t>
            </a:r>
          </a:p>
        </p:txBody>
      </p:sp>
      <p:sp>
        <p:nvSpPr>
          <p:cNvPr id="10" name="TextovéPole 23">
            <a:extLst>
              <a:ext uri="{FF2B5EF4-FFF2-40B4-BE49-F238E27FC236}">
                <a16:creationId xmlns:a16="http://schemas.microsoft.com/office/drawing/2014/main" id="{FDD40E23-4C9F-A899-8B58-6042A2CDDD0F}"/>
              </a:ext>
            </a:extLst>
          </p:cNvPr>
          <p:cNvSpPr txBox="1"/>
          <p:nvPr/>
        </p:nvSpPr>
        <p:spPr>
          <a:xfrm>
            <a:off x="205079" y="1106097"/>
            <a:ext cx="4680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Pentamidine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Diamidines, accumulate in 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Binds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Pleiotrophic</a:t>
            </a:r>
            <a:r>
              <a:rPr lang="en-US" sz="2000" dirty="0">
                <a:latin typeface="+mj-lt"/>
              </a:rPr>
              <a:t> effect on various cell </a:t>
            </a:r>
            <a:r>
              <a:rPr lang="en-US" sz="2000" dirty="0" err="1">
                <a:latin typeface="+mj-lt"/>
              </a:rPr>
              <a:t>fce</a:t>
            </a:r>
            <a:endParaRPr lang="cs-CZ" sz="2000" dirty="0">
              <a:latin typeface="+mj-lt"/>
            </a:endParaRPr>
          </a:p>
        </p:txBody>
      </p:sp>
      <p:sp>
        <p:nvSpPr>
          <p:cNvPr id="11" name="TextovéPole 23">
            <a:extLst>
              <a:ext uri="{FF2B5EF4-FFF2-40B4-BE49-F238E27FC236}">
                <a16:creationId xmlns:a16="http://schemas.microsoft.com/office/drawing/2014/main" id="{FB7B18E6-EC64-14A4-67B2-69B884DD412A}"/>
              </a:ext>
            </a:extLst>
          </p:cNvPr>
          <p:cNvSpPr txBox="1"/>
          <p:nvPr/>
        </p:nvSpPr>
        <p:spPr>
          <a:xfrm>
            <a:off x="6317855" y="1044542"/>
            <a:ext cx="56690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</a:rPr>
              <a:t>Melarsoprol</a:t>
            </a:r>
            <a:endParaRPr lang="en-US" sz="24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Generates a toxic adduct with trypanothione (</a:t>
            </a:r>
            <a:r>
              <a:rPr lang="en-US" sz="2000" dirty="0" err="1">
                <a:latin typeface="+mj-lt"/>
              </a:rPr>
              <a:t>MelT</a:t>
            </a:r>
            <a:r>
              <a:rPr lang="en-US" sz="2000" dirty="0">
                <a:latin typeface="+mj-lt"/>
              </a:rPr>
              <a:t>)</a:t>
            </a:r>
          </a:p>
          <a:p>
            <a:endParaRPr lang="en-US" sz="2400" b="1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94D5FB-FEA2-019B-1858-B503467C4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369" y="2986492"/>
            <a:ext cx="4372971" cy="3658837"/>
          </a:xfrm>
          <a:prstGeom prst="rect">
            <a:avLst/>
          </a:prstGeom>
        </p:spPr>
      </p:pic>
      <p:pic>
        <p:nvPicPr>
          <p:cNvPr id="4098" name="Picture 2" descr="Melarsoprol - Wikipedia">
            <a:extLst>
              <a:ext uri="{FF2B5EF4-FFF2-40B4-BE49-F238E27FC236}">
                <a16:creationId xmlns:a16="http://schemas.microsoft.com/office/drawing/2014/main" id="{02663C64-F858-5998-2D29-13CE70EC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85" y="2381742"/>
            <a:ext cx="2803213" cy="10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ntamidine (MP-601205) | Antimicrobial Agent | MedChemExpress">
            <a:extLst>
              <a:ext uri="{FF2B5EF4-FFF2-40B4-BE49-F238E27FC236}">
                <a16:creationId xmlns:a16="http://schemas.microsoft.com/office/drawing/2014/main" id="{96C02798-E75A-0C07-2B61-AF8C0FD7B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7" b="33842"/>
          <a:stretch/>
        </p:blipFill>
        <p:spPr bwMode="auto">
          <a:xfrm>
            <a:off x="205079" y="2676479"/>
            <a:ext cx="3491087" cy="10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8"/>
    </mc:Choice>
    <mc:Fallback xmlns="">
      <p:transition spd="slow" advTm="4056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756758B-EB46-4C6C-ABAC-73BAD3C06F89}"/>
              </a:ext>
            </a:extLst>
          </p:cNvPr>
          <p:cNvSpPr txBox="1"/>
          <p:nvPr/>
        </p:nvSpPr>
        <p:spPr>
          <a:xfrm>
            <a:off x="515494" y="162638"/>
            <a:ext cx="11022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+mj-lt"/>
              </a:rPr>
              <a:t>E</a:t>
            </a:r>
            <a:r>
              <a:rPr lang="en-US" sz="2800" b="1" dirty="0" err="1">
                <a:latin typeface="+mj-lt"/>
              </a:rPr>
              <a:t>flornithine</a:t>
            </a:r>
            <a:r>
              <a:rPr lang="en-US" sz="2800" b="1" dirty="0">
                <a:latin typeface="+mj-lt"/>
              </a:rPr>
              <a:t> </a:t>
            </a:r>
            <a:endParaRPr lang="cs-CZ" sz="2800" b="1" dirty="0">
              <a:latin typeface="+mj-lt"/>
            </a:endParaRPr>
          </a:p>
          <a:p>
            <a:r>
              <a:rPr lang="cs-CZ" sz="2800" b="1" dirty="0">
                <a:latin typeface="+mj-lt"/>
              </a:rPr>
              <a:t>N</a:t>
            </a:r>
            <a:r>
              <a:rPr lang="en-US" sz="2800" b="1" dirty="0" err="1">
                <a:latin typeface="+mj-lt"/>
              </a:rPr>
              <a:t>ifurtimox</a:t>
            </a:r>
            <a:r>
              <a:rPr lang="en-US" sz="2800" b="1" dirty="0">
                <a:latin typeface="+mj-lt"/>
              </a:rPr>
              <a:t>-eflornithine combination treatment (NECT</a:t>
            </a:r>
            <a:r>
              <a:rPr lang="cs-CZ" sz="2800" b="1" dirty="0">
                <a:latin typeface="+mj-lt"/>
              </a:rPr>
              <a:t>)</a:t>
            </a:r>
            <a:endParaRPr lang="cs-CZ" dirty="0">
              <a:latin typeface="+mj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26A286C-BA23-43AC-A9A0-8AC484598A04}"/>
              </a:ext>
            </a:extLst>
          </p:cNvPr>
          <p:cNvSpPr txBox="1"/>
          <p:nvPr/>
        </p:nvSpPr>
        <p:spPr>
          <a:xfrm>
            <a:off x="538028" y="4238366"/>
            <a:ext cx="4213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C00000"/>
                </a:solidFill>
                <a:latin typeface="+mj-lt"/>
              </a:rPr>
              <a:t>Nifurtimox</a:t>
            </a:r>
            <a:r>
              <a:rPr lang="cs-CZ" sz="2000" b="1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latin typeface="+mj-lt"/>
              </a:rPr>
              <a:t>Originally for T. </a:t>
            </a:r>
            <a:r>
              <a:rPr lang="en-US" dirty="0" err="1">
                <a:latin typeface="+mj-lt"/>
              </a:rPr>
              <a:t>cruzi</a:t>
            </a:r>
            <a:endParaRPr lang="en-US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cs-CZ" dirty="0">
                <a:latin typeface="+mj-lt"/>
              </a:rPr>
              <a:t>forms a </a:t>
            </a:r>
            <a:r>
              <a:rPr lang="cs-CZ" b="1" dirty="0">
                <a:latin typeface="+mj-lt"/>
              </a:rPr>
              <a:t>nitro-anion radical </a:t>
            </a:r>
            <a:r>
              <a:rPr lang="cs-CZ" dirty="0">
                <a:latin typeface="+mj-lt"/>
              </a:rPr>
              <a:t>metabolite </a:t>
            </a: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cs-CZ" dirty="0" err="1">
                <a:latin typeface="+mj-lt"/>
              </a:rPr>
              <a:t>causing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significant</a:t>
            </a:r>
            <a:r>
              <a:rPr lang="cs-CZ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breakdown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of</a:t>
            </a:r>
            <a:r>
              <a:rPr lang="cs-CZ" b="1" dirty="0">
                <a:latin typeface="+mj-lt"/>
              </a:rPr>
              <a:t> DNA</a:t>
            </a: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cs-CZ" dirty="0" err="1">
                <a:latin typeface="+mj-lt"/>
              </a:rPr>
              <a:t>mechanism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is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similar</a:t>
            </a:r>
            <a:r>
              <a:rPr lang="cs-CZ" dirty="0">
                <a:latin typeface="+mj-lt"/>
              </a:rPr>
              <a:t> to </a:t>
            </a:r>
            <a:r>
              <a:rPr lang="cs-CZ" dirty="0" err="1">
                <a:latin typeface="+mj-lt"/>
              </a:rPr>
              <a:t>action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of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metronidazole</a:t>
            </a:r>
            <a:endParaRPr lang="cs-CZ" dirty="0">
              <a:latin typeface="+mj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DB0BC1-F56F-4BDB-9ED2-9D815F9975DA}"/>
              </a:ext>
            </a:extLst>
          </p:cNvPr>
          <p:cNvSpPr txBox="1"/>
          <p:nvPr/>
        </p:nvSpPr>
        <p:spPr>
          <a:xfrm>
            <a:off x="403771" y="1286901"/>
            <a:ext cx="324307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Eflornithine </a:t>
            </a:r>
            <a:endParaRPr lang="cs-CZ" sz="2000" b="1" dirty="0">
              <a:solidFill>
                <a:srgbClr val="C00000"/>
              </a:solidFill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b="1" dirty="0">
                <a:latin typeface="+mj-lt"/>
              </a:rPr>
              <a:t>Failed cancer drug</a:t>
            </a: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cs-CZ" b="1" dirty="0">
                <a:latin typeface="+mj-lt"/>
              </a:rPr>
              <a:t>polyamine synthesis disruption</a:t>
            </a: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latin typeface="+mj-lt"/>
              </a:rPr>
              <a:t>irreversibly binding to </a:t>
            </a:r>
            <a:r>
              <a:rPr lang="en-US" b="1" dirty="0">
                <a:latin typeface="+mj-lt"/>
              </a:rPr>
              <a:t>ornithine decarboxylase  </a:t>
            </a:r>
            <a:endParaRPr lang="cs-CZ" b="1" dirty="0"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latin typeface="+mj-lt"/>
              </a:rPr>
              <a:t>preventing the natural substrate ornithine from accessing the active site</a:t>
            </a:r>
            <a:endParaRPr lang="cs-CZ" dirty="0">
              <a:latin typeface="+mj-lt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55C2757-AEE5-44CD-87C2-F061DBAF0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36452" r="30000" b="47451"/>
          <a:stretch/>
        </p:blipFill>
        <p:spPr>
          <a:xfrm>
            <a:off x="5716395" y="5130918"/>
            <a:ext cx="5400000" cy="1438027"/>
          </a:xfrm>
          <a:prstGeom prst="rect">
            <a:avLst/>
          </a:prstGeom>
        </p:spPr>
      </p:pic>
      <p:pic>
        <p:nvPicPr>
          <p:cNvPr id="4100" name="Picture 4" descr="Frontiers | New Approaches to Overcome Transport Related Drug Resistance in  Trypanosomatid Parasites | Pharmacology">
            <a:extLst>
              <a:ext uri="{FF2B5EF4-FFF2-40B4-BE49-F238E27FC236}">
                <a16:creationId xmlns:a16="http://schemas.microsoft.com/office/drawing/2014/main" id="{56580B1A-D870-4559-8047-906D9CF9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77" y="1339381"/>
            <a:ext cx="5833563" cy="37330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1"/>
    </mc:Choice>
    <mc:Fallback xmlns="">
      <p:transition spd="slow" advTm="4758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CD405-C4C2-D483-8534-74EBA4085A33}"/>
              </a:ext>
            </a:extLst>
          </p:cNvPr>
          <p:cNvSpPr/>
          <p:nvPr/>
        </p:nvSpPr>
        <p:spPr>
          <a:xfrm>
            <a:off x="-3319" y="0"/>
            <a:ext cx="12192000" cy="1420429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31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INSTITUTE OF PARASITOLOGY">
            <a:extLst>
              <a:ext uri="{FF2B5EF4-FFF2-40B4-BE49-F238E27FC236}">
                <a16:creationId xmlns:a16="http://schemas.microsoft.com/office/drawing/2014/main" id="{2B8D58F4-DCAB-B1C4-F20A-1801172E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675" y="-408610"/>
            <a:ext cx="1335860" cy="1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A6153-271D-BBEA-0BEB-19AA0D4AAFBA}"/>
              </a:ext>
            </a:extLst>
          </p:cNvPr>
          <p:cNvSpPr txBox="1"/>
          <p:nvPr/>
        </p:nvSpPr>
        <p:spPr>
          <a:xfrm>
            <a:off x="2573119" y="145244"/>
            <a:ext cx="7453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WHO bold targets </a:t>
            </a:r>
          </a:p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Elimination of transmission of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gambiense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HAT</a:t>
            </a:r>
          </a:p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Elimination as a public health problem of rhodesiense HAT</a:t>
            </a:r>
          </a:p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by 2030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E310-3F96-A33F-0812-A2D935B82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64"/>
          <a:stretch/>
        </p:blipFill>
        <p:spPr>
          <a:xfrm>
            <a:off x="11433993" y="154110"/>
            <a:ext cx="540752" cy="528971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FD2650B-8048-36E1-F4AB-0ED098F0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04" y="1640050"/>
            <a:ext cx="7453843" cy="49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2E0E0B-8BF2-8DF7-99DC-EBE523240D20}"/>
              </a:ext>
            </a:extLst>
          </p:cNvPr>
          <p:cNvSpPr txBox="1"/>
          <p:nvPr/>
        </p:nvSpPr>
        <p:spPr>
          <a:xfrm>
            <a:off x="8814218" y="6565390"/>
            <a:ext cx="6321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https://doi.org/10.1371/journal.pntd.0010047</a:t>
            </a:r>
            <a:endParaRPr lang="en-US" sz="1200" b="0" i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70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CB0F-E153-E19C-3A80-2FE4306C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311"/>
            <a:ext cx="12192000" cy="63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6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60A412E-3A15-911D-D7CC-F29B269C3B99}"/>
              </a:ext>
            </a:extLst>
          </p:cNvPr>
          <p:cNvSpPr/>
          <p:nvPr/>
        </p:nvSpPr>
        <p:spPr>
          <a:xfrm>
            <a:off x="0" y="800303"/>
            <a:ext cx="109859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P. falciparum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– very ancient human parasites, co-evolved with humans (host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cospecication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others parasites species transferred to humans from primates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Sickle cell anemia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srpkovitá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Point mutation in beta-globing chain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Hetezygotes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children – 10 times less likely to dies from malaria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Thalassemias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1714500" lvl="3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Anemia, loss of alpha- or beta globin chains </a:t>
            </a:r>
          </a:p>
          <a:p>
            <a:pPr marL="1714500" lvl="3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Binds less oxygen</a:t>
            </a:r>
          </a:p>
          <a:p>
            <a:pPr marL="1714500" lvl="3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50 less chance to get infected </a:t>
            </a: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délník 3">
            <a:extLst>
              <a:ext uri="{FF2B5EF4-FFF2-40B4-BE49-F238E27FC236}">
                <a16:creationId xmlns:a16="http://schemas.microsoft.com/office/drawing/2014/main" id="{FA535E7B-BCF6-4504-A3C5-23250B2DB545}"/>
              </a:ext>
            </a:extLst>
          </p:cNvPr>
          <p:cNvSpPr/>
          <p:nvPr/>
        </p:nvSpPr>
        <p:spPr>
          <a:xfrm>
            <a:off x="5120831" y="101228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History of malaria</a:t>
            </a:r>
            <a:endParaRPr lang="en-US" sz="32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E6A8B-5287-BCB5-7D95-91FB0273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614" y="2749406"/>
            <a:ext cx="2767411" cy="2028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F176A-259E-07EC-0CBA-22DD097F5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67" y="2749406"/>
            <a:ext cx="4536134" cy="20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7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>
            <a:extLst>
              <a:ext uri="{FF2B5EF4-FFF2-40B4-BE49-F238E27FC236}">
                <a16:creationId xmlns:a16="http://schemas.microsoft.com/office/drawing/2014/main" id="{CE41C5A7-3972-8D3C-8288-273198BD7BC5}"/>
              </a:ext>
            </a:extLst>
          </p:cNvPr>
          <p:cNvSpPr/>
          <p:nvPr/>
        </p:nvSpPr>
        <p:spPr>
          <a:xfrm>
            <a:off x="5120831" y="101228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History of malaria</a:t>
            </a:r>
            <a:endParaRPr lang="en-US" sz="3200" b="1" i="1" dirty="0"/>
          </a:p>
        </p:txBody>
      </p:sp>
      <p:sp>
        <p:nvSpPr>
          <p:cNvPr id="3" name="Obdélník 1">
            <a:extLst>
              <a:ext uri="{FF2B5EF4-FFF2-40B4-BE49-F238E27FC236}">
                <a16:creationId xmlns:a16="http://schemas.microsoft.com/office/drawing/2014/main" id="{FE9C3885-0D78-C691-EB32-1FA70C632A64}"/>
              </a:ext>
            </a:extLst>
          </p:cNvPr>
          <p:cNvSpPr/>
          <p:nvPr/>
        </p:nvSpPr>
        <p:spPr>
          <a:xfrm>
            <a:off x="84930" y="644642"/>
            <a:ext cx="1145524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Huge effect on human population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Barrier to social and economic development (detrimental and mental effects of repeated malarial infections)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effective treatment for malaria, South America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century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Jesuit´s bark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Powdered bark of cinchona tree  (tropical Andes) contains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chinin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trade, variable content, religious reasons (Oliver Cromwell)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Only for wealthy (alternatives failed – willow bark)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19st century – isolation of quinine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Caventou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and Pelletier)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Procedure not patented 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Rapid establishment of factories (modern pharmaceutical industry)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1826 – Pelletier produced 3600 kg annually</a:t>
            </a:r>
          </a:p>
          <a:p>
            <a:pPr lvl="2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Huge pressure on import of cinchona tree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European plant hunters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Finally smuggled – plantations in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Brittish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and Dutch colonies in Asia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Cinchona 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ledgeriana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– plantations in Java (Dutch) 13% of quinine content, 97% world`s supply (monopoly until 1942) 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Resistance to quinine reported in 1910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Cinchona Trees: How to Grow and Maintain Tips">
            <a:extLst>
              <a:ext uri="{FF2B5EF4-FFF2-40B4-BE49-F238E27FC236}">
                <a16:creationId xmlns:a16="http://schemas.microsoft.com/office/drawing/2014/main" id="{9CA38211-F76E-3BA8-7E16-983F82AD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73" y="1482755"/>
            <a:ext cx="2769115" cy="15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D9C0D4C8-12CB-ABB8-2F71-55B91B79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372" y="1482755"/>
            <a:ext cx="2110385" cy="294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13FA-C025-94D6-6110-A0D4A529182F}"/>
              </a:ext>
            </a:extLst>
          </p:cNvPr>
          <p:cNvSpPr txBox="1"/>
          <p:nvPr/>
        </p:nvSpPr>
        <p:spPr>
          <a:xfrm>
            <a:off x="10189153" y="4456326"/>
            <a:ext cx="24582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strike="noStrike" dirty="0">
                <a:effectLst/>
                <a:latin typeface="+mj-lt"/>
              </a:rPr>
              <a:t>Peru </a:t>
            </a:r>
            <a:r>
              <a:rPr lang="en-US" sz="1400" b="0" i="0" dirty="0">
                <a:effectLst/>
                <a:highlight>
                  <a:srgbClr val="F8F9FA"/>
                </a:highlight>
                <a:latin typeface="+mj-lt"/>
              </a:rPr>
              <a:t>offers a branch of cinchona to </a:t>
            </a:r>
            <a:r>
              <a:rPr lang="en-US" sz="1400" b="0" i="0" strike="noStrike" dirty="0">
                <a:effectLst/>
                <a:latin typeface="+mj-lt"/>
              </a:rPr>
              <a:t>Science</a:t>
            </a:r>
            <a:r>
              <a:rPr lang="en-US" sz="1400" b="0" i="0" dirty="0">
                <a:effectLst/>
                <a:highlight>
                  <a:srgbClr val="F8F9FA"/>
                </a:highlight>
                <a:latin typeface="+mj-lt"/>
              </a:rPr>
              <a:t> (from a 17th-century </a:t>
            </a:r>
            <a:r>
              <a:rPr lang="en-US" sz="1400" b="0" i="0" strike="noStrike" dirty="0">
                <a:effectLst/>
                <a:latin typeface="+mj-lt"/>
                <a:hlinkClick r:id="rId4" tooltip="Engrav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engraving</a:t>
            </a:r>
            <a:r>
              <a:rPr lang="en-US" sz="1400" b="0" i="0" dirty="0">
                <a:effectLst/>
                <a:highlight>
                  <a:srgbClr val="F8F9FA"/>
                </a:highlight>
                <a:latin typeface="+mj-lt"/>
              </a:rPr>
              <a:t>).</a:t>
            </a:r>
            <a:endParaRPr lang="en-US" sz="1400" dirty="0">
              <a:latin typeface="+mj-lt"/>
            </a:endParaRPr>
          </a:p>
        </p:txBody>
      </p:sp>
      <p:pic>
        <p:nvPicPr>
          <p:cNvPr id="1030" name="Picture 6" descr="Peru in danger of losing its national cinchona tree">
            <a:extLst>
              <a:ext uri="{FF2B5EF4-FFF2-40B4-BE49-F238E27FC236}">
                <a16:creationId xmlns:a16="http://schemas.microsoft.com/office/drawing/2014/main" id="{3A067B09-9AA4-8195-5482-C954109F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02" y="3263878"/>
            <a:ext cx="2110386" cy="14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0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>
            <a:extLst>
              <a:ext uri="{FF2B5EF4-FFF2-40B4-BE49-F238E27FC236}">
                <a16:creationId xmlns:a16="http://schemas.microsoft.com/office/drawing/2014/main" id="{93B7D54B-6742-8C8C-147C-408A8C54ADDA}"/>
              </a:ext>
            </a:extLst>
          </p:cNvPr>
          <p:cNvSpPr/>
          <p:nvPr/>
        </p:nvSpPr>
        <p:spPr>
          <a:xfrm>
            <a:off x="4454081" y="0"/>
            <a:ext cx="4152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Discovery of the parasite</a:t>
            </a:r>
            <a:endParaRPr lang="en-US" sz="32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FD6EE-D498-2549-F887-43626F16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572" y="958275"/>
            <a:ext cx="3351395" cy="4977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F6FAB-1066-AA70-A778-6594A35D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33" y="958275"/>
            <a:ext cx="2181529" cy="2981741"/>
          </a:xfrm>
          <a:prstGeom prst="rect">
            <a:avLst/>
          </a:prstGeom>
        </p:spPr>
      </p:pic>
      <p:sp>
        <p:nvSpPr>
          <p:cNvPr id="7" name="Obdélník 1">
            <a:extLst>
              <a:ext uri="{FF2B5EF4-FFF2-40B4-BE49-F238E27FC236}">
                <a16:creationId xmlns:a16="http://schemas.microsoft.com/office/drawing/2014/main" id="{CAC0CEC6-F7B9-30CF-2692-7E7A076CA662}"/>
              </a:ext>
            </a:extLst>
          </p:cNvPr>
          <p:cNvSpPr/>
          <p:nvPr/>
        </p:nvSpPr>
        <p:spPr>
          <a:xfrm>
            <a:off x="2728272" y="922481"/>
            <a:ext cx="55584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Charles Louis Alphonse Laveran (1848-1922)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1878 – Algiers, military hospitals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Detected pigment, “crescents” in patients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Oscillaria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malariae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(1880)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protozoan parasite detected in man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1884 finally accepted (Pasteur and Koch)</a:t>
            </a:r>
          </a:p>
          <a:p>
            <a:pPr lvl="1"/>
            <a:endParaRPr 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1889 – report on a possibility that mosquitos play role in malaria transmission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1907 – Nobel Prize in Physiology </a:t>
            </a:r>
          </a:p>
          <a:p>
            <a:pPr lvl="1"/>
            <a:r>
              <a:rPr lang="en-US" sz="1400" b="1" i="1" dirty="0">
                <a:highlight>
                  <a:srgbClr val="FFFFFF"/>
                </a:highlight>
                <a:latin typeface="+mj-lt"/>
              </a:rPr>
              <a:t>“</a:t>
            </a:r>
            <a:r>
              <a:rPr lang="en-US" sz="1400" b="1" i="1" dirty="0">
                <a:effectLst/>
                <a:highlight>
                  <a:srgbClr val="FFFFFF"/>
                </a:highlight>
                <a:latin typeface="+mj-lt"/>
              </a:rPr>
              <a:t>in recognition of his work on the role played by protozoa in causing diseases”</a:t>
            </a:r>
            <a:r>
              <a:rPr lang="en-US" sz="1400" b="1" i="1" dirty="0">
                <a:latin typeface="+mj-lt"/>
                <a:cs typeface="Calibri Light" panose="020F0302020204030204" pitchFamily="34" charset="0"/>
              </a:rPr>
              <a:t> </a:t>
            </a:r>
            <a:endParaRPr lang="cs-CZ" sz="1400" b="1" i="1" dirty="0">
              <a:latin typeface="+mj-lt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5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>
            <a:extLst>
              <a:ext uri="{FF2B5EF4-FFF2-40B4-BE49-F238E27FC236}">
                <a16:creationId xmlns:a16="http://schemas.microsoft.com/office/drawing/2014/main" id="{A24787F3-84FB-F7D1-A247-D8E03BCDA456}"/>
              </a:ext>
            </a:extLst>
          </p:cNvPr>
          <p:cNvSpPr/>
          <p:nvPr/>
        </p:nvSpPr>
        <p:spPr>
          <a:xfrm>
            <a:off x="3939731" y="114300"/>
            <a:ext cx="4873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Mosquito-malaria hypothesis</a:t>
            </a:r>
            <a:endParaRPr lang="en-US" sz="3200" b="1" i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40F7AF-417C-837B-2261-6834A662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057275"/>
            <a:ext cx="173627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1">
            <a:extLst>
              <a:ext uri="{FF2B5EF4-FFF2-40B4-BE49-F238E27FC236}">
                <a16:creationId xmlns:a16="http://schemas.microsoft.com/office/drawing/2014/main" id="{73C7867A-EC20-55FF-85C5-329BD0E3D517}"/>
              </a:ext>
            </a:extLst>
          </p:cNvPr>
          <p:cNvSpPr/>
          <p:nvPr/>
        </p:nvSpPr>
        <p:spPr>
          <a:xfrm>
            <a:off x="2699696" y="3429000"/>
            <a:ext cx="924933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Sir Ronald Ross (1857 – 1932)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Brittish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medical doctor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1894 - search for malaria transmission in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Secunderabad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he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examinated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wrong mosquitoes!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Finally in 1897 he looked at different mosquito (dapple-winged) that fed on the malaria patient and described a stage in the mosquito gut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Transferred to Calcutta (no malaria), upon Manson advice he studied bird malaria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Life cycle of 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P. </a:t>
            </a:r>
            <a:r>
              <a:rPr lang="en-US" sz="16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relictum</a:t>
            </a:r>
            <a:endParaRPr lang="en-US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1899 –sent to Sierra Leone and implied first measures to </a:t>
            </a:r>
          </a:p>
          <a:p>
            <a:pPr lvl="2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control transmission (draining puddles, rivers straightened)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1902 – Nobel prize for his work on the transmission of malaria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Battista Grassi (infections of healthy volunteers)</a:t>
            </a:r>
            <a:endParaRPr lang="cs-CZ" sz="1600" dirty="0">
              <a:latin typeface="+mj-lt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5467F4-996F-0330-B5A9-FE8E8E29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0" y="3681413"/>
            <a:ext cx="20955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1">
            <a:extLst>
              <a:ext uri="{FF2B5EF4-FFF2-40B4-BE49-F238E27FC236}">
                <a16:creationId xmlns:a16="http://schemas.microsoft.com/office/drawing/2014/main" id="{A0F1771A-5AFE-DAC9-13F4-1F65A74EC47D}"/>
              </a:ext>
            </a:extLst>
          </p:cNvPr>
          <p:cNvSpPr/>
          <p:nvPr/>
        </p:nvSpPr>
        <p:spPr>
          <a:xfrm>
            <a:off x="2518721" y="1209675"/>
            <a:ext cx="837787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Patrick Manson (1844 – 1922)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Scottish physician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Filariosis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transmitted by mosquitoes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Suggested that malaria can be also transmitted with mosquitoes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Maintain fruitful collaboration with Ross</a:t>
            </a:r>
          </a:p>
          <a:p>
            <a:pPr marL="800100" lvl="1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Introduced preventive measures to reduce exposure to mosquitoes</a:t>
            </a:r>
            <a:endParaRPr lang="cs-CZ" sz="1600" dirty="0">
              <a:latin typeface="+mj-lt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9C32A-48FE-AE34-BE76-61DEFF7C9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289" y="1123833"/>
            <a:ext cx="2041286" cy="2076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1497E-D13B-F0EF-5D03-C1A9F73BD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685" y="5186749"/>
            <a:ext cx="2760890" cy="14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>
            <a:extLst>
              <a:ext uri="{FF2B5EF4-FFF2-40B4-BE49-F238E27FC236}">
                <a16:creationId xmlns:a16="http://schemas.microsoft.com/office/drawing/2014/main" id="{D85504DE-E327-BBFC-FB26-12898A7C6C5E}"/>
              </a:ext>
            </a:extLst>
          </p:cNvPr>
          <p:cNvSpPr/>
          <p:nvPr/>
        </p:nvSpPr>
        <p:spPr>
          <a:xfrm>
            <a:off x="2633654" y="85725"/>
            <a:ext cx="7255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Malaria control - The Case of Panama Canal</a:t>
            </a:r>
            <a:endParaRPr lang="en-US" sz="32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B9844-85DB-90D6-4F0E-E14E1FD0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106" y="3213342"/>
            <a:ext cx="6768019" cy="3130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3B236-FCE4-D411-B2C7-01FDAF60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716" y="3261874"/>
            <a:ext cx="2429126" cy="158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D9C2E4-C36D-3807-1F26-3A5FB82DB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894" y="5038235"/>
            <a:ext cx="2429126" cy="1349069"/>
          </a:xfrm>
          <a:prstGeom prst="rect">
            <a:avLst/>
          </a:prstGeom>
        </p:spPr>
      </p:pic>
      <p:sp>
        <p:nvSpPr>
          <p:cNvPr id="11" name="Obdélník 1">
            <a:extLst>
              <a:ext uri="{FF2B5EF4-FFF2-40B4-BE49-F238E27FC236}">
                <a16:creationId xmlns:a16="http://schemas.microsoft.com/office/drawing/2014/main" id="{E82E006F-BDAE-B488-C533-AA5C6BB10476}"/>
              </a:ext>
            </a:extLst>
          </p:cNvPr>
          <p:cNvSpPr/>
          <p:nvPr/>
        </p:nvSpPr>
        <p:spPr>
          <a:xfrm>
            <a:off x="280844" y="981302"/>
            <a:ext cx="837787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1882 – 1889 – bankruptcy of the French company (F. de Lesseps)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Mosquitoes did not recognize as  a problem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30 000 deaths</a:t>
            </a:r>
          </a:p>
          <a:p>
            <a:pPr marL="1257300" lvl="2" indent="-342900">
              <a:buFont typeface="Calibri Light" panose="020F0302020204030204" pitchFamily="34" charset="0"/>
              <a:buChar char="›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1904 – major William Gorgas appointed as a advisor (experienced from Cuba)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1914 – funds to control malaria in US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1939 – DDT (Nobel prize in 1948)</a:t>
            </a:r>
          </a:p>
          <a:p>
            <a:pPr marL="342900" indent="-342900">
              <a:buFont typeface="Calibri Light" panose="020F0302020204030204" pitchFamily="34" charset="0"/>
              <a:buChar char="›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1951 – USA malaria free</a:t>
            </a:r>
            <a:endParaRPr lang="cs-CZ" sz="1600" dirty="0">
              <a:latin typeface="+mj-lt"/>
              <a:cs typeface="Calibri Light" panose="020F0302020204030204" pitchFamily="34" charset="0"/>
            </a:endParaRPr>
          </a:p>
          <a:p>
            <a:endParaRPr lang="cs-CZ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366D29-1C45-488B-A3C0-64AB2104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44" y="3213342"/>
            <a:ext cx="2048161" cy="2686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1680C4-980B-BE7F-ED9E-E95D9CE0B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476" y="981302"/>
            <a:ext cx="2451331" cy="15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1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65154" y="41251"/>
            <a:ext cx="856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QUININE and its derivates</a:t>
            </a:r>
            <a:endParaRPr lang="cs-CZ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8E5679A-5803-4428-B840-885D0C040463}"/>
              </a:ext>
            </a:extLst>
          </p:cNvPr>
          <p:cNvSpPr txBox="1"/>
          <p:nvPr/>
        </p:nvSpPr>
        <p:spPr>
          <a:xfrm>
            <a:off x="3795713" y="6223328"/>
            <a:ext cx="458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7172" name="Picture 4" descr="The curious antiprion activity of antimalarial quinolines">
            <a:extLst>
              <a:ext uri="{FF2B5EF4-FFF2-40B4-BE49-F238E27FC236}">
                <a16:creationId xmlns:a16="http://schemas.microsoft.com/office/drawing/2014/main" id="{851FCA7B-782E-4D98-BD6C-5BE4E121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058"/>
            <a:ext cx="89820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22D20FCC-B1E4-4C86-A857-91A176AE8463}"/>
              </a:ext>
            </a:extLst>
          </p:cNvPr>
          <p:cNvSpPr/>
          <p:nvPr/>
        </p:nvSpPr>
        <p:spPr>
          <a:xfrm>
            <a:off x="2314576" y="862013"/>
            <a:ext cx="981075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44F9DC1-E73D-4791-BC47-F4D52FB34357}"/>
              </a:ext>
            </a:extLst>
          </p:cNvPr>
          <p:cNvSpPr/>
          <p:nvPr/>
        </p:nvSpPr>
        <p:spPr>
          <a:xfrm>
            <a:off x="6486526" y="862013"/>
            <a:ext cx="981075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758C436-A281-43E1-A29C-D766D2E2415D}"/>
              </a:ext>
            </a:extLst>
          </p:cNvPr>
          <p:cNvSpPr/>
          <p:nvPr/>
        </p:nvSpPr>
        <p:spPr>
          <a:xfrm>
            <a:off x="4371976" y="3167390"/>
            <a:ext cx="981075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75ED95-A20F-4979-8BF0-B854A18C28BC}"/>
              </a:ext>
            </a:extLst>
          </p:cNvPr>
          <p:cNvSpPr txBox="1"/>
          <p:nvPr/>
        </p:nvSpPr>
        <p:spPr>
          <a:xfrm>
            <a:off x="195262" y="5453892"/>
            <a:ext cx="8643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derivatives are some of the oldest drugs around</a:t>
            </a:r>
            <a:endParaRPr lang="cs-CZ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all stem ultimately from quinine </a:t>
            </a:r>
            <a:endParaRPr lang="cs-CZ" dirty="0">
              <a:solidFill>
                <a:srgbClr val="000000"/>
              </a:solidFill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a natural product isolated from the bark of the Andean cinchona tree </a:t>
            </a:r>
            <a:endParaRPr lang="cs-CZ" dirty="0">
              <a:solidFill>
                <a:srgbClr val="000000"/>
              </a:solidFill>
              <a:latin typeface="+mj-lt"/>
            </a:endParaRPr>
          </a:p>
          <a:p>
            <a:pPr marL="742950" lvl="1" indent="-285750">
              <a:buFont typeface="Calibri Light" panose="020F0302020204030204" pitchFamily="34" charset="0"/>
              <a:buChar char="›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the first antimalarial drug by the early 1800s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53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7"/>
    </mc:Choice>
    <mc:Fallback xmlns="">
      <p:transition spd="slow" advTm="1908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5374</TotalTime>
  <Words>4652</Words>
  <Application>Microsoft Office PowerPoint</Application>
  <PresentationFormat>Widescreen</PresentationFormat>
  <Paragraphs>573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AdvP8CAA</vt:lpstr>
      <vt:lpstr>AdvPAC3D</vt:lpstr>
      <vt:lpstr>AdvPAC3E</vt:lpstr>
      <vt:lpstr>Arial</vt:lpstr>
      <vt:lpstr>Calibri</vt:lpstr>
      <vt:lpstr>Calibri Light</vt:lpstr>
      <vt:lpstr>Cambria</vt:lpstr>
      <vt:lpstr>FreeSerif</vt:lpstr>
      <vt:lpstr>g_d0_f1</vt:lpstr>
      <vt:lpstr>g_d0_f4</vt:lpstr>
      <vt:lpstr>g_d0_f6</vt:lpstr>
      <vt:lpstr>Roboto</vt:lpstr>
      <vt:lpstr>Times New Roman</vt:lpstr>
      <vt:lpstr>URWPalladioL-Roma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Zíková Alena</dc:creator>
  <cp:lastModifiedBy>Zíková Alena</cp:lastModifiedBy>
  <cp:revision>1</cp:revision>
  <dcterms:created xsi:type="dcterms:W3CDTF">2024-04-12T14:10:39Z</dcterms:created>
  <dcterms:modified xsi:type="dcterms:W3CDTF">2024-04-25T16:31:24Z</dcterms:modified>
</cp:coreProperties>
</file>