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7" r:id="rId2"/>
    <p:sldId id="358" r:id="rId3"/>
    <p:sldId id="359" r:id="rId4"/>
    <p:sldId id="360" r:id="rId5"/>
    <p:sldId id="361" r:id="rId6"/>
    <p:sldId id="362" r:id="rId7"/>
    <p:sldId id="366" r:id="rId8"/>
    <p:sldId id="368" r:id="rId9"/>
    <p:sldId id="370" r:id="rId10"/>
    <p:sldId id="372" r:id="rId11"/>
    <p:sldId id="373" r:id="rId12"/>
    <p:sldId id="37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FFF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93" autoAdjust="0"/>
    <p:restoredTop sz="90929"/>
  </p:normalViewPr>
  <p:slideViewPr>
    <p:cSldViewPr>
      <p:cViewPr>
        <p:scale>
          <a:sx n="100" d="100"/>
          <a:sy n="100" d="100"/>
        </p:scale>
        <p:origin x="-30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E96DBC-803C-4165-B11E-38ECFB5493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13BEA-5091-4E37-BA29-20047BEE635D}" type="datetimeFigureOut">
              <a:rPr lang="cs-CZ" smtClean="0"/>
              <a:pPr/>
              <a:t>15.5.2016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F9F60-F0EF-421E-B4D8-2D58BEC51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9F60-F0EF-421E-B4D8-2D58BEC513EF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02E0F-ADE5-4EDB-8BDF-653815F72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CD2F2-F1EA-4A5E-AAFA-3837A57977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795F7-F011-4566-A125-9E12811A4F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0185A-76A3-4CAE-8236-8E67B6FAC1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86F1C-A1BF-4523-BAD1-4E48D4A37F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B0857-ECE5-4407-A692-46C368C4E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6AC4D-90D1-4735-8965-3232AD9D1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366EA-FAFD-449A-B10C-71E1911B49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2E767-AA93-499B-8413-B8AA12A93C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504FA-B02C-4B07-ACEE-410E7733E8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2B37F-8F06-4250-876C-F71BC405BE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B0791D-A9C1-475A-962F-0E72B19CDA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304800" y="415925"/>
            <a:ext cx="8153400" cy="1031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b="1" dirty="0" err="1">
                <a:solidFill>
                  <a:srgbClr val="006600"/>
                </a:solidFill>
              </a:rPr>
              <a:t>Regula</a:t>
            </a:r>
            <a:r>
              <a:rPr lang="sk-SK" sz="2800" b="1" dirty="0" smtClean="0">
                <a:solidFill>
                  <a:srgbClr val="006600"/>
                </a:solidFill>
              </a:rPr>
              <a:t>ční </a:t>
            </a:r>
            <a:r>
              <a:rPr lang="sk-SK" sz="2800" b="1" dirty="0">
                <a:solidFill>
                  <a:srgbClr val="006600"/>
                </a:solidFill>
              </a:rPr>
              <a:t>diagramy</a:t>
            </a:r>
            <a:r>
              <a:rPr lang="en-US" sz="2800" b="1" dirty="0">
                <a:solidFill>
                  <a:srgbClr val="006600"/>
                </a:solidFill>
              </a:rPr>
              <a:t> </a:t>
            </a:r>
            <a:r>
              <a:rPr lang="en-US" sz="2800" b="1" dirty="0">
                <a:solidFill>
                  <a:schemeClr val="accent2"/>
                </a:solidFill>
              </a:rPr>
              <a:t>(</a:t>
            </a:r>
            <a:r>
              <a:rPr lang="sk-SK" sz="2800" b="1" dirty="0">
                <a:solidFill>
                  <a:schemeClr val="accent2"/>
                </a:solidFill>
              </a:rPr>
              <a:t>Control charts, </a:t>
            </a:r>
            <a:endParaRPr lang="en-US" sz="2800" b="1" dirty="0">
              <a:solidFill>
                <a:schemeClr val="accent2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                                                   </a:t>
            </a:r>
            <a:r>
              <a:rPr lang="sk-SK" sz="2800" b="1" dirty="0">
                <a:solidFill>
                  <a:srgbClr val="FF0000"/>
                </a:solidFill>
              </a:rPr>
              <a:t>Shew</a:t>
            </a:r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sk-SK" sz="2800" b="1" dirty="0">
                <a:solidFill>
                  <a:srgbClr val="FF0000"/>
                </a:solidFill>
              </a:rPr>
              <a:t>art</a:t>
            </a:r>
            <a:r>
              <a:rPr lang="en-US" sz="2800" b="1" dirty="0">
                <a:solidFill>
                  <a:srgbClr val="FF0000"/>
                </a:solidFill>
              </a:rPr>
              <a:t>’s diagrams</a:t>
            </a:r>
            <a:r>
              <a:rPr lang="sk-SK" sz="2800" b="1" dirty="0">
                <a:solidFill>
                  <a:schemeClr val="accent2"/>
                </a:solidFill>
              </a:rPr>
              <a:t>)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395536" y="1916832"/>
            <a:ext cx="8305800" cy="234525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100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diagram </a:t>
            </a:r>
            <a:r>
              <a:rPr lang="en-US" dirty="0" err="1" smtClean="0"/>
              <a:t>spolu</a:t>
            </a:r>
            <a:r>
              <a:rPr lang="en-US" dirty="0" smtClean="0"/>
              <a:t> s </a:t>
            </a:r>
            <a:r>
              <a:rPr lang="en-US" dirty="0" err="1" smtClean="0"/>
              <a:t>horní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/a </a:t>
            </a:r>
            <a:r>
              <a:rPr lang="en-US" dirty="0" err="1" smtClean="0"/>
              <a:t>dolní</a:t>
            </a:r>
            <a:r>
              <a:rPr lang="en-US" dirty="0" smtClean="0"/>
              <a:t> </a:t>
            </a:r>
            <a:r>
              <a:rPr lang="en-US" dirty="0" err="1" smtClean="0"/>
              <a:t>regulační</a:t>
            </a:r>
            <a:r>
              <a:rPr lang="en-US" dirty="0" smtClean="0"/>
              <a:t> </a:t>
            </a:r>
            <a:r>
              <a:rPr lang="en-US" dirty="0" err="1" smtClean="0"/>
              <a:t>mezí</a:t>
            </a:r>
            <a:r>
              <a:rPr lang="en-US" dirty="0" smtClean="0"/>
              <a:t>, do </a:t>
            </a:r>
            <a:r>
              <a:rPr lang="en-US" dirty="0" err="1" smtClean="0"/>
              <a:t>kterého</a:t>
            </a:r>
            <a:r>
              <a:rPr lang="en-US" dirty="0" smtClean="0"/>
              <a:t> se </a:t>
            </a:r>
            <a:r>
              <a:rPr lang="en-US" dirty="0" err="1" smtClean="0"/>
              <a:t>zakreslují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 </a:t>
            </a:r>
            <a:r>
              <a:rPr lang="en-US" dirty="0" err="1" smtClean="0"/>
              <a:t>nějakého</a:t>
            </a:r>
            <a:r>
              <a:rPr lang="en-US" dirty="0" smtClean="0"/>
              <a:t> </a:t>
            </a:r>
            <a:r>
              <a:rPr lang="en-US" dirty="0" err="1" smtClean="0"/>
              <a:t>statistického</a:t>
            </a:r>
            <a:r>
              <a:rPr lang="en-US" dirty="0" smtClean="0"/>
              <a:t> </a:t>
            </a:r>
            <a:r>
              <a:rPr lang="en-US" dirty="0" err="1" smtClean="0"/>
              <a:t>ukazatele</a:t>
            </a:r>
            <a:r>
              <a:rPr lang="en-US" dirty="0" smtClean="0"/>
              <a:t> pro </a:t>
            </a:r>
            <a:r>
              <a:rPr lang="en-US" dirty="0" err="1" smtClean="0"/>
              <a:t>řadu</a:t>
            </a:r>
            <a:r>
              <a:rPr lang="en-US" dirty="0" smtClean="0"/>
              <a:t> </a:t>
            </a:r>
            <a:r>
              <a:rPr lang="en-US" dirty="0" err="1" smtClean="0"/>
              <a:t>výběrů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podskupin</a:t>
            </a:r>
            <a:r>
              <a:rPr lang="en-US" dirty="0" smtClean="0"/>
              <a:t>, </a:t>
            </a:r>
            <a:r>
              <a:rPr lang="en-US" dirty="0" err="1" smtClean="0"/>
              <a:t>obvykle</a:t>
            </a:r>
            <a:r>
              <a:rPr lang="en-US" dirty="0" smtClean="0"/>
              <a:t> v </a:t>
            </a:r>
            <a:r>
              <a:rPr lang="en-US" dirty="0" err="1" smtClean="0"/>
              <a:t>časové</a:t>
            </a:r>
            <a:r>
              <a:rPr lang="en-US" dirty="0" smtClean="0"/>
              <a:t> </a:t>
            </a:r>
            <a:r>
              <a:rPr lang="en-US" dirty="0" err="1" smtClean="0"/>
              <a:t>posloupnosti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v </a:t>
            </a:r>
            <a:r>
              <a:rPr lang="en-US" dirty="0" err="1" smtClean="0"/>
              <a:t>pořadí</a:t>
            </a:r>
            <a:r>
              <a:rPr lang="en-US" dirty="0" smtClean="0"/>
              <a:t> </a:t>
            </a:r>
            <a:r>
              <a:rPr lang="en-US" dirty="0" err="1" smtClean="0"/>
              <a:t>čísel</a:t>
            </a:r>
            <a:r>
              <a:rPr lang="en-US" dirty="0" smtClean="0"/>
              <a:t> </a:t>
            </a:r>
            <a:r>
              <a:rPr lang="en-US" dirty="0" err="1" smtClean="0"/>
              <a:t>výběrů</a:t>
            </a:r>
            <a:r>
              <a:rPr lang="en-US" dirty="0" smtClean="0"/>
              <a:t> </a:t>
            </a:r>
            <a:endParaRPr lang="cs-CZ" dirty="0" smtClean="0"/>
          </a:p>
          <a:p>
            <a:pPr algn="just">
              <a:spcBef>
                <a:spcPct val="100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cs-CZ" dirty="0" smtClean="0"/>
              <a:t> p</a:t>
            </a:r>
            <a:r>
              <a:rPr lang="en-US" dirty="0" err="1" smtClean="0"/>
              <a:t>oužívá</a:t>
            </a:r>
            <a:r>
              <a:rPr lang="en-US" dirty="0" smtClean="0"/>
              <a:t> se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grafická</a:t>
            </a:r>
            <a:r>
              <a:rPr lang="en-US" dirty="0" smtClean="0"/>
              <a:t> </a:t>
            </a:r>
            <a:r>
              <a:rPr lang="en-US" dirty="0" err="1" smtClean="0"/>
              <a:t>pomůcka</a:t>
            </a:r>
            <a:r>
              <a:rPr lang="en-US" dirty="0" smtClean="0"/>
              <a:t> </a:t>
            </a:r>
            <a:r>
              <a:rPr lang="en-US" dirty="0" err="1" smtClean="0"/>
              <a:t>umožňující</a:t>
            </a:r>
            <a:r>
              <a:rPr lang="en-US" dirty="0" smtClean="0"/>
              <a:t> </a:t>
            </a:r>
            <a:r>
              <a:rPr lang="en-US" dirty="0" err="1" smtClean="0"/>
              <a:t>oddělit</a:t>
            </a:r>
            <a:r>
              <a:rPr lang="en-US" dirty="0" smtClean="0"/>
              <a:t> </a:t>
            </a:r>
            <a:r>
              <a:rPr lang="en-US" dirty="0" err="1" smtClean="0"/>
              <a:t>náhodné</a:t>
            </a:r>
            <a:r>
              <a:rPr lang="en-US" dirty="0" smtClean="0"/>
              <a:t> </a:t>
            </a:r>
            <a:r>
              <a:rPr lang="en-US" dirty="0" err="1" smtClean="0"/>
              <a:t>příčiny</a:t>
            </a:r>
            <a:r>
              <a:rPr lang="en-US" dirty="0" smtClean="0"/>
              <a:t> variability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systematických</a:t>
            </a:r>
            <a:r>
              <a:rPr lang="en-US" dirty="0" smtClean="0"/>
              <a:t> </a:t>
            </a:r>
            <a:r>
              <a:rPr lang="en-US" dirty="0" err="1" smtClean="0"/>
              <a:t>příčin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xt Box 2" descr="Parchment"/>
          <p:cNvSpPr txBox="1">
            <a:spLocks noChangeArrowheads="1"/>
          </p:cNvSpPr>
          <p:nvPr/>
        </p:nvSpPr>
        <p:spPr bwMode="auto">
          <a:xfrm>
            <a:off x="169863" y="5059363"/>
            <a:ext cx="8974137" cy="7620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>
              <a:buFontTx/>
              <a:buChar char="►"/>
            </a:pPr>
            <a:r>
              <a:rPr lang="en-GB" sz="2200" dirty="0" err="1" smtClean="0">
                <a:latin typeface="Arial Narrow" pitchFamily="34" charset="0"/>
              </a:rPr>
              <a:t>Pravidl</a:t>
            </a:r>
            <a:r>
              <a:rPr lang="cs-CZ" sz="2200" dirty="0" smtClean="0">
                <a:latin typeface="Arial Narrow" pitchFamily="34" charset="0"/>
              </a:rPr>
              <a:t>a</a:t>
            </a:r>
            <a:r>
              <a:rPr lang="en-GB" sz="2200" dirty="0" smtClean="0">
                <a:latin typeface="Arial Narrow" pitchFamily="34" charset="0"/>
              </a:rPr>
              <a:t> pr</a:t>
            </a:r>
            <a:r>
              <a:rPr lang="cs-CZ" sz="2200" dirty="0" smtClean="0">
                <a:latin typeface="Arial Narrow" pitchFamily="34" charset="0"/>
              </a:rPr>
              <a:t>o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en-GB" sz="2200" dirty="0" err="1" smtClean="0">
                <a:latin typeface="Arial Narrow" pitchFamily="34" charset="0"/>
              </a:rPr>
              <a:t>hodno</a:t>
            </a:r>
            <a:r>
              <a:rPr lang="sk-SK" sz="2200" dirty="0" smtClean="0">
                <a:latin typeface="Arial Narrow" pitchFamily="34" charset="0"/>
              </a:rPr>
              <a:t>cení</a:t>
            </a:r>
            <a:r>
              <a:rPr lang="en-GB" sz="2200" dirty="0" smtClean="0">
                <a:latin typeface="Arial Narrow" pitchFamily="34" charset="0"/>
              </a:rPr>
              <a:t> pops</a:t>
            </a:r>
            <a:r>
              <a:rPr lang="cs-CZ" sz="2200" dirty="0" smtClean="0">
                <a:latin typeface="Arial Narrow" pitchFamily="34" charset="0"/>
              </a:rPr>
              <a:t>ána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en-GB" sz="2200" dirty="0" err="1">
                <a:latin typeface="Arial Narrow" pitchFamily="34" charset="0"/>
              </a:rPr>
              <a:t>na</a:t>
            </a:r>
            <a:r>
              <a:rPr lang="en-GB" sz="2200" dirty="0">
                <a:latin typeface="Arial Narrow" pitchFamily="34" charset="0"/>
              </a:rPr>
              <a:t> </a:t>
            </a:r>
            <a:r>
              <a:rPr lang="en-GB" sz="2200" dirty="0" err="1" smtClean="0">
                <a:latin typeface="Arial Narrow" pitchFamily="34" charset="0"/>
              </a:rPr>
              <a:t>nasleduj</a:t>
            </a:r>
            <a:r>
              <a:rPr lang="cs-CZ" sz="2200" dirty="0" smtClean="0">
                <a:latin typeface="Arial Narrow" pitchFamily="34" charset="0"/>
              </a:rPr>
              <a:t>í</a:t>
            </a:r>
            <a:r>
              <a:rPr lang="en-GB" sz="2200" dirty="0" smtClean="0">
                <a:latin typeface="Arial Narrow" pitchFamily="34" charset="0"/>
              </a:rPr>
              <a:t>c</a:t>
            </a:r>
            <a:r>
              <a:rPr lang="cs-CZ" sz="2200" dirty="0" smtClean="0">
                <a:latin typeface="Arial Narrow" pitchFamily="34" charset="0"/>
              </a:rPr>
              <a:t>í</a:t>
            </a:r>
            <a:r>
              <a:rPr lang="en-GB" sz="2200" dirty="0" err="1" smtClean="0">
                <a:latin typeface="Arial Narrow" pitchFamily="34" charset="0"/>
              </a:rPr>
              <a:t>ch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en-GB" sz="2200" dirty="0" err="1" smtClean="0">
                <a:latin typeface="Arial Narrow" pitchFamily="34" charset="0"/>
              </a:rPr>
              <a:t>str</a:t>
            </a:r>
            <a:r>
              <a:rPr lang="cs-CZ" sz="2200" dirty="0" smtClean="0">
                <a:latin typeface="Arial Narrow" pitchFamily="34" charset="0"/>
              </a:rPr>
              <a:t>á</a:t>
            </a:r>
            <a:r>
              <a:rPr lang="en-GB" sz="2200" dirty="0" smtClean="0">
                <a:latin typeface="Arial Narrow" pitchFamily="34" charset="0"/>
              </a:rPr>
              <a:t>n</a:t>
            </a:r>
            <a:r>
              <a:rPr lang="cs-CZ" sz="2200" dirty="0" smtClean="0">
                <a:latin typeface="Arial Narrow" pitchFamily="34" charset="0"/>
              </a:rPr>
              <a:t>k</a:t>
            </a:r>
            <a:r>
              <a:rPr lang="en-GB" sz="2200" dirty="0" err="1" smtClean="0">
                <a:latin typeface="Arial Narrow" pitchFamily="34" charset="0"/>
              </a:rPr>
              <a:t>ách</a:t>
            </a:r>
            <a:r>
              <a:rPr lang="cs-CZ" sz="2200" dirty="0" smtClean="0">
                <a:latin typeface="Arial Narrow" pitchFamily="34" charset="0"/>
              </a:rPr>
              <a:t> jsou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en-GB" sz="2200" dirty="0" err="1" smtClean="0">
                <a:latin typeface="Arial Narrow" pitchFamily="34" charset="0"/>
              </a:rPr>
              <a:t>založen</a:t>
            </a:r>
            <a:r>
              <a:rPr lang="cs-CZ" sz="2200" dirty="0" smtClean="0">
                <a:latin typeface="Arial Narrow" pitchFamily="34" charset="0"/>
              </a:rPr>
              <a:t>a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en-GB" sz="2200" dirty="0" err="1">
                <a:latin typeface="Arial Narrow" pitchFamily="34" charset="0"/>
              </a:rPr>
              <a:t>na</a:t>
            </a:r>
            <a:r>
              <a:rPr lang="en-GB" sz="2200" dirty="0">
                <a:latin typeface="Arial Narrow" pitchFamily="34" charset="0"/>
              </a:rPr>
              <a:t> </a:t>
            </a:r>
            <a:r>
              <a:rPr lang="sk-SK" sz="2200" dirty="0">
                <a:latin typeface="Arial Narrow" pitchFamily="34" charset="0"/>
              </a:rPr>
              <a:t>n</a:t>
            </a:r>
            <a:r>
              <a:rPr lang="en-GB" sz="2200" dirty="0" err="1" smtClean="0">
                <a:latin typeface="Arial Narrow" pitchFamily="34" charset="0"/>
              </a:rPr>
              <a:t>ormáln</a:t>
            </a:r>
            <a:r>
              <a:rPr lang="cs-CZ" sz="2200" dirty="0" smtClean="0">
                <a:latin typeface="Arial Narrow" pitchFamily="34" charset="0"/>
              </a:rPr>
              <a:t>ím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en-GB" sz="2200" dirty="0" err="1" smtClean="0">
                <a:latin typeface="Arial Narrow" pitchFamily="34" charset="0"/>
              </a:rPr>
              <a:t>rozd</a:t>
            </a:r>
            <a:r>
              <a:rPr lang="cs-CZ" sz="2200" dirty="0" smtClean="0">
                <a:latin typeface="Arial Narrow" pitchFamily="34" charset="0"/>
              </a:rPr>
              <a:t>ě</a:t>
            </a:r>
            <a:r>
              <a:rPr lang="en-GB" sz="2200" dirty="0" err="1" smtClean="0">
                <a:latin typeface="Arial Narrow" pitchFamily="34" charset="0"/>
              </a:rPr>
              <a:t>lení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en-GB" sz="2200" dirty="0">
                <a:latin typeface="Arial Narrow" pitchFamily="34" charset="0"/>
              </a:rPr>
              <a:t>a </a:t>
            </a:r>
            <a:r>
              <a:rPr lang="en-GB" sz="2200" dirty="0" smtClean="0">
                <a:latin typeface="Arial Narrow" pitchFamily="34" charset="0"/>
              </a:rPr>
              <a:t>b</a:t>
            </a:r>
            <a:r>
              <a:rPr lang="cs-CZ" sz="2200" dirty="0" smtClean="0">
                <a:latin typeface="Arial Narrow" pitchFamily="34" charset="0"/>
              </a:rPr>
              <a:t>yla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sk-SK" sz="2200" dirty="0" smtClean="0">
                <a:latin typeface="Arial Narrow" pitchFamily="34" charset="0"/>
              </a:rPr>
              <a:t>převzata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en-GB" sz="2200" dirty="0">
                <a:latin typeface="Arial Narrow" pitchFamily="34" charset="0"/>
              </a:rPr>
              <a:t>z </a:t>
            </a:r>
            <a:r>
              <a:rPr lang="en-GB" sz="2200" dirty="0" err="1" smtClean="0">
                <a:latin typeface="Arial Narrow" pitchFamily="34" charset="0"/>
              </a:rPr>
              <a:t>literat</a:t>
            </a:r>
            <a:r>
              <a:rPr lang="cs-CZ" sz="2200" dirty="0" smtClean="0">
                <a:latin typeface="Arial Narrow" pitchFamily="34" charset="0"/>
              </a:rPr>
              <a:t>u</a:t>
            </a:r>
            <a:r>
              <a:rPr lang="en-GB" sz="2200" dirty="0" err="1" smtClean="0">
                <a:latin typeface="Arial Narrow" pitchFamily="34" charset="0"/>
              </a:rPr>
              <a:t>ry</a:t>
            </a:r>
            <a:endParaRPr lang="en-GB" sz="2200" dirty="0"/>
          </a:p>
        </p:txBody>
      </p:sp>
      <p:sp>
        <p:nvSpPr>
          <p:cNvPr id="177155" name="Text Box 3" descr="Parchment"/>
          <p:cNvSpPr txBox="1">
            <a:spLocks noChangeArrowheads="1"/>
          </p:cNvSpPr>
          <p:nvPr/>
        </p:nvSpPr>
        <p:spPr bwMode="auto">
          <a:xfrm>
            <a:off x="815975" y="2259013"/>
            <a:ext cx="1700213" cy="7016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PT" sz="2000" dirty="0" smtClean="0">
                <a:solidFill>
                  <a:srgbClr val="008000"/>
                </a:solidFill>
                <a:latin typeface="Arial Narrow" pitchFamily="34" charset="0"/>
              </a:rPr>
              <a:t>centráln</a:t>
            </a:r>
            <a:r>
              <a:rPr lang="cs-CZ" sz="2000" dirty="0" smtClean="0">
                <a:solidFill>
                  <a:srgbClr val="008000"/>
                </a:solidFill>
                <a:latin typeface="Arial Narrow" pitchFamily="34" charset="0"/>
              </a:rPr>
              <a:t>í</a:t>
            </a:r>
            <a:r>
              <a:rPr lang="pt-PT" sz="2000" dirty="0" smtClean="0">
                <a:solidFill>
                  <a:srgbClr val="008000"/>
                </a:solidFill>
                <a:latin typeface="Arial Narrow" pitchFamily="34" charset="0"/>
              </a:rPr>
              <a:t> </a:t>
            </a:r>
            <a:r>
              <a:rPr lang="pt-PT" sz="2000" dirty="0">
                <a:solidFill>
                  <a:srgbClr val="008000"/>
                </a:solidFill>
                <a:latin typeface="Arial Narrow" pitchFamily="34" charset="0"/>
              </a:rPr>
              <a:t>zóna</a:t>
            </a:r>
          </a:p>
          <a:p>
            <a:r>
              <a:rPr lang="pt-PT" sz="2000" dirty="0">
                <a:latin typeface="Arial Narrow" pitchFamily="34" charset="0"/>
              </a:rPr>
              <a:t>od -1s do +1s</a:t>
            </a:r>
            <a:endParaRPr lang="pt-PT" dirty="0"/>
          </a:p>
        </p:txBody>
      </p:sp>
      <p:sp>
        <p:nvSpPr>
          <p:cNvPr id="177156" name="Text Box 4" descr="Parchment"/>
          <p:cNvSpPr txBox="1">
            <a:spLocks noChangeArrowheads="1"/>
          </p:cNvSpPr>
          <p:nvPr/>
        </p:nvSpPr>
        <p:spPr bwMode="auto">
          <a:xfrm>
            <a:off x="828675" y="2987675"/>
            <a:ext cx="1768475" cy="1006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PT" sz="2000" dirty="0">
                <a:solidFill>
                  <a:srgbClr val="FF9900"/>
                </a:solidFill>
                <a:latin typeface="Arial Narrow" pitchFamily="34" charset="0"/>
              </a:rPr>
              <a:t>v</a:t>
            </a:r>
            <a:r>
              <a:rPr lang="sk-SK" sz="2000" dirty="0">
                <a:solidFill>
                  <a:srgbClr val="FF9900"/>
                </a:solidFill>
                <a:latin typeface="Arial Narrow" pitchFamily="34" charset="0"/>
              </a:rPr>
              <a:t>ýstražná</a:t>
            </a:r>
            <a:r>
              <a:rPr lang="pt-PT" sz="2000" dirty="0">
                <a:solidFill>
                  <a:srgbClr val="FF9900"/>
                </a:solidFill>
                <a:latin typeface="Arial Narrow" pitchFamily="34" charset="0"/>
              </a:rPr>
              <a:t> </a:t>
            </a:r>
            <a:r>
              <a:rPr lang="sk-SK" sz="2000" dirty="0">
                <a:solidFill>
                  <a:srgbClr val="FF9900"/>
                </a:solidFill>
                <a:latin typeface="Arial Narrow" pitchFamily="34" charset="0"/>
              </a:rPr>
              <a:t>z</a:t>
            </a:r>
            <a:r>
              <a:rPr lang="pt-PT" sz="2000" dirty="0">
                <a:solidFill>
                  <a:srgbClr val="FF9900"/>
                </a:solidFill>
                <a:latin typeface="Arial Narrow" pitchFamily="34" charset="0"/>
              </a:rPr>
              <a:t>óna</a:t>
            </a:r>
            <a:r>
              <a:rPr lang="pt-PT" sz="2000" dirty="0">
                <a:latin typeface="Arial Narrow" pitchFamily="34" charset="0"/>
              </a:rPr>
              <a:t/>
            </a:r>
            <a:br>
              <a:rPr lang="pt-PT" sz="2000" dirty="0">
                <a:latin typeface="Arial Narrow" pitchFamily="34" charset="0"/>
              </a:rPr>
            </a:br>
            <a:r>
              <a:rPr lang="pt-PT" sz="2000" dirty="0">
                <a:latin typeface="Arial Narrow" pitchFamily="34" charset="0"/>
              </a:rPr>
              <a:t>od -1s do -2s</a:t>
            </a:r>
            <a:br>
              <a:rPr lang="pt-PT" sz="2000" dirty="0">
                <a:latin typeface="Arial Narrow" pitchFamily="34" charset="0"/>
              </a:rPr>
            </a:br>
            <a:r>
              <a:rPr lang="pt-PT" sz="2000" dirty="0">
                <a:latin typeface="Arial Narrow" pitchFamily="34" charset="0"/>
              </a:rPr>
              <a:t>a od +1s do +2s</a:t>
            </a:r>
          </a:p>
        </p:txBody>
      </p:sp>
      <p:sp>
        <p:nvSpPr>
          <p:cNvPr id="177157" name="Text Box 5" descr="Parchment"/>
          <p:cNvSpPr txBox="1">
            <a:spLocks noChangeArrowheads="1"/>
          </p:cNvSpPr>
          <p:nvPr/>
        </p:nvSpPr>
        <p:spPr bwMode="auto">
          <a:xfrm>
            <a:off x="828675" y="3913188"/>
            <a:ext cx="1803400" cy="1006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3300"/>
                </a:solidFill>
                <a:latin typeface="Arial Narrow" pitchFamily="34" charset="0"/>
              </a:rPr>
              <a:t>r</a:t>
            </a:r>
            <a:r>
              <a:rPr lang="sk-SK" sz="2000" dirty="0" smtClean="0">
                <a:solidFill>
                  <a:srgbClr val="FF3300"/>
                </a:solidFill>
                <a:latin typeface="Arial Narrow" pitchFamily="34" charset="0"/>
              </a:rPr>
              <a:t>egulační</a:t>
            </a:r>
            <a:r>
              <a:rPr lang="pt-PT" sz="2000" dirty="0" smtClean="0">
                <a:solidFill>
                  <a:srgbClr val="FF3300"/>
                </a:solidFill>
                <a:latin typeface="Arial Narrow" pitchFamily="34" charset="0"/>
              </a:rPr>
              <a:t> </a:t>
            </a:r>
            <a:r>
              <a:rPr lang="sk-SK" sz="2000" dirty="0">
                <a:solidFill>
                  <a:srgbClr val="FF3300"/>
                </a:solidFill>
                <a:latin typeface="Arial Narrow" pitchFamily="34" charset="0"/>
              </a:rPr>
              <a:t>z</a:t>
            </a:r>
            <a:r>
              <a:rPr lang="pt-PT" sz="2000" dirty="0">
                <a:solidFill>
                  <a:srgbClr val="FF3300"/>
                </a:solidFill>
                <a:latin typeface="Arial Narrow" pitchFamily="34" charset="0"/>
              </a:rPr>
              <a:t>óna</a:t>
            </a:r>
            <a:r>
              <a:rPr lang="pt-PT" sz="2000" dirty="0">
                <a:latin typeface="Arial Narrow" pitchFamily="34" charset="0"/>
              </a:rPr>
              <a:t/>
            </a:r>
            <a:br>
              <a:rPr lang="pt-PT" sz="2000" dirty="0">
                <a:latin typeface="Arial Narrow" pitchFamily="34" charset="0"/>
              </a:rPr>
            </a:br>
            <a:r>
              <a:rPr lang="pt-PT" sz="2000" dirty="0">
                <a:latin typeface="Arial Narrow" pitchFamily="34" charset="0"/>
              </a:rPr>
              <a:t>od -2s do -3s</a:t>
            </a:r>
            <a:br>
              <a:rPr lang="pt-PT" sz="2000" dirty="0">
                <a:latin typeface="Arial Narrow" pitchFamily="34" charset="0"/>
              </a:rPr>
            </a:br>
            <a:r>
              <a:rPr lang="pt-PT" sz="2000" dirty="0">
                <a:latin typeface="Arial Narrow" pitchFamily="34" charset="0"/>
              </a:rPr>
              <a:t>a od +2s</a:t>
            </a:r>
            <a:r>
              <a:rPr lang="sk-SK" sz="2000" dirty="0">
                <a:latin typeface="Arial Narrow" pitchFamily="34" charset="0"/>
              </a:rPr>
              <a:t> d</a:t>
            </a:r>
            <a:r>
              <a:rPr lang="pt-PT" sz="2000" dirty="0">
                <a:latin typeface="Arial Narrow" pitchFamily="34" charset="0"/>
              </a:rPr>
              <a:t>o +3s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09538" y="457200"/>
            <a:ext cx="8477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2800" dirty="0" err="1" smtClean="0">
                <a:solidFill>
                  <a:schemeClr val="tx2"/>
                </a:solidFill>
              </a:rPr>
              <a:t>Pravidl</a:t>
            </a:r>
            <a:r>
              <a:rPr lang="cs-CZ" sz="2800" dirty="0" smtClean="0">
                <a:solidFill>
                  <a:schemeClr val="tx2"/>
                </a:solidFill>
              </a:rPr>
              <a:t>a</a:t>
            </a:r>
            <a:r>
              <a:rPr lang="en-GB" sz="2800" dirty="0" smtClean="0">
                <a:solidFill>
                  <a:schemeClr val="tx2"/>
                </a:solidFill>
              </a:rPr>
              <a:t> </a:t>
            </a:r>
            <a:r>
              <a:rPr lang="sk-SK" sz="2800" dirty="0" smtClean="0">
                <a:solidFill>
                  <a:schemeClr val="tx2"/>
                </a:solidFill>
              </a:rPr>
              <a:t>hodnocení</a:t>
            </a:r>
            <a:r>
              <a:rPr lang="en-GB" sz="2800" dirty="0" smtClean="0">
                <a:solidFill>
                  <a:schemeClr val="tx2"/>
                </a:solidFill>
              </a:rPr>
              <a:t> </a:t>
            </a:r>
            <a:r>
              <a:rPr lang="en-GB" sz="2800" dirty="0">
                <a:solidFill>
                  <a:schemeClr val="tx2"/>
                </a:solidFill>
              </a:rPr>
              <a:t>(</a:t>
            </a:r>
            <a:r>
              <a:rPr lang="en-GB" sz="2800" dirty="0" err="1">
                <a:solidFill>
                  <a:schemeClr val="tx2"/>
                </a:solidFill>
              </a:rPr>
              <a:t>Xm&amp;X</a:t>
            </a:r>
            <a:r>
              <a:rPr lang="en-GB" sz="2800" dirty="0">
                <a:solidFill>
                  <a:schemeClr val="tx2"/>
                </a:solidFill>
              </a:rPr>
              <a:t> </a:t>
            </a:r>
            <a:r>
              <a:rPr lang="sk-SK" sz="2800" dirty="0">
                <a:solidFill>
                  <a:schemeClr val="tx2"/>
                </a:solidFill>
              </a:rPr>
              <a:t>d</a:t>
            </a:r>
            <a:r>
              <a:rPr lang="en-GB" sz="2800" dirty="0" err="1">
                <a:solidFill>
                  <a:schemeClr val="tx2"/>
                </a:solidFill>
              </a:rPr>
              <a:t>iagramy</a:t>
            </a:r>
            <a:r>
              <a:rPr lang="en-GB" sz="28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77159" name="Rectangle 7" descr="Parchment"/>
          <p:cNvSpPr>
            <a:spLocks noChangeArrowheads="1"/>
          </p:cNvSpPr>
          <p:nvPr/>
        </p:nvSpPr>
        <p:spPr bwMode="auto">
          <a:xfrm>
            <a:off x="215900" y="1200150"/>
            <a:ext cx="4383088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800" dirty="0">
                <a:latin typeface="Arial Narrow" pitchFamily="34" charset="0"/>
              </a:rPr>
              <a:t>V </a:t>
            </a:r>
            <a:r>
              <a:rPr lang="en-GB" sz="1800" dirty="0" err="1" smtClean="0">
                <a:latin typeface="Arial Narrow" pitchFamily="34" charset="0"/>
              </a:rPr>
              <a:t>proces</a:t>
            </a:r>
            <a:r>
              <a:rPr lang="cs-CZ" sz="1800" dirty="0" smtClean="0">
                <a:latin typeface="Arial Narrow" pitchFamily="34" charset="0"/>
              </a:rPr>
              <a:t>u</a:t>
            </a:r>
            <a:r>
              <a:rPr lang="en-GB" sz="1800" dirty="0" smtClean="0">
                <a:latin typeface="Arial Narrow" pitchFamily="34" charset="0"/>
              </a:rPr>
              <a:t> </a:t>
            </a:r>
            <a:r>
              <a:rPr lang="en-GB" sz="1800" dirty="0" err="1" smtClean="0">
                <a:solidFill>
                  <a:srgbClr val="0000FF"/>
                </a:solidFill>
                <a:latin typeface="Arial Narrow" pitchFamily="34" charset="0"/>
              </a:rPr>
              <a:t>hodno</a:t>
            </a:r>
            <a:r>
              <a:rPr lang="sk-SK" sz="1800" dirty="0" smtClean="0">
                <a:solidFill>
                  <a:srgbClr val="0000FF"/>
                </a:solidFill>
                <a:latin typeface="Arial Narrow" pitchFamily="34" charset="0"/>
              </a:rPr>
              <a:t>cení</a:t>
            </a:r>
            <a:r>
              <a:rPr lang="en-GB" sz="1800" dirty="0" smtClean="0">
                <a:latin typeface="Arial Narrow" pitchFamily="34" charset="0"/>
              </a:rPr>
              <a:t> </a:t>
            </a:r>
            <a:r>
              <a:rPr lang="en-GB" sz="1800" dirty="0">
                <a:latin typeface="Arial Narrow" pitchFamily="34" charset="0"/>
              </a:rPr>
              <a:t>je </a:t>
            </a:r>
            <a:r>
              <a:rPr lang="en-GB" sz="1800" dirty="0" err="1">
                <a:latin typeface="Arial Narrow" pitchFamily="34" charset="0"/>
              </a:rPr>
              <a:t>vhodné</a:t>
            </a:r>
            <a:r>
              <a:rPr lang="en-GB" sz="1800" dirty="0">
                <a:latin typeface="Arial Narrow" pitchFamily="34" charset="0"/>
              </a:rPr>
              <a:t> </a:t>
            </a:r>
            <a:r>
              <a:rPr lang="en-GB" sz="1800" dirty="0" err="1" smtClean="0">
                <a:latin typeface="Arial Narrow" pitchFamily="34" charset="0"/>
              </a:rPr>
              <a:t>rozd</a:t>
            </a:r>
            <a:r>
              <a:rPr lang="cs-CZ" sz="1800" dirty="0" smtClean="0">
                <a:latin typeface="Arial Narrow" pitchFamily="34" charset="0"/>
              </a:rPr>
              <a:t>ělit</a:t>
            </a:r>
            <a:r>
              <a:rPr lang="en-GB" sz="1800" dirty="0" smtClean="0">
                <a:latin typeface="Arial Narrow" pitchFamily="34" charset="0"/>
              </a:rPr>
              <a:t> </a:t>
            </a:r>
            <a:r>
              <a:rPr lang="sk-SK" sz="1800" dirty="0">
                <a:latin typeface="Arial Narrow" pitchFamily="34" charset="0"/>
              </a:rPr>
              <a:t>r</a:t>
            </a:r>
            <a:r>
              <a:rPr lang="en-GB" sz="1800" dirty="0" err="1" smtClean="0">
                <a:latin typeface="Arial Narrow" pitchFamily="34" charset="0"/>
              </a:rPr>
              <a:t>egulačn</a:t>
            </a:r>
            <a:r>
              <a:rPr lang="cs-CZ" sz="1800" dirty="0" smtClean="0">
                <a:latin typeface="Arial Narrow" pitchFamily="34" charset="0"/>
              </a:rPr>
              <a:t>í</a:t>
            </a:r>
            <a:r>
              <a:rPr lang="en-GB" sz="1800" dirty="0" smtClean="0">
                <a:latin typeface="Arial Narrow" pitchFamily="34" charset="0"/>
              </a:rPr>
              <a:t> </a:t>
            </a:r>
            <a:r>
              <a:rPr lang="sk-SK" sz="1800" dirty="0">
                <a:latin typeface="Arial Narrow" pitchFamily="34" charset="0"/>
              </a:rPr>
              <a:t>d</a:t>
            </a:r>
            <a:r>
              <a:rPr lang="en-GB" sz="1800" dirty="0" err="1">
                <a:latin typeface="Arial Narrow" pitchFamily="34" charset="0"/>
              </a:rPr>
              <a:t>iagram</a:t>
            </a:r>
            <a:r>
              <a:rPr lang="en-GB" sz="1800" dirty="0">
                <a:latin typeface="Arial Narrow" pitchFamily="34" charset="0"/>
              </a:rPr>
              <a:t> </a:t>
            </a:r>
            <a:r>
              <a:rPr lang="en-GB" sz="1800" dirty="0" err="1">
                <a:latin typeface="Arial Narrow" pitchFamily="34" charset="0"/>
              </a:rPr>
              <a:t>na</a:t>
            </a:r>
            <a:r>
              <a:rPr lang="en-GB" sz="1800" dirty="0">
                <a:latin typeface="Arial Narrow" pitchFamily="34" charset="0"/>
              </a:rPr>
              <a:t> </a:t>
            </a:r>
            <a:r>
              <a:rPr lang="en-GB" sz="1800" dirty="0">
                <a:solidFill>
                  <a:srgbClr val="0000FF"/>
                </a:solidFill>
                <a:latin typeface="Arial Narrow" pitchFamily="34" charset="0"/>
              </a:rPr>
              <a:t>3 </a:t>
            </a:r>
            <a:r>
              <a:rPr lang="en-GB" sz="1800" dirty="0" err="1">
                <a:solidFill>
                  <a:srgbClr val="0000FF"/>
                </a:solidFill>
                <a:latin typeface="Arial Narrow" pitchFamily="34" charset="0"/>
              </a:rPr>
              <a:t>zóny</a:t>
            </a:r>
            <a:r>
              <a:rPr lang="en-GB" sz="1800" dirty="0">
                <a:latin typeface="Arial Narrow" pitchFamily="34" charset="0"/>
              </a:rPr>
              <a:t>:</a:t>
            </a:r>
          </a:p>
        </p:txBody>
      </p:sp>
      <p:grpSp>
        <p:nvGrpSpPr>
          <p:cNvPr id="177160" name="Group 8"/>
          <p:cNvGrpSpPr>
            <a:grpSpLocks/>
          </p:cNvGrpSpPr>
          <p:nvPr/>
        </p:nvGrpSpPr>
        <p:grpSpPr bwMode="auto">
          <a:xfrm>
            <a:off x="5329238" y="1154113"/>
            <a:ext cx="3806825" cy="3908425"/>
            <a:chOff x="3324" y="693"/>
            <a:chExt cx="2214" cy="2462"/>
          </a:xfrm>
        </p:grpSpPr>
        <p:sp>
          <p:nvSpPr>
            <p:cNvPr id="177161" name="Rectangle 9" descr="Large grid"/>
            <p:cNvSpPr>
              <a:spLocks noChangeArrowheads="1"/>
            </p:cNvSpPr>
            <p:nvPr/>
          </p:nvSpPr>
          <p:spPr bwMode="auto">
            <a:xfrm>
              <a:off x="3324" y="693"/>
              <a:ext cx="2214" cy="2194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7162" name="Text Box 10"/>
            <p:cNvSpPr txBox="1">
              <a:spLocks noChangeArrowheads="1"/>
            </p:cNvSpPr>
            <p:nvPr/>
          </p:nvSpPr>
          <p:spPr bwMode="auto">
            <a:xfrm>
              <a:off x="4004" y="2903"/>
              <a:ext cx="1134" cy="2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PT" sz="2000" dirty="0" smtClean="0">
                  <a:latin typeface="Arial Narrow" pitchFamily="34" charset="0"/>
                </a:rPr>
                <a:t>Regulačn</a:t>
              </a:r>
              <a:r>
                <a:rPr lang="cs-CZ" sz="2000" dirty="0" smtClean="0">
                  <a:latin typeface="Arial Narrow" pitchFamily="34" charset="0"/>
                </a:rPr>
                <a:t>í</a:t>
              </a:r>
              <a:r>
                <a:rPr lang="pt-PT" sz="2000" dirty="0" smtClean="0">
                  <a:latin typeface="Arial Narrow" pitchFamily="34" charset="0"/>
                </a:rPr>
                <a:t> </a:t>
              </a:r>
              <a:r>
                <a:rPr lang="sk-SK" sz="2000" dirty="0">
                  <a:latin typeface="Arial Narrow" pitchFamily="34" charset="0"/>
                </a:rPr>
                <a:t>di</a:t>
              </a:r>
              <a:r>
                <a:rPr lang="pt-PT" sz="2000" dirty="0">
                  <a:latin typeface="Arial Narrow" pitchFamily="34" charset="0"/>
                </a:rPr>
                <a:t>agram</a:t>
              </a:r>
            </a:p>
          </p:txBody>
        </p:sp>
      </p:grpSp>
      <p:grpSp>
        <p:nvGrpSpPr>
          <p:cNvPr id="177163" name="Group 11"/>
          <p:cNvGrpSpPr>
            <a:grpSpLocks/>
          </p:cNvGrpSpPr>
          <p:nvPr/>
        </p:nvGrpSpPr>
        <p:grpSpPr bwMode="auto">
          <a:xfrm>
            <a:off x="5349875" y="1611313"/>
            <a:ext cx="3765550" cy="2533650"/>
            <a:chOff x="3336" y="996"/>
            <a:chExt cx="2190" cy="1596"/>
          </a:xfrm>
        </p:grpSpPr>
        <p:sp>
          <p:nvSpPr>
            <p:cNvPr id="177164" name="Rectangle 12" descr="Outlined diamond"/>
            <p:cNvSpPr>
              <a:spLocks noChangeArrowheads="1"/>
            </p:cNvSpPr>
            <p:nvPr/>
          </p:nvSpPr>
          <p:spPr bwMode="auto">
            <a:xfrm>
              <a:off x="3336" y="2340"/>
              <a:ext cx="2190" cy="252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7165" name="Rectangle 13" descr="Outlined diamond"/>
            <p:cNvSpPr>
              <a:spLocks noChangeArrowheads="1"/>
            </p:cNvSpPr>
            <p:nvPr/>
          </p:nvSpPr>
          <p:spPr bwMode="auto">
            <a:xfrm>
              <a:off x="3336" y="996"/>
              <a:ext cx="2190" cy="252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7166" name="Group 14"/>
          <p:cNvGrpSpPr>
            <a:grpSpLocks/>
          </p:cNvGrpSpPr>
          <p:nvPr/>
        </p:nvGrpSpPr>
        <p:grpSpPr bwMode="auto">
          <a:xfrm>
            <a:off x="5338763" y="2024063"/>
            <a:ext cx="3776662" cy="1701800"/>
            <a:chOff x="3330" y="1256"/>
            <a:chExt cx="2196" cy="1072"/>
          </a:xfrm>
        </p:grpSpPr>
        <p:sp>
          <p:nvSpPr>
            <p:cNvPr id="177167" name="Rectangle 15" descr="Wide upward diagonal"/>
            <p:cNvSpPr>
              <a:spLocks noChangeArrowheads="1"/>
            </p:cNvSpPr>
            <p:nvPr/>
          </p:nvSpPr>
          <p:spPr bwMode="auto">
            <a:xfrm>
              <a:off x="3330" y="2076"/>
              <a:ext cx="2190" cy="252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7168" name="Rectangle 16" descr="Wide upward diagonal"/>
            <p:cNvSpPr>
              <a:spLocks noChangeArrowheads="1"/>
            </p:cNvSpPr>
            <p:nvPr/>
          </p:nvSpPr>
          <p:spPr bwMode="auto">
            <a:xfrm>
              <a:off x="3336" y="1256"/>
              <a:ext cx="2190" cy="252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7169" name="Group 17"/>
          <p:cNvGrpSpPr>
            <a:grpSpLocks/>
          </p:cNvGrpSpPr>
          <p:nvPr/>
        </p:nvGrpSpPr>
        <p:grpSpPr bwMode="auto">
          <a:xfrm>
            <a:off x="5349875" y="2443163"/>
            <a:ext cx="3765550" cy="857250"/>
            <a:chOff x="3336" y="1520"/>
            <a:chExt cx="2190" cy="540"/>
          </a:xfrm>
        </p:grpSpPr>
        <p:sp>
          <p:nvSpPr>
            <p:cNvPr id="177170" name="Rectangle 18" descr="Light horizontal"/>
            <p:cNvSpPr>
              <a:spLocks noChangeArrowheads="1"/>
            </p:cNvSpPr>
            <p:nvPr/>
          </p:nvSpPr>
          <p:spPr bwMode="auto">
            <a:xfrm>
              <a:off x="3336" y="1520"/>
              <a:ext cx="2190" cy="252"/>
            </a:xfrm>
            <a:prstGeom prst="rect">
              <a:avLst/>
            </a:prstGeom>
            <a:pattFill prst="ltHorz">
              <a:fgClr>
                <a:srgbClr val="008000"/>
              </a:fgClr>
              <a:bgClr>
                <a:srgbClr val="FFFFFF"/>
              </a:bgClr>
            </a:patt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7171" name="Rectangle 19" descr="Light horizontal"/>
            <p:cNvSpPr>
              <a:spLocks noChangeArrowheads="1"/>
            </p:cNvSpPr>
            <p:nvPr/>
          </p:nvSpPr>
          <p:spPr bwMode="auto">
            <a:xfrm>
              <a:off x="3336" y="1808"/>
              <a:ext cx="2190" cy="252"/>
            </a:xfrm>
            <a:prstGeom prst="rect">
              <a:avLst/>
            </a:prstGeom>
            <a:pattFill prst="ltHorz">
              <a:fgClr>
                <a:srgbClr val="008000"/>
              </a:fgClr>
              <a:bgClr>
                <a:srgbClr val="FFFFFF"/>
              </a:bgClr>
            </a:patt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7172" name="Group 20"/>
          <p:cNvGrpSpPr>
            <a:grpSpLocks/>
          </p:cNvGrpSpPr>
          <p:nvPr/>
        </p:nvGrpSpPr>
        <p:grpSpPr bwMode="auto">
          <a:xfrm>
            <a:off x="5329238" y="1298575"/>
            <a:ext cx="3810000" cy="3160713"/>
            <a:chOff x="3324" y="799"/>
            <a:chExt cx="2214" cy="1991"/>
          </a:xfrm>
        </p:grpSpPr>
        <p:grpSp>
          <p:nvGrpSpPr>
            <p:cNvPr id="177173" name="Group 21"/>
            <p:cNvGrpSpPr>
              <a:grpSpLocks/>
            </p:cNvGrpSpPr>
            <p:nvPr/>
          </p:nvGrpSpPr>
          <p:grpSpPr bwMode="auto">
            <a:xfrm>
              <a:off x="3324" y="1589"/>
              <a:ext cx="2214" cy="252"/>
              <a:chOff x="3324" y="1589"/>
              <a:chExt cx="2214" cy="252"/>
            </a:xfrm>
          </p:grpSpPr>
          <p:cxnSp>
            <p:nvCxnSpPr>
              <p:cNvPr id="177174" name="AutoShape 22"/>
              <p:cNvCxnSpPr>
                <a:cxnSpLocks noChangeShapeType="1"/>
              </p:cNvCxnSpPr>
              <p:nvPr/>
            </p:nvCxnSpPr>
            <p:spPr bwMode="auto">
              <a:xfrm>
                <a:off x="3324" y="1790"/>
                <a:ext cx="2214" cy="0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77175" name="Text Box 23"/>
              <p:cNvSpPr txBox="1">
                <a:spLocks noChangeArrowheads="1"/>
              </p:cNvSpPr>
              <p:nvPr/>
            </p:nvSpPr>
            <p:spPr bwMode="auto">
              <a:xfrm>
                <a:off x="4454" y="1589"/>
                <a:ext cx="84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sk-SK" sz="2000" dirty="0">
                    <a:latin typeface="Arial Narrow" pitchFamily="34" charset="0"/>
                  </a:rPr>
                  <a:t>c</a:t>
                </a:r>
                <a:r>
                  <a:rPr lang="pt-PT" sz="2000" dirty="0">
                    <a:latin typeface="Arial Narrow" pitchFamily="34" charset="0"/>
                  </a:rPr>
                  <a:t>entr</a:t>
                </a:r>
                <a:r>
                  <a:rPr lang="sk-SK" sz="2000" dirty="0" smtClean="0">
                    <a:latin typeface="Arial Narrow" pitchFamily="34" charset="0"/>
                  </a:rPr>
                  <a:t>ální čára</a:t>
                </a:r>
                <a:endParaRPr lang="pt-PT" sz="2000" dirty="0">
                  <a:latin typeface="Arial Narrow" pitchFamily="34" charset="0"/>
                </a:endParaRPr>
              </a:p>
            </p:txBody>
          </p:sp>
        </p:grpSp>
        <p:grpSp>
          <p:nvGrpSpPr>
            <p:cNvPr id="177176" name="Group 24"/>
            <p:cNvGrpSpPr>
              <a:grpSpLocks/>
            </p:cNvGrpSpPr>
            <p:nvPr/>
          </p:nvGrpSpPr>
          <p:grpSpPr bwMode="auto">
            <a:xfrm>
              <a:off x="3324" y="799"/>
              <a:ext cx="2214" cy="1991"/>
              <a:chOff x="3324" y="799"/>
              <a:chExt cx="2214" cy="1991"/>
            </a:xfrm>
          </p:grpSpPr>
          <p:sp>
            <p:nvSpPr>
              <p:cNvPr id="177177" name="Line 25"/>
              <p:cNvSpPr>
                <a:spLocks noChangeShapeType="1"/>
              </p:cNvSpPr>
              <p:nvPr/>
            </p:nvSpPr>
            <p:spPr bwMode="auto">
              <a:xfrm>
                <a:off x="3324" y="2594"/>
                <a:ext cx="221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7178" name="Line 26"/>
              <p:cNvSpPr>
                <a:spLocks noChangeShapeType="1"/>
              </p:cNvSpPr>
              <p:nvPr/>
            </p:nvSpPr>
            <p:spPr bwMode="auto">
              <a:xfrm>
                <a:off x="3324" y="995"/>
                <a:ext cx="221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7179" name="Text Box 27"/>
              <p:cNvSpPr txBox="1">
                <a:spLocks noChangeArrowheads="1"/>
              </p:cNvSpPr>
              <p:nvPr/>
            </p:nvSpPr>
            <p:spPr bwMode="auto">
              <a:xfrm>
                <a:off x="4454" y="799"/>
                <a:ext cx="9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sk-SK" sz="2000" dirty="0" smtClean="0">
                    <a:latin typeface="Arial Narrow" pitchFamily="34" charset="0"/>
                  </a:rPr>
                  <a:t>regulační mez</a:t>
                </a:r>
                <a:endParaRPr lang="pt-PT" sz="2000" dirty="0">
                  <a:latin typeface="Arial Narrow" pitchFamily="34" charset="0"/>
                </a:endParaRPr>
              </a:p>
            </p:txBody>
          </p:sp>
          <p:sp>
            <p:nvSpPr>
              <p:cNvPr id="177180" name="Text Box 28"/>
              <p:cNvSpPr txBox="1">
                <a:spLocks noChangeArrowheads="1"/>
              </p:cNvSpPr>
              <p:nvPr/>
            </p:nvSpPr>
            <p:spPr bwMode="auto">
              <a:xfrm>
                <a:off x="4453" y="2538"/>
                <a:ext cx="87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sk-SK" sz="2000" dirty="0" smtClean="0">
                    <a:latin typeface="Arial Narrow" pitchFamily="34" charset="0"/>
                  </a:rPr>
                  <a:t>regulační mez</a:t>
                </a:r>
                <a:endParaRPr lang="pt-PT" sz="2000" dirty="0">
                  <a:latin typeface="Arial Narrow" pitchFamily="34" charset="0"/>
                </a:endParaRPr>
              </a:p>
            </p:txBody>
          </p:sp>
        </p:grpSp>
        <p:grpSp>
          <p:nvGrpSpPr>
            <p:cNvPr id="177181" name="Group 29"/>
            <p:cNvGrpSpPr>
              <a:grpSpLocks/>
            </p:cNvGrpSpPr>
            <p:nvPr/>
          </p:nvGrpSpPr>
          <p:grpSpPr bwMode="auto">
            <a:xfrm>
              <a:off x="3324" y="1069"/>
              <a:ext cx="2214" cy="1453"/>
              <a:chOff x="3324" y="1069"/>
              <a:chExt cx="2214" cy="1453"/>
            </a:xfrm>
          </p:grpSpPr>
          <p:sp>
            <p:nvSpPr>
              <p:cNvPr id="177182" name="Line 30"/>
              <p:cNvSpPr>
                <a:spLocks noChangeShapeType="1"/>
              </p:cNvSpPr>
              <p:nvPr/>
            </p:nvSpPr>
            <p:spPr bwMode="auto">
              <a:xfrm>
                <a:off x="3324" y="1263"/>
                <a:ext cx="221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7183" name="Line 31"/>
              <p:cNvSpPr>
                <a:spLocks noChangeShapeType="1"/>
              </p:cNvSpPr>
              <p:nvPr/>
            </p:nvSpPr>
            <p:spPr bwMode="auto">
              <a:xfrm>
                <a:off x="3324" y="2326"/>
                <a:ext cx="221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7184" name="Text Box 32"/>
              <p:cNvSpPr txBox="1">
                <a:spLocks noChangeArrowheads="1"/>
              </p:cNvSpPr>
              <p:nvPr/>
            </p:nvSpPr>
            <p:spPr bwMode="auto">
              <a:xfrm>
                <a:off x="4454" y="1069"/>
                <a:ext cx="8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sk-SK" sz="2000" dirty="0">
                    <a:latin typeface="Arial Narrow" pitchFamily="34" charset="0"/>
                  </a:rPr>
                  <a:t>výstražná </a:t>
                </a:r>
                <a:r>
                  <a:rPr lang="sk-SK" sz="2000" dirty="0" smtClean="0">
                    <a:latin typeface="Arial Narrow" pitchFamily="34" charset="0"/>
                  </a:rPr>
                  <a:t>mez</a:t>
                </a:r>
                <a:endParaRPr lang="pt-PT" sz="2000" dirty="0">
                  <a:latin typeface="Arial Narrow" pitchFamily="34" charset="0"/>
                </a:endParaRPr>
              </a:p>
            </p:txBody>
          </p:sp>
          <p:sp>
            <p:nvSpPr>
              <p:cNvPr id="177185" name="Text Box 33"/>
              <p:cNvSpPr txBox="1">
                <a:spLocks noChangeArrowheads="1"/>
              </p:cNvSpPr>
              <p:nvPr/>
            </p:nvSpPr>
            <p:spPr bwMode="auto">
              <a:xfrm>
                <a:off x="4454" y="2270"/>
                <a:ext cx="8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sk-SK" sz="2000" dirty="0" smtClean="0">
                    <a:latin typeface="Arial Narrow" pitchFamily="34" charset="0"/>
                  </a:rPr>
                  <a:t>výstražná mez</a:t>
                </a:r>
                <a:endParaRPr lang="pt-PT" sz="2000" dirty="0">
                  <a:latin typeface="Arial Narrow" pitchFamily="34" charset="0"/>
                </a:endParaRPr>
              </a:p>
            </p:txBody>
          </p:sp>
        </p:grpSp>
      </p:grpSp>
      <p:grpSp>
        <p:nvGrpSpPr>
          <p:cNvPr id="177186" name="Group 34"/>
          <p:cNvGrpSpPr>
            <a:grpSpLocks/>
          </p:cNvGrpSpPr>
          <p:nvPr/>
        </p:nvGrpSpPr>
        <p:grpSpPr bwMode="auto">
          <a:xfrm>
            <a:off x="838200" y="2301878"/>
            <a:ext cx="6435725" cy="450851"/>
            <a:chOff x="860" y="1450"/>
            <a:chExt cx="4054" cy="284"/>
          </a:xfrm>
        </p:grpSpPr>
        <p:sp>
          <p:nvSpPr>
            <p:cNvPr id="177187" name="Rectangle 35"/>
            <p:cNvSpPr>
              <a:spLocks noChangeArrowheads="1"/>
            </p:cNvSpPr>
            <p:nvPr/>
          </p:nvSpPr>
          <p:spPr bwMode="auto">
            <a:xfrm>
              <a:off x="860" y="1450"/>
              <a:ext cx="1011" cy="2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7188" name="AutoShape 36"/>
            <p:cNvCxnSpPr>
              <a:cxnSpLocks noChangeShapeType="1"/>
              <a:stCxn id="177187" idx="3"/>
              <a:endCxn id="177175" idx="1"/>
            </p:cNvCxnSpPr>
            <p:nvPr/>
          </p:nvCxnSpPr>
          <p:spPr bwMode="auto">
            <a:xfrm>
              <a:off x="1871" y="1553"/>
              <a:ext cx="3043" cy="18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77189" name="Group 37"/>
          <p:cNvGrpSpPr>
            <a:grpSpLocks/>
          </p:cNvGrpSpPr>
          <p:nvPr/>
        </p:nvGrpSpPr>
        <p:grpSpPr bwMode="auto">
          <a:xfrm>
            <a:off x="825500" y="2217738"/>
            <a:ext cx="6438900" cy="1223962"/>
            <a:chOff x="852" y="1397"/>
            <a:chExt cx="4056" cy="771"/>
          </a:xfrm>
        </p:grpSpPr>
        <p:sp>
          <p:nvSpPr>
            <p:cNvPr id="177190" name="Rectangle 38"/>
            <p:cNvSpPr>
              <a:spLocks noChangeArrowheads="1"/>
            </p:cNvSpPr>
            <p:nvPr/>
          </p:nvSpPr>
          <p:spPr bwMode="auto">
            <a:xfrm>
              <a:off x="852" y="1882"/>
              <a:ext cx="1082" cy="2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7191" name="AutoShape 39"/>
            <p:cNvCxnSpPr>
              <a:cxnSpLocks noChangeShapeType="1"/>
              <a:stCxn id="177190" idx="3"/>
            </p:cNvCxnSpPr>
            <p:nvPr/>
          </p:nvCxnSpPr>
          <p:spPr bwMode="auto">
            <a:xfrm>
              <a:off x="1934" y="1988"/>
              <a:ext cx="2974" cy="1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7192" name="AutoShape 40"/>
            <p:cNvCxnSpPr>
              <a:cxnSpLocks noChangeShapeType="1"/>
              <a:stCxn id="177190" idx="3"/>
            </p:cNvCxnSpPr>
            <p:nvPr/>
          </p:nvCxnSpPr>
          <p:spPr bwMode="auto">
            <a:xfrm flipV="1">
              <a:off x="1934" y="1397"/>
              <a:ext cx="2973" cy="5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77193" name="Group 41"/>
          <p:cNvGrpSpPr>
            <a:grpSpLocks/>
          </p:cNvGrpSpPr>
          <p:nvPr/>
        </p:nvGrpSpPr>
        <p:grpSpPr bwMode="auto">
          <a:xfrm>
            <a:off x="825500" y="1808163"/>
            <a:ext cx="6338888" cy="2466975"/>
            <a:chOff x="852" y="1139"/>
            <a:chExt cx="3993" cy="1554"/>
          </a:xfrm>
        </p:grpSpPr>
        <p:sp>
          <p:nvSpPr>
            <p:cNvPr id="177194" name="Rectangle 42"/>
            <p:cNvSpPr>
              <a:spLocks noChangeArrowheads="1"/>
            </p:cNvSpPr>
            <p:nvPr/>
          </p:nvSpPr>
          <p:spPr bwMode="auto">
            <a:xfrm>
              <a:off x="852" y="2487"/>
              <a:ext cx="1019" cy="2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7195" name="AutoShape 43"/>
            <p:cNvCxnSpPr>
              <a:cxnSpLocks noChangeShapeType="1"/>
              <a:stCxn id="177194" idx="3"/>
            </p:cNvCxnSpPr>
            <p:nvPr/>
          </p:nvCxnSpPr>
          <p:spPr bwMode="auto">
            <a:xfrm flipV="1">
              <a:off x="1871" y="2465"/>
              <a:ext cx="2974" cy="1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7196" name="AutoShape 44"/>
            <p:cNvCxnSpPr>
              <a:cxnSpLocks noChangeShapeType="1"/>
              <a:stCxn id="177194" idx="3"/>
            </p:cNvCxnSpPr>
            <p:nvPr/>
          </p:nvCxnSpPr>
          <p:spPr bwMode="auto">
            <a:xfrm flipV="1">
              <a:off x="1871" y="1139"/>
              <a:ext cx="2971" cy="145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7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7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771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7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 build="p" animBg="1" autoUpdateAnimBg="0"/>
      <p:bldP spid="177155" grpId="0" animBg="1" autoUpdateAnimBg="0"/>
      <p:bldP spid="177156" grpId="0" animBg="1" autoUpdateAnimBg="0"/>
      <p:bldP spid="177157" grpId="0" animBg="1" autoUpdateAnimBg="0"/>
      <p:bldP spid="177159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ext Box 2" descr="Parchment"/>
          <p:cNvSpPr txBox="1">
            <a:spLocks noChangeArrowheads="1"/>
          </p:cNvSpPr>
          <p:nvPr/>
        </p:nvSpPr>
        <p:spPr bwMode="auto">
          <a:xfrm>
            <a:off x="4733925" y="1203325"/>
            <a:ext cx="4351338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buFontTx/>
              <a:buChar char="•"/>
            </a:pPr>
            <a:r>
              <a:rPr lang="en-GB" sz="2000" dirty="0">
                <a:solidFill>
                  <a:srgbClr val="0000FF"/>
                </a:solidFill>
                <a:latin typeface="Arial Narrow" pitchFamily="34" charset="0"/>
              </a:rPr>
              <a:t>6 </a:t>
            </a:r>
            <a:r>
              <a:rPr lang="en-GB" sz="2000" dirty="0" err="1">
                <a:solidFill>
                  <a:srgbClr val="0000FF"/>
                </a:solidFill>
                <a:latin typeface="Arial Narrow" pitchFamily="34" charset="0"/>
              </a:rPr>
              <a:t>po</a:t>
            </a:r>
            <a:r>
              <a:rPr lang="en-GB" sz="2000" dirty="0">
                <a:solidFill>
                  <a:srgbClr val="0000FF"/>
                </a:solidFill>
                <a:latin typeface="Arial Narrow" pitchFamily="34" charset="0"/>
              </a:rPr>
              <a:t> </a:t>
            </a:r>
            <a:r>
              <a:rPr lang="en-GB" sz="2000" dirty="0" smtClean="0">
                <a:solidFill>
                  <a:srgbClr val="0000FF"/>
                </a:solidFill>
                <a:latin typeface="Arial Narrow" pitchFamily="34" charset="0"/>
              </a:rPr>
              <a:t>s</a:t>
            </a:r>
            <a:r>
              <a:rPr lang="cs-CZ" sz="2000" dirty="0" smtClean="0">
                <a:solidFill>
                  <a:srgbClr val="0000FF"/>
                </a:solidFill>
                <a:latin typeface="Arial Narrow" pitchFamily="34" charset="0"/>
              </a:rPr>
              <a:t>obě</a:t>
            </a:r>
            <a:r>
              <a:rPr lang="en-GB" sz="2000" dirty="0" smtClean="0">
                <a:solidFill>
                  <a:srgbClr val="0000FF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rgbClr val="0000FF"/>
                </a:solidFill>
                <a:latin typeface="Arial Narrow" pitchFamily="34" charset="0"/>
              </a:rPr>
              <a:t>nasleduj</a:t>
            </a:r>
            <a:r>
              <a:rPr lang="cs-CZ" sz="2000" dirty="0" smtClean="0">
                <a:solidFill>
                  <a:srgbClr val="0000FF"/>
                </a:solidFill>
                <a:latin typeface="Arial Narrow" pitchFamily="34" charset="0"/>
              </a:rPr>
              <a:t>í</a:t>
            </a:r>
            <a:r>
              <a:rPr lang="en-GB" sz="2000" dirty="0" smtClean="0">
                <a:solidFill>
                  <a:srgbClr val="0000FF"/>
                </a:solidFill>
                <a:latin typeface="Arial Narrow" pitchFamily="34" charset="0"/>
              </a:rPr>
              <a:t>c</a:t>
            </a:r>
            <a:r>
              <a:rPr lang="cs-CZ" sz="2000" dirty="0" smtClean="0">
                <a:solidFill>
                  <a:srgbClr val="0000FF"/>
                </a:solidFill>
                <a:latin typeface="Arial Narrow" pitchFamily="34" charset="0"/>
              </a:rPr>
              <a:t>í</a:t>
            </a:r>
            <a:r>
              <a:rPr lang="en-GB" sz="2000" dirty="0" err="1" smtClean="0">
                <a:solidFill>
                  <a:srgbClr val="0000FF"/>
                </a:solidFill>
                <a:latin typeface="Arial Narrow" pitchFamily="34" charset="0"/>
              </a:rPr>
              <a:t>ch</a:t>
            </a:r>
            <a:r>
              <a:rPr lang="en-GB" sz="2000" dirty="0" smtClean="0">
                <a:solidFill>
                  <a:srgbClr val="0000FF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rgbClr val="0000FF"/>
                </a:solidFill>
                <a:latin typeface="Arial Narrow" pitchFamily="34" charset="0"/>
              </a:rPr>
              <a:t>bod</a:t>
            </a:r>
            <a:r>
              <a:rPr lang="cs-CZ" sz="2000" dirty="0" smtClean="0">
                <a:solidFill>
                  <a:srgbClr val="0000FF"/>
                </a:solidFill>
                <a:latin typeface="Arial Narrow" pitchFamily="34" charset="0"/>
              </a:rPr>
              <a:t>ů</a:t>
            </a:r>
            <a:r>
              <a:rPr lang="en-GB" sz="2000" dirty="0" smtClean="0">
                <a:solidFill>
                  <a:srgbClr val="0000FF"/>
                </a:solidFill>
                <a:latin typeface="Arial Narrow" pitchFamily="34" charset="0"/>
              </a:rPr>
              <a:t>  </a:t>
            </a:r>
            <a:r>
              <a:rPr lang="en-GB" sz="2000" dirty="0" err="1" smtClean="0">
                <a:latin typeface="Arial Narrow" pitchFamily="34" charset="0"/>
              </a:rPr>
              <a:t>st</a:t>
            </a:r>
            <a:r>
              <a:rPr lang="cs-CZ" sz="2000" dirty="0" smtClean="0">
                <a:latin typeface="Arial Narrow" pitchFamily="34" charset="0"/>
              </a:rPr>
              <a:t>ou</a:t>
            </a:r>
            <a:r>
              <a:rPr lang="en-GB" sz="2000" dirty="0" smtClean="0">
                <a:latin typeface="Arial Narrow" pitchFamily="34" charset="0"/>
              </a:rPr>
              <a:t>p</a:t>
            </a:r>
            <a:r>
              <a:rPr lang="cs-CZ" sz="2000" dirty="0" smtClean="0">
                <a:latin typeface="Arial Narrow" pitchFamily="34" charset="0"/>
              </a:rPr>
              <a:t>á</a:t>
            </a:r>
            <a:r>
              <a:rPr lang="en-GB" sz="2000" dirty="0" smtClean="0">
                <a:latin typeface="Arial Narrow" pitchFamily="34" charset="0"/>
              </a:rPr>
              <a:t> </a:t>
            </a:r>
            <a:r>
              <a:rPr lang="cs-CZ" sz="2000" dirty="0" smtClean="0">
                <a:latin typeface="Arial Narrow" pitchFamily="34" charset="0"/>
              </a:rPr>
              <a:t>nebo</a:t>
            </a:r>
            <a:r>
              <a:rPr lang="en-GB" sz="2000" dirty="0" smtClean="0">
                <a:latin typeface="Arial Narrow" pitchFamily="34" charset="0"/>
              </a:rPr>
              <a:t> </a:t>
            </a:r>
            <a:r>
              <a:rPr lang="en-GB" sz="2000" dirty="0" err="1">
                <a:latin typeface="Arial Narrow" pitchFamily="34" charset="0"/>
              </a:rPr>
              <a:t>klesá</a:t>
            </a:r>
            <a:endParaRPr lang="en-GB" sz="2000" dirty="0">
              <a:latin typeface="Arial Narrow" pitchFamily="34" charset="0"/>
            </a:endParaRPr>
          </a:p>
        </p:txBody>
      </p:sp>
      <p:sp>
        <p:nvSpPr>
          <p:cNvPr id="178179" name="Rectangle 3" descr="Parchment"/>
          <p:cNvSpPr>
            <a:spLocks noChangeArrowheads="1"/>
          </p:cNvSpPr>
          <p:nvPr/>
        </p:nvSpPr>
        <p:spPr bwMode="auto">
          <a:xfrm>
            <a:off x="4700588" y="3971925"/>
            <a:ext cx="4384675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9 </a:t>
            </a:r>
            <a:r>
              <a:rPr lang="en-GB" sz="2200" dirty="0" err="1">
                <a:solidFill>
                  <a:srgbClr val="0000FF"/>
                </a:solidFill>
              </a:rPr>
              <a:t>po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 smtClean="0">
                <a:solidFill>
                  <a:srgbClr val="0000FF"/>
                </a:solidFill>
              </a:rPr>
              <a:t>s</a:t>
            </a:r>
            <a:r>
              <a:rPr lang="cs-CZ" sz="2200" dirty="0" smtClean="0">
                <a:solidFill>
                  <a:srgbClr val="0000FF"/>
                </a:solidFill>
              </a:rPr>
              <a:t>obě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 err="1" smtClean="0">
                <a:solidFill>
                  <a:srgbClr val="0000FF"/>
                </a:solidFill>
              </a:rPr>
              <a:t>nasleduj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smtClean="0">
                <a:solidFill>
                  <a:srgbClr val="0000FF"/>
                </a:solidFill>
              </a:rPr>
              <a:t>c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err="1" smtClean="0">
                <a:solidFill>
                  <a:srgbClr val="0000FF"/>
                </a:solidFill>
              </a:rPr>
              <a:t>ch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 err="1" smtClean="0">
                <a:solidFill>
                  <a:srgbClr val="0000FF"/>
                </a:solidFill>
              </a:rPr>
              <a:t>bod</a:t>
            </a:r>
            <a:r>
              <a:rPr lang="cs-CZ" sz="2200" dirty="0" smtClean="0">
                <a:solidFill>
                  <a:srgbClr val="0000FF"/>
                </a:solidFill>
              </a:rPr>
              <a:t>ů</a:t>
            </a:r>
            <a:r>
              <a:rPr lang="en-GB" sz="2200" dirty="0" smtClean="0"/>
              <a:t> </a:t>
            </a:r>
            <a:r>
              <a:rPr lang="en-GB" sz="2200" dirty="0" err="1"/>
              <a:t>na</a:t>
            </a:r>
            <a:r>
              <a:rPr lang="en-GB" sz="2200" dirty="0"/>
              <a:t> </a:t>
            </a:r>
            <a:r>
              <a:rPr lang="en-GB" sz="2200" dirty="0" err="1" smtClean="0"/>
              <a:t>jedn</a:t>
            </a:r>
            <a:r>
              <a:rPr lang="cs-CZ" sz="2200" dirty="0" smtClean="0"/>
              <a:t>é</a:t>
            </a:r>
            <a:r>
              <a:rPr lang="en-GB" sz="2200" dirty="0" smtClean="0"/>
              <a:t> </a:t>
            </a:r>
            <a:r>
              <a:rPr lang="en-GB" sz="2200" dirty="0" err="1" smtClean="0"/>
              <a:t>stran</a:t>
            </a:r>
            <a:r>
              <a:rPr lang="cs-CZ" sz="2200" dirty="0" smtClean="0"/>
              <a:t>ě</a:t>
            </a:r>
            <a:r>
              <a:rPr lang="en-GB" sz="2200" dirty="0" smtClean="0"/>
              <a:t> </a:t>
            </a:r>
            <a:r>
              <a:rPr lang="sk-SK" sz="2200" dirty="0" smtClean="0"/>
              <a:t>regulační čáry</a:t>
            </a:r>
            <a:endParaRPr lang="en-GB" sz="2200" dirty="0"/>
          </a:p>
        </p:txBody>
      </p:sp>
      <p:sp>
        <p:nvSpPr>
          <p:cNvPr id="178180" name="Rectangle 4" descr="Parchment"/>
          <p:cNvSpPr>
            <a:spLocks noChangeArrowheads="1"/>
          </p:cNvSpPr>
          <p:nvPr/>
        </p:nvSpPr>
        <p:spPr bwMode="auto">
          <a:xfrm>
            <a:off x="152400" y="3971925"/>
            <a:ext cx="4383088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4163" indent="-284163">
              <a:spcBef>
                <a:spcPct val="20000"/>
              </a:spcBef>
              <a:buFontTx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2 </a:t>
            </a:r>
            <a:r>
              <a:rPr lang="en-GB" sz="2200" dirty="0" smtClean="0">
                <a:solidFill>
                  <a:srgbClr val="0000FF"/>
                </a:solidFill>
              </a:rPr>
              <a:t>z</a:t>
            </a:r>
            <a:r>
              <a:rPr lang="cs-CZ" sz="2200" dirty="0" smtClean="0">
                <a:solidFill>
                  <a:srgbClr val="0000FF"/>
                </a:solidFill>
              </a:rPr>
              <a:t>e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>
                <a:solidFill>
                  <a:srgbClr val="0000FF"/>
                </a:solidFill>
              </a:rPr>
              <a:t>3 </a:t>
            </a:r>
            <a:r>
              <a:rPr lang="en-GB" sz="2200" dirty="0" err="1">
                <a:solidFill>
                  <a:srgbClr val="0000FF"/>
                </a:solidFill>
              </a:rPr>
              <a:t>po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 smtClean="0">
                <a:solidFill>
                  <a:srgbClr val="0000FF"/>
                </a:solidFill>
              </a:rPr>
              <a:t>s</a:t>
            </a:r>
            <a:r>
              <a:rPr lang="cs-CZ" sz="2200" dirty="0" smtClean="0">
                <a:solidFill>
                  <a:srgbClr val="0000FF"/>
                </a:solidFill>
              </a:rPr>
              <a:t>obě</a:t>
            </a:r>
            <a:r>
              <a:rPr lang="en-GB" sz="2200" dirty="0" smtClean="0">
                <a:solidFill>
                  <a:srgbClr val="0000FF"/>
                </a:solidFill>
              </a:rPr>
              <a:t> n</a:t>
            </a:r>
            <a:r>
              <a:rPr lang="cs-CZ" sz="2200" dirty="0" smtClean="0">
                <a:solidFill>
                  <a:srgbClr val="0000FF"/>
                </a:solidFill>
              </a:rPr>
              <a:t>á</a:t>
            </a:r>
            <a:r>
              <a:rPr lang="en-GB" sz="2200" dirty="0" err="1" smtClean="0">
                <a:solidFill>
                  <a:srgbClr val="0000FF"/>
                </a:solidFill>
              </a:rPr>
              <a:t>sleduj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smtClean="0">
                <a:solidFill>
                  <a:srgbClr val="0000FF"/>
                </a:solidFill>
              </a:rPr>
              <a:t>c</a:t>
            </a:r>
            <a:r>
              <a:rPr lang="cs-CZ" sz="2200" dirty="0" smtClean="0">
                <a:solidFill>
                  <a:srgbClr val="0000FF"/>
                </a:solidFill>
              </a:rPr>
              <a:t>ích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 err="1" smtClean="0">
                <a:solidFill>
                  <a:srgbClr val="0000FF"/>
                </a:solidFill>
              </a:rPr>
              <a:t>bod</a:t>
            </a:r>
            <a:r>
              <a:rPr lang="cs-CZ" sz="2200" dirty="0" smtClean="0">
                <a:solidFill>
                  <a:srgbClr val="0000FF"/>
                </a:solidFill>
              </a:rPr>
              <a:t>ů</a:t>
            </a:r>
            <a:r>
              <a:rPr lang="en-GB" sz="2200" dirty="0" smtClean="0"/>
              <a:t> </a:t>
            </a:r>
            <a:r>
              <a:rPr lang="en-GB" sz="2200" dirty="0"/>
              <a:t>v </a:t>
            </a:r>
            <a:r>
              <a:rPr lang="sk-SK" sz="2200" dirty="0" smtClean="0"/>
              <a:t>regulační zóně</a:t>
            </a:r>
            <a:endParaRPr lang="en-GB" sz="2200" dirty="0"/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90488" y="533400"/>
            <a:ext cx="85820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2800" dirty="0" err="1" smtClean="0">
                <a:solidFill>
                  <a:schemeClr val="tx2"/>
                </a:solidFill>
              </a:rPr>
              <a:t>Pravidl</a:t>
            </a:r>
            <a:r>
              <a:rPr lang="cs-CZ" sz="2800" dirty="0" smtClean="0">
                <a:solidFill>
                  <a:schemeClr val="tx2"/>
                </a:solidFill>
              </a:rPr>
              <a:t>a</a:t>
            </a:r>
            <a:r>
              <a:rPr lang="en-GB" sz="2800" dirty="0" smtClean="0">
                <a:solidFill>
                  <a:schemeClr val="tx2"/>
                </a:solidFill>
              </a:rPr>
              <a:t> </a:t>
            </a:r>
            <a:r>
              <a:rPr lang="en-GB" sz="2800" dirty="0" err="1" smtClean="0">
                <a:solidFill>
                  <a:schemeClr val="tx2"/>
                </a:solidFill>
              </a:rPr>
              <a:t>hodno</a:t>
            </a:r>
            <a:r>
              <a:rPr lang="sk-SK" sz="2800" dirty="0" smtClean="0">
                <a:solidFill>
                  <a:schemeClr val="tx2"/>
                </a:solidFill>
              </a:rPr>
              <a:t>cení</a:t>
            </a:r>
            <a:r>
              <a:rPr lang="en-GB" sz="2800" dirty="0" smtClean="0">
                <a:solidFill>
                  <a:schemeClr val="tx2"/>
                </a:solidFill>
              </a:rPr>
              <a:t> </a:t>
            </a:r>
            <a:r>
              <a:rPr lang="en-GB" sz="2800" dirty="0">
                <a:solidFill>
                  <a:schemeClr val="tx2"/>
                </a:solidFill>
              </a:rPr>
              <a:t>(</a:t>
            </a:r>
            <a:r>
              <a:rPr lang="en-GB" sz="2800" dirty="0" err="1">
                <a:solidFill>
                  <a:schemeClr val="tx2"/>
                </a:solidFill>
              </a:rPr>
              <a:t>Xm&amp;X</a:t>
            </a:r>
            <a:r>
              <a:rPr lang="en-GB" sz="2800" dirty="0">
                <a:solidFill>
                  <a:schemeClr val="tx2"/>
                </a:solidFill>
              </a:rPr>
              <a:t> </a:t>
            </a:r>
            <a:r>
              <a:rPr lang="sk-SK" sz="2800" dirty="0">
                <a:solidFill>
                  <a:schemeClr val="tx2"/>
                </a:solidFill>
              </a:rPr>
              <a:t>d</a:t>
            </a:r>
            <a:r>
              <a:rPr lang="en-GB" sz="2800" dirty="0" err="1">
                <a:solidFill>
                  <a:schemeClr val="tx2"/>
                </a:solidFill>
              </a:rPr>
              <a:t>iagramy</a:t>
            </a:r>
            <a:r>
              <a:rPr lang="en-GB" sz="28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78182" name="Rectangle 6" descr="Parchment"/>
          <p:cNvSpPr>
            <a:spLocks noChangeArrowheads="1"/>
          </p:cNvSpPr>
          <p:nvPr/>
        </p:nvSpPr>
        <p:spPr bwMode="auto">
          <a:xfrm>
            <a:off x="157163" y="1200150"/>
            <a:ext cx="4383087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4163" indent="-284163">
              <a:spcBef>
                <a:spcPct val="20000"/>
              </a:spcBef>
              <a:buFontTx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1 </a:t>
            </a:r>
            <a:r>
              <a:rPr lang="en-GB" sz="2200" dirty="0" err="1">
                <a:solidFill>
                  <a:srgbClr val="0000FF"/>
                </a:solidFill>
              </a:rPr>
              <a:t>bod</a:t>
            </a:r>
            <a:r>
              <a:rPr lang="en-GB" sz="2200" dirty="0"/>
              <a:t> </a:t>
            </a:r>
            <a:r>
              <a:rPr lang="en-GB" sz="2200" dirty="0" err="1"/>
              <a:t>mimo</a:t>
            </a:r>
            <a:r>
              <a:rPr lang="en-GB" sz="2200" dirty="0"/>
              <a:t> </a:t>
            </a:r>
            <a:r>
              <a:rPr lang="sk-SK" sz="2200" dirty="0" smtClean="0"/>
              <a:t>regulační zónu</a:t>
            </a:r>
            <a:endParaRPr lang="en-GB" sz="2200" dirty="0"/>
          </a:p>
        </p:txBody>
      </p:sp>
      <p:grpSp>
        <p:nvGrpSpPr>
          <p:cNvPr id="178183" name="Group 7"/>
          <p:cNvGrpSpPr>
            <a:grpSpLocks/>
          </p:cNvGrpSpPr>
          <p:nvPr/>
        </p:nvGrpSpPr>
        <p:grpSpPr bwMode="auto">
          <a:xfrm>
            <a:off x="152400" y="2033588"/>
            <a:ext cx="2084388" cy="1404937"/>
            <a:chOff x="448" y="1131"/>
            <a:chExt cx="1212" cy="885"/>
          </a:xfrm>
        </p:grpSpPr>
        <p:sp>
          <p:nvSpPr>
            <p:cNvPr id="178184" name="Rectangle 8" descr="Large grid"/>
            <p:cNvSpPr>
              <a:spLocks noChangeArrowheads="1"/>
            </p:cNvSpPr>
            <p:nvPr/>
          </p:nvSpPr>
          <p:spPr bwMode="auto">
            <a:xfrm>
              <a:off x="448" y="1131"/>
              <a:ext cx="1212" cy="885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185" name="Rectangle 9" descr="Light horizontal"/>
            <p:cNvSpPr>
              <a:spLocks noChangeArrowheads="1"/>
            </p:cNvSpPr>
            <p:nvPr/>
          </p:nvSpPr>
          <p:spPr bwMode="auto">
            <a:xfrm>
              <a:off x="448" y="1463"/>
              <a:ext cx="1212" cy="222"/>
            </a:xfrm>
            <a:prstGeom prst="rect">
              <a:avLst/>
            </a:prstGeom>
            <a:pattFill prst="ltHorz">
              <a:fgClr>
                <a:srgbClr val="008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186" name="Line 10"/>
            <p:cNvSpPr>
              <a:spLocks noChangeShapeType="1"/>
            </p:cNvSpPr>
            <p:nvPr/>
          </p:nvSpPr>
          <p:spPr bwMode="auto">
            <a:xfrm>
              <a:off x="448" y="1574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187" name="Rectangle 11" descr="Wide upward diagonal"/>
            <p:cNvSpPr>
              <a:spLocks noChangeArrowheads="1"/>
            </p:cNvSpPr>
            <p:nvPr/>
          </p:nvSpPr>
          <p:spPr bwMode="auto">
            <a:xfrm>
              <a:off x="448" y="1352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188" name="Rectangle 12" descr="Wide upward diagonal"/>
            <p:cNvSpPr>
              <a:spLocks noChangeArrowheads="1"/>
            </p:cNvSpPr>
            <p:nvPr/>
          </p:nvSpPr>
          <p:spPr bwMode="auto">
            <a:xfrm>
              <a:off x="448" y="1685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189" name="Rectangle 13" descr="Outlined diamond"/>
            <p:cNvSpPr>
              <a:spLocks noChangeArrowheads="1"/>
            </p:cNvSpPr>
            <p:nvPr/>
          </p:nvSpPr>
          <p:spPr bwMode="auto">
            <a:xfrm>
              <a:off x="448" y="1796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190" name="Rectangle 14" descr="Outlined diamond"/>
            <p:cNvSpPr>
              <a:spLocks noChangeArrowheads="1"/>
            </p:cNvSpPr>
            <p:nvPr/>
          </p:nvSpPr>
          <p:spPr bwMode="auto">
            <a:xfrm>
              <a:off x="448" y="1241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8191" name="Group 15"/>
          <p:cNvGrpSpPr>
            <a:grpSpLocks/>
          </p:cNvGrpSpPr>
          <p:nvPr/>
        </p:nvGrpSpPr>
        <p:grpSpPr bwMode="auto">
          <a:xfrm>
            <a:off x="268288" y="2074863"/>
            <a:ext cx="314325" cy="584200"/>
            <a:chOff x="497" y="1307"/>
            <a:chExt cx="182" cy="368"/>
          </a:xfrm>
        </p:grpSpPr>
        <p:sp>
          <p:nvSpPr>
            <p:cNvPr id="178192" name="Oval 16"/>
            <p:cNvSpPr>
              <a:spLocks noChangeArrowheads="1"/>
            </p:cNvSpPr>
            <p:nvPr/>
          </p:nvSpPr>
          <p:spPr bwMode="auto">
            <a:xfrm>
              <a:off x="497" y="1522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193" name="Oval 17"/>
            <p:cNvSpPr>
              <a:spLocks noChangeArrowheads="1"/>
            </p:cNvSpPr>
            <p:nvPr/>
          </p:nvSpPr>
          <p:spPr bwMode="auto">
            <a:xfrm>
              <a:off x="564" y="1628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194" name="Oval 18"/>
            <p:cNvSpPr>
              <a:spLocks noChangeArrowheads="1"/>
            </p:cNvSpPr>
            <p:nvPr/>
          </p:nvSpPr>
          <p:spPr bwMode="auto">
            <a:xfrm>
              <a:off x="632" y="1307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195" name="AutoShape 19"/>
            <p:cNvCxnSpPr>
              <a:cxnSpLocks noChangeShapeType="1"/>
              <a:stCxn id="178192" idx="4"/>
              <a:endCxn id="178193" idx="0"/>
            </p:cNvCxnSpPr>
            <p:nvPr/>
          </p:nvCxnSpPr>
          <p:spPr bwMode="auto">
            <a:xfrm>
              <a:off x="521" y="1569"/>
              <a:ext cx="67" cy="5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196" name="AutoShape 20"/>
            <p:cNvCxnSpPr>
              <a:cxnSpLocks noChangeShapeType="1"/>
              <a:stCxn id="178193" idx="0"/>
              <a:endCxn id="178194" idx="4"/>
            </p:cNvCxnSpPr>
            <p:nvPr/>
          </p:nvCxnSpPr>
          <p:spPr bwMode="auto">
            <a:xfrm flipV="1">
              <a:off x="588" y="1354"/>
              <a:ext cx="68" cy="2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78197" name="Group 21"/>
          <p:cNvGrpSpPr>
            <a:grpSpLocks/>
          </p:cNvGrpSpPr>
          <p:nvPr/>
        </p:nvGrpSpPr>
        <p:grpSpPr bwMode="auto">
          <a:xfrm>
            <a:off x="1011238" y="2803525"/>
            <a:ext cx="346075" cy="615950"/>
            <a:chOff x="929" y="1766"/>
            <a:chExt cx="201" cy="388"/>
          </a:xfrm>
        </p:grpSpPr>
        <p:sp>
          <p:nvSpPr>
            <p:cNvPr id="178198" name="Oval 22"/>
            <p:cNvSpPr>
              <a:spLocks noChangeArrowheads="1"/>
            </p:cNvSpPr>
            <p:nvPr/>
          </p:nvSpPr>
          <p:spPr bwMode="auto">
            <a:xfrm>
              <a:off x="929" y="17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199" name="Oval 23"/>
            <p:cNvSpPr>
              <a:spLocks noChangeArrowheads="1"/>
            </p:cNvSpPr>
            <p:nvPr/>
          </p:nvSpPr>
          <p:spPr bwMode="auto">
            <a:xfrm>
              <a:off x="1006" y="1872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00" name="Oval 24"/>
            <p:cNvSpPr>
              <a:spLocks noChangeArrowheads="1"/>
            </p:cNvSpPr>
            <p:nvPr/>
          </p:nvSpPr>
          <p:spPr bwMode="auto">
            <a:xfrm>
              <a:off x="1083" y="2107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01" name="AutoShape 25"/>
            <p:cNvCxnSpPr>
              <a:cxnSpLocks noChangeShapeType="1"/>
              <a:stCxn id="178198" idx="4"/>
              <a:endCxn id="178199" idx="0"/>
            </p:cNvCxnSpPr>
            <p:nvPr/>
          </p:nvCxnSpPr>
          <p:spPr bwMode="auto">
            <a:xfrm>
              <a:off x="953" y="1813"/>
              <a:ext cx="77" cy="5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02" name="AutoShape 26"/>
            <p:cNvCxnSpPr>
              <a:cxnSpLocks noChangeShapeType="1"/>
              <a:stCxn id="178199" idx="4"/>
              <a:endCxn id="178200" idx="0"/>
            </p:cNvCxnSpPr>
            <p:nvPr/>
          </p:nvCxnSpPr>
          <p:spPr bwMode="auto">
            <a:xfrm>
              <a:off x="1030" y="1919"/>
              <a:ext cx="77" cy="1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78203" name="Group 27"/>
          <p:cNvGrpSpPr>
            <a:grpSpLocks/>
          </p:cNvGrpSpPr>
          <p:nvPr/>
        </p:nvGrpSpPr>
        <p:grpSpPr bwMode="auto">
          <a:xfrm>
            <a:off x="152400" y="4873625"/>
            <a:ext cx="2084388" cy="1404938"/>
            <a:chOff x="448" y="1131"/>
            <a:chExt cx="1212" cy="885"/>
          </a:xfrm>
        </p:grpSpPr>
        <p:sp>
          <p:nvSpPr>
            <p:cNvPr id="178204" name="Rectangle 28" descr="Large grid"/>
            <p:cNvSpPr>
              <a:spLocks noChangeArrowheads="1"/>
            </p:cNvSpPr>
            <p:nvPr/>
          </p:nvSpPr>
          <p:spPr bwMode="auto">
            <a:xfrm>
              <a:off x="448" y="1131"/>
              <a:ext cx="1212" cy="885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05" name="Rectangle 29" descr="Light horizontal"/>
            <p:cNvSpPr>
              <a:spLocks noChangeArrowheads="1"/>
            </p:cNvSpPr>
            <p:nvPr/>
          </p:nvSpPr>
          <p:spPr bwMode="auto">
            <a:xfrm>
              <a:off x="448" y="1463"/>
              <a:ext cx="1212" cy="222"/>
            </a:xfrm>
            <a:prstGeom prst="rect">
              <a:avLst/>
            </a:prstGeom>
            <a:pattFill prst="ltHorz">
              <a:fgClr>
                <a:srgbClr val="008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06" name="Line 30"/>
            <p:cNvSpPr>
              <a:spLocks noChangeShapeType="1"/>
            </p:cNvSpPr>
            <p:nvPr/>
          </p:nvSpPr>
          <p:spPr bwMode="auto">
            <a:xfrm>
              <a:off x="448" y="1574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07" name="Rectangle 31" descr="Wide upward diagonal"/>
            <p:cNvSpPr>
              <a:spLocks noChangeArrowheads="1"/>
            </p:cNvSpPr>
            <p:nvPr/>
          </p:nvSpPr>
          <p:spPr bwMode="auto">
            <a:xfrm>
              <a:off x="448" y="1352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08" name="Rectangle 32" descr="Wide upward diagonal"/>
            <p:cNvSpPr>
              <a:spLocks noChangeArrowheads="1"/>
            </p:cNvSpPr>
            <p:nvPr/>
          </p:nvSpPr>
          <p:spPr bwMode="auto">
            <a:xfrm>
              <a:off x="448" y="1685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09" name="Rectangle 33" descr="Outlined diamond"/>
            <p:cNvSpPr>
              <a:spLocks noChangeArrowheads="1"/>
            </p:cNvSpPr>
            <p:nvPr/>
          </p:nvSpPr>
          <p:spPr bwMode="auto">
            <a:xfrm>
              <a:off x="448" y="1796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10" name="Rectangle 34" descr="Outlined diamond"/>
            <p:cNvSpPr>
              <a:spLocks noChangeArrowheads="1"/>
            </p:cNvSpPr>
            <p:nvPr/>
          </p:nvSpPr>
          <p:spPr bwMode="auto">
            <a:xfrm>
              <a:off x="448" y="1241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8211" name="Group 35"/>
          <p:cNvGrpSpPr>
            <a:grpSpLocks/>
          </p:cNvGrpSpPr>
          <p:nvPr/>
        </p:nvGrpSpPr>
        <p:grpSpPr bwMode="auto">
          <a:xfrm>
            <a:off x="255588" y="5075238"/>
            <a:ext cx="312737" cy="423862"/>
            <a:chOff x="489" y="3197"/>
            <a:chExt cx="182" cy="267"/>
          </a:xfrm>
        </p:grpSpPr>
        <p:sp>
          <p:nvSpPr>
            <p:cNvPr id="178212" name="Oval 36"/>
            <p:cNvSpPr>
              <a:spLocks noChangeArrowheads="1"/>
            </p:cNvSpPr>
            <p:nvPr/>
          </p:nvSpPr>
          <p:spPr bwMode="auto">
            <a:xfrm>
              <a:off x="489" y="324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13" name="Oval 37"/>
            <p:cNvSpPr>
              <a:spLocks noChangeArrowheads="1"/>
            </p:cNvSpPr>
            <p:nvPr/>
          </p:nvSpPr>
          <p:spPr bwMode="auto">
            <a:xfrm>
              <a:off x="556" y="3417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14" name="Oval 38"/>
            <p:cNvSpPr>
              <a:spLocks noChangeArrowheads="1"/>
            </p:cNvSpPr>
            <p:nvPr/>
          </p:nvSpPr>
          <p:spPr bwMode="auto">
            <a:xfrm>
              <a:off x="624" y="3197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15" name="AutoShape 39"/>
            <p:cNvCxnSpPr>
              <a:cxnSpLocks noChangeShapeType="1"/>
              <a:stCxn id="178212" idx="4"/>
              <a:endCxn id="178213" idx="0"/>
            </p:cNvCxnSpPr>
            <p:nvPr/>
          </p:nvCxnSpPr>
          <p:spPr bwMode="auto">
            <a:xfrm>
              <a:off x="513" y="3291"/>
              <a:ext cx="67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16" name="AutoShape 40"/>
            <p:cNvCxnSpPr>
              <a:cxnSpLocks noChangeShapeType="1"/>
              <a:stCxn id="178213" idx="0"/>
              <a:endCxn id="178214" idx="4"/>
            </p:cNvCxnSpPr>
            <p:nvPr/>
          </p:nvCxnSpPr>
          <p:spPr bwMode="auto">
            <a:xfrm flipV="1">
              <a:off x="580" y="3244"/>
              <a:ext cx="68" cy="1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78217" name="Group 41"/>
          <p:cNvGrpSpPr>
            <a:grpSpLocks/>
          </p:cNvGrpSpPr>
          <p:nvPr/>
        </p:nvGrpSpPr>
        <p:grpSpPr bwMode="auto">
          <a:xfrm>
            <a:off x="958850" y="5611813"/>
            <a:ext cx="346075" cy="461962"/>
            <a:chOff x="898" y="3535"/>
            <a:chExt cx="201" cy="291"/>
          </a:xfrm>
        </p:grpSpPr>
        <p:sp>
          <p:nvSpPr>
            <p:cNvPr id="178218" name="Oval 42"/>
            <p:cNvSpPr>
              <a:spLocks noChangeArrowheads="1"/>
            </p:cNvSpPr>
            <p:nvPr/>
          </p:nvSpPr>
          <p:spPr bwMode="auto">
            <a:xfrm>
              <a:off x="898" y="3535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19" name="Oval 43"/>
            <p:cNvSpPr>
              <a:spLocks noChangeArrowheads="1"/>
            </p:cNvSpPr>
            <p:nvPr/>
          </p:nvSpPr>
          <p:spPr bwMode="auto">
            <a:xfrm>
              <a:off x="965" y="373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20" name="Oval 44"/>
            <p:cNvSpPr>
              <a:spLocks noChangeArrowheads="1"/>
            </p:cNvSpPr>
            <p:nvPr/>
          </p:nvSpPr>
          <p:spPr bwMode="auto">
            <a:xfrm>
              <a:off x="1052" y="3779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21" name="AutoShape 45"/>
            <p:cNvCxnSpPr>
              <a:cxnSpLocks noChangeShapeType="1"/>
              <a:stCxn id="178218" idx="4"/>
              <a:endCxn id="178219" idx="0"/>
            </p:cNvCxnSpPr>
            <p:nvPr/>
          </p:nvCxnSpPr>
          <p:spPr bwMode="auto">
            <a:xfrm>
              <a:off x="922" y="3582"/>
              <a:ext cx="67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22" name="AutoShape 46"/>
            <p:cNvCxnSpPr>
              <a:cxnSpLocks noChangeShapeType="1"/>
              <a:stCxn id="178219" idx="4"/>
              <a:endCxn id="178220" idx="0"/>
            </p:cNvCxnSpPr>
            <p:nvPr/>
          </p:nvCxnSpPr>
          <p:spPr bwMode="auto">
            <a:xfrm flipV="1">
              <a:off x="989" y="3779"/>
              <a:ext cx="87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78223" name="Group 47"/>
          <p:cNvGrpSpPr>
            <a:grpSpLocks/>
          </p:cNvGrpSpPr>
          <p:nvPr/>
        </p:nvGrpSpPr>
        <p:grpSpPr bwMode="auto">
          <a:xfrm>
            <a:off x="4700588" y="4873625"/>
            <a:ext cx="2084387" cy="1404938"/>
            <a:chOff x="448" y="1131"/>
            <a:chExt cx="1212" cy="885"/>
          </a:xfrm>
        </p:grpSpPr>
        <p:sp>
          <p:nvSpPr>
            <p:cNvPr id="178224" name="Rectangle 48" descr="Large grid"/>
            <p:cNvSpPr>
              <a:spLocks noChangeArrowheads="1"/>
            </p:cNvSpPr>
            <p:nvPr/>
          </p:nvSpPr>
          <p:spPr bwMode="auto">
            <a:xfrm>
              <a:off x="448" y="1131"/>
              <a:ext cx="1212" cy="885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25" name="Rectangle 49" descr="Light horizontal"/>
            <p:cNvSpPr>
              <a:spLocks noChangeArrowheads="1"/>
            </p:cNvSpPr>
            <p:nvPr/>
          </p:nvSpPr>
          <p:spPr bwMode="auto">
            <a:xfrm>
              <a:off x="448" y="1463"/>
              <a:ext cx="1212" cy="222"/>
            </a:xfrm>
            <a:prstGeom prst="rect">
              <a:avLst/>
            </a:prstGeom>
            <a:pattFill prst="ltHorz">
              <a:fgClr>
                <a:srgbClr val="008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26" name="Line 50"/>
            <p:cNvSpPr>
              <a:spLocks noChangeShapeType="1"/>
            </p:cNvSpPr>
            <p:nvPr/>
          </p:nvSpPr>
          <p:spPr bwMode="auto">
            <a:xfrm>
              <a:off x="448" y="1574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27" name="Rectangle 51" descr="Wide upward diagonal"/>
            <p:cNvSpPr>
              <a:spLocks noChangeArrowheads="1"/>
            </p:cNvSpPr>
            <p:nvPr/>
          </p:nvSpPr>
          <p:spPr bwMode="auto">
            <a:xfrm>
              <a:off x="448" y="1352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28" name="Rectangle 52" descr="Wide upward diagonal"/>
            <p:cNvSpPr>
              <a:spLocks noChangeArrowheads="1"/>
            </p:cNvSpPr>
            <p:nvPr/>
          </p:nvSpPr>
          <p:spPr bwMode="auto">
            <a:xfrm>
              <a:off x="448" y="1685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29" name="Rectangle 53" descr="Outlined diamond"/>
            <p:cNvSpPr>
              <a:spLocks noChangeArrowheads="1"/>
            </p:cNvSpPr>
            <p:nvPr/>
          </p:nvSpPr>
          <p:spPr bwMode="auto">
            <a:xfrm>
              <a:off x="448" y="1796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30" name="Rectangle 54" descr="Outlined diamond"/>
            <p:cNvSpPr>
              <a:spLocks noChangeArrowheads="1"/>
            </p:cNvSpPr>
            <p:nvPr/>
          </p:nvSpPr>
          <p:spPr bwMode="auto">
            <a:xfrm>
              <a:off x="448" y="1241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8231" name="Group 55"/>
          <p:cNvGrpSpPr>
            <a:grpSpLocks/>
          </p:cNvGrpSpPr>
          <p:nvPr/>
        </p:nvGrpSpPr>
        <p:grpSpPr bwMode="auto">
          <a:xfrm>
            <a:off x="4700588" y="2014538"/>
            <a:ext cx="2084387" cy="1404937"/>
            <a:chOff x="448" y="1131"/>
            <a:chExt cx="1212" cy="885"/>
          </a:xfrm>
        </p:grpSpPr>
        <p:sp>
          <p:nvSpPr>
            <p:cNvPr id="178232" name="Rectangle 56" descr="Large grid"/>
            <p:cNvSpPr>
              <a:spLocks noChangeArrowheads="1"/>
            </p:cNvSpPr>
            <p:nvPr/>
          </p:nvSpPr>
          <p:spPr bwMode="auto">
            <a:xfrm>
              <a:off x="448" y="1131"/>
              <a:ext cx="1212" cy="885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33" name="Rectangle 57" descr="Light horizontal"/>
            <p:cNvSpPr>
              <a:spLocks noChangeArrowheads="1"/>
            </p:cNvSpPr>
            <p:nvPr/>
          </p:nvSpPr>
          <p:spPr bwMode="auto">
            <a:xfrm>
              <a:off x="448" y="1463"/>
              <a:ext cx="1212" cy="222"/>
            </a:xfrm>
            <a:prstGeom prst="rect">
              <a:avLst/>
            </a:prstGeom>
            <a:pattFill prst="ltHorz">
              <a:fgClr>
                <a:srgbClr val="008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34" name="Line 58"/>
            <p:cNvSpPr>
              <a:spLocks noChangeShapeType="1"/>
            </p:cNvSpPr>
            <p:nvPr/>
          </p:nvSpPr>
          <p:spPr bwMode="auto">
            <a:xfrm>
              <a:off x="448" y="1574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35" name="Rectangle 59" descr="Wide upward diagonal"/>
            <p:cNvSpPr>
              <a:spLocks noChangeArrowheads="1"/>
            </p:cNvSpPr>
            <p:nvPr/>
          </p:nvSpPr>
          <p:spPr bwMode="auto">
            <a:xfrm>
              <a:off x="448" y="1352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36" name="Rectangle 60" descr="Wide upward diagonal"/>
            <p:cNvSpPr>
              <a:spLocks noChangeArrowheads="1"/>
            </p:cNvSpPr>
            <p:nvPr/>
          </p:nvSpPr>
          <p:spPr bwMode="auto">
            <a:xfrm>
              <a:off x="448" y="1685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37" name="Rectangle 61" descr="Outlined diamond"/>
            <p:cNvSpPr>
              <a:spLocks noChangeArrowheads="1"/>
            </p:cNvSpPr>
            <p:nvPr/>
          </p:nvSpPr>
          <p:spPr bwMode="auto">
            <a:xfrm>
              <a:off x="448" y="1796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38" name="Rectangle 62" descr="Outlined diamond"/>
            <p:cNvSpPr>
              <a:spLocks noChangeArrowheads="1"/>
            </p:cNvSpPr>
            <p:nvPr/>
          </p:nvSpPr>
          <p:spPr bwMode="auto">
            <a:xfrm>
              <a:off x="448" y="1241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8239" name="Group 63"/>
          <p:cNvGrpSpPr>
            <a:grpSpLocks/>
          </p:cNvGrpSpPr>
          <p:nvPr/>
        </p:nvGrpSpPr>
        <p:grpSpPr bwMode="auto">
          <a:xfrm>
            <a:off x="4779963" y="2416175"/>
            <a:ext cx="862012" cy="396875"/>
            <a:chOff x="3120" y="1522"/>
            <a:chExt cx="501" cy="250"/>
          </a:xfrm>
        </p:grpSpPr>
        <p:sp>
          <p:nvSpPr>
            <p:cNvPr id="178240" name="Oval 64"/>
            <p:cNvSpPr>
              <a:spLocks noChangeArrowheads="1"/>
            </p:cNvSpPr>
            <p:nvPr/>
          </p:nvSpPr>
          <p:spPr bwMode="auto">
            <a:xfrm>
              <a:off x="3187" y="172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41" name="Oval 65"/>
            <p:cNvSpPr>
              <a:spLocks noChangeArrowheads="1"/>
            </p:cNvSpPr>
            <p:nvPr/>
          </p:nvSpPr>
          <p:spPr bwMode="auto">
            <a:xfrm>
              <a:off x="3255" y="1690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42" name="Oval 66"/>
            <p:cNvSpPr>
              <a:spLocks noChangeArrowheads="1"/>
            </p:cNvSpPr>
            <p:nvPr/>
          </p:nvSpPr>
          <p:spPr bwMode="auto">
            <a:xfrm>
              <a:off x="3323" y="1643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43" name="AutoShape 67"/>
            <p:cNvCxnSpPr>
              <a:cxnSpLocks noChangeShapeType="1"/>
              <a:stCxn id="178241" idx="3"/>
              <a:endCxn id="178240" idx="6"/>
            </p:cNvCxnSpPr>
            <p:nvPr/>
          </p:nvCxnSpPr>
          <p:spPr bwMode="auto">
            <a:xfrm flipH="1">
              <a:off x="3234" y="1730"/>
              <a:ext cx="28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44" name="AutoShape 68"/>
            <p:cNvCxnSpPr>
              <a:cxnSpLocks noChangeShapeType="1"/>
              <a:stCxn id="178241" idx="7"/>
              <a:endCxn id="178242" idx="2"/>
            </p:cNvCxnSpPr>
            <p:nvPr/>
          </p:nvCxnSpPr>
          <p:spPr bwMode="auto">
            <a:xfrm flipV="1">
              <a:off x="3295" y="1667"/>
              <a:ext cx="28" cy="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245" name="Oval 69"/>
            <p:cNvSpPr>
              <a:spLocks noChangeArrowheads="1"/>
            </p:cNvSpPr>
            <p:nvPr/>
          </p:nvSpPr>
          <p:spPr bwMode="auto">
            <a:xfrm>
              <a:off x="3391" y="160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46" name="Oval 70"/>
            <p:cNvSpPr>
              <a:spLocks noChangeArrowheads="1"/>
            </p:cNvSpPr>
            <p:nvPr/>
          </p:nvSpPr>
          <p:spPr bwMode="auto">
            <a:xfrm>
              <a:off x="3459" y="1569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47" name="Oval 71"/>
            <p:cNvSpPr>
              <a:spLocks noChangeArrowheads="1"/>
            </p:cNvSpPr>
            <p:nvPr/>
          </p:nvSpPr>
          <p:spPr bwMode="auto">
            <a:xfrm>
              <a:off x="3527" y="1522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48" name="AutoShape 72"/>
            <p:cNvCxnSpPr>
              <a:cxnSpLocks noChangeShapeType="1"/>
              <a:stCxn id="178246" idx="3"/>
              <a:endCxn id="178245" idx="6"/>
            </p:cNvCxnSpPr>
            <p:nvPr/>
          </p:nvCxnSpPr>
          <p:spPr bwMode="auto">
            <a:xfrm flipH="1">
              <a:off x="3438" y="1609"/>
              <a:ext cx="28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49" name="AutoShape 73"/>
            <p:cNvCxnSpPr>
              <a:cxnSpLocks noChangeShapeType="1"/>
              <a:stCxn id="178246" idx="7"/>
              <a:endCxn id="178247" idx="2"/>
            </p:cNvCxnSpPr>
            <p:nvPr/>
          </p:nvCxnSpPr>
          <p:spPr bwMode="auto">
            <a:xfrm flipV="1">
              <a:off x="3499" y="1546"/>
              <a:ext cx="28" cy="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50" name="AutoShape 74"/>
            <p:cNvCxnSpPr>
              <a:cxnSpLocks noChangeShapeType="1"/>
              <a:stCxn id="178242" idx="7"/>
              <a:endCxn id="178245" idx="2"/>
            </p:cNvCxnSpPr>
            <p:nvPr/>
          </p:nvCxnSpPr>
          <p:spPr bwMode="auto">
            <a:xfrm flipV="1">
              <a:off x="3363" y="1628"/>
              <a:ext cx="28" cy="2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251" name="Oval 75"/>
            <p:cNvSpPr>
              <a:spLocks noChangeArrowheads="1"/>
            </p:cNvSpPr>
            <p:nvPr/>
          </p:nvSpPr>
          <p:spPr bwMode="auto">
            <a:xfrm>
              <a:off x="3120" y="1678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52" name="AutoShape 76"/>
            <p:cNvCxnSpPr>
              <a:cxnSpLocks noChangeShapeType="1"/>
              <a:stCxn id="178251" idx="5"/>
              <a:endCxn id="178240" idx="2"/>
            </p:cNvCxnSpPr>
            <p:nvPr/>
          </p:nvCxnSpPr>
          <p:spPr bwMode="auto">
            <a:xfrm>
              <a:off x="3160" y="1718"/>
              <a:ext cx="27" cy="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253" name="Oval 77"/>
            <p:cNvSpPr>
              <a:spLocks noChangeArrowheads="1"/>
            </p:cNvSpPr>
            <p:nvPr/>
          </p:nvSpPr>
          <p:spPr bwMode="auto">
            <a:xfrm>
              <a:off x="3574" y="1572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54" name="AutoShape 78"/>
            <p:cNvCxnSpPr>
              <a:cxnSpLocks noChangeShapeType="1"/>
              <a:stCxn id="178247" idx="5"/>
              <a:endCxn id="178253" idx="0"/>
            </p:cNvCxnSpPr>
            <p:nvPr/>
          </p:nvCxnSpPr>
          <p:spPr bwMode="auto">
            <a:xfrm>
              <a:off x="3567" y="1562"/>
              <a:ext cx="31" cy="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78255" name="Group 79"/>
          <p:cNvGrpSpPr>
            <a:grpSpLocks/>
          </p:cNvGrpSpPr>
          <p:nvPr/>
        </p:nvGrpSpPr>
        <p:grpSpPr bwMode="auto">
          <a:xfrm>
            <a:off x="5773738" y="2608263"/>
            <a:ext cx="862012" cy="363537"/>
            <a:chOff x="3698" y="1643"/>
            <a:chExt cx="501" cy="229"/>
          </a:xfrm>
        </p:grpSpPr>
        <p:sp>
          <p:nvSpPr>
            <p:cNvPr id="178256" name="Oval 80"/>
            <p:cNvSpPr>
              <a:spLocks noChangeArrowheads="1"/>
            </p:cNvSpPr>
            <p:nvPr/>
          </p:nvSpPr>
          <p:spPr bwMode="auto">
            <a:xfrm flipH="1">
              <a:off x="4087" y="182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57" name="Oval 81"/>
            <p:cNvSpPr>
              <a:spLocks noChangeArrowheads="1"/>
            </p:cNvSpPr>
            <p:nvPr/>
          </p:nvSpPr>
          <p:spPr bwMode="auto">
            <a:xfrm flipH="1">
              <a:off x="4022" y="180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58" name="Oval 82"/>
            <p:cNvSpPr>
              <a:spLocks noChangeArrowheads="1"/>
            </p:cNvSpPr>
            <p:nvPr/>
          </p:nvSpPr>
          <p:spPr bwMode="auto">
            <a:xfrm flipH="1">
              <a:off x="3957" y="178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59" name="AutoShape 83"/>
            <p:cNvCxnSpPr>
              <a:cxnSpLocks noChangeShapeType="1"/>
              <a:stCxn id="178257" idx="3"/>
              <a:endCxn id="178256" idx="6"/>
            </p:cNvCxnSpPr>
            <p:nvPr/>
          </p:nvCxnSpPr>
          <p:spPr bwMode="auto">
            <a:xfrm>
              <a:off x="4063" y="1845"/>
              <a:ext cx="25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60" name="AutoShape 84"/>
            <p:cNvCxnSpPr>
              <a:cxnSpLocks noChangeShapeType="1"/>
              <a:stCxn id="178257" idx="7"/>
              <a:endCxn id="178258" idx="2"/>
            </p:cNvCxnSpPr>
            <p:nvPr/>
          </p:nvCxnSpPr>
          <p:spPr bwMode="auto">
            <a:xfrm flipH="1" flipV="1">
              <a:off x="4005" y="1808"/>
              <a:ext cx="24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261" name="Oval 85"/>
            <p:cNvSpPr>
              <a:spLocks noChangeArrowheads="1"/>
            </p:cNvSpPr>
            <p:nvPr/>
          </p:nvSpPr>
          <p:spPr bwMode="auto">
            <a:xfrm flipH="1">
              <a:off x="3892" y="1719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62" name="Oval 86"/>
            <p:cNvSpPr>
              <a:spLocks noChangeArrowheads="1"/>
            </p:cNvSpPr>
            <p:nvPr/>
          </p:nvSpPr>
          <p:spPr bwMode="auto">
            <a:xfrm flipH="1">
              <a:off x="3827" y="1663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63" name="Oval 87"/>
            <p:cNvSpPr>
              <a:spLocks noChangeArrowheads="1"/>
            </p:cNvSpPr>
            <p:nvPr/>
          </p:nvSpPr>
          <p:spPr bwMode="auto">
            <a:xfrm flipH="1">
              <a:off x="3762" y="1643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64" name="AutoShape 88"/>
            <p:cNvCxnSpPr>
              <a:cxnSpLocks noChangeShapeType="1"/>
              <a:stCxn id="178262" idx="3"/>
              <a:endCxn id="178261" idx="6"/>
            </p:cNvCxnSpPr>
            <p:nvPr/>
          </p:nvCxnSpPr>
          <p:spPr bwMode="auto">
            <a:xfrm>
              <a:off x="3868" y="1703"/>
              <a:ext cx="25" cy="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65" name="AutoShape 89"/>
            <p:cNvCxnSpPr>
              <a:cxnSpLocks noChangeShapeType="1"/>
              <a:stCxn id="178262" idx="7"/>
              <a:endCxn id="178263" idx="2"/>
            </p:cNvCxnSpPr>
            <p:nvPr/>
          </p:nvCxnSpPr>
          <p:spPr bwMode="auto">
            <a:xfrm flipH="1" flipV="1">
              <a:off x="3810" y="1666"/>
              <a:ext cx="24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66" name="AutoShape 90"/>
            <p:cNvCxnSpPr>
              <a:cxnSpLocks noChangeShapeType="1"/>
              <a:stCxn id="178258" idx="7"/>
              <a:endCxn id="178261" idx="2"/>
            </p:cNvCxnSpPr>
            <p:nvPr/>
          </p:nvCxnSpPr>
          <p:spPr bwMode="auto">
            <a:xfrm flipH="1" flipV="1">
              <a:off x="3940" y="1742"/>
              <a:ext cx="24" cy="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267" name="Oval 91"/>
            <p:cNvSpPr>
              <a:spLocks noChangeArrowheads="1"/>
            </p:cNvSpPr>
            <p:nvPr/>
          </p:nvSpPr>
          <p:spPr bwMode="auto">
            <a:xfrm flipH="1">
              <a:off x="4152" y="1793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68" name="AutoShape 92"/>
            <p:cNvCxnSpPr>
              <a:cxnSpLocks noChangeShapeType="1"/>
              <a:stCxn id="178267" idx="5"/>
              <a:endCxn id="178256" idx="2"/>
            </p:cNvCxnSpPr>
            <p:nvPr/>
          </p:nvCxnSpPr>
          <p:spPr bwMode="auto">
            <a:xfrm flipH="1">
              <a:off x="4135" y="1833"/>
              <a:ext cx="24" cy="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269" name="Oval 93"/>
            <p:cNvSpPr>
              <a:spLocks noChangeArrowheads="1"/>
            </p:cNvSpPr>
            <p:nvPr/>
          </p:nvSpPr>
          <p:spPr bwMode="auto">
            <a:xfrm flipH="1">
              <a:off x="3698" y="1687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70" name="AutoShape 94"/>
            <p:cNvCxnSpPr>
              <a:cxnSpLocks noChangeShapeType="1"/>
              <a:stCxn id="178263" idx="5"/>
              <a:endCxn id="178269" idx="0"/>
            </p:cNvCxnSpPr>
            <p:nvPr/>
          </p:nvCxnSpPr>
          <p:spPr bwMode="auto">
            <a:xfrm flipH="1">
              <a:off x="3722" y="1683"/>
              <a:ext cx="47" cy="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78271" name="Text Box 95"/>
          <p:cNvSpPr txBox="1">
            <a:spLocks noChangeArrowheads="1"/>
          </p:cNvSpPr>
          <p:nvPr/>
        </p:nvSpPr>
        <p:spPr bwMode="auto">
          <a:xfrm>
            <a:off x="6784975" y="2513013"/>
            <a:ext cx="104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latin typeface="Arial Narrow" pitchFamily="34" charset="0"/>
              </a:rPr>
              <a:t>=&gt; trend</a:t>
            </a:r>
          </a:p>
        </p:txBody>
      </p:sp>
      <p:sp>
        <p:nvSpPr>
          <p:cNvPr id="178272" name="Text Box 96"/>
          <p:cNvSpPr txBox="1">
            <a:spLocks noChangeArrowheads="1"/>
          </p:cNvSpPr>
          <p:nvPr/>
        </p:nvSpPr>
        <p:spPr bwMode="auto">
          <a:xfrm>
            <a:off x="6784975" y="5229225"/>
            <a:ext cx="22413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latin typeface="Arial Narrow" pitchFamily="34" charset="0"/>
              </a:rPr>
              <a:t>=&gt; </a:t>
            </a:r>
            <a:r>
              <a:rPr lang="en-GB" sz="2000" dirty="0" err="1">
                <a:latin typeface="Arial Narrow" pitchFamily="34" charset="0"/>
              </a:rPr>
              <a:t>posun</a:t>
            </a:r>
            <a:r>
              <a:rPr lang="en-GB" sz="2000" dirty="0">
                <a:latin typeface="Arial Narrow" pitchFamily="34" charset="0"/>
              </a:rPr>
              <a:t> v </a:t>
            </a:r>
            <a:r>
              <a:rPr lang="en-GB" sz="2000" dirty="0" smtClean="0">
                <a:latin typeface="Arial Narrow" pitchFamily="34" charset="0"/>
              </a:rPr>
              <a:t>pr</a:t>
            </a:r>
            <a:r>
              <a:rPr lang="cs-CZ" sz="2000" dirty="0" smtClean="0">
                <a:latin typeface="Arial Narrow" pitchFamily="34" charset="0"/>
              </a:rPr>
              <a:t>ůměrné</a:t>
            </a:r>
            <a:endParaRPr lang="en-GB" sz="2000" dirty="0">
              <a:latin typeface="Arial Narrow" pitchFamily="34" charset="0"/>
            </a:endParaRPr>
          </a:p>
          <a:p>
            <a:r>
              <a:rPr lang="en-GB" sz="2000" dirty="0">
                <a:latin typeface="Arial Narrow" pitchFamily="34" charset="0"/>
              </a:rPr>
              <a:t> </a:t>
            </a:r>
            <a:r>
              <a:rPr lang="cs-CZ" sz="2000" dirty="0" smtClean="0">
                <a:latin typeface="Arial Narrow" pitchFamily="34" charset="0"/>
              </a:rPr>
              <a:t>nebo</a:t>
            </a:r>
            <a:r>
              <a:rPr lang="en-GB" sz="2000" dirty="0" smtClean="0">
                <a:latin typeface="Arial Narrow" pitchFamily="34" charset="0"/>
              </a:rPr>
              <a:t> </a:t>
            </a:r>
            <a:r>
              <a:rPr lang="en-GB" sz="2000" dirty="0" err="1" smtClean="0">
                <a:latin typeface="Arial Narrow" pitchFamily="34" charset="0"/>
              </a:rPr>
              <a:t>st</a:t>
            </a:r>
            <a:r>
              <a:rPr lang="cs-CZ" sz="2000" dirty="0" smtClean="0">
                <a:latin typeface="Arial Narrow" pitchFamily="34" charset="0"/>
              </a:rPr>
              <a:t>ř</a:t>
            </a:r>
            <a:r>
              <a:rPr lang="en-GB" sz="2000" dirty="0" err="1" smtClean="0">
                <a:latin typeface="Arial Narrow" pitchFamily="34" charset="0"/>
              </a:rPr>
              <a:t>edn</a:t>
            </a:r>
            <a:r>
              <a:rPr lang="cs-CZ" sz="2000" dirty="0" smtClean="0">
                <a:latin typeface="Arial Narrow" pitchFamily="34" charset="0"/>
              </a:rPr>
              <a:t>í</a:t>
            </a:r>
            <a:r>
              <a:rPr lang="en-GB" sz="2000" dirty="0" smtClean="0">
                <a:latin typeface="Arial Narrow" pitchFamily="34" charset="0"/>
              </a:rPr>
              <a:t> </a:t>
            </a:r>
            <a:r>
              <a:rPr lang="en-GB" sz="2000" dirty="0" err="1" smtClean="0">
                <a:latin typeface="Arial Narrow" pitchFamily="34" charset="0"/>
              </a:rPr>
              <a:t>hodnot</a:t>
            </a:r>
            <a:r>
              <a:rPr lang="cs-CZ" sz="2000" dirty="0" smtClean="0">
                <a:latin typeface="Arial Narrow" pitchFamily="34" charset="0"/>
              </a:rPr>
              <a:t>ě</a:t>
            </a:r>
            <a:endParaRPr lang="en-GB" sz="2000" dirty="0">
              <a:latin typeface="Arial Narrow" pitchFamily="34" charset="0"/>
            </a:endParaRPr>
          </a:p>
        </p:txBody>
      </p:sp>
      <p:grpSp>
        <p:nvGrpSpPr>
          <p:cNvPr id="178273" name="Group 97"/>
          <p:cNvGrpSpPr>
            <a:grpSpLocks/>
          </p:cNvGrpSpPr>
          <p:nvPr/>
        </p:nvGrpSpPr>
        <p:grpSpPr bwMode="auto">
          <a:xfrm>
            <a:off x="4781550" y="5424488"/>
            <a:ext cx="1233488" cy="561975"/>
            <a:chOff x="3121" y="3417"/>
            <a:chExt cx="717" cy="354"/>
          </a:xfrm>
        </p:grpSpPr>
        <p:sp>
          <p:nvSpPr>
            <p:cNvPr id="178274" name="Oval 98"/>
            <p:cNvSpPr>
              <a:spLocks noChangeArrowheads="1"/>
            </p:cNvSpPr>
            <p:nvPr/>
          </p:nvSpPr>
          <p:spPr bwMode="auto">
            <a:xfrm>
              <a:off x="3188" y="3513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75" name="Oval 99"/>
            <p:cNvSpPr>
              <a:spLocks noChangeArrowheads="1"/>
            </p:cNvSpPr>
            <p:nvPr/>
          </p:nvSpPr>
          <p:spPr bwMode="auto">
            <a:xfrm>
              <a:off x="3256" y="3572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76" name="AutoShape 100"/>
            <p:cNvCxnSpPr>
              <a:cxnSpLocks noChangeShapeType="1"/>
              <a:stCxn id="178293" idx="6"/>
              <a:endCxn id="178274" idx="2"/>
            </p:cNvCxnSpPr>
            <p:nvPr/>
          </p:nvCxnSpPr>
          <p:spPr bwMode="auto">
            <a:xfrm>
              <a:off x="3168" y="3466"/>
              <a:ext cx="20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77" name="AutoShape 101"/>
            <p:cNvCxnSpPr>
              <a:cxnSpLocks noChangeShapeType="1"/>
              <a:stCxn id="178274" idx="6"/>
              <a:endCxn id="178275" idx="2"/>
            </p:cNvCxnSpPr>
            <p:nvPr/>
          </p:nvCxnSpPr>
          <p:spPr bwMode="auto">
            <a:xfrm>
              <a:off x="3235" y="3537"/>
              <a:ext cx="21" cy="5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278" name="Oval 102"/>
            <p:cNvSpPr>
              <a:spLocks noChangeArrowheads="1"/>
            </p:cNvSpPr>
            <p:nvPr/>
          </p:nvSpPr>
          <p:spPr bwMode="auto">
            <a:xfrm>
              <a:off x="3404" y="3630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79" name="Oval 103"/>
            <p:cNvSpPr>
              <a:spLocks noChangeArrowheads="1"/>
            </p:cNvSpPr>
            <p:nvPr/>
          </p:nvSpPr>
          <p:spPr bwMode="auto">
            <a:xfrm>
              <a:off x="3472" y="359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80" name="Oval 104"/>
            <p:cNvSpPr>
              <a:spLocks noChangeArrowheads="1"/>
            </p:cNvSpPr>
            <p:nvPr/>
          </p:nvSpPr>
          <p:spPr bwMode="auto">
            <a:xfrm>
              <a:off x="3540" y="3548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81" name="AutoShape 105"/>
            <p:cNvCxnSpPr>
              <a:cxnSpLocks noChangeShapeType="1"/>
              <a:stCxn id="178279" idx="3"/>
              <a:endCxn id="178278" idx="6"/>
            </p:cNvCxnSpPr>
            <p:nvPr/>
          </p:nvCxnSpPr>
          <p:spPr bwMode="auto">
            <a:xfrm flipH="1">
              <a:off x="3451" y="3635"/>
              <a:ext cx="28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82" name="AutoShape 106"/>
            <p:cNvCxnSpPr>
              <a:cxnSpLocks noChangeShapeType="1"/>
              <a:stCxn id="178279" idx="7"/>
              <a:endCxn id="178280" idx="2"/>
            </p:cNvCxnSpPr>
            <p:nvPr/>
          </p:nvCxnSpPr>
          <p:spPr bwMode="auto">
            <a:xfrm flipV="1">
              <a:off x="3512" y="3572"/>
              <a:ext cx="28" cy="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283" name="Oval 107"/>
            <p:cNvSpPr>
              <a:spLocks noChangeArrowheads="1"/>
            </p:cNvSpPr>
            <p:nvPr/>
          </p:nvSpPr>
          <p:spPr bwMode="auto">
            <a:xfrm>
              <a:off x="3608" y="361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84" name="Oval 108"/>
            <p:cNvSpPr>
              <a:spLocks noChangeArrowheads="1"/>
            </p:cNvSpPr>
            <p:nvPr/>
          </p:nvSpPr>
          <p:spPr bwMode="auto">
            <a:xfrm>
              <a:off x="3676" y="372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85" name="Oval 109"/>
            <p:cNvSpPr>
              <a:spLocks noChangeArrowheads="1"/>
            </p:cNvSpPr>
            <p:nvPr/>
          </p:nvSpPr>
          <p:spPr bwMode="auto">
            <a:xfrm>
              <a:off x="3744" y="3527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86" name="AutoShape 110"/>
            <p:cNvCxnSpPr>
              <a:cxnSpLocks noChangeShapeType="1"/>
              <a:stCxn id="178284" idx="2"/>
              <a:endCxn id="178283" idx="6"/>
            </p:cNvCxnSpPr>
            <p:nvPr/>
          </p:nvCxnSpPr>
          <p:spPr bwMode="auto">
            <a:xfrm flipH="1" flipV="1">
              <a:off x="3655" y="3638"/>
              <a:ext cx="21" cy="1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87" name="AutoShape 111"/>
            <p:cNvCxnSpPr>
              <a:cxnSpLocks noChangeShapeType="1"/>
              <a:stCxn id="178284" idx="7"/>
              <a:endCxn id="178285" idx="2"/>
            </p:cNvCxnSpPr>
            <p:nvPr/>
          </p:nvCxnSpPr>
          <p:spPr bwMode="auto">
            <a:xfrm flipV="1">
              <a:off x="3716" y="3551"/>
              <a:ext cx="28" cy="1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88" name="AutoShape 112"/>
            <p:cNvCxnSpPr>
              <a:cxnSpLocks noChangeShapeType="1"/>
              <a:stCxn id="178280" idx="7"/>
              <a:endCxn id="178283" idx="2"/>
            </p:cNvCxnSpPr>
            <p:nvPr/>
          </p:nvCxnSpPr>
          <p:spPr bwMode="auto">
            <a:xfrm>
              <a:off x="3580" y="3555"/>
              <a:ext cx="28" cy="8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289" name="Oval 113"/>
            <p:cNvSpPr>
              <a:spLocks noChangeArrowheads="1"/>
            </p:cNvSpPr>
            <p:nvPr/>
          </p:nvSpPr>
          <p:spPr bwMode="auto">
            <a:xfrm>
              <a:off x="3337" y="3583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8290" name="AutoShape 114"/>
            <p:cNvCxnSpPr>
              <a:cxnSpLocks noChangeShapeType="1"/>
              <a:stCxn id="178289" idx="5"/>
              <a:endCxn id="178278" idx="2"/>
            </p:cNvCxnSpPr>
            <p:nvPr/>
          </p:nvCxnSpPr>
          <p:spPr bwMode="auto">
            <a:xfrm>
              <a:off x="3377" y="3623"/>
              <a:ext cx="27" cy="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91" name="AutoShape 115"/>
            <p:cNvCxnSpPr>
              <a:cxnSpLocks noChangeShapeType="1"/>
              <a:stCxn id="178285" idx="5"/>
              <a:endCxn id="178294" idx="0"/>
            </p:cNvCxnSpPr>
            <p:nvPr/>
          </p:nvCxnSpPr>
          <p:spPr bwMode="auto">
            <a:xfrm flipV="1">
              <a:off x="3784" y="3417"/>
              <a:ext cx="31" cy="1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292" name="AutoShape 116"/>
            <p:cNvCxnSpPr>
              <a:cxnSpLocks noChangeShapeType="1"/>
              <a:stCxn id="178275" idx="6"/>
              <a:endCxn id="178289" idx="2"/>
            </p:cNvCxnSpPr>
            <p:nvPr/>
          </p:nvCxnSpPr>
          <p:spPr bwMode="auto">
            <a:xfrm>
              <a:off x="3303" y="3596"/>
              <a:ext cx="34" cy="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293" name="Oval 117"/>
            <p:cNvSpPr>
              <a:spLocks noChangeArrowheads="1"/>
            </p:cNvSpPr>
            <p:nvPr/>
          </p:nvSpPr>
          <p:spPr bwMode="auto">
            <a:xfrm>
              <a:off x="3121" y="3442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294" name="Oval 118"/>
            <p:cNvSpPr>
              <a:spLocks noChangeArrowheads="1"/>
            </p:cNvSpPr>
            <p:nvPr/>
          </p:nvSpPr>
          <p:spPr bwMode="auto">
            <a:xfrm>
              <a:off x="3791" y="3417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8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8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7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7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78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 autoUpdateAnimBg="0"/>
      <p:bldP spid="178179" grpId="0" autoUpdateAnimBg="0"/>
      <p:bldP spid="178180" grpId="0" autoUpdateAnimBg="0"/>
      <p:bldP spid="178182" grpId="0" build="p" autoUpdateAnimBg="0" advAuto="0"/>
      <p:bldP spid="178271" grpId="0" autoUpdateAnimBg="0"/>
      <p:bldP spid="1782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 descr="Parchment"/>
          <p:cNvSpPr>
            <a:spLocks noChangeArrowheads="1"/>
          </p:cNvSpPr>
          <p:nvPr/>
        </p:nvSpPr>
        <p:spPr bwMode="auto">
          <a:xfrm>
            <a:off x="4759325" y="1200150"/>
            <a:ext cx="4384675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15 </a:t>
            </a:r>
            <a:r>
              <a:rPr lang="en-GB" sz="2200" dirty="0" err="1">
                <a:solidFill>
                  <a:srgbClr val="0000FF"/>
                </a:solidFill>
              </a:rPr>
              <a:t>po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 smtClean="0">
                <a:solidFill>
                  <a:srgbClr val="0000FF"/>
                </a:solidFill>
              </a:rPr>
              <a:t>s</a:t>
            </a:r>
            <a:r>
              <a:rPr lang="cs-CZ" sz="2200" dirty="0" smtClean="0">
                <a:solidFill>
                  <a:srgbClr val="0000FF"/>
                </a:solidFill>
              </a:rPr>
              <a:t>obě</a:t>
            </a:r>
            <a:r>
              <a:rPr lang="en-GB" sz="2200" dirty="0" smtClean="0">
                <a:solidFill>
                  <a:srgbClr val="0000FF"/>
                </a:solidFill>
              </a:rPr>
              <a:t> n</a:t>
            </a:r>
            <a:r>
              <a:rPr lang="cs-CZ" sz="2200" dirty="0" smtClean="0">
                <a:solidFill>
                  <a:srgbClr val="0000FF"/>
                </a:solidFill>
              </a:rPr>
              <a:t>á</a:t>
            </a:r>
            <a:r>
              <a:rPr lang="en-GB" sz="2200" dirty="0" err="1" smtClean="0">
                <a:solidFill>
                  <a:srgbClr val="0000FF"/>
                </a:solidFill>
              </a:rPr>
              <a:t>sleduj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smtClean="0">
                <a:solidFill>
                  <a:srgbClr val="0000FF"/>
                </a:solidFill>
              </a:rPr>
              <a:t>c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err="1" smtClean="0">
                <a:solidFill>
                  <a:srgbClr val="0000FF"/>
                </a:solidFill>
              </a:rPr>
              <a:t>ch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 err="1" smtClean="0">
                <a:solidFill>
                  <a:srgbClr val="0000FF"/>
                </a:solidFill>
              </a:rPr>
              <a:t>bod</a:t>
            </a:r>
            <a:r>
              <a:rPr lang="cs-CZ" sz="2200" dirty="0" smtClean="0">
                <a:solidFill>
                  <a:srgbClr val="0000FF"/>
                </a:solidFill>
              </a:rPr>
              <a:t>ů </a:t>
            </a:r>
            <a:br>
              <a:rPr lang="cs-CZ" sz="2200" dirty="0" smtClean="0">
                <a:solidFill>
                  <a:srgbClr val="0000FF"/>
                </a:solidFill>
              </a:rPr>
            </a:br>
            <a:r>
              <a:rPr lang="en-GB" sz="2200" dirty="0" smtClean="0"/>
              <a:t>v </a:t>
            </a:r>
            <a:r>
              <a:rPr lang="en-US" sz="2200" dirty="0" err="1"/>
              <a:t>centr</a:t>
            </a:r>
            <a:r>
              <a:rPr lang="sk-SK" sz="2200" dirty="0" smtClean="0"/>
              <a:t>ální zóně</a:t>
            </a:r>
            <a:endParaRPr lang="en-GB" sz="2200" dirty="0"/>
          </a:p>
        </p:txBody>
      </p:sp>
      <p:sp>
        <p:nvSpPr>
          <p:cNvPr id="179203" name="Rectangle 3" descr="Parchment"/>
          <p:cNvSpPr>
            <a:spLocks noChangeArrowheads="1"/>
          </p:cNvSpPr>
          <p:nvPr/>
        </p:nvSpPr>
        <p:spPr bwMode="auto">
          <a:xfrm>
            <a:off x="4759325" y="3971925"/>
            <a:ext cx="4384675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8 </a:t>
            </a:r>
            <a:r>
              <a:rPr lang="en-GB" sz="2200" dirty="0" err="1">
                <a:solidFill>
                  <a:srgbClr val="0000FF"/>
                </a:solidFill>
              </a:rPr>
              <a:t>po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 smtClean="0">
                <a:solidFill>
                  <a:srgbClr val="0000FF"/>
                </a:solidFill>
              </a:rPr>
              <a:t>s</a:t>
            </a:r>
            <a:r>
              <a:rPr lang="cs-CZ" sz="2200" dirty="0" smtClean="0">
                <a:solidFill>
                  <a:srgbClr val="0000FF"/>
                </a:solidFill>
              </a:rPr>
              <a:t>obě</a:t>
            </a:r>
            <a:r>
              <a:rPr lang="en-GB" sz="2200" dirty="0" smtClean="0">
                <a:solidFill>
                  <a:srgbClr val="0000FF"/>
                </a:solidFill>
              </a:rPr>
              <a:t> n</a:t>
            </a:r>
            <a:r>
              <a:rPr lang="cs-CZ" sz="2200" dirty="0" smtClean="0">
                <a:solidFill>
                  <a:srgbClr val="0000FF"/>
                </a:solidFill>
              </a:rPr>
              <a:t>á</a:t>
            </a:r>
            <a:r>
              <a:rPr lang="en-GB" sz="2200" dirty="0" err="1" smtClean="0">
                <a:solidFill>
                  <a:srgbClr val="0000FF"/>
                </a:solidFill>
              </a:rPr>
              <a:t>sleduj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smtClean="0">
                <a:solidFill>
                  <a:srgbClr val="0000FF"/>
                </a:solidFill>
              </a:rPr>
              <a:t>c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err="1" smtClean="0">
                <a:solidFill>
                  <a:srgbClr val="0000FF"/>
                </a:solidFill>
              </a:rPr>
              <a:t>ch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 err="1" smtClean="0">
                <a:solidFill>
                  <a:srgbClr val="0000FF"/>
                </a:solidFill>
              </a:rPr>
              <a:t>bod</a:t>
            </a:r>
            <a:r>
              <a:rPr lang="cs-CZ" sz="2200" dirty="0" smtClean="0">
                <a:solidFill>
                  <a:srgbClr val="0000FF"/>
                </a:solidFill>
              </a:rPr>
              <a:t>ů</a:t>
            </a:r>
            <a:r>
              <a:rPr lang="en-GB" sz="2200" dirty="0" smtClean="0"/>
              <a:t> </a:t>
            </a:r>
            <a:r>
              <a:rPr lang="en-GB" sz="2200" dirty="0" err="1"/>
              <a:t>nad</a:t>
            </a:r>
            <a:r>
              <a:rPr lang="en-GB" sz="2200" dirty="0"/>
              <a:t> </a:t>
            </a:r>
            <a:r>
              <a:rPr lang="cs-CZ" sz="2200" dirty="0" smtClean="0"/>
              <a:t>nebo</a:t>
            </a:r>
            <a:r>
              <a:rPr lang="en-GB" sz="2200" dirty="0" smtClean="0"/>
              <a:t> </a:t>
            </a:r>
            <a:r>
              <a:rPr lang="en-GB" sz="2200" dirty="0"/>
              <a:t>pod </a:t>
            </a:r>
            <a:r>
              <a:rPr lang="sk-SK" sz="2200" dirty="0" smtClean="0"/>
              <a:t>centrální </a:t>
            </a:r>
            <a:r>
              <a:rPr lang="sk-SK" sz="2200" dirty="0"/>
              <a:t>zónou</a:t>
            </a:r>
            <a:endParaRPr lang="en-GB" sz="2200" dirty="0"/>
          </a:p>
        </p:txBody>
      </p:sp>
      <p:sp>
        <p:nvSpPr>
          <p:cNvPr id="179204" name="Rectangle 4" descr="Parchment"/>
          <p:cNvSpPr>
            <a:spLocks noChangeArrowheads="1"/>
          </p:cNvSpPr>
          <p:nvPr/>
        </p:nvSpPr>
        <p:spPr bwMode="auto">
          <a:xfrm>
            <a:off x="211138" y="3971925"/>
            <a:ext cx="4513262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4 z 5 </a:t>
            </a:r>
            <a:r>
              <a:rPr lang="en-GB" sz="2200" dirty="0" err="1">
                <a:solidFill>
                  <a:srgbClr val="0000FF"/>
                </a:solidFill>
              </a:rPr>
              <a:t>po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 smtClean="0">
                <a:solidFill>
                  <a:srgbClr val="0000FF"/>
                </a:solidFill>
              </a:rPr>
              <a:t>s</a:t>
            </a:r>
            <a:r>
              <a:rPr lang="cs-CZ" sz="2200" dirty="0" smtClean="0">
                <a:solidFill>
                  <a:srgbClr val="0000FF"/>
                </a:solidFill>
              </a:rPr>
              <a:t>obě</a:t>
            </a:r>
            <a:r>
              <a:rPr lang="en-GB" sz="2200" dirty="0" smtClean="0">
                <a:solidFill>
                  <a:srgbClr val="0000FF"/>
                </a:solidFill>
              </a:rPr>
              <a:t> n</a:t>
            </a:r>
            <a:r>
              <a:rPr lang="cs-CZ" sz="2200" dirty="0" smtClean="0">
                <a:solidFill>
                  <a:srgbClr val="0000FF"/>
                </a:solidFill>
              </a:rPr>
              <a:t>á</a:t>
            </a:r>
            <a:r>
              <a:rPr lang="en-GB" sz="2200" dirty="0" err="1" smtClean="0">
                <a:solidFill>
                  <a:srgbClr val="0000FF"/>
                </a:solidFill>
              </a:rPr>
              <a:t>sleduj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smtClean="0">
                <a:solidFill>
                  <a:srgbClr val="0000FF"/>
                </a:solidFill>
              </a:rPr>
              <a:t>c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err="1" smtClean="0">
                <a:solidFill>
                  <a:srgbClr val="0000FF"/>
                </a:solidFill>
              </a:rPr>
              <a:t>ch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 err="1" smtClean="0">
                <a:solidFill>
                  <a:srgbClr val="0000FF"/>
                </a:solidFill>
              </a:rPr>
              <a:t>bod</a:t>
            </a:r>
            <a:r>
              <a:rPr lang="cs-CZ" sz="2200" dirty="0" smtClean="0">
                <a:solidFill>
                  <a:srgbClr val="0000FF"/>
                </a:solidFill>
              </a:rPr>
              <a:t>ů</a:t>
            </a:r>
            <a:r>
              <a:rPr lang="en-GB" sz="2200" dirty="0" smtClean="0"/>
              <a:t> v</a:t>
            </a:r>
            <a:r>
              <a:rPr lang="cs-CZ" sz="2200" dirty="0" smtClean="0"/>
              <a:t>e</a:t>
            </a:r>
            <a:r>
              <a:rPr lang="en-GB" sz="2200" dirty="0" smtClean="0"/>
              <a:t> </a:t>
            </a:r>
            <a:r>
              <a:rPr lang="sk-SK" sz="2200" dirty="0" smtClean="0"/>
              <a:t>výstražné zóně </a:t>
            </a:r>
            <a:r>
              <a:rPr lang="cs-CZ" sz="2200" dirty="0" smtClean="0"/>
              <a:t>nebo</a:t>
            </a:r>
            <a:r>
              <a:rPr lang="en-GB" sz="2200" dirty="0" smtClean="0"/>
              <a:t> </a:t>
            </a:r>
            <a:r>
              <a:rPr lang="en-GB" sz="2200" dirty="0" err="1"/>
              <a:t>mimo</a:t>
            </a:r>
            <a:r>
              <a:rPr lang="en-GB" sz="2200" dirty="0"/>
              <a:t> </a:t>
            </a:r>
            <a:r>
              <a:rPr lang="en-GB" sz="2200" dirty="0" smtClean="0"/>
              <a:t>n</a:t>
            </a:r>
            <a:r>
              <a:rPr lang="cs-CZ" sz="2200" dirty="0" smtClean="0"/>
              <a:t>í</a:t>
            </a:r>
            <a:endParaRPr lang="en-GB" sz="2200" dirty="0"/>
          </a:p>
        </p:txBody>
      </p:sp>
      <p:sp>
        <p:nvSpPr>
          <p:cNvPr id="179205" name="Rectangle 5" descr="Parchment"/>
          <p:cNvSpPr>
            <a:spLocks noChangeArrowheads="1"/>
          </p:cNvSpPr>
          <p:nvPr/>
        </p:nvSpPr>
        <p:spPr bwMode="auto">
          <a:xfrm>
            <a:off x="215900" y="1196975"/>
            <a:ext cx="4383088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14 </a:t>
            </a:r>
            <a:r>
              <a:rPr lang="en-GB" sz="2200" dirty="0" err="1">
                <a:solidFill>
                  <a:srgbClr val="0000FF"/>
                </a:solidFill>
              </a:rPr>
              <a:t>po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cs-CZ" sz="2200" dirty="0" smtClean="0">
                <a:solidFill>
                  <a:srgbClr val="0000FF"/>
                </a:solidFill>
              </a:rPr>
              <a:t>sobě</a:t>
            </a:r>
            <a:r>
              <a:rPr lang="en-GB" sz="2200" dirty="0" smtClean="0">
                <a:solidFill>
                  <a:srgbClr val="0000FF"/>
                </a:solidFill>
              </a:rPr>
              <a:t> n</a:t>
            </a:r>
            <a:r>
              <a:rPr lang="cs-CZ" sz="2200" dirty="0" smtClean="0">
                <a:solidFill>
                  <a:srgbClr val="0000FF"/>
                </a:solidFill>
              </a:rPr>
              <a:t>á</a:t>
            </a:r>
            <a:r>
              <a:rPr lang="en-GB" sz="2200" dirty="0" err="1" smtClean="0">
                <a:solidFill>
                  <a:srgbClr val="0000FF"/>
                </a:solidFill>
              </a:rPr>
              <a:t>sleduj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smtClean="0">
                <a:solidFill>
                  <a:srgbClr val="0000FF"/>
                </a:solidFill>
              </a:rPr>
              <a:t>c</a:t>
            </a:r>
            <a:r>
              <a:rPr lang="cs-CZ" sz="2200" dirty="0" smtClean="0">
                <a:solidFill>
                  <a:srgbClr val="0000FF"/>
                </a:solidFill>
              </a:rPr>
              <a:t>í</a:t>
            </a:r>
            <a:r>
              <a:rPr lang="en-GB" sz="2200" dirty="0" err="1" smtClean="0">
                <a:solidFill>
                  <a:srgbClr val="0000FF"/>
                </a:solidFill>
              </a:rPr>
              <a:t>ch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 err="1" smtClean="0">
                <a:solidFill>
                  <a:srgbClr val="0000FF"/>
                </a:solidFill>
              </a:rPr>
              <a:t>bod</a:t>
            </a:r>
            <a:r>
              <a:rPr lang="cs-CZ" sz="2200" dirty="0" smtClean="0">
                <a:solidFill>
                  <a:srgbClr val="0000FF"/>
                </a:solidFill>
              </a:rPr>
              <a:t>ů</a:t>
            </a:r>
            <a:r>
              <a:rPr lang="en-GB" sz="2200" dirty="0" smtClean="0"/>
              <a:t> </a:t>
            </a:r>
            <a:r>
              <a:rPr lang="en-GB" sz="2200" dirty="0" err="1" smtClean="0"/>
              <a:t>st</a:t>
            </a:r>
            <a:r>
              <a:rPr lang="cs-CZ" sz="2200" dirty="0" smtClean="0"/>
              <a:t>řídavě</a:t>
            </a:r>
            <a:r>
              <a:rPr lang="en-GB" sz="2200" dirty="0" smtClean="0"/>
              <a:t> </a:t>
            </a:r>
            <a:r>
              <a:rPr lang="en-GB" sz="2200" dirty="0" err="1" smtClean="0"/>
              <a:t>st</a:t>
            </a:r>
            <a:r>
              <a:rPr lang="cs-CZ" sz="2200" dirty="0" smtClean="0"/>
              <a:t>ou</a:t>
            </a:r>
            <a:r>
              <a:rPr lang="en-GB" sz="2200" dirty="0" smtClean="0"/>
              <a:t>p</a:t>
            </a:r>
            <a:r>
              <a:rPr lang="cs-CZ" sz="2200" dirty="0" smtClean="0"/>
              <a:t>á</a:t>
            </a:r>
            <a:r>
              <a:rPr lang="en-GB" sz="2200" dirty="0" smtClean="0"/>
              <a:t> </a:t>
            </a:r>
            <a:r>
              <a:rPr lang="cs-CZ" sz="2200" dirty="0" smtClean="0"/>
              <a:t>nebo</a:t>
            </a:r>
            <a:r>
              <a:rPr lang="en-GB" sz="2200" dirty="0" smtClean="0"/>
              <a:t> </a:t>
            </a:r>
            <a:r>
              <a:rPr lang="en-GB" sz="2200" dirty="0" err="1"/>
              <a:t>klesá</a:t>
            </a:r>
            <a:endParaRPr lang="en-GB" sz="2200" dirty="0"/>
          </a:p>
        </p:txBody>
      </p:sp>
      <p:grpSp>
        <p:nvGrpSpPr>
          <p:cNvPr id="179206" name="Group 6"/>
          <p:cNvGrpSpPr>
            <a:grpSpLocks/>
          </p:cNvGrpSpPr>
          <p:nvPr/>
        </p:nvGrpSpPr>
        <p:grpSpPr bwMode="auto">
          <a:xfrm>
            <a:off x="215900" y="2065338"/>
            <a:ext cx="2084388" cy="1404937"/>
            <a:chOff x="448" y="1131"/>
            <a:chExt cx="1212" cy="885"/>
          </a:xfrm>
        </p:grpSpPr>
        <p:sp>
          <p:nvSpPr>
            <p:cNvPr id="179207" name="Rectangle 7" descr="Large grid"/>
            <p:cNvSpPr>
              <a:spLocks noChangeArrowheads="1"/>
            </p:cNvSpPr>
            <p:nvPr/>
          </p:nvSpPr>
          <p:spPr bwMode="auto">
            <a:xfrm>
              <a:off x="448" y="1131"/>
              <a:ext cx="1212" cy="885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08" name="Rectangle 8" descr="Light horizontal"/>
            <p:cNvSpPr>
              <a:spLocks noChangeArrowheads="1"/>
            </p:cNvSpPr>
            <p:nvPr/>
          </p:nvSpPr>
          <p:spPr bwMode="auto">
            <a:xfrm>
              <a:off x="448" y="1463"/>
              <a:ext cx="1212" cy="222"/>
            </a:xfrm>
            <a:prstGeom prst="rect">
              <a:avLst/>
            </a:prstGeom>
            <a:pattFill prst="ltHorz">
              <a:fgClr>
                <a:srgbClr val="008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09" name="Line 9"/>
            <p:cNvSpPr>
              <a:spLocks noChangeShapeType="1"/>
            </p:cNvSpPr>
            <p:nvPr/>
          </p:nvSpPr>
          <p:spPr bwMode="auto">
            <a:xfrm>
              <a:off x="448" y="1574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10" name="Rectangle 10" descr="Wide upward diagonal"/>
            <p:cNvSpPr>
              <a:spLocks noChangeArrowheads="1"/>
            </p:cNvSpPr>
            <p:nvPr/>
          </p:nvSpPr>
          <p:spPr bwMode="auto">
            <a:xfrm>
              <a:off x="448" y="1352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11" name="Rectangle 11" descr="Wide upward diagonal"/>
            <p:cNvSpPr>
              <a:spLocks noChangeArrowheads="1"/>
            </p:cNvSpPr>
            <p:nvPr/>
          </p:nvSpPr>
          <p:spPr bwMode="auto">
            <a:xfrm>
              <a:off x="448" y="1685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12" name="Rectangle 12" descr="Outlined diamond"/>
            <p:cNvSpPr>
              <a:spLocks noChangeArrowheads="1"/>
            </p:cNvSpPr>
            <p:nvPr/>
          </p:nvSpPr>
          <p:spPr bwMode="auto">
            <a:xfrm>
              <a:off x="448" y="1796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13" name="Rectangle 13" descr="Outlined diamond"/>
            <p:cNvSpPr>
              <a:spLocks noChangeArrowheads="1"/>
            </p:cNvSpPr>
            <p:nvPr/>
          </p:nvSpPr>
          <p:spPr bwMode="auto">
            <a:xfrm>
              <a:off x="448" y="1241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9214" name="Group 14"/>
          <p:cNvGrpSpPr>
            <a:grpSpLocks/>
          </p:cNvGrpSpPr>
          <p:nvPr/>
        </p:nvGrpSpPr>
        <p:grpSpPr bwMode="auto">
          <a:xfrm>
            <a:off x="215900" y="4899025"/>
            <a:ext cx="2084388" cy="1404938"/>
            <a:chOff x="448" y="1131"/>
            <a:chExt cx="1212" cy="885"/>
          </a:xfrm>
        </p:grpSpPr>
        <p:sp>
          <p:nvSpPr>
            <p:cNvPr id="179215" name="Rectangle 15" descr="Large grid"/>
            <p:cNvSpPr>
              <a:spLocks noChangeArrowheads="1"/>
            </p:cNvSpPr>
            <p:nvPr/>
          </p:nvSpPr>
          <p:spPr bwMode="auto">
            <a:xfrm>
              <a:off x="448" y="1131"/>
              <a:ext cx="1212" cy="885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16" name="Rectangle 16" descr="Light horizontal"/>
            <p:cNvSpPr>
              <a:spLocks noChangeArrowheads="1"/>
            </p:cNvSpPr>
            <p:nvPr/>
          </p:nvSpPr>
          <p:spPr bwMode="auto">
            <a:xfrm>
              <a:off x="448" y="1463"/>
              <a:ext cx="1212" cy="222"/>
            </a:xfrm>
            <a:prstGeom prst="rect">
              <a:avLst/>
            </a:prstGeom>
            <a:pattFill prst="ltHorz">
              <a:fgClr>
                <a:srgbClr val="008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17" name="Line 17"/>
            <p:cNvSpPr>
              <a:spLocks noChangeShapeType="1"/>
            </p:cNvSpPr>
            <p:nvPr/>
          </p:nvSpPr>
          <p:spPr bwMode="auto">
            <a:xfrm>
              <a:off x="448" y="1574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18" name="Rectangle 18" descr="Wide upward diagonal"/>
            <p:cNvSpPr>
              <a:spLocks noChangeArrowheads="1"/>
            </p:cNvSpPr>
            <p:nvPr/>
          </p:nvSpPr>
          <p:spPr bwMode="auto">
            <a:xfrm>
              <a:off x="448" y="1352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19" name="Rectangle 19" descr="Wide upward diagonal"/>
            <p:cNvSpPr>
              <a:spLocks noChangeArrowheads="1"/>
            </p:cNvSpPr>
            <p:nvPr/>
          </p:nvSpPr>
          <p:spPr bwMode="auto">
            <a:xfrm>
              <a:off x="448" y="1685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20" name="Rectangle 20" descr="Outlined diamond"/>
            <p:cNvSpPr>
              <a:spLocks noChangeArrowheads="1"/>
            </p:cNvSpPr>
            <p:nvPr/>
          </p:nvSpPr>
          <p:spPr bwMode="auto">
            <a:xfrm>
              <a:off x="448" y="1796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21" name="Rectangle 21" descr="Outlined diamond"/>
            <p:cNvSpPr>
              <a:spLocks noChangeArrowheads="1"/>
            </p:cNvSpPr>
            <p:nvPr/>
          </p:nvSpPr>
          <p:spPr bwMode="auto">
            <a:xfrm>
              <a:off x="448" y="1241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9222" name="Group 22"/>
          <p:cNvGrpSpPr>
            <a:grpSpLocks/>
          </p:cNvGrpSpPr>
          <p:nvPr/>
        </p:nvGrpSpPr>
        <p:grpSpPr bwMode="auto">
          <a:xfrm>
            <a:off x="4759325" y="4899025"/>
            <a:ext cx="2084388" cy="1404938"/>
            <a:chOff x="448" y="1131"/>
            <a:chExt cx="1212" cy="885"/>
          </a:xfrm>
        </p:grpSpPr>
        <p:sp>
          <p:nvSpPr>
            <p:cNvPr id="179223" name="Rectangle 23" descr="Large grid"/>
            <p:cNvSpPr>
              <a:spLocks noChangeArrowheads="1"/>
            </p:cNvSpPr>
            <p:nvPr/>
          </p:nvSpPr>
          <p:spPr bwMode="auto">
            <a:xfrm>
              <a:off x="448" y="1131"/>
              <a:ext cx="1212" cy="885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24" name="Rectangle 24" descr="Light horizontal"/>
            <p:cNvSpPr>
              <a:spLocks noChangeArrowheads="1"/>
            </p:cNvSpPr>
            <p:nvPr/>
          </p:nvSpPr>
          <p:spPr bwMode="auto">
            <a:xfrm>
              <a:off x="448" y="1463"/>
              <a:ext cx="1212" cy="222"/>
            </a:xfrm>
            <a:prstGeom prst="rect">
              <a:avLst/>
            </a:prstGeom>
            <a:pattFill prst="ltHorz">
              <a:fgClr>
                <a:srgbClr val="008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25" name="Line 25"/>
            <p:cNvSpPr>
              <a:spLocks noChangeShapeType="1"/>
            </p:cNvSpPr>
            <p:nvPr/>
          </p:nvSpPr>
          <p:spPr bwMode="auto">
            <a:xfrm>
              <a:off x="448" y="1574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26" name="Rectangle 26" descr="Wide upward diagonal"/>
            <p:cNvSpPr>
              <a:spLocks noChangeArrowheads="1"/>
            </p:cNvSpPr>
            <p:nvPr/>
          </p:nvSpPr>
          <p:spPr bwMode="auto">
            <a:xfrm>
              <a:off x="448" y="1352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27" name="Rectangle 27" descr="Wide upward diagonal"/>
            <p:cNvSpPr>
              <a:spLocks noChangeArrowheads="1"/>
            </p:cNvSpPr>
            <p:nvPr/>
          </p:nvSpPr>
          <p:spPr bwMode="auto">
            <a:xfrm>
              <a:off x="448" y="1685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28" name="Rectangle 28" descr="Outlined diamond"/>
            <p:cNvSpPr>
              <a:spLocks noChangeArrowheads="1"/>
            </p:cNvSpPr>
            <p:nvPr/>
          </p:nvSpPr>
          <p:spPr bwMode="auto">
            <a:xfrm>
              <a:off x="448" y="1796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29" name="Rectangle 29" descr="Outlined diamond"/>
            <p:cNvSpPr>
              <a:spLocks noChangeArrowheads="1"/>
            </p:cNvSpPr>
            <p:nvPr/>
          </p:nvSpPr>
          <p:spPr bwMode="auto">
            <a:xfrm>
              <a:off x="448" y="1241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9230" name="Group 30"/>
          <p:cNvGrpSpPr>
            <a:grpSpLocks/>
          </p:cNvGrpSpPr>
          <p:nvPr/>
        </p:nvGrpSpPr>
        <p:grpSpPr bwMode="auto">
          <a:xfrm>
            <a:off x="4759325" y="2065338"/>
            <a:ext cx="2084388" cy="1404937"/>
            <a:chOff x="448" y="1131"/>
            <a:chExt cx="1212" cy="885"/>
          </a:xfrm>
        </p:grpSpPr>
        <p:sp>
          <p:nvSpPr>
            <p:cNvPr id="179231" name="Rectangle 31" descr="Large grid"/>
            <p:cNvSpPr>
              <a:spLocks noChangeArrowheads="1"/>
            </p:cNvSpPr>
            <p:nvPr/>
          </p:nvSpPr>
          <p:spPr bwMode="auto">
            <a:xfrm>
              <a:off x="448" y="1131"/>
              <a:ext cx="1212" cy="885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32" name="Rectangle 32" descr="Light horizontal"/>
            <p:cNvSpPr>
              <a:spLocks noChangeArrowheads="1"/>
            </p:cNvSpPr>
            <p:nvPr/>
          </p:nvSpPr>
          <p:spPr bwMode="auto">
            <a:xfrm>
              <a:off x="448" y="1463"/>
              <a:ext cx="1212" cy="222"/>
            </a:xfrm>
            <a:prstGeom prst="rect">
              <a:avLst/>
            </a:prstGeom>
            <a:pattFill prst="ltHorz">
              <a:fgClr>
                <a:srgbClr val="008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33" name="Line 33"/>
            <p:cNvSpPr>
              <a:spLocks noChangeShapeType="1"/>
            </p:cNvSpPr>
            <p:nvPr/>
          </p:nvSpPr>
          <p:spPr bwMode="auto">
            <a:xfrm>
              <a:off x="448" y="1574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34" name="Rectangle 34" descr="Wide upward diagonal"/>
            <p:cNvSpPr>
              <a:spLocks noChangeArrowheads="1"/>
            </p:cNvSpPr>
            <p:nvPr/>
          </p:nvSpPr>
          <p:spPr bwMode="auto">
            <a:xfrm>
              <a:off x="448" y="1352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35" name="Rectangle 35" descr="Wide upward diagonal"/>
            <p:cNvSpPr>
              <a:spLocks noChangeArrowheads="1"/>
            </p:cNvSpPr>
            <p:nvPr/>
          </p:nvSpPr>
          <p:spPr bwMode="auto">
            <a:xfrm>
              <a:off x="448" y="1685"/>
              <a:ext cx="1212" cy="11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36" name="Rectangle 36" descr="Outlined diamond"/>
            <p:cNvSpPr>
              <a:spLocks noChangeArrowheads="1"/>
            </p:cNvSpPr>
            <p:nvPr/>
          </p:nvSpPr>
          <p:spPr bwMode="auto">
            <a:xfrm>
              <a:off x="448" y="1796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37" name="Rectangle 37" descr="Outlined diamond"/>
            <p:cNvSpPr>
              <a:spLocks noChangeArrowheads="1"/>
            </p:cNvSpPr>
            <p:nvPr/>
          </p:nvSpPr>
          <p:spPr bwMode="auto">
            <a:xfrm>
              <a:off x="448" y="1241"/>
              <a:ext cx="1212" cy="111"/>
            </a:xfrm>
            <a:prstGeom prst="rect">
              <a:avLst/>
            </a:prstGeom>
            <a:pattFill prst="openDmnd">
              <a:fgClr>
                <a:srgbClr val="FF33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9238" name="Group 38"/>
          <p:cNvGrpSpPr>
            <a:grpSpLocks/>
          </p:cNvGrpSpPr>
          <p:nvPr/>
        </p:nvGrpSpPr>
        <p:grpSpPr bwMode="auto">
          <a:xfrm>
            <a:off x="298450" y="2325688"/>
            <a:ext cx="1960563" cy="782637"/>
            <a:chOff x="480" y="1465"/>
            <a:chExt cx="1140" cy="493"/>
          </a:xfrm>
        </p:grpSpPr>
        <p:sp>
          <p:nvSpPr>
            <p:cNvPr id="179239" name="Oval 39"/>
            <p:cNvSpPr>
              <a:spLocks noChangeArrowheads="1"/>
            </p:cNvSpPr>
            <p:nvPr/>
          </p:nvSpPr>
          <p:spPr bwMode="auto">
            <a:xfrm>
              <a:off x="480" y="1839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40" name="Oval 40"/>
            <p:cNvSpPr>
              <a:spLocks noChangeArrowheads="1"/>
            </p:cNvSpPr>
            <p:nvPr/>
          </p:nvSpPr>
          <p:spPr bwMode="auto">
            <a:xfrm>
              <a:off x="547" y="1786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41" name="Oval 41"/>
            <p:cNvSpPr>
              <a:spLocks noChangeArrowheads="1"/>
            </p:cNvSpPr>
            <p:nvPr/>
          </p:nvSpPr>
          <p:spPr bwMode="auto">
            <a:xfrm>
              <a:off x="615" y="146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42" name="AutoShape 42"/>
            <p:cNvCxnSpPr>
              <a:cxnSpLocks noChangeShapeType="1"/>
              <a:stCxn id="179239" idx="6"/>
              <a:endCxn id="179240" idx="2"/>
            </p:cNvCxnSpPr>
            <p:nvPr/>
          </p:nvCxnSpPr>
          <p:spPr bwMode="auto">
            <a:xfrm flipV="1">
              <a:off x="527" y="1810"/>
              <a:ext cx="20" cy="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43" name="AutoShape 43"/>
            <p:cNvCxnSpPr>
              <a:cxnSpLocks noChangeShapeType="1"/>
              <a:stCxn id="179240" idx="6"/>
              <a:endCxn id="179241" idx="2"/>
            </p:cNvCxnSpPr>
            <p:nvPr/>
          </p:nvCxnSpPr>
          <p:spPr bwMode="auto">
            <a:xfrm flipV="1">
              <a:off x="594" y="1489"/>
              <a:ext cx="21" cy="3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244" name="Oval 44"/>
            <p:cNvSpPr>
              <a:spLocks noChangeArrowheads="1"/>
            </p:cNvSpPr>
            <p:nvPr/>
          </p:nvSpPr>
          <p:spPr bwMode="auto">
            <a:xfrm>
              <a:off x="689" y="1740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45" name="Oval 45"/>
            <p:cNvSpPr>
              <a:spLocks noChangeArrowheads="1"/>
            </p:cNvSpPr>
            <p:nvPr/>
          </p:nvSpPr>
          <p:spPr bwMode="auto">
            <a:xfrm>
              <a:off x="766" y="168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46" name="Oval 46"/>
            <p:cNvSpPr>
              <a:spLocks noChangeArrowheads="1"/>
            </p:cNvSpPr>
            <p:nvPr/>
          </p:nvSpPr>
          <p:spPr bwMode="auto">
            <a:xfrm>
              <a:off x="843" y="180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47" name="AutoShape 47"/>
            <p:cNvCxnSpPr>
              <a:cxnSpLocks noChangeShapeType="1"/>
              <a:stCxn id="179244" idx="6"/>
              <a:endCxn id="179245" idx="2"/>
            </p:cNvCxnSpPr>
            <p:nvPr/>
          </p:nvCxnSpPr>
          <p:spPr bwMode="auto">
            <a:xfrm flipV="1">
              <a:off x="736" y="1708"/>
              <a:ext cx="30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48" name="AutoShape 48"/>
            <p:cNvCxnSpPr>
              <a:cxnSpLocks noChangeShapeType="1"/>
              <a:stCxn id="179245" idx="6"/>
              <a:endCxn id="179246" idx="2"/>
            </p:cNvCxnSpPr>
            <p:nvPr/>
          </p:nvCxnSpPr>
          <p:spPr bwMode="auto">
            <a:xfrm>
              <a:off x="813" y="1708"/>
              <a:ext cx="30" cy="1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49" name="AutoShape 49"/>
            <p:cNvCxnSpPr>
              <a:cxnSpLocks noChangeShapeType="1"/>
              <a:stCxn id="179241" idx="6"/>
              <a:endCxn id="179244" idx="2"/>
            </p:cNvCxnSpPr>
            <p:nvPr/>
          </p:nvCxnSpPr>
          <p:spPr bwMode="auto">
            <a:xfrm>
              <a:off x="662" y="1489"/>
              <a:ext cx="27" cy="2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250" name="Oval 50"/>
            <p:cNvSpPr>
              <a:spLocks noChangeArrowheads="1"/>
            </p:cNvSpPr>
            <p:nvPr/>
          </p:nvSpPr>
          <p:spPr bwMode="auto">
            <a:xfrm>
              <a:off x="914" y="175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51" name="Oval 51"/>
            <p:cNvSpPr>
              <a:spLocks noChangeArrowheads="1"/>
            </p:cNvSpPr>
            <p:nvPr/>
          </p:nvSpPr>
          <p:spPr bwMode="auto">
            <a:xfrm>
              <a:off x="981" y="1911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52" name="Oval 52"/>
            <p:cNvSpPr>
              <a:spLocks noChangeArrowheads="1"/>
            </p:cNvSpPr>
            <p:nvPr/>
          </p:nvSpPr>
          <p:spPr bwMode="auto">
            <a:xfrm>
              <a:off x="1049" y="1707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53" name="AutoShape 53"/>
            <p:cNvCxnSpPr>
              <a:cxnSpLocks noChangeShapeType="1"/>
              <a:stCxn id="179250" idx="6"/>
              <a:endCxn id="179251" idx="2"/>
            </p:cNvCxnSpPr>
            <p:nvPr/>
          </p:nvCxnSpPr>
          <p:spPr bwMode="auto">
            <a:xfrm>
              <a:off x="961" y="1778"/>
              <a:ext cx="20" cy="15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54" name="AutoShape 54"/>
            <p:cNvCxnSpPr>
              <a:cxnSpLocks noChangeShapeType="1"/>
              <a:stCxn id="179251" idx="6"/>
              <a:endCxn id="179252" idx="2"/>
            </p:cNvCxnSpPr>
            <p:nvPr/>
          </p:nvCxnSpPr>
          <p:spPr bwMode="auto">
            <a:xfrm flipV="1">
              <a:off x="1028" y="1731"/>
              <a:ext cx="21" cy="2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255" name="Oval 55"/>
            <p:cNvSpPr>
              <a:spLocks noChangeArrowheads="1"/>
            </p:cNvSpPr>
            <p:nvPr/>
          </p:nvSpPr>
          <p:spPr bwMode="auto">
            <a:xfrm>
              <a:off x="1123" y="175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56" name="Oval 56"/>
            <p:cNvSpPr>
              <a:spLocks noChangeArrowheads="1"/>
            </p:cNvSpPr>
            <p:nvPr/>
          </p:nvSpPr>
          <p:spPr bwMode="auto">
            <a:xfrm>
              <a:off x="1200" y="1683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57" name="Oval 57"/>
            <p:cNvSpPr>
              <a:spLocks noChangeArrowheads="1"/>
            </p:cNvSpPr>
            <p:nvPr/>
          </p:nvSpPr>
          <p:spPr bwMode="auto">
            <a:xfrm>
              <a:off x="1277" y="1768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58" name="AutoShape 58"/>
            <p:cNvCxnSpPr>
              <a:cxnSpLocks noChangeShapeType="1"/>
              <a:stCxn id="179255" idx="6"/>
              <a:endCxn id="179256" idx="2"/>
            </p:cNvCxnSpPr>
            <p:nvPr/>
          </p:nvCxnSpPr>
          <p:spPr bwMode="auto">
            <a:xfrm flipV="1">
              <a:off x="1170" y="1707"/>
              <a:ext cx="30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59" name="AutoShape 59"/>
            <p:cNvCxnSpPr>
              <a:cxnSpLocks noChangeShapeType="1"/>
              <a:stCxn id="179256" idx="6"/>
              <a:endCxn id="179257" idx="2"/>
            </p:cNvCxnSpPr>
            <p:nvPr/>
          </p:nvCxnSpPr>
          <p:spPr bwMode="auto">
            <a:xfrm>
              <a:off x="1247" y="1707"/>
              <a:ext cx="30" cy="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60" name="AutoShape 60"/>
            <p:cNvCxnSpPr>
              <a:cxnSpLocks noChangeShapeType="1"/>
              <a:stCxn id="179252" idx="6"/>
              <a:endCxn id="179255" idx="2"/>
            </p:cNvCxnSpPr>
            <p:nvPr/>
          </p:nvCxnSpPr>
          <p:spPr bwMode="auto">
            <a:xfrm>
              <a:off x="1096" y="1731"/>
              <a:ext cx="27" cy="4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61" name="AutoShape 61"/>
            <p:cNvCxnSpPr>
              <a:cxnSpLocks noChangeShapeType="1"/>
              <a:stCxn id="179250" idx="2"/>
              <a:endCxn id="179246" idx="6"/>
            </p:cNvCxnSpPr>
            <p:nvPr/>
          </p:nvCxnSpPr>
          <p:spPr bwMode="auto">
            <a:xfrm flipH="1">
              <a:off x="890" y="1778"/>
              <a:ext cx="24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262" name="Oval 62"/>
            <p:cNvSpPr>
              <a:spLocks noChangeArrowheads="1"/>
            </p:cNvSpPr>
            <p:nvPr/>
          </p:nvSpPr>
          <p:spPr bwMode="auto">
            <a:xfrm>
              <a:off x="1345" y="162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63" name="AutoShape 63"/>
            <p:cNvCxnSpPr>
              <a:cxnSpLocks noChangeShapeType="1"/>
              <a:stCxn id="179257" idx="6"/>
              <a:endCxn id="179262" idx="2"/>
            </p:cNvCxnSpPr>
            <p:nvPr/>
          </p:nvCxnSpPr>
          <p:spPr bwMode="auto">
            <a:xfrm flipV="1">
              <a:off x="1324" y="1649"/>
              <a:ext cx="21" cy="1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264" name="Oval 64"/>
            <p:cNvSpPr>
              <a:spLocks noChangeArrowheads="1"/>
            </p:cNvSpPr>
            <p:nvPr/>
          </p:nvSpPr>
          <p:spPr bwMode="auto">
            <a:xfrm>
              <a:off x="1419" y="167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65" name="Oval 65"/>
            <p:cNvSpPr>
              <a:spLocks noChangeArrowheads="1"/>
            </p:cNvSpPr>
            <p:nvPr/>
          </p:nvSpPr>
          <p:spPr bwMode="auto">
            <a:xfrm>
              <a:off x="1496" y="160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66" name="Oval 66"/>
            <p:cNvSpPr>
              <a:spLocks noChangeArrowheads="1"/>
            </p:cNvSpPr>
            <p:nvPr/>
          </p:nvSpPr>
          <p:spPr bwMode="auto">
            <a:xfrm>
              <a:off x="1573" y="1533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67" name="AutoShape 67"/>
            <p:cNvCxnSpPr>
              <a:cxnSpLocks noChangeShapeType="1"/>
              <a:stCxn id="179264" idx="6"/>
              <a:endCxn id="179265" idx="2"/>
            </p:cNvCxnSpPr>
            <p:nvPr/>
          </p:nvCxnSpPr>
          <p:spPr bwMode="auto">
            <a:xfrm flipV="1">
              <a:off x="1466" y="1628"/>
              <a:ext cx="30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68" name="AutoShape 68"/>
            <p:cNvCxnSpPr>
              <a:cxnSpLocks noChangeShapeType="1"/>
              <a:stCxn id="179265" idx="6"/>
              <a:endCxn id="179266" idx="2"/>
            </p:cNvCxnSpPr>
            <p:nvPr/>
          </p:nvCxnSpPr>
          <p:spPr bwMode="auto">
            <a:xfrm flipV="1">
              <a:off x="1543" y="1557"/>
              <a:ext cx="30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69" name="AutoShape 69"/>
            <p:cNvCxnSpPr>
              <a:cxnSpLocks noChangeShapeType="1"/>
              <a:stCxn id="179262" idx="6"/>
              <a:endCxn id="179264" idx="2"/>
            </p:cNvCxnSpPr>
            <p:nvPr/>
          </p:nvCxnSpPr>
          <p:spPr bwMode="auto">
            <a:xfrm>
              <a:off x="1392" y="1649"/>
              <a:ext cx="27" cy="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79270" name="Group 70"/>
          <p:cNvGrpSpPr>
            <a:grpSpLocks/>
          </p:cNvGrpSpPr>
          <p:nvPr/>
        </p:nvGrpSpPr>
        <p:grpSpPr bwMode="auto">
          <a:xfrm>
            <a:off x="4800600" y="2620963"/>
            <a:ext cx="1960563" cy="334962"/>
            <a:chOff x="3098" y="1651"/>
            <a:chExt cx="1140" cy="211"/>
          </a:xfrm>
        </p:grpSpPr>
        <p:sp>
          <p:nvSpPr>
            <p:cNvPr id="179271" name="Oval 71"/>
            <p:cNvSpPr>
              <a:spLocks noChangeArrowheads="1"/>
            </p:cNvSpPr>
            <p:nvPr/>
          </p:nvSpPr>
          <p:spPr bwMode="auto">
            <a:xfrm>
              <a:off x="3098" y="1815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72" name="Oval 72"/>
            <p:cNvSpPr>
              <a:spLocks noChangeArrowheads="1"/>
            </p:cNvSpPr>
            <p:nvPr/>
          </p:nvSpPr>
          <p:spPr bwMode="auto">
            <a:xfrm>
              <a:off x="3165" y="1762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73" name="Oval 73"/>
            <p:cNvSpPr>
              <a:spLocks noChangeArrowheads="1"/>
            </p:cNvSpPr>
            <p:nvPr/>
          </p:nvSpPr>
          <p:spPr bwMode="auto">
            <a:xfrm>
              <a:off x="3233" y="1711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74" name="AutoShape 74"/>
            <p:cNvCxnSpPr>
              <a:cxnSpLocks noChangeShapeType="1"/>
              <a:stCxn id="179271" idx="6"/>
              <a:endCxn id="179272" idx="2"/>
            </p:cNvCxnSpPr>
            <p:nvPr/>
          </p:nvCxnSpPr>
          <p:spPr bwMode="auto">
            <a:xfrm flipV="1">
              <a:off x="3145" y="1786"/>
              <a:ext cx="20" cy="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75" name="AutoShape 75"/>
            <p:cNvCxnSpPr>
              <a:cxnSpLocks noChangeShapeType="1"/>
              <a:stCxn id="179272" idx="6"/>
              <a:endCxn id="179273" idx="2"/>
            </p:cNvCxnSpPr>
            <p:nvPr/>
          </p:nvCxnSpPr>
          <p:spPr bwMode="auto">
            <a:xfrm flipV="1">
              <a:off x="3212" y="1735"/>
              <a:ext cx="21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276" name="Oval 76"/>
            <p:cNvSpPr>
              <a:spLocks noChangeArrowheads="1"/>
            </p:cNvSpPr>
            <p:nvPr/>
          </p:nvSpPr>
          <p:spPr bwMode="auto">
            <a:xfrm>
              <a:off x="3307" y="1716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77" name="Oval 77"/>
            <p:cNvSpPr>
              <a:spLocks noChangeArrowheads="1"/>
            </p:cNvSpPr>
            <p:nvPr/>
          </p:nvSpPr>
          <p:spPr bwMode="auto">
            <a:xfrm>
              <a:off x="3384" y="1660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78" name="Oval 78"/>
            <p:cNvSpPr>
              <a:spLocks noChangeArrowheads="1"/>
            </p:cNvSpPr>
            <p:nvPr/>
          </p:nvSpPr>
          <p:spPr bwMode="auto">
            <a:xfrm>
              <a:off x="3461" y="1700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79" name="AutoShape 79"/>
            <p:cNvCxnSpPr>
              <a:cxnSpLocks noChangeShapeType="1"/>
              <a:stCxn id="179276" idx="6"/>
              <a:endCxn id="179277" idx="2"/>
            </p:cNvCxnSpPr>
            <p:nvPr/>
          </p:nvCxnSpPr>
          <p:spPr bwMode="auto">
            <a:xfrm flipV="1">
              <a:off x="3354" y="1684"/>
              <a:ext cx="30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80" name="AutoShape 80"/>
            <p:cNvCxnSpPr>
              <a:cxnSpLocks noChangeShapeType="1"/>
              <a:stCxn id="179277" idx="6"/>
              <a:endCxn id="179278" idx="2"/>
            </p:cNvCxnSpPr>
            <p:nvPr/>
          </p:nvCxnSpPr>
          <p:spPr bwMode="auto">
            <a:xfrm>
              <a:off x="3431" y="1684"/>
              <a:ext cx="30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81" name="AutoShape 81"/>
            <p:cNvCxnSpPr>
              <a:cxnSpLocks noChangeShapeType="1"/>
              <a:stCxn id="179273" idx="6"/>
              <a:endCxn id="179276" idx="2"/>
            </p:cNvCxnSpPr>
            <p:nvPr/>
          </p:nvCxnSpPr>
          <p:spPr bwMode="auto">
            <a:xfrm>
              <a:off x="3280" y="1735"/>
              <a:ext cx="27" cy="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282" name="Oval 82"/>
            <p:cNvSpPr>
              <a:spLocks noChangeArrowheads="1"/>
            </p:cNvSpPr>
            <p:nvPr/>
          </p:nvSpPr>
          <p:spPr bwMode="auto">
            <a:xfrm>
              <a:off x="3532" y="1730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83" name="Oval 83"/>
            <p:cNvSpPr>
              <a:spLocks noChangeArrowheads="1"/>
            </p:cNvSpPr>
            <p:nvPr/>
          </p:nvSpPr>
          <p:spPr bwMode="auto">
            <a:xfrm>
              <a:off x="3599" y="1767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84" name="Oval 84"/>
            <p:cNvSpPr>
              <a:spLocks noChangeArrowheads="1"/>
            </p:cNvSpPr>
            <p:nvPr/>
          </p:nvSpPr>
          <p:spPr bwMode="auto">
            <a:xfrm>
              <a:off x="3667" y="1740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85" name="AutoShape 85"/>
            <p:cNvCxnSpPr>
              <a:cxnSpLocks noChangeShapeType="1"/>
              <a:stCxn id="179282" idx="6"/>
              <a:endCxn id="179283" idx="2"/>
            </p:cNvCxnSpPr>
            <p:nvPr/>
          </p:nvCxnSpPr>
          <p:spPr bwMode="auto">
            <a:xfrm>
              <a:off x="3579" y="1754"/>
              <a:ext cx="20" cy="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86" name="AutoShape 86"/>
            <p:cNvCxnSpPr>
              <a:cxnSpLocks noChangeShapeType="1"/>
              <a:stCxn id="179283" idx="6"/>
              <a:endCxn id="179284" idx="2"/>
            </p:cNvCxnSpPr>
            <p:nvPr/>
          </p:nvCxnSpPr>
          <p:spPr bwMode="auto">
            <a:xfrm flipV="1">
              <a:off x="3646" y="1764"/>
              <a:ext cx="21" cy="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287" name="Oval 87"/>
            <p:cNvSpPr>
              <a:spLocks noChangeArrowheads="1"/>
            </p:cNvSpPr>
            <p:nvPr/>
          </p:nvSpPr>
          <p:spPr bwMode="auto">
            <a:xfrm>
              <a:off x="3741" y="1730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88" name="Oval 88"/>
            <p:cNvSpPr>
              <a:spLocks noChangeArrowheads="1"/>
            </p:cNvSpPr>
            <p:nvPr/>
          </p:nvSpPr>
          <p:spPr bwMode="auto">
            <a:xfrm>
              <a:off x="3818" y="1659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89" name="Oval 89"/>
            <p:cNvSpPr>
              <a:spLocks noChangeArrowheads="1"/>
            </p:cNvSpPr>
            <p:nvPr/>
          </p:nvSpPr>
          <p:spPr bwMode="auto">
            <a:xfrm>
              <a:off x="3895" y="1723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90" name="AutoShape 90"/>
            <p:cNvCxnSpPr>
              <a:cxnSpLocks noChangeShapeType="1"/>
              <a:stCxn id="179287" idx="6"/>
              <a:endCxn id="179288" idx="2"/>
            </p:cNvCxnSpPr>
            <p:nvPr/>
          </p:nvCxnSpPr>
          <p:spPr bwMode="auto">
            <a:xfrm flipV="1">
              <a:off x="3788" y="1683"/>
              <a:ext cx="30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91" name="AutoShape 91"/>
            <p:cNvCxnSpPr>
              <a:cxnSpLocks noChangeShapeType="1"/>
              <a:stCxn id="179288" idx="6"/>
              <a:endCxn id="179289" idx="2"/>
            </p:cNvCxnSpPr>
            <p:nvPr/>
          </p:nvCxnSpPr>
          <p:spPr bwMode="auto">
            <a:xfrm>
              <a:off x="3865" y="1683"/>
              <a:ext cx="30" cy="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92" name="AutoShape 92"/>
            <p:cNvCxnSpPr>
              <a:cxnSpLocks noChangeShapeType="1"/>
              <a:stCxn id="179284" idx="6"/>
              <a:endCxn id="179287" idx="2"/>
            </p:cNvCxnSpPr>
            <p:nvPr/>
          </p:nvCxnSpPr>
          <p:spPr bwMode="auto">
            <a:xfrm flipV="1">
              <a:off x="3714" y="1754"/>
              <a:ext cx="27" cy="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293" name="AutoShape 93"/>
            <p:cNvCxnSpPr>
              <a:cxnSpLocks noChangeShapeType="1"/>
              <a:stCxn id="179282" idx="2"/>
              <a:endCxn id="179278" idx="6"/>
            </p:cNvCxnSpPr>
            <p:nvPr/>
          </p:nvCxnSpPr>
          <p:spPr bwMode="auto">
            <a:xfrm flipH="1" flipV="1">
              <a:off x="3508" y="1724"/>
              <a:ext cx="24" cy="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294" name="Oval 94"/>
            <p:cNvSpPr>
              <a:spLocks noChangeArrowheads="1"/>
            </p:cNvSpPr>
            <p:nvPr/>
          </p:nvSpPr>
          <p:spPr bwMode="auto">
            <a:xfrm>
              <a:off x="3963" y="1706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95" name="AutoShape 95"/>
            <p:cNvCxnSpPr>
              <a:cxnSpLocks noChangeShapeType="1"/>
              <a:stCxn id="179289" idx="6"/>
              <a:endCxn id="179294" idx="2"/>
            </p:cNvCxnSpPr>
            <p:nvPr/>
          </p:nvCxnSpPr>
          <p:spPr bwMode="auto">
            <a:xfrm flipV="1">
              <a:off x="3942" y="1730"/>
              <a:ext cx="21" cy="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296" name="Oval 96"/>
            <p:cNvSpPr>
              <a:spLocks noChangeArrowheads="1"/>
            </p:cNvSpPr>
            <p:nvPr/>
          </p:nvSpPr>
          <p:spPr bwMode="auto">
            <a:xfrm>
              <a:off x="4037" y="1651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97" name="Oval 97"/>
            <p:cNvSpPr>
              <a:spLocks noChangeArrowheads="1"/>
            </p:cNvSpPr>
            <p:nvPr/>
          </p:nvSpPr>
          <p:spPr bwMode="auto">
            <a:xfrm>
              <a:off x="4114" y="1682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298" name="Oval 98"/>
            <p:cNvSpPr>
              <a:spLocks noChangeArrowheads="1"/>
            </p:cNvSpPr>
            <p:nvPr/>
          </p:nvSpPr>
          <p:spPr bwMode="auto">
            <a:xfrm>
              <a:off x="4191" y="1707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299" name="AutoShape 99"/>
            <p:cNvCxnSpPr>
              <a:cxnSpLocks noChangeShapeType="1"/>
              <a:stCxn id="179296" idx="6"/>
              <a:endCxn id="179297" idx="2"/>
            </p:cNvCxnSpPr>
            <p:nvPr/>
          </p:nvCxnSpPr>
          <p:spPr bwMode="auto">
            <a:xfrm>
              <a:off x="4084" y="1675"/>
              <a:ext cx="30" cy="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00" name="AutoShape 100"/>
            <p:cNvCxnSpPr>
              <a:cxnSpLocks noChangeShapeType="1"/>
              <a:stCxn id="179297" idx="6"/>
              <a:endCxn id="179298" idx="2"/>
            </p:cNvCxnSpPr>
            <p:nvPr/>
          </p:nvCxnSpPr>
          <p:spPr bwMode="auto">
            <a:xfrm>
              <a:off x="4161" y="1706"/>
              <a:ext cx="30" cy="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01" name="AutoShape 101"/>
            <p:cNvCxnSpPr>
              <a:cxnSpLocks noChangeShapeType="1"/>
              <a:stCxn id="179294" idx="6"/>
              <a:endCxn id="179296" idx="2"/>
            </p:cNvCxnSpPr>
            <p:nvPr/>
          </p:nvCxnSpPr>
          <p:spPr bwMode="auto">
            <a:xfrm flipV="1">
              <a:off x="4010" y="1675"/>
              <a:ext cx="27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79302" name="Group 102"/>
          <p:cNvGrpSpPr>
            <a:grpSpLocks/>
          </p:cNvGrpSpPr>
          <p:nvPr/>
        </p:nvGrpSpPr>
        <p:grpSpPr bwMode="auto">
          <a:xfrm>
            <a:off x="261938" y="5584825"/>
            <a:ext cx="827087" cy="393700"/>
            <a:chOff x="459" y="3518"/>
            <a:chExt cx="481" cy="248"/>
          </a:xfrm>
        </p:grpSpPr>
        <p:sp>
          <p:nvSpPr>
            <p:cNvPr id="179303" name="Oval 103"/>
            <p:cNvSpPr>
              <a:spLocks noChangeArrowheads="1"/>
            </p:cNvSpPr>
            <p:nvPr/>
          </p:nvSpPr>
          <p:spPr bwMode="auto">
            <a:xfrm>
              <a:off x="459" y="3573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04" name="Oval 104"/>
            <p:cNvSpPr>
              <a:spLocks noChangeArrowheads="1"/>
            </p:cNvSpPr>
            <p:nvPr/>
          </p:nvSpPr>
          <p:spPr bwMode="auto">
            <a:xfrm>
              <a:off x="526" y="369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05" name="Oval 105"/>
            <p:cNvSpPr>
              <a:spLocks noChangeArrowheads="1"/>
            </p:cNvSpPr>
            <p:nvPr/>
          </p:nvSpPr>
          <p:spPr bwMode="auto">
            <a:xfrm>
              <a:off x="594" y="3719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06" name="AutoShape 106"/>
            <p:cNvCxnSpPr>
              <a:cxnSpLocks noChangeShapeType="1"/>
              <a:stCxn id="179303" idx="6"/>
              <a:endCxn id="179304" idx="2"/>
            </p:cNvCxnSpPr>
            <p:nvPr/>
          </p:nvCxnSpPr>
          <p:spPr bwMode="auto">
            <a:xfrm>
              <a:off x="506" y="3597"/>
              <a:ext cx="20" cy="12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07" name="AutoShape 107"/>
            <p:cNvCxnSpPr>
              <a:cxnSpLocks noChangeShapeType="1"/>
              <a:stCxn id="179304" idx="6"/>
              <a:endCxn id="179305" idx="2"/>
            </p:cNvCxnSpPr>
            <p:nvPr/>
          </p:nvCxnSpPr>
          <p:spPr bwMode="auto">
            <a:xfrm>
              <a:off x="573" y="3719"/>
              <a:ext cx="21" cy="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308" name="Oval 108"/>
            <p:cNvSpPr>
              <a:spLocks noChangeArrowheads="1"/>
            </p:cNvSpPr>
            <p:nvPr/>
          </p:nvSpPr>
          <p:spPr bwMode="auto">
            <a:xfrm>
              <a:off x="668" y="3649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09" name="Oval 109"/>
            <p:cNvSpPr>
              <a:spLocks noChangeArrowheads="1"/>
            </p:cNvSpPr>
            <p:nvPr/>
          </p:nvSpPr>
          <p:spPr bwMode="auto">
            <a:xfrm>
              <a:off x="745" y="3518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10" name="Oval 110"/>
            <p:cNvSpPr>
              <a:spLocks noChangeArrowheads="1"/>
            </p:cNvSpPr>
            <p:nvPr/>
          </p:nvSpPr>
          <p:spPr bwMode="auto">
            <a:xfrm>
              <a:off x="822" y="371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11" name="AutoShape 111"/>
            <p:cNvCxnSpPr>
              <a:cxnSpLocks noChangeShapeType="1"/>
              <a:stCxn id="179308" idx="6"/>
              <a:endCxn id="179309" idx="2"/>
            </p:cNvCxnSpPr>
            <p:nvPr/>
          </p:nvCxnSpPr>
          <p:spPr bwMode="auto">
            <a:xfrm flipV="1">
              <a:off x="715" y="3542"/>
              <a:ext cx="30" cy="1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12" name="AutoShape 112"/>
            <p:cNvCxnSpPr>
              <a:cxnSpLocks noChangeShapeType="1"/>
              <a:stCxn id="179309" idx="6"/>
              <a:endCxn id="179310" idx="2"/>
            </p:cNvCxnSpPr>
            <p:nvPr/>
          </p:nvCxnSpPr>
          <p:spPr bwMode="auto">
            <a:xfrm>
              <a:off x="792" y="3542"/>
              <a:ext cx="30" cy="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13" name="AutoShape 113"/>
            <p:cNvCxnSpPr>
              <a:cxnSpLocks noChangeShapeType="1"/>
              <a:stCxn id="179305" idx="6"/>
              <a:endCxn id="179308" idx="2"/>
            </p:cNvCxnSpPr>
            <p:nvPr/>
          </p:nvCxnSpPr>
          <p:spPr bwMode="auto">
            <a:xfrm flipV="1">
              <a:off x="641" y="3673"/>
              <a:ext cx="27" cy="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314" name="Oval 114"/>
            <p:cNvSpPr>
              <a:spLocks noChangeArrowheads="1"/>
            </p:cNvSpPr>
            <p:nvPr/>
          </p:nvSpPr>
          <p:spPr bwMode="auto">
            <a:xfrm>
              <a:off x="893" y="3583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15" name="AutoShape 115"/>
            <p:cNvCxnSpPr>
              <a:cxnSpLocks noChangeShapeType="1"/>
              <a:stCxn id="179314" idx="2"/>
              <a:endCxn id="179310" idx="6"/>
            </p:cNvCxnSpPr>
            <p:nvPr/>
          </p:nvCxnSpPr>
          <p:spPr bwMode="auto">
            <a:xfrm flipH="1">
              <a:off x="869" y="3607"/>
              <a:ext cx="24" cy="1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79316" name="Group 116"/>
          <p:cNvGrpSpPr>
            <a:grpSpLocks/>
          </p:cNvGrpSpPr>
          <p:nvPr/>
        </p:nvGrpSpPr>
        <p:grpSpPr bwMode="auto">
          <a:xfrm>
            <a:off x="1241425" y="5219700"/>
            <a:ext cx="706438" cy="506413"/>
            <a:chOff x="1028" y="3288"/>
            <a:chExt cx="411" cy="319"/>
          </a:xfrm>
        </p:grpSpPr>
        <p:sp>
          <p:nvSpPr>
            <p:cNvPr id="179317" name="Oval 117"/>
            <p:cNvSpPr>
              <a:spLocks noChangeArrowheads="1"/>
            </p:cNvSpPr>
            <p:nvPr/>
          </p:nvSpPr>
          <p:spPr bwMode="auto">
            <a:xfrm>
              <a:off x="1028" y="351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18" name="Oval 118"/>
            <p:cNvSpPr>
              <a:spLocks noChangeArrowheads="1"/>
            </p:cNvSpPr>
            <p:nvPr/>
          </p:nvSpPr>
          <p:spPr bwMode="auto">
            <a:xfrm>
              <a:off x="1096" y="3312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19" name="AutoShape 119"/>
            <p:cNvCxnSpPr>
              <a:cxnSpLocks noChangeShapeType="1"/>
              <a:stCxn id="179317" idx="6"/>
              <a:endCxn id="179318" idx="2"/>
            </p:cNvCxnSpPr>
            <p:nvPr/>
          </p:nvCxnSpPr>
          <p:spPr bwMode="auto">
            <a:xfrm flipV="1">
              <a:off x="1075" y="3336"/>
              <a:ext cx="21" cy="2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320" name="Oval 120"/>
            <p:cNvSpPr>
              <a:spLocks noChangeArrowheads="1"/>
            </p:cNvSpPr>
            <p:nvPr/>
          </p:nvSpPr>
          <p:spPr bwMode="auto">
            <a:xfrm>
              <a:off x="1170" y="3359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21" name="Oval 121"/>
            <p:cNvSpPr>
              <a:spLocks noChangeArrowheads="1"/>
            </p:cNvSpPr>
            <p:nvPr/>
          </p:nvSpPr>
          <p:spPr bwMode="auto">
            <a:xfrm>
              <a:off x="1247" y="3288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22" name="Oval 122"/>
            <p:cNvSpPr>
              <a:spLocks noChangeArrowheads="1"/>
            </p:cNvSpPr>
            <p:nvPr/>
          </p:nvSpPr>
          <p:spPr bwMode="auto">
            <a:xfrm>
              <a:off x="1324" y="3373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23" name="AutoShape 123"/>
            <p:cNvCxnSpPr>
              <a:cxnSpLocks noChangeShapeType="1"/>
              <a:stCxn id="179320" idx="6"/>
              <a:endCxn id="179321" idx="2"/>
            </p:cNvCxnSpPr>
            <p:nvPr/>
          </p:nvCxnSpPr>
          <p:spPr bwMode="auto">
            <a:xfrm flipV="1">
              <a:off x="1217" y="3312"/>
              <a:ext cx="30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24" name="AutoShape 124"/>
            <p:cNvCxnSpPr>
              <a:cxnSpLocks noChangeShapeType="1"/>
              <a:stCxn id="179321" idx="6"/>
              <a:endCxn id="179322" idx="2"/>
            </p:cNvCxnSpPr>
            <p:nvPr/>
          </p:nvCxnSpPr>
          <p:spPr bwMode="auto">
            <a:xfrm>
              <a:off x="1294" y="3312"/>
              <a:ext cx="30" cy="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25" name="AutoShape 125"/>
            <p:cNvCxnSpPr>
              <a:cxnSpLocks noChangeShapeType="1"/>
              <a:stCxn id="179318" idx="6"/>
              <a:endCxn id="179320" idx="2"/>
            </p:cNvCxnSpPr>
            <p:nvPr/>
          </p:nvCxnSpPr>
          <p:spPr bwMode="auto">
            <a:xfrm>
              <a:off x="1143" y="3336"/>
              <a:ext cx="27" cy="4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326" name="Oval 126"/>
            <p:cNvSpPr>
              <a:spLocks noChangeArrowheads="1"/>
            </p:cNvSpPr>
            <p:nvPr/>
          </p:nvSpPr>
          <p:spPr bwMode="auto">
            <a:xfrm>
              <a:off x="1392" y="3560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27" name="AutoShape 127"/>
            <p:cNvCxnSpPr>
              <a:cxnSpLocks noChangeShapeType="1"/>
              <a:stCxn id="179322" idx="6"/>
              <a:endCxn id="179326" idx="2"/>
            </p:cNvCxnSpPr>
            <p:nvPr/>
          </p:nvCxnSpPr>
          <p:spPr bwMode="auto">
            <a:xfrm>
              <a:off x="1371" y="3397"/>
              <a:ext cx="21" cy="1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79328" name="Group 128"/>
          <p:cNvGrpSpPr>
            <a:grpSpLocks/>
          </p:cNvGrpSpPr>
          <p:nvPr/>
        </p:nvGrpSpPr>
        <p:grpSpPr bwMode="auto">
          <a:xfrm>
            <a:off x="4841875" y="5267325"/>
            <a:ext cx="1204913" cy="711200"/>
            <a:chOff x="3122" y="3318"/>
            <a:chExt cx="700" cy="448"/>
          </a:xfrm>
        </p:grpSpPr>
        <p:sp>
          <p:nvSpPr>
            <p:cNvPr id="179329" name="Oval 129"/>
            <p:cNvSpPr>
              <a:spLocks noChangeArrowheads="1"/>
            </p:cNvSpPr>
            <p:nvPr/>
          </p:nvSpPr>
          <p:spPr bwMode="auto">
            <a:xfrm>
              <a:off x="3122" y="3573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30" name="Oval 130"/>
            <p:cNvSpPr>
              <a:spLocks noChangeArrowheads="1"/>
            </p:cNvSpPr>
            <p:nvPr/>
          </p:nvSpPr>
          <p:spPr bwMode="auto">
            <a:xfrm>
              <a:off x="3189" y="3695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31" name="Oval 131"/>
            <p:cNvSpPr>
              <a:spLocks noChangeArrowheads="1"/>
            </p:cNvSpPr>
            <p:nvPr/>
          </p:nvSpPr>
          <p:spPr bwMode="auto">
            <a:xfrm>
              <a:off x="3257" y="3719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32" name="AutoShape 132"/>
            <p:cNvCxnSpPr>
              <a:cxnSpLocks noChangeShapeType="1"/>
              <a:stCxn id="179329" idx="6"/>
              <a:endCxn id="179330" idx="2"/>
            </p:cNvCxnSpPr>
            <p:nvPr/>
          </p:nvCxnSpPr>
          <p:spPr bwMode="auto">
            <a:xfrm>
              <a:off x="3169" y="3597"/>
              <a:ext cx="20" cy="12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33" name="AutoShape 133"/>
            <p:cNvCxnSpPr>
              <a:cxnSpLocks noChangeShapeType="1"/>
              <a:stCxn id="179330" idx="6"/>
              <a:endCxn id="179331" idx="2"/>
            </p:cNvCxnSpPr>
            <p:nvPr/>
          </p:nvCxnSpPr>
          <p:spPr bwMode="auto">
            <a:xfrm>
              <a:off x="3236" y="3719"/>
              <a:ext cx="21" cy="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334" name="Oval 134"/>
            <p:cNvSpPr>
              <a:spLocks noChangeArrowheads="1"/>
            </p:cNvSpPr>
            <p:nvPr/>
          </p:nvSpPr>
          <p:spPr bwMode="auto">
            <a:xfrm>
              <a:off x="3331" y="3649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35" name="Oval 135"/>
            <p:cNvSpPr>
              <a:spLocks noChangeArrowheads="1"/>
            </p:cNvSpPr>
            <p:nvPr/>
          </p:nvSpPr>
          <p:spPr bwMode="auto">
            <a:xfrm>
              <a:off x="3408" y="3318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36" name="Oval 136"/>
            <p:cNvSpPr>
              <a:spLocks noChangeArrowheads="1"/>
            </p:cNvSpPr>
            <p:nvPr/>
          </p:nvSpPr>
          <p:spPr bwMode="auto">
            <a:xfrm>
              <a:off x="3485" y="333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37" name="AutoShape 137"/>
            <p:cNvCxnSpPr>
              <a:cxnSpLocks noChangeShapeType="1"/>
              <a:stCxn id="179334" idx="6"/>
              <a:endCxn id="179335" idx="2"/>
            </p:cNvCxnSpPr>
            <p:nvPr/>
          </p:nvCxnSpPr>
          <p:spPr bwMode="auto">
            <a:xfrm flipV="1">
              <a:off x="3378" y="3342"/>
              <a:ext cx="30" cy="3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38" name="AutoShape 138"/>
            <p:cNvCxnSpPr>
              <a:cxnSpLocks noChangeShapeType="1"/>
              <a:stCxn id="179335" idx="6"/>
              <a:endCxn id="179336" idx="2"/>
            </p:cNvCxnSpPr>
            <p:nvPr/>
          </p:nvCxnSpPr>
          <p:spPr bwMode="auto">
            <a:xfrm>
              <a:off x="3455" y="3342"/>
              <a:ext cx="30" cy="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39" name="AutoShape 139"/>
            <p:cNvCxnSpPr>
              <a:cxnSpLocks noChangeShapeType="1"/>
              <a:stCxn id="179331" idx="6"/>
              <a:endCxn id="179334" idx="2"/>
            </p:cNvCxnSpPr>
            <p:nvPr/>
          </p:nvCxnSpPr>
          <p:spPr bwMode="auto">
            <a:xfrm flipV="1">
              <a:off x="3304" y="3673"/>
              <a:ext cx="27" cy="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340" name="Oval 140"/>
            <p:cNvSpPr>
              <a:spLocks noChangeArrowheads="1"/>
            </p:cNvSpPr>
            <p:nvPr/>
          </p:nvSpPr>
          <p:spPr bwMode="auto">
            <a:xfrm>
              <a:off x="3556" y="3673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41" name="AutoShape 141"/>
            <p:cNvCxnSpPr>
              <a:cxnSpLocks noChangeShapeType="1"/>
              <a:stCxn id="179340" idx="2"/>
              <a:endCxn id="179336" idx="6"/>
            </p:cNvCxnSpPr>
            <p:nvPr/>
          </p:nvCxnSpPr>
          <p:spPr bwMode="auto">
            <a:xfrm flipH="1" flipV="1">
              <a:off x="3532" y="3358"/>
              <a:ext cx="24" cy="3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342" name="Oval 142"/>
            <p:cNvSpPr>
              <a:spLocks noChangeArrowheads="1"/>
            </p:cNvSpPr>
            <p:nvPr/>
          </p:nvSpPr>
          <p:spPr bwMode="auto">
            <a:xfrm>
              <a:off x="3624" y="3654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43" name="AutoShape 143"/>
            <p:cNvCxnSpPr>
              <a:cxnSpLocks noChangeShapeType="1"/>
              <a:stCxn id="179340" idx="6"/>
              <a:endCxn id="179342" idx="2"/>
            </p:cNvCxnSpPr>
            <p:nvPr/>
          </p:nvCxnSpPr>
          <p:spPr bwMode="auto">
            <a:xfrm flipV="1">
              <a:off x="3603" y="3678"/>
              <a:ext cx="21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9344" name="Oval 144"/>
            <p:cNvSpPr>
              <a:spLocks noChangeArrowheads="1"/>
            </p:cNvSpPr>
            <p:nvPr/>
          </p:nvSpPr>
          <p:spPr bwMode="auto">
            <a:xfrm>
              <a:off x="3698" y="3351"/>
              <a:ext cx="47" cy="4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345" name="Oval 145"/>
            <p:cNvSpPr>
              <a:spLocks noChangeArrowheads="1"/>
            </p:cNvSpPr>
            <p:nvPr/>
          </p:nvSpPr>
          <p:spPr bwMode="auto">
            <a:xfrm>
              <a:off x="3775" y="3475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79346" name="AutoShape 146"/>
            <p:cNvCxnSpPr>
              <a:cxnSpLocks noChangeShapeType="1"/>
              <a:stCxn id="179344" idx="6"/>
              <a:endCxn id="179345" idx="2"/>
            </p:cNvCxnSpPr>
            <p:nvPr/>
          </p:nvCxnSpPr>
          <p:spPr bwMode="auto">
            <a:xfrm>
              <a:off x="3745" y="3375"/>
              <a:ext cx="30" cy="1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9347" name="AutoShape 147"/>
            <p:cNvCxnSpPr>
              <a:cxnSpLocks noChangeShapeType="1"/>
              <a:stCxn id="179342" idx="6"/>
              <a:endCxn id="179344" idx="2"/>
            </p:cNvCxnSpPr>
            <p:nvPr/>
          </p:nvCxnSpPr>
          <p:spPr bwMode="auto">
            <a:xfrm flipV="1">
              <a:off x="3671" y="3375"/>
              <a:ext cx="27" cy="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79348" name="Text Box 148"/>
          <p:cNvSpPr txBox="1">
            <a:spLocks noChangeArrowheads="1"/>
          </p:cNvSpPr>
          <p:nvPr/>
        </p:nvSpPr>
        <p:spPr bwMode="auto">
          <a:xfrm>
            <a:off x="2300288" y="2379663"/>
            <a:ext cx="22204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latin typeface="Arial Narrow" pitchFamily="34" charset="0"/>
              </a:rPr>
              <a:t>=&gt; </a:t>
            </a:r>
            <a:r>
              <a:rPr lang="sk-SK" sz="2000" dirty="0">
                <a:latin typeface="Arial Narrow" pitchFamily="34" charset="0"/>
              </a:rPr>
              <a:t>c</a:t>
            </a:r>
            <a:r>
              <a:rPr lang="en-GB" sz="2000" dirty="0">
                <a:latin typeface="Arial Narrow" pitchFamily="34" charset="0"/>
              </a:rPr>
              <a:t>y</a:t>
            </a:r>
            <a:r>
              <a:rPr lang="sk-SK" sz="2000" dirty="0">
                <a:latin typeface="Arial Narrow" pitchFamily="34" charset="0"/>
              </a:rPr>
              <a:t>k</a:t>
            </a:r>
            <a:r>
              <a:rPr lang="en-GB" sz="2000" dirty="0" err="1">
                <a:latin typeface="Arial Narrow" pitchFamily="34" charset="0"/>
              </a:rPr>
              <a:t>lický</a:t>
            </a:r>
            <a:r>
              <a:rPr lang="en-GB" sz="2000" dirty="0">
                <a:latin typeface="Arial Narrow" pitchFamily="34" charset="0"/>
              </a:rPr>
              <a:t> </a:t>
            </a:r>
            <a:r>
              <a:rPr lang="en-GB" sz="2000" dirty="0" smtClean="0">
                <a:latin typeface="Arial Narrow" pitchFamily="34" charset="0"/>
              </a:rPr>
              <a:t>j</a:t>
            </a:r>
            <a:r>
              <a:rPr lang="cs-CZ" sz="2000" dirty="0" smtClean="0">
                <a:latin typeface="Arial Narrow" pitchFamily="34" charset="0"/>
              </a:rPr>
              <a:t>e</a:t>
            </a:r>
            <a:r>
              <a:rPr lang="en-GB" sz="2000" dirty="0" smtClean="0">
                <a:latin typeface="Arial Narrow" pitchFamily="34" charset="0"/>
              </a:rPr>
              <a:t>v</a:t>
            </a:r>
            <a:endParaRPr lang="en-GB" sz="2000" dirty="0">
              <a:latin typeface="Arial Narrow" pitchFamily="34" charset="0"/>
            </a:endParaRPr>
          </a:p>
          <a:p>
            <a:r>
              <a:rPr lang="cs-CZ" sz="2000" dirty="0" smtClean="0">
                <a:latin typeface="Arial Narrow" pitchFamily="34" charset="0"/>
              </a:rPr>
              <a:t>nebo</a:t>
            </a:r>
            <a:r>
              <a:rPr lang="en-GB" sz="2000" dirty="0" smtClean="0">
                <a:latin typeface="Arial Narrow" pitchFamily="34" charset="0"/>
              </a:rPr>
              <a:t> </a:t>
            </a:r>
            <a:r>
              <a:rPr lang="sk-SK" sz="2000" dirty="0" smtClean="0">
                <a:latin typeface="Arial Narrow" pitchFamily="34" charset="0"/>
              </a:rPr>
              <a:t>přechodné </a:t>
            </a:r>
            <a:r>
              <a:rPr lang="sk-SK" sz="2000" dirty="0">
                <a:latin typeface="Arial Narrow" pitchFamily="34" charset="0"/>
              </a:rPr>
              <a:t>série</a:t>
            </a:r>
            <a:endParaRPr lang="en-GB" sz="2000" dirty="0">
              <a:latin typeface="Arial Narrow" pitchFamily="34" charset="0"/>
            </a:endParaRPr>
          </a:p>
        </p:txBody>
      </p:sp>
      <p:sp>
        <p:nvSpPr>
          <p:cNvPr id="179349" name="Text Box 149"/>
          <p:cNvSpPr txBox="1">
            <a:spLocks noChangeArrowheads="1"/>
          </p:cNvSpPr>
          <p:nvPr/>
        </p:nvSpPr>
        <p:spPr bwMode="auto">
          <a:xfrm>
            <a:off x="6843713" y="5268913"/>
            <a:ext cx="17764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latin typeface="Arial Narrow" pitchFamily="34" charset="0"/>
              </a:rPr>
              <a:t>=&gt; 2 </a:t>
            </a:r>
            <a:r>
              <a:rPr lang="en-GB" sz="2000" dirty="0" smtClean="0">
                <a:latin typeface="Arial Narrow" pitchFamily="34" charset="0"/>
              </a:rPr>
              <a:t>r</a:t>
            </a:r>
            <a:r>
              <a:rPr lang="cs-CZ" sz="2000" dirty="0" smtClean="0">
                <a:latin typeface="Arial Narrow" pitchFamily="34" charset="0"/>
              </a:rPr>
              <a:t>ů</a:t>
            </a:r>
            <a:r>
              <a:rPr lang="en-GB" sz="2000" dirty="0" err="1" smtClean="0">
                <a:latin typeface="Arial Narrow" pitchFamily="34" charset="0"/>
              </a:rPr>
              <a:t>zn</a:t>
            </a:r>
            <a:r>
              <a:rPr lang="cs-CZ" sz="2000" dirty="0" smtClean="0">
                <a:latin typeface="Arial Narrow" pitchFamily="34" charset="0"/>
              </a:rPr>
              <a:t>é</a:t>
            </a:r>
            <a:r>
              <a:rPr lang="en-GB" sz="2000" dirty="0" smtClean="0">
                <a:latin typeface="Arial Narrow" pitchFamily="34" charset="0"/>
              </a:rPr>
              <a:t> </a:t>
            </a:r>
            <a:endParaRPr lang="en-GB" sz="2000" dirty="0">
              <a:latin typeface="Arial Narrow" pitchFamily="34" charset="0"/>
            </a:endParaRPr>
          </a:p>
          <a:p>
            <a:r>
              <a:rPr lang="sk-SK" sz="2000" dirty="0" smtClean="0">
                <a:latin typeface="Arial Narrow" pitchFamily="34" charset="0"/>
              </a:rPr>
              <a:t>základní soubory</a:t>
            </a:r>
            <a:endParaRPr lang="en-GB" sz="2000" dirty="0">
              <a:latin typeface="Arial Narrow" pitchFamily="34" charset="0"/>
            </a:endParaRPr>
          </a:p>
        </p:txBody>
      </p:sp>
      <p:sp>
        <p:nvSpPr>
          <p:cNvPr id="179350" name="Text Box 150"/>
          <p:cNvSpPr txBox="1">
            <a:spLocks noChangeArrowheads="1"/>
          </p:cNvSpPr>
          <p:nvPr/>
        </p:nvSpPr>
        <p:spPr bwMode="auto">
          <a:xfrm>
            <a:off x="6843713" y="2333625"/>
            <a:ext cx="21852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latin typeface="Arial Narrow" pitchFamily="34" charset="0"/>
              </a:rPr>
              <a:t>=&gt;</a:t>
            </a:r>
            <a:r>
              <a:rPr lang="sk-SK" sz="2000" dirty="0">
                <a:latin typeface="Arial Narrow" pitchFamily="34" charset="0"/>
              </a:rPr>
              <a:t> </a:t>
            </a:r>
            <a:r>
              <a:rPr lang="en-GB" sz="2000" dirty="0" err="1" smtClean="0">
                <a:latin typeface="Arial Narrow" pitchFamily="34" charset="0"/>
              </a:rPr>
              <a:t>zlepše</a:t>
            </a:r>
            <a:r>
              <a:rPr lang="cs-CZ" sz="2000" dirty="0" smtClean="0">
                <a:latin typeface="Arial Narrow" pitchFamily="34" charset="0"/>
              </a:rPr>
              <a:t>ní</a:t>
            </a:r>
            <a:r>
              <a:rPr lang="en-GB" sz="2000" dirty="0" smtClean="0">
                <a:latin typeface="Arial Narrow" pitchFamily="34" charset="0"/>
              </a:rPr>
              <a:t> </a:t>
            </a:r>
            <a:endParaRPr lang="en-GB" sz="2000" dirty="0">
              <a:latin typeface="Arial Narrow" pitchFamily="34" charset="0"/>
            </a:endParaRPr>
          </a:p>
          <a:p>
            <a:r>
              <a:rPr lang="en-GB" sz="2000" dirty="0" smtClean="0">
                <a:latin typeface="Arial Narrow" pitchFamily="34" charset="0"/>
              </a:rPr>
              <a:t>p</a:t>
            </a:r>
            <a:r>
              <a:rPr lang="cs-CZ" sz="2000" dirty="0" smtClean="0">
                <a:latin typeface="Arial Narrow" pitchFamily="34" charset="0"/>
              </a:rPr>
              <a:t>ř</a:t>
            </a:r>
            <a:r>
              <a:rPr lang="en-GB" sz="2000" dirty="0" err="1" smtClean="0">
                <a:latin typeface="Arial Narrow" pitchFamily="34" charset="0"/>
              </a:rPr>
              <a:t>esnosti</a:t>
            </a:r>
            <a:r>
              <a:rPr lang="en-GB" sz="2000" dirty="0" smtClean="0">
                <a:latin typeface="Arial Narrow" pitchFamily="34" charset="0"/>
              </a:rPr>
              <a:t> </a:t>
            </a:r>
            <a:r>
              <a:rPr lang="en-GB" sz="2000" dirty="0">
                <a:latin typeface="Arial Narrow" pitchFamily="34" charset="0"/>
              </a:rPr>
              <a:t>= </a:t>
            </a:r>
            <a:r>
              <a:rPr lang="en-GB" sz="2000" dirty="0" err="1" smtClean="0">
                <a:latin typeface="Arial Narrow" pitchFamily="34" charset="0"/>
              </a:rPr>
              <a:t>menš</a:t>
            </a:r>
            <a:r>
              <a:rPr lang="cs-CZ" sz="2000" dirty="0" smtClean="0">
                <a:latin typeface="Arial Narrow" pitchFamily="34" charset="0"/>
              </a:rPr>
              <a:t>í</a:t>
            </a:r>
            <a:endParaRPr lang="en-GB" sz="2000" dirty="0">
              <a:latin typeface="Arial Narrow" pitchFamily="34" charset="0"/>
            </a:endParaRPr>
          </a:p>
          <a:p>
            <a:r>
              <a:rPr lang="sk-SK" sz="2000" dirty="0" smtClean="0">
                <a:latin typeface="Arial Narrow" pitchFamily="34" charset="0"/>
              </a:rPr>
              <a:t>směrodatná</a:t>
            </a:r>
            <a:r>
              <a:rPr lang="en-GB" sz="2000" dirty="0" smtClean="0">
                <a:latin typeface="Arial Narrow" pitchFamily="34" charset="0"/>
              </a:rPr>
              <a:t> </a:t>
            </a:r>
            <a:r>
              <a:rPr lang="en-GB" sz="2000" dirty="0" err="1">
                <a:latin typeface="Arial Narrow" pitchFamily="34" charset="0"/>
              </a:rPr>
              <a:t>odchýlka</a:t>
            </a:r>
            <a:endParaRPr lang="en-GB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7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17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5" dur="500"/>
                                        <p:tgtEl>
                                          <p:spTgt spid="17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7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17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9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7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autoUpdateAnimBg="0"/>
      <p:bldP spid="179203" grpId="0" autoUpdateAnimBg="0"/>
      <p:bldP spid="179204" grpId="0" autoUpdateAnimBg="0"/>
      <p:bldP spid="179205" grpId="0" build="p" autoUpdateAnimBg="0" advAuto="0"/>
      <p:bldP spid="179348" grpId="0" autoUpdateAnimBg="0"/>
      <p:bldP spid="179349" grpId="0" autoUpdateAnimBg="0"/>
      <p:bldP spid="1793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381000" y="304800"/>
            <a:ext cx="82137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sk-SK" sz="2800" dirty="0" smtClean="0">
                <a:solidFill>
                  <a:schemeClr val="tx2"/>
                </a:solidFill>
              </a:rPr>
              <a:t>Představení regulačních diagram</a:t>
            </a:r>
            <a:r>
              <a:rPr lang="cs-CZ" sz="2800" dirty="0" smtClean="0">
                <a:solidFill>
                  <a:schemeClr val="tx2"/>
                </a:solidFill>
              </a:rPr>
              <a:t>ů</a:t>
            </a:r>
            <a:endParaRPr lang="sk-SK" sz="2800" dirty="0">
              <a:solidFill>
                <a:schemeClr val="tx2"/>
              </a:solidFill>
            </a:endParaRPr>
          </a:p>
        </p:txBody>
      </p:sp>
      <p:sp>
        <p:nvSpPr>
          <p:cNvPr id="162819" name="Rectangle 3" descr="Parchment"/>
          <p:cNvSpPr>
            <a:spLocks noChangeArrowheads="1"/>
          </p:cNvSpPr>
          <p:nvPr/>
        </p:nvSpPr>
        <p:spPr bwMode="auto">
          <a:xfrm>
            <a:off x="-119063" y="1216025"/>
            <a:ext cx="4538663" cy="245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76250" indent="-285750">
              <a:spcBef>
                <a:spcPct val="20000"/>
              </a:spcBef>
              <a:buFontTx/>
              <a:buChar char="•"/>
            </a:pPr>
            <a:r>
              <a:rPr lang="sk-SK" sz="2200" dirty="0" smtClean="0"/>
              <a:t>Když něcoo </a:t>
            </a:r>
            <a:endParaRPr lang="sk-SK" sz="2200" dirty="0"/>
          </a:p>
          <a:p>
            <a:pPr marL="476250" indent="-285750">
              <a:spcBef>
                <a:spcPct val="20000"/>
              </a:spcBef>
            </a:pPr>
            <a:r>
              <a:rPr lang="sk-SK" sz="2200" dirty="0"/>
              <a:t>     produkujete systematickým </a:t>
            </a:r>
            <a:r>
              <a:rPr lang="sk-SK" sz="2200" dirty="0" smtClean="0"/>
              <a:t/>
            </a:r>
            <a:br>
              <a:rPr lang="sk-SK" sz="2200" dirty="0" smtClean="0"/>
            </a:br>
            <a:r>
              <a:rPr lang="sk-SK" sz="2200" dirty="0" smtClean="0"/>
              <a:t>způsobem - náhodné </a:t>
            </a:r>
            <a:r>
              <a:rPr lang="sk-SK" sz="2200" dirty="0"/>
              <a:t>chyby, </a:t>
            </a:r>
            <a:r>
              <a:rPr lang="sk-SK" sz="2200" dirty="0" smtClean="0"/>
              <a:t/>
            </a:r>
            <a:br>
              <a:rPr lang="sk-SK" sz="2200" dirty="0" smtClean="0"/>
            </a:br>
            <a:r>
              <a:rPr lang="sk-SK" sz="2200" dirty="0" smtClean="0"/>
              <a:t>které se vyskytnou,</a:t>
            </a:r>
            <a:r>
              <a:rPr lang="sk-SK" sz="2200" dirty="0"/>
              <a:t/>
            </a:r>
            <a:br>
              <a:rPr lang="sk-SK" sz="2200" dirty="0"/>
            </a:br>
            <a:r>
              <a:rPr lang="sk-SK" sz="2200" dirty="0" smtClean="0"/>
              <a:t>vedou </a:t>
            </a:r>
            <a:r>
              <a:rPr lang="sk-SK" sz="2200" dirty="0"/>
              <a:t>k </a:t>
            </a:r>
            <a:r>
              <a:rPr lang="sk-SK" sz="2200" dirty="0" smtClean="0"/>
              <a:t>normálnímu</a:t>
            </a:r>
            <a:r>
              <a:rPr lang="sk-SK" sz="2200" dirty="0"/>
              <a:t/>
            </a:r>
            <a:br>
              <a:rPr lang="sk-SK" sz="2200" dirty="0"/>
            </a:br>
            <a:r>
              <a:rPr lang="sk-SK" sz="2200" dirty="0"/>
              <a:t>(Gaussovskému) </a:t>
            </a:r>
            <a:r>
              <a:rPr lang="sk-SK" sz="2200" dirty="0" smtClean="0"/>
              <a:t>rozd</a:t>
            </a:r>
            <a:r>
              <a:rPr lang="cs-CZ" sz="2200" dirty="0" smtClean="0"/>
              <a:t>ě</a:t>
            </a:r>
            <a:r>
              <a:rPr lang="sk-SK" sz="2200" dirty="0" smtClean="0"/>
              <a:t>lení výsledků</a:t>
            </a:r>
            <a:endParaRPr lang="sk-SK" sz="2200" u="sng" dirty="0"/>
          </a:p>
        </p:txBody>
      </p:sp>
      <p:grpSp>
        <p:nvGrpSpPr>
          <p:cNvPr id="162820" name="Group 4"/>
          <p:cNvGrpSpPr>
            <a:grpSpLocks/>
          </p:cNvGrpSpPr>
          <p:nvPr/>
        </p:nvGrpSpPr>
        <p:grpSpPr bwMode="auto">
          <a:xfrm>
            <a:off x="192088" y="4437063"/>
            <a:ext cx="4219575" cy="2046287"/>
            <a:chOff x="3261" y="2749"/>
            <a:chExt cx="2454" cy="1289"/>
          </a:xfrm>
        </p:grpSpPr>
        <p:sp>
          <p:nvSpPr>
            <p:cNvPr id="162821" name="Rectangle 5"/>
            <p:cNvSpPr>
              <a:spLocks noChangeArrowheads="1"/>
            </p:cNvSpPr>
            <p:nvPr/>
          </p:nvSpPr>
          <p:spPr bwMode="auto">
            <a:xfrm>
              <a:off x="3261" y="2749"/>
              <a:ext cx="2454" cy="128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2822" name="Rectangle 6"/>
            <p:cNvSpPr>
              <a:spLocks noChangeArrowheads="1"/>
            </p:cNvSpPr>
            <p:nvPr/>
          </p:nvSpPr>
          <p:spPr bwMode="auto">
            <a:xfrm>
              <a:off x="3403" y="2784"/>
              <a:ext cx="2177" cy="1123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2823" name="Line 7"/>
            <p:cNvSpPr>
              <a:spLocks noChangeShapeType="1"/>
            </p:cNvSpPr>
            <p:nvPr/>
          </p:nvSpPr>
          <p:spPr bwMode="auto">
            <a:xfrm flipH="1">
              <a:off x="4492" y="2786"/>
              <a:ext cx="1" cy="112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2824" name="Line 8"/>
            <p:cNvSpPr>
              <a:spLocks noChangeShapeType="1"/>
            </p:cNvSpPr>
            <p:nvPr/>
          </p:nvSpPr>
          <p:spPr bwMode="auto">
            <a:xfrm flipV="1">
              <a:off x="3403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2825" name="Line 9"/>
            <p:cNvSpPr>
              <a:spLocks noChangeShapeType="1"/>
            </p:cNvSpPr>
            <p:nvPr/>
          </p:nvSpPr>
          <p:spPr bwMode="auto">
            <a:xfrm flipV="1">
              <a:off x="3763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2826" name="Line 10"/>
            <p:cNvSpPr>
              <a:spLocks noChangeShapeType="1"/>
            </p:cNvSpPr>
            <p:nvPr/>
          </p:nvSpPr>
          <p:spPr bwMode="auto">
            <a:xfrm flipV="1">
              <a:off x="4131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2827" name="Line 11"/>
            <p:cNvSpPr>
              <a:spLocks noChangeShapeType="1"/>
            </p:cNvSpPr>
            <p:nvPr/>
          </p:nvSpPr>
          <p:spPr bwMode="auto">
            <a:xfrm flipV="1">
              <a:off x="4491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2828" name="Line 12"/>
            <p:cNvSpPr>
              <a:spLocks noChangeShapeType="1"/>
            </p:cNvSpPr>
            <p:nvPr/>
          </p:nvSpPr>
          <p:spPr bwMode="auto">
            <a:xfrm flipV="1">
              <a:off x="4852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2829" name="Line 13"/>
            <p:cNvSpPr>
              <a:spLocks noChangeShapeType="1"/>
            </p:cNvSpPr>
            <p:nvPr/>
          </p:nvSpPr>
          <p:spPr bwMode="auto">
            <a:xfrm flipV="1">
              <a:off x="5219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2830" name="Line 14"/>
            <p:cNvSpPr>
              <a:spLocks noChangeShapeType="1"/>
            </p:cNvSpPr>
            <p:nvPr/>
          </p:nvSpPr>
          <p:spPr bwMode="auto">
            <a:xfrm flipV="1">
              <a:off x="5580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2831" name="Rectangle 15"/>
            <p:cNvSpPr>
              <a:spLocks noChangeArrowheads="1"/>
            </p:cNvSpPr>
            <p:nvPr/>
          </p:nvSpPr>
          <p:spPr bwMode="auto">
            <a:xfrm>
              <a:off x="3345" y="3932"/>
              <a:ext cx="11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sk-SK" sz="1100">
                  <a:solidFill>
                    <a:srgbClr val="000000"/>
                  </a:solidFill>
                  <a:latin typeface="Arial" pitchFamily="34" charset="0"/>
                </a:rPr>
                <a:t>-3s</a:t>
              </a:r>
              <a:endParaRPr lang="sk-SK"/>
            </a:p>
          </p:txBody>
        </p:sp>
        <p:sp>
          <p:nvSpPr>
            <p:cNvPr id="162832" name="Rectangle 16"/>
            <p:cNvSpPr>
              <a:spLocks noChangeArrowheads="1"/>
            </p:cNvSpPr>
            <p:nvPr/>
          </p:nvSpPr>
          <p:spPr bwMode="auto">
            <a:xfrm>
              <a:off x="3705" y="3932"/>
              <a:ext cx="11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sk-SK" sz="1100">
                  <a:solidFill>
                    <a:srgbClr val="000000"/>
                  </a:solidFill>
                  <a:latin typeface="Arial" pitchFamily="34" charset="0"/>
                </a:rPr>
                <a:t>-2s</a:t>
              </a:r>
              <a:endParaRPr lang="sk-SK"/>
            </a:p>
          </p:txBody>
        </p:sp>
        <p:sp>
          <p:nvSpPr>
            <p:cNvPr id="162833" name="Rectangle 17"/>
            <p:cNvSpPr>
              <a:spLocks noChangeArrowheads="1"/>
            </p:cNvSpPr>
            <p:nvPr/>
          </p:nvSpPr>
          <p:spPr bwMode="auto">
            <a:xfrm>
              <a:off x="4098" y="3932"/>
              <a:ext cx="11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sk-SK" sz="1100">
                  <a:solidFill>
                    <a:srgbClr val="000000"/>
                  </a:solidFill>
                  <a:latin typeface="Arial" pitchFamily="34" charset="0"/>
                </a:rPr>
                <a:t>-1s</a:t>
              </a:r>
              <a:endParaRPr lang="sk-SK"/>
            </a:p>
          </p:txBody>
        </p:sp>
        <p:sp>
          <p:nvSpPr>
            <p:cNvPr id="162834" name="Rectangle 18"/>
            <p:cNvSpPr>
              <a:spLocks noChangeArrowheads="1"/>
            </p:cNvSpPr>
            <p:nvPr/>
          </p:nvSpPr>
          <p:spPr bwMode="auto">
            <a:xfrm>
              <a:off x="4472" y="3932"/>
              <a:ext cx="4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sk-SK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sk-SK"/>
            </a:p>
          </p:txBody>
        </p:sp>
        <p:sp>
          <p:nvSpPr>
            <p:cNvPr id="162835" name="Rectangle 19"/>
            <p:cNvSpPr>
              <a:spLocks noChangeArrowheads="1"/>
            </p:cNvSpPr>
            <p:nvPr/>
          </p:nvSpPr>
          <p:spPr bwMode="auto">
            <a:xfrm>
              <a:off x="4833" y="3932"/>
              <a:ext cx="8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sk-SK" sz="1100">
                  <a:solidFill>
                    <a:srgbClr val="000000"/>
                  </a:solidFill>
                  <a:latin typeface="Arial" pitchFamily="34" charset="0"/>
                </a:rPr>
                <a:t>1s</a:t>
              </a:r>
              <a:endParaRPr lang="sk-SK"/>
            </a:p>
          </p:txBody>
        </p:sp>
        <p:sp>
          <p:nvSpPr>
            <p:cNvPr id="162836" name="Rectangle 20"/>
            <p:cNvSpPr>
              <a:spLocks noChangeArrowheads="1"/>
            </p:cNvSpPr>
            <p:nvPr/>
          </p:nvSpPr>
          <p:spPr bwMode="auto">
            <a:xfrm>
              <a:off x="5174" y="3932"/>
              <a:ext cx="8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sk-SK" sz="1100">
                  <a:solidFill>
                    <a:srgbClr val="000000"/>
                  </a:solidFill>
                  <a:latin typeface="Arial" pitchFamily="34" charset="0"/>
                </a:rPr>
                <a:t>2s</a:t>
              </a:r>
              <a:endParaRPr lang="sk-SK"/>
            </a:p>
          </p:txBody>
        </p:sp>
        <p:sp>
          <p:nvSpPr>
            <p:cNvPr id="162837" name="Rectangle 21"/>
            <p:cNvSpPr>
              <a:spLocks noChangeArrowheads="1"/>
            </p:cNvSpPr>
            <p:nvPr/>
          </p:nvSpPr>
          <p:spPr bwMode="auto">
            <a:xfrm>
              <a:off x="5535" y="3932"/>
              <a:ext cx="8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sk-SK" sz="1100">
                  <a:solidFill>
                    <a:srgbClr val="000000"/>
                  </a:solidFill>
                  <a:latin typeface="Arial" pitchFamily="34" charset="0"/>
                </a:rPr>
                <a:t>3s</a:t>
              </a:r>
              <a:endParaRPr lang="sk-SK"/>
            </a:p>
          </p:txBody>
        </p:sp>
      </p:grpSp>
      <p:sp>
        <p:nvSpPr>
          <p:cNvPr id="162838" name="Rectangle 22" descr="Parchment"/>
          <p:cNvSpPr>
            <a:spLocks noChangeArrowheads="1"/>
          </p:cNvSpPr>
          <p:nvPr/>
        </p:nvSpPr>
        <p:spPr bwMode="auto">
          <a:xfrm>
            <a:off x="4627563" y="4625975"/>
            <a:ext cx="4564062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rgbClr val="008000"/>
                </a:solidFill>
              </a:rPr>
              <a:t>T</a:t>
            </a:r>
            <a:r>
              <a:rPr lang="sk-SK" sz="2200" dirty="0" smtClean="0">
                <a:solidFill>
                  <a:srgbClr val="008000"/>
                </a:solidFill>
              </a:rPr>
              <a:t>eď </a:t>
            </a:r>
            <a:r>
              <a:rPr lang="en-US" sz="2200" dirty="0">
                <a:solidFill>
                  <a:srgbClr val="008000"/>
                </a:solidFill>
              </a:rPr>
              <a:t>body </a:t>
            </a:r>
            <a:r>
              <a:rPr lang="sk-SK" sz="2200" dirty="0" smtClean="0">
                <a:solidFill>
                  <a:srgbClr val="008000"/>
                </a:solidFill>
              </a:rPr>
              <a:t>zdroje </a:t>
            </a:r>
            <a:r>
              <a:rPr lang="sk-SK" sz="2200" dirty="0">
                <a:solidFill>
                  <a:srgbClr val="008000"/>
                </a:solidFill>
              </a:rPr>
              <a:t>B</a:t>
            </a:r>
          </a:p>
        </p:txBody>
      </p:sp>
      <p:sp>
        <p:nvSpPr>
          <p:cNvPr id="162839" name="Rectangle 23" descr="Parchment"/>
          <p:cNvSpPr>
            <a:spLocks noChangeArrowheads="1"/>
          </p:cNvSpPr>
          <p:nvPr/>
        </p:nvSpPr>
        <p:spPr bwMode="auto">
          <a:xfrm>
            <a:off x="4627563" y="5059363"/>
            <a:ext cx="4564062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accent2"/>
                </a:solidFill>
              </a:rPr>
              <a:t>A</a:t>
            </a:r>
            <a:r>
              <a:rPr lang="sk-SK" sz="2200" dirty="0">
                <a:solidFill>
                  <a:schemeClr val="accent2"/>
                </a:solidFill>
              </a:rPr>
              <a:t> </a:t>
            </a:r>
            <a:r>
              <a:rPr lang="en-US" sz="2200" dirty="0">
                <a:solidFill>
                  <a:schemeClr val="accent2"/>
                </a:solidFill>
              </a:rPr>
              <a:t>body </a:t>
            </a:r>
            <a:r>
              <a:rPr lang="sk-SK" sz="2200" dirty="0" smtClean="0">
                <a:solidFill>
                  <a:schemeClr val="accent2"/>
                </a:solidFill>
              </a:rPr>
              <a:t>zdroj</a:t>
            </a:r>
            <a:r>
              <a:rPr lang="cs-CZ" sz="2200" dirty="0" smtClean="0">
                <a:solidFill>
                  <a:schemeClr val="accent2"/>
                </a:solidFill>
              </a:rPr>
              <a:t>e</a:t>
            </a:r>
            <a:r>
              <a:rPr lang="sk-SK" sz="2200" dirty="0" smtClean="0">
                <a:solidFill>
                  <a:schemeClr val="accent2"/>
                </a:solidFill>
              </a:rPr>
              <a:t> </a:t>
            </a:r>
            <a:r>
              <a:rPr lang="sk-SK" sz="2200" dirty="0">
                <a:solidFill>
                  <a:schemeClr val="accent2"/>
                </a:solidFill>
              </a:rPr>
              <a:t>n</a:t>
            </a:r>
          </a:p>
        </p:txBody>
      </p:sp>
      <p:sp>
        <p:nvSpPr>
          <p:cNvPr id="162840" name="Rectangle 24" descr="Parchment"/>
          <p:cNvSpPr>
            <a:spLocks noChangeArrowheads="1"/>
          </p:cNvSpPr>
          <p:nvPr/>
        </p:nvSpPr>
        <p:spPr bwMode="auto">
          <a:xfrm>
            <a:off x="4627563" y="5591175"/>
            <a:ext cx="4564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k-SK" sz="2200" dirty="0" smtClean="0"/>
              <a:t>Výslednice všech zdrojů má </a:t>
            </a:r>
            <a:r>
              <a:rPr lang="en-US" sz="2200" dirty="0" smtClean="0"/>
              <a:t>n</a:t>
            </a:r>
            <a:r>
              <a:rPr lang="sk-SK" sz="2200" dirty="0" smtClean="0"/>
              <a:t>ormální rozdělení</a:t>
            </a:r>
            <a:endParaRPr lang="sk-SK" sz="2200" dirty="0"/>
          </a:p>
        </p:txBody>
      </p:sp>
      <p:grpSp>
        <p:nvGrpSpPr>
          <p:cNvPr id="162841" name="Group 25"/>
          <p:cNvGrpSpPr>
            <a:grpSpLocks/>
          </p:cNvGrpSpPr>
          <p:nvPr/>
        </p:nvGrpSpPr>
        <p:grpSpPr bwMode="auto">
          <a:xfrm>
            <a:off x="436563" y="5575300"/>
            <a:ext cx="3743325" cy="693738"/>
            <a:chOff x="3307" y="3466"/>
            <a:chExt cx="2177" cy="437"/>
          </a:xfrm>
        </p:grpSpPr>
        <p:grpSp>
          <p:nvGrpSpPr>
            <p:cNvPr id="162842" name="Group 26"/>
            <p:cNvGrpSpPr>
              <a:grpSpLocks/>
            </p:cNvGrpSpPr>
            <p:nvPr/>
          </p:nvGrpSpPr>
          <p:grpSpPr bwMode="auto">
            <a:xfrm>
              <a:off x="3307" y="3578"/>
              <a:ext cx="2177" cy="325"/>
              <a:chOff x="3403" y="2724"/>
              <a:chExt cx="2177" cy="650"/>
            </a:xfrm>
          </p:grpSpPr>
          <p:sp>
            <p:nvSpPr>
              <p:cNvPr id="162843" name="Line 27"/>
              <p:cNvSpPr>
                <a:spLocks noChangeShapeType="1"/>
              </p:cNvSpPr>
              <p:nvPr/>
            </p:nvSpPr>
            <p:spPr bwMode="auto">
              <a:xfrm>
                <a:off x="3403" y="3373"/>
                <a:ext cx="2177" cy="1"/>
              </a:xfrm>
              <a:prstGeom prst="line">
                <a:avLst/>
              </a:prstGeom>
              <a:noFill/>
              <a:ln w="0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44" name="Line 28"/>
              <p:cNvSpPr>
                <a:spLocks noChangeShapeType="1"/>
              </p:cNvSpPr>
              <p:nvPr/>
            </p:nvSpPr>
            <p:spPr bwMode="auto">
              <a:xfrm>
                <a:off x="3763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45" name="Line 29"/>
              <p:cNvSpPr>
                <a:spLocks noChangeShapeType="1"/>
              </p:cNvSpPr>
              <p:nvPr/>
            </p:nvSpPr>
            <p:spPr bwMode="auto">
              <a:xfrm>
                <a:off x="3783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46" name="Line 30"/>
              <p:cNvSpPr>
                <a:spLocks noChangeShapeType="1"/>
              </p:cNvSpPr>
              <p:nvPr/>
            </p:nvSpPr>
            <p:spPr bwMode="auto">
              <a:xfrm>
                <a:off x="3802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47" name="Line 31"/>
              <p:cNvSpPr>
                <a:spLocks noChangeShapeType="1"/>
              </p:cNvSpPr>
              <p:nvPr/>
            </p:nvSpPr>
            <p:spPr bwMode="auto">
              <a:xfrm>
                <a:off x="3821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48" name="Line 32"/>
              <p:cNvSpPr>
                <a:spLocks noChangeShapeType="1"/>
              </p:cNvSpPr>
              <p:nvPr/>
            </p:nvSpPr>
            <p:spPr bwMode="auto">
              <a:xfrm>
                <a:off x="3841" y="3373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49" name="Line 33"/>
              <p:cNvSpPr>
                <a:spLocks noChangeShapeType="1"/>
              </p:cNvSpPr>
              <p:nvPr/>
            </p:nvSpPr>
            <p:spPr bwMode="auto">
              <a:xfrm>
                <a:off x="3854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50" name="Line 34"/>
              <p:cNvSpPr>
                <a:spLocks noChangeShapeType="1"/>
              </p:cNvSpPr>
              <p:nvPr/>
            </p:nvSpPr>
            <p:spPr bwMode="auto">
              <a:xfrm>
                <a:off x="3873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51" name="Line 35"/>
              <p:cNvSpPr>
                <a:spLocks noChangeShapeType="1"/>
              </p:cNvSpPr>
              <p:nvPr/>
            </p:nvSpPr>
            <p:spPr bwMode="auto">
              <a:xfrm>
                <a:off x="3892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52" name="Line 36"/>
              <p:cNvSpPr>
                <a:spLocks noChangeShapeType="1"/>
              </p:cNvSpPr>
              <p:nvPr/>
            </p:nvSpPr>
            <p:spPr bwMode="auto">
              <a:xfrm>
                <a:off x="3912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53" name="Line 37"/>
              <p:cNvSpPr>
                <a:spLocks noChangeShapeType="1"/>
              </p:cNvSpPr>
              <p:nvPr/>
            </p:nvSpPr>
            <p:spPr bwMode="auto">
              <a:xfrm>
                <a:off x="3931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54" name="Line 38"/>
              <p:cNvSpPr>
                <a:spLocks noChangeShapeType="1"/>
              </p:cNvSpPr>
              <p:nvPr/>
            </p:nvSpPr>
            <p:spPr bwMode="auto">
              <a:xfrm>
                <a:off x="3950" y="3373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55" name="Line 39"/>
              <p:cNvSpPr>
                <a:spLocks noChangeShapeType="1"/>
              </p:cNvSpPr>
              <p:nvPr/>
            </p:nvSpPr>
            <p:spPr bwMode="auto">
              <a:xfrm>
                <a:off x="3963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56" name="Line 40"/>
              <p:cNvSpPr>
                <a:spLocks noChangeShapeType="1"/>
              </p:cNvSpPr>
              <p:nvPr/>
            </p:nvSpPr>
            <p:spPr bwMode="auto">
              <a:xfrm>
                <a:off x="3982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57" name="Line 41"/>
              <p:cNvSpPr>
                <a:spLocks noChangeShapeType="1"/>
              </p:cNvSpPr>
              <p:nvPr/>
            </p:nvSpPr>
            <p:spPr bwMode="auto">
              <a:xfrm>
                <a:off x="4002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58" name="Line 42"/>
              <p:cNvSpPr>
                <a:spLocks noChangeShapeType="1"/>
              </p:cNvSpPr>
              <p:nvPr/>
            </p:nvSpPr>
            <p:spPr bwMode="auto">
              <a:xfrm>
                <a:off x="4021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59" name="Line 43"/>
              <p:cNvSpPr>
                <a:spLocks noChangeShapeType="1"/>
              </p:cNvSpPr>
              <p:nvPr/>
            </p:nvSpPr>
            <p:spPr bwMode="auto">
              <a:xfrm>
                <a:off x="4040" y="3373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60" name="Line 44"/>
              <p:cNvSpPr>
                <a:spLocks noChangeShapeType="1"/>
              </p:cNvSpPr>
              <p:nvPr/>
            </p:nvSpPr>
            <p:spPr bwMode="auto">
              <a:xfrm>
                <a:off x="4053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61" name="Line 45"/>
              <p:cNvSpPr>
                <a:spLocks noChangeShapeType="1"/>
              </p:cNvSpPr>
              <p:nvPr/>
            </p:nvSpPr>
            <p:spPr bwMode="auto">
              <a:xfrm>
                <a:off x="4073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62" name="Line 46"/>
              <p:cNvSpPr>
                <a:spLocks noChangeShapeType="1"/>
              </p:cNvSpPr>
              <p:nvPr/>
            </p:nvSpPr>
            <p:spPr bwMode="auto">
              <a:xfrm>
                <a:off x="4092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63" name="Line 47"/>
              <p:cNvSpPr>
                <a:spLocks noChangeShapeType="1"/>
              </p:cNvSpPr>
              <p:nvPr/>
            </p:nvSpPr>
            <p:spPr bwMode="auto">
              <a:xfrm>
                <a:off x="4111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64" name="Line 48"/>
              <p:cNvSpPr>
                <a:spLocks noChangeShapeType="1"/>
              </p:cNvSpPr>
              <p:nvPr/>
            </p:nvSpPr>
            <p:spPr bwMode="auto">
              <a:xfrm>
                <a:off x="4131" y="3373"/>
                <a:ext cx="12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65" name="Line 49"/>
              <p:cNvSpPr>
                <a:spLocks noChangeShapeType="1"/>
              </p:cNvSpPr>
              <p:nvPr/>
            </p:nvSpPr>
            <p:spPr bwMode="auto">
              <a:xfrm flipV="1">
                <a:off x="4143" y="3367"/>
                <a:ext cx="20" cy="6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66" name="Line 50"/>
              <p:cNvSpPr>
                <a:spLocks noChangeShapeType="1"/>
              </p:cNvSpPr>
              <p:nvPr/>
            </p:nvSpPr>
            <p:spPr bwMode="auto">
              <a:xfrm>
                <a:off x="4163" y="3367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67" name="Line 51"/>
              <p:cNvSpPr>
                <a:spLocks noChangeShapeType="1"/>
              </p:cNvSpPr>
              <p:nvPr/>
            </p:nvSpPr>
            <p:spPr bwMode="auto">
              <a:xfrm>
                <a:off x="4182" y="3367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68" name="Line 52"/>
              <p:cNvSpPr>
                <a:spLocks noChangeShapeType="1"/>
              </p:cNvSpPr>
              <p:nvPr/>
            </p:nvSpPr>
            <p:spPr bwMode="auto">
              <a:xfrm flipV="1">
                <a:off x="4201" y="3360"/>
                <a:ext cx="20" cy="7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69" name="Line 53"/>
              <p:cNvSpPr>
                <a:spLocks noChangeShapeType="1"/>
              </p:cNvSpPr>
              <p:nvPr/>
            </p:nvSpPr>
            <p:spPr bwMode="auto">
              <a:xfrm>
                <a:off x="4221" y="3360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70" name="Line 54"/>
              <p:cNvSpPr>
                <a:spLocks noChangeShapeType="1"/>
              </p:cNvSpPr>
              <p:nvPr/>
            </p:nvSpPr>
            <p:spPr bwMode="auto">
              <a:xfrm flipV="1">
                <a:off x="4240" y="3354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71" name="Line 55"/>
              <p:cNvSpPr>
                <a:spLocks noChangeShapeType="1"/>
              </p:cNvSpPr>
              <p:nvPr/>
            </p:nvSpPr>
            <p:spPr bwMode="auto">
              <a:xfrm flipV="1">
                <a:off x="4253" y="3347"/>
                <a:ext cx="19" cy="7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72" name="Line 56"/>
              <p:cNvSpPr>
                <a:spLocks noChangeShapeType="1"/>
              </p:cNvSpPr>
              <p:nvPr/>
            </p:nvSpPr>
            <p:spPr bwMode="auto">
              <a:xfrm flipV="1">
                <a:off x="4272" y="3335"/>
                <a:ext cx="20" cy="12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73" name="Line 57"/>
              <p:cNvSpPr>
                <a:spLocks noChangeShapeType="1"/>
              </p:cNvSpPr>
              <p:nvPr/>
            </p:nvSpPr>
            <p:spPr bwMode="auto">
              <a:xfrm flipV="1">
                <a:off x="4292" y="3322"/>
                <a:ext cx="19" cy="13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74" name="Line 58"/>
              <p:cNvSpPr>
                <a:spLocks noChangeShapeType="1"/>
              </p:cNvSpPr>
              <p:nvPr/>
            </p:nvSpPr>
            <p:spPr bwMode="auto">
              <a:xfrm flipV="1">
                <a:off x="4311" y="3303"/>
                <a:ext cx="19" cy="19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75" name="Line 59"/>
              <p:cNvSpPr>
                <a:spLocks noChangeShapeType="1"/>
              </p:cNvSpPr>
              <p:nvPr/>
            </p:nvSpPr>
            <p:spPr bwMode="auto">
              <a:xfrm flipV="1">
                <a:off x="4330" y="3283"/>
                <a:ext cx="13" cy="20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76" name="Line 60"/>
              <p:cNvSpPr>
                <a:spLocks noChangeShapeType="1"/>
              </p:cNvSpPr>
              <p:nvPr/>
            </p:nvSpPr>
            <p:spPr bwMode="auto">
              <a:xfrm flipV="1">
                <a:off x="4343" y="3264"/>
                <a:ext cx="19" cy="19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77" name="Line 61"/>
              <p:cNvSpPr>
                <a:spLocks noChangeShapeType="1"/>
              </p:cNvSpPr>
              <p:nvPr/>
            </p:nvSpPr>
            <p:spPr bwMode="auto">
              <a:xfrm flipV="1">
                <a:off x="4362" y="3232"/>
                <a:ext cx="20" cy="32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78" name="Line 62"/>
              <p:cNvSpPr>
                <a:spLocks noChangeShapeType="1"/>
              </p:cNvSpPr>
              <p:nvPr/>
            </p:nvSpPr>
            <p:spPr bwMode="auto">
              <a:xfrm flipV="1">
                <a:off x="4382" y="3200"/>
                <a:ext cx="19" cy="32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79" name="Line 63"/>
              <p:cNvSpPr>
                <a:spLocks noChangeShapeType="1"/>
              </p:cNvSpPr>
              <p:nvPr/>
            </p:nvSpPr>
            <p:spPr bwMode="auto">
              <a:xfrm flipV="1">
                <a:off x="4401" y="3161"/>
                <a:ext cx="19" cy="39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80" name="Line 64"/>
              <p:cNvSpPr>
                <a:spLocks noChangeShapeType="1"/>
              </p:cNvSpPr>
              <p:nvPr/>
            </p:nvSpPr>
            <p:spPr bwMode="auto">
              <a:xfrm flipV="1">
                <a:off x="4420" y="3123"/>
                <a:ext cx="20" cy="3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81" name="Line 65"/>
              <p:cNvSpPr>
                <a:spLocks noChangeShapeType="1"/>
              </p:cNvSpPr>
              <p:nvPr/>
            </p:nvSpPr>
            <p:spPr bwMode="auto">
              <a:xfrm flipV="1">
                <a:off x="4440" y="3078"/>
                <a:ext cx="13" cy="45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82" name="Line 66"/>
              <p:cNvSpPr>
                <a:spLocks noChangeShapeType="1"/>
              </p:cNvSpPr>
              <p:nvPr/>
            </p:nvSpPr>
            <p:spPr bwMode="auto">
              <a:xfrm flipV="1">
                <a:off x="4453" y="3026"/>
                <a:ext cx="19" cy="52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83" name="Line 67"/>
              <p:cNvSpPr>
                <a:spLocks noChangeShapeType="1"/>
              </p:cNvSpPr>
              <p:nvPr/>
            </p:nvSpPr>
            <p:spPr bwMode="auto">
              <a:xfrm flipV="1">
                <a:off x="4472" y="2981"/>
                <a:ext cx="19" cy="45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84" name="Line 68"/>
              <p:cNvSpPr>
                <a:spLocks noChangeShapeType="1"/>
              </p:cNvSpPr>
              <p:nvPr/>
            </p:nvSpPr>
            <p:spPr bwMode="auto">
              <a:xfrm flipV="1">
                <a:off x="4491" y="2930"/>
                <a:ext cx="20" cy="5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85" name="Line 69"/>
              <p:cNvSpPr>
                <a:spLocks noChangeShapeType="1"/>
              </p:cNvSpPr>
              <p:nvPr/>
            </p:nvSpPr>
            <p:spPr bwMode="auto">
              <a:xfrm flipV="1">
                <a:off x="4511" y="2885"/>
                <a:ext cx="19" cy="45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86" name="Line 70"/>
              <p:cNvSpPr>
                <a:spLocks noChangeShapeType="1"/>
              </p:cNvSpPr>
              <p:nvPr/>
            </p:nvSpPr>
            <p:spPr bwMode="auto">
              <a:xfrm flipV="1">
                <a:off x="4530" y="2840"/>
                <a:ext cx="13" cy="45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87" name="Line 71"/>
              <p:cNvSpPr>
                <a:spLocks noChangeShapeType="1"/>
              </p:cNvSpPr>
              <p:nvPr/>
            </p:nvSpPr>
            <p:spPr bwMode="auto">
              <a:xfrm flipV="1">
                <a:off x="4543" y="2801"/>
                <a:ext cx="19" cy="39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88" name="Line 72"/>
              <p:cNvSpPr>
                <a:spLocks noChangeShapeType="1"/>
              </p:cNvSpPr>
              <p:nvPr/>
            </p:nvSpPr>
            <p:spPr bwMode="auto">
              <a:xfrm flipV="1">
                <a:off x="4562" y="2769"/>
                <a:ext cx="19" cy="32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89" name="Line 73"/>
              <p:cNvSpPr>
                <a:spLocks noChangeShapeType="1"/>
              </p:cNvSpPr>
              <p:nvPr/>
            </p:nvSpPr>
            <p:spPr bwMode="auto">
              <a:xfrm flipV="1">
                <a:off x="4581" y="2744"/>
                <a:ext cx="20" cy="25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90" name="Line 74"/>
              <p:cNvSpPr>
                <a:spLocks noChangeShapeType="1"/>
              </p:cNvSpPr>
              <p:nvPr/>
            </p:nvSpPr>
            <p:spPr bwMode="auto">
              <a:xfrm flipV="1">
                <a:off x="4601" y="2731"/>
                <a:ext cx="19" cy="13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91" name="Line 75"/>
              <p:cNvSpPr>
                <a:spLocks noChangeShapeType="1"/>
              </p:cNvSpPr>
              <p:nvPr/>
            </p:nvSpPr>
            <p:spPr bwMode="auto">
              <a:xfrm flipV="1">
                <a:off x="4620" y="2724"/>
                <a:ext cx="19" cy="7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92" name="Line 76"/>
              <p:cNvSpPr>
                <a:spLocks noChangeShapeType="1"/>
              </p:cNvSpPr>
              <p:nvPr/>
            </p:nvSpPr>
            <p:spPr bwMode="auto">
              <a:xfrm>
                <a:off x="4639" y="2724"/>
                <a:ext cx="13" cy="7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93" name="Line 77"/>
              <p:cNvSpPr>
                <a:spLocks noChangeShapeType="1"/>
              </p:cNvSpPr>
              <p:nvPr/>
            </p:nvSpPr>
            <p:spPr bwMode="auto">
              <a:xfrm>
                <a:off x="4652" y="2731"/>
                <a:ext cx="20" cy="13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94" name="Line 78"/>
              <p:cNvSpPr>
                <a:spLocks noChangeShapeType="1"/>
              </p:cNvSpPr>
              <p:nvPr/>
            </p:nvSpPr>
            <p:spPr bwMode="auto">
              <a:xfrm>
                <a:off x="4672" y="2744"/>
                <a:ext cx="19" cy="25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95" name="Line 79"/>
              <p:cNvSpPr>
                <a:spLocks noChangeShapeType="1"/>
              </p:cNvSpPr>
              <p:nvPr/>
            </p:nvSpPr>
            <p:spPr bwMode="auto">
              <a:xfrm>
                <a:off x="4691" y="2769"/>
                <a:ext cx="19" cy="32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96" name="Line 80"/>
              <p:cNvSpPr>
                <a:spLocks noChangeShapeType="1"/>
              </p:cNvSpPr>
              <p:nvPr/>
            </p:nvSpPr>
            <p:spPr bwMode="auto">
              <a:xfrm>
                <a:off x="4710" y="2801"/>
                <a:ext cx="20" cy="39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97" name="Line 81"/>
              <p:cNvSpPr>
                <a:spLocks noChangeShapeType="1"/>
              </p:cNvSpPr>
              <p:nvPr/>
            </p:nvSpPr>
            <p:spPr bwMode="auto">
              <a:xfrm>
                <a:off x="4730" y="2840"/>
                <a:ext cx="12" cy="45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98" name="Line 82"/>
              <p:cNvSpPr>
                <a:spLocks noChangeShapeType="1"/>
              </p:cNvSpPr>
              <p:nvPr/>
            </p:nvSpPr>
            <p:spPr bwMode="auto">
              <a:xfrm>
                <a:off x="4742" y="2885"/>
                <a:ext cx="20" cy="45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899" name="Line 83"/>
              <p:cNvSpPr>
                <a:spLocks noChangeShapeType="1"/>
              </p:cNvSpPr>
              <p:nvPr/>
            </p:nvSpPr>
            <p:spPr bwMode="auto">
              <a:xfrm>
                <a:off x="4762" y="2930"/>
                <a:ext cx="19" cy="5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00" name="Line 84"/>
              <p:cNvSpPr>
                <a:spLocks noChangeShapeType="1"/>
              </p:cNvSpPr>
              <p:nvPr/>
            </p:nvSpPr>
            <p:spPr bwMode="auto">
              <a:xfrm>
                <a:off x="4781" y="2981"/>
                <a:ext cx="19" cy="45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01" name="Line 85"/>
              <p:cNvSpPr>
                <a:spLocks noChangeShapeType="1"/>
              </p:cNvSpPr>
              <p:nvPr/>
            </p:nvSpPr>
            <p:spPr bwMode="auto">
              <a:xfrm>
                <a:off x="4800" y="3026"/>
                <a:ext cx="20" cy="52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02" name="Line 86"/>
              <p:cNvSpPr>
                <a:spLocks noChangeShapeType="1"/>
              </p:cNvSpPr>
              <p:nvPr/>
            </p:nvSpPr>
            <p:spPr bwMode="auto">
              <a:xfrm>
                <a:off x="4820" y="3078"/>
                <a:ext cx="19" cy="45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03" name="Line 87"/>
              <p:cNvSpPr>
                <a:spLocks noChangeShapeType="1"/>
              </p:cNvSpPr>
              <p:nvPr/>
            </p:nvSpPr>
            <p:spPr bwMode="auto">
              <a:xfrm>
                <a:off x="4839" y="3123"/>
                <a:ext cx="13" cy="3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04" name="Line 88"/>
              <p:cNvSpPr>
                <a:spLocks noChangeShapeType="1"/>
              </p:cNvSpPr>
              <p:nvPr/>
            </p:nvSpPr>
            <p:spPr bwMode="auto">
              <a:xfrm>
                <a:off x="4852" y="3161"/>
                <a:ext cx="19" cy="39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05" name="Line 89"/>
              <p:cNvSpPr>
                <a:spLocks noChangeShapeType="1"/>
              </p:cNvSpPr>
              <p:nvPr/>
            </p:nvSpPr>
            <p:spPr bwMode="auto">
              <a:xfrm>
                <a:off x="4871" y="3200"/>
                <a:ext cx="20" cy="32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06" name="Line 90"/>
              <p:cNvSpPr>
                <a:spLocks noChangeShapeType="1"/>
              </p:cNvSpPr>
              <p:nvPr/>
            </p:nvSpPr>
            <p:spPr bwMode="auto">
              <a:xfrm>
                <a:off x="4891" y="3232"/>
                <a:ext cx="19" cy="32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07" name="Line 91"/>
              <p:cNvSpPr>
                <a:spLocks noChangeShapeType="1"/>
              </p:cNvSpPr>
              <p:nvPr/>
            </p:nvSpPr>
            <p:spPr bwMode="auto">
              <a:xfrm>
                <a:off x="4910" y="3264"/>
                <a:ext cx="19" cy="19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08" name="Line 92"/>
              <p:cNvSpPr>
                <a:spLocks noChangeShapeType="1"/>
              </p:cNvSpPr>
              <p:nvPr/>
            </p:nvSpPr>
            <p:spPr bwMode="auto">
              <a:xfrm>
                <a:off x="4929" y="3283"/>
                <a:ext cx="13" cy="20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09" name="Line 93"/>
              <p:cNvSpPr>
                <a:spLocks noChangeShapeType="1"/>
              </p:cNvSpPr>
              <p:nvPr/>
            </p:nvSpPr>
            <p:spPr bwMode="auto">
              <a:xfrm>
                <a:off x="4942" y="3303"/>
                <a:ext cx="19" cy="19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10" name="Line 94"/>
              <p:cNvSpPr>
                <a:spLocks noChangeShapeType="1"/>
              </p:cNvSpPr>
              <p:nvPr/>
            </p:nvSpPr>
            <p:spPr bwMode="auto">
              <a:xfrm>
                <a:off x="4961" y="3322"/>
                <a:ext cx="20" cy="13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11" name="Line 95"/>
              <p:cNvSpPr>
                <a:spLocks noChangeShapeType="1"/>
              </p:cNvSpPr>
              <p:nvPr/>
            </p:nvSpPr>
            <p:spPr bwMode="auto">
              <a:xfrm>
                <a:off x="4981" y="3335"/>
                <a:ext cx="19" cy="12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12" name="Line 96"/>
              <p:cNvSpPr>
                <a:spLocks noChangeShapeType="1"/>
              </p:cNvSpPr>
              <p:nvPr/>
            </p:nvSpPr>
            <p:spPr bwMode="auto">
              <a:xfrm>
                <a:off x="5000" y="3347"/>
                <a:ext cx="19" cy="7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13" name="Line 97"/>
              <p:cNvSpPr>
                <a:spLocks noChangeShapeType="1"/>
              </p:cNvSpPr>
              <p:nvPr/>
            </p:nvSpPr>
            <p:spPr bwMode="auto">
              <a:xfrm>
                <a:off x="5019" y="3354"/>
                <a:ext cx="20" cy="6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14" name="Line 98"/>
              <p:cNvSpPr>
                <a:spLocks noChangeShapeType="1"/>
              </p:cNvSpPr>
              <p:nvPr/>
            </p:nvSpPr>
            <p:spPr bwMode="auto">
              <a:xfrm>
                <a:off x="5039" y="3360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15" name="Line 99"/>
              <p:cNvSpPr>
                <a:spLocks noChangeShapeType="1"/>
              </p:cNvSpPr>
              <p:nvPr/>
            </p:nvSpPr>
            <p:spPr bwMode="auto">
              <a:xfrm>
                <a:off x="5052" y="3360"/>
                <a:ext cx="19" cy="7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16" name="Line 100"/>
              <p:cNvSpPr>
                <a:spLocks noChangeShapeType="1"/>
              </p:cNvSpPr>
              <p:nvPr/>
            </p:nvSpPr>
            <p:spPr bwMode="auto">
              <a:xfrm>
                <a:off x="5071" y="3367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17" name="Line 101"/>
              <p:cNvSpPr>
                <a:spLocks noChangeShapeType="1"/>
              </p:cNvSpPr>
              <p:nvPr/>
            </p:nvSpPr>
            <p:spPr bwMode="auto">
              <a:xfrm>
                <a:off x="5090" y="3367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18" name="Line 102"/>
              <p:cNvSpPr>
                <a:spLocks noChangeShapeType="1"/>
              </p:cNvSpPr>
              <p:nvPr/>
            </p:nvSpPr>
            <p:spPr bwMode="auto">
              <a:xfrm>
                <a:off x="5110" y="3367"/>
                <a:ext cx="19" cy="6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19" name="Line 103"/>
              <p:cNvSpPr>
                <a:spLocks noChangeShapeType="1"/>
              </p:cNvSpPr>
              <p:nvPr/>
            </p:nvSpPr>
            <p:spPr bwMode="auto">
              <a:xfrm>
                <a:off x="5129" y="3373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20" name="Line 104"/>
              <p:cNvSpPr>
                <a:spLocks noChangeShapeType="1"/>
              </p:cNvSpPr>
              <p:nvPr/>
            </p:nvSpPr>
            <p:spPr bwMode="auto">
              <a:xfrm>
                <a:off x="5142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21" name="Line 105"/>
              <p:cNvSpPr>
                <a:spLocks noChangeShapeType="1"/>
              </p:cNvSpPr>
              <p:nvPr/>
            </p:nvSpPr>
            <p:spPr bwMode="auto">
              <a:xfrm>
                <a:off x="5161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22" name="Line 106"/>
              <p:cNvSpPr>
                <a:spLocks noChangeShapeType="1"/>
              </p:cNvSpPr>
              <p:nvPr/>
            </p:nvSpPr>
            <p:spPr bwMode="auto">
              <a:xfrm>
                <a:off x="5180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23" name="Line 107"/>
              <p:cNvSpPr>
                <a:spLocks noChangeShapeType="1"/>
              </p:cNvSpPr>
              <p:nvPr/>
            </p:nvSpPr>
            <p:spPr bwMode="auto">
              <a:xfrm>
                <a:off x="5200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24" name="Line 108"/>
              <p:cNvSpPr>
                <a:spLocks noChangeShapeType="1"/>
              </p:cNvSpPr>
              <p:nvPr/>
            </p:nvSpPr>
            <p:spPr bwMode="auto">
              <a:xfrm>
                <a:off x="5219" y="3373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25" name="Line 109"/>
              <p:cNvSpPr>
                <a:spLocks noChangeShapeType="1"/>
              </p:cNvSpPr>
              <p:nvPr/>
            </p:nvSpPr>
            <p:spPr bwMode="auto">
              <a:xfrm>
                <a:off x="5232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26" name="Line 110"/>
              <p:cNvSpPr>
                <a:spLocks noChangeShapeType="1"/>
              </p:cNvSpPr>
              <p:nvPr/>
            </p:nvSpPr>
            <p:spPr bwMode="auto">
              <a:xfrm>
                <a:off x="5251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27" name="Line 111"/>
              <p:cNvSpPr>
                <a:spLocks noChangeShapeType="1"/>
              </p:cNvSpPr>
              <p:nvPr/>
            </p:nvSpPr>
            <p:spPr bwMode="auto">
              <a:xfrm>
                <a:off x="5271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28" name="Line 112"/>
              <p:cNvSpPr>
                <a:spLocks noChangeShapeType="1"/>
              </p:cNvSpPr>
              <p:nvPr/>
            </p:nvSpPr>
            <p:spPr bwMode="auto">
              <a:xfrm>
                <a:off x="5290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29" name="Line 113"/>
              <p:cNvSpPr>
                <a:spLocks noChangeShapeType="1"/>
              </p:cNvSpPr>
              <p:nvPr/>
            </p:nvSpPr>
            <p:spPr bwMode="auto">
              <a:xfrm>
                <a:off x="5309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30" name="Line 114"/>
              <p:cNvSpPr>
                <a:spLocks noChangeShapeType="1"/>
              </p:cNvSpPr>
              <p:nvPr/>
            </p:nvSpPr>
            <p:spPr bwMode="auto">
              <a:xfrm>
                <a:off x="5328" y="3373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31" name="Line 115"/>
              <p:cNvSpPr>
                <a:spLocks noChangeShapeType="1"/>
              </p:cNvSpPr>
              <p:nvPr/>
            </p:nvSpPr>
            <p:spPr bwMode="auto">
              <a:xfrm>
                <a:off x="5341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32" name="Line 116"/>
              <p:cNvSpPr>
                <a:spLocks noChangeShapeType="1"/>
              </p:cNvSpPr>
              <p:nvPr/>
            </p:nvSpPr>
            <p:spPr bwMode="auto">
              <a:xfrm>
                <a:off x="5361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33" name="Line 117"/>
              <p:cNvSpPr>
                <a:spLocks noChangeShapeType="1"/>
              </p:cNvSpPr>
              <p:nvPr/>
            </p:nvSpPr>
            <p:spPr bwMode="auto">
              <a:xfrm>
                <a:off x="5380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34" name="Line 118"/>
              <p:cNvSpPr>
                <a:spLocks noChangeShapeType="1"/>
              </p:cNvSpPr>
              <p:nvPr/>
            </p:nvSpPr>
            <p:spPr bwMode="auto">
              <a:xfrm>
                <a:off x="5399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35" name="Line 119"/>
              <p:cNvSpPr>
                <a:spLocks noChangeShapeType="1"/>
              </p:cNvSpPr>
              <p:nvPr/>
            </p:nvSpPr>
            <p:spPr bwMode="auto">
              <a:xfrm>
                <a:off x="5419" y="3373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36" name="Line 120"/>
              <p:cNvSpPr>
                <a:spLocks noChangeShapeType="1"/>
              </p:cNvSpPr>
              <p:nvPr/>
            </p:nvSpPr>
            <p:spPr bwMode="auto">
              <a:xfrm>
                <a:off x="5432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37" name="Line 121"/>
              <p:cNvSpPr>
                <a:spLocks noChangeShapeType="1"/>
              </p:cNvSpPr>
              <p:nvPr/>
            </p:nvSpPr>
            <p:spPr bwMode="auto">
              <a:xfrm>
                <a:off x="5451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38" name="Line 122"/>
              <p:cNvSpPr>
                <a:spLocks noChangeShapeType="1"/>
              </p:cNvSpPr>
              <p:nvPr/>
            </p:nvSpPr>
            <p:spPr bwMode="auto">
              <a:xfrm>
                <a:off x="5470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39" name="Line 123"/>
              <p:cNvSpPr>
                <a:spLocks noChangeShapeType="1"/>
              </p:cNvSpPr>
              <p:nvPr/>
            </p:nvSpPr>
            <p:spPr bwMode="auto">
              <a:xfrm>
                <a:off x="5489" y="3373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40" name="Line 124"/>
              <p:cNvSpPr>
                <a:spLocks noChangeShapeType="1"/>
              </p:cNvSpPr>
              <p:nvPr/>
            </p:nvSpPr>
            <p:spPr bwMode="auto">
              <a:xfrm>
                <a:off x="5509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41" name="Line 125"/>
              <p:cNvSpPr>
                <a:spLocks noChangeShapeType="1"/>
              </p:cNvSpPr>
              <p:nvPr/>
            </p:nvSpPr>
            <p:spPr bwMode="auto">
              <a:xfrm>
                <a:off x="5528" y="3373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42" name="Line 126"/>
              <p:cNvSpPr>
                <a:spLocks noChangeShapeType="1"/>
              </p:cNvSpPr>
              <p:nvPr/>
            </p:nvSpPr>
            <p:spPr bwMode="auto">
              <a:xfrm>
                <a:off x="5541" y="337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2943" name="Text Box 127"/>
            <p:cNvSpPr txBox="1">
              <a:spLocks noChangeArrowheads="1"/>
            </p:cNvSpPr>
            <p:nvPr/>
          </p:nvSpPr>
          <p:spPr bwMode="auto">
            <a:xfrm>
              <a:off x="4580" y="3466"/>
              <a:ext cx="1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k-SK" sz="1800">
                  <a:solidFill>
                    <a:srgbClr val="FF0000"/>
                  </a:solidFill>
                  <a:latin typeface="Arial Narrow" pitchFamily="34" charset="0"/>
                </a:rPr>
                <a:t>A</a:t>
              </a:r>
            </a:p>
          </p:txBody>
        </p:sp>
      </p:grpSp>
      <p:grpSp>
        <p:nvGrpSpPr>
          <p:cNvPr id="162944" name="Group 128"/>
          <p:cNvGrpSpPr>
            <a:grpSpLocks/>
          </p:cNvGrpSpPr>
          <p:nvPr/>
        </p:nvGrpSpPr>
        <p:grpSpPr bwMode="auto">
          <a:xfrm>
            <a:off x="436563" y="5549900"/>
            <a:ext cx="3743325" cy="719138"/>
            <a:chOff x="3307" y="3450"/>
            <a:chExt cx="2177" cy="453"/>
          </a:xfrm>
        </p:grpSpPr>
        <p:grpSp>
          <p:nvGrpSpPr>
            <p:cNvPr id="162945" name="Group 129"/>
            <p:cNvGrpSpPr>
              <a:grpSpLocks/>
            </p:cNvGrpSpPr>
            <p:nvPr/>
          </p:nvGrpSpPr>
          <p:grpSpPr bwMode="auto">
            <a:xfrm>
              <a:off x="3307" y="3687"/>
              <a:ext cx="2177" cy="216"/>
              <a:chOff x="3403" y="3471"/>
              <a:chExt cx="2177" cy="431"/>
            </a:xfrm>
          </p:grpSpPr>
          <p:sp>
            <p:nvSpPr>
              <p:cNvPr id="162946" name="Line 130"/>
              <p:cNvSpPr>
                <a:spLocks noChangeShapeType="1"/>
              </p:cNvSpPr>
              <p:nvPr/>
            </p:nvSpPr>
            <p:spPr bwMode="auto">
              <a:xfrm>
                <a:off x="3403" y="3901"/>
                <a:ext cx="2177" cy="1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47" name="Line 131"/>
              <p:cNvSpPr>
                <a:spLocks noChangeShapeType="1"/>
              </p:cNvSpPr>
              <p:nvPr/>
            </p:nvSpPr>
            <p:spPr bwMode="auto">
              <a:xfrm>
                <a:off x="3763" y="3901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48" name="Line 132"/>
              <p:cNvSpPr>
                <a:spLocks noChangeShapeType="1"/>
              </p:cNvSpPr>
              <p:nvPr/>
            </p:nvSpPr>
            <p:spPr bwMode="auto">
              <a:xfrm>
                <a:off x="3783" y="3901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49" name="Line 133"/>
              <p:cNvSpPr>
                <a:spLocks noChangeShapeType="1"/>
              </p:cNvSpPr>
              <p:nvPr/>
            </p:nvSpPr>
            <p:spPr bwMode="auto">
              <a:xfrm>
                <a:off x="3796" y="3901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50" name="Line 134"/>
              <p:cNvSpPr>
                <a:spLocks noChangeShapeType="1"/>
              </p:cNvSpPr>
              <p:nvPr/>
            </p:nvSpPr>
            <p:spPr bwMode="auto">
              <a:xfrm flipV="1">
                <a:off x="3809" y="3895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51" name="Line 135"/>
              <p:cNvSpPr>
                <a:spLocks noChangeShapeType="1"/>
              </p:cNvSpPr>
              <p:nvPr/>
            </p:nvSpPr>
            <p:spPr bwMode="auto">
              <a:xfrm>
                <a:off x="3821" y="3895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52" name="Line 136"/>
              <p:cNvSpPr>
                <a:spLocks noChangeShapeType="1"/>
              </p:cNvSpPr>
              <p:nvPr/>
            </p:nvSpPr>
            <p:spPr bwMode="auto">
              <a:xfrm>
                <a:off x="3841" y="3895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53" name="Line 137"/>
              <p:cNvSpPr>
                <a:spLocks noChangeShapeType="1"/>
              </p:cNvSpPr>
              <p:nvPr/>
            </p:nvSpPr>
            <p:spPr bwMode="auto">
              <a:xfrm>
                <a:off x="3854" y="3895"/>
                <a:ext cx="12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54" name="Line 138"/>
              <p:cNvSpPr>
                <a:spLocks noChangeShapeType="1"/>
              </p:cNvSpPr>
              <p:nvPr/>
            </p:nvSpPr>
            <p:spPr bwMode="auto">
              <a:xfrm>
                <a:off x="3866" y="3895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55" name="Line 139"/>
              <p:cNvSpPr>
                <a:spLocks noChangeShapeType="1"/>
              </p:cNvSpPr>
              <p:nvPr/>
            </p:nvSpPr>
            <p:spPr bwMode="auto">
              <a:xfrm flipV="1">
                <a:off x="3879" y="3888"/>
                <a:ext cx="20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56" name="Line 140"/>
              <p:cNvSpPr>
                <a:spLocks noChangeShapeType="1"/>
              </p:cNvSpPr>
              <p:nvPr/>
            </p:nvSpPr>
            <p:spPr bwMode="auto">
              <a:xfrm>
                <a:off x="3899" y="3888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57" name="Line 141"/>
              <p:cNvSpPr>
                <a:spLocks noChangeShapeType="1"/>
              </p:cNvSpPr>
              <p:nvPr/>
            </p:nvSpPr>
            <p:spPr bwMode="auto">
              <a:xfrm>
                <a:off x="3912" y="3888"/>
                <a:ext cx="12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58" name="Line 142"/>
              <p:cNvSpPr>
                <a:spLocks noChangeShapeType="1"/>
              </p:cNvSpPr>
              <p:nvPr/>
            </p:nvSpPr>
            <p:spPr bwMode="auto">
              <a:xfrm flipV="1">
                <a:off x="3924" y="3882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59" name="Line 143"/>
              <p:cNvSpPr>
                <a:spLocks noChangeShapeType="1"/>
              </p:cNvSpPr>
              <p:nvPr/>
            </p:nvSpPr>
            <p:spPr bwMode="auto">
              <a:xfrm>
                <a:off x="3937" y="3882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60" name="Line 144"/>
              <p:cNvSpPr>
                <a:spLocks noChangeShapeType="1"/>
              </p:cNvSpPr>
              <p:nvPr/>
            </p:nvSpPr>
            <p:spPr bwMode="auto">
              <a:xfrm flipV="1">
                <a:off x="3957" y="3875"/>
                <a:ext cx="13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61" name="Line 145"/>
              <p:cNvSpPr>
                <a:spLocks noChangeShapeType="1"/>
              </p:cNvSpPr>
              <p:nvPr/>
            </p:nvSpPr>
            <p:spPr bwMode="auto">
              <a:xfrm>
                <a:off x="3970" y="3875"/>
                <a:ext cx="12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62" name="Line 146"/>
              <p:cNvSpPr>
                <a:spLocks noChangeShapeType="1"/>
              </p:cNvSpPr>
              <p:nvPr/>
            </p:nvSpPr>
            <p:spPr bwMode="auto">
              <a:xfrm flipV="1">
                <a:off x="3982" y="3869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63" name="Line 147"/>
              <p:cNvSpPr>
                <a:spLocks noChangeShapeType="1"/>
              </p:cNvSpPr>
              <p:nvPr/>
            </p:nvSpPr>
            <p:spPr bwMode="auto">
              <a:xfrm flipV="1">
                <a:off x="3995" y="3863"/>
                <a:ext cx="20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64" name="Line 148"/>
              <p:cNvSpPr>
                <a:spLocks noChangeShapeType="1"/>
              </p:cNvSpPr>
              <p:nvPr/>
            </p:nvSpPr>
            <p:spPr bwMode="auto">
              <a:xfrm flipV="1">
                <a:off x="4015" y="3856"/>
                <a:ext cx="13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65" name="Line 149"/>
              <p:cNvSpPr>
                <a:spLocks noChangeShapeType="1"/>
              </p:cNvSpPr>
              <p:nvPr/>
            </p:nvSpPr>
            <p:spPr bwMode="auto">
              <a:xfrm flipV="1">
                <a:off x="4028" y="3850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66" name="Line 150"/>
              <p:cNvSpPr>
                <a:spLocks noChangeShapeType="1"/>
              </p:cNvSpPr>
              <p:nvPr/>
            </p:nvSpPr>
            <p:spPr bwMode="auto">
              <a:xfrm flipV="1">
                <a:off x="4040" y="3843"/>
                <a:ext cx="13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67" name="Line 151"/>
              <p:cNvSpPr>
                <a:spLocks noChangeShapeType="1"/>
              </p:cNvSpPr>
              <p:nvPr/>
            </p:nvSpPr>
            <p:spPr bwMode="auto">
              <a:xfrm flipV="1">
                <a:off x="4053" y="3837"/>
                <a:ext cx="20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68" name="Line 152"/>
              <p:cNvSpPr>
                <a:spLocks noChangeShapeType="1"/>
              </p:cNvSpPr>
              <p:nvPr/>
            </p:nvSpPr>
            <p:spPr bwMode="auto">
              <a:xfrm flipV="1">
                <a:off x="4073" y="3824"/>
                <a:ext cx="12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69" name="Line 153"/>
              <p:cNvSpPr>
                <a:spLocks noChangeShapeType="1"/>
              </p:cNvSpPr>
              <p:nvPr/>
            </p:nvSpPr>
            <p:spPr bwMode="auto">
              <a:xfrm flipV="1">
                <a:off x="4085" y="3818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70" name="Line 154"/>
              <p:cNvSpPr>
                <a:spLocks noChangeShapeType="1"/>
              </p:cNvSpPr>
              <p:nvPr/>
            </p:nvSpPr>
            <p:spPr bwMode="auto">
              <a:xfrm flipV="1">
                <a:off x="4098" y="3805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71" name="Line 155"/>
              <p:cNvSpPr>
                <a:spLocks noChangeShapeType="1"/>
              </p:cNvSpPr>
              <p:nvPr/>
            </p:nvSpPr>
            <p:spPr bwMode="auto">
              <a:xfrm flipV="1">
                <a:off x="4111" y="3792"/>
                <a:ext cx="20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72" name="Line 156"/>
              <p:cNvSpPr>
                <a:spLocks noChangeShapeType="1"/>
              </p:cNvSpPr>
              <p:nvPr/>
            </p:nvSpPr>
            <p:spPr bwMode="auto">
              <a:xfrm flipV="1">
                <a:off x="4131" y="3779"/>
                <a:ext cx="12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73" name="Line 157"/>
              <p:cNvSpPr>
                <a:spLocks noChangeShapeType="1"/>
              </p:cNvSpPr>
              <p:nvPr/>
            </p:nvSpPr>
            <p:spPr bwMode="auto">
              <a:xfrm flipV="1">
                <a:off x="4143" y="3766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74" name="Line 158"/>
              <p:cNvSpPr>
                <a:spLocks noChangeShapeType="1"/>
              </p:cNvSpPr>
              <p:nvPr/>
            </p:nvSpPr>
            <p:spPr bwMode="auto">
              <a:xfrm flipV="1">
                <a:off x="4156" y="3753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75" name="Line 159"/>
              <p:cNvSpPr>
                <a:spLocks noChangeShapeType="1"/>
              </p:cNvSpPr>
              <p:nvPr/>
            </p:nvSpPr>
            <p:spPr bwMode="auto">
              <a:xfrm flipV="1">
                <a:off x="4169" y="3741"/>
                <a:ext cx="20" cy="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76" name="Line 160"/>
              <p:cNvSpPr>
                <a:spLocks noChangeShapeType="1"/>
              </p:cNvSpPr>
              <p:nvPr/>
            </p:nvSpPr>
            <p:spPr bwMode="auto">
              <a:xfrm flipV="1">
                <a:off x="4189" y="3721"/>
                <a:ext cx="12" cy="2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77" name="Line 161"/>
              <p:cNvSpPr>
                <a:spLocks noChangeShapeType="1"/>
              </p:cNvSpPr>
              <p:nvPr/>
            </p:nvSpPr>
            <p:spPr bwMode="auto">
              <a:xfrm flipV="1">
                <a:off x="4201" y="3708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78" name="Line 162"/>
              <p:cNvSpPr>
                <a:spLocks noChangeShapeType="1"/>
              </p:cNvSpPr>
              <p:nvPr/>
            </p:nvSpPr>
            <p:spPr bwMode="auto">
              <a:xfrm flipV="1">
                <a:off x="4214" y="3689"/>
                <a:ext cx="13" cy="1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79" name="Line 163"/>
              <p:cNvSpPr>
                <a:spLocks noChangeShapeType="1"/>
              </p:cNvSpPr>
              <p:nvPr/>
            </p:nvSpPr>
            <p:spPr bwMode="auto">
              <a:xfrm flipV="1">
                <a:off x="4227" y="3676"/>
                <a:ext cx="19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80" name="Line 164"/>
              <p:cNvSpPr>
                <a:spLocks noChangeShapeType="1"/>
              </p:cNvSpPr>
              <p:nvPr/>
            </p:nvSpPr>
            <p:spPr bwMode="auto">
              <a:xfrm flipV="1">
                <a:off x="4246" y="3657"/>
                <a:ext cx="13" cy="1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81" name="Line 165"/>
              <p:cNvSpPr>
                <a:spLocks noChangeShapeType="1"/>
              </p:cNvSpPr>
              <p:nvPr/>
            </p:nvSpPr>
            <p:spPr bwMode="auto">
              <a:xfrm flipV="1">
                <a:off x="4259" y="3638"/>
                <a:ext cx="13" cy="1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82" name="Line 166"/>
              <p:cNvSpPr>
                <a:spLocks noChangeShapeType="1"/>
              </p:cNvSpPr>
              <p:nvPr/>
            </p:nvSpPr>
            <p:spPr bwMode="auto">
              <a:xfrm flipV="1">
                <a:off x="4272" y="3618"/>
                <a:ext cx="13" cy="2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83" name="Line 167"/>
              <p:cNvSpPr>
                <a:spLocks noChangeShapeType="1"/>
              </p:cNvSpPr>
              <p:nvPr/>
            </p:nvSpPr>
            <p:spPr bwMode="auto">
              <a:xfrm flipV="1">
                <a:off x="4285" y="3606"/>
                <a:ext cx="19" cy="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84" name="Line 168"/>
              <p:cNvSpPr>
                <a:spLocks noChangeShapeType="1"/>
              </p:cNvSpPr>
              <p:nvPr/>
            </p:nvSpPr>
            <p:spPr bwMode="auto">
              <a:xfrm flipV="1">
                <a:off x="4304" y="3586"/>
                <a:ext cx="13" cy="2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85" name="Line 169"/>
              <p:cNvSpPr>
                <a:spLocks noChangeShapeType="1"/>
              </p:cNvSpPr>
              <p:nvPr/>
            </p:nvSpPr>
            <p:spPr bwMode="auto">
              <a:xfrm flipV="1">
                <a:off x="4317" y="3574"/>
                <a:ext cx="13" cy="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86" name="Line 170"/>
              <p:cNvSpPr>
                <a:spLocks noChangeShapeType="1"/>
              </p:cNvSpPr>
              <p:nvPr/>
            </p:nvSpPr>
            <p:spPr bwMode="auto">
              <a:xfrm flipV="1">
                <a:off x="4330" y="3554"/>
                <a:ext cx="13" cy="2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87" name="Line 171"/>
              <p:cNvSpPr>
                <a:spLocks noChangeShapeType="1"/>
              </p:cNvSpPr>
              <p:nvPr/>
            </p:nvSpPr>
            <p:spPr bwMode="auto">
              <a:xfrm flipV="1">
                <a:off x="4343" y="3541"/>
                <a:ext cx="19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88" name="Line 172"/>
              <p:cNvSpPr>
                <a:spLocks noChangeShapeType="1"/>
              </p:cNvSpPr>
              <p:nvPr/>
            </p:nvSpPr>
            <p:spPr bwMode="auto">
              <a:xfrm flipV="1">
                <a:off x="4362" y="3529"/>
                <a:ext cx="13" cy="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89" name="Line 173"/>
              <p:cNvSpPr>
                <a:spLocks noChangeShapeType="1"/>
              </p:cNvSpPr>
              <p:nvPr/>
            </p:nvSpPr>
            <p:spPr bwMode="auto">
              <a:xfrm flipV="1">
                <a:off x="4375" y="3516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90" name="Line 174"/>
              <p:cNvSpPr>
                <a:spLocks noChangeShapeType="1"/>
              </p:cNvSpPr>
              <p:nvPr/>
            </p:nvSpPr>
            <p:spPr bwMode="auto">
              <a:xfrm flipV="1">
                <a:off x="4388" y="3503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91" name="Line 175"/>
              <p:cNvSpPr>
                <a:spLocks noChangeShapeType="1"/>
              </p:cNvSpPr>
              <p:nvPr/>
            </p:nvSpPr>
            <p:spPr bwMode="auto">
              <a:xfrm flipV="1">
                <a:off x="4401" y="3490"/>
                <a:ext cx="19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92" name="Line 176"/>
              <p:cNvSpPr>
                <a:spLocks noChangeShapeType="1"/>
              </p:cNvSpPr>
              <p:nvPr/>
            </p:nvSpPr>
            <p:spPr bwMode="auto">
              <a:xfrm flipV="1">
                <a:off x="4420" y="3484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93" name="Line 177"/>
              <p:cNvSpPr>
                <a:spLocks noChangeShapeType="1"/>
              </p:cNvSpPr>
              <p:nvPr/>
            </p:nvSpPr>
            <p:spPr bwMode="auto">
              <a:xfrm flipV="1">
                <a:off x="4433" y="3477"/>
                <a:ext cx="13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94" name="Line 178"/>
              <p:cNvSpPr>
                <a:spLocks noChangeShapeType="1"/>
              </p:cNvSpPr>
              <p:nvPr/>
            </p:nvSpPr>
            <p:spPr bwMode="auto">
              <a:xfrm flipV="1">
                <a:off x="4446" y="3471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95" name="Line 179"/>
              <p:cNvSpPr>
                <a:spLocks noChangeShapeType="1"/>
              </p:cNvSpPr>
              <p:nvPr/>
            </p:nvSpPr>
            <p:spPr bwMode="auto">
              <a:xfrm>
                <a:off x="4459" y="3471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96" name="Line 180"/>
              <p:cNvSpPr>
                <a:spLocks noChangeShapeType="1"/>
              </p:cNvSpPr>
              <p:nvPr/>
            </p:nvSpPr>
            <p:spPr bwMode="auto">
              <a:xfrm>
                <a:off x="4478" y="3471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97" name="Line 181"/>
              <p:cNvSpPr>
                <a:spLocks noChangeShapeType="1"/>
              </p:cNvSpPr>
              <p:nvPr/>
            </p:nvSpPr>
            <p:spPr bwMode="auto">
              <a:xfrm>
                <a:off x="4491" y="3471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98" name="Line 182"/>
              <p:cNvSpPr>
                <a:spLocks noChangeShapeType="1"/>
              </p:cNvSpPr>
              <p:nvPr/>
            </p:nvSpPr>
            <p:spPr bwMode="auto">
              <a:xfrm>
                <a:off x="4504" y="3471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999" name="Line 183"/>
              <p:cNvSpPr>
                <a:spLocks noChangeShapeType="1"/>
              </p:cNvSpPr>
              <p:nvPr/>
            </p:nvSpPr>
            <p:spPr bwMode="auto">
              <a:xfrm>
                <a:off x="4523" y="3471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00" name="Line 184"/>
              <p:cNvSpPr>
                <a:spLocks noChangeShapeType="1"/>
              </p:cNvSpPr>
              <p:nvPr/>
            </p:nvSpPr>
            <p:spPr bwMode="auto">
              <a:xfrm>
                <a:off x="4536" y="3477"/>
                <a:ext cx="13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01" name="Line 185"/>
              <p:cNvSpPr>
                <a:spLocks noChangeShapeType="1"/>
              </p:cNvSpPr>
              <p:nvPr/>
            </p:nvSpPr>
            <p:spPr bwMode="auto">
              <a:xfrm>
                <a:off x="4549" y="3484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02" name="Line 186"/>
              <p:cNvSpPr>
                <a:spLocks noChangeShapeType="1"/>
              </p:cNvSpPr>
              <p:nvPr/>
            </p:nvSpPr>
            <p:spPr bwMode="auto">
              <a:xfrm>
                <a:off x="4562" y="3490"/>
                <a:ext cx="19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03" name="Line 187"/>
              <p:cNvSpPr>
                <a:spLocks noChangeShapeType="1"/>
              </p:cNvSpPr>
              <p:nvPr/>
            </p:nvSpPr>
            <p:spPr bwMode="auto">
              <a:xfrm>
                <a:off x="4581" y="3503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04" name="Line 188"/>
              <p:cNvSpPr>
                <a:spLocks noChangeShapeType="1"/>
              </p:cNvSpPr>
              <p:nvPr/>
            </p:nvSpPr>
            <p:spPr bwMode="auto">
              <a:xfrm>
                <a:off x="4594" y="3516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05" name="Line 189"/>
              <p:cNvSpPr>
                <a:spLocks noChangeShapeType="1"/>
              </p:cNvSpPr>
              <p:nvPr/>
            </p:nvSpPr>
            <p:spPr bwMode="auto">
              <a:xfrm>
                <a:off x="4607" y="3529"/>
                <a:ext cx="13" cy="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06" name="Line 190"/>
              <p:cNvSpPr>
                <a:spLocks noChangeShapeType="1"/>
              </p:cNvSpPr>
              <p:nvPr/>
            </p:nvSpPr>
            <p:spPr bwMode="auto">
              <a:xfrm>
                <a:off x="4620" y="3541"/>
                <a:ext cx="19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07" name="Line 191"/>
              <p:cNvSpPr>
                <a:spLocks noChangeShapeType="1"/>
              </p:cNvSpPr>
              <p:nvPr/>
            </p:nvSpPr>
            <p:spPr bwMode="auto">
              <a:xfrm>
                <a:off x="4639" y="3554"/>
                <a:ext cx="13" cy="2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08" name="Line 192"/>
              <p:cNvSpPr>
                <a:spLocks noChangeShapeType="1"/>
              </p:cNvSpPr>
              <p:nvPr/>
            </p:nvSpPr>
            <p:spPr bwMode="auto">
              <a:xfrm>
                <a:off x="4652" y="3574"/>
                <a:ext cx="13" cy="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09" name="Line 193"/>
              <p:cNvSpPr>
                <a:spLocks noChangeShapeType="1"/>
              </p:cNvSpPr>
              <p:nvPr/>
            </p:nvSpPr>
            <p:spPr bwMode="auto">
              <a:xfrm>
                <a:off x="4665" y="3586"/>
                <a:ext cx="13" cy="2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10" name="Line 194"/>
              <p:cNvSpPr>
                <a:spLocks noChangeShapeType="1"/>
              </p:cNvSpPr>
              <p:nvPr/>
            </p:nvSpPr>
            <p:spPr bwMode="auto">
              <a:xfrm>
                <a:off x="4678" y="3606"/>
                <a:ext cx="19" cy="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11" name="Line 195"/>
              <p:cNvSpPr>
                <a:spLocks noChangeShapeType="1"/>
              </p:cNvSpPr>
              <p:nvPr/>
            </p:nvSpPr>
            <p:spPr bwMode="auto">
              <a:xfrm>
                <a:off x="4697" y="3618"/>
                <a:ext cx="13" cy="2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12" name="Line 196"/>
              <p:cNvSpPr>
                <a:spLocks noChangeShapeType="1"/>
              </p:cNvSpPr>
              <p:nvPr/>
            </p:nvSpPr>
            <p:spPr bwMode="auto">
              <a:xfrm>
                <a:off x="4710" y="3638"/>
                <a:ext cx="13" cy="1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13" name="Line 197"/>
              <p:cNvSpPr>
                <a:spLocks noChangeShapeType="1"/>
              </p:cNvSpPr>
              <p:nvPr/>
            </p:nvSpPr>
            <p:spPr bwMode="auto">
              <a:xfrm>
                <a:off x="4723" y="3657"/>
                <a:ext cx="13" cy="1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14" name="Line 198"/>
              <p:cNvSpPr>
                <a:spLocks noChangeShapeType="1"/>
              </p:cNvSpPr>
              <p:nvPr/>
            </p:nvSpPr>
            <p:spPr bwMode="auto">
              <a:xfrm>
                <a:off x="4736" y="3676"/>
                <a:ext cx="19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15" name="Line 199"/>
              <p:cNvSpPr>
                <a:spLocks noChangeShapeType="1"/>
              </p:cNvSpPr>
              <p:nvPr/>
            </p:nvSpPr>
            <p:spPr bwMode="auto">
              <a:xfrm>
                <a:off x="4755" y="3689"/>
                <a:ext cx="13" cy="1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16" name="Line 200"/>
              <p:cNvSpPr>
                <a:spLocks noChangeShapeType="1"/>
              </p:cNvSpPr>
              <p:nvPr/>
            </p:nvSpPr>
            <p:spPr bwMode="auto">
              <a:xfrm>
                <a:off x="4768" y="3708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17" name="Line 201"/>
              <p:cNvSpPr>
                <a:spLocks noChangeShapeType="1"/>
              </p:cNvSpPr>
              <p:nvPr/>
            </p:nvSpPr>
            <p:spPr bwMode="auto">
              <a:xfrm>
                <a:off x="4781" y="3721"/>
                <a:ext cx="13" cy="2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18" name="Line 202"/>
              <p:cNvSpPr>
                <a:spLocks noChangeShapeType="1"/>
              </p:cNvSpPr>
              <p:nvPr/>
            </p:nvSpPr>
            <p:spPr bwMode="auto">
              <a:xfrm>
                <a:off x="4794" y="3741"/>
                <a:ext cx="19" cy="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19" name="Line 203"/>
              <p:cNvSpPr>
                <a:spLocks noChangeShapeType="1"/>
              </p:cNvSpPr>
              <p:nvPr/>
            </p:nvSpPr>
            <p:spPr bwMode="auto">
              <a:xfrm>
                <a:off x="4813" y="3753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20" name="Line 204"/>
              <p:cNvSpPr>
                <a:spLocks noChangeShapeType="1"/>
              </p:cNvSpPr>
              <p:nvPr/>
            </p:nvSpPr>
            <p:spPr bwMode="auto">
              <a:xfrm>
                <a:off x="4826" y="3766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21" name="Line 205"/>
              <p:cNvSpPr>
                <a:spLocks noChangeShapeType="1"/>
              </p:cNvSpPr>
              <p:nvPr/>
            </p:nvSpPr>
            <p:spPr bwMode="auto">
              <a:xfrm>
                <a:off x="4839" y="3779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22" name="Line 206"/>
              <p:cNvSpPr>
                <a:spLocks noChangeShapeType="1"/>
              </p:cNvSpPr>
              <p:nvPr/>
            </p:nvSpPr>
            <p:spPr bwMode="auto">
              <a:xfrm>
                <a:off x="4852" y="3792"/>
                <a:ext cx="19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23" name="Line 207"/>
              <p:cNvSpPr>
                <a:spLocks noChangeShapeType="1"/>
              </p:cNvSpPr>
              <p:nvPr/>
            </p:nvSpPr>
            <p:spPr bwMode="auto">
              <a:xfrm>
                <a:off x="4871" y="3805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24" name="Line 208"/>
              <p:cNvSpPr>
                <a:spLocks noChangeShapeType="1"/>
              </p:cNvSpPr>
              <p:nvPr/>
            </p:nvSpPr>
            <p:spPr bwMode="auto">
              <a:xfrm>
                <a:off x="4884" y="3818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25" name="Line 209"/>
              <p:cNvSpPr>
                <a:spLocks noChangeShapeType="1"/>
              </p:cNvSpPr>
              <p:nvPr/>
            </p:nvSpPr>
            <p:spPr bwMode="auto">
              <a:xfrm>
                <a:off x="4897" y="3824"/>
                <a:ext cx="13" cy="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26" name="Line 210"/>
              <p:cNvSpPr>
                <a:spLocks noChangeShapeType="1"/>
              </p:cNvSpPr>
              <p:nvPr/>
            </p:nvSpPr>
            <p:spPr bwMode="auto">
              <a:xfrm>
                <a:off x="4910" y="3837"/>
                <a:ext cx="19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27" name="Line 211"/>
              <p:cNvSpPr>
                <a:spLocks noChangeShapeType="1"/>
              </p:cNvSpPr>
              <p:nvPr/>
            </p:nvSpPr>
            <p:spPr bwMode="auto">
              <a:xfrm>
                <a:off x="4929" y="3843"/>
                <a:ext cx="13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28" name="Line 212"/>
              <p:cNvSpPr>
                <a:spLocks noChangeShapeType="1"/>
              </p:cNvSpPr>
              <p:nvPr/>
            </p:nvSpPr>
            <p:spPr bwMode="auto">
              <a:xfrm>
                <a:off x="4942" y="3850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29" name="Line 213"/>
              <p:cNvSpPr>
                <a:spLocks noChangeShapeType="1"/>
              </p:cNvSpPr>
              <p:nvPr/>
            </p:nvSpPr>
            <p:spPr bwMode="auto">
              <a:xfrm>
                <a:off x="4955" y="3856"/>
                <a:ext cx="13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30" name="Line 214"/>
              <p:cNvSpPr>
                <a:spLocks noChangeShapeType="1"/>
              </p:cNvSpPr>
              <p:nvPr/>
            </p:nvSpPr>
            <p:spPr bwMode="auto">
              <a:xfrm>
                <a:off x="4968" y="3863"/>
                <a:ext cx="19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31" name="Line 215"/>
              <p:cNvSpPr>
                <a:spLocks noChangeShapeType="1"/>
              </p:cNvSpPr>
              <p:nvPr/>
            </p:nvSpPr>
            <p:spPr bwMode="auto">
              <a:xfrm>
                <a:off x="4987" y="3869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32" name="Line 216"/>
              <p:cNvSpPr>
                <a:spLocks noChangeShapeType="1"/>
              </p:cNvSpPr>
              <p:nvPr/>
            </p:nvSpPr>
            <p:spPr bwMode="auto">
              <a:xfrm>
                <a:off x="5000" y="3875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33" name="Line 217"/>
              <p:cNvSpPr>
                <a:spLocks noChangeShapeType="1"/>
              </p:cNvSpPr>
              <p:nvPr/>
            </p:nvSpPr>
            <p:spPr bwMode="auto">
              <a:xfrm>
                <a:off x="5013" y="3875"/>
                <a:ext cx="13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34" name="Line 218"/>
              <p:cNvSpPr>
                <a:spLocks noChangeShapeType="1"/>
              </p:cNvSpPr>
              <p:nvPr/>
            </p:nvSpPr>
            <p:spPr bwMode="auto">
              <a:xfrm>
                <a:off x="5026" y="3882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35" name="Line 219"/>
              <p:cNvSpPr>
                <a:spLocks noChangeShapeType="1"/>
              </p:cNvSpPr>
              <p:nvPr/>
            </p:nvSpPr>
            <p:spPr bwMode="auto">
              <a:xfrm>
                <a:off x="5045" y="3882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36" name="Line 220"/>
              <p:cNvSpPr>
                <a:spLocks noChangeShapeType="1"/>
              </p:cNvSpPr>
              <p:nvPr/>
            </p:nvSpPr>
            <p:spPr bwMode="auto">
              <a:xfrm>
                <a:off x="5058" y="3888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37" name="Line 221"/>
              <p:cNvSpPr>
                <a:spLocks noChangeShapeType="1"/>
              </p:cNvSpPr>
              <p:nvPr/>
            </p:nvSpPr>
            <p:spPr bwMode="auto">
              <a:xfrm>
                <a:off x="5071" y="3888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38" name="Line 222"/>
              <p:cNvSpPr>
                <a:spLocks noChangeShapeType="1"/>
              </p:cNvSpPr>
              <p:nvPr/>
            </p:nvSpPr>
            <p:spPr bwMode="auto">
              <a:xfrm>
                <a:off x="5084" y="3888"/>
                <a:ext cx="19" cy="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39" name="Line 223"/>
              <p:cNvSpPr>
                <a:spLocks noChangeShapeType="1"/>
              </p:cNvSpPr>
              <p:nvPr/>
            </p:nvSpPr>
            <p:spPr bwMode="auto">
              <a:xfrm>
                <a:off x="5103" y="3895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40" name="Line 224"/>
              <p:cNvSpPr>
                <a:spLocks noChangeShapeType="1"/>
              </p:cNvSpPr>
              <p:nvPr/>
            </p:nvSpPr>
            <p:spPr bwMode="auto">
              <a:xfrm>
                <a:off x="5116" y="3895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41" name="Line 225"/>
              <p:cNvSpPr>
                <a:spLocks noChangeShapeType="1"/>
              </p:cNvSpPr>
              <p:nvPr/>
            </p:nvSpPr>
            <p:spPr bwMode="auto">
              <a:xfrm>
                <a:off x="5129" y="3895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42" name="Line 226"/>
              <p:cNvSpPr>
                <a:spLocks noChangeShapeType="1"/>
              </p:cNvSpPr>
              <p:nvPr/>
            </p:nvSpPr>
            <p:spPr bwMode="auto">
              <a:xfrm>
                <a:off x="5142" y="3895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43" name="Line 227"/>
              <p:cNvSpPr>
                <a:spLocks noChangeShapeType="1"/>
              </p:cNvSpPr>
              <p:nvPr/>
            </p:nvSpPr>
            <p:spPr bwMode="auto">
              <a:xfrm>
                <a:off x="5161" y="3895"/>
                <a:ext cx="13" cy="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44" name="Line 228"/>
              <p:cNvSpPr>
                <a:spLocks noChangeShapeType="1"/>
              </p:cNvSpPr>
              <p:nvPr/>
            </p:nvSpPr>
            <p:spPr bwMode="auto">
              <a:xfrm>
                <a:off x="5174" y="3901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45" name="Line 229"/>
              <p:cNvSpPr>
                <a:spLocks noChangeShapeType="1"/>
              </p:cNvSpPr>
              <p:nvPr/>
            </p:nvSpPr>
            <p:spPr bwMode="auto">
              <a:xfrm>
                <a:off x="5187" y="3901"/>
                <a:ext cx="13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3046" name="Text Box 230"/>
            <p:cNvSpPr txBox="1">
              <a:spLocks noChangeArrowheads="1"/>
            </p:cNvSpPr>
            <p:nvPr/>
          </p:nvSpPr>
          <p:spPr bwMode="auto">
            <a:xfrm>
              <a:off x="4295" y="3450"/>
              <a:ext cx="1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k-SK" sz="1800">
                  <a:solidFill>
                    <a:srgbClr val="0000FF"/>
                  </a:solidFill>
                  <a:latin typeface="Arial Narrow" pitchFamily="34" charset="0"/>
                </a:rPr>
                <a:t>n</a:t>
              </a:r>
            </a:p>
          </p:txBody>
        </p:sp>
      </p:grpSp>
      <p:grpSp>
        <p:nvGrpSpPr>
          <p:cNvPr id="163047" name="Group 231"/>
          <p:cNvGrpSpPr>
            <a:grpSpLocks/>
          </p:cNvGrpSpPr>
          <p:nvPr/>
        </p:nvGrpSpPr>
        <p:grpSpPr bwMode="auto">
          <a:xfrm>
            <a:off x="436563" y="5600700"/>
            <a:ext cx="3743325" cy="668338"/>
            <a:chOff x="3307" y="3482"/>
            <a:chExt cx="2177" cy="421"/>
          </a:xfrm>
        </p:grpSpPr>
        <p:grpSp>
          <p:nvGrpSpPr>
            <p:cNvPr id="163048" name="Group 232"/>
            <p:cNvGrpSpPr>
              <a:grpSpLocks/>
            </p:cNvGrpSpPr>
            <p:nvPr/>
          </p:nvGrpSpPr>
          <p:grpSpPr bwMode="auto">
            <a:xfrm>
              <a:off x="3307" y="3578"/>
              <a:ext cx="2177" cy="325"/>
              <a:chOff x="3403" y="2100"/>
              <a:chExt cx="2177" cy="650"/>
            </a:xfrm>
          </p:grpSpPr>
          <p:sp>
            <p:nvSpPr>
              <p:cNvPr id="163049" name="Line 233"/>
              <p:cNvSpPr>
                <a:spLocks noChangeShapeType="1"/>
              </p:cNvSpPr>
              <p:nvPr/>
            </p:nvSpPr>
            <p:spPr bwMode="auto">
              <a:xfrm>
                <a:off x="3403" y="2749"/>
                <a:ext cx="2177" cy="1"/>
              </a:xfrm>
              <a:prstGeom prst="line">
                <a:avLst/>
              </a:prstGeom>
              <a:noFill/>
              <a:ln w="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50" name="Line 234"/>
              <p:cNvSpPr>
                <a:spLocks noChangeShapeType="1"/>
              </p:cNvSpPr>
              <p:nvPr/>
            </p:nvSpPr>
            <p:spPr bwMode="auto">
              <a:xfrm>
                <a:off x="3403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51" name="Line 235"/>
              <p:cNvSpPr>
                <a:spLocks noChangeShapeType="1"/>
              </p:cNvSpPr>
              <p:nvPr/>
            </p:nvSpPr>
            <p:spPr bwMode="auto">
              <a:xfrm>
                <a:off x="3422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52" name="Line 236"/>
              <p:cNvSpPr>
                <a:spLocks noChangeShapeType="1"/>
              </p:cNvSpPr>
              <p:nvPr/>
            </p:nvSpPr>
            <p:spPr bwMode="auto">
              <a:xfrm>
                <a:off x="3448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53" name="Line 237"/>
              <p:cNvSpPr>
                <a:spLocks noChangeShapeType="1"/>
              </p:cNvSpPr>
              <p:nvPr/>
            </p:nvSpPr>
            <p:spPr bwMode="auto">
              <a:xfrm>
                <a:off x="3467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54" name="Line 238"/>
              <p:cNvSpPr>
                <a:spLocks noChangeShapeType="1"/>
              </p:cNvSpPr>
              <p:nvPr/>
            </p:nvSpPr>
            <p:spPr bwMode="auto">
              <a:xfrm>
                <a:off x="3493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55" name="Line 239"/>
              <p:cNvSpPr>
                <a:spLocks noChangeShapeType="1"/>
              </p:cNvSpPr>
              <p:nvPr/>
            </p:nvSpPr>
            <p:spPr bwMode="auto">
              <a:xfrm>
                <a:off x="3512" y="2749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56" name="Line 240"/>
              <p:cNvSpPr>
                <a:spLocks noChangeShapeType="1"/>
              </p:cNvSpPr>
              <p:nvPr/>
            </p:nvSpPr>
            <p:spPr bwMode="auto">
              <a:xfrm>
                <a:off x="3532" y="2749"/>
                <a:ext cx="25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57" name="Line 241"/>
              <p:cNvSpPr>
                <a:spLocks noChangeShapeType="1"/>
              </p:cNvSpPr>
              <p:nvPr/>
            </p:nvSpPr>
            <p:spPr bwMode="auto">
              <a:xfrm>
                <a:off x="3557" y="2749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58" name="Line 242"/>
              <p:cNvSpPr>
                <a:spLocks noChangeShapeType="1"/>
              </p:cNvSpPr>
              <p:nvPr/>
            </p:nvSpPr>
            <p:spPr bwMode="auto">
              <a:xfrm>
                <a:off x="3577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59" name="Line 243"/>
              <p:cNvSpPr>
                <a:spLocks noChangeShapeType="1"/>
              </p:cNvSpPr>
              <p:nvPr/>
            </p:nvSpPr>
            <p:spPr bwMode="auto">
              <a:xfrm>
                <a:off x="3596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60" name="Line 244"/>
              <p:cNvSpPr>
                <a:spLocks noChangeShapeType="1"/>
              </p:cNvSpPr>
              <p:nvPr/>
            </p:nvSpPr>
            <p:spPr bwMode="auto">
              <a:xfrm>
                <a:off x="3622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61" name="Line 245"/>
              <p:cNvSpPr>
                <a:spLocks noChangeShapeType="1"/>
              </p:cNvSpPr>
              <p:nvPr/>
            </p:nvSpPr>
            <p:spPr bwMode="auto">
              <a:xfrm>
                <a:off x="3641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62" name="Line 246"/>
              <p:cNvSpPr>
                <a:spLocks noChangeShapeType="1"/>
              </p:cNvSpPr>
              <p:nvPr/>
            </p:nvSpPr>
            <p:spPr bwMode="auto">
              <a:xfrm>
                <a:off x="3667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63" name="Line 247"/>
              <p:cNvSpPr>
                <a:spLocks noChangeShapeType="1"/>
              </p:cNvSpPr>
              <p:nvPr/>
            </p:nvSpPr>
            <p:spPr bwMode="auto">
              <a:xfrm>
                <a:off x="3686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64" name="Line 248"/>
              <p:cNvSpPr>
                <a:spLocks noChangeShapeType="1"/>
              </p:cNvSpPr>
              <p:nvPr/>
            </p:nvSpPr>
            <p:spPr bwMode="auto">
              <a:xfrm>
                <a:off x="3705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65" name="Line 249"/>
              <p:cNvSpPr>
                <a:spLocks noChangeShapeType="1"/>
              </p:cNvSpPr>
              <p:nvPr/>
            </p:nvSpPr>
            <p:spPr bwMode="auto">
              <a:xfrm>
                <a:off x="3731" y="2749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66" name="Line 250"/>
              <p:cNvSpPr>
                <a:spLocks noChangeShapeType="1"/>
              </p:cNvSpPr>
              <p:nvPr/>
            </p:nvSpPr>
            <p:spPr bwMode="auto">
              <a:xfrm>
                <a:off x="3751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67" name="Line 251"/>
              <p:cNvSpPr>
                <a:spLocks noChangeShapeType="1"/>
              </p:cNvSpPr>
              <p:nvPr/>
            </p:nvSpPr>
            <p:spPr bwMode="auto">
              <a:xfrm>
                <a:off x="3770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68" name="Line 252"/>
              <p:cNvSpPr>
                <a:spLocks noChangeShapeType="1"/>
              </p:cNvSpPr>
              <p:nvPr/>
            </p:nvSpPr>
            <p:spPr bwMode="auto">
              <a:xfrm>
                <a:off x="3796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69" name="Line 253"/>
              <p:cNvSpPr>
                <a:spLocks noChangeShapeType="1"/>
              </p:cNvSpPr>
              <p:nvPr/>
            </p:nvSpPr>
            <p:spPr bwMode="auto">
              <a:xfrm>
                <a:off x="3815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70" name="Line 254"/>
              <p:cNvSpPr>
                <a:spLocks noChangeShapeType="1"/>
              </p:cNvSpPr>
              <p:nvPr/>
            </p:nvSpPr>
            <p:spPr bwMode="auto">
              <a:xfrm>
                <a:off x="3841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71" name="Line 255"/>
              <p:cNvSpPr>
                <a:spLocks noChangeShapeType="1"/>
              </p:cNvSpPr>
              <p:nvPr/>
            </p:nvSpPr>
            <p:spPr bwMode="auto">
              <a:xfrm flipV="1">
                <a:off x="3860" y="2743"/>
                <a:ext cx="19" cy="6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72" name="Line 256"/>
              <p:cNvSpPr>
                <a:spLocks noChangeShapeType="1"/>
              </p:cNvSpPr>
              <p:nvPr/>
            </p:nvSpPr>
            <p:spPr bwMode="auto">
              <a:xfrm>
                <a:off x="3879" y="2743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73" name="Line 257"/>
              <p:cNvSpPr>
                <a:spLocks noChangeShapeType="1"/>
              </p:cNvSpPr>
              <p:nvPr/>
            </p:nvSpPr>
            <p:spPr bwMode="auto">
              <a:xfrm flipV="1">
                <a:off x="3905" y="2736"/>
                <a:ext cx="19" cy="7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74" name="Line 258"/>
              <p:cNvSpPr>
                <a:spLocks noChangeShapeType="1"/>
              </p:cNvSpPr>
              <p:nvPr/>
            </p:nvSpPr>
            <p:spPr bwMode="auto">
              <a:xfrm>
                <a:off x="3924" y="2736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75" name="Line 259"/>
              <p:cNvSpPr>
                <a:spLocks noChangeShapeType="1"/>
              </p:cNvSpPr>
              <p:nvPr/>
            </p:nvSpPr>
            <p:spPr bwMode="auto">
              <a:xfrm flipV="1">
                <a:off x="3950" y="2730"/>
                <a:ext cx="20" cy="6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76" name="Line 260"/>
              <p:cNvSpPr>
                <a:spLocks noChangeShapeType="1"/>
              </p:cNvSpPr>
              <p:nvPr/>
            </p:nvSpPr>
            <p:spPr bwMode="auto">
              <a:xfrm flipV="1">
                <a:off x="3970" y="2717"/>
                <a:ext cx="19" cy="1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77" name="Line 261"/>
              <p:cNvSpPr>
                <a:spLocks noChangeShapeType="1"/>
              </p:cNvSpPr>
              <p:nvPr/>
            </p:nvSpPr>
            <p:spPr bwMode="auto">
              <a:xfrm flipV="1">
                <a:off x="3989" y="2704"/>
                <a:ext cx="26" cy="1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78" name="Line 262"/>
              <p:cNvSpPr>
                <a:spLocks noChangeShapeType="1"/>
              </p:cNvSpPr>
              <p:nvPr/>
            </p:nvSpPr>
            <p:spPr bwMode="auto">
              <a:xfrm flipV="1">
                <a:off x="4015" y="2685"/>
                <a:ext cx="19" cy="19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79" name="Line 263"/>
              <p:cNvSpPr>
                <a:spLocks noChangeShapeType="1"/>
              </p:cNvSpPr>
              <p:nvPr/>
            </p:nvSpPr>
            <p:spPr bwMode="auto">
              <a:xfrm flipV="1">
                <a:off x="4034" y="2659"/>
                <a:ext cx="19" cy="26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80" name="Line 264"/>
              <p:cNvSpPr>
                <a:spLocks noChangeShapeType="1"/>
              </p:cNvSpPr>
              <p:nvPr/>
            </p:nvSpPr>
            <p:spPr bwMode="auto">
              <a:xfrm flipV="1">
                <a:off x="4053" y="2634"/>
                <a:ext cx="26" cy="25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81" name="Line 265"/>
              <p:cNvSpPr>
                <a:spLocks noChangeShapeType="1"/>
              </p:cNvSpPr>
              <p:nvPr/>
            </p:nvSpPr>
            <p:spPr bwMode="auto">
              <a:xfrm flipV="1">
                <a:off x="4079" y="2595"/>
                <a:ext cx="19" cy="39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82" name="Line 266"/>
              <p:cNvSpPr>
                <a:spLocks noChangeShapeType="1"/>
              </p:cNvSpPr>
              <p:nvPr/>
            </p:nvSpPr>
            <p:spPr bwMode="auto">
              <a:xfrm flipV="1">
                <a:off x="4098" y="2556"/>
                <a:ext cx="26" cy="39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83" name="Line 267"/>
              <p:cNvSpPr>
                <a:spLocks noChangeShapeType="1"/>
              </p:cNvSpPr>
              <p:nvPr/>
            </p:nvSpPr>
            <p:spPr bwMode="auto">
              <a:xfrm flipV="1">
                <a:off x="4124" y="2505"/>
                <a:ext cx="19" cy="5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84" name="Line 268"/>
              <p:cNvSpPr>
                <a:spLocks noChangeShapeType="1"/>
              </p:cNvSpPr>
              <p:nvPr/>
            </p:nvSpPr>
            <p:spPr bwMode="auto">
              <a:xfrm flipV="1">
                <a:off x="4143" y="2454"/>
                <a:ext cx="20" cy="5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85" name="Line 269"/>
              <p:cNvSpPr>
                <a:spLocks noChangeShapeType="1"/>
              </p:cNvSpPr>
              <p:nvPr/>
            </p:nvSpPr>
            <p:spPr bwMode="auto">
              <a:xfrm flipV="1">
                <a:off x="4163" y="2396"/>
                <a:ext cx="26" cy="58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86" name="Line 270"/>
              <p:cNvSpPr>
                <a:spLocks noChangeShapeType="1"/>
              </p:cNvSpPr>
              <p:nvPr/>
            </p:nvSpPr>
            <p:spPr bwMode="auto">
              <a:xfrm flipV="1">
                <a:off x="4189" y="2338"/>
                <a:ext cx="19" cy="58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87" name="Line 271"/>
              <p:cNvSpPr>
                <a:spLocks noChangeShapeType="1"/>
              </p:cNvSpPr>
              <p:nvPr/>
            </p:nvSpPr>
            <p:spPr bwMode="auto">
              <a:xfrm flipV="1">
                <a:off x="4208" y="2280"/>
                <a:ext cx="19" cy="58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88" name="Line 272"/>
              <p:cNvSpPr>
                <a:spLocks noChangeShapeType="1"/>
              </p:cNvSpPr>
              <p:nvPr/>
            </p:nvSpPr>
            <p:spPr bwMode="auto">
              <a:xfrm flipV="1">
                <a:off x="4227" y="2222"/>
                <a:ext cx="26" cy="58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89" name="Line 273"/>
              <p:cNvSpPr>
                <a:spLocks noChangeShapeType="1"/>
              </p:cNvSpPr>
              <p:nvPr/>
            </p:nvSpPr>
            <p:spPr bwMode="auto">
              <a:xfrm flipV="1">
                <a:off x="4253" y="2177"/>
                <a:ext cx="19" cy="45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90" name="Line 274"/>
              <p:cNvSpPr>
                <a:spLocks noChangeShapeType="1"/>
              </p:cNvSpPr>
              <p:nvPr/>
            </p:nvSpPr>
            <p:spPr bwMode="auto">
              <a:xfrm flipV="1">
                <a:off x="4272" y="2139"/>
                <a:ext cx="26" cy="38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91" name="Line 275"/>
              <p:cNvSpPr>
                <a:spLocks noChangeShapeType="1"/>
              </p:cNvSpPr>
              <p:nvPr/>
            </p:nvSpPr>
            <p:spPr bwMode="auto">
              <a:xfrm flipV="1">
                <a:off x="4298" y="2113"/>
                <a:ext cx="19" cy="26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92" name="Line 276"/>
              <p:cNvSpPr>
                <a:spLocks noChangeShapeType="1"/>
              </p:cNvSpPr>
              <p:nvPr/>
            </p:nvSpPr>
            <p:spPr bwMode="auto">
              <a:xfrm flipV="1">
                <a:off x="4317" y="2100"/>
                <a:ext cx="20" cy="1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93" name="Line 277"/>
              <p:cNvSpPr>
                <a:spLocks noChangeShapeType="1"/>
              </p:cNvSpPr>
              <p:nvPr/>
            </p:nvSpPr>
            <p:spPr bwMode="auto">
              <a:xfrm>
                <a:off x="4337" y="2100"/>
                <a:ext cx="25" cy="7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94" name="Line 278"/>
              <p:cNvSpPr>
                <a:spLocks noChangeShapeType="1"/>
              </p:cNvSpPr>
              <p:nvPr/>
            </p:nvSpPr>
            <p:spPr bwMode="auto">
              <a:xfrm>
                <a:off x="4362" y="2107"/>
                <a:ext cx="20" cy="1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95" name="Line 279"/>
              <p:cNvSpPr>
                <a:spLocks noChangeShapeType="1"/>
              </p:cNvSpPr>
              <p:nvPr/>
            </p:nvSpPr>
            <p:spPr bwMode="auto">
              <a:xfrm>
                <a:off x="4382" y="2120"/>
                <a:ext cx="19" cy="32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96" name="Line 280"/>
              <p:cNvSpPr>
                <a:spLocks noChangeShapeType="1"/>
              </p:cNvSpPr>
              <p:nvPr/>
            </p:nvSpPr>
            <p:spPr bwMode="auto">
              <a:xfrm>
                <a:off x="4401" y="2152"/>
                <a:ext cx="26" cy="38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97" name="Line 281"/>
              <p:cNvSpPr>
                <a:spLocks noChangeShapeType="1"/>
              </p:cNvSpPr>
              <p:nvPr/>
            </p:nvSpPr>
            <p:spPr bwMode="auto">
              <a:xfrm>
                <a:off x="4427" y="2190"/>
                <a:ext cx="19" cy="52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98" name="Line 282"/>
              <p:cNvSpPr>
                <a:spLocks noChangeShapeType="1"/>
              </p:cNvSpPr>
              <p:nvPr/>
            </p:nvSpPr>
            <p:spPr bwMode="auto">
              <a:xfrm>
                <a:off x="4446" y="2242"/>
                <a:ext cx="26" cy="57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099" name="Line 283"/>
              <p:cNvSpPr>
                <a:spLocks noChangeShapeType="1"/>
              </p:cNvSpPr>
              <p:nvPr/>
            </p:nvSpPr>
            <p:spPr bwMode="auto">
              <a:xfrm>
                <a:off x="4472" y="2299"/>
                <a:ext cx="19" cy="58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00" name="Line 284"/>
              <p:cNvSpPr>
                <a:spLocks noChangeShapeType="1"/>
              </p:cNvSpPr>
              <p:nvPr/>
            </p:nvSpPr>
            <p:spPr bwMode="auto">
              <a:xfrm>
                <a:off x="4491" y="2357"/>
                <a:ext cx="20" cy="58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01" name="Line 285"/>
              <p:cNvSpPr>
                <a:spLocks noChangeShapeType="1"/>
              </p:cNvSpPr>
              <p:nvPr/>
            </p:nvSpPr>
            <p:spPr bwMode="auto">
              <a:xfrm>
                <a:off x="4511" y="2415"/>
                <a:ext cx="25" cy="58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02" name="Line 286"/>
              <p:cNvSpPr>
                <a:spLocks noChangeShapeType="1"/>
              </p:cNvSpPr>
              <p:nvPr/>
            </p:nvSpPr>
            <p:spPr bwMode="auto">
              <a:xfrm>
                <a:off x="4536" y="2473"/>
                <a:ext cx="20" cy="5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03" name="Line 287"/>
              <p:cNvSpPr>
                <a:spLocks noChangeShapeType="1"/>
              </p:cNvSpPr>
              <p:nvPr/>
            </p:nvSpPr>
            <p:spPr bwMode="auto">
              <a:xfrm>
                <a:off x="4556" y="2524"/>
                <a:ext cx="25" cy="45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04" name="Line 288"/>
              <p:cNvSpPr>
                <a:spLocks noChangeShapeType="1"/>
              </p:cNvSpPr>
              <p:nvPr/>
            </p:nvSpPr>
            <p:spPr bwMode="auto">
              <a:xfrm>
                <a:off x="4581" y="2569"/>
                <a:ext cx="20" cy="39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05" name="Line 289"/>
              <p:cNvSpPr>
                <a:spLocks noChangeShapeType="1"/>
              </p:cNvSpPr>
              <p:nvPr/>
            </p:nvSpPr>
            <p:spPr bwMode="auto">
              <a:xfrm>
                <a:off x="4601" y="2608"/>
                <a:ext cx="19" cy="32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06" name="Line 290"/>
              <p:cNvSpPr>
                <a:spLocks noChangeShapeType="1"/>
              </p:cNvSpPr>
              <p:nvPr/>
            </p:nvSpPr>
            <p:spPr bwMode="auto">
              <a:xfrm>
                <a:off x="4620" y="2640"/>
                <a:ext cx="26" cy="32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07" name="Line 291"/>
              <p:cNvSpPr>
                <a:spLocks noChangeShapeType="1"/>
              </p:cNvSpPr>
              <p:nvPr/>
            </p:nvSpPr>
            <p:spPr bwMode="auto">
              <a:xfrm>
                <a:off x="4646" y="2672"/>
                <a:ext cx="19" cy="19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08" name="Line 292"/>
              <p:cNvSpPr>
                <a:spLocks noChangeShapeType="1"/>
              </p:cNvSpPr>
              <p:nvPr/>
            </p:nvSpPr>
            <p:spPr bwMode="auto">
              <a:xfrm>
                <a:off x="4665" y="2691"/>
                <a:ext cx="19" cy="20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09" name="Line 293"/>
              <p:cNvSpPr>
                <a:spLocks noChangeShapeType="1"/>
              </p:cNvSpPr>
              <p:nvPr/>
            </p:nvSpPr>
            <p:spPr bwMode="auto">
              <a:xfrm>
                <a:off x="4684" y="2711"/>
                <a:ext cx="26" cy="12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10" name="Line 294"/>
              <p:cNvSpPr>
                <a:spLocks noChangeShapeType="1"/>
              </p:cNvSpPr>
              <p:nvPr/>
            </p:nvSpPr>
            <p:spPr bwMode="auto">
              <a:xfrm>
                <a:off x="4710" y="2723"/>
                <a:ext cx="20" cy="7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11" name="Line 295"/>
              <p:cNvSpPr>
                <a:spLocks noChangeShapeType="1"/>
              </p:cNvSpPr>
              <p:nvPr/>
            </p:nvSpPr>
            <p:spPr bwMode="auto">
              <a:xfrm>
                <a:off x="4730" y="2730"/>
                <a:ext cx="25" cy="6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12" name="Line 296"/>
              <p:cNvSpPr>
                <a:spLocks noChangeShapeType="1"/>
              </p:cNvSpPr>
              <p:nvPr/>
            </p:nvSpPr>
            <p:spPr bwMode="auto">
              <a:xfrm>
                <a:off x="4755" y="2736"/>
                <a:ext cx="20" cy="7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13" name="Line 297"/>
              <p:cNvSpPr>
                <a:spLocks noChangeShapeType="1"/>
              </p:cNvSpPr>
              <p:nvPr/>
            </p:nvSpPr>
            <p:spPr bwMode="auto">
              <a:xfrm>
                <a:off x="4775" y="2743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14" name="Line 298"/>
              <p:cNvSpPr>
                <a:spLocks noChangeShapeType="1"/>
              </p:cNvSpPr>
              <p:nvPr/>
            </p:nvSpPr>
            <p:spPr bwMode="auto">
              <a:xfrm>
                <a:off x="4794" y="2743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15" name="Line 299"/>
              <p:cNvSpPr>
                <a:spLocks noChangeShapeType="1"/>
              </p:cNvSpPr>
              <p:nvPr/>
            </p:nvSpPr>
            <p:spPr bwMode="auto">
              <a:xfrm>
                <a:off x="4820" y="2743"/>
                <a:ext cx="19" cy="6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16" name="Line 300"/>
              <p:cNvSpPr>
                <a:spLocks noChangeShapeType="1"/>
              </p:cNvSpPr>
              <p:nvPr/>
            </p:nvSpPr>
            <p:spPr bwMode="auto">
              <a:xfrm>
                <a:off x="4839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17" name="Line 301"/>
              <p:cNvSpPr>
                <a:spLocks noChangeShapeType="1"/>
              </p:cNvSpPr>
              <p:nvPr/>
            </p:nvSpPr>
            <p:spPr bwMode="auto">
              <a:xfrm>
                <a:off x="4858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18" name="Line 302"/>
              <p:cNvSpPr>
                <a:spLocks noChangeShapeType="1"/>
              </p:cNvSpPr>
              <p:nvPr/>
            </p:nvSpPr>
            <p:spPr bwMode="auto">
              <a:xfrm>
                <a:off x="4884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19" name="Line 303"/>
              <p:cNvSpPr>
                <a:spLocks noChangeShapeType="1"/>
              </p:cNvSpPr>
              <p:nvPr/>
            </p:nvSpPr>
            <p:spPr bwMode="auto">
              <a:xfrm>
                <a:off x="4903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20" name="Line 304"/>
              <p:cNvSpPr>
                <a:spLocks noChangeShapeType="1"/>
              </p:cNvSpPr>
              <p:nvPr/>
            </p:nvSpPr>
            <p:spPr bwMode="auto">
              <a:xfrm>
                <a:off x="4929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21" name="Line 305"/>
              <p:cNvSpPr>
                <a:spLocks noChangeShapeType="1"/>
              </p:cNvSpPr>
              <p:nvPr/>
            </p:nvSpPr>
            <p:spPr bwMode="auto">
              <a:xfrm>
                <a:off x="4948" y="2749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22" name="Line 306"/>
              <p:cNvSpPr>
                <a:spLocks noChangeShapeType="1"/>
              </p:cNvSpPr>
              <p:nvPr/>
            </p:nvSpPr>
            <p:spPr bwMode="auto">
              <a:xfrm>
                <a:off x="4968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23" name="Line 307"/>
              <p:cNvSpPr>
                <a:spLocks noChangeShapeType="1"/>
              </p:cNvSpPr>
              <p:nvPr/>
            </p:nvSpPr>
            <p:spPr bwMode="auto">
              <a:xfrm>
                <a:off x="4994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24" name="Line 308"/>
              <p:cNvSpPr>
                <a:spLocks noChangeShapeType="1"/>
              </p:cNvSpPr>
              <p:nvPr/>
            </p:nvSpPr>
            <p:spPr bwMode="auto">
              <a:xfrm>
                <a:off x="5013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25" name="Line 309"/>
              <p:cNvSpPr>
                <a:spLocks noChangeShapeType="1"/>
              </p:cNvSpPr>
              <p:nvPr/>
            </p:nvSpPr>
            <p:spPr bwMode="auto">
              <a:xfrm>
                <a:off x="5039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26" name="Line 310"/>
              <p:cNvSpPr>
                <a:spLocks noChangeShapeType="1"/>
              </p:cNvSpPr>
              <p:nvPr/>
            </p:nvSpPr>
            <p:spPr bwMode="auto">
              <a:xfrm>
                <a:off x="5058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27" name="Line 311"/>
              <p:cNvSpPr>
                <a:spLocks noChangeShapeType="1"/>
              </p:cNvSpPr>
              <p:nvPr/>
            </p:nvSpPr>
            <p:spPr bwMode="auto">
              <a:xfrm>
                <a:off x="5077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28" name="Line 312"/>
              <p:cNvSpPr>
                <a:spLocks noChangeShapeType="1"/>
              </p:cNvSpPr>
              <p:nvPr/>
            </p:nvSpPr>
            <p:spPr bwMode="auto">
              <a:xfrm>
                <a:off x="5103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29" name="Line 313"/>
              <p:cNvSpPr>
                <a:spLocks noChangeShapeType="1"/>
              </p:cNvSpPr>
              <p:nvPr/>
            </p:nvSpPr>
            <p:spPr bwMode="auto">
              <a:xfrm>
                <a:off x="5122" y="2749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30" name="Line 314"/>
              <p:cNvSpPr>
                <a:spLocks noChangeShapeType="1"/>
              </p:cNvSpPr>
              <p:nvPr/>
            </p:nvSpPr>
            <p:spPr bwMode="auto">
              <a:xfrm>
                <a:off x="5142" y="2749"/>
                <a:ext cx="25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31" name="Line 315"/>
              <p:cNvSpPr>
                <a:spLocks noChangeShapeType="1"/>
              </p:cNvSpPr>
              <p:nvPr/>
            </p:nvSpPr>
            <p:spPr bwMode="auto">
              <a:xfrm>
                <a:off x="5167" y="2749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32" name="Line 316"/>
              <p:cNvSpPr>
                <a:spLocks noChangeShapeType="1"/>
              </p:cNvSpPr>
              <p:nvPr/>
            </p:nvSpPr>
            <p:spPr bwMode="auto">
              <a:xfrm>
                <a:off x="5187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33" name="Line 317"/>
              <p:cNvSpPr>
                <a:spLocks noChangeShapeType="1"/>
              </p:cNvSpPr>
              <p:nvPr/>
            </p:nvSpPr>
            <p:spPr bwMode="auto">
              <a:xfrm>
                <a:off x="5213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34" name="Line 318"/>
              <p:cNvSpPr>
                <a:spLocks noChangeShapeType="1"/>
              </p:cNvSpPr>
              <p:nvPr/>
            </p:nvSpPr>
            <p:spPr bwMode="auto">
              <a:xfrm>
                <a:off x="5232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35" name="Line 319"/>
              <p:cNvSpPr>
                <a:spLocks noChangeShapeType="1"/>
              </p:cNvSpPr>
              <p:nvPr/>
            </p:nvSpPr>
            <p:spPr bwMode="auto">
              <a:xfrm>
                <a:off x="5251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36" name="Line 320"/>
              <p:cNvSpPr>
                <a:spLocks noChangeShapeType="1"/>
              </p:cNvSpPr>
              <p:nvPr/>
            </p:nvSpPr>
            <p:spPr bwMode="auto">
              <a:xfrm>
                <a:off x="5277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37" name="Line 321"/>
              <p:cNvSpPr>
                <a:spLocks noChangeShapeType="1"/>
              </p:cNvSpPr>
              <p:nvPr/>
            </p:nvSpPr>
            <p:spPr bwMode="auto">
              <a:xfrm>
                <a:off x="5296" y="2749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38" name="Line 322"/>
              <p:cNvSpPr>
                <a:spLocks noChangeShapeType="1"/>
              </p:cNvSpPr>
              <p:nvPr/>
            </p:nvSpPr>
            <p:spPr bwMode="auto">
              <a:xfrm>
                <a:off x="5316" y="2749"/>
                <a:ext cx="25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39" name="Line 323"/>
              <p:cNvSpPr>
                <a:spLocks noChangeShapeType="1"/>
              </p:cNvSpPr>
              <p:nvPr/>
            </p:nvSpPr>
            <p:spPr bwMode="auto">
              <a:xfrm>
                <a:off x="5341" y="2749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40" name="Line 324"/>
              <p:cNvSpPr>
                <a:spLocks noChangeShapeType="1"/>
              </p:cNvSpPr>
              <p:nvPr/>
            </p:nvSpPr>
            <p:spPr bwMode="auto">
              <a:xfrm>
                <a:off x="5361" y="2749"/>
                <a:ext cx="25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41" name="Line 325"/>
              <p:cNvSpPr>
                <a:spLocks noChangeShapeType="1"/>
              </p:cNvSpPr>
              <p:nvPr/>
            </p:nvSpPr>
            <p:spPr bwMode="auto">
              <a:xfrm>
                <a:off x="5386" y="2749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42" name="Line 326"/>
              <p:cNvSpPr>
                <a:spLocks noChangeShapeType="1"/>
              </p:cNvSpPr>
              <p:nvPr/>
            </p:nvSpPr>
            <p:spPr bwMode="auto">
              <a:xfrm>
                <a:off x="5406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43" name="Line 327"/>
              <p:cNvSpPr>
                <a:spLocks noChangeShapeType="1"/>
              </p:cNvSpPr>
              <p:nvPr/>
            </p:nvSpPr>
            <p:spPr bwMode="auto">
              <a:xfrm>
                <a:off x="5425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44" name="Line 328"/>
              <p:cNvSpPr>
                <a:spLocks noChangeShapeType="1"/>
              </p:cNvSpPr>
              <p:nvPr/>
            </p:nvSpPr>
            <p:spPr bwMode="auto">
              <a:xfrm>
                <a:off x="5451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45" name="Line 329"/>
              <p:cNvSpPr>
                <a:spLocks noChangeShapeType="1"/>
              </p:cNvSpPr>
              <p:nvPr/>
            </p:nvSpPr>
            <p:spPr bwMode="auto">
              <a:xfrm>
                <a:off x="5470" y="2749"/>
                <a:ext cx="19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46" name="Line 330"/>
              <p:cNvSpPr>
                <a:spLocks noChangeShapeType="1"/>
              </p:cNvSpPr>
              <p:nvPr/>
            </p:nvSpPr>
            <p:spPr bwMode="auto">
              <a:xfrm>
                <a:off x="5489" y="2749"/>
                <a:ext cx="26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47" name="Line 331"/>
              <p:cNvSpPr>
                <a:spLocks noChangeShapeType="1"/>
              </p:cNvSpPr>
              <p:nvPr/>
            </p:nvSpPr>
            <p:spPr bwMode="auto">
              <a:xfrm>
                <a:off x="5515" y="2749"/>
                <a:ext cx="20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48" name="Line 332"/>
              <p:cNvSpPr>
                <a:spLocks noChangeShapeType="1"/>
              </p:cNvSpPr>
              <p:nvPr/>
            </p:nvSpPr>
            <p:spPr bwMode="auto">
              <a:xfrm>
                <a:off x="5535" y="2749"/>
                <a:ext cx="25" cy="1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3149" name="Text Box 333"/>
            <p:cNvSpPr txBox="1">
              <a:spLocks noChangeArrowheads="1"/>
            </p:cNvSpPr>
            <p:nvPr/>
          </p:nvSpPr>
          <p:spPr bwMode="auto">
            <a:xfrm>
              <a:off x="4010" y="3482"/>
              <a:ext cx="1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k-SK" sz="1800">
                  <a:solidFill>
                    <a:srgbClr val="008000"/>
                  </a:solidFill>
                  <a:latin typeface="Arial Narrow" pitchFamily="34" charset="0"/>
                </a:rPr>
                <a:t>B</a:t>
              </a:r>
            </a:p>
          </p:txBody>
        </p:sp>
      </p:grpSp>
      <p:grpSp>
        <p:nvGrpSpPr>
          <p:cNvPr id="163150" name="Group 334"/>
          <p:cNvGrpSpPr>
            <a:grpSpLocks/>
          </p:cNvGrpSpPr>
          <p:nvPr/>
        </p:nvGrpSpPr>
        <p:grpSpPr bwMode="auto">
          <a:xfrm>
            <a:off x="468313" y="4826000"/>
            <a:ext cx="3744912" cy="1443038"/>
            <a:chOff x="745" y="3040"/>
            <a:chExt cx="2359" cy="909"/>
          </a:xfrm>
        </p:grpSpPr>
        <p:grpSp>
          <p:nvGrpSpPr>
            <p:cNvPr id="163151" name="Group 335"/>
            <p:cNvGrpSpPr>
              <a:grpSpLocks/>
            </p:cNvGrpSpPr>
            <p:nvPr/>
          </p:nvGrpSpPr>
          <p:grpSpPr bwMode="auto">
            <a:xfrm>
              <a:off x="745" y="3257"/>
              <a:ext cx="2359" cy="692"/>
              <a:chOff x="745" y="3257"/>
              <a:chExt cx="2359" cy="692"/>
            </a:xfrm>
          </p:grpSpPr>
          <p:sp>
            <p:nvSpPr>
              <p:cNvPr id="163152" name="Line 336"/>
              <p:cNvSpPr>
                <a:spLocks noChangeShapeType="1"/>
              </p:cNvSpPr>
              <p:nvPr/>
            </p:nvSpPr>
            <p:spPr bwMode="auto">
              <a:xfrm>
                <a:off x="745" y="3946"/>
                <a:ext cx="2359" cy="3"/>
              </a:xfrm>
              <a:prstGeom prst="line">
                <a:avLst/>
              </a:prstGeom>
              <a:noFill/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53" name="Line 337"/>
              <p:cNvSpPr>
                <a:spLocks noChangeShapeType="1"/>
              </p:cNvSpPr>
              <p:nvPr/>
            </p:nvSpPr>
            <p:spPr bwMode="auto">
              <a:xfrm flipV="1">
                <a:off x="745" y="3930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54" name="Line 338"/>
              <p:cNvSpPr>
                <a:spLocks noChangeShapeType="1"/>
              </p:cNvSpPr>
              <p:nvPr/>
            </p:nvSpPr>
            <p:spPr bwMode="auto">
              <a:xfrm>
                <a:off x="766" y="3930"/>
                <a:ext cx="28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55" name="Line 339"/>
              <p:cNvSpPr>
                <a:spLocks noChangeShapeType="1"/>
              </p:cNvSpPr>
              <p:nvPr/>
            </p:nvSpPr>
            <p:spPr bwMode="auto">
              <a:xfrm>
                <a:off x="794" y="3930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56" name="Line 340"/>
              <p:cNvSpPr>
                <a:spLocks noChangeShapeType="1"/>
              </p:cNvSpPr>
              <p:nvPr/>
            </p:nvSpPr>
            <p:spPr bwMode="auto">
              <a:xfrm>
                <a:off x="814" y="3930"/>
                <a:ext cx="2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57" name="Line 341"/>
              <p:cNvSpPr>
                <a:spLocks noChangeShapeType="1"/>
              </p:cNvSpPr>
              <p:nvPr/>
            </p:nvSpPr>
            <p:spPr bwMode="auto">
              <a:xfrm>
                <a:off x="843" y="3930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58" name="Line 342"/>
              <p:cNvSpPr>
                <a:spLocks noChangeShapeType="1"/>
              </p:cNvSpPr>
              <p:nvPr/>
            </p:nvSpPr>
            <p:spPr bwMode="auto">
              <a:xfrm>
                <a:off x="863" y="3930"/>
                <a:ext cx="22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59" name="Line 343"/>
              <p:cNvSpPr>
                <a:spLocks noChangeShapeType="1"/>
              </p:cNvSpPr>
              <p:nvPr/>
            </p:nvSpPr>
            <p:spPr bwMode="auto">
              <a:xfrm>
                <a:off x="885" y="3930"/>
                <a:ext cx="27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60" name="Line 344"/>
              <p:cNvSpPr>
                <a:spLocks noChangeShapeType="1"/>
              </p:cNvSpPr>
              <p:nvPr/>
            </p:nvSpPr>
            <p:spPr bwMode="auto">
              <a:xfrm flipV="1">
                <a:off x="912" y="3911"/>
                <a:ext cx="22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61" name="Line 345"/>
              <p:cNvSpPr>
                <a:spLocks noChangeShapeType="1"/>
              </p:cNvSpPr>
              <p:nvPr/>
            </p:nvSpPr>
            <p:spPr bwMode="auto">
              <a:xfrm>
                <a:off x="934" y="3911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62" name="Line 346"/>
              <p:cNvSpPr>
                <a:spLocks noChangeShapeType="1"/>
              </p:cNvSpPr>
              <p:nvPr/>
            </p:nvSpPr>
            <p:spPr bwMode="auto">
              <a:xfrm>
                <a:off x="954" y="3911"/>
                <a:ext cx="28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63" name="Line 347"/>
              <p:cNvSpPr>
                <a:spLocks noChangeShapeType="1"/>
              </p:cNvSpPr>
              <p:nvPr/>
            </p:nvSpPr>
            <p:spPr bwMode="auto">
              <a:xfrm flipV="1">
                <a:off x="982" y="3895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64" name="Line 348"/>
              <p:cNvSpPr>
                <a:spLocks noChangeShapeType="1"/>
              </p:cNvSpPr>
              <p:nvPr/>
            </p:nvSpPr>
            <p:spPr bwMode="auto">
              <a:xfrm>
                <a:off x="1003" y="3895"/>
                <a:ext cx="28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65" name="Line 349"/>
              <p:cNvSpPr>
                <a:spLocks noChangeShapeType="1"/>
              </p:cNvSpPr>
              <p:nvPr/>
            </p:nvSpPr>
            <p:spPr bwMode="auto">
              <a:xfrm>
                <a:off x="1031" y="3895"/>
                <a:ext cx="21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66" name="Line 350"/>
              <p:cNvSpPr>
                <a:spLocks noChangeShapeType="1"/>
              </p:cNvSpPr>
              <p:nvPr/>
            </p:nvSpPr>
            <p:spPr bwMode="auto">
              <a:xfrm flipV="1">
                <a:off x="1052" y="3877"/>
                <a:ext cx="20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67" name="Line 351"/>
              <p:cNvSpPr>
                <a:spLocks noChangeShapeType="1"/>
              </p:cNvSpPr>
              <p:nvPr/>
            </p:nvSpPr>
            <p:spPr bwMode="auto">
              <a:xfrm>
                <a:off x="1072" y="3877"/>
                <a:ext cx="28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68" name="Line 352"/>
              <p:cNvSpPr>
                <a:spLocks noChangeShapeType="1"/>
              </p:cNvSpPr>
              <p:nvPr/>
            </p:nvSpPr>
            <p:spPr bwMode="auto">
              <a:xfrm flipV="1">
                <a:off x="1100" y="3860"/>
                <a:ext cx="22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69" name="Line 353"/>
              <p:cNvSpPr>
                <a:spLocks noChangeShapeType="1"/>
              </p:cNvSpPr>
              <p:nvPr/>
            </p:nvSpPr>
            <p:spPr bwMode="auto">
              <a:xfrm flipV="1">
                <a:off x="1122" y="3844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70" name="Line 354"/>
              <p:cNvSpPr>
                <a:spLocks noChangeShapeType="1"/>
              </p:cNvSpPr>
              <p:nvPr/>
            </p:nvSpPr>
            <p:spPr bwMode="auto">
              <a:xfrm>
                <a:off x="1143" y="3844"/>
                <a:ext cx="28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71" name="Line 355"/>
              <p:cNvSpPr>
                <a:spLocks noChangeShapeType="1"/>
              </p:cNvSpPr>
              <p:nvPr/>
            </p:nvSpPr>
            <p:spPr bwMode="auto">
              <a:xfrm flipV="1">
                <a:off x="1171" y="3826"/>
                <a:ext cx="20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72" name="Line 356"/>
              <p:cNvSpPr>
                <a:spLocks noChangeShapeType="1"/>
              </p:cNvSpPr>
              <p:nvPr/>
            </p:nvSpPr>
            <p:spPr bwMode="auto">
              <a:xfrm flipV="1">
                <a:off x="1191" y="3809"/>
                <a:ext cx="29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73" name="Line 357"/>
              <p:cNvSpPr>
                <a:spLocks noChangeShapeType="1"/>
              </p:cNvSpPr>
              <p:nvPr/>
            </p:nvSpPr>
            <p:spPr bwMode="auto">
              <a:xfrm flipV="1">
                <a:off x="1220" y="3791"/>
                <a:ext cx="20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74" name="Line 358"/>
              <p:cNvSpPr>
                <a:spLocks noChangeShapeType="1"/>
              </p:cNvSpPr>
              <p:nvPr/>
            </p:nvSpPr>
            <p:spPr bwMode="auto">
              <a:xfrm flipV="1">
                <a:off x="1240" y="3775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75" name="Line 359"/>
              <p:cNvSpPr>
                <a:spLocks noChangeShapeType="1"/>
              </p:cNvSpPr>
              <p:nvPr/>
            </p:nvSpPr>
            <p:spPr bwMode="auto">
              <a:xfrm flipV="1">
                <a:off x="1261" y="3759"/>
                <a:ext cx="28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76" name="Line 360"/>
              <p:cNvSpPr>
                <a:spLocks noChangeShapeType="1"/>
              </p:cNvSpPr>
              <p:nvPr/>
            </p:nvSpPr>
            <p:spPr bwMode="auto">
              <a:xfrm flipV="1">
                <a:off x="1289" y="3740"/>
                <a:ext cx="21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77" name="Line 361"/>
              <p:cNvSpPr>
                <a:spLocks noChangeShapeType="1"/>
              </p:cNvSpPr>
              <p:nvPr/>
            </p:nvSpPr>
            <p:spPr bwMode="auto">
              <a:xfrm flipV="1">
                <a:off x="1310" y="3724"/>
                <a:ext cx="28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78" name="Line 362"/>
              <p:cNvSpPr>
                <a:spLocks noChangeShapeType="1"/>
              </p:cNvSpPr>
              <p:nvPr/>
            </p:nvSpPr>
            <p:spPr bwMode="auto">
              <a:xfrm flipV="1">
                <a:off x="1338" y="3705"/>
                <a:ext cx="21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79" name="Line 363"/>
              <p:cNvSpPr>
                <a:spLocks noChangeShapeType="1"/>
              </p:cNvSpPr>
              <p:nvPr/>
            </p:nvSpPr>
            <p:spPr bwMode="auto">
              <a:xfrm flipV="1">
                <a:off x="1359" y="3670"/>
                <a:ext cx="21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80" name="Line 364"/>
              <p:cNvSpPr>
                <a:spLocks noChangeShapeType="1"/>
              </p:cNvSpPr>
              <p:nvPr/>
            </p:nvSpPr>
            <p:spPr bwMode="auto">
              <a:xfrm flipV="1">
                <a:off x="1380" y="3654"/>
                <a:ext cx="28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81" name="Line 365"/>
              <p:cNvSpPr>
                <a:spLocks noChangeShapeType="1"/>
              </p:cNvSpPr>
              <p:nvPr/>
            </p:nvSpPr>
            <p:spPr bwMode="auto">
              <a:xfrm flipV="1">
                <a:off x="1408" y="3638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82" name="Line 366"/>
              <p:cNvSpPr>
                <a:spLocks noChangeShapeType="1"/>
              </p:cNvSpPr>
              <p:nvPr/>
            </p:nvSpPr>
            <p:spPr bwMode="auto">
              <a:xfrm flipV="1">
                <a:off x="1429" y="3603"/>
                <a:ext cx="20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83" name="Line 367"/>
              <p:cNvSpPr>
                <a:spLocks noChangeShapeType="1"/>
              </p:cNvSpPr>
              <p:nvPr/>
            </p:nvSpPr>
            <p:spPr bwMode="auto">
              <a:xfrm flipV="1">
                <a:off x="1449" y="3584"/>
                <a:ext cx="2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84" name="Line 368"/>
              <p:cNvSpPr>
                <a:spLocks noChangeShapeType="1"/>
              </p:cNvSpPr>
              <p:nvPr/>
            </p:nvSpPr>
            <p:spPr bwMode="auto">
              <a:xfrm flipV="1">
                <a:off x="1478" y="3549"/>
                <a:ext cx="20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85" name="Line 369"/>
              <p:cNvSpPr>
                <a:spLocks noChangeShapeType="1"/>
              </p:cNvSpPr>
              <p:nvPr/>
            </p:nvSpPr>
            <p:spPr bwMode="auto">
              <a:xfrm flipV="1">
                <a:off x="1498" y="3533"/>
                <a:ext cx="28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86" name="Line 370"/>
              <p:cNvSpPr>
                <a:spLocks noChangeShapeType="1"/>
              </p:cNvSpPr>
              <p:nvPr/>
            </p:nvSpPr>
            <p:spPr bwMode="auto">
              <a:xfrm flipV="1">
                <a:off x="1526" y="3517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87" name="Line 371"/>
              <p:cNvSpPr>
                <a:spLocks noChangeShapeType="1"/>
              </p:cNvSpPr>
              <p:nvPr/>
            </p:nvSpPr>
            <p:spPr bwMode="auto">
              <a:xfrm flipV="1">
                <a:off x="1547" y="3482"/>
                <a:ext cx="22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88" name="Line 372"/>
              <p:cNvSpPr>
                <a:spLocks noChangeShapeType="1"/>
              </p:cNvSpPr>
              <p:nvPr/>
            </p:nvSpPr>
            <p:spPr bwMode="auto">
              <a:xfrm flipV="1">
                <a:off x="1569" y="3464"/>
                <a:ext cx="28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89" name="Line 373"/>
              <p:cNvSpPr>
                <a:spLocks noChangeShapeType="1"/>
              </p:cNvSpPr>
              <p:nvPr/>
            </p:nvSpPr>
            <p:spPr bwMode="auto">
              <a:xfrm flipV="1">
                <a:off x="1597" y="3429"/>
                <a:ext cx="20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90" name="Line 374"/>
              <p:cNvSpPr>
                <a:spLocks noChangeShapeType="1"/>
              </p:cNvSpPr>
              <p:nvPr/>
            </p:nvSpPr>
            <p:spPr bwMode="auto">
              <a:xfrm flipV="1">
                <a:off x="1617" y="3413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91" name="Line 375"/>
              <p:cNvSpPr>
                <a:spLocks noChangeShapeType="1"/>
              </p:cNvSpPr>
              <p:nvPr/>
            </p:nvSpPr>
            <p:spPr bwMode="auto">
              <a:xfrm flipV="1">
                <a:off x="1638" y="3396"/>
                <a:ext cx="28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92" name="Line 376"/>
              <p:cNvSpPr>
                <a:spLocks noChangeShapeType="1"/>
              </p:cNvSpPr>
              <p:nvPr/>
            </p:nvSpPr>
            <p:spPr bwMode="auto">
              <a:xfrm flipV="1">
                <a:off x="1666" y="3362"/>
                <a:ext cx="21" cy="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93" name="Line 377"/>
              <p:cNvSpPr>
                <a:spLocks noChangeShapeType="1"/>
              </p:cNvSpPr>
              <p:nvPr/>
            </p:nvSpPr>
            <p:spPr bwMode="auto">
              <a:xfrm flipV="1">
                <a:off x="1687" y="3343"/>
                <a:ext cx="28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94" name="Line 378"/>
              <p:cNvSpPr>
                <a:spLocks noChangeShapeType="1"/>
              </p:cNvSpPr>
              <p:nvPr/>
            </p:nvSpPr>
            <p:spPr bwMode="auto">
              <a:xfrm flipV="1">
                <a:off x="1715" y="3327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95" name="Line 379"/>
              <p:cNvSpPr>
                <a:spLocks noChangeShapeType="1"/>
              </p:cNvSpPr>
              <p:nvPr/>
            </p:nvSpPr>
            <p:spPr bwMode="auto">
              <a:xfrm flipV="1">
                <a:off x="1735" y="3308"/>
                <a:ext cx="22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96" name="Line 380"/>
              <p:cNvSpPr>
                <a:spLocks noChangeShapeType="1"/>
              </p:cNvSpPr>
              <p:nvPr/>
            </p:nvSpPr>
            <p:spPr bwMode="auto">
              <a:xfrm flipV="1">
                <a:off x="1757" y="3292"/>
                <a:ext cx="27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97" name="Line 381"/>
              <p:cNvSpPr>
                <a:spLocks noChangeShapeType="1"/>
              </p:cNvSpPr>
              <p:nvPr/>
            </p:nvSpPr>
            <p:spPr bwMode="auto">
              <a:xfrm flipV="1">
                <a:off x="1784" y="3276"/>
                <a:ext cx="22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98" name="Line 382"/>
              <p:cNvSpPr>
                <a:spLocks noChangeShapeType="1"/>
              </p:cNvSpPr>
              <p:nvPr/>
            </p:nvSpPr>
            <p:spPr bwMode="auto">
              <a:xfrm>
                <a:off x="1806" y="3276"/>
                <a:ext cx="20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199" name="Line 383"/>
              <p:cNvSpPr>
                <a:spLocks noChangeShapeType="1"/>
              </p:cNvSpPr>
              <p:nvPr/>
            </p:nvSpPr>
            <p:spPr bwMode="auto">
              <a:xfrm flipV="1">
                <a:off x="1826" y="3257"/>
                <a:ext cx="2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00" name="Line 384"/>
              <p:cNvSpPr>
                <a:spLocks noChangeShapeType="1"/>
              </p:cNvSpPr>
              <p:nvPr/>
            </p:nvSpPr>
            <p:spPr bwMode="auto">
              <a:xfrm>
                <a:off x="1855" y="3257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01" name="Line 385"/>
              <p:cNvSpPr>
                <a:spLocks noChangeShapeType="1"/>
              </p:cNvSpPr>
              <p:nvPr/>
            </p:nvSpPr>
            <p:spPr bwMode="auto">
              <a:xfrm>
                <a:off x="1875" y="3257"/>
                <a:ext cx="28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02" name="Line 386"/>
              <p:cNvSpPr>
                <a:spLocks noChangeShapeType="1"/>
              </p:cNvSpPr>
              <p:nvPr/>
            </p:nvSpPr>
            <p:spPr bwMode="auto">
              <a:xfrm>
                <a:off x="1903" y="3257"/>
                <a:ext cx="21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03" name="Line 387"/>
              <p:cNvSpPr>
                <a:spLocks noChangeShapeType="1"/>
              </p:cNvSpPr>
              <p:nvPr/>
            </p:nvSpPr>
            <p:spPr bwMode="auto">
              <a:xfrm>
                <a:off x="1924" y="3257"/>
                <a:ext cx="22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04" name="Line 388"/>
              <p:cNvSpPr>
                <a:spLocks noChangeShapeType="1"/>
              </p:cNvSpPr>
              <p:nvPr/>
            </p:nvSpPr>
            <p:spPr bwMode="auto">
              <a:xfrm>
                <a:off x="1946" y="3257"/>
                <a:ext cx="27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05" name="Line 389"/>
              <p:cNvSpPr>
                <a:spLocks noChangeShapeType="1"/>
              </p:cNvSpPr>
              <p:nvPr/>
            </p:nvSpPr>
            <p:spPr bwMode="auto">
              <a:xfrm>
                <a:off x="1973" y="3257"/>
                <a:ext cx="21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06" name="Line 390"/>
              <p:cNvSpPr>
                <a:spLocks noChangeShapeType="1"/>
              </p:cNvSpPr>
              <p:nvPr/>
            </p:nvSpPr>
            <p:spPr bwMode="auto">
              <a:xfrm>
                <a:off x="1994" y="3257"/>
                <a:ext cx="27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07" name="Line 391"/>
              <p:cNvSpPr>
                <a:spLocks noChangeShapeType="1"/>
              </p:cNvSpPr>
              <p:nvPr/>
            </p:nvSpPr>
            <p:spPr bwMode="auto">
              <a:xfrm>
                <a:off x="2021" y="3276"/>
                <a:ext cx="22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08" name="Line 392"/>
              <p:cNvSpPr>
                <a:spLocks noChangeShapeType="1"/>
              </p:cNvSpPr>
              <p:nvPr/>
            </p:nvSpPr>
            <p:spPr bwMode="auto">
              <a:xfrm>
                <a:off x="2043" y="3276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09" name="Line 393"/>
              <p:cNvSpPr>
                <a:spLocks noChangeShapeType="1"/>
              </p:cNvSpPr>
              <p:nvPr/>
            </p:nvSpPr>
            <p:spPr bwMode="auto">
              <a:xfrm>
                <a:off x="2064" y="3292"/>
                <a:ext cx="28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10" name="Line 394"/>
              <p:cNvSpPr>
                <a:spLocks noChangeShapeType="1"/>
              </p:cNvSpPr>
              <p:nvPr/>
            </p:nvSpPr>
            <p:spPr bwMode="auto">
              <a:xfrm>
                <a:off x="2092" y="3308"/>
                <a:ext cx="21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11" name="Line 395"/>
              <p:cNvSpPr>
                <a:spLocks noChangeShapeType="1"/>
              </p:cNvSpPr>
              <p:nvPr/>
            </p:nvSpPr>
            <p:spPr bwMode="auto">
              <a:xfrm>
                <a:off x="2113" y="3327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12" name="Line 396"/>
              <p:cNvSpPr>
                <a:spLocks noChangeShapeType="1"/>
              </p:cNvSpPr>
              <p:nvPr/>
            </p:nvSpPr>
            <p:spPr bwMode="auto">
              <a:xfrm>
                <a:off x="2133" y="3343"/>
                <a:ext cx="28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13" name="Line 397"/>
              <p:cNvSpPr>
                <a:spLocks noChangeShapeType="1"/>
              </p:cNvSpPr>
              <p:nvPr/>
            </p:nvSpPr>
            <p:spPr bwMode="auto">
              <a:xfrm>
                <a:off x="2161" y="3362"/>
                <a:ext cx="22" cy="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14" name="Line 398"/>
              <p:cNvSpPr>
                <a:spLocks noChangeShapeType="1"/>
              </p:cNvSpPr>
              <p:nvPr/>
            </p:nvSpPr>
            <p:spPr bwMode="auto">
              <a:xfrm>
                <a:off x="2183" y="3396"/>
                <a:ext cx="27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15" name="Line 399"/>
              <p:cNvSpPr>
                <a:spLocks noChangeShapeType="1"/>
              </p:cNvSpPr>
              <p:nvPr/>
            </p:nvSpPr>
            <p:spPr bwMode="auto">
              <a:xfrm>
                <a:off x="2210" y="3413"/>
                <a:ext cx="22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16" name="Line 400"/>
              <p:cNvSpPr>
                <a:spLocks noChangeShapeType="1"/>
              </p:cNvSpPr>
              <p:nvPr/>
            </p:nvSpPr>
            <p:spPr bwMode="auto">
              <a:xfrm>
                <a:off x="2232" y="3429"/>
                <a:ext cx="20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17" name="Line 401"/>
              <p:cNvSpPr>
                <a:spLocks noChangeShapeType="1"/>
              </p:cNvSpPr>
              <p:nvPr/>
            </p:nvSpPr>
            <p:spPr bwMode="auto">
              <a:xfrm>
                <a:off x="2252" y="3464"/>
                <a:ext cx="28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18" name="Line 402"/>
              <p:cNvSpPr>
                <a:spLocks noChangeShapeType="1"/>
              </p:cNvSpPr>
              <p:nvPr/>
            </p:nvSpPr>
            <p:spPr bwMode="auto">
              <a:xfrm>
                <a:off x="2280" y="3482"/>
                <a:ext cx="21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19" name="Line 403"/>
              <p:cNvSpPr>
                <a:spLocks noChangeShapeType="1"/>
              </p:cNvSpPr>
              <p:nvPr/>
            </p:nvSpPr>
            <p:spPr bwMode="auto">
              <a:xfrm>
                <a:off x="2301" y="3517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20" name="Line 404"/>
              <p:cNvSpPr>
                <a:spLocks noChangeShapeType="1"/>
              </p:cNvSpPr>
              <p:nvPr/>
            </p:nvSpPr>
            <p:spPr bwMode="auto">
              <a:xfrm>
                <a:off x="2322" y="3533"/>
                <a:ext cx="28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21" name="Line 405"/>
              <p:cNvSpPr>
                <a:spLocks noChangeShapeType="1"/>
              </p:cNvSpPr>
              <p:nvPr/>
            </p:nvSpPr>
            <p:spPr bwMode="auto">
              <a:xfrm>
                <a:off x="2350" y="3549"/>
                <a:ext cx="20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22" name="Line 406"/>
              <p:cNvSpPr>
                <a:spLocks noChangeShapeType="1"/>
              </p:cNvSpPr>
              <p:nvPr/>
            </p:nvSpPr>
            <p:spPr bwMode="auto">
              <a:xfrm>
                <a:off x="2370" y="3584"/>
                <a:ext cx="2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23" name="Line 407"/>
              <p:cNvSpPr>
                <a:spLocks noChangeShapeType="1"/>
              </p:cNvSpPr>
              <p:nvPr/>
            </p:nvSpPr>
            <p:spPr bwMode="auto">
              <a:xfrm>
                <a:off x="2399" y="3603"/>
                <a:ext cx="20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24" name="Line 408"/>
              <p:cNvSpPr>
                <a:spLocks noChangeShapeType="1"/>
              </p:cNvSpPr>
              <p:nvPr/>
            </p:nvSpPr>
            <p:spPr bwMode="auto">
              <a:xfrm>
                <a:off x="2419" y="3638"/>
                <a:ext cx="22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25" name="Line 409"/>
              <p:cNvSpPr>
                <a:spLocks noChangeShapeType="1"/>
              </p:cNvSpPr>
              <p:nvPr/>
            </p:nvSpPr>
            <p:spPr bwMode="auto">
              <a:xfrm>
                <a:off x="2441" y="3654"/>
                <a:ext cx="28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26" name="Line 410"/>
              <p:cNvSpPr>
                <a:spLocks noChangeShapeType="1"/>
              </p:cNvSpPr>
              <p:nvPr/>
            </p:nvSpPr>
            <p:spPr bwMode="auto">
              <a:xfrm>
                <a:off x="2469" y="3670"/>
                <a:ext cx="21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27" name="Line 411"/>
              <p:cNvSpPr>
                <a:spLocks noChangeShapeType="1"/>
              </p:cNvSpPr>
              <p:nvPr/>
            </p:nvSpPr>
            <p:spPr bwMode="auto">
              <a:xfrm>
                <a:off x="2490" y="3705"/>
                <a:ext cx="28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28" name="Line 412"/>
              <p:cNvSpPr>
                <a:spLocks noChangeShapeType="1"/>
              </p:cNvSpPr>
              <p:nvPr/>
            </p:nvSpPr>
            <p:spPr bwMode="auto">
              <a:xfrm>
                <a:off x="2518" y="3724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29" name="Line 413"/>
              <p:cNvSpPr>
                <a:spLocks noChangeShapeType="1"/>
              </p:cNvSpPr>
              <p:nvPr/>
            </p:nvSpPr>
            <p:spPr bwMode="auto">
              <a:xfrm>
                <a:off x="2538" y="3740"/>
                <a:ext cx="21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30" name="Line 414"/>
              <p:cNvSpPr>
                <a:spLocks noChangeShapeType="1"/>
              </p:cNvSpPr>
              <p:nvPr/>
            </p:nvSpPr>
            <p:spPr bwMode="auto">
              <a:xfrm>
                <a:off x="2559" y="3759"/>
                <a:ext cx="28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31" name="Line 415"/>
              <p:cNvSpPr>
                <a:spLocks noChangeShapeType="1"/>
              </p:cNvSpPr>
              <p:nvPr/>
            </p:nvSpPr>
            <p:spPr bwMode="auto">
              <a:xfrm>
                <a:off x="2587" y="3775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32" name="Line 416"/>
              <p:cNvSpPr>
                <a:spLocks noChangeShapeType="1"/>
              </p:cNvSpPr>
              <p:nvPr/>
            </p:nvSpPr>
            <p:spPr bwMode="auto">
              <a:xfrm>
                <a:off x="2608" y="3791"/>
                <a:ext cx="21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33" name="Line 417"/>
              <p:cNvSpPr>
                <a:spLocks noChangeShapeType="1"/>
              </p:cNvSpPr>
              <p:nvPr/>
            </p:nvSpPr>
            <p:spPr bwMode="auto">
              <a:xfrm>
                <a:off x="2629" y="3809"/>
                <a:ext cx="27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34" name="Line 418"/>
              <p:cNvSpPr>
                <a:spLocks noChangeShapeType="1"/>
              </p:cNvSpPr>
              <p:nvPr/>
            </p:nvSpPr>
            <p:spPr bwMode="auto">
              <a:xfrm>
                <a:off x="2656" y="3826"/>
                <a:ext cx="22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35" name="Line 419"/>
              <p:cNvSpPr>
                <a:spLocks noChangeShapeType="1"/>
              </p:cNvSpPr>
              <p:nvPr/>
            </p:nvSpPr>
            <p:spPr bwMode="auto">
              <a:xfrm>
                <a:off x="2678" y="3844"/>
                <a:ext cx="28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36" name="Line 420"/>
              <p:cNvSpPr>
                <a:spLocks noChangeShapeType="1"/>
              </p:cNvSpPr>
              <p:nvPr/>
            </p:nvSpPr>
            <p:spPr bwMode="auto">
              <a:xfrm>
                <a:off x="2706" y="3844"/>
                <a:ext cx="21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37" name="Line 421"/>
              <p:cNvSpPr>
                <a:spLocks noChangeShapeType="1"/>
              </p:cNvSpPr>
              <p:nvPr/>
            </p:nvSpPr>
            <p:spPr bwMode="auto">
              <a:xfrm>
                <a:off x="2727" y="3860"/>
                <a:ext cx="20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38" name="Line 422"/>
              <p:cNvSpPr>
                <a:spLocks noChangeShapeType="1"/>
              </p:cNvSpPr>
              <p:nvPr/>
            </p:nvSpPr>
            <p:spPr bwMode="auto">
              <a:xfrm>
                <a:off x="2747" y="3877"/>
                <a:ext cx="29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39" name="Line 423"/>
              <p:cNvSpPr>
                <a:spLocks noChangeShapeType="1"/>
              </p:cNvSpPr>
              <p:nvPr/>
            </p:nvSpPr>
            <p:spPr bwMode="auto">
              <a:xfrm>
                <a:off x="2776" y="3877"/>
                <a:ext cx="20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40" name="Line 424"/>
              <p:cNvSpPr>
                <a:spLocks noChangeShapeType="1"/>
              </p:cNvSpPr>
              <p:nvPr/>
            </p:nvSpPr>
            <p:spPr bwMode="auto">
              <a:xfrm>
                <a:off x="2796" y="3895"/>
                <a:ext cx="22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41" name="Line 425"/>
              <p:cNvSpPr>
                <a:spLocks noChangeShapeType="1"/>
              </p:cNvSpPr>
              <p:nvPr/>
            </p:nvSpPr>
            <p:spPr bwMode="auto">
              <a:xfrm>
                <a:off x="2818" y="3895"/>
                <a:ext cx="27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42" name="Line 426"/>
              <p:cNvSpPr>
                <a:spLocks noChangeShapeType="1"/>
              </p:cNvSpPr>
              <p:nvPr/>
            </p:nvSpPr>
            <p:spPr bwMode="auto">
              <a:xfrm>
                <a:off x="2845" y="3895"/>
                <a:ext cx="22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43" name="Line 427"/>
              <p:cNvSpPr>
                <a:spLocks noChangeShapeType="1"/>
              </p:cNvSpPr>
              <p:nvPr/>
            </p:nvSpPr>
            <p:spPr bwMode="auto">
              <a:xfrm>
                <a:off x="2867" y="3911"/>
                <a:ext cx="27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44" name="Line 428"/>
              <p:cNvSpPr>
                <a:spLocks noChangeShapeType="1"/>
              </p:cNvSpPr>
              <p:nvPr/>
            </p:nvSpPr>
            <p:spPr bwMode="auto">
              <a:xfrm>
                <a:off x="2894" y="3911"/>
                <a:ext cx="21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45" name="Line 429"/>
              <p:cNvSpPr>
                <a:spLocks noChangeShapeType="1"/>
              </p:cNvSpPr>
              <p:nvPr/>
            </p:nvSpPr>
            <p:spPr bwMode="auto">
              <a:xfrm>
                <a:off x="2915" y="3911"/>
                <a:ext cx="21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46" name="Line 430"/>
              <p:cNvSpPr>
                <a:spLocks noChangeShapeType="1"/>
              </p:cNvSpPr>
              <p:nvPr/>
            </p:nvSpPr>
            <p:spPr bwMode="auto">
              <a:xfrm>
                <a:off x="2936" y="3930"/>
                <a:ext cx="28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47" name="Line 431"/>
              <p:cNvSpPr>
                <a:spLocks noChangeShapeType="1"/>
              </p:cNvSpPr>
              <p:nvPr/>
            </p:nvSpPr>
            <p:spPr bwMode="auto">
              <a:xfrm>
                <a:off x="2964" y="3930"/>
                <a:ext cx="21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48" name="Line 432"/>
              <p:cNvSpPr>
                <a:spLocks noChangeShapeType="1"/>
              </p:cNvSpPr>
              <p:nvPr/>
            </p:nvSpPr>
            <p:spPr bwMode="auto">
              <a:xfrm>
                <a:off x="2985" y="3930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49" name="Line 433"/>
              <p:cNvSpPr>
                <a:spLocks noChangeShapeType="1"/>
              </p:cNvSpPr>
              <p:nvPr/>
            </p:nvSpPr>
            <p:spPr bwMode="auto">
              <a:xfrm>
                <a:off x="3005" y="3930"/>
                <a:ext cx="2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50" name="Line 434"/>
              <p:cNvSpPr>
                <a:spLocks noChangeShapeType="1"/>
              </p:cNvSpPr>
              <p:nvPr/>
            </p:nvSpPr>
            <p:spPr bwMode="auto">
              <a:xfrm>
                <a:off x="3034" y="3930"/>
                <a:ext cx="21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251" name="Line 435"/>
              <p:cNvSpPr>
                <a:spLocks noChangeShapeType="1"/>
              </p:cNvSpPr>
              <p:nvPr/>
            </p:nvSpPr>
            <p:spPr bwMode="auto">
              <a:xfrm>
                <a:off x="3055" y="3930"/>
                <a:ext cx="27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3252" name="Text Box 436"/>
            <p:cNvSpPr txBox="1">
              <a:spLocks noChangeArrowheads="1"/>
            </p:cNvSpPr>
            <p:nvPr/>
          </p:nvSpPr>
          <p:spPr bwMode="auto">
            <a:xfrm>
              <a:off x="1599" y="3040"/>
              <a:ext cx="6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k-SK" sz="1800" dirty="0" smtClean="0">
                  <a:latin typeface="Arial Narrow" pitchFamily="34" charset="0"/>
                </a:rPr>
                <a:t>Výslednice</a:t>
              </a:r>
              <a:endParaRPr lang="sk-SK" sz="1800" dirty="0">
                <a:latin typeface="Arial Narrow" pitchFamily="34" charset="0"/>
              </a:endParaRPr>
            </a:p>
          </p:txBody>
        </p:sp>
      </p:grpSp>
      <p:sp>
        <p:nvSpPr>
          <p:cNvPr id="163253" name="Rectangle 437" descr="Parchment"/>
          <p:cNvSpPr>
            <a:spLocks noChangeArrowheads="1"/>
          </p:cNvSpPr>
          <p:nvPr/>
        </p:nvSpPr>
        <p:spPr bwMode="auto">
          <a:xfrm>
            <a:off x="4627563" y="2900363"/>
            <a:ext cx="4564062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sk-SK" sz="2000" dirty="0" smtClean="0">
                <a:latin typeface="Arial Narrow" pitchFamily="34" charset="0"/>
              </a:rPr>
              <a:t>Například, předpokládejme, že daný proces je závislý na 3 zdrojích variace (3 různé operace), a každý z nich je náhodného charakteru</a:t>
            </a:r>
            <a:endParaRPr lang="sk-SK" sz="2000" dirty="0">
              <a:latin typeface="Arial Narrow" pitchFamily="34" charset="0"/>
            </a:endParaRPr>
          </a:p>
        </p:txBody>
      </p:sp>
      <p:sp>
        <p:nvSpPr>
          <p:cNvPr id="163254" name="AutoShape 438" descr="Parchment"/>
          <p:cNvSpPr>
            <a:spLocks noChangeArrowheads="1"/>
          </p:cNvSpPr>
          <p:nvPr/>
        </p:nvSpPr>
        <p:spPr bwMode="auto">
          <a:xfrm>
            <a:off x="4794250" y="1168400"/>
            <a:ext cx="4148138" cy="7778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sk-SK" sz="2000" dirty="0" smtClean="0">
                <a:latin typeface="Arial Narrow" pitchFamily="34" charset="0"/>
              </a:rPr>
              <a:t>průmyslový výrobek nebo </a:t>
            </a:r>
            <a:r>
              <a:rPr lang="sk-SK" sz="2000" dirty="0" smtClean="0">
                <a:solidFill>
                  <a:srgbClr val="FF0000"/>
                </a:solidFill>
                <a:latin typeface="Arial Narrow" pitchFamily="34" charset="0"/>
              </a:rPr>
              <a:t>analytický výsledek</a:t>
            </a:r>
            <a:endParaRPr lang="sk-SK" sz="2000" dirty="0">
              <a:solidFill>
                <a:srgbClr val="FF0000"/>
              </a:solidFill>
            </a:endParaRPr>
          </a:p>
        </p:txBody>
      </p:sp>
      <p:sp>
        <p:nvSpPr>
          <p:cNvPr id="163255" name="AutoShape 439" descr="Parchment"/>
          <p:cNvSpPr>
            <a:spLocks noChangeArrowheads="1"/>
          </p:cNvSpPr>
          <p:nvPr/>
        </p:nvSpPr>
        <p:spPr bwMode="auto">
          <a:xfrm>
            <a:off x="4851400" y="1946275"/>
            <a:ext cx="4095750" cy="7778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sk-SK" sz="2000" dirty="0" smtClean="0">
                <a:latin typeface="Arial Narrow" pitchFamily="34" charset="0"/>
              </a:rPr>
              <a:t>vycházejíce ze </a:t>
            </a:r>
            <a:r>
              <a:rPr lang="sk-SK" sz="2000" dirty="0" smtClean="0">
                <a:solidFill>
                  <a:srgbClr val="FF0000"/>
                </a:solidFill>
                <a:latin typeface="Arial Narrow" pitchFamily="34" charset="0"/>
              </a:rPr>
              <a:t>stejného zdroje </a:t>
            </a:r>
            <a:r>
              <a:rPr lang="sk-SK" sz="2000" dirty="0" smtClean="0">
                <a:latin typeface="Arial Narrow" pitchFamily="34" charset="0"/>
              </a:rPr>
              <a:t>vlivu nebo variace</a:t>
            </a:r>
            <a:endParaRPr lang="sk-SK" sz="2000" dirty="0">
              <a:latin typeface="Arial Narrow" pitchFamily="34" charset="0"/>
            </a:endParaRPr>
          </a:p>
        </p:txBody>
      </p:sp>
      <p:grpSp>
        <p:nvGrpSpPr>
          <p:cNvPr id="163256" name="Group 440"/>
          <p:cNvGrpSpPr>
            <a:grpSpLocks/>
          </p:cNvGrpSpPr>
          <p:nvPr/>
        </p:nvGrpSpPr>
        <p:grpSpPr bwMode="auto">
          <a:xfrm>
            <a:off x="1903413" y="1644650"/>
            <a:ext cx="2947987" cy="690563"/>
            <a:chOff x="1199" y="1036"/>
            <a:chExt cx="1857" cy="435"/>
          </a:xfrm>
        </p:grpSpPr>
        <p:cxnSp>
          <p:nvCxnSpPr>
            <p:cNvPr id="163257" name="AutoShape 441"/>
            <p:cNvCxnSpPr>
              <a:cxnSpLocks noChangeShapeType="1"/>
              <a:stCxn id="163258" idx="3"/>
              <a:endCxn id="163255" idx="1"/>
            </p:cNvCxnSpPr>
            <p:nvPr/>
          </p:nvCxnSpPr>
          <p:spPr bwMode="auto">
            <a:xfrm>
              <a:off x="2954" y="1166"/>
              <a:ext cx="102" cy="305"/>
            </a:xfrm>
            <a:prstGeom prst="straightConnector1">
              <a:avLst/>
            </a:prstGeom>
            <a:noFill/>
            <a:ln w="28575" cap="rnd">
              <a:solidFill>
                <a:srgbClr val="FF3300"/>
              </a:solidFill>
              <a:prstDash val="sysDot"/>
              <a:round/>
              <a:headEnd/>
              <a:tailEnd type="triangle" w="med" len="med"/>
            </a:ln>
            <a:effectLst/>
          </p:spPr>
        </p:cxnSp>
        <p:sp>
          <p:nvSpPr>
            <p:cNvPr id="163258" name="Rectangle 442"/>
            <p:cNvSpPr>
              <a:spLocks noChangeArrowheads="1"/>
            </p:cNvSpPr>
            <p:nvPr/>
          </p:nvSpPr>
          <p:spPr bwMode="auto">
            <a:xfrm>
              <a:off x="1199" y="1036"/>
              <a:ext cx="1746" cy="259"/>
            </a:xfrm>
            <a:prstGeom prst="rect">
              <a:avLst/>
            </a:prstGeom>
            <a:noFill/>
            <a:ln w="28575">
              <a:solidFill>
                <a:srgbClr val="FF33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3259" name="Group 443"/>
          <p:cNvGrpSpPr>
            <a:grpSpLocks/>
          </p:cNvGrpSpPr>
          <p:nvPr/>
        </p:nvGrpSpPr>
        <p:grpSpPr bwMode="auto">
          <a:xfrm>
            <a:off x="1115616" y="1271588"/>
            <a:ext cx="3678634" cy="347662"/>
            <a:chOff x="653" y="801"/>
            <a:chExt cx="2367" cy="219"/>
          </a:xfrm>
        </p:grpSpPr>
        <p:sp>
          <p:nvSpPr>
            <p:cNvPr id="163260" name="Rectangle 444"/>
            <p:cNvSpPr>
              <a:spLocks noChangeArrowheads="1"/>
            </p:cNvSpPr>
            <p:nvPr/>
          </p:nvSpPr>
          <p:spPr bwMode="auto">
            <a:xfrm>
              <a:off x="653" y="801"/>
              <a:ext cx="363" cy="219"/>
            </a:xfrm>
            <a:prstGeom prst="rect">
              <a:avLst/>
            </a:prstGeom>
            <a:noFill/>
            <a:ln w="28575">
              <a:solidFill>
                <a:srgbClr val="FF33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63261" name="AutoShape 445"/>
            <p:cNvCxnSpPr>
              <a:cxnSpLocks noChangeShapeType="1"/>
              <a:stCxn id="163260" idx="3"/>
              <a:endCxn id="163254" idx="1"/>
            </p:cNvCxnSpPr>
            <p:nvPr/>
          </p:nvCxnSpPr>
          <p:spPr bwMode="auto">
            <a:xfrm>
              <a:off x="1025" y="911"/>
              <a:ext cx="1995" cy="70"/>
            </a:xfrm>
            <a:prstGeom prst="straightConnector1">
              <a:avLst/>
            </a:prstGeom>
            <a:noFill/>
            <a:ln w="28575" cap="rnd">
              <a:solidFill>
                <a:srgbClr val="FF3300"/>
              </a:solidFill>
              <a:prstDash val="sysDot"/>
              <a:round/>
              <a:headEnd/>
              <a:tailEnd type="triangle" w="med" len="med"/>
            </a:ln>
            <a:effectLst/>
          </p:spPr>
        </p:cxnSp>
      </p:grpSp>
      <p:sp>
        <p:nvSpPr>
          <p:cNvPr id="163262" name="Rectangle 446" descr="Parchment"/>
          <p:cNvSpPr>
            <a:spLocks noChangeArrowheads="1"/>
          </p:cNvSpPr>
          <p:nvPr/>
        </p:nvSpPr>
        <p:spPr bwMode="auto">
          <a:xfrm>
            <a:off x="4627563" y="4244975"/>
            <a:ext cx="4564062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rgbClr val="CC3300"/>
                </a:solidFill>
              </a:rPr>
              <a:t>S</a:t>
            </a:r>
            <a:r>
              <a:rPr lang="sk-SK" sz="2200" dirty="0">
                <a:solidFill>
                  <a:srgbClr val="CC3300"/>
                </a:solidFill>
              </a:rPr>
              <a:t>pojme </a:t>
            </a:r>
            <a:r>
              <a:rPr lang="en-US" sz="2200" dirty="0">
                <a:solidFill>
                  <a:srgbClr val="CC3300"/>
                </a:solidFill>
              </a:rPr>
              <a:t>body </a:t>
            </a:r>
            <a:r>
              <a:rPr lang="sk-SK" sz="2200" dirty="0" smtClean="0">
                <a:solidFill>
                  <a:srgbClr val="CC3300"/>
                </a:solidFill>
              </a:rPr>
              <a:t>zdroje </a:t>
            </a:r>
            <a:r>
              <a:rPr lang="sk-SK" sz="2200" dirty="0">
                <a:solidFill>
                  <a:srgbClr val="CC33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32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32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3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2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2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62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3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3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62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2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2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628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3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3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 autoUpdateAnimBg="0" advAuto="0"/>
      <p:bldP spid="162838" grpId="0" build="p" autoUpdateAnimBg="0"/>
      <p:bldP spid="162839" grpId="0" build="p" autoUpdateAnimBg="0"/>
      <p:bldP spid="162840" grpId="0" build="p" autoUpdateAnimBg="0" advAuto="0"/>
      <p:bldP spid="163253" grpId="0" build="p" autoUpdateAnimBg="0"/>
      <p:bldP spid="163254" grpId="0" build="p" animBg="1" autoUpdateAnimBg="0" advAuto="0"/>
      <p:bldP spid="163255" grpId="0" build="p" animBg="1" autoUpdateAnimBg="0" advAuto="0"/>
      <p:bldP spid="163262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 descr="Parchment"/>
          <p:cNvSpPr>
            <a:spLocks noChangeArrowheads="1"/>
          </p:cNvSpPr>
          <p:nvPr/>
        </p:nvSpPr>
        <p:spPr bwMode="auto">
          <a:xfrm>
            <a:off x="223838" y="855663"/>
            <a:ext cx="4383087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sk-SK" sz="2200" dirty="0" smtClean="0"/>
              <a:t>O výrobě říkáme, že je pod kontrolou, pokud výrobky (výsledky) splňují charakteristické vlastnosti </a:t>
            </a:r>
            <a:r>
              <a:rPr lang="sk-SK" sz="2200" dirty="0" smtClean="0">
                <a:solidFill>
                  <a:srgbClr val="000099"/>
                </a:solidFill>
              </a:rPr>
              <a:t>normálního rozdělení</a:t>
            </a:r>
            <a:endParaRPr lang="sk-SK" sz="2200" dirty="0">
              <a:solidFill>
                <a:srgbClr val="000099"/>
              </a:solidFill>
            </a:endParaRPr>
          </a:p>
        </p:txBody>
      </p:sp>
      <p:grpSp>
        <p:nvGrpSpPr>
          <p:cNvPr id="163843" name="Group 3"/>
          <p:cNvGrpSpPr>
            <a:grpSpLocks/>
          </p:cNvGrpSpPr>
          <p:nvPr/>
        </p:nvGrpSpPr>
        <p:grpSpPr bwMode="auto">
          <a:xfrm>
            <a:off x="4924425" y="4019550"/>
            <a:ext cx="4219575" cy="2046288"/>
            <a:chOff x="3261" y="2749"/>
            <a:chExt cx="2454" cy="1289"/>
          </a:xfrm>
        </p:grpSpPr>
        <p:sp>
          <p:nvSpPr>
            <p:cNvPr id="163844" name="Rectangle 4"/>
            <p:cNvSpPr>
              <a:spLocks noChangeArrowheads="1"/>
            </p:cNvSpPr>
            <p:nvPr/>
          </p:nvSpPr>
          <p:spPr bwMode="auto">
            <a:xfrm>
              <a:off x="3261" y="2749"/>
              <a:ext cx="2454" cy="128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45" name="Rectangle 5"/>
            <p:cNvSpPr>
              <a:spLocks noChangeArrowheads="1"/>
            </p:cNvSpPr>
            <p:nvPr/>
          </p:nvSpPr>
          <p:spPr bwMode="auto">
            <a:xfrm>
              <a:off x="3403" y="2784"/>
              <a:ext cx="2177" cy="1123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46" name="Line 6"/>
            <p:cNvSpPr>
              <a:spLocks noChangeShapeType="1"/>
            </p:cNvSpPr>
            <p:nvPr/>
          </p:nvSpPr>
          <p:spPr bwMode="auto">
            <a:xfrm flipH="1">
              <a:off x="4492" y="2786"/>
              <a:ext cx="1" cy="112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47" name="Line 7"/>
            <p:cNvSpPr>
              <a:spLocks noChangeShapeType="1"/>
            </p:cNvSpPr>
            <p:nvPr/>
          </p:nvSpPr>
          <p:spPr bwMode="auto">
            <a:xfrm flipV="1">
              <a:off x="3403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48" name="Line 8"/>
            <p:cNvSpPr>
              <a:spLocks noChangeShapeType="1"/>
            </p:cNvSpPr>
            <p:nvPr/>
          </p:nvSpPr>
          <p:spPr bwMode="auto">
            <a:xfrm flipV="1">
              <a:off x="3763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49" name="Line 9"/>
            <p:cNvSpPr>
              <a:spLocks noChangeShapeType="1"/>
            </p:cNvSpPr>
            <p:nvPr/>
          </p:nvSpPr>
          <p:spPr bwMode="auto">
            <a:xfrm flipV="1">
              <a:off x="4131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50" name="Line 10"/>
            <p:cNvSpPr>
              <a:spLocks noChangeShapeType="1"/>
            </p:cNvSpPr>
            <p:nvPr/>
          </p:nvSpPr>
          <p:spPr bwMode="auto">
            <a:xfrm flipV="1">
              <a:off x="4491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51" name="Line 11"/>
            <p:cNvSpPr>
              <a:spLocks noChangeShapeType="1"/>
            </p:cNvSpPr>
            <p:nvPr/>
          </p:nvSpPr>
          <p:spPr bwMode="auto">
            <a:xfrm flipV="1">
              <a:off x="4852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52" name="Line 12"/>
            <p:cNvSpPr>
              <a:spLocks noChangeShapeType="1"/>
            </p:cNvSpPr>
            <p:nvPr/>
          </p:nvSpPr>
          <p:spPr bwMode="auto">
            <a:xfrm flipV="1">
              <a:off x="5219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53" name="Line 13"/>
            <p:cNvSpPr>
              <a:spLocks noChangeShapeType="1"/>
            </p:cNvSpPr>
            <p:nvPr/>
          </p:nvSpPr>
          <p:spPr bwMode="auto">
            <a:xfrm flipV="1">
              <a:off x="5580" y="3907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54" name="Rectangle 14"/>
            <p:cNvSpPr>
              <a:spLocks noChangeArrowheads="1"/>
            </p:cNvSpPr>
            <p:nvPr/>
          </p:nvSpPr>
          <p:spPr bwMode="auto">
            <a:xfrm>
              <a:off x="3345" y="3932"/>
              <a:ext cx="11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-3s</a:t>
              </a:r>
              <a:endParaRPr lang="pt-PT"/>
            </a:p>
          </p:txBody>
        </p:sp>
        <p:sp>
          <p:nvSpPr>
            <p:cNvPr id="163855" name="Rectangle 15"/>
            <p:cNvSpPr>
              <a:spLocks noChangeArrowheads="1"/>
            </p:cNvSpPr>
            <p:nvPr/>
          </p:nvSpPr>
          <p:spPr bwMode="auto">
            <a:xfrm>
              <a:off x="3705" y="3932"/>
              <a:ext cx="11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-2s</a:t>
              </a:r>
              <a:endParaRPr lang="pt-PT"/>
            </a:p>
          </p:txBody>
        </p:sp>
        <p:sp>
          <p:nvSpPr>
            <p:cNvPr id="163856" name="Rectangle 16"/>
            <p:cNvSpPr>
              <a:spLocks noChangeArrowheads="1"/>
            </p:cNvSpPr>
            <p:nvPr/>
          </p:nvSpPr>
          <p:spPr bwMode="auto">
            <a:xfrm>
              <a:off x="4098" y="3932"/>
              <a:ext cx="11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-1s</a:t>
              </a:r>
              <a:endParaRPr lang="pt-PT"/>
            </a:p>
          </p:txBody>
        </p:sp>
        <p:sp>
          <p:nvSpPr>
            <p:cNvPr id="163857" name="Rectangle 17"/>
            <p:cNvSpPr>
              <a:spLocks noChangeArrowheads="1"/>
            </p:cNvSpPr>
            <p:nvPr/>
          </p:nvSpPr>
          <p:spPr bwMode="auto">
            <a:xfrm>
              <a:off x="4472" y="3932"/>
              <a:ext cx="4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pt-PT"/>
            </a:p>
          </p:txBody>
        </p:sp>
        <p:sp>
          <p:nvSpPr>
            <p:cNvPr id="163858" name="Rectangle 18"/>
            <p:cNvSpPr>
              <a:spLocks noChangeArrowheads="1"/>
            </p:cNvSpPr>
            <p:nvPr/>
          </p:nvSpPr>
          <p:spPr bwMode="auto">
            <a:xfrm>
              <a:off x="4833" y="3932"/>
              <a:ext cx="8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1s</a:t>
              </a:r>
              <a:endParaRPr lang="pt-PT"/>
            </a:p>
          </p:txBody>
        </p:sp>
        <p:sp>
          <p:nvSpPr>
            <p:cNvPr id="163859" name="Rectangle 19"/>
            <p:cNvSpPr>
              <a:spLocks noChangeArrowheads="1"/>
            </p:cNvSpPr>
            <p:nvPr/>
          </p:nvSpPr>
          <p:spPr bwMode="auto">
            <a:xfrm>
              <a:off x="5174" y="3932"/>
              <a:ext cx="8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2s</a:t>
              </a:r>
              <a:endParaRPr lang="pt-PT"/>
            </a:p>
          </p:txBody>
        </p:sp>
        <p:sp>
          <p:nvSpPr>
            <p:cNvPr id="163860" name="Rectangle 20"/>
            <p:cNvSpPr>
              <a:spLocks noChangeArrowheads="1"/>
            </p:cNvSpPr>
            <p:nvPr/>
          </p:nvSpPr>
          <p:spPr bwMode="auto">
            <a:xfrm>
              <a:off x="5535" y="3932"/>
              <a:ext cx="8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3s</a:t>
              </a:r>
              <a:endParaRPr lang="pt-PT"/>
            </a:p>
          </p:txBody>
        </p:sp>
      </p:grpSp>
      <p:sp>
        <p:nvSpPr>
          <p:cNvPr id="163861" name="Rectangle 21" descr="20%"/>
          <p:cNvSpPr>
            <a:spLocks noChangeArrowheads="1"/>
          </p:cNvSpPr>
          <p:nvPr/>
        </p:nvSpPr>
        <p:spPr bwMode="auto">
          <a:xfrm>
            <a:off x="5180013" y="4087813"/>
            <a:ext cx="3713162" cy="1770062"/>
          </a:xfrm>
          <a:prstGeom prst="rect">
            <a:avLst/>
          </a:prstGeom>
          <a:pattFill prst="pct20">
            <a:fgClr>
              <a:srgbClr val="CC33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/>
            <a:r>
              <a:rPr lang="pt-PT" sz="2000">
                <a:latin typeface="Arial Narrow" pitchFamily="34" charset="0"/>
              </a:rPr>
              <a:t>99%</a:t>
            </a:r>
            <a:endParaRPr lang="en-US" sz="2000">
              <a:latin typeface="Arial Narrow" pitchFamily="34" charset="0"/>
            </a:endParaRPr>
          </a:p>
        </p:txBody>
      </p:sp>
      <p:sp>
        <p:nvSpPr>
          <p:cNvPr id="163862" name="Rectangle 22" descr="Zig zag"/>
          <p:cNvSpPr>
            <a:spLocks noChangeArrowheads="1"/>
          </p:cNvSpPr>
          <p:nvPr/>
        </p:nvSpPr>
        <p:spPr bwMode="auto">
          <a:xfrm>
            <a:off x="5795963" y="4424363"/>
            <a:ext cx="2497137" cy="1422400"/>
          </a:xfrm>
          <a:prstGeom prst="rect">
            <a:avLst/>
          </a:prstGeom>
          <a:pattFill prst="zigZag">
            <a:fgClr>
              <a:schemeClr val="accent2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/>
            <a:r>
              <a:rPr lang="pt-PT" sz="2000">
                <a:latin typeface="Arial Narrow" pitchFamily="34" charset="0"/>
              </a:rPr>
              <a:t>95%</a:t>
            </a:r>
            <a:endParaRPr lang="en-US" sz="2000">
              <a:latin typeface="Arial Narrow" pitchFamily="34" charset="0"/>
            </a:endParaRPr>
          </a:p>
        </p:txBody>
      </p:sp>
      <p:sp>
        <p:nvSpPr>
          <p:cNvPr id="163863" name="Rectangle 23"/>
          <p:cNvSpPr>
            <a:spLocks noChangeArrowheads="1"/>
          </p:cNvSpPr>
          <p:nvPr/>
        </p:nvSpPr>
        <p:spPr bwMode="auto">
          <a:xfrm>
            <a:off x="6419850" y="4757738"/>
            <a:ext cx="1239838" cy="10937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2000">
                <a:latin typeface="Arial Narrow" pitchFamily="34" charset="0"/>
              </a:rPr>
              <a:t>67%</a:t>
            </a:r>
            <a:endParaRPr lang="en-US" sz="2000">
              <a:latin typeface="Arial Narrow" pitchFamily="34" charset="0"/>
            </a:endParaRPr>
          </a:p>
        </p:txBody>
      </p:sp>
      <p:grpSp>
        <p:nvGrpSpPr>
          <p:cNvPr id="163864" name="Group 24"/>
          <p:cNvGrpSpPr>
            <a:grpSpLocks/>
          </p:cNvGrpSpPr>
          <p:nvPr/>
        </p:nvGrpSpPr>
        <p:grpSpPr bwMode="auto">
          <a:xfrm>
            <a:off x="5164138" y="4752975"/>
            <a:ext cx="3744912" cy="1098550"/>
            <a:chOff x="3403" y="1296"/>
            <a:chExt cx="2177" cy="692"/>
          </a:xfrm>
        </p:grpSpPr>
        <p:sp>
          <p:nvSpPr>
            <p:cNvPr id="163865" name="Line 25"/>
            <p:cNvSpPr>
              <a:spLocks noChangeShapeType="1"/>
            </p:cNvSpPr>
            <p:nvPr/>
          </p:nvSpPr>
          <p:spPr bwMode="auto">
            <a:xfrm>
              <a:off x="3403" y="1985"/>
              <a:ext cx="2177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66" name="Line 26"/>
            <p:cNvSpPr>
              <a:spLocks noChangeShapeType="1"/>
            </p:cNvSpPr>
            <p:nvPr/>
          </p:nvSpPr>
          <p:spPr bwMode="auto">
            <a:xfrm flipV="1">
              <a:off x="3403" y="1969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67" name="Line 27"/>
            <p:cNvSpPr>
              <a:spLocks noChangeShapeType="1"/>
            </p:cNvSpPr>
            <p:nvPr/>
          </p:nvSpPr>
          <p:spPr bwMode="auto">
            <a:xfrm>
              <a:off x="3422" y="1969"/>
              <a:ext cx="2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68" name="Line 28"/>
            <p:cNvSpPr>
              <a:spLocks noChangeShapeType="1"/>
            </p:cNvSpPr>
            <p:nvPr/>
          </p:nvSpPr>
          <p:spPr bwMode="auto">
            <a:xfrm>
              <a:off x="3448" y="1969"/>
              <a:ext cx="1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69" name="Line 29"/>
            <p:cNvSpPr>
              <a:spLocks noChangeShapeType="1"/>
            </p:cNvSpPr>
            <p:nvPr/>
          </p:nvSpPr>
          <p:spPr bwMode="auto">
            <a:xfrm>
              <a:off x="3467" y="1969"/>
              <a:ext cx="2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70" name="Line 30"/>
            <p:cNvSpPr>
              <a:spLocks noChangeShapeType="1"/>
            </p:cNvSpPr>
            <p:nvPr/>
          </p:nvSpPr>
          <p:spPr bwMode="auto">
            <a:xfrm>
              <a:off x="3493" y="1969"/>
              <a:ext cx="1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71" name="Line 31"/>
            <p:cNvSpPr>
              <a:spLocks noChangeShapeType="1"/>
            </p:cNvSpPr>
            <p:nvPr/>
          </p:nvSpPr>
          <p:spPr bwMode="auto">
            <a:xfrm>
              <a:off x="3512" y="1969"/>
              <a:ext cx="20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72" name="Line 32"/>
            <p:cNvSpPr>
              <a:spLocks noChangeShapeType="1"/>
            </p:cNvSpPr>
            <p:nvPr/>
          </p:nvSpPr>
          <p:spPr bwMode="auto">
            <a:xfrm>
              <a:off x="3532" y="1969"/>
              <a:ext cx="25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73" name="Line 33"/>
            <p:cNvSpPr>
              <a:spLocks noChangeShapeType="1"/>
            </p:cNvSpPr>
            <p:nvPr/>
          </p:nvSpPr>
          <p:spPr bwMode="auto">
            <a:xfrm flipV="1">
              <a:off x="3557" y="1950"/>
              <a:ext cx="20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74" name="Line 34"/>
            <p:cNvSpPr>
              <a:spLocks noChangeShapeType="1"/>
            </p:cNvSpPr>
            <p:nvPr/>
          </p:nvSpPr>
          <p:spPr bwMode="auto">
            <a:xfrm>
              <a:off x="3577" y="1950"/>
              <a:ext cx="1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75" name="Line 35"/>
            <p:cNvSpPr>
              <a:spLocks noChangeShapeType="1"/>
            </p:cNvSpPr>
            <p:nvPr/>
          </p:nvSpPr>
          <p:spPr bwMode="auto">
            <a:xfrm>
              <a:off x="3596" y="1950"/>
              <a:ext cx="2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76" name="Line 36"/>
            <p:cNvSpPr>
              <a:spLocks noChangeShapeType="1"/>
            </p:cNvSpPr>
            <p:nvPr/>
          </p:nvSpPr>
          <p:spPr bwMode="auto">
            <a:xfrm flipV="1">
              <a:off x="3622" y="1934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77" name="Line 37"/>
            <p:cNvSpPr>
              <a:spLocks noChangeShapeType="1"/>
            </p:cNvSpPr>
            <p:nvPr/>
          </p:nvSpPr>
          <p:spPr bwMode="auto">
            <a:xfrm>
              <a:off x="3641" y="1934"/>
              <a:ext cx="2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78" name="Line 38"/>
            <p:cNvSpPr>
              <a:spLocks noChangeShapeType="1"/>
            </p:cNvSpPr>
            <p:nvPr/>
          </p:nvSpPr>
          <p:spPr bwMode="auto">
            <a:xfrm>
              <a:off x="3667" y="1934"/>
              <a:ext cx="1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79" name="Line 39"/>
            <p:cNvSpPr>
              <a:spLocks noChangeShapeType="1"/>
            </p:cNvSpPr>
            <p:nvPr/>
          </p:nvSpPr>
          <p:spPr bwMode="auto">
            <a:xfrm flipV="1">
              <a:off x="3686" y="1916"/>
              <a:ext cx="19" cy="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80" name="Line 40"/>
            <p:cNvSpPr>
              <a:spLocks noChangeShapeType="1"/>
            </p:cNvSpPr>
            <p:nvPr/>
          </p:nvSpPr>
          <p:spPr bwMode="auto">
            <a:xfrm>
              <a:off x="3705" y="1916"/>
              <a:ext cx="2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81" name="Line 41"/>
            <p:cNvSpPr>
              <a:spLocks noChangeShapeType="1"/>
            </p:cNvSpPr>
            <p:nvPr/>
          </p:nvSpPr>
          <p:spPr bwMode="auto">
            <a:xfrm flipV="1">
              <a:off x="3731" y="1899"/>
              <a:ext cx="2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82" name="Line 42"/>
            <p:cNvSpPr>
              <a:spLocks noChangeShapeType="1"/>
            </p:cNvSpPr>
            <p:nvPr/>
          </p:nvSpPr>
          <p:spPr bwMode="auto">
            <a:xfrm flipV="1">
              <a:off x="3751" y="1883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83" name="Line 43"/>
            <p:cNvSpPr>
              <a:spLocks noChangeShapeType="1"/>
            </p:cNvSpPr>
            <p:nvPr/>
          </p:nvSpPr>
          <p:spPr bwMode="auto">
            <a:xfrm>
              <a:off x="3770" y="1883"/>
              <a:ext cx="2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84" name="Line 44"/>
            <p:cNvSpPr>
              <a:spLocks noChangeShapeType="1"/>
            </p:cNvSpPr>
            <p:nvPr/>
          </p:nvSpPr>
          <p:spPr bwMode="auto">
            <a:xfrm flipV="1">
              <a:off x="3796" y="1865"/>
              <a:ext cx="19" cy="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85" name="Line 45"/>
            <p:cNvSpPr>
              <a:spLocks noChangeShapeType="1"/>
            </p:cNvSpPr>
            <p:nvPr/>
          </p:nvSpPr>
          <p:spPr bwMode="auto">
            <a:xfrm flipV="1">
              <a:off x="3815" y="1848"/>
              <a:ext cx="26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86" name="Line 46"/>
            <p:cNvSpPr>
              <a:spLocks noChangeShapeType="1"/>
            </p:cNvSpPr>
            <p:nvPr/>
          </p:nvSpPr>
          <p:spPr bwMode="auto">
            <a:xfrm flipV="1">
              <a:off x="3841" y="1830"/>
              <a:ext cx="19" cy="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87" name="Line 47"/>
            <p:cNvSpPr>
              <a:spLocks noChangeShapeType="1"/>
            </p:cNvSpPr>
            <p:nvPr/>
          </p:nvSpPr>
          <p:spPr bwMode="auto">
            <a:xfrm flipV="1">
              <a:off x="3860" y="1814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88" name="Line 48"/>
            <p:cNvSpPr>
              <a:spLocks noChangeShapeType="1"/>
            </p:cNvSpPr>
            <p:nvPr/>
          </p:nvSpPr>
          <p:spPr bwMode="auto">
            <a:xfrm flipV="1">
              <a:off x="3879" y="1798"/>
              <a:ext cx="26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89" name="Line 49"/>
            <p:cNvSpPr>
              <a:spLocks noChangeShapeType="1"/>
            </p:cNvSpPr>
            <p:nvPr/>
          </p:nvSpPr>
          <p:spPr bwMode="auto">
            <a:xfrm flipV="1">
              <a:off x="3905" y="1779"/>
              <a:ext cx="19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90" name="Line 50"/>
            <p:cNvSpPr>
              <a:spLocks noChangeShapeType="1"/>
            </p:cNvSpPr>
            <p:nvPr/>
          </p:nvSpPr>
          <p:spPr bwMode="auto">
            <a:xfrm flipV="1">
              <a:off x="3924" y="1763"/>
              <a:ext cx="26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91" name="Line 51"/>
            <p:cNvSpPr>
              <a:spLocks noChangeShapeType="1"/>
            </p:cNvSpPr>
            <p:nvPr/>
          </p:nvSpPr>
          <p:spPr bwMode="auto">
            <a:xfrm flipV="1">
              <a:off x="3950" y="1744"/>
              <a:ext cx="20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92" name="Line 52"/>
            <p:cNvSpPr>
              <a:spLocks noChangeShapeType="1"/>
            </p:cNvSpPr>
            <p:nvPr/>
          </p:nvSpPr>
          <p:spPr bwMode="auto">
            <a:xfrm flipV="1">
              <a:off x="3970" y="1709"/>
              <a:ext cx="19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93" name="Line 53"/>
            <p:cNvSpPr>
              <a:spLocks noChangeShapeType="1"/>
            </p:cNvSpPr>
            <p:nvPr/>
          </p:nvSpPr>
          <p:spPr bwMode="auto">
            <a:xfrm flipV="1">
              <a:off x="3989" y="1693"/>
              <a:ext cx="26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94" name="Line 54"/>
            <p:cNvSpPr>
              <a:spLocks noChangeShapeType="1"/>
            </p:cNvSpPr>
            <p:nvPr/>
          </p:nvSpPr>
          <p:spPr bwMode="auto">
            <a:xfrm flipV="1">
              <a:off x="4015" y="1677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95" name="Line 55"/>
            <p:cNvSpPr>
              <a:spLocks noChangeShapeType="1"/>
            </p:cNvSpPr>
            <p:nvPr/>
          </p:nvSpPr>
          <p:spPr bwMode="auto">
            <a:xfrm flipV="1">
              <a:off x="4034" y="1642"/>
              <a:ext cx="19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96" name="Line 56"/>
            <p:cNvSpPr>
              <a:spLocks noChangeShapeType="1"/>
            </p:cNvSpPr>
            <p:nvPr/>
          </p:nvSpPr>
          <p:spPr bwMode="auto">
            <a:xfrm flipV="1">
              <a:off x="4053" y="1623"/>
              <a:ext cx="26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97" name="Line 57"/>
            <p:cNvSpPr>
              <a:spLocks noChangeShapeType="1"/>
            </p:cNvSpPr>
            <p:nvPr/>
          </p:nvSpPr>
          <p:spPr bwMode="auto">
            <a:xfrm flipV="1">
              <a:off x="4079" y="1588"/>
              <a:ext cx="19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98" name="Line 58"/>
            <p:cNvSpPr>
              <a:spLocks noChangeShapeType="1"/>
            </p:cNvSpPr>
            <p:nvPr/>
          </p:nvSpPr>
          <p:spPr bwMode="auto">
            <a:xfrm flipV="1">
              <a:off x="4098" y="1572"/>
              <a:ext cx="26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899" name="Line 59"/>
            <p:cNvSpPr>
              <a:spLocks noChangeShapeType="1"/>
            </p:cNvSpPr>
            <p:nvPr/>
          </p:nvSpPr>
          <p:spPr bwMode="auto">
            <a:xfrm flipV="1">
              <a:off x="4124" y="1556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00" name="Line 60"/>
            <p:cNvSpPr>
              <a:spLocks noChangeShapeType="1"/>
            </p:cNvSpPr>
            <p:nvPr/>
          </p:nvSpPr>
          <p:spPr bwMode="auto">
            <a:xfrm flipV="1">
              <a:off x="4143" y="1521"/>
              <a:ext cx="20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01" name="Line 61"/>
            <p:cNvSpPr>
              <a:spLocks noChangeShapeType="1"/>
            </p:cNvSpPr>
            <p:nvPr/>
          </p:nvSpPr>
          <p:spPr bwMode="auto">
            <a:xfrm flipV="1">
              <a:off x="4163" y="1503"/>
              <a:ext cx="26" cy="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02" name="Line 62"/>
            <p:cNvSpPr>
              <a:spLocks noChangeShapeType="1"/>
            </p:cNvSpPr>
            <p:nvPr/>
          </p:nvSpPr>
          <p:spPr bwMode="auto">
            <a:xfrm flipV="1">
              <a:off x="4189" y="1468"/>
              <a:ext cx="19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03" name="Line 63"/>
            <p:cNvSpPr>
              <a:spLocks noChangeShapeType="1"/>
            </p:cNvSpPr>
            <p:nvPr/>
          </p:nvSpPr>
          <p:spPr bwMode="auto">
            <a:xfrm flipV="1">
              <a:off x="4208" y="1452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04" name="Line 64"/>
            <p:cNvSpPr>
              <a:spLocks noChangeShapeType="1"/>
            </p:cNvSpPr>
            <p:nvPr/>
          </p:nvSpPr>
          <p:spPr bwMode="auto">
            <a:xfrm flipV="1">
              <a:off x="4227" y="1435"/>
              <a:ext cx="26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05" name="Line 65"/>
            <p:cNvSpPr>
              <a:spLocks noChangeShapeType="1"/>
            </p:cNvSpPr>
            <p:nvPr/>
          </p:nvSpPr>
          <p:spPr bwMode="auto">
            <a:xfrm flipV="1">
              <a:off x="4253" y="1401"/>
              <a:ext cx="19" cy="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06" name="Line 66"/>
            <p:cNvSpPr>
              <a:spLocks noChangeShapeType="1"/>
            </p:cNvSpPr>
            <p:nvPr/>
          </p:nvSpPr>
          <p:spPr bwMode="auto">
            <a:xfrm flipV="1">
              <a:off x="4272" y="1382"/>
              <a:ext cx="26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07" name="Line 67"/>
            <p:cNvSpPr>
              <a:spLocks noChangeShapeType="1"/>
            </p:cNvSpPr>
            <p:nvPr/>
          </p:nvSpPr>
          <p:spPr bwMode="auto">
            <a:xfrm flipV="1">
              <a:off x="4298" y="1366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08" name="Line 68"/>
            <p:cNvSpPr>
              <a:spLocks noChangeShapeType="1"/>
            </p:cNvSpPr>
            <p:nvPr/>
          </p:nvSpPr>
          <p:spPr bwMode="auto">
            <a:xfrm flipV="1">
              <a:off x="4317" y="1347"/>
              <a:ext cx="20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09" name="Line 69"/>
            <p:cNvSpPr>
              <a:spLocks noChangeShapeType="1"/>
            </p:cNvSpPr>
            <p:nvPr/>
          </p:nvSpPr>
          <p:spPr bwMode="auto">
            <a:xfrm flipV="1">
              <a:off x="4337" y="1331"/>
              <a:ext cx="25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10" name="Line 70"/>
            <p:cNvSpPr>
              <a:spLocks noChangeShapeType="1"/>
            </p:cNvSpPr>
            <p:nvPr/>
          </p:nvSpPr>
          <p:spPr bwMode="auto">
            <a:xfrm flipV="1">
              <a:off x="4362" y="1315"/>
              <a:ext cx="20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11" name="Line 71"/>
            <p:cNvSpPr>
              <a:spLocks noChangeShapeType="1"/>
            </p:cNvSpPr>
            <p:nvPr/>
          </p:nvSpPr>
          <p:spPr bwMode="auto">
            <a:xfrm>
              <a:off x="4382" y="1315"/>
              <a:ext cx="19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12" name="Line 72"/>
            <p:cNvSpPr>
              <a:spLocks noChangeShapeType="1"/>
            </p:cNvSpPr>
            <p:nvPr/>
          </p:nvSpPr>
          <p:spPr bwMode="auto">
            <a:xfrm flipV="1">
              <a:off x="4401" y="1296"/>
              <a:ext cx="26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13" name="Line 73"/>
            <p:cNvSpPr>
              <a:spLocks noChangeShapeType="1"/>
            </p:cNvSpPr>
            <p:nvPr/>
          </p:nvSpPr>
          <p:spPr bwMode="auto">
            <a:xfrm>
              <a:off x="4427" y="1296"/>
              <a:ext cx="1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14" name="Line 74"/>
            <p:cNvSpPr>
              <a:spLocks noChangeShapeType="1"/>
            </p:cNvSpPr>
            <p:nvPr/>
          </p:nvSpPr>
          <p:spPr bwMode="auto">
            <a:xfrm>
              <a:off x="4446" y="1296"/>
              <a:ext cx="2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15" name="Line 75"/>
            <p:cNvSpPr>
              <a:spLocks noChangeShapeType="1"/>
            </p:cNvSpPr>
            <p:nvPr/>
          </p:nvSpPr>
          <p:spPr bwMode="auto">
            <a:xfrm>
              <a:off x="4472" y="1296"/>
              <a:ext cx="1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16" name="Line 76"/>
            <p:cNvSpPr>
              <a:spLocks noChangeShapeType="1"/>
            </p:cNvSpPr>
            <p:nvPr/>
          </p:nvSpPr>
          <p:spPr bwMode="auto">
            <a:xfrm>
              <a:off x="4491" y="1296"/>
              <a:ext cx="20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17" name="Line 77"/>
            <p:cNvSpPr>
              <a:spLocks noChangeShapeType="1"/>
            </p:cNvSpPr>
            <p:nvPr/>
          </p:nvSpPr>
          <p:spPr bwMode="auto">
            <a:xfrm>
              <a:off x="4511" y="1296"/>
              <a:ext cx="25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18" name="Line 78"/>
            <p:cNvSpPr>
              <a:spLocks noChangeShapeType="1"/>
            </p:cNvSpPr>
            <p:nvPr/>
          </p:nvSpPr>
          <p:spPr bwMode="auto">
            <a:xfrm>
              <a:off x="4536" y="1296"/>
              <a:ext cx="20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19" name="Line 79"/>
            <p:cNvSpPr>
              <a:spLocks noChangeShapeType="1"/>
            </p:cNvSpPr>
            <p:nvPr/>
          </p:nvSpPr>
          <p:spPr bwMode="auto">
            <a:xfrm>
              <a:off x="4556" y="1296"/>
              <a:ext cx="25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20" name="Line 80"/>
            <p:cNvSpPr>
              <a:spLocks noChangeShapeType="1"/>
            </p:cNvSpPr>
            <p:nvPr/>
          </p:nvSpPr>
          <p:spPr bwMode="auto">
            <a:xfrm>
              <a:off x="4581" y="1315"/>
              <a:ext cx="20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21" name="Line 81"/>
            <p:cNvSpPr>
              <a:spLocks noChangeShapeType="1"/>
            </p:cNvSpPr>
            <p:nvPr/>
          </p:nvSpPr>
          <p:spPr bwMode="auto">
            <a:xfrm>
              <a:off x="4601" y="1315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22" name="Line 82"/>
            <p:cNvSpPr>
              <a:spLocks noChangeShapeType="1"/>
            </p:cNvSpPr>
            <p:nvPr/>
          </p:nvSpPr>
          <p:spPr bwMode="auto">
            <a:xfrm>
              <a:off x="4620" y="1331"/>
              <a:ext cx="26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23" name="Line 83"/>
            <p:cNvSpPr>
              <a:spLocks noChangeShapeType="1"/>
            </p:cNvSpPr>
            <p:nvPr/>
          </p:nvSpPr>
          <p:spPr bwMode="auto">
            <a:xfrm>
              <a:off x="4646" y="1347"/>
              <a:ext cx="19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24" name="Line 84"/>
            <p:cNvSpPr>
              <a:spLocks noChangeShapeType="1"/>
            </p:cNvSpPr>
            <p:nvPr/>
          </p:nvSpPr>
          <p:spPr bwMode="auto">
            <a:xfrm>
              <a:off x="4665" y="1366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25" name="Line 85"/>
            <p:cNvSpPr>
              <a:spLocks noChangeShapeType="1"/>
            </p:cNvSpPr>
            <p:nvPr/>
          </p:nvSpPr>
          <p:spPr bwMode="auto">
            <a:xfrm>
              <a:off x="4684" y="1382"/>
              <a:ext cx="26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26" name="Line 86"/>
            <p:cNvSpPr>
              <a:spLocks noChangeShapeType="1"/>
            </p:cNvSpPr>
            <p:nvPr/>
          </p:nvSpPr>
          <p:spPr bwMode="auto">
            <a:xfrm>
              <a:off x="4710" y="1401"/>
              <a:ext cx="20" cy="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27" name="Line 87"/>
            <p:cNvSpPr>
              <a:spLocks noChangeShapeType="1"/>
            </p:cNvSpPr>
            <p:nvPr/>
          </p:nvSpPr>
          <p:spPr bwMode="auto">
            <a:xfrm>
              <a:off x="4730" y="1435"/>
              <a:ext cx="25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28" name="Line 88"/>
            <p:cNvSpPr>
              <a:spLocks noChangeShapeType="1"/>
            </p:cNvSpPr>
            <p:nvPr/>
          </p:nvSpPr>
          <p:spPr bwMode="auto">
            <a:xfrm>
              <a:off x="4755" y="1452"/>
              <a:ext cx="20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29" name="Line 89"/>
            <p:cNvSpPr>
              <a:spLocks noChangeShapeType="1"/>
            </p:cNvSpPr>
            <p:nvPr/>
          </p:nvSpPr>
          <p:spPr bwMode="auto">
            <a:xfrm>
              <a:off x="4775" y="1468"/>
              <a:ext cx="19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30" name="Line 90"/>
            <p:cNvSpPr>
              <a:spLocks noChangeShapeType="1"/>
            </p:cNvSpPr>
            <p:nvPr/>
          </p:nvSpPr>
          <p:spPr bwMode="auto">
            <a:xfrm>
              <a:off x="4794" y="1503"/>
              <a:ext cx="26" cy="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31" name="Line 91"/>
            <p:cNvSpPr>
              <a:spLocks noChangeShapeType="1"/>
            </p:cNvSpPr>
            <p:nvPr/>
          </p:nvSpPr>
          <p:spPr bwMode="auto">
            <a:xfrm>
              <a:off x="4820" y="1521"/>
              <a:ext cx="19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32" name="Line 92"/>
            <p:cNvSpPr>
              <a:spLocks noChangeShapeType="1"/>
            </p:cNvSpPr>
            <p:nvPr/>
          </p:nvSpPr>
          <p:spPr bwMode="auto">
            <a:xfrm>
              <a:off x="4839" y="1556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33" name="Line 93"/>
            <p:cNvSpPr>
              <a:spLocks noChangeShapeType="1"/>
            </p:cNvSpPr>
            <p:nvPr/>
          </p:nvSpPr>
          <p:spPr bwMode="auto">
            <a:xfrm>
              <a:off x="4858" y="1572"/>
              <a:ext cx="26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34" name="Line 94"/>
            <p:cNvSpPr>
              <a:spLocks noChangeShapeType="1"/>
            </p:cNvSpPr>
            <p:nvPr/>
          </p:nvSpPr>
          <p:spPr bwMode="auto">
            <a:xfrm>
              <a:off x="4884" y="1588"/>
              <a:ext cx="19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35" name="Line 95"/>
            <p:cNvSpPr>
              <a:spLocks noChangeShapeType="1"/>
            </p:cNvSpPr>
            <p:nvPr/>
          </p:nvSpPr>
          <p:spPr bwMode="auto">
            <a:xfrm>
              <a:off x="4903" y="1623"/>
              <a:ext cx="26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36" name="Line 96"/>
            <p:cNvSpPr>
              <a:spLocks noChangeShapeType="1"/>
            </p:cNvSpPr>
            <p:nvPr/>
          </p:nvSpPr>
          <p:spPr bwMode="auto">
            <a:xfrm>
              <a:off x="4929" y="1642"/>
              <a:ext cx="19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37" name="Line 97"/>
            <p:cNvSpPr>
              <a:spLocks noChangeShapeType="1"/>
            </p:cNvSpPr>
            <p:nvPr/>
          </p:nvSpPr>
          <p:spPr bwMode="auto">
            <a:xfrm>
              <a:off x="4948" y="1677"/>
              <a:ext cx="20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38" name="Line 98"/>
            <p:cNvSpPr>
              <a:spLocks noChangeShapeType="1"/>
            </p:cNvSpPr>
            <p:nvPr/>
          </p:nvSpPr>
          <p:spPr bwMode="auto">
            <a:xfrm>
              <a:off x="4968" y="1693"/>
              <a:ext cx="26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39" name="Line 99"/>
            <p:cNvSpPr>
              <a:spLocks noChangeShapeType="1"/>
            </p:cNvSpPr>
            <p:nvPr/>
          </p:nvSpPr>
          <p:spPr bwMode="auto">
            <a:xfrm>
              <a:off x="4994" y="1709"/>
              <a:ext cx="19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40" name="Line 100"/>
            <p:cNvSpPr>
              <a:spLocks noChangeShapeType="1"/>
            </p:cNvSpPr>
            <p:nvPr/>
          </p:nvSpPr>
          <p:spPr bwMode="auto">
            <a:xfrm>
              <a:off x="5013" y="1744"/>
              <a:ext cx="26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41" name="Line 101"/>
            <p:cNvSpPr>
              <a:spLocks noChangeShapeType="1"/>
            </p:cNvSpPr>
            <p:nvPr/>
          </p:nvSpPr>
          <p:spPr bwMode="auto">
            <a:xfrm>
              <a:off x="5039" y="1763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42" name="Line 102"/>
            <p:cNvSpPr>
              <a:spLocks noChangeShapeType="1"/>
            </p:cNvSpPr>
            <p:nvPr/>
          </p:nvSpPr>
          <p:spPr bwMode="auto">
            <a:xfrm>
              <a:off x="5058" y="1779"/>
              <a:ext cx="19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43" name="Line 103"/>
            <p:cNvSpPr>
              <a:spLocks noChangeShapeType="1"/>
            </p:cNvSpPr>
            <p:nvPr/>
          </p:nvSpPr>
          <p:spPr bwMode="auto">
            <a:xfrm>
              <a:off x="5077" y="1798"/>
              <a:ext cx="26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44" name="Line 104"/>
            <p:cNvSpPr>
              <a:spLocks noChangeShapeType="1"/>
            </p:cNvSpPr>
            <p:nvPr/>
          </p:nvSpPr>
          <p:spPr bwMode="auto">
            <a:xfrm>
              <a:off x="5103" y="1814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45" name="Line 105"/>
            <p:cNvSpPr>
              <a:spLocks noChangeShapeType="1"/>
            </p:cNvSpPr>
            <p:nvPr/>
          </p:nvSpPr>
          <p:spPr bwMode="auto">
            <a:xfrm>
              <a:off x="5122" y="1830"/>
              <a:ext cx="20" cy="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46" name="Line 106"/>
            <p:cNvSpPr>
              <a:spLocks noChangeShapeType="1"/>
            </p:cNvSpPr>
            <p:nvPr/>
          </p:nvSpPr>
          <p:spPr bwMode="auto">
            <a:xfrm>
              <a:off x="5142" y="1848"/>
              <a:ext cx="25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47" name="Line 107"/>
            <p:cNvSpPr>
              <a:spLocks noChangeShapeType="1"/>
            </p:cNvSpPr>
            <p:nvPr/>
          </p:nvSpPr>
          <p:spPr bwMode="auto">
            <a:xfrm>
              <a:off x="5167" y="1865"/>
              <a:ext cx="20" cy="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48" name="Line 108"/>
            <p:cNvSpPr>
              <a:spLocks noChangeShapeType="1"/>
            </p:cNvSpPr>
            <p:nvPr/>
          </p:nvSpPr>
          <p:spPr bwMode="auto">
            <a:xfrm>
              <a:off x="5187" y="1883"/>
              <a:ext cx="2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49" name="Line 109"/>
            <p:cNvSpPr>
              <a:spLocks noChangeShapeType="1"/>
            </p:cNvSpPr>
            <p:nvPr/>
          </p:nvSpPr>
          <p:spPr bwMode="auto">
            <a:xfrm>
              <a:off x="5213" y="1883"/>
              <a:ext cx="19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50" name="Line 110"/>
            <p:cNvSpPr>
              <a:spLocks noChangeShapeType="1"/>
            </p:cNvSpPr>
            <p:nvPr/>
          </p:nvSpPr>
          <p:spPr bwMode="auto">
            <a:xfrm>
              <a:off x="5232" y="1899"/>
              <a:ext cx="19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51" name="Line 111"/>
            <p:cNvSpPr>
              <a:spLocks noChangeShapeType="1"/>
            </p:cNvSpPr>
            <p:nvPr/>
          </p:nvSpPr>
          <p:spPr bwMode="auto">
            <a:xfrm>
              <a:off x="5251" y="1916"/>
              <a:ext cx="2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52" name="Line 112"/>
            <p:cNvSpPr>
              <a:spLocks noChangeShapeType="1"/>
            </p:cNvSpPr>
            <p:nvPr/>
          </p:nvSpPr>
          <p:spPr bwMode="auto">
            <a:xfrm>
              <a:off x="5277" y="1916"/>
              <a:ext cx="19" cy="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53" name="Line 113"/>
            <p:cNvSpPr>
              <a:spLocks noChangeShapeType="1"/>
            </p:cNvSpPr>
            <p:nvPr/>
          </p:nvSpPr>
          <p:spPr bwMode="auto">
            <a:xfrm>
              <a:off x="5296" y="1934"/>
              <a:ext cx="20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54" name="Line 114"/>
            <p:cNvSpPr>
              <a:spLocks noChangeShapeType="1"/>
            </p:cNvSpPr>
            <p:nvPr/>
          </p:nvSpPr>
          <p:spPr bwMode="auto">
            <a:xfrm>
              <a:off x="5316" y="1934"/>
              <a:ext cx="25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55" name="Line 115"/>
            <p:cNvSpPr>
              <a:spLocks noChangeShapeType="1"/>
            </p:cNvSpPr>
            <p:nvPr/>
          </p:nvSpPr>
          <p:spPr bwMode="auto">
            <a:xfrm>
              <a:off x="5341" y="1934"/>
              <a:ext cx="20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56" name="Line 116"/>
            <p:cNvSpPr>
              <a:spLocks noChangeShapeType="1"/>
            </p:cNvSpPr>
            <p:nvPr/>
          </p:nvSpPr>
          <p:spPr bwMode="auto">
            <a:xfrm>
              <a:off x="5361" y="1950"/>
              <a:ext cx="25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57" name="Line 117"/>
            <p:cNvSpPr>
              <a:spLocks noChangeShapeType="1"/>
            </p:cNvSpPr>
            <p:nvPr/>
          </p:nvSpPr>
          <p:spPr bwMode="auto">
            <a:xfrm>
              <a:off x="5386" y="1950"/>
              <a:ext cx="20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58" name="Line 118"/>
            <p:cNvSpPr>
              <a:spLocks noChangeShapeType="1"/>
            </p:cNvSpPr>
            <p:nvPr/>
          </p:nvSpPr>
          <p:spPr bwMode="auto">
            <a:xfrm>
              <a:off x="5406" y="1950"/>
              <a:ext cx="19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59" name="Line 119"/>
            <p:cNvSpPr>
              <a:spLocks noChangeShapeType="1"/>
            </p:cNvSpPr>
            <p:nvPr/>
          </p:nvSpPr>
          <p:spPr bwMode="auto">
            <a:xfrm>
              <a:off x="5425" y="1969"/>
              <a:ext cx="2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60" name="Line 120"/>
            <p:cNvSpPr>
              <a:spLocks noChangeShapeType="1"/>
            </p:cNvSpPr>
            <p:nvPr/>
          </p:nvSpPr>
          <p:spPr bwMode="auto">
            <a:xfrm>
              <a:off x="5451" y="1969"/>
              <a:ext cx="1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61" name="Line 121"/>
            <p:cNvSpPr>
              <a:spLocks noChangeShapeType="1"/>
            </p:cNvSpPr>
            <p:nvPr/>
          </p:nvSpPr>
          <p:spPr bwMode="auto">
            <a:xfrm>
              <a:off x="5470" y="1969"/>
              <a:ext cx="1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62" name="Line 122"/>
            <p:cNvSpPr>
              <a:spLocks noChangeShapeType="1"/>
            </p:cNvSpPr>
            <p:nvPr/>
          </p:nvSpPr>
          <p:spPr bwMode="auto">
            <a:xfrm>
              <a:off x="5489" y="1969"/>
              <a:ext cx="2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63" name="Line 123"/>
            <p:cNvSpPr>
              <a:spLocks noChangeShapeType="1"/>
            </p:cNvSpPr>
            <p:nvPr/>
          </p:nvSpPr>
          <p:spPr bwMode="auto">
            <a:xfrm>
              <a:off x="5515" y="1969"/>
              <a:ext cx="20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3964" name="Line 124"/>
            <p:cNvSpPr>
              <a:spLocks noChangeShapeType="1"/>
            </p:cNvSpPr>
            <p:nvPr/>
          </p:nvSpPr>
          <p:spPr bwMode="auto">
            <a:xfrm>
              <a:off x="5535" y="1969"/>
              <a:ext cx="25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63965" name="Group 125"/>
          <p:cNvGrpSpPr>
            <a:grpSpLocks/>
          </p:cNvGrpSpPr>
          <p:nvPr/>
        </p:nvGrpSpPr>
        <p:grpSpPr bwMode="auto">
          <a:xfrm>
            <a:off x="4924425" y="762000"/>
            <a:ext cx="4219575" cy="3195638"/>
            <a:chOff x="3165" y="697"/>
            <a:chExt cx="2454" cy="2013"/>
          </a:xfrm>
        </p:grpSpPr>
        <p:sp>
          <p:nvSpPr>
            <p:cNvPr id="163966" name="Rectangle 126"/>
            <p:cNvSpPr>
              <a:spLocks noChangeArrowheads="1"/>
            </p:cNvSpPr>
            <p:nvPr/>
          </p:nvSpPr>
          <p:spPr bwMode="auto">
            <a:xfrm>
              <a:off x="3307" y="752"/>
              <a:ext cx="2177" cy="1753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163967" name="Group 127"/>
            <p:cNvGrpSpPr>
              <a:grpSpLocks/>
            </p:cNvGrpSpPr>
            <p:nvPr/>
          </p:nvGrpSpPr>
          <p:grpSpPr bwMode="auto">
            <a:xfrm>
              <a:off x="3165" y="697"/>
              <a:ext cx="2454" cy="2013"/>
              <a:chOff x="3165" y="697"/>
              <a:chExt cx="2454" cy="2013"/>
            </a:xfrm>
          </p:grpSpPr>
          <p:sp>
            <p:nvSpPr>
              <p:cNvPr id="163968" name="Rectangle 128"/>
              <p:cNvSpPr>
                <a:spLocks noChangeArrowheads="1"/>
              </p:cNvSpPr>
              <p:nvPr/>
            </p:nvSpPr>
            <p:spPr bwMode="auto">
              <a:xfrm>
                <a:off x="3165" y="697"/>
                <a:ext cx="2454" cy="2013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69" name="Line 129"/>
              <p:cNvSpPr>
                <a:spLocks noChangeShapeType="1"/>
              </p:cNvSpPr>
              <p:nvPr/>
            </p:nvSpPr>
            <p:spPr bwMode="auto">
              <a:xfrm flipV="1">
                <a:off x="3307" y="250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70" name="Line 130"/>
              <p:cNvSpPr>
                <a:spLocks noChangeShapeType="1"/>
              </p:cNvSpPr>
              <p:nvPr/>
            </p:nvSpPr>
            <p:spPr bwMode="auto">
              <a:xfrm flipV="1">
                <a:off x="3667" y="250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71" name="Line 131"/>
              <p:cNvSpPr>
                <a:spLocks noChangeShapeType="1"/>
              </p:cNvSpPr>
              <p:nvPr/>
            </p:nvSpPr>
            <p:spPr bwMode="auto">
              <a:xfrm flipV="1">
                <a:off x="4035" y="250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72" name="Line 132"/>
              <p:cNvSpPr>
                <a:spLocks noChangeShapeType="1"/>
              </p:cNvSpPr>
              <p:nvPr/>
            </p:nvSpPr>
            <p:spPr bwMode="auto">
              <a:xfrm flipV="1">
                <a:off x="4395" y="250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73" name="Line 133"/>
              <p:cNvSpPr>
                <a:spLocks noChangeShapeType="1"/>
              </p:cNvSpPr>
              <p:nvPr/>
            </p:nvSpPr>
            <p:spPr bwMode="auto">
              <a:xfrm flipV="1">
                <a:off x="4756" y="250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74" name="Line 134"/>
              <p:cNvSpPr>
                <a:spLocks noChangeShapeType="1"/>
              </p:cNvSpPr>
              <p:nvPr/>
            </p:nvSpPr>
            <p:spPr bwMode="auto">
              <a:xfrm flipV="1">
                <a:off x="5123" y="250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75" name="Line 135"/>
              <p:cNvSpPr>
                <a:spLocks noChangeShapeType="1"/>
              </p:cNvSpPr>
              <p:nvPr/>
            </p:nvSpPr>
            <p:spPr bwMode="auto">
              <a:xfrm flipV="1">
                <a:off x="5484" y="250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76" name="Rectangle 136"/>
              <p:cNvSpPr>
                <a:spLocks noChangeArrowheads="1"/>
              </p:cNvSpPr>
              <p:nvPr/>
            </p:nvSpPr>
            <p:spPr bwMode="auto">
              <a:xfrm>
                <a:off x="3249" y="2544"/>
                <a:ext cx="11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-3s</a:t>
                </a:r>
                <a:endParaRPr lang="pt-PT"/>
              </a:p>
            </p:txBody>
          </p:sp>
          <p:sp>
            <p:nvSpPr>
              <p:cNvPr id="163977" name="Rectangle 137"/>
              <p:cNvSpPr>
                <a:spLocks noChangeArrowheads="1"/>
              </p:cNvSpPr>
              <p:nvPr/>
            </p:nvSpPr>
            <p:spPr bwMode="auto">
              <a:xfrm>
                <a:off x="3609" y="2544"/>
                <a:ext cx="11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-2s</a:t>
                </a:r>
                <a:endParaRPr lang="pt-PT"/>
              </a:p>
            </p:txBody>
          </p:sp>
          <p:sp>
            <p:nvSpPr>
              <p:cNvPr id="163978" name="Rectangle 138"/>
              <p:cNvSpPr>
                <a:spLocks noChangeArrowheads="1"/>
              </p:cNvSpPr>
              <p:nvPr/>
            </p:nvSpPr>
            <p:spPr bwMode="auto">
              <a:xfrm>
                <a:off x="4002" y="2544"/>
                <a:ext cx="11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-1s</a:t>
                </a:r>
                <a:endParaRPr lang="pt-PT"/>
              </a:p>
            </p:txBody>
          </p:sp>
          <p:sp>
            <p:nvSpPr>
              <p:cNvPr id="163979" name="Rectangle 139"/>
              <p:cNvSpPr>
                <a:spLocks noChangeArrowheads="1"/>
              </p:cNvSpPr>
              <p:nvPr/>
            </p:nvSpPr>
            <p:spPr bwMode="auto">
              <a:xfrm>
                <a:off x="4376" y="2544"/>
                <a:ext cx="4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0</a:t>
                </a:r>
                <a:endParaRPr lang="pt-PT"/>
              </a:p>
            </p:txBody>
          </p:sp>
          <p:sp>
            <p:nvSpPr>
              <p:cNvPr id="163980" name="Rectangle 140"/>
              <p:cNvSpPr>
                <a:spLocks noChangeArrowheads="1"/>
              </p:cNvSpPr>
              <p:nvPr/>
            </p:nvSpPr>
            <p:spPr bwMode="auto">
              <a:xfrm>
                <a:off x="4737" y="2544"/>
                <a:ext cx="8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1s</a:t>
                </a:r>
                <a:endParaRPr lang="pt-PT"/>
              </a:p>
            </p:txBody>
          </p:sp>
          <p:sp>
            <p:nvSpPr>
              <p:cNvPr id="163981" name="Rectangle 141"/>
              <p:cNvSpPr>
                <a:spLocks noChangeArrowheads="1"/>
              </p:cNvSpPr>
              <p:nvPr/>
            </p:nvSpPr>
            <p:spPr bwMode="auto">
              <a:xfrm>
                <a:off x="5078" y="2544"/>
                <a:ext cx="8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2s</a:t>
                </a:r>
                <a:endParaRPr lang="pt-PT"/>
              </a:p>
            </p:txBody>
          </p:sp>
          <p:sp>
            <p:nvSpPr>
              <p:cNvPr id="163982" name="Rectangle 142"/>
              <p:cNvSpPr>
                <a:spLocks noChangeArrowheads="1"/>
              </p:cNvSpPr>
              <p:nvPr/>
            </p:nvSpPr>
            <p:spPr bwMode="auto">
              <a:xfrm>
                <a:off x="5439" y="2544"/>
                <a:ext cx="8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3s</a:t>
                </a:r>
                <a:endParaRPr lang="pt-PT"/>
              </a:p>
            </p:txBody>
          </p:sp>
          <p:sp>
            <p:nvSpPr>
              <p:cNvPr id="163983" name="Rectangle 143" descr="Large grid"/>
              <p:cNvSpPr>
                <a:spLocks noChangeArrowheads="1"/>
              </p:cNvSpPr>
              <p:nvPr/>
            </p:nvSpPr>
            <p:spPr bwMode="auto">
              <a:xfrm>
                <a:off x="3307" y="755"/>
                <a:ext cx="2178" cy="1750"/>
              </a:xfrm>
              <a:prstGeom prst="rect">
                <a:avLst/>
              </a:prstGeo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3984" name="Line 144"/>
              <p:cNvSpPr>
                <a:spLocks noChangeShapeType="1"/>
              </p:cNvSpPr>
              <p:nvPr/>
            </p:nvSpPr>
            <p:spPr bwMode="auto">
              <a:xfrm flipH="1">
                <a:off x="4396" y="755"/>
                <a:ext cx="1" cy="175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63985" name="Oval 145"/>
          <p:cNvSpPr>
            <a:spLocks noChangeArrowheads="1"/>
          </p:cNvSpPr>
          <p:nvPr/>
        </p:nvSpPr>
        <p:spPr bwMode="auto">
          <a:xfrm rot="10800000" flipV="1">
            <a:off x="6864350" y="34845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86" name="Oval 146"/>
          <p:cNvSpPr>
            <a:spLocks noChangeArrowheads="1"/>
          </p:cNvSpPr>
          <p:nvPr/>
        </p:nvSpPr>
        <p:spPr bwMode="auto">
          <a:xfrm rot="10800000" flipV="1">
            <a:off x="7937500" y="3336925"/>
            <a:ext cx="111125" cy="1031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87" name="Oval 147"/>
          <p:cNvSpPr>
            <a:spLocks noChangeArrowheads="1"/>
          </p:cNvSpPr>
          <p:nvPr/>
        </p:nvSpPr>
        <p:spPr bwMode="auto">
          <a:xfrm rot="10800000" flipV="1">
            <a:off x="7042150" y="3179763"/>
            <a:ext cx="112713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88" name="Oval 148"/>
          <p:cNvSpPr>
            <a:spLocks noChangeArrowheads="1"/>
          </p:cNvSpPr>
          <p:nvPr/>
        </p:nvSpPr>
        <p:spPr bwMode="auto">
          <a:xfrm rot="10800000" flipV="1">
            <a:off x="6573838" y="30273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89" name="Oval 149"/>
          <p:cNvSpPr>
            <a:spLocks noChangeArrowheads="1"/>
          </p:cNvSpPr>
          <p:nvPr/>
        </p:nvSpPr>
        <p:spPr bwMode="auto">
          <a:xfrm rot="10800000" flipV="1">
            <a:off x="7259638" y="28749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90" name="Oval 150"/>
          <p:cNvSpPr>
            <a:spLocks noChangeArrowheads="1"/>
          </p:cNvSpPr>
          <p:nvPr/>
        </p:nvSpPr>
        <p:spPr bwMode="auto">
          <a:xfrm rot="10800000" flipV="1">
            <a:off x="5995988" y="27225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91" name="Oval 151"/>
          <p:cNvSpPr>
            <a:spLocks noChangeArrowheads="1"/>
          </p:cNvSpPr>
          <p:nvPr/>
        </p:nvSpPr>
        <p:spPr bwMode="auto">
          <a:xfrm rot="10800000" flipV="1">
            <a:off x="6738938" y="25701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92" name="Oval 152"/>
          <p:cNvSpPr>
            <a:spLocks noChangeArrowheads="1"/>
          </p:cNvSpPr>
          <p:nvPr/>
        </p:nvSpPr>
        <p:spPr bwMode="auto">
          <a:xfrm rot="10800000" flipV="1">
            <a:off x="7413625" y="2420938"/>
            <a:ext cx="112713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93" name="Oval 153"/>
          <p:cNvSpPr>
            <a:spLocks noChangeArrowheads="1"/>
          </p:cNvSpPr>
          <p:nvPr/>
        </p:nvSpPr>
        <p:spPr bwMode="auto">
          <a:xfrm rot="10800000" flipV="1">
            <a:off x="6491288" y="22653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94" name="Oval 154"/>
          <p:cNvSpPr>
            <a:spLocks noChangeArrowheads="1"/>
          </p:cNvSpPr>
          <p:nvPr/>
        </p:nvSpPr>
        <p:spPr bwMode="auto">
          <a:xfrm rot="10800000" flipV="1">
            <a:off x="6894513" y="2112963"/>
            <a:ext cx="112712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95" name="Oval 155"/>
          <p:cNvSpPr>
            <a:spLocks noChangeArrowheads="1"/>
          </p:cNvSpPr>
          <p:nvPr/>
        </p:nvSpPr>
        <p:spPr bwMode="auto">
          <a:xfrm rot="10800000" flipV="1">
            <a:off x="7937500" y="19605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96" name="Oval 156"/>
          <p:cNvSpPr>
            <a:spLocks noChangeArrowheads="1"/>
          </p:cNvSpPr>
          <p:nvPr/>
        </p:nvSpPr>
        <p:spPr bwMode="auto">
          <a:xfrm rot="10800000" flipV="1">
            <a:off x="6986588" y="18081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97" name="Oval 157"/>
          <p:cNvSpPr>
            <a:spLocks noChangeArrowheads="1"/>
          </p:cNvSpPr>
          <p:nvPr/>
        </p:nvSpPr>
        <p:spPr bwMode="auto">
          <a:xfrm rot="10800000" flipV="1">
            <a:off x="7448550" y="1658938"/>
            <a:ext cx="112713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98" name="Oval 158"/>
          <p:cNvSpPr>
            <a:spLocks noChangeArrowheads="1"/>
          </p:cNvSpPr>
          <p:nvPr/>
        </p:nvSpPr>
        <p:spPr bwMode="auto">
          <a:xfrm rot="10800000" flipV="1">
            <a:off x="8423275" y="1503363"/>
            <a:ext cx="112713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999" name="Oval 159"/>
          <p:cNvSpPr>
            <a:spLocks noChangeArrowheads="1"/>
          </p:cNvSpPr>
          <p:nvPr/>
        </p:nvSpPr>
        <p:spPr bwMode="auto">
          <a:xfrm rot="10800000" flipV="1">
            <a:off x="6894513" y="1350963"/>
            <a:ext cx="112712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4000" name="Oval 160"/>
          <p:cNvSpPr>
            <a:spLocks noChangeArrowheads="1"/>
          </p:cNvSpPr>
          <p:nvPr/>
        </p:nvSpPr>
        <p:spPr bwMode="auto">
          <a:xfrm rot="10800000" flipV="1">
            <a:off x="7646988" y="11985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4001" name="Oval 161"/>
          <p:cNvSpPr>
            <a:spLocks noChangeArrowheads="1"/>
          </p:cNvSpPr>
          <p:nvPr/>
        </p:nvSpPr>
        <p:spPr bwMode="auto">
          <a:xfrm rot="10800000" flipV="1">
            <a:off x="6142038" y="10461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4002" name="Oval 162"/>
          <p:cNvSpPr>
            <a:spLocks noChangeArrowheads="1"/>
          </p:cNvSpPr>
          <p:nvPr/>
        </p:nvSpPr>
        <p:spPr bwMode="auto">
          <a:xfrm rot="10800000" flipV="1">
            <a:off x="7448550" y="898525"/>
            <a:ext cx="112713" cy="1031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4003" name="Text Box 163"/>
          <p:cNvSpPr txBox="1">
            <a:spLocks noChangeArrowheads="1"/>
          </p:cNvSpPr>
          <p:nvPr/>
        </p:nvSpPr>
        <p:spPr bwMode="auto">
          <a:xfrm>
            <a:off x="4935538" y="833438"/>
            <a:ext cx="288925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18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17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16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15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14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13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12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11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10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9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8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7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6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5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4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3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2</a:t>
            </a:r>
          </a:p>
          <a:p>
            <a:pPr algn="r">
              <a:lnSpc>
                <a:spcPct val="110000"/>
              </a:lnSpc>
            </a:pPr>
            <a:r>
              <a:rPr lang="pt-PT" sz="900">
                <a:latin typeface="Arial Narrow" pitchFamily="34" charset="0"/>
              </a:rPr>
              <a:t>1</a:t>
            </a:r>
            <a:endParaRPr lang="en-GB" sz="900">
              <a:latin typeface="Arial Narrow" pitchFamily="34" charset="0"/>
            </a:endParaRPr>
          </a:p>
        </p:txBody>
      </p:sp>
      <p:sp>
        <p:nvSpPr>
          <p:cNvPr id="164004" name="Text Box 164" descr="Parchment"/>
          <p:cNvSpPr txBox="1">
            <a:spLocks noChangeArrowheads="1"/>
          </p:cNvSpPr>
          <p:nvPr/>
        </p:nvSpPr>
        <p:spPr bwMode="auto">
          <a:xfrm>
            <a:off x="223838" y="4056063"/>
            <a:ext cx="438308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>
              <a:buFontTx/>
              <a:buChar char="►"/>
            </a:pPr>
            <a:r>
              <a:rPr lang="sk-SK" sz="2200" dirty="0" smtClean="0">
                <a:latin typeface="Arial Narrow" pitchFamily="34" charset="0"/>
              </a:rPr>
              <a:t>Nyní do grafu zakreslit výsledky v chronologickém pořadí, tj. jeden po druhém, v pořadí, ve kterém jsou získávány ...</a:t>
            </a:r>
            <a:endParaRPr lang="sk-SK" sz="2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6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3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63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6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6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63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3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3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3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3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3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3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3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3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3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3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3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3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3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3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5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3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3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3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63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3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3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00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63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3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63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63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63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63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64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64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8000"/>
                            </p:stCondLst>
                            <p:childTnLst>
                              <p:par>
                                <p:cTn id="1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64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64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500"/>
                            </p:stCondLst>
                            <p:childTnLst>
                              <p:par>
                                <p:cTn id="1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64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64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 build="p" bldLvl="3" autoUpdateAnimBg="0" advAuto="0"/>
      <p:bldP spid="163861" grpId="0" animBg="1" autoUpdateAnimBg="0"/>
      <p:bldP spid="163862" grpId="0" animBg="1" autoUpdateAnimBg="0"/>
      <p:bldP spid="163863" grpId="0" animBg="1" autoUpdateAnimBg="0"/>
      <p:bldP spid="163985" grpId="0" animBg="1"/>
      <p:bldP spid="163986" grpId="0" animBg="1"/>
      <p:bldP spid="163987" grpId="0" animBg="1"/>
      <p:bldP spid="163988" grpId="0" animBg="1"/>
      <p:bldP spid="163989" grpId="0" animBg="1"/>
      <p:bldP spid="163990" grpId="0" animBg="1"/>
      <p:bldP spid="163991" grpId="0" animBg="1"/>
      <p:bldP spid="163992" grpId="0" animBg="1"/>
      <p:bldP spid="163993" grpId="0" animBg="1"/>
      <p:bldP spid="163994" grpId="0" animBg="1"/>
      <p:bldP spid="163995" grpId="0" animBg="1"/>
      <p:bldP spid="163996" grpId="0" animBg="1"/>
      <p:bldP spid="163997" grpId="0" animBg="1"/>
      <p:bldP spid="163998" grpId="0" animBg="1"/>
      <p:bldP spid="163999" grpId="0" animBg="1"/>
      <p:bldP spid="164000" grpId="0" animBg="1"/>
      <p:bldP spid="164001" grpId="0" animBg="1"/>
      <p:bldP spid="164002" grpId="0" animBg="1"/>
      <p:bldP spid="164003" grpId="0" autoUpdateAnimBg="0"/>
      <p:bldP spid="16400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2" descr="Parchment"/>
          <p:cNvSpPr txBox="1">
            <a:spLocks noChangeArrowheads="1"/>
          </p:cNvSpPr>
          <p:nvPr/>
        </p:nvSpPr>
        <p:spPr bwMode="auto">
          <a:xfrm>
            <a:off x="76200" y="5562600"/>
            <a:ext cx="43846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>
              <a:lnSpc>
                <a:spcPct val="90000"/>
              </a:lnSpc>
              <a:buFontTx/>
              <a:buChar char="►"/>
            </a:pPr>
            <a:r>
              <a:rPr lang="en-GB" sz="2200" dirty="0" smtClean="0">
                <a:latin typeface="Arial Narrow" pitchFamily="34" charset="0"/>
              </a:rPr>
              <a:t>T</a:t>
            </a:r>
            <a:r>
              <a:rPr lang="cs-CZ" sz="2200" dirty="0" smtClean="0">
                <a:latin typeface="Arial Narrow" pitchFamily="34" charset="0"/>
              </a:rPr>
              <a:t>yto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sk-SK" sz="2200" dirty="0" smtClean="0">
                <a:latin typeface="Arial Narrow" pitchFamily="34" charset="0"/>
              </a:rPr>
              <a:t>čáry se nazývají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en-GB" sz="2200" dirty="0">
                <a:solidFill>
                  <a:srgbClr val="FF3300"/>
                </a:solidFill>
                <a:latin typeface="Arial Narrow" pitchFamily="34" charset="0"/>
              </a:rPr>
              <a:t>a</a:t>
            </a:r>
            <a:r>
              <a:rPr lang="sk-SK" sz="2200" dirty="0" smtClean="0">
                <a:solidFill>
                  <a:srgbClr val="FF3300"/>
                </a:solidFill>
                <a:latin typeface="Arial Narrow" pitchFamily="34" charset="0"/>
              </a:rPr>
              <a:t>kční</a:t>
            </a:r>
            <a:r>
              <a:rPr lang="en-GB" sz="2200" dirty="0" smtClean="0">
                <a:solidFill>
                  <a:srgbClr val="FF3300"/>
                </a:solidFill>
                <a:latin typeface="Arial Narrow" pitchFamily="34" charset="0"/>
              </a:rPr>
              <a:t> </a:t>
            </a:r>
            <a:r>
              <a:rPr lang="sk-SK" sz="2200" dirty="0" smtClean="0">
                <a:solidFill>
                  <a:srgbClr val="FF3300"/>
                </a:solidFill>
                <a:latin typeface="Arial Narrow" pitchFamily="34" charset="0"/>
              </a:rPr>
              <a:t>meze</a:t>
            </a:r>
            <a:r>
              <a:rPr lang="en-GB" sz="2200" dirty="0" smtClean="0">
                <a:solidFill>
                  <a:srgbClr val="FF3300"/>
                </a:solidFill>
                <a:latin typeface="Arial Narrow" pitchFamily="34" charset="0"/>
              </a:rPr>
              <a:t> </a:t>
            </a:r>
            <a:r>
              <a:rPr lang="cs-CZ" sz="2200" dirty="0" smtClean="0">
                <a:latin typeface="Arial Narrow" pitchFamily="34" charset="0"/>
              </a:rPr>
              <a:t>nebo</a:t>
            </a:r>
            <a:r>
              <a:rPr lang="en-GB" sz="2200" dirty="0" smtClean="0">
                <a:latin typeface="Arial Narrow" pitchFamily="34" charset="0"/>
              </a:rPr>
              <a:t> </a:t>
            </a:r>
            <a:r>
              <a:rPr lang="sk-SK" sz="2200" dirty="0" smtClean="0">
                <a:solidFill>
                  <a:srgbClr val="FF3300"/>
                </a:solidFill>
                <a:latin typeface="Arial Narrow" pitchFamily="34" charset="0"/>
              </a:rPr>
              <a:t>regulační čáry</a:t>
            </a:r>
            <a:endParaRPr lang="en-GB" sz="2200" dirty="0">
              <a:latin typeface="Arial Narrow" pitchFamily="34" charset="0"/>
            </a:endParaRPr>
          </a:p>
        </p:txBody>
      </p:sp>
      <p:sp>
        <p:nvSpPr>
          <p:cNvPr id="164867" name="Text Box 3" descr="Parchment"/>
          <p:cNvSpPr txBox="1">
            <a:spLocks noChangeArrowheads="1"/>
          </p:cNvSpPr>
          <p:nvPr/>
        </p:nvSpPr>
        <p:spPr bwMode="auto">
          <a:xfrm>
            <a:off x="25400" y="2579688"/>
            <a:ext cx="4024313" cy="222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>
              <a:lnSpc>
                <a:spcPct val="90000"/>
              </a:lnSpc>
              <a:buFontTx/>
              <a:buChar char="►"/>
            </a:pPr>
            <a:r>
              <a:rPr lang="sk-SK" sz="2200" dirty="0" smtClean="0">
                <a:latin typeface="Arial Narrow" pitchFamily="34" charset="0"/>
              </a:rPr>
              <a:t>Jelikož předpokládáme, že více než 99% bodů leží na ploše od</a:t>
            </a:r>
            <a:br>
              <a:rPr lang="sk-SK" sz="2200" dirty="0" smtClean="0">
                <a:latin typeface="Arial Narrow" pitchFamily="34" charset="0"/>
              </a:rPr>
            </a:br>
            <a:r>
              <a:rPr lang="sk-SK" sz="2200" dirty="0" smtClean="0">
                <a:solidFill>
                  <a:srgbClr val="FF0000"/>
                </a:solidFill>
                <a:latin typeface="Arial Narrow" pitchFamily="34" charset="0"/>
              </a:rPr>
              <a:t> -3s </a:t>
            </a:r>
            <a:r>
              <a:rPr lang="sk-SK" sz="2200" dirty="0" smtClean="0">
                <a:latin typeface="Arial Narrow" pitchFamily="34" charset="0"/>
              </a:rPr>
              <a:t>do </a:t>
            </a:r>
            <a:r>
              <a:rPr lang="sk-SK" sz="2200" dirty="0" smtClean="0">
                <a:solidFill>
                  <a:srgbClr val="FF0000"/>
                </a:solidFill>
                <a:latin typeface="Arial Narrow" pitchFamily="34" charset="0"/>
              </a:rPr>
              <a:t>+ 3s</a:t>
            </a:r>
            <a:r>
              <a:rPr lang="sk-SK" sz="2200" dirty="0" smtClean="0">
                <a:latin typeface="Arial Narrow" pitchFamily="34" charset="0"/>
              </a:rPr>
              <a:t>, každý bod spadající mimo tyto hranice s velmi vysokou pravděpodobností nebude zapříčiněn náhodným rozptylem zdrojů ...</a:t>
            </a:r>
            <a:endParaRPr lang="sk-SK" sz="2200" dirty="0">
              <a:latin typeface="Arial Narrow" pitchFamily="34" charset="0"/>
            </a:endParaRPr>
          </a:p>
        </p:txBody>
      </p:sp>
      <p:sp>
        <p:nvSpPr>
          <p:cNvPr id="164868" name="Rectangle 4" descr="Parchment"/>
          <p:cNvSpPr>
            <a:spLocks noChangeArrowheads="1"/>
          </p:cNvSpPr>
          <p:nvPr/>
        </p:nvSpPr>
        <p:spPr bwMode="auto">
          <a:xfrm>
            <a:off x="0" y="914400"/>
            <a:ext cx="40116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4163" indent="-284163" algn="just">
              <a:lnSpc>
                <a:spcPct val="90000"/>
              </a:lnSpc>
              <a:spcBef>
                <a:spcPct val="20000"/>
              </a:spcBef>
              <a:buFontTx/>
              <a:buChar char="►"/>
            </a:pPr>
            <a:r>
              <a:rPr lang="sk-SK" sz="2200" dirty="0" smtClean="0">
                <a:latin typeface="Arial Narrow" pitchFamily="34" charset="0"/>
              </a:rPr>
              <a:t>Nyní graf a diagram otočme tak, že body jsou vkládány do diagramu z levé strany na pravou</a:t>
            </a:r>
            <a:endParaRPr lang="en-US" sz="2200" dirty="0">
              <a:latin typeface="Arial Narrow" pitchFamily="34" charset="0"/>
            </a:endParaRPr>
          </a:p>
          <a:p>
            <a:pPr marL="284163" indent="-284163" algn="just">
              <a:lnSpc>
                <a:spcPct val="90000"/>
              </a:lnSpc>
              <a:spcBef>
                <a:spcPct val="20000"/>
              </a:spcBef>
              <a:buFontTx/>
              <a:buChar char="►"/>
            </a:pPr>
            <a:r>
              <a:rPr lang="sk-SK" sz="2200" dirty="0">
                <a:latin typeface="Arial Narrow" pitchFamily="34" charset="0"/>
              </a:rPr>
              <a:t>(x-ová </a:t>
            </a:r>
            <a:r>
              <a:rPr lang="sk-SK" sz="2200" dirty="0" smtClean="0">
                <a:latin typeface="Arial Narrow" pitchFamily="34" charset="0"/>
              </a:rPr>
              <a:t>osa </a:t>
            </a:r>
            <a:r>
              <a:rPr lang="sk-SK" sz="2200" dirty="0">
                <a:latin typeface="Arial Narrow" pitchFamily="34" charset="0"/>
              </a:rPr>
              <a:t>znázorňuje čas)</a:t>
            </a:r>
          </a:p>
        </p:txBody>
      </p:sp>
      <p:grpSp>
        <p:nvGrpSpPr>
          <p:cNvPr id="164869" name="Group 5"/>
          <p:cNvGrpSpPr>
            <a:grpSpLocks/>
          </p:cNvGrpSpPr>
          <p:nvPr/>
        </p:nvGrpSpPr>
        <p:grpSpPr bwMode="auto">
          <a:xfrm>
            <a:off x="4144963" y="1458913"/>
            <a:ext cx="2217737" cy="3895725"/>
            <a:chOff x="2393" y="1127"/>
            <a:chExt cx="1289" cy="2454"/>
          </a:xfrm>
        </p:grpSpPr>
        <p:grpSp>
          <p:nvGrpSpPr>
            <p:cNvPr id="164870" name="Group 6"/>
            <p:cNvGrpSpPr>
              <a:grpSpLocks/>
            </p:cNvGrpSpPr>
            <p:nvPr/>
          </p:nvGrpSpPr>
          <p:grpSpPr bwMode="auto">
            <a:xfrm rot="-16200000">
              <a:off x="1811" y="1709"/>
              <a:ext cx="2454" cy="1289"/>
              <a:chOff x="3261" y="2749"/>
              <a:chExt cx="2454" cy="1289"/>
            </a:xfrm>
          </p:grpSpPr>
          <p:sp>
            <p:nvSpPr>
              <p:cNvPr id="164871" name="Rectangle 7"/>
              <p:cNvSpPr>
                <a:spLocks noChangeArrowheads="1"/>
              </p:cNvSpPr>
              <p:nvPr/>
            </p:nvSpPr>
            <p:spPr bwMode="auto">
              <a:xfrm>
                <a:off x="3261" y="2749"/>
                <a:ext cx="2454" cy="1289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72" name="Rectangle 8"/>
              <p:cNvSpPr>
                <a:spLocks noChangeArrowheads="1"/>
              </p:cNvSpPr>
              <p:nvPr/>
            </p:nvSpPr>
            <p:spPr bwMode="auto">
              <a:xfrm>
                <a:off x="3403" y="2784"/>
                <a:ext cx="2177" cy="1123"/>
              </a:xfrm>
              <a:prstGeom prst="rect">
                <a:avLst/>
              </a:prstGeom>
              <a:noFill/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73" name="Line 9"/>
              <p:cNvSpPr>
                <a:spLocks noChangeShapeType="1"/>
              </p:cNvSpPr>
              <p:nvPr/>
            </p:nvSpPr>
            <p:spPr bwMode="auto">
              <a:xfrm flipH="1">
                <a:off x="4492" y="2786"/>
                <a:ext cx="1" cy="1121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74" name="Line 10"/>
              <p:cNvSpPr>
                <a:spLocks noChangeShapeType="1"/>
              </p:cNvSpPr>
              <p:nvPr/>
            </p:nvSpPr>
            <p:spPr bwMode="auto">
              <a:xfrm flipV="1">
                <a:off x="3403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75" name="Line 11"/>
              <p:cNvSpPr>
                <a:spLocks noChangeShapeType="1"/>
              </p:cNvSpPr>
              <p:nvPr/>
            </p:nvSpPr>
            <p:spPr bwMode="auto">
              <a:xfrm flipV="1">
                <a:off x="3763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76" name="Line 12"/>
              <p:cNvSpPr>
                <a:spLocks noChangeShapeType="1"/>
              </p:cNvSpPr>
              <p:nvPr/>
            </p:nvSpPr>
            <p:spPr bwMode="auto">
              <a:xfrm flipV="1">
                <a:off x="4131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77" name="Line 13"/>
              <p:cNvSpPr>
                <a:spLocks noChangeShapeType="1"/>
              </p:cNvSpPr>
              <p:nvPr/>
            </p:nvSpPr>
            <p:spPr bwMode="auto">
              <a:xfrm flipV="1">
                <a:off x="4491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78" name="Line 14"/>
              <p:cNvSpPr>
                <a:spLocks noChangeShapeType="1"/>
              </p:cNvSpPr>
              <p:nvPr/>
            </p:nvSpPr>
            <p:spPr bwMode="auto">
              <a:xfrm flipV="1">
                <a:off x="4852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79" name="Line 15"/>
              <p:cNvSpPr>
                <a:spLocks noChangeShapeType="1"/>
              </p:cNvSpPr>
              <p:nvPr/>
            </p:nvSpPr>
            <p:spPr bwMode="auto">
              <a:xfrm flipV="1">
                <a:off x="5219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80" name="Line 16"/>
              <p:cNvSpPr>
                <a:spLocks noChangeShapeType="1"/>
              </p:cNvSpPr>
              <p:nvPr/>
            </p:nvSpPr>
            <p:spPr bwMode="auto">
              <a:xfrm flipV="1">
                <a:off x="5580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81" name="Rectangle 17"/>
              <p:cNvSpPr>
                <a:spLocks noChangeArrowheads="1"/>
              </p:cNvSpPr>
              <p:nvPr/>
            </p:nvSpPr>
            <p:spPr bwMode="auto">
              <a:xfrm>
                <a:off x="3343" y="3935"/>
                <a:ext cx="144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+3s</a:t>
                </a:r>
                <a:endParaRPr lang="pt-PT"/>
              </a:p>
            </p:txBody>
          </p:sp>
          <p:sp>
            <p:nvSpPr>
              <p:cNvPr id="164882" name="Rectangle 18"/>
              <p:cNvSpPr>
                <a:spLocks noChangeArrowheads="1"/>
              </p:cNvSpPr>
              <p:nvPr/>
            </p:nvSpPr>
            <p:spPr bwMode="auto">
              <a:xfrm>
                <a:off x="3703" y="3935"/>
                <a:ext cx="144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+2s</a:t>
                </a:r>
                <a:endParaRPr lang="pt-PT"/>
              </a:p>
            </p:txBody>
          </p:sp>
          <p:sp>
            <p:nvSpPr>
              <p:cNvPr id="164883" name="Rectangle 19"/>
              <p:cNvSpPr>
                <a:spLocks noChangeArrowheads="1"/>
              </p:cNvSpPr>
              <p:nvPr/>
            </p:nvSpPr>
            <p:spPr bwMode="auto">
              <a:xfrm>
                <a:off x="4096" y="3935"/>
                <a:ext cx="144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+1s</a:t>
                </a:r>
                <a:endParaRPr lang="pt-PT"/>
              </a:p>
            </p:txBody>
          </p:sp>
          <p:sp>
            <p:nvSpPr>
              <p:cNvPr id="164884" name="Rectangle 20"/>
              <p:cNvSpPr>
                <a:spLocks noChangeArrowheads="1"/>
              </p:cNvSpPr>
              <p:nvPr/>
            </p:nvSpPr>
            <p:spPr bwMode="auto">
              <a:xfrm>
                <a:off x="4471" y="3935"/>
                <a:ext cx="49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0</a:t>
                </a:r>
                <a:endParaRPr lang="pt-PT"/>
              </a:p>
            </p:txBody>
          </p:sp>
          <p:sp>
            <p:nvSpPr>
              <p:cNvPr id="164885" name="Rectangle 21"/>
              <p:cNvSpPr>
                <a:spLocks noChangeArrowheads="1"/>
              </p:cNvSpPr>
              <p:nvPr/>
            </p:nvSpPr>
            <p:spPr bwMode="auto">
              <a:xfrm>
                <a:off x="4832" y="3935"/>
                <a:ext cx="122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-1s</a:t>
                </a:r>
                <a:endParaRPr lang="pt-PT"/>
              </a:p>
            </p:txBody>
          </p:sp>
          <p:sp>
            <p:nvSpPr>
              <p:cNvPr id="164886" name="Rectangle 22"/>
              <p:cNvSpPr>
                <a:spLocks noChangeArrowheads="1"/>
              </p:cNvSpPr>
              <p:nvPr/>
            </p:nvSpPr>
            <p:spPr bwMode="auto">
              <a:xfrm>
                <a:off x="5173" y="3935"/>
                <a:ext cx="122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-2s</a:t>
                </a:r>
                <a:endParaRPr lang="pt-PT"/>
              </a:p>
            </p:txBody>
          </p:sp>
          <p:sp>
            <p:nvSpPr>
              <p:cNvPr id="164887" name="Rectangle 23"/>
              <p:cNvSpPr>
                <a:spLocks noChangeArrowheads="1"/>
              </p:cNvSpPr>
              <p:nvPr/>
            </p:nvSpPr>
            <p:spPr bwMode="auto">
              <a:xfrm>
                <a:off x="5534" y="3935"/>
                <a:ext cx="122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-3s</a:t>
                </a:r>
                <a:endParaRPr lang="pt-PT"/>
              </a:p>
            </p:txBody>
          </p:sp>
        </p:grpSp>
        <p:grpSp>
          <p:nvGrpSpPr>
            <p:cNvPr id="164888" name="Group 24"/>
            <p:cNvGrpSpPr>
              <a:grpSpLocks/>
            </p:cNvGrpSpPr>
            <p:nvPr/>
          </p:nvGrpSpPr>
          <p:grpSpPr bwMode="auto">
            <a:xfrm rot="-16200000">
              <a:off x="1778" y="2031"/>
              <a:ext cx="2177" cy="692"/>
              <a:chOff x="3403" y="1296"/>
              <a:chExt cx="2177" cy="692"/>
            </a:xfrm>
          </p:grpSpPr>
          <p:sp>
            <p:nvSpPr>
              <p:cNvPr id="164889" name="Line 25"/>
              <p:cNvSpPr>
                <a:spLocks noChangeShapeType="1"/>
              </p:cNvSpPr>
              <p:nvPr/>
            </p:nvSpPr>
            <p:spPr bwMode="auto">
              <a:xfrm>
                <a:off x="3403" y="1985"/>
                <a:ext cx="2177" cy="3"/>
              </a:xfrm>
              <a:prstGeom prst="line">
                <a:avLst/>
              </a:prstGeom>
              <a:noFill/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90" name="Line 26"/>
              <p:cNvSpPr>
                <a:spLocks noChangeShapeType="1"/>
              </p:cNvSpPr>
              <p:nvPr/>
            </p:nvSpPr>
            <p:spPr bwMode="auto">
              <a:xfrm flipV="1">
                <a:off x="3403" y="1969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91" name="Line 27"/>
              <p:cNvSpPr>
                <a:spLocks noChangeShapeType="1"/>
              </p:cNvSpPr>
              <p:nvPr/>
            </p:nvSpPr>
            <p:spPr bwMode="auto">
              <a:xfrm>
                <a:off x="3422" y="1969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92" name="Line 28"/>
              <p:cNvSpPr>
                <a:spLocks noChangeShapeType="1"/>
              </p:cNvSpPr>
              <p:nvPr/>
            </p:nvSpPr>
            <p:spPr bwMode="auto">
              <a:xfrm>
                <a:off x="3448" y="1969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93" name="Line 29"/>
              <p:cNvSpPr>
                <a:spLocks noChangeShapeType="1"/>
              </p:cNvSpPr>
              <p:nvPr/>
            </p:nvSpPr>
            <p:spPr bwMode="auto">
              <a:xfrm>
                <a:off x="3467" y="1969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94" name="Line 30"/>
              <p:cNvSpPr>
                <a:spLocks noChangeShapeType="1"/>
              </p:cNvSpPr>
              <p:nvPr/>
            </p:nvSpPr>
            <p:spPr bwMode="auto">
              <a:xfrm>
                <a:off x="3493" y="1969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95" name="Line 31"/>
              <p:cNvSpPr>
                <a:spLocks noChangeShapeType="1"/>
              </p:cNvSpPr>
              <p:nvPr/>
            </p:nvSpPr>
            <p:spPr bwMode="auto">
              <a:xfrm>
                <a:off x="3512" y="1969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96" name="Line 32"/>
              <p:cNvSpPr>
                <a:spLocks noChangeShapeType="1"/>
              </p:cNvSpPr>
              <p:nvPr/>
            </p:nvSpPr>
            <p:spPr bwMode="auto">
              <a:xfrm>
                <a:off x="3532" y="1969"/>
                <a:ext cx="25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97" name="Line 33"/>
              <p:cNvSpPr>
                <a:spLocks noChangeShapeType="1"/>
              </p:cNvSpPr>
              <p:nvPr/>
            </p:nvSpPr>
            <p:spPr bwMode="auto">
              <a:xfrm flipV="1">
                <a:off x="3557" y="1950"/>
                <a:ext cx="20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98" name="Line 34"/>
              <p:cNvSpPr>
                <a:spLocks noChangeShapeType="1"/>
              </p:cNvSpPr>
              <p:nvPr/>
            </p:nvSpPr>
            <p:spPr bwMode="auto">
              <a:xfrm>
                <a:off x="3577" y="1950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899" name="Line 35"/>
              <p:cNvSpPr>
                <a:spLocks noChangeShapeType="1"/>
              </p:cNvSpPr>
              <p:nvPr/>
            </p:nvSpPr>
            <p:spPr bwMode="auto">
              <a:xfrm>
                <a:off x="3596" y="1950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00" name="Line 36"/>
              <p:cNvSpPr>
                <a:spLocks noChangeShapeType="1"/>
              </p:cNvSpPr>
              <p:nvPr/>
            </p:nvSpPr>
            <p:spPr bwMode="auto">
              <a:xfrm flipV="1">
                <a:off x="3622" y="1934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01" name="Line 37"/>
              <p:cNvSpPr>
                <a:spLocks noChangeShapeType="1"/>
              </p:cNvSpPr>
              <p:nvPr/>
            </p:nvSpPr>
            <p:spPr bwMode="auto">
              <a:xfrm>
                <a:off x="3641" y="1934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02" name="Line 38"/>
              <p:cNvSpPr>
                <a:spLocks noChangeShapeType="1"/>
              </p:cNvSpPr>
              <p:nvPr/>
            </p:nvSpPr>
            <p:spPr bwMode="auto">
              <a:xfrm>
                <a:off x="3667" y="1934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03" name="Line 39"/>
              <p:cNvSpPr>
                <a:spLocks noChangeShapeType="1"/>
              </p:cNvSpPr>
              <p:nvPr/>
            </p:nvSpPr>
            <p:spPr bwMode="auto">
              <a:xfrm flipV="1">
                <a:off x="3686" y="1916"/>
                <a:ext cx="19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04" name="Line 40"/>
              <p:cNvSpPr>
                <a:spLocks noChangeShapeType="1"/>
              </p:cNvSpPr>
              <p:nvPr/>
            </p:nvSpPr>
            <p:spPr bwMode="auto">
              <a:xfrm>
                <a:off x="3705" y="1916"/>
                <a:ext cx="26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05" name="Line 41"/>
              <p:cNvSpPr>
                <a:spLocks noChangeShapeType="1"/>
              </p:cNvSpPr>
              <p:nvPr/>
            </p:nvSpPr>
            <p:spPr bwMode="auto">
              <a:xfrm flipV="1">
                <a:off x="3731" y="1899"/>
                <a:ext cx="20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06" name="Line 42"/>
              <p:cNvSpPr>
                <a:spLocks noChangeShapeType="1"/>
              </p:cNvSpPr>
              <p:nvPr/>
            </p:nvSpPr>
            <p:spPr bwMode="auto">
              <a:xfrm flipV="1">
                <a:off x="3751" y="1883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07" name="Line 43"/>
              <p:cNvSpPr>
                <a:spLocks noChangeShapeType="1"/>
              </p:cNvSpPr>
              <p:nvPr/>
            </p:nvSpPr>
            <p:spPr bwMode="auto">
              <a:xfrm>
                <a:off x="3770" y="1883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08" name="Line 44"/>
              <p:cNvSpPr>
                <a:spLocks noChangeShapeType="1"/>
              </p:cNvSpPr>
              <p:nvPr/>
            </p:nvSpPr>
            <p:spPr bwMode="auto">
              <a:xfrm flipV="1">
                <a:off x="3796" y="1865"/>
                <a:ext cx="19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09" name="Line 45"/>
              <p:cNvSpPr>
                <a:spLocks noChangeShapeType="1"/>
              </p:cNvSpPr>
              <p:nvPr/>
            </p:nvSpPr>
            <p:spPr bwMode="auto">
              <a:xfrm flipV="1">
                <a:off x="3815" y="1848"/>
                <a:ext cx="26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10" name="Line 46"/>
              <p:cNvSpPr>
                <a:spLocks noChangeShapeType="1"/>
              </p:cNvSpPr>
              <p:nvPr/>
            </p:nvSpPr>
            <p:spPr bwMode="auto">
              <a:xfrm flipV="1">
                <a:off x="3841" y="1830"/>
                <a:ext cx="19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11" name="Line 47"/>
              <p:cNvSpPr>
                <a:spLocks noChangeShapeType="1"/>
              </p:cNvSpPr>
              <p:nvPr/>
            </p:nvSpPr>
            <p:spPr bwMode="auto">
              <a:xfrm flipV="1">
                <a:off x="3860" y="1814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12" name="Line 48"/>
              <p:cNvSpPr>
                <a:spLocks noChangeShapeType="1"/>
              </p:cNvSpPr>
              <p:nvPr/>
            </p:nvSpPr>
            <p:spPr bwMode="auto">
              <a:xfrm flipV="1">
                <a:off x="3879" y="1798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13" name="Line 49"/>
              <p:cNvSpPr>
                <a:spLocks noChangeShapeType="1"/>
              </p:cNvSpPr>
              <p:nvPr/>
            </p:nvSpPr>
            <p:spPr bwMode="auto">
              <a:xfrm flipV="1">
                <a:off x="3905" y="1779"/>
                <a:ext cx="1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14" name="Line 50"/>
              <p:cNvSpPr>
                <a:spLocks noChangeShapeType="1"/>
              </p:cNvSpPr>
              <p:nvPr/>
            </p:nvSpPr>
            <p:spPr bwMode="auto">
              <a:xfrm flipV="1">
                <a:off x="3924" y="1763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15" name="Line 51"/>
              <p:cNvSpPr>
                <a:spLocks noChangeShapeType="1"/>
              </p:cNvSpPr>
              <p:nvPr/>
            </p:nvSpPr>
            <p:spPr bwMode="auto">
              <a:xfrm flipV="1">
                <a:off x="3950" y="1744"/>
                <a:ext cx="20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16" name="Line 52"/>
              <p:cNvSpPr>
                <a:spLocks noChangeShapeType="1"/>
              </p:cNvSpPr>
              <p:nvPr/>
            </p:nvSpPr>
            <p:spPr bwMode="auto">
              <a:xfrm flipV="1">
                <a:off x="3970" y="1709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17" name="Line 53"/>
              <p:cNvSpPr>
                <a:spLocks noChangeShapeType="1"/>
              </p:cNvSpPr>
              <p:nvPr/>
            </p:nvSpPr>
            <p:spPr bwMode="auto">
              <a:xfrm flipV="1">
                <a:off x="3989" y="1693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18" name="Line 54"/>
              <p:cNvSpPr>
                <a:spLocks noChangeShapeType="1"/>
              </p:cNvSpPr>
              <p:nvPr/>
            </p:nvSpPr>
            <p:spPr bwMode="auto">
              <a:xfrm flipV="1">
                <a:off x="4015" y="1677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19" name="Line 55"/>
              <p:cNvSpPr>
                <a:spLocks noChangeShapeType="1"/>
              </p:cNvSpPr>
              <p:nvPr/>
            </p:nvSpPr>
            <p:spPr bwMode="auto">
              <a:xfrm flipV="1">
                <a:off x="4034" y="1642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20" name="Line 56"/>
              <p:cNvSpPr>
                <a:spLocks noChangeShapeType="1"/>
              </p:cNvSpPr>
              <p:nvPr/>
            </p:nvSpPr>
            <p:spPr bwMode="auto">
              <a:xfrm flipV="1">
                <a:off x="4053" y="1623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21" name="Line 57"/>
              <p:cNvSpPr>
                <a:spLocks noChangeShapeType="1"/>
              </p:cNvSpPr>
              <p:nvPr/>
            </p:nvSpPr>
            <p:spPr bwMode="auto">
              <a:xfrm flipV="1">
                <a:off x="4079" y="1588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22" name="Line 58"/>
              <p:cNvSpPr>
                <a:spLocks noChangeShapeType="1"/>
              </p:cNvSpPr>
              <p:nvPr/>
            </p:nvSpPr>
            <p:spPr bwMode="auto">
              <a:xfrm flipV="1">
                <a:off x="4098" y="1572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23" name="Line 59"/>
              <p:cNvSpPr>
                <a:spLocks noChangeShapeType="1"/>
              </p:cNvSpPr>
              <p:nvPr/>
            </p:nvSpPr>
            <p:spPr bwMode="auto">
              <a:xfrm flipV="1">
                <a:off x="4124" y="1556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24" name="Line 60"/>
              <p:cNvSpPr>
                <a:spLocks noChangeShapeType="1"/>
              </p:cNvSpPr>
              <p:nvPr/>
            </p:nvSpPr>
            <p:spPr bwMode="auto">
              <a:xfrm flipV="1">
                <a:off x="4143" y="1521"/>
                <a:ext cx="20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25" name="Line 61"/>
              <p:cNvSpPr>
                <a:spLocks noChangeShapeType="1"/>
              </p:cNvSpPr>
              <p:nvPr/>
            </p:nvSpPr>
            <p:spPr bwMode="auto">
              <a:xfrm flipV="1">
                <a:off x="4163" y="1503"/>
                <a:ext cx="26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26" name="Line 62"/>
              <p:cNvSpPr>
                <a:spLocks noChangeShapeType="1"/>
              </p:cNvSpPr>
              <p:nvPr/>
            </p:nvSpPr>
            <p:spPr bwMode="auto">
              <a:xfrm flipV="1">
                <a:off x="4189" y="1468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27" name="Line 63"/>
              <p:cNvSpPr>
                <a:spLocks noChangeShapeType="1"/>
              </p:cNvSpPr>
              <p:nvPr/>
            </p:nvSpPr>
            <p:spPr bwMode="auto">
              <a:xfrm flipV="1">
                <a:off x="4208" y="1452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28" name="Line 64"/>
              <p:cNvSpPr>
                <a:spLocks noChangeShapeType="1"/>
              </p:cNvSpPr>
              <p:nvPr/>
            </p:nvSpPr>
            <p:spPr bwMode="auto">
              <a:xfrm flipV="1">
                <a:off x="4227" y="1435"/>
                <a:ext cx="26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29" name="Line 65"/>
              <p:cNvSpPr>
                <a:spLocks noChangeShapeType="1"/>
              </p:cNvSpPr>
              <p:nvPr/>
            </p:nvSpPr>
            <p:spPr bwMode="auto">
              <a:xfrm flipV="1">
                <a:off x="4253" y="1401"/>
                <a:ext cx="19" cy="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30" name="Line 66"/>
              <p:cNvSpPr>
                <a:spLocks noChangeShapeType="1"/>
              </p:cNvSpPr>
              <p:nvPr/>
            </p:nvSpPr>
            <p:spPr bwMode="auto">
              <a:xfrm flipV="1">
                <a:off x="4272" y="1382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31" name="Line 67"/>
              <p:cNvSpPr>
                <a:spLocks noChangeShapeType="1"/>
              </p:cNvSpPr>
              <p:nvPr/>
            </p:nvSpPr>
            <p:spPr bwMode="auto">
              <a:xfrm flipV="1">
                <a:off x="4298" y="1366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32" name="Line 68"/>
              <p:cNvSpPr>
                <a:spLocks noChangeShapeType="1"/>
              </p:cNvSpPr>
              <p:nvPr/>
            </p:nvSpPr>
            <p:spPr bwMode="auto">
              <a:xfrm flipV="1">
                <a:off x="4317" y="1347"/>
                <a:ext cx="20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33" name="Line 69"/>
              <p:cNvSpPr>
                <a:spLocks noChangeShapeType="1"/>
              </p:cNvSpPr>
              <p:nvPr/>
            </p:nvSpPr>
            <p:spPr bwMode="auto">
              <a:xfrm flipV="1">
                <a:off x="4337" y="1331"/>
                <a:ext cx="25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34" name="Line 70"/>
              <p:cNvSpPr>
                <a:spLocks noChangeShapeType="1"/>
              </p:cNvSpPr>
              <p:nvPr/>
            </p:nvSpPr>
            <p:spPr bwMode="auto">
              <a:xfrm flipV="1">
                <a:off x="4362" y="1315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35" name="Line 71"/>
              <p:cNvSpPr>
                <a:spLocks noChangeShapeType="1"/>
              </p:cNvSpPr>
              <p:nvPr/>
            </p:nvSpPr>
            <p:spPr bwMode="auto">
              <a:xfrm>
                <a:off x="4382" y="1315"/>
                <a:ext cx="19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36" name="Line 72"/>
              <p:cNvSpPr>
                <a:spLocks noChangeShapeType="1"/>
              </p:cNvSpPr>
              <p:nvPr/>
            </p:nvSpPr>
            <p:spPr bwMode="auto">
              <a:xfrm flipV="1">
                <a:off x="4401" y="1296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37" name="Line 73"/>
              <p:cNvSpPr>
                <a:spLocks noChangeShapeType="1"/>
              </p:cNvSpPr>
              <p:nvPr/>
            </p:nvSpPr>
            <p:spPr bwMode="auto">
              <a:xfrm>
                <a:off x="4427" y="1296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38" name="Line 74"/>
              <p:cNvSpPr>
                <a:spLocks noChangeShapeType="1"/>
              </p:cNvSpPr>
              <p:nvPr/>
            </p:nvSpPr>
            <p:spPr bwMode="auto">
              <a:xfrm>
                <a:off x="4446" y="1296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39" name="Line 75"/>
              <p:cNvSpPr>
                <a:spLocks noChangeShapeType="1"/>
              </p:cNvSpPr>
              <p:nvPr/>
            </p:nvSpPr>
            <p:spPr bwMode="auto">
              <a:xfrm>
                <a:off x="4472" y="1296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40" name="Line 76"/>
              <p:cNvSpPr>
                <a:spLocks noChangeShapeType="1"/>
              </p:cNvSpPr>
              <p:nvPr/>
            </p:nvSpPr>
            <p:spPr bwMode="auto">
              <a:xfrm>
                <a:off x="4491" y="1296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41" name="Line 77"/>
              <p:cNvSpPr>
                <a:spLocks noChangeShapeType="1"/>
              </p:cNvSpPr>
              <p:nvPr/>
            </p:nvSpPr>
            <p:spPr bwMode="auto">
              <a:xfrm>
                <a:off x="4511" y="1296"/>
                <a:ext cx="25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42" name="Line 78"/>
              <p:cNvSpPr>
                <a:spLocks noChangeShapeType="1"/>
              </p:cNvSpPr>
              <p:nvPr/>
            </p:nvSpPr>
            <p:spPr bwMode="auto">
              <a:xfrm>
                <a:off x="4536" y="1296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43" name="Line 79"/>
              <p:cNvSpPr>
                <a:spLocks noChangeShapeType="1"/>
              </p:cNvSpPr>
              <p:nvPr/>
            </p:nvSpPr>
            <p:spPr bwMode="auto">
              <a:xfrm>
                <a:off x="4556" y="1296"/>
                <a:ext cx="25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44" name="Line 80"/>
              <p:cNvSpPr>
                <a:spLocks noChangeShapeType="1"/>
              </p:cNvSpPr>
              <p:nvPr/>
            </p:nvSpPr>
            <p:spPr bwMode="auto">
              <a:xfrm>
                <a:off x="4581" y="1315"/>
                <a:ext cx="20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45" name="Line 81"/>
              <p:cNvSpPr>
                <a:spLocks noChangeShapeType="1"/>
              </p:cNvSpPr>
              <p:nvPr/>
            </p:nvSpPr>
            <p:spPr bwMode="auto">
              <a:xfrm>
                <a:off x="4601" y="1315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46" name="Line 82"/>
              <p:cNvSpPr>
                <a:spLocks noChangeShapeType="1"/>
              </p:cNvSpPr>
              <p:nvPr/>
            </p:nvSpPr>
            <p:spPr bwMode="auto">
              <a:xfrm>
                <a:off x="4620" y="1331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47" name="Line 83"/>
              <p:cNvSpPr>
                <a:spLocks noChangeShapeType="1"/>
              </p:cNvSpPr>
              <p:nvPr/>
            </p:nvSpPr>
            <p:spPr bwMode="auto">
              <a:xfrm>
                <a:off x="4646" y="1347"/>
                <a:ext cx="1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48" name="Line 84"/>
              <p:cNvSpPr>
                <a:spLocks noChangeShapeType="1"/>
              </p:cNvSpPr>
              <p:nvPr/>
            </p:nvSpPr>
            <p:spPr bwMode="auto">
              <a:xfrm>
                <a:off x="4665" y="1366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49" name="Line 85"/>
              <p:cNvSpPr>
                <a:spLocks noChangeShapeType="1"/>
              </p:cNvSpPr>
              <p:nvPr/>
            </p:nvSpPr>
            <p:spPr bwMode="auto">
              <a:xfrm>
                <a:off x="4684" y="1382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50" name="Line 86"/>
              <p:cNvSpPr>
                <a:spLocks noChangeShapeType="1"/>
              </p:cNvSpPr>
              <p:nvPr/>
            </p:nvSpPr>
            <p:spPr bwMode="auto">
              <a:xfrm>
                <a:off x="4710" y="1401"/>
                <a:ext cx="20" cy="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51" name="Line 87"/>
              <p:cNvSpPr>
                <a:spLocks noChangeShapeType="1"/>
              </p:cNvSpPr>
              <p:nvPr/>
            </p:nvSpPr>
            <p:spPr bwMode="auto">
              <a:xfrm>
                <a:off x="4730" y="1435"/>
                <a:ext cx="25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52" name="Line 88"/>
              <p:cNvSpPr>
                <a:spLocks noChangeShapeType="1"/>
              </p:cNvSpPr>
              <p:nvPr/>
            </p:nvSpPr>
            <p:spPr bwMode="auto">
              <a:xfrm>
                <a:off x="4755" y="1452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53" name="Line 89"/>
              <p:cNvSpPr>
                <a:spLocks noChangeShapeType="1"/>
              </p:cNvSpPr>
              <p:nvPr/>
            </p:nvSpPr>
            <p:spPr bwMode="auto">
              <a:xfrm>
                <a:off x="4775" y="1468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54" name="Line 90"/>
              <p:cNvSpPr>
                <a:spLocks noChangeShapeType="1"/>
              </p:cNvSpPr>
              <p:nvPr/>
            </p:nvSpPr>
            <p:spPr bwMode="auto">
              <a:xfrm>
                <a:off x="4794" y="1503"/>
                <a:ext cx="26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55" name="Line 91"/>
              <p:cNvSpPr>
                <a:spLocks noChangeShapeType="1"/>
              </p:cNvSpPr>
              <p:nvPr/>
            </p:nvSpPr>
            <p:spPr bwMode="auto">
              <a:xfrm>
                <a:off x="4820" y="1521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56" name="Line 92"/>
              <p:cNvSpPr>
                <a:spLocks noChangeShapeType="1"/>
              </p:cNvSpPr>
              <p:nvPr/>
            </p:nvSpPr>
            <p:spPr bwMode="auto">
              <a:xfrm>
                <a:off x="4839" y="1556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57" name="Line 93"/>
              <p:cNvSpPr>
                <a:spLocks noChangeShapeType="1"/>
              </p:cNvSpPr>
              <p:nvPr/>
            </p:nvSpPr>
            <p:spPr bwMode="auto">
              <a:xfrm>
                <a:off x="4858" y="1572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58" name="Line 94"/>
              <p:cNvSpPr>
                <a:spLocks noChangeShapeType="1"/>
              </p:cNvSpPr>
              <p:nvPr/>
            </p:nvSpPr>
            <p:spPr bwMode="auto">
              <a:xfrm>
                <a:off x="4884" y="1588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59" name="Line 95"/>
              <p:cNvSpPr>
                <a:spLocks noChangeShapeType="1"/>
              </p:cNvSpPr>
              <p:nvPr/>
            </p:nvSpPr>
            <p:spPr bwMode="auto">
              <a:xfrm>
                <a:off x="4903" y="1623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60" name="Line 96"/>
              <p:cNvSpPr>
                <a:spLocks noChangeShapeType="1"/>
              </p:cNvSpPr>
              <p:nvPr/>
            </p:nvSpPr>
            <p:spPr bwMode="auto">
              <a:xfrm>
                <a:off x="4929" y="1642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61" name="Line 97"/>
              <p:cNvSpPr>
                <a:spLocks noChangeShapeType="1"/>
              </p:cNvSpPr>
              <p:nvPr/>
            </p:nvSpPr>
            <p:spPr bwMode="auto">
              <a:xfrm>
                <a:off x="4948" y="1677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62" name="Line 98"/>
              <p:cNvSpPr>
                <a:spLocks noChangeShapeType="1"/>
              </p:cNvSpPr>
              <p:nvPr/>
            </p:nvSpPr>
            <p:spPr bwMode="auto">
              <a:xfrm>
                <a:off x="4968" y="1693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63" name="Line 99"/>
              <p:cNvSpPr>
                <a:spLocks noChangeShapeType="1"/>
              </p:cNvSpPr>
              <p:nvPr/>
            </p:nvSpPr>
            <p:spPr bwMode="auto">
              <a:xfrm>
                <a:off x="4994" y="1709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64" name="Line 100"/>
              <p:cNvSpPr>
                <a:spLocks noChangeShapeType="1"/>
              </p:cNvSpPr>
              <p:nvPr/>
            </p:nvSpPr>
            <p:spPr bwMode="auto">
              <a:xfrm>
                <a:off x="5013" y="1744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65" name="Line 101"/>
              <p:cNvSpPr>
                <a:spLocks noChangeShapeType="1"/>
              </p:cNvSpPr>
              <p:nvPr/>
            </p:nvSpPr>
            <p:spPr bwMode="auto">
              <a:xfrm>
                <a:off x="5039" y="1763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66" name="Line 102"/>
              <p:cNvSpPr>
                <a:spLocks noChangeShapeType="1"/>
              </p:cNvSpPr>
              <p:nvPr/>
            </p:nvSpPr>
            <p:spPr bwMode="auto">
              <a:xfrm>
                <a:off x="5058" y="1779"/>
                <a:ext cx="1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67" name="Line 103"/>
              <p:cNvSpPr>
                <a:spLocks noChangeShapeType="1"/>
              </p:cNvSpPr>
              <p:nvPr/>
            </p:nvSpPr>
            <p:spPr bwMode="auto">
              <a:xfrm>
                <a:off x="5077" y="1798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68" name="Line 104"/>
              <p:cNvSpPr>
                <a:spLocks noChangeShapeType="1"/>
              </p:cNvSpPr>
              <p:nvPr/>
            </p:nvSpPr>
            <p:spPr bwMode="auto">
              <a:xfrm>
                <a:off x="5103" y="1814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69" name="Line 105"/>
              <p:cNvSpPr>
                <a:spLocks noChangeShapeType="1"/>
              </p:cNvSpPr>
              <p:nvPr/>
            </p:nvSpPr>
            <p:spPr bwMode="auto">
              <a:xfrm>
                <a:off x="5122" y="1830"/>
                <a:ext cx="20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70" name="Line 106"/>
              <p:cNvSpPr>
                <a:spLocks noChangeShapeType="1"/>
              </p:cNvSpPr>
              <p:nvPr/>
            </p:nvSpPr>
            <p:spPr bwMode="auto">
              <a:xfrm>
                <a:off x="5142" y="1848"/>
                <a:ext cx="25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71" name="Line 107"/>
              <p:cNvSpPr>
                <a:spLocks noChangeShapeType="1"/>
              </p:cNvSpPr>
              <p:nvPr/>
            </p:nvSpPr>
            <p:spPr bwMode="auto">
              <a:xfrm>
                <a:off x="5167" y="1865"/>
                <a:ext cx="20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72" name="Line 108"/>
              <p:cNvSpPr>
                <a:spLocks noChangeShapeType="1"/>
              </p:cNvSpPr>
              <p:nvPr/>
            </p:nvSpPr>
            <p:spPr bwMode="auto">
              <a:xfrm>
                <a:off x="5187" y="1883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73" name="Line 109"/>
              <p:cNvSpPr>
                <a:spLocks noChangeShapeType="1"/>
              </p:cNvSpPr>
              <p:nvPr/>
            </p:nvSpPr>
            <p:spPr bwMode="auto">
              <a:xfrm>
                <a:off x="5213" y="1883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74" name="Line 110"/>
              <p:cNvSpPr>
                <a:spLocks noChangeShapeType="1"/>
              </p:cNvSpPr>
              <p:nvPr/>
            </p:nvSpPr>
            <p:spPr bwMode="auto">
              <a:xfrm>
                <a:off x="5232" y="1899"/>
                <a:ext cx="19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75" name="Line 111"/>
              <p:cNvSpPr>
                <a:spLocks noChangeShapeType="1"/>
              </p:cNvSpPr>
              <p:nvPr/>
            </p:nvSpPr>
            <p:spPr bwMode="auto">
              <a:xfrm>
                <a:off x="5251" y="1916"/>
                <a:ext cx="26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76" name="Line 112"/>
              <p:cNvSpPr>
                <a:spLocks noChangeShapeType="1"/>
              </p:cNvSpPr>
              <p:nvPr/>
            </p:nvSpPr>
            <p:spPr bwMode="auto">
              <a:xfrm>
                <a:off x="5277" y="1916"/>
                <a:ext cx="19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77" name="Line 113"/>
              <p:cNvSpPr>
                <a:spLocks noChangeShapeType="1"/>
              </p:cNvSpPr>
              <p:nvPr/>
            </p:nvSpPr>
            <p:spPr bwMode="auto">
              <a:xfrm>
                <a:off x="5296" y="1934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78" name="Line 114"/>
              <p:cNvSpPr>
                <a:spLocks noChangeShapeType="1"/>
              </p:cNvSpPr>
              <p:nvPr/>
            </p:nvSpPr>
            <p:spPr bwMode="auto">
              <a:xfrm>
                <a:off x="5316" y="1934"/>
                <a:ext cx="25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79" name="Line 115"/>
              <p:cNvSpPr>
                <a:spLocks noChangeShapeType="1"/>
              </p:cNvSpPr>
              <p:nvPr/>
            </p:nvSpPr>
            <p:spPr bwMode="auto">
              <a:xfrm>
                <a:off x="5341" y="1934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80" name="Line 116"/>
              <p:cNvSpPr>
                <a:spLocks noChangeShapeType="1"/>
              </p:cNvSpPr>
              <p:nvPr/>
            </p:nvSpPr>
            <p:spPr bwMode="auto">
              <a:xfrm>
                <a:off x="5361" y="1950"/>
                <a:ext cx="25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81" name="Line 117"/>
              <p:cNvSpPr>
                <a:spLocks noChangeShapeType="1"/>
              </p:cNvSpPr>
              <p:nvPr/>
            </p:nvSpPr>
            <p:spPr bwMode="auto">
              <a:xfrm>
                <a:off x="5386" y="1950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82" name="Line 118"/>
              <p:cNvSpPr>
                <a:spLocks noChangeShapeType="1"/>
              </p:cNvSpPr>
              <p:nvPr/>
            </p:nvSpPr>
            <p:spPr bwMode="auto">
              <a:xfrm>
                <a:off x="5406" y="1950"/>
                <a:ext cx="1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83" name="Line 119"/>
              <p:cNvSpPr>
                <a:spLocks noChangeShapeType="1"/>
              </p:cNvSpPr>
              <p:nvPr/>
            </p:nvSpPr>
            <p:spPr bwMode="auto">
              <a:xfrm>
                <a:off x="5425" y="1969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84" name="Line 120"/>
              <p:cNvSpPr>
                <a:spLocks noChangeShapeType="1"/>
              </p:cNvSpPr>
              <p:nvPr/>
            </p:nvSpPr>
            <p:spPr bwMode="auto">
              <a:xfrm>
                <a:off x="5451" y="1969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85" name="Line 121"/>
              <p:cNvSpPr>
                <a:spLocks noChangeShapeType="1"/>
              </p:cNvSpPr>
              <p:nvPr/>
            </p:nvSpPr>
            <p:spPr bwMode="auto">
              <a:xfrm>
                <a:off x="5470" y="1969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86" name="Line 122"/>
              <p:cNvSpPr>
                <a:spLocks noChangeShapeType="1"/>
              </p:cNvSpPr>
              <p:nvPr/>
            </p:nvSpPr>
            <p:spPr bwMode="auto">
              <a:xfrm>
                <a:off x="5489" y="1969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87" name="Line 123"/>
              <p:cNvSpPr>
                <a:spLocks noChangeShapeType="1"/>
              </p:cNvSpPr>
              <p:nvPr/>
            </p:nvSpPr>
            <p:spPr bwMode="auto">
              <a:xfrm>
                <a:off x="5515" y="1969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988" name="Line 124"/>
              <p:cNvSpPr>
                <a:spLocks noChangeShapeType="1"/>
              </p:cNvSpPr>
              <p:nvPr/>
            </p:nvSpPr>
            <p:spPr bwMode="auto">
              <a:xfrm>
                <a:off x="5535" y="1969"/>
                <a:ext cx="25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164989" name="Group 125"/>
          <p:cNvGrpSpPr>
            <a:grpSpLocks/>
          </p:cNvGrpSpPr>
          <p:nvPr/>
        </p:nvGrpSpPr>
        <p:grpSpPr bwMode="auto">
          <a:xfrm>
            <a:off x="5603875" y="1085850"/>
            <a:ext cx="3463925" cy="4641850"/>
            <a:chOff x="3721" y="684"/>
            <a:chExt cx="2014" cy="2924"/>
          </a:xfrm>
        </p:grpSpPr>
        <p:sp>
          <p:nvSpPr>
            <p:cNvPr id="164990" name="Rectangle 126"/>
            <p:cNvSpPr>
              <a:spLocks noChangeArrowheads="1"/>
            </p:cNvSpPr>
            <p:nvPr/>
          </p:nvSpPr>
          <p:spPr bwMode="auto">
            <a:xfrm rot="-16200000">
              <a:off x="3266" y="1139"/>
              <a:ext cx="2924" cy="20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991" name="Rectangle 127" descr="Large grid"/>
            <p:cNvSpPr>
              <a:spLocks noChangeArrowheads="1"/>
            </p:cNvSpPr>
            <p:nvPr/>
          </p:nvSpPr>
          <p:spPr bwMode="auto">
            <a:xfrm>
              <a:off x="3922" y="843"/>
              <a:ext cx="1804" cy="2610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992" name="Line 128"/>
            <p:cNvSpPr>
              <a:spLocks noChangeShapeType="1"/>
            </p:cNvSpPr>
            <p:nvPr/>
          </p:nvSpPr>
          <p:spPr bwMode="auto">
            <a:xfrm rot="5400000" flipH="1">
              <a:off x="4800" y="1275"/>
              <a:ext cx="1" cy="175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993" name="Line 129"/>
            <p:cNvSpPr>
              <a:spLocks noChangeShapeType="1"/>
            </p:cNvSpPr>
            <p:nvPr/>
          </p:nvSpPr>
          <p:spPr bwMode="auto">
            <a:xfrm rot="5400000" flipV="1">
              <a:off x="3919" y="1054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994" name="Line 130"/>
            <p:cNvSpPr>
              <a:spLocks noChangeShapeType="1"/>
            </p:cNvSpPr>
            <p:nvPr/>
          </p:nvSpPr>
          <p:spPr bwMode="auto">
            <a:xfrm rot="5400000" flipV="1">
              <a:off x="3919" y="1414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995" name="Line 131"/>
            <p:cNvSpPr>
              <a:spLocks noChangeShapeType="1"/>
            </p:cNvSpPr>
            <p:nvPr/>
          </p:nvSpPr>
          <p:spPr bwMode="auto">
            <a:xfrm rot="5400000" flipV="1">
              <a:off x="3919" y="1782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996" name="Line 132"/>
            <p:cNvSpPr>
              <a:spLocks noChangeShapeType="1"/>
            </p:cNvSpPr>
            <p:nvPr/>
          </p:nvSpPr>
          <p:spPr bwMode="auto">
            <a:xfrm rot="5400000" flipV="1">
              <a:off x="3918" y="2142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997" name="Line 133"/>
            <p:cNvSpPr>
              <a:spLocks noChangeShapeType="1"/>
            </p:cNvSpPr>
            <p:nvPr/>
          </p:nvSpPr>
          <p:spPr bwMode="auto">
            <a:xfrm rot="5400000" flipV="1">
              <a:off x="3918" y="2503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998" name="Line 134"/>
            <p:cNvSpPr>
              <a:spLocks noChangeShapeType="1"/>
            </p:cNvSpPr>
            <p:nvPr/>
          </p:nvSpPr>
          <p:spPr bwMode="auto">
            <a:xfrm rot="5400000" flipV="1">
              <a:off x="3918" y="2870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999" name="Line 135"/>
            <p:cNvSpPr>
              <a:spLocks noChangeShapeType="1"/>
            </p:cNvSpPr>
            <p:nvPr/>
          </p:nvSpPr>
          <p:spPr bwMode="auto">
            <a:xfrm rot="5400000" flipV="1">
              <a:off x="3918" y="3231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5000" name="Rectangle 136"/>
            <p:cNvSpPr>
              <a:spLocks noChangeArrowheads="1"/>
            </p:cNvSpPr>
            <p:nvPr/>
          </p:nvSpPr>
          <p:spPr bwMode="auto">
            <a:xfrm rot="-16200000">
              <a:off x="3763" y="1027"/>
              <a:ext cx="14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+3s</a:t>
              </a:r>
              <a:endParaRPr lang="pt-PT"/>
            </a:p>
          </p:txBody>
        </p:sp>
        <p:sp>
          <p:nvSpPr>
            <p:cNvPr id="165001" name="Rectangle 137"/>
            <p:cNvSpPr>
              <a:spLocks noChangeArrowheads="1"/>
            </p:cNvSpPr>
            <p:nvPr/>
          </p:nvSpPr>
          <p:spPr bwMode="auto">
            <a:xfrm rot="-16200000">
              <a:off x="3763" y="1387"/>
              <a:ext cx="14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+2s</a:t>
              </a:r>
              <a:endParaRPr lang="pt-PT"/>
            </a:p>
          </p:txBody>
        </p:sp>
        <p:sp>
          <p:nvSpPr>
            <p:cNvPr id="165002" name="Rectangle 138"/>
            <p:cNvSpPr>
              <a:spLocks noChangeArrowheads="1"/>
            </p:cNvSpPr>
            <p:nvPr/>
          </p:nvSpPr>
          <p:spPr bwMode="auto">
            <a:xfrm rot="-16200000">
              <a:off x="3763" y="1780"/>
              <a:ext cx="14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+1s</a:t>
              </a:r>
              <a:endParaRPr lang="pt-PT"/>
            </a:p>
          </p:txBody>
        </p:sp>
        <p:sp>
          <p:nvSpPr>
            <p:cNvPr id="165003" name="Rectangle 139"/>
            <p:cNvSpPr>
              <a:spLocks noChangeArrowheads="1"/>
            </p:cNvSpPr>
            <p:nvPr/>
          </p:nvSpPr>
          <p:spPr bwMode="auto">
            <a:xfrm rot="-16200000">
              <a:off x="3809" y="2108"/>
              <a:ext cx="49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pt-PT"/>
            </a:p>
          </p:txBody>
        </p:sp>
        <p:sp>
          <p:nvSpPr>
            <p:cNvPr id="165004" name="Rectangle 140"/>
            <p:cNvSpPr>
              <a:spLocks noChangeArrowheads="1"/>
            </p:cNvSpPr>
            <p:nvPr/>
          </p:nvSpPr>
          <p:spPr bwMode="auto">
            <a:xfrm rot="-16200000">
              <a:off x="3773" y="2505"/>
              <a:ext cx="12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-1s</a:t>
              </a:r>
              <a:endParaRPr lang="pt-PT"/>
            </a:p>
          </p:txBody>
        </p:sp>
        <p:sp>
          <p:nvSpPr>
            <p:cNvPr id="165005" name="Rectangle 141"/>
            <p:cNvSpPr>
              <a:spLocks noChangeArrowheads="1"/>
            </p:cNvSpPr>
            <p:nvPr/>
          </p:nvSpPr>
          <p:spPr bwMode="auto">
            <a:xfrm rot="-16200000">
              <a:off x="3773" y="2846"/>
              <a:ext cx="12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-2s</a:t>
              </a:r>
              <a:endParaRPr lang="pt-PT"/>
            </a:p>
          </p:txBody>
        </p:sp>
        <p:sp>
          <p:nvSpPr>
            <p:cNvPr id="165006" name="Rectangle 142"/>
            <p:cNvSpPr>
              <a:spLocks noChangeArrowheads="1"/>
            </p:cNvSpPr>
            <p:nvPr/>
          </p:nvSpPr>
          <p:spPr bwMode="auto">
            <a:xfrm rot="-16200000">
              <a:off x="3773" y="3207"/>
              <a:ext cx="12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-3s</a:t>
              </a:r>
              <a:endParaRPr lang="pt-PT"/>
            </a:p>
          </p:txBody>
        </p:sp>
        <p:sp>
          <p:nvSpPr>
            <p:cNvPr id="165007" name="Text Box 143"/>
            <p:cNvSpPr txBox="1">
              <a:spLocks noChangeArrowheads="1"/>
            </p:cNvSpPr>
            <p:nvPr/>
          </p:nvSpPr>
          <p:spPr bwMode="auto">
            <a:xfrm rot="-16200000">
              <a:off x="4828" y="-23"/>
              <a:ext cx="182" cy="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18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17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16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15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14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13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12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11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10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9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8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7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6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5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4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3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2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</a:t>
              </a:r>
              <a:endParaRPr lang="en-GB" sz="900">
                <a:latin typeface="Arial Narrow" pitchFamily="34" charset="0"/>
              </a:endParaRPr>
            </a:p>
          </p:txBody>
        </p:sp>
        <p:sp>
          <p:nvSpPr>
            <p:cNvPr id="165008" name="Line 144"/>
            <p:cNvSpPr>
              <a:spLocks noChangeShapeType="1"/>
            </p:cNvSpPr>
            <p:nvPr/>
          </p:nvSpPr>
          <p:spPr bwMode="auto">
            <a:xfrm flipV="1">
              <a:off x="3922" y="1049"/>
              <a:ext cx="0" cy="21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5009" name="Group 145"/>
          <p:cNvGrpSpPr>
            <a:grpSpLocks/>
          </p:cNvGrpSpPr>
          <p:nvPr/>
        </p:nvGrpSpPr>
        <p:grpSpPr bwMode="auto">
          <a:xfrm>
            <a:off x="5946775" y="1346200"/>
            <a:ext cx="3105150" cy="4138613"/>
            <a:chOff x="3954" y="848"/>
            <a:chExt cx="1806" cy="2607"/>
          </a:xfrm>
        </p:grpSpPr>
        <p:grpSp>
          <p:nvGrpSpPr>
            <p:cNvPr id="165010" name="Group 146"/>
            <p:cNvGrpSpPr>
              <a:grpSpLocks/>
            </p:cNvGrpSpPr>
            <p:nvPr/>
          </p:nvGrpSpPr>
          <p:grpSpPr bwMode="auto">
            <a:xfrm>
              <a:off x="3954" y="1049"/>
              <a:ext cx="1806" cy="2189"/>
              <a:chOff x="3954" y="1049"/>
              <a:chExt cx="1806" cy="2189"/>
            </a:xfrm>
          </p:grpSpPr>
          <p:sp>
            <p:nvSpPr>
              <p:cNvPr id="165011" name="Line 147"/>
              <p:cNvSpPr>
                <a:spLocks noChangeShapeType="1"/>
              </p:cNvSpPr>
              <p:nvPr/>
            </p:nvSpPr>
            <p:spPr bwMode="auto">
              <a:xfrm>
                <a:off x="3954" y="3238"/>
                <a:ext cx="1806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5012" name="Line 148"/>
              <p:cNvSpPr>
                <a:spLocks noChangeShapeType="1"/>
              </p:cNvSpPr>
              <p:nvPr/>
            </p:nvSpPr>
            <p:spPr bwMode="auto">
              <a:xfrm>
                <a:off x="3954" y="1049"/>
                <a:ext cx="1806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65013" name="Text Box 149"/>
            <p:cNvSpPr txBox="1">
              <a:spLocks noChangeArrowheads="1"/>
            </p:cNvSpPr>
            <p:nvPr/>
          </p:nvSpPr>
          <p:spPr bwMode="auto">
            <a:xfrm>
              <a:off x="4018" y="848"/>
              <a:ext cx="13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PT" sz="2000" dirty="0">
                  <a:latin typeface="Arial Narrow" pitchFamily="34" charset="0"/>
                </a:rPr>
                <a:t>(</a:t>
              </a:r>
              <a:r>
                <a:rPr lang="sk-SK" sz="2000" dirty="0">
                  <a:latin typeface="Arial Narrow" pitchFamily="34" charset="0"/>
                </a:rPr>
                <a:t>h</a:t>
              </a:r>
              <a:r>
                <a:rPr lang="pt-PT" sz="2000" dirty="0" smtClean="0">
                  <a:latin typeface="Arial Narrow" pitchFamily="34" charset="0"/>
                </a:rPr>
                <a:t>orn</a:t>
              </a:r>
              <a:r>
                <a:rPr lang="cs-CZ" sz="2000" dirty="0" smtClean="0">
                  <a:latin typeface="Arial Narrow" pitchFamily="34" charset="0"/>
                </a:rPr>
                <a:t>í</a:t>
              </a:r>
              <a:r>
                <a:rPr lang="pt-PT" sz="2000" dirty="0" smtClean="0">
                  <a:latin typeface="Arial Narrow" pitchFamily="34" charset="0"/>
                </a:rPr>
                <a:t>) </a:t>
              </a:r>
              <a:r>
                <a:rPr lang="sk-SK" sz="2000" dirty="0" smtClean="0">
                  <a:latin typeface="Arial Narrow" pitchFamily="34" charset="0"/>
                </a:rPr>
                <a:t>regulační mez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65014" name="Text Box 150"/>
            <p:cNvSpPr txBox="1">
              <a:spLocks noChangeArrowheads="1"/>
            </p:cNvSpPr>
            <p:nvPr/>
          </p:nvSpPr>
          <p:spPr bwMode="auto">
            <a:xfrm>
              <a:off x="4018" y="3203"/>
              <a:ext cx="129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PT" sz="2000" dirty="0">
                  <a:latin typeface="Arial Narrow" pitchFamily="34" charset="0"/>
                </a:rPr>
                <a:t>(</a:t>
              </a:r>
              <a:r>
                <a:rPr lang="sk-SK" sz="2000" dirty="0">
                  <a:latin typeface="Arial Narrow" pitchFamily="34" charset="0"/>
                </a:rPr>
                <a:t>d</a:t>
              </a:r>
              <a:r>
                <a:rPr lang="pt-PT" sz="2000" dirty="0" smtClean="0">
                  <a:latin typeface="Arial Narrow" pitchFamily="34" charset="0"/>
                </a:rPr>
                <a:t>oln</a:t>
              </a:r>
              <a:r>
                <a:rPr lang="cs-CZ" sz="2000" dirty="0" smtClean="0">
                  <a:latin typeface="Arial Narrow" pitchFamily="34" charset="0"/>
                </a:rPr>
                <a:t>í</a:t>
              </a:r>
              <a:r>
                <a:rPr lang="pt-PT" sz="2000" dirty="0" smtClean="0">
                  <a:latin typeface="Arial Narrow" pitchFamily="34" charset="0"/>
                </a:rPr>
                <a:t>) </a:t>
              </a:r>
              <a:r>
                <a:rPr lang="sk-SK" sz="2000" dirty="0" smtClean="0">
                  <a:latin typeface="Arial Narrow" pitchFamily="34" charset="0"/>
                </a:rPr>
                <a:t>regulační mez</a:t>
              </a:r>
              <a:r>
                <a:rPr lang="pt-PT" sz="2000" dirty="0" smtClean="0">
                  <a:latin typeface="Arial Narrow" pitchFamily="34" charset="0"/>
                </a:rPr>
                <a:t> </a:t>
              </a:r>
              <a:endParaRPr lang="en-GB" sz="2000" dirty="0">
                <a:latin typeface="Arial Narrow" pitchFamily="34" charset="0"/>
              </a:endParaRPr>
            </a:p>
          </p:txBody>
        </p:sp>
      </p:grpSp>
      <p:sp>
        <p:nvSpPr>
          <p:cNvPr id="165015" name="Oval 151"/>
          <p:cNvSpPr>
            <a:spLocks noChangeArrowheads="1"/>
          </p:cNvSpPr>
          <p:nvPr/>
        </p:nvSpPr>
        <p:spPr bwMode="auto">
          <a:xfrm rot="16200000" flipV="1">
            <a:off x="6009482" y="3245644"/>
            <a:ext cx="103187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16" name="Oval 152"/>
          <p:cNvSpPr>
            <a:spLocks noChangeArrowheads="1"/>
          </p:cNvSpPr>
          <p:nvPr/>
        </p:nvSpPr>
        <p:spPr bwMode="auto">
          <a:xfrm rot="16200000" flipV="1">
            <a:off x="6169025" y="4235451"/>
            <a:ext cx="103187" cy="1127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17" name="Oval 153"/>
          <p:cNvSpPr>
            <a:spLocks noChangeArrowheads="1"/>
          </p:cNvSpPr>
          <p:nvPr/>
        </p:nvSpPr>
        <p:spPr bwMode="auto">
          <a:xfrm rot="16200000" flipV="1">
            <a:off x="6339682" y="3410744"/>
            <a:ext cx="103187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18" name="Oval 154"/>
          <p:cNvSpPr>
            <a:spLocks noChangeArrowheads="1"/>
          </p:cNvSpPr>
          <p:nvPr/>
        </p:nvSpPr>
        <p:spPr bwMode="auto">
          <a:xfrm rot="16200000" flipV="1">
            <a:off x="6504782" y="2977356"/>
            <a:ext cx="103188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19" name="Oval 155"/>
          <p:cNvSpPr>
            <a:spLocks noChangeArrowheads="1"/>
          </p:cNvSpPr>
          <p:nvPr/>
        </p:nvSpPr>
        <p:spPr bwMode="auto">
          <a:xfrm rot="16200000" flipV="1">
            <a:off x="6669882" y="3610769"/>
            <a:ext cx="103187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20" name="Oval 156"/>
          <p:cNvSpPr>
            <a:spLocks noChangeArrowheads="1"/>
          </p:cNvSpPr>
          <p:nvPr/>
        </p:nvSpPr>
        <p:spPr bwMode="auto">
          <a:xfrm rot="16200000" flipV="1">
            <a:off x="6834982" y="2443956"/>
            <a:ext cx="103188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21" name="Oval 157"/>
          <p:cNvSpPr>
            <a:spLocks noChangeArrowheads="1"/>
          </p:cNvSpPr>
          <p:nvPr/>
        </p:nvSpPr>
        <p:spPr bwMode="auto">
          <a:xfrm rot="16200000" flipV="1">
            <a:off x="7000082" y="3129756"/>
            <a:ext cx="103188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22" name="Oval 158"/>
          <p:cNvSpPr>
            <a:spLocks noChangeArrowheads="1"/>
          </p:cNvSpPr>
          <p:nvPr/>
        </p:nvSpPr>
        <p:spPr bwMode="auto">
          <a:xfrm rot="16200000" flipV="1">
            <a:off x="7161213" y="3752850"/>
            <a:ext cx="103187" cy="1127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23" name="Oval 159"/>
          <p:cNvSpPr>
            <a:spLocks noChangeArrowheads="1"/>
          </p:cNvSpPr>
          <p:nvPr/>
        </p:nvSpPr>
        <p:spPr bwMode="auto">
          <a:xfrm rot="16200000" flipV="1">
            <a:off x="7330282" y="2901156"/>
            <a:ext cx="103188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24" name="Oval 160"/>
          <p:cNvSpPr>
            <a:spLocks noChangeArrowheads="1"/>
          </p:cNvSpPr>
          <p:nvPr/>
        </p:nvSpPr>
        <p:spPr bwMode="auto">
          <a:xfrm rot="16200000" flipV="1">
            <a:off x="7495382" y="3274219"/>
            <a:ext cx="103187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25" name="Oval 161"/>
          <p:cNvSpPr>
            <a:spLocks noChangeArrowheads="1"/>
          </p:cNvSpPr>
          <p:nvPr/>
        </p:nvSpPr>
        <p:spPr bwMode="auto">
          <a:xfrm rot="16200000" flipV="1">
            <a:off x="7660482" y="4236244"/>
            <a:ext cx="103187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26" name="Oval 162"/>
          <p:cNvSpPr>
            <a:spLocks noChangeArrowheads="1"/>
          </p:cNvSpPr>
          <p:nvPr/>
        </p:nvSpPr>
        <p:spPr bwMode="auto">
          <a:xfrm rot="16200000" flipV="1">
            <a:off x="7825582" y="3358356"/>
            <a:ext cx="103188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27" name="Oval 163"/>
          <p:cNvSpPr>
            <a:spLocks noChangeArrowheads="1"/>
          </p:cNvSpPr>
          <p:nvPr/>
        </p:nvSpPr>
        <p:spPr bwMode="auto">
          <a:xfrm rot="16200000" flipV="1">
            <a:off x="7986713" y="3784600"/>
            <a:ext cx="103187" cy="1127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28" name="Oval 164"/>
          <p:cNvSpPr>
            <a:spLocks noChangeArrowheads="1"/>
          </p:cNvSpPr>
          <p:nvPr/>
        </p:nvSpPr>
        <p:spPr bwMode="auto">
          <a:xfrm rot="16200000" flipV="1">
            <a:off x="8155782" y="4685506"/>
            <a:ext cx="103188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29" name="Oval 165"/>
          <p:cNvSpPr>
            <a:spLocks noChangeArrowheads="1"/>
          </p:cNvSpPr>
          <p:nvPr/>
        </p:nvSpPr>
        <p:spPr bwMode="auto">
          <a:xfrm rot="16200000" flipV="1">
            <a:off x="8320882" y="3274219"/>
            <a:ext cx="103187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30" name="Oval 166"/>
          <p:cNvSpPr>
            <a:spLocks noChangeArrowheads="1"/>
          </p:cNvSpPr>
          <p:nvPr/>
        </p:nvSpPr>
        <p:spPr bwMode="auto">
          <a:xfrm rot="16200000" flipV="1">
            <a:off x="8485982" y="3967956"/>
            <a:ext cx="103188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31" name="Oval 167"/>
          <p:cNvSpPr>
            <a:spLocks noChangeArrowheads="1"/>
          </p:cNvSpPr>
          <p:nvPr/>
        </p:nvSpPr>
        <p:spPr bwMode="auto">
          <a:xfrm rot="16200000" flipV="1">
            <a:off x="8651082" y="2578894"/>
            <a:ext cx="103187" cy="1111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032" name="Oval 168"/>
          <p:cNvSpPr>
            <a:spLocks noChangeArrowheads="1"/>
          </p:cNvSpPr>
          <p:nvPr/>
        </p:nvSpPr>
        <p:spPr bwMode="auto">
          <a:xfrm rot="16200000" flipV="1">
            <a:off x="8810625" y="3784601"/>
            <a:ext cx="103187" cy="1127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65033" name="Group 169"/>
          <p:cNvGrpSpPr>
            <a:grpSpLocks/>
          </p:cNvGrpSpPr>
          <p:nvPr/>
        </p:nvGrpSpPr>
        <p:grpSpPr bwMode="auto">
          <a:xfrm>
            <a:off x="4354513" y="1682750"/>
            <a:ext cx="1346200" cy="3454400"/>
            <a:chOff x="2994" y="1060"/>
            <a:chExt cx="783" cy="2176"/>
          </a:xfrm>
        </p:grpSpPr>
        <p:sp>
          <p:nvSpPr>
            <p:cNvPr id="165034" name="Line 170"/>
            <p:cNvSpPr>
              <a:spLocks noChangeShapeType="1"/>
            </p:cNvSpPr>
            <p:nvPr/>
          </p:nvSpPr>
          <p:spPr bwMode="auto">
            <a:xfrm flipV="1">
              <a:off x="2994" y="1060"/>
              <a:ext cx="783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5035" name="Line 171"/>
            <p:cNvSpPr>
              <a:spLocks noChangeShapeType="1"/>
            </p:cNvSpPr>
            <p:nvPr/>
          </p:nvSpPr>
          <p:spPr bwMode="auto">
            <a:xfrm flipV="1">
              <a:off x="2994" y="3235"/>
              <a:ext cx="783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4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4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4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4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4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4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5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5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5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5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5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5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5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5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5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5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5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5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5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5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5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5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5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5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5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5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5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5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5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5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5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5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5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5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5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5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5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5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5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5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5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5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500"/>
                            </p:stCondLst>
                            <p:childTnLst>
                              <p:par>
                                <p:cTn id="9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5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5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5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5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5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65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65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5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500"/>
                            </p:stCondLst>
                            <p:childTnLst>
                              <p:par>
                                <p:cTn id="10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5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65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65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5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000"/>
                            </p:stCondLst>
                            <p:childTnLst>
                              <p:par>
                                <p:cTn id="1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65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65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65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5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9500"/>
                            </p:stCondLst>
                            <p:childTnLst>
                              <p:par>
                                <p:cTn id="1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65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65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65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65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65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65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65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65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65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65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65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65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5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5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65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65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65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65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5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65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6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16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6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164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build="p" autoUpdateAnimBg="0" advAuto="3000"/>
      <p:bldP spid="164867" grpId="0" autoUpdateAnimBg="0"/>
      <p:bldP spid="164868" grpId="0" build="p" autoUpdateAnimBg="0" advAuto="0"/>
      <p:bldP spid="165015" grpId="0" animBg="1"/>
      <p:bldP spid="165016" grpId="0" animBg="1"/>
      <p:bldP spid="165017" grpId="0" animBg="1"/>
      <p:bldP spid="165018" grpId="0" animBg="1"/>
      <p:bldP spid="165019" grpId="0" animBg="1"/>
      <p:bldP spid="165020" grpId="0" animBg="1"/>
      <p:bldP spid="165021" grpId="0" animBg="1"/>
      <p:bldP spid="165022" grpId="0" animBg="1"/>
      <p:bldP spid="165023" grpId="0" animBg="1"/>
      <p:bldP spid="165024" grpId="0" animBg="1"/>
      <p:bldP spid="165025" grpId="0" animBg="1"/>
      <p:bldP spid="165026" grpId="0" animBg="1"/>
      <p:bldP spid="165027" grpId="0" animBg="1"/>
      <p:bldP spid="165028" grpId="0" animBg="1"/>
      <p:bldP spid="165029" grpId="0" animBg="1"/>
      <p:bldP spid="165030" grpId="0" animBg="1"/>
      <p:bldP spid="165031" grpId="0" animBg="1"/>
      <p:bldP spid="1650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ext Box 2" descr="Parchment"/>
          <p:cNvSpPr txBox="1">
            <a:spLocks noChangeArrowheads="1"/>
          </p:cNvSpPr>
          <p:nvPr/>
        </p:nvSpPr>
        <p:spPr bwMode="auto">
          <a:xfrm>
            <a:off x="0" y="5562600"/>
            <a:ext cx="438308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>
              <a:lnSpc>
                <a:spcPct val="90000"/>
              </a:lnSpc>
              <a:buFontTx/>
              <a:buChar char="►"/>
            </a:pPr>
            <a:r>
              <a:rPr lang="sk-SK" sz="2200" dirty="0" smtClean="0">
                <a:latin typeface="Arial Narrow" pitchFamily="34" charset="0"/>
              </a:rPr>
              <a:t>Tyto čáry se běžně nazývají </a:t>
            </a:r>
            <a:r>
              <a:rPr lang="sk-SK" sz="2200" dirty="0">
                <a:solidFill>
                  <a:srgbClr val="FF3300"/>
                </a:solidFill>
                <a:latin typeface="Arial Narrow" pitchFamily="34" charset="0"/>
              </a:rPr>
              <a:t>výstražné </a:t>
            </a:r>
            <a:r>
              <a:rPr lang="sk-SK" sz="2200" dirty="0" smtClean="0">
                <a:solidFill>
                  <a:srgbClr val="FF3300"/>
                </a:solidFill>
                <a:latin typeface="Arial Narrow" pitchFamily="34" charset="0"/>
              </a:rPr>
              <a:t>meze</a:t>
            </a:r>
            <a:endParaRPr lang="sk-SK" sz="2200" dirty="0">
              <a:latin typeface="Arial Narrow" pitchFamily="34" charset="0"/>
            </a:endParaRPr>
          </a:p>
        </p:txBody>
      </p:sp>
      <p:sp>
        <p:nvSpPr>
          <p:cNvPr id="165891" name="Text Box 3" descr="Parchment"/>
          <p:cNvSpPr txBox="1">
            <a:spLocks noChangeArrowheads="1"/>
          </p:cNvSpPr>
          <p:nvPr/>
        </p:nvSpPr>
        <p:spPr bwMode="auto">
          <a:xfrm>
            <a:off x="76200" y="3822700"/>
            <a:ext cx="40703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>
              <a:lnSpc>
                <a:spcPct val="90000"/>
              </a:lnSpc>
              <a:buFontTx/>
              <a:buChar char="►"/>
            </a:pPr>
            <a:r>
              <a:rPr lang="sk-SK" sz="2200" dirty="0">
                <a:latin typeface="Arial Narrow" pitchFamily="34" charset="0"/>
              </a:rPr>
              <a:t>Je </a:t>
            </a:r>
            <a:r>
              <a:rPr lang="sk-SK" sz="2200" dirty="0" smtClean="0">
                <a:latin typeface="Arial Narrow" pitchFamily="34" charset="0"/>
              </a:rPr>
              <a:t>obecně zaužíváno zakreslit čáry podél bodů </a:t>
            </a:r>
            <a:r>
              <a:rPr lang="sk-SK" sz="2200" dirty="0">
                <a:solidFill>
                  <a:srgbClr val="FF3300"/>
                </a:solidFill>
                <a:latin typeface="Arial Narrow" pitchFamily="34" charset="0"/>
              </a:rPr>
              <a:t>-2s</a:t>
            </a:r>
            <a:r>
              <a:rPr lang="sk-SK" sz="2200" dirty="0">
                <a:latin typeface="Arial Narrow" pitchFamily="34" charset="0"/>
              </a:rPr>
              <a:t> a </a:t>
            </a:r>
            <a:r>
              <a:rPr lang="sk-SK" sz="2200" dirty="0">
                <a:solidFill>
                  <a:srgbClr val="FF3300"/>
                </a:solidFill>
                <a:latin typeface="Arial Narrow" pitchFamily="34" charset="0"/>
              </a:rPr>
              <a:t>+2s</a:t>
            </a:r>
            <a:r>
              <a:rPr lang="en-GB" sz="2200" dirty="0">
                <a:latin typeface="Arial Narrow" pitchFamily="34" charset="0"/>
              </a:rPr>
              <a:t> </a:t>
            </a:r>
          </a:p>
        </p:txBody>
      </p:sp>
      <p:sp>
        <p:nvSpPr>
          <p:cNvPr id="165892" name="Rectangle 4" descr="Parchment"/>
          <p:cNvSpPr>
            <a:spLocks noChangeArrowheads="1"/>
          </p:cNvSpPr>
          <p:nvPr/>
        </p:nvSpPr>
        <p:spPr bwMode="auto">
          <a:xfrm>
            <a:off x="77788" y="1200150"/>
            <a:ext cx="40417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►"/>
            </a:pPr>
            <a:r>
              <a:rPr lang="sk-SK" sz="2200" dirty="0" smtClean="0">
                <a:latin typeface="Arial Narrow" pitchFamily="34" charset="0"/>
              </a:rPr>
              <a:t>Podobně, pravd</a:t>
            </a:r>
            <a:r>
              <a:rPr lang="cs-CZ" sz="2200" dirty="0" smtClean="0">
                <a:latin typeface="Arial Narrow" pitchFamily="34" charset="0"/>
              </a:rPr>
              <a:t>ě</a:t>
            </a:r>
            <a:r>
              <a:rPr lang="sk-SK" sz="2200" dirty="0" smtClean="0">
                <a:latin typeface="Arial Narrow" pitchFamily="34" charset="0"/>
              </a:rPr>
              <a:t>podobnost, </a:t>
            </a:r>
            <a:r>
              <a:rPr lang="sk-SK" sz="2200" dirty="0">
                <a:latin typeface="Arial Narrow" pitchFamily="34" charset="0"/>
              </a:rPr>
              <a:t>že  jeden bod padne mimo plochy     od -2s do +2s je 5%, ale </a:t>
            </a:r>
            <a:r>
              <a:rPr lang="sk-SK" sz="2200" dirty="0" smtClean="0">
                <a:latin typeface="Arial Narrow" pitchFamily="34" charset="0"/>
              </a:rPr>
              <a:t>pravděpodobnost, </a:t>
            </a:r>
            <a:r>
              <a:rPr lang="sk-SK" sz="2200" dirty="0">
                <a:latin typeface="Arial Narrow" pitchFamily="34" charset="0"/>
              </a:rPr>
              <a:t>že 2 po </a:t>
            </a:r>
            <a:r>
              <a:rPr lang="sk-SK" sz="2200" dirty="0" smtClean="0">
                <a:latin typeface="Arial Narrow" pitchFamily="34" charset="0"/>
              </a:rPr>
              <a:t>sobě následující </a:t>
            </a:r>
            <a:r>
              <a:rPr lang="sk-SK" sz="2200" dirty="0">
                <a:latin typeface="Arial Narrow" pitchFamily="34" charset="0"/>
              </a:rPr>
              <a:t>body </a:t>
            </a:r>
            <a:r>
              <a:rPr lang="sk-SK" sz="2200" dirty="0" smtClean="0">
                <a:latin typeface="Arial Narrow" pitchFamily="34" charset="0"/>
              </a:rPr>
              <a:t>(nebo </a:t>
            </a:r>
            <a:r>
              <a:rPr lang="sk-SK" sz="2200" dirty="0">
                <a:latin typeface="Arial Narrow" pitchFamily="34" charset="0"/>
              </a:rPr>
              <a:t>2 z 3 po </a:t>
            </a:r>
            <a:r>
              <a:rPr lang="sk-SK" sz="2200" dirty="0" smtClean="0">
                <a:latin typeface="Arial Narrow" pitchFamily="34" charset="0"/>
              </a:rPr>
              <a:t>sobě následujících bodů) padnou </a:t>
            </a:r>
            <a:r>
              <a:rPr lang="sk-SK" sz="2200" dirty="0">
                <a:latin typeface="Arial Narrow" pitchFamily="34" charset="0"/>
              </a:rPr>
              <a:t>mimo </a:t>
            </a:r>
            <a:r>
              <a:rPr lang="sk-SK" sz="2200" dirty="0" smtClean="0">
                <a:latin typeface="Arial Narrow" pitchFamily="34" charset="0"/>
              </a:rPr>
              <a:t>této </a:t>
            </a:r>
            <a:r>
              <a:rPr lang="sk-SK" sz="2200" dirty="0">
                <a:latin typeface="Arial Narrow" pitchFamily="34" charset="0"/>
              </a:rPr>
              <a:t>plochy je </a:t>
            </a:r>
            <a:r>
              <a:rPr lang="sk-SK" sz="2200" dirty="0" smtClean="0">
                <a:latin typeface="Arial Narrow" pitchFamily="34" charset="0"/>
              </a:rPr>
              <a:t>velice </a:t>
            </a:r>
            <a:r>
              <a:rPr lang="sk-SK" sz="2200" dirty="0">
                <a:latin typeface="Arial Narrow" pitchFamily="34" charset="0"/>
              </a:rPr>
              <a:t>malá</a:t>
            </a:r>
            <a:endParaRPr lang="en-GB" sz="2200" dirty="0">
              <a:latin typeface="Arial Narrow" pitchFamily="34" charset="0"/>
            </a:endParaRPr>
          </a:p>
        </p:txBody>
      </p:sp>
      <p:grpSp>
        <p:nvGrpSpPr>
          <p:cNvPr id="165893" name="Group 5"/>
          <p:cNvGrpSpPr>
            <a:grpSpLocks/>
          </p:cNvGrpSpPr>
          <p:nvPr/>
        </p:nvGrpSpPr>
        <p:grpSpPr bwMode="auto">
          <a:xfrm>
            <a:off x="4027488" y="1439863"/>
            <a:ext cx="2217737" cy="3895725"/>
            <a:chOff x="2393" y="1127"/>
            <a:chExt cx="1289" cy="2454"/>
          </a:xfrm>
        </p:grpSpPr>
        <p:grpSp>
          <p:nvGrpSpPr>
            <p:cNvPr id="165894" name="Group 6"/>
            <p:cNvGrpSpPr>
              <a:grpSpLocks/>
            </p:cNvGrpSpPr>
            <p:nvPr/>
          </p:nvGrpSpPr>
          <p:grpSpPr bwMode="auto">
            <a:xfrm rot="-16200000">
              <a:off x="1811" y="1709"/>
              <a:ext cx="2454" cy="1289"/>
              <a:chOff x="3261" y="2749"/>
              <a:chExt cx="2454" cy="1289"/>
            </a:xfrm>
          </p:grpSpPr>
          <p:sp>
            <p:nvSpPr>
              <p:cNvPr id="165895" name="Rectangle 7"/>
              <p:cNvSpPr>
                <a:spLocks noChangeArrowheads="1"/>
              </p:cNvSpPr>
              <p:nvPr/>
            </p:nvSpPr>
            <p:spPr bwMode="auto">
              <a:xfrm>
                <a:off x="3261" y="2749"/>
                <a:ext cx="2454" cy="1289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896" name="Rectangle 8"/>
              <p:cNvSpPr>
                <a:spLocks noChangeArrowheads="1"/>
              </p:cNvSpPr>
              <p:nvPr/>
            </p:nvSpPr>
            <p:spPr bwMode="auto">
              <a:xfrm>
                <a:off x="3403" y="2784"/>
                <a:ext cx="2177" cy="1123"/>
              </a:xfrm>
              <a:prstGeom prst="rect">
                <a:avLst/>
              </a:prstGeom>
              <a:noFill/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897" name="Line 9"/>
              <p:cNvSpPr>
                <a:spLocks noChangeShapeType="1"/>
              </p:cNvSpPr>
              <p:nvPr/>
            </p:nvSpPr>
            <p:spPr bwMode="auto">
              <a:xfrm flipH="1">
                <a:off x="4492" y="2786"/>
                <a:ext cx="1" cy="1121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898" name="Line 10"/>
              <p:cNvSpPr>
                <a:spLocks noChangeShapeType="1"/>
              </p:cNvSpPr>
              <p:nvPr/>
            </p:nvSpPr>
            <p:spPr bwMode="auto">
              <a:xfrm flipV="1">
                <a:off x="3403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899" name="Line 11"/>
              <p:cNvSpPr>
                <a:spLocks noChangeShapeType="1"/>
              </p:cNvSpPr>
              <p:nvPr/>
            </p:nvSpPr>
            <p:spPr bwMode="auto">
              <a:xfrm flipV="1">
                <a:off x="3763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00" name="Line 12"/>
              <p:cNvSpPr>
                <a:spLocks noChangeShapeType="1"/>
              </p:cNvSpPr>
              <p:nvPr/>
            </p:nvSpPr>
            <p:spPr bwMode="auto">
              <a:xfrm flipV="1">
                <a:off x="4131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01" name="Line 13"/>
              <p:cNvSpPr>
                <a:spLocks noChangeShapeType="1"/>
              </p:cNvSpPr>
              <p:nvPr/>
            </p:nvSpPr>
            <p:spPr bwMode="auto">
              <a:xfrm flipV="1">
                <a:off x="4491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02" name="Line 14"/>
              <p:cNvSpPr>
                <a:spLocks noChangeShapeType="1"/>
              </p:cNvSpPr>
              <p:nvPr/>
            </p:nvSpPr>
            <p:spPr bwMode="auto">
              <a:xfrm flipV="1">
                <a:off x="4852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03" name="Line 15"/>
              <p:cNvSpPr>
                <a:spLocks noChangeShapeType="1"/>
              </p:cNvSpPr>
              <p:nvPr/>
            </p:nvSpPr>
            <p:spPr bwMode="auto">
              <a:xfrm flipV="1">
                <a:off x="5219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04" name="Line 16"/>
              <p:cNvSpPr>
                <a:spLocks noChangeShapeType="1"/>
              </p:cNvSpPr>
              <p:nvPr/>
            </p:nvSpPr>
            <p:spPr bwMode="auto">
              <a:xfrm flipV="1">
                <a:off x="5580" y="3907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05" name="Rectangle 17"/>
              <p:cNvSpPr>
                <a:spLocks noChangeArrowheads="1"/>
              </p:cNvSpPr>
              <p:nvPr/>
            </p:nvSpPr>
            <p:spPr bwMode="auto">
              <a:xfrm>
                <a:off x="3343" y="3935"/>
                <a:ext cx="144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+3s</a:t>
                </a:r>
                <a:endParaRPr lang="pt-PT"/>
              </a:p>
            </p:txBody>
          </p:sp>
          <p:sp>
            <p:nvSpPr>
              <p:cNvPr id="165906" name="Rectangle 18"/>
              <p:cNvSpPr>
                <a:spLocks noChangeArrowheads="1"/>
              </p:cNvSpPr>
              <p:nvPr/>
            </p:nvSpPr>
            <p:spPr bwMode="auto">
              <a:xfrm>
                <a:off x="3703" y="3935"/>
                <a:ext cx="144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+2s</a:t>
                </a:r>
                <a:endParaRPr lang="pt-PT"/>
              </a:p>
            </p:txBody>
          </p:sp>
          <p:sp>
            <p:nvSpPr>
              <p:cNvPr id="165907" name="Rectangle 19"/>
              <p:cNvSpPr>
                <a:spLocks noChangeArrowheads="1"/>
              </p:cNvSpPr>
              <p:nvPr/>
            </p:nvSpPr>
            <p:spPr bwMode="auto">
              <a:xfrm>
                <a:off x="4096" y="3935"/>
                <a:ext cx="144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+1s</a:t>
                </a:r>
                <a:endParaRPr lang="pt-PT"/>
              </a:p>
            </p:txBody>
          </p:sp>
          <p:sp>
            <p:nvSpPr>
              <p:cNvPr id="165908" name="Rectangle 20"/>
              <p:cNvSpPr>
                <a:spLocks noChangeArrowheads="1"/>
              </p:cNvSpPr>
              <p:nvPr/>
            </p:nvSpPr>
            <p:spPr bwMode="auto">
              <a:xfrm>
                <a:off x="4471" y="3935"/>
                <a:ext cx="49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0</a:t>
                </a:r>
                <a:endParaRPr lang="pt-PT"/>
              </a:p>
            </p:txBody>
          </p:sp>
          <p:sp>
            <p:nvSpPr>
              <p:cNvPr id="165909" name="Rectangle 21"/>
              <p:cNvSpPr>
                <a:spLocks noChangeArrowheads="1"/>
              </p:cNvSpPr>
              <p:nvPr/>
            </p:nvSpPr>
            <p:spPr bwMode="auto">
              <a:xfrm>
                <a:off x="4832" y="3935"/>
                <a:ext cx="122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-1s</a:t>
                </a:r>
                <a:endParaRPr lang="pt-PT"/>
              </a:p>
            </p:txBody>
          </p:sp>
          <p:sp>
            <p:nvSpPr>
              <p:cNvPr id="165910" name="Rectangle 22"/>
              <p:cNvSpPr>
                <a:spLocks noChangeArrowheads="1"/>
              </p:cNvSpPr>
              <p:nvPr/>
            </p:nvSpPr>
            <p:spPr bwMode="auto">
              <a:xfrm>
                <a:off x="5173" y="3935"/>
                <a:ext cx="122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-2s</a:t>
                </a:r>
                <a:endParaRPr lang="pt-PT"/>
              </a:p>
            </p:txBody>
          </p:sp>
          <p:sp>
            <p:nvSpPr>
              <p:cNvPr id="165911" name="Rectangle 23"/>
              <p:cNvSpPr>
                <a:spLocks noChangeArrowheads="1"/>
              </p:cNvSpPr>
              <p:nvPr/>
            </p:nvSpPr>
            <p:spPr bwMode="auto">
              <a:xfrm>
                <a:off x="5534" y="3935"/>
                <a:ext cx="122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PT" sz="1100">
                    <a:solidFill>
                      <a:srgbClr val="000000"/>
                    </a:solidFill>
                    <a:latin typeface="Arial" pitchFamily="34" charset="0"/>
                  </a:rPr>
                  <a:t>-3s</a:t>
                </a:r>
                <a:endParaRPr lang="pt-PT"/>
              </a:p>
            </p:txBody>
          </p:sp>
        </p:grpSp>
        <p:grpSp>
          <p:nvGrpSpPr>
            <p:cNvPr id="165912" name="Group 24"/>
            <p:cNvGrpSpPr>
              <a:grpSpLocks/>
            </p:cNvGrpSpPr>
            <p:nvPr/>
          </p:nvGrpSpPr>
          <p:grpSpPr bwMode="auto">
            <a:xfrm rot="-16200000">
              <a:off x="1778" y="2031"/>
              <a:ext cx="2177" cy="692"/>
              <a:chOff x="3403" y="1296"/>
              <a:chExt cx="2177" cy="692"/>
            </a:xfrm>
          </p:grpSpPr>
          <p:sp>
            <p:nvSpPr>
              <p:cNvPr id="165913" name="Line 25"/>
              <p:cNvSpPr>
                <a:spLocks noChangeShapeType="1"/>
              </p:cNvSpPr>
              <p:nvPr/>
            </p:nvSpPr>
            <p:spPr bwMode="auto">
              <a:xfrm>
                <a:off x="3403" y="1985"/>
                <a:ext cx="2177" cy="3"/>
              </a:xfrm>
              <a:prstGeom prst="line">
                <a:avLst/>
              </a:prstGeom>
              <a:noFill/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14" name="Line 26"/>
              <p:cNvSpPr>
                <a:spLocks noChangeShapeType="1"/>
              </p:cNvSpPr>
              <p:nvPr/>
            </p:nvSpPr>
            <p:spPr bwMode="auto">
              <a:xfrm flipV="1">
                <a:off x="3403" y="1969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15" name="Line 27"/>
              <p:cNvSpPr>
                <a:spLocks noChangeShapeType="1"/>
              </p:cNvSpPr>
              <p:nvPr/>
            </p:nvSpPr>
            <p:spPr bwMode="auto">
              <a:xfrm>
                <a:off x="3422" y="1969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16" name="Line 28"/>
              <p:cNvSpPr>
                <a:spLocks noChangeShapeType="1"/>
              </p:cNvSpPr>
              <p:nvPr/>
            </p:nvSpPr>
            <p:spPr bwMode="auto">
              <a:xfrm>
                <a:off x="3448" y="1969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17" name="Line 29"/>
              <p:cNvSpPr>
                <a:spLocks noChangeShapeType="1"/>
              </p:cNvSpPr>
              <p:nvPr/>
            </p:nvSpPr>
            <p:spPr bwMode="auto">
              <a:xfrm>
                <a:off x="3467" y="1969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18" name="Line 30"/>
              <p:cNvSpPr>
                <a:spLocks noChangeShapeType="1"/>
              </p:cNvSpPr>
              <p:nvPr/>
            </p:nvSpPr>
            <p:spPr bwMode="auto">
              <a:xfrm>
                <a:off x="3493" y="1969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19" name="Line 31"/>
              <p:cNvSpPr>
                <a:spLocks noChangeShapeType="1"/>
              </p:cNvSpPr>
              <p:nvPr/>
            </p:nvSpPr>
            <p:spPr bwMode="auto">
              <a:xfrm>
                <a:off x="3512" y="1969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20" name="Line 32"/>
              <p:cNvSpPr>
                <a:spLocks noChangeShapeType="1"/>
              </p:cNvSpPr>
              <p:nvPr/>
            </p:nvSpPr>
            <p:spPr bwMode="auto">
              <a:xfrm>
                <a:off x="3532" y="1969"/>
                <a:ext cx="25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21" name="Line 33"/>
              <p:cNvSpPr>
                <a:spLocks noChangeShapeType="1"/>
              </p:cNvSpPr>
              <p:nvPr/>
            </p:nvSpPr>
            <p:spPr bwMode="auto">
              <a:xfrm flipV="1">
                <a:off x="3557" y="1950"/>
                <a:ext cx="20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22" name="Line 34"/>
              <p:cNvSpPr>
                <a:spLocks noChangeShapeType="1"/>
              </p:cNvSpPr>
              <p:nvPr/>
            </p:nvSpPr>
            <p:spPr bwMode="auto">
              <a:xfrm>
                <a:off x="3577" y="1950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23" name="Line 35"/>
              <p:cNvSpPr>
                <a:spLocks noChangeShapeType="1"/>
              </p:cNvSpPr>
              <p:nvPr/>
            </p:nvSpPr>
            <p:spPr bwMode="auto">
              <a:xfrm>
                <a:off x="3596" y="1950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24" name="Line 36"/>
              <p:cNvSpPr>
                <a:spLocks noChangeShapeType="1"/>
              </p:cNvSpPr>
              <p:nvPr/>
            </p:nvSpPr>
            <p:spPr bwMode="auto">
              <a:xfrm flipV="1">
                <a:off x="3622" y="1934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25" name="Line 37"/>
              <p:cNvSpPr>
                <a:spLocks noChangeShapeType="1"/>
              </p:cNvSpPr>
              <p:nvPr/>
            </p:nvSpPr>
            <p:spPr bwMode="auto">
              <a:xfrm>
                <a:off x="3641" y="1934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26" name="Line 38"/>
              <p:cNvSpPr>
                <a:spLocks noChangeShapeType="1"/>
              </p:cNvSpPr>
              <p:nvPr/>
            </p:nvSpPr>
            <p:spPr bwMode="auto">
              <a:xfrm>
                <a:off x="3667" y="1934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27" name="Line 39"/>
              <p:cNvSpPr>
                <a:spLocks noChangeShapeType="1"/>
              </p:cNvSpPr>
              <p:nvPr/>
            </p:nvSpPr>
            <p:spPr bwMode="auto">
              <a:xfrm flipV="1">
                <a:off x="3686" y="1916"/>
                <a:ext cx="19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28" name="Line 40"/>
              <p:cNvSpPr>
                <a:spLocks noChangeShapeType="1"/>
              </p:cNvSpPr>
              <p:nvPr/>
            </p:nvSpPr>
            <p:spPr bwMode="auto">
              <a:xfrm>
                <a:off x="3705" y="1916"/>
                <a:ext cx="26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29" name="Line 41"/>
              <p:cNvSpPr>
                <a:spLocks noChangeShapeType="1"/>
              </p:cNvSpPr>
              <p:nvPr/>
            </p:nvSpPr>
            <p:spPr bwMode="auto">
              <a:xfrm flipV="1">
                <a:off x="3731" y="1899"/>
                <a:ext cx="20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30" name="Line 42"/>
              <p:cNvSpPr>
                <a:spLocks noChangeShapeType="1"/>
              </p:cNvSpPr>
              <p:nvPr/>
            </p:nvSpPr>
            <p:spPr bwMode="auto">
              <a:xfrm flipV="1">
                <a:off x="3751" y="1883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31" name="Line 43"/>
              <p:cNvSpPr>
                <a:spLocks noChangeShapeType="1"/>
              </p:cNvSpPr>
              <p:nvPr/>
            </p:nvSpPr>
            <p:spPr bwMode="auto">
              <a:xfrm>
                <a:off x="3770" y="1883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32" name="Line 44"/>
              <p:cNvSpPr>
                <a:spLocks noChangeShapeType="1"/>
              </p:cNvSpPr>
              <p:nvPr/>
            </p:nvSpPr>
            <p:spPr bwMode="auto">
              <a:xfrm flipV="1">
                <a:off x="3796" y="1865"/>
                <a:ext cx="19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33" name="Line 45"/>
              <p:cNvSpPr>
                <a:spLocks noChangeShapeType="1"/>
              </p:cNvSpPr>
              <p:nvPr/>
            </p:nvSpPr>
            <p:spPr bwMode="auto">
              <a:xfrm flipV="1">
                <a:off x="3815" y="1848"/>
                <a:ext cx="26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34" name="Line 46"/>
              <p:cNvSpPr>
                <a:spLocks noChangeShapeType="1"/>
              </p:cNvSpPr>
              <p:nvPr/>
            </p:nvSpPr>
            <p:spPr bwMode="auto">
              <a:xfrm flipV="1">
                <a:off x="3841" y="1830"/>
                <a:ext cx="19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35" name="Line 47"/>
              <p:cNvSpPr>
                <a:spLocks noChangeShapeType="1"/>
              </p:cNvSpPr>
              <p:nvPr/>
            </p:nvSpPr>
            <p:spPr bwMode="auto">
              <a:xfrm flipV="1">
                <a:off x="3860" y="1814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36" name="Line 48"/>
              <p:cNvSpPr>
                <a:spLocks noChangeShapeType="1"/>
              </p:cNvSpPr>
              <p:nvPr/>
            </p:nvSpPr>
            <p:spPr bwMode="auto">
              <a:xfrm flipV="1">
                <a:off x="3879" y="1798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37" name="Line 49"/>
              <p:cNvSpPr>
                <a:spLocks noChangeShapeType="1"/>
              </p:cNvSpPr>
              <p:nvPr/>
            </p:nvSpPr>
            <p:spPr bwMode="auto">
              <a:xfrm flipV="1">
                <a:off x="3905" y="1779"/>
                <a:ext cx="1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38" name="Line 50"/>
              <p:cNvSpPr>
                <a:spLocks noChangeShapeType="1"/>
              </p:cNvSpPr>
              <p:nvPr/>
            </p:nvSpPr>
            <p:spPr bwMode="auto">
              <a:xfrm flipV="1">
                <a:off x="3924" y="1763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39" name="Line 51"/>
              <p:cNvSpPr>
                <a:spLocks noChangeShapeType="1"/>
              </p:cNvSpPr>
              <p:nvPr/>
            </p:nvSpPr>
            <p:spPr bwMode="auto">
              <a:xfrm flipV="1">
                <a:off x="3950" y="1744"/>
                <a:ext cx="20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40" name="Line 52"/>
              <p:cNvSpPr>
                <a:spLocks noChangeShapeType="1"/>
              </p:cNvSpPr>
              <p:nvPr/>
            </p:nvSpPr>
            <p:spPr bwMode="auto">
              <a:xfrm flipV="1">
                <a:off x="3970" y="1709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41" name="Line 53"/>
              <p:cNvSpPr>
                <a:spLocks noChangeShapeType="1"/>
              </p:cNvSpPr>
              <p:nvPr/>
            </p:nvSpPr>
            <p:spPr bwMode="auto">
              <a:xfrm flipV="1">
                <a:off x="3989" y="1693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42" name="Line 54"/>
              <p:cNvSpPr>
                <a:spLocks noChangeShapeType="1"/>
              </p:cNvSpPr>
              <p:nvPr/>
            </p:nvSpPr>
            <p:spPr bwMode="auto">
              <a:xfrm flipV="1">
                <a:off x="4015" y="1677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43" name="Line 55"/>
              <p:cNvSpPr>
                <a:spLocks noChangeShapeType="1"/>
              </p:cNvSpPr>
              <p:nvPr/>
            </p:nvSpPr>
            <p:spPr bwMode="auto">
              <a:xfrm flipV="1">
                <a:off x="4034" y="1642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44" name="Line 56"/>
              <p:cNvSpPr>
                <a:spLocks noChangeShapeType="1"/>
              </p:cNvSpPr>
              <p:nvPr/>
            </p:nvSpPr>
            <p:spPr bwMode="auto">
              <a:xfrm flipV="1">
                <a:off x="4053" y="1623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45" name="Line 57"/>
              <p:cNvSpPr>
                <a:spLocks noChangeShapeType="1"/>
              </p:cNvSpPr>
              <p:nvPr/>
            </p:nvSpPr>
            <p:spPr bwMode="auto">
              <a:xfrm flipV="1">
                <a:off x="4079" y="1588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46" name="Line 58"/>
              <p:cNvSpPr>
                <a:spLocks noChangeShapeType="1"/>
              </p:cNvSpPr>
              <p:nvPr/>
            </p:nvSpPr>
            <p:spPr bwMode="auto">
              <a:xfrm flipV="1">
                <a:off x="4098" y="1572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47" name="Line 59"/>
              <p:cNvSpPr>
                <a:spLocks noChangeShapeType="1"/>
              </p:cNvSpPr>
              <p:nvPr/>
            </p:nvSpPr>
            <p:spPr bwMode="auto">
              <a:xfrm flipV="1">
                <a:off x="4124" y="1556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48" name="Line 60"/>
              <p:cNvSpPr>
                <a:spLocks noChangeShapeType="1"/>
              </p:cNvSpPr>
              <p:nvPr/>
            </p:nvSpPr>
            <p:spPr bwMode="auto">
              <a:xfrm flipV="1">
                <a:off x="4143" y="1521"/>
                <a:ext cx="20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49" name="Line 61"/>
              <p:cNvSpPr>
                <a:spLocks noChangeShapeType="1"/>
              </p:cNvSpPr>
              <p:nvPr/>
            </p:nvSpPr>
            <p:spPr bwMode="auto">
              <a:xfrm flipV="1">
                <a:off x="4163" y="1503"/>
                <a:ext cx="26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50" name="Line 62"/>
              <p:cNvSpPr>
                <a:spLocks noChangeShapeType="1"/>
              </p:cNvSpPr>
              <p:nvPr/>
            </p:nvSpPr>
            <p:spPr bwMode="auto">
              <a:xfrm flipV="1">
                <a:off x="4189" y="1468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51" name="Line 63"/>
              <p:cNvSpPr>
                <a:spLocks noChangeShapeType="1"/>
              </p:cNvSpPr>
              <p:nvPr/>
            </p:nvSpPr>
            <p:spPr bwMode="auto">
              <a:xfrm flipV="1">
                <a:off x="4208" y="1452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52" name="Line 64"/>
              <p:cNvSpPr>
                <a:spLocks noChangeShapeType="1"/>
              </p:cNvSpPr>
              <p:nvPr/>
            </p:nvSpPr>
            <p:spPr bwMode="auto">
              <a:xfrm flipV="1">
                <a:off x="4227" y="1435"/>
                <a:ext cx="26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53" name="Line 65"/>
              <p:cNvSpPr>
                <a:spLocks noChangeShapeType="1"/>
              </p:cNvSpPr>
              <p:nvPr/>
            </p:nvSpPr>
            <p:spPr bwMode="auto">
              <a:xfrm flipV="1">
                <a:off x="4253" y="1401"/>
                <a:ext cx="19" cy="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54" name="Line 66"/>
              <p:cNvSpPr>
                <a:spLocks noChangeShapeType="1"/>
              </p:cNvSpPr>
              <p:nvPr/>
            </p:nvSpPr>
            <p:spPr bwMode="auto">
              <a:xfrm flipV="1">
                <a:off x="4272" y="1382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55" name="Line 67"/>
              <p:cNvSpPr>
                <a:spLocks noChangeShapeType="1"/>
              </p:cNvSpPr>
              <p:nvPr/>
            </p:nvSpPr>
            <p:spPr bwMode="auto">
              <a:xfrm flipV="1">
                <a:off x="4298" y="1366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56" name="Line 68"/>
              <p:cNvSpPr>
                <a:spLocks noChangeShapeType="1"/>
              </p:cNvSpPr>
              <p:nvPr/>
            </p:nvSpPr>
            <p:spPr bwMode="auto">
              <a:xfrm flipV="1">
                <a:off x="4317" y="1347"/>
                <a:ext cx="20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57" name="Line 69"/>
              <p:cNvSpPr>
                <a:spLocks noChangeShapeType="1"/>
              </p:cNvSpPr>
              <p:nvPr/>
            </p:nvSpPr>
            <p:spPr bwMode="auto">
              <a:xfrm flipV="1">
                <a:off x="4337" y="1331"/>
                <a:ext cx="25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58" name="Line 70"/>
              <p:cNvSpPr>
                <a:spLocks noChangeShapeType="1"/>
              </p:cNvSpPr>
              <p:nvPr/>
            </p:nvSpPr>
            <p:spPr bwMode="auto">
              <a:xfrm flipV="1">
                <a:off x="4362" y="1315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59" name="Line 71"/>
              <p:cNvSpPr>
                <a:spLocks noChangeShapeType="1"/>
              </p:cNvSpPr>
              <p:nvPr/>
            </p:nvSpPr>
            <p:spPr bwMode="auto">
              <a:xfrm>
                <a:off x="4382" y="1315"/>
                <a:ext cx="19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60" name="Line 72"/>
              <p:cNvSpPr>
                <a:spLocks noChangeShapeType="1"/>
              </p:cNvSpPr>
              <p:nvPr/>
            </p:nvSpPr>
            <p:spPr bwMode="auto">
              <a:xfrm flipV="1">
                <a:off x="4401" y="1296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61" name="Line 73"/>
              <p:cNvSpPr>
                <a:spLocks noChangeShapeType="1"/>
              </p:cNvSpPr>
              <p:nvPr/>
            </p:nvSpPr>
            <p:spPr bwMode="auto">
              <a:xfrm>
                <a:off x="4427" y="1296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62" name="Line 74"/>
              <p:cNvSpPr>
                <a:spLocks noChangeShapeType="1"/>
              </p:cNvSpPr>
              <p:nvPr/>
            </p:nvSpPr>
            <p:spPr bwMode="auto">
              <a:xfrm>
                <a:off x="4446" y="1296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63" name="Line 75"/>
              <p:cNvSpPr>
                <a:spLocks noChangeShapeType="1"/>
              </p:cNvSpPr>
              <p:nvPr/>
            </p:nvSpPr>
            <p:spPr bwMode="auto">
              <a:xfrm>
                <a:off x="4472" y="1296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64" name="Line 76"/>
              <p:cNvSpPr>
                <a:spLocks noChangeShapeType="1"/>
              </p:cNvSpPr>
              <p:nvPr/>
            </p:nvSpPr>
            <p:spPr bwMode="auto">
              <a:xfrm>
                <a:off x="4491" y="1296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65" name="Line 77"/>
              <p:cNvSpPr>
                <a:spLocks noChangeShapeType="1"/>
              </p:cNvSpPr>
              <p:nvPr/>
            </p:nvSpPr>
            <p:spPr bwMode="auto">
              <a:xfrm>
                <a:off x="4511" y="1296"/>
                <a:ext cx="25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66" name="Line 78"/>
              <p:cNvSpPr>
                <a:spLocks noChangeShapeType="1"/>
              </p:cNvSpPr>
              <p:nvPr/>
            </p:nvSpPr>
            <p:spPr bwMode="auto">
              <a:xfrm>
                <a:off x="4536" y="1296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67" name="Line 79"/>
              <p:cNvSpPr>
                <a:spLocks noChangeShapeType="1"/>
              </p:cNvSpPr>
              <p:nvPr/>
            </p:nvSpPr>
            <p:spPr bwMode="auto">
              <a:xfrm>
                <a:off x="4556" y="1296"/>
                <a:ext cx="25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68" name="Line 80"/>
              <p:cNvSpPr>
                <a:spLocks noChangeShapeType="1"/>
              </p:cNvSpPr>
              <p:nvPr/>
            </p:nvSpPr>
            <p:spPr bwMode="auto">
              <a:xfrm>
                <a:off x="4581" y="1315"/>
                <a:ext cx="20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69" name="Line 81"/>
              <p:cNvSpPr>
                <a:spLocks noChangeShapeType="1"/>
              </p:cNvSpPr>
              <p:nvPr/>
            </p:nvSpPr>
            <p:spPr bwMode="auto">
              <a:xfrm>
                <a:off x="4601" y="1315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70" name="Line 82"/>
              <p:cNvSpPr>
                <a:spLocks noChangeShapeType="1"/>
              </p:cNvSpPr>
              <p:nvPr/>
            </p:nvSpPr>
            <p:spPr bwMode="auto">
              <a:xfrm>
                <a:off x="4620" y="1331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71" name="Line 83"/>
              <p:cNvSpPr>
                <a:spLocks noChangeShapeType="1"/>
              </p:cNvSpPr>
              <p:nvPr/>
            </p:nvSpPr>
            <p:spPr bwMode="auto">
              <a:xfrm>
                <a:off x="4646" y="1347"/>
                <a:ext cx="1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72" name="Line 84"/>
              <p:cNvSpPr>
                <a:spLocks noChangeShapeType="1"/>
              </p:cNvSpPr>
              <p:nvPr/>
            </p:nvSpPr>
            <p:spPr bwMode="auto">
              <a:xfrm>
                <a:off x="4665" y="1366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73" name="Line 85"/>
              <p:cNvSpPr>
                <a:spLocks noChangeShapeType="1"/>
              </p:cNvSpPr>
              <p:nvPr/>
            </p:nvSpPr>
            <p:spPr bwMode="auto">
              <a:xfrm>
                <a:off x="4684" y="1382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74" name="Line 86"/>
              <p:cNvSpPr>
                <a:spLocks noChangeShapeType="1"/>
              </p:cNvSpPr>
              <p:nvPr/>
            </p:nvSpPr>
            <p:spPr bwMode="auto">
              <a:xfrm>
                <a:off x="4710" y="1401"/>
                <a:ext cx="20" cy="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75" name="Line 87"/>
              <p:cNvSpPr>
                <a:spLocks noChangeShapeType="1"/>
              </p:cNvSpPr>
              <p:nvPr/>
            </p:nvSpPr>
            <p:spPr bwMode="auto">
              <a:xfrm>
                <a:off x="4730" y="1435"/>
                <a:ext cx="25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76" name="Line 88"/>
              <p:cNvSpPr>
                <a:spLocks noChangeShapeType="1"/>
              </p:cNvSpPr>
              <p:nvPr/>
            </p:nvSpPr>
            <p:spPr bwMode="auto">
              <a:xfrm>
                <a:off x="4755" y="1452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77" name="Line 89"/>
              <p:cNvSpPr>
                <a:spLocks noChangeShapeType="1"/>
              </p:cNvSpPr>
              <p:nvPr/>
            </p:nvSpPr>
            <p:spPr bwMode="auto">
              <a:xfrm>
                <a:off x="4775" y="1468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78" name="Line 90"/>
              <p:cNvSpPr>
                <a:spLocks noChangeShapeType="1"/>
              </p:cNvSpPr>
              <p:nvPr/>
            </p:nvSpPr>
            <p:spPr bwMode="auto">
              <a:xfrm>
                <a:off x="4794" y="1503"/>
                <a:ext cx="26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79" name="Line 91"/>
              <p:cNvSpPr>
                <a:spLocks noChangeShapeType="1"/>
              </p:cNvSpPr>
              <p:nvPr/>
            </p:nvSpPr>
            <p:spPr bwMode="auto">
              <a:xfrm>
                <a:off x="4820" y="1521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80" name="Line 92"/>
              <p:cNvSpPr>
                <a:spLocks noChangeShapeType="1"/>
              </p:cNvSpPr>
              <p:nvPr/>
            </p:nvSpPr>
            <p:spPr bwMode="auto">
              <a:xfrm>
                <a:off x="4839" y="1556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81" name="Line 93"/>
              <p:cNvSpPr>
                <a:spLocks noChangeShapeType="1"/>
              </p:cNvSpPr>
              <p:nvPr/>
            </p:nvSpPr>
            <p:spPr bwMode="auto">
              <a:xfrm>
                <a:off x="4858" y="1572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82" name="Line 94"/>
              <p:cNvSpPr>
                <a:spLocks noChangeShapeType="1"/>
              </p:cNvSpPr>
              <p:nvPr/>
            </p:nvSpPr>
            <p:spPr bwMode="auto">
              <a:xfrm>
                <a:off x="4884" y="1588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83" name="Line 95"/>
              <p:cNvSpPr>
                <a:spLocks noChangeShapeType="1"/>
              </p:cNvSpPr>
              <p:nvPr/>
            </p:nvSpPr>
            <p:spPr bwMode="auto">
              <a:xfrm>
                <a:off x="4903" y="1623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84" name="Line 96"/>
              <p:cNvSpPr>
                <a:spLocks noChangeShapeType="1"/>
              </p:cNvSpPr>
              <p:nvPr/>
            </p:nvSpPr>
            <p:spPr bwMode="auto">
              <a:xfrm>
                <a:off x="4929" y="1642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85" name="Line 97"/>
              <p:cNvSpPr>
                <a:spLocks noChangeShapeType="1"/>
              </p:cNvSpPr>
              <p:nvPr/>
            </p:nvSpPr>
            <p:spPr bwMode="auto">
              <a:xfrm>
                <a:off x="4948" y="1677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86" name="Line 98"/>
              <p:cNvSpPr>
                <a:spLocks noChangeShapeType="1"/>
              </p:cNvSpPr>
              <p:nvPr/>
            </p:nvSpPr>
            <p:spPr bwMode="auto">
              <a:xfrm>
                <a:off x="4968" y="1693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87" name="Line 99"/>
              <p:cNvSpPr>
                <a:spLocks noChangeShapeType="1"/>
              </p:cNvSpPr>
              <p:nvPr/>
            </p:nvSpPr>
            <p:spPr bwMode="auto">
              <a:xfrm>
                <a:off x="4994" y="1709"/>
                <a:ext cx="19" cy="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88" name="Line 100"/>
              <p:cNvSpPr>
                <a:spLocks noChangeShapeType="1"/>
              </p:cNvSpPr>
              <p:nvPr/>
            </p:nvSpPr>
            <p:spPr bwMode="auto">
              <a:xfrm>
                <a:off x="5013" y="1744"/>
                <a:ext cx="2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89" name="Line 101"/>
              <p:cNvSpPr>
                <a:spLocks noChangeShapeType="1"/>
              </p:cNvSpPr>
              <p:nvPr/>
            </p:nvSpPr>
            <p:spPr bwMode="auto">
              <a:xfrm>
                <a:off x="5039" y="1763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90" name="Line 102"/>
              <p:cNvSpPr>
                <a:spLocks noChangeShapeType="1"/>
              </p:cNvSpPr>
              <p:nvPr/>
            </p:nvSpPr>
            <p:spPr bwMode="auto">
              <a:xfrm>
                <a:off x="5058" y="1779"/>
                <a:ext cx="1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91" name="Line 103"/>
              <p:cNvSpPr>
                <a:spLocks noChangeShapeType="1"/>
              </p:cNvSpPr>
              <p:nvPr/>
            </p:nvSpPr>
            <p:spPr bwMode="auto">
              <a:xfrm>
                <a:off x="5077" y="1798"/>
                <a:ext cx="26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92" name="Line 104"/>
              <p:cNvSpPr>
                <a:spLocks noChangeShapeType="1"/>
              </p:cNvSpPr>
              <p:nvPr/>
            </p:nvSpPr>
            <p:spPr bwMode="auto">
              <a:xfrm>
                <a:off x="5103" y="1814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93" name="Line 105"/>
              <p:cNvSpPr>
                <a:spLocks noChangeShapeType="1"/>
              </p:cNvSpPr>
              <p:nvPr/>
            </p:nvSpPr>
            <p:spPr bwMode="auto">
              <a:xfrm>
                <a:off x="5122" y="1830"/>
                <a:ext cx="20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94" name="Line 106"/>
              <p:cNvSpPr>
                <a:spLocks noChangeShapeType="1"/>
              </p:cNvSpPr>
              <p:nvPr/>
            </p:nvSpPr>
            <p:spPr bwMode="auto">
              <a:xfrm>
                <a:off x="5142" y="1848"/>
                <a:ext cx="25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95" name="Line 107"/>
              <p:cNvSpPr>
                <a:spLocks noChangeShapeType="1"/>
              </p:cNvSpPr>
              <p:nvPr/>
            </p:nvSpPr>
            <p:spPr bwMode="auto">
              <a:xfrm>
                <a:off x="5167" y="1865"/>
                <a:ext cx="20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96" name="Line 108"/>
              <p:cNvSpPr>
                <a:spLocks noChangeShapeType="1"/>
              </p:cNvSpPr>
              <p:nvPr/>
            </p:nvSpPr>
            <p:spPr bwMode="auto">
              <a:xfrm>
                <a:off x="5187" y="1883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97" name="Line 109"/>
              <p:cNvSpPr>
                <a:spLocks noChangeShapeType="1"/>
              </p:cNvSpPr>
              <p:nvPr/>
            </p:nvSpPr>
            <p:spPr bwMode="auto">
              <a:xfrm>
                <a:off x="5213" y="1883"/>
                <a:ext cx="19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98" name="Line 110"/>
              <p:cNvSpPr>
                <a:spLocks noChangeShapeType="1"/>
              </p:cNvSpPr>
              <p:nvPr/>
            </p:nvSpPr>
            <p:spPr bwMode="auto">
              <a:xfrm>
                <a:off x="5232" y="1899"/>
                <a:ext cx="19" cy="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999" name="Line 111"/>
              <p:cNvSpPr>
                <a:spLocks noChangeShapeType="1"/>
              </p:cNvSpPr>
              <p:nvPr/>
            </p:nvSpPr>
            <p:spPr bwMode="auto">
              <a:xfrm>
                <a:off x="5251" y="1916"/>
                <a:ext cx="26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0" name="Line 112"/>
              <p:cNvSpPr>
                <a:spLocks noChangeShapeType="1"/>
              </p:cNvSpPr>
              <p:nvPr/>
            </p:nvSpPr>
            <p:spPr bwMode="auto">
              <a:xfrm>
                <a:off x="5277" y="1916"/>
                <a:ext cx="19" cy="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1" name="Line 113"/>
              <p:cNvSpPr>
                <a:spLocks noChangeShapeType="1"/>
              </p:cNvSpPr>
              <p:nvPr/>
            </p:nvSpPr>
            <p:spPr bwMode="auto">
              <a:xfrm>
                <a:off x="5296" y="1934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2" name="Line 114"/>
              <p:cNvSpPr>
                <a:spLocks noChangeShapeType="1"/>
              </p:cNvSpPr>
              <p:nvPr/>
            </p:nvSpPr>
            <p:spPr bwMode="auto">
              <a:xfrm>
                <a:off x="5316" y="1934"/>
                <a:ext cx="25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3" name="Line 115"/>
              <p:cNvSpPr>
                <a:spLocks noChangeShapeType="1"/>
              </p:cNvSpPr>
              <p:nvPr/>
            </p:nvSpPr>
            <p:spPr bwMode="auto">
              <a:xfrm>
                <a:off x="5341" y="1934"/>
                <a:ext cx="20" cy="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4" name="Line 116"/>
              <p:cNvSpPr>
                <a:spLocks noChangeShapeType="1"/>
              </p:cNvSpPr>
              <p:nvPr/>
            </p:nvSpPr>
            <p:spPr bwMode="auto">
              <a:xfrm>
                <a:off x="5361" y="1950"/>
                <a:ext cx="25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5" name="Line 117"/>
              <p:cNvSpPr>
                <a:spLocks noChangeShapeType="1"/>
              </p:cNvSpPr>
              <p:nvPr/>
            </p:nvSpPr>
            <p:spPr bwMode="auto">
              <a:xfrm>
                <a:off x="5386" y="1950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6" name="Line 118"/>
              <p:cNvSpPr>
                <a:spLocks noChangeShapeType="1"/>
              </p:cNvSpPr>
              <p:nvPr/>
            </p:nvSpPr>
            <p:spPr bwMode="auto">
              <a:xfrm>
                <a:off x="5406" y="1950"/>
                <a:ext cx="19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7" name="Line 119"/>
              <p:cNvSpPr>
                <a:spLocks noChangeShapeType="1"/>
              </p:cNvSpPr>
              <p:nvPr/>
            </p:nvSpPr>
            <p:spPr bwMode="auto">
              <a:xfrm>
                <a:off x="5425" y="1969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8" name="Line 120"/>
              <p:cNvSpPr>
                <a:spLocks noChangeShapeType="1"/>
              </p:cNvSpPr>
              <p:nvPr/>
            </p:nvSpPr>
            <p:spPr bwMode="auto">
              <a:xfrm>
                <a:off x="5451" y="1969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9" name="Line 121"/>
              <p:cNvSpPr>
                <a:spLocks noChangeShapeType="1"/>
              </p:cNvSpPr>
              <p:nvPr/>
            </p:nvSpPr>
            <p:spPr bwMode="auto">
              <a:xfrm>
                <a:off x="5470" y="1969"/>
                <a:ext cx="19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10" name="Line 122"/>
              <p:cNvSpPr>
                <a:spLocks noChangeShapeType="1"/>
              </p:cNvSpPr>
              <p:nvPr/>
            </p:nvSpPr>
            <p:spPr bwMode="auto">
              <a:xfrm>
                <a:off x="5489" y="1969"/>
                <a:ext cx="26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11" name="Line 123"/>
              <p:cNvSpPr>
                <a:spLocks noChangeShapeType="1"/>
              </p:cNvSpPr>
              <p:nvPr/>
            </p:nvSpPr>
            <p:spPr bwMode="auto">
              <a:xfrm>
                <a:off x="5515" y="1969"/>
                <a:ext cx="2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12" name="Line 124"/>
              <p:cNvSpPr>
                <a:spLocks noChangeShapeType="1"/>
              </p:cNvSpPr>
              <p:nvPr/>
            </p:nvSpPr>
            <p:spPr bwMode="auto">
              <a:xfrm>
                <a:off x="5535" y="1969"/>
                <a:ext cx="25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166013" name="Group 125"/>
          <p:cNvGrpSpPr>
            <a:grpSpLocks/>
          </p:cNvGrpSpPr>
          <p:nvPr/>
        </p:nvGrpSpPr>
        <p:grpSpPr bwMode="auto">
          <a:xfrm>
            <a:off x="5486400" y="1066800"/>
            <a:ext cx="3463925" cy="4641850"/>
            <a:chOff x="3721" y="684"/>
            <a:chExt cx="2014" cy="2924"/>
          </a:xfrm>
        </p:grpSpPr>
        <p:sp>
          <p:nvSpPr>
            <p:cNvPr id="166014" name="Rectangle 126"/>
            <p:cNvSpPr>
              <a:spLocks noChangeArrowheads="1"/>
            </p:cNvSpPr>
            <p:nvPr/>
          </p:nvSpPr>
          <p:spPr bwMode="auto">
            <a:xfrm rot="-16200000">
              <a:off x="3266" y="1139"/>
              <a:ext cx="2924" cy="20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6015" name="Rectangle 127" descr="Large grid"/>
            <p:cNvSpPr>
              <a:spLocks noChangeArrowheads="1"/>
            </p:cNvSpPr>
            <p:nvPr/>
          </p:nvSpPr>
          <p:spPr bwMode="auto">
            <a:xfrm>
              <a:off x="3922" y="843"/>
              <a:ext cx="1804" cy="2610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16" name="Line 128"/>
            <p:cNvSpPr>
              <a:spLocks noChangeShapeType="1"/>
            </p:cNvSpPr>
            <p:nvPr/>
          </p:nvSpPr>
          <p:spPr bwMode="auto">
            <a:xfrm rot="5400000" flipH="1">
              <a:off x="4800" y="1275"/>
              <a:ext cx="1" cy="175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6017" name="Line 129"/>
            <p:cNvSpPr>
              <a:spLocks noChangeShapeType="1"/>
            </p:cNvSpPr>
            <p:nvPr/>
          </p:nvSpPr>
          <p:spPr bwMode="auto">
            <a:xfrm rot="5400000" flipV="1">
              <a:off x="3919" y="1054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6018" name="Line 130"/>
            <p:cNvSpPr>
              <a:spLocks noChangeShapeType="1"/>
            </p:cNvSpPr>
            <p:nvPr/>
          </p:nvSpPr>
          <p:spPr bwMode="auto">
            <a:xfrm rot="5400000" flipV="1">
              <a:off x="3919" y="1414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6019" name="Line 131"/>
            <p:cNvSpPr>
              <a:spLocks noChangeShapeType="1"/>
            </p:cNvSpPr>
            <p:nvPr/>
          </p:nvSpPr>
          <p:spPr bwMode="auto">
            <a:xfrm rot="5400000" flipV="1">
              <a:off x="3919" y="1782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6020" name="Line 132"/>
            <p:cNvSpPr>
              <a:spLocks noChangeShapeType="1"/>
            </p:cNvSpPr>
            <p:nvPr/>
          </p:nvSpPr>
          <p:spPr bwMode="auto">
            <a:xfrm rot="5400000" flipV="1">
              <a:off x="3918" y="2142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6021" name="Line 133"/>
            <p:cNvSpPr>
              <a:spLocks noChangeShapeType="1"/>
            </p:cNvSpPr>
            <p:nvPr/>
          </p:nvSpPr>
          <p:spPr bwMode="auto">
            <a:xfrm rot="5400000" flipV="1">
              <a:off x="3918" y="2503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6022" name="Line 134"/>
            <p:cNvSpPr>
              <a:spLocks noChangeShapeType="1"/>
            </p:cNvSpPr>
            <p:nvPr/>
          </p:nvSpPr>
          <p:spPr bwMode="auto">
            <a:xfrm rot="5400000" flipV="1">
              <a:off x="3918" y="2870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6023" name="Line 135"/>
            <p:cNvSpPr>
              <a:spLocks noChangeShapeType="1"/>
            </p:cNvSpPr>
            <p:nvPr/>
          </p:nvSpPr>
          <p:spPr bwMode="auto">
            <a:xfrm rot="5400000" flipV="1">
              <a:off x="3918" y="3231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6024" name="Rectangle 136"/>
            <p:cNvSpPr>
              <a:spLocks noChangeArrowheads="1"/>
            </p:cNvSpPr>
            <p:nvPr/>
          </p:nvSpPr>
          <p:spPr bwMode="auto">
            <a:xfrm rot="-16200000">
              <a:off x="3763" y="1027"/>
              <a:ext cx="14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+3s</a:t>
              </a:r>
              <a:endParaRPr lang="pt-PT"/>
            </a:p>
          </p:txBody>
        </p:sp>
        <p:sp>
          <p:nvSpPr>
            <p:cNvPr id="166025" name="Rectangle 137"/>
            <p:cNvSpPr>
              <a:spLocks noChangeArrowheads="1"/>
            </p:cNvSpPr>
            <p:nvPr/>
          </p:nvSpPr>
          <p:spPr bwMode="auto">
            <a:xfrm rot="-16200000">
              <a:off x="3763" y="1387"/>
              <a:ext cx="14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+2s</a:t>
              </a:r>
              <a:endParaRPr lang="pt-PT"/>
            </a:p>
          </p:txBody>
        </p:sp>
        <p:sp>
          <p:nvSpPr>
            <p:cNvPr id="166026" name="Rectangle 138"/>
            <p:cNvSpPr>
              <a:spLocks noChangeArrowheads="1"/>
            </p:cNvSpPr>
            <p:nvPr/>
          </p:nvSpPr>
          <p:spPr bwMode="auto">
            <a:xfrm rot="-16200000">
              <a:off x="3763" y="1780"/>
              <a:ext cx="14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+1s</a:t>
              </a:r>
              <a:endParaRPr lang="pt-PT"/>
            </a:p>
          </p:txBody>
        </p:sp>
        <p:sp>
          <p:nvSpPr>
            <p:cNvPr id="166027" name="Rectangle 139"/>
            <p:cNvSpPr>
              <a:spLocks noChangeArrowheads="1"/>
            </p:cNvSpPr>
            <p:nvPr/>
          </p:nvSpPr>
          <p:spPr bwMode="auto">
            <a:xfrm rot="-16200000">
              <a:off x="3809" y="2108"/>
              <a:ext cx="49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pt-PT"/>
            </a:p>
          </p:txBody>
        </p:sp>
        <p:sp>
          <p:nvSpPr>
            <p:cNvPr id="166028" name="Rectangle 140"/>
            <p:cNvSpPr>
              <a:spLocks noChangeArrowheads="1"/>
            </p:cNvSpPr>
            <p:nvPr/>
          </p:nvSpPr>
          <p:spPr bwMode="auto">
            <a:xfrm rot="-16200000">
              <a:off x="3773" y="2505"/>
              <a:ext cx="12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-1s</a:t>
              </a:r>
              <a:endParaRPr lang="pt-PT"/>
            </a:p>
          </p:txBody>
        </p:sp>
        <p:sp>
          <p:nvSpPr>
            <p:cNvPr id="166029" name="Rectangle 141"/>
            <p:cNvSpPr>
              <a:spLocks noChangeArrowheads="1"/>
            </p:cNvSpPr>
            <p:nvPr/>
          </p:nvSpPr>
          <p:spPr bwMode="auto">
            <a:xfrm rot="-16200000">
              <a:off x="3773" y="2846"/>
              <a:ext cx="12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-2s</a:t>
              </a:r>
              <a:endParaRPr lang="pt-PT"/>
            </a:p>
          </p:txBody>
        </p:sp>
        <p:sp>
          <p:nvSpPr>
            <p:cNvPr id="166030" name="Rectangle 142"/>
            <p:cNvSpPr>
              <a:spLocks noChangeArrowheads="1"/>
            </p:cNvSpPr>
            <p:nvPr/>
          </p:nvSpPr>
          <p:spPr bwMode="auto">
            <a:xfrm rot="-16200000">
              <a:off x="3773" y="3207"/>
              <a:ext cx="12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PT" sz="1100">
                  <a:solidFill>
                    <a:srgbClr val="000000"/>
                  </a:solidFill>
                  <a:latin typeface="Arial" pitchFamily="34" charset="0"/>
                </a:rPr>
                <a:t>-3s</a:t>
              </a:r>
              <a:endParaRPr lang="pt-PT"/>
            </a:p>
          </p:txBody>
        </p:sp>
        <p:sp>
          <p:nvSpPr>
            <p:cNvPr id="166031" name="Oval 143"/>
            <p:cNvSpPr>
              <a:spLocks noChangeArrowheads="1"/>
            </p:cNvSpPr>
            <p:nvPr/>
          </p:nvSpPr>
          <p:spPr bwMode="auto">
            <a:xfrm rot="16200000" flipV="1">
              <a:off x="3954" y="2047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32" name="Oval 144"/>
            <p:cNvSpPr>
              <a:spLocks noChangeArrowheads="1"/>
            </p:cNvSpPr>
            <p:nvPr/>
          </p:nvSpPr>
          <p:spPr bwMode="auto">
            <a:xfrm rot="16200000" flipV="1">
              <a:off x="4047" y="2671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33" name="Oval 145"/>
            <p:cNvSpPr>
              <a:spLocks noChangeArrowheads="1"/>
            </p:cNvSpPr>
            <p:nvPr/>
          </p:nvSpPr>
          <p:spPr bwMode="auto">
            <a:xfrm rot="16200000" flipV="1">
              <a:off x="4146" y="2151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34" name="Oval 146"/>
            <p:cNvSpPr>
              <a:spLocks noChangeArrowheads="1"/>
            </p:cNvSpPr>
            <p:nvPr/>
          </p:nvSpPr>
          <p:spPr bwMode="auto">
            <a:xfrm rot="16200000" flipV="1">
              <a:off x="4242" y="1878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35" name="Oval 147"/>
            <p:cNvSpPr>
              <a:spLocks noChangeArrowheads="1"/>
            </p:cNvSpPr>
            <p:nvPr/>
          </p:nvSpPr>
          <p:spPr bwMode="auto">
            <a:xfrm rot="16200000" flipV="1">
              <a:off x="4338" y="2277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36" name="Oval 148"/>
            <p:cNvSpPr>
              <a:spLocks noChangeArrowheads="1"/>
            </p:cNvSpPr>
            <p:nvPr/>
          </p:nvSpPr>
          <p:spPr bwMode="auto">
            <a:xfrm rot="16200000" flipV="1">
              <a:off x="4434" y="1542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37" name="Oval 149"/>
            <p:cNvSpPr>
              <a:spLocks noChangeArrowheads="1"/>
            </p:cNvSpPr>
            <p:nvPr/>
          </p:nvSpPr>
          <p:spPr bwMode="auto">
            <a:xfrm rot="16200000" flipV="1">
              <a:off x="4530" y="1974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38" name="Oval 150"/>
            <p:cNvSpPr>
              <a:spLocks noChangeArrowheads="1"/>
            </p:cNvSpPr>
            <p:nvPr/>
          </p:nvSpPr>
          <p:spPr bwMode="auto">
            <a:xfrm rot="16200000" flipV="1">
              <a:off x="4624" y="2367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39" name="Oval 151"/>
            <p:cNvSpPr>
              <a:spLocks noChangeArrowheads="1"/>
            </p:cNvSpPr>
            <p:nvPr/>
          </p:nvSpPr>
          <p:spPr bwMode="auto">
            <a:xfrm rot="16200000" flipV="1">
              <a:off x="4722" y="1830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40" name="Oval 152"/>
            <p:cNvSpPr>
              <a:spLocks noChangeArrowheads="1"/>
            </p:cNvSpPr>
            <p:nvPr/>
          </p:nvSpPr>
          <p:spPr bwMode="auto">
            <a:xfrm rot="16200000" flipV="1">
              <a:off x="4818" y="2065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41" name="Oval 153"/>
            <p:cNvSpPr>
              <a:spLocks noChangeArrowheads="1"/>
            </p:cNvSpPr>
            <p:nvPr/>
          </p:nvSpPr>
          <p:spPr bwMode="auto">
            <a:xfrm rot="16200000" flipV="1">
              <a:off x="4914" y="2671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42" name="Oval 154"/>
            <p:cNvSpPr>
              <a:spLocks noChangeArrowheads="1"/>
            </p:cNvSpPr>
            <p:nvPr/>
          </p:nvSpPr>
          <p:spPr bwMode="auto">
            <a:xfrm rot="16200000" flipV="1">
              <a:off x="5010" y="2118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43" name="Oval 155"/>
            <p:cNvSpPr>
              <a:spLocks noChangeArrowheads="1"/>
            </p:cNvSpPr>
            <p:nvPr/>
          </p:nvSpPr>
          <p:spPr bwMode="auto">
            <a:xfrm rot="16200000" flipV="1">
              <a:off x="5104" y="2387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44" name="Oval 156"/>
            <p:cNvSpPr>
              <a:spLocks noChangeArrowheads="1"/>
            </p:cNvSpPr>
            <p:nvPr/>
          </p:nvSpPr>
          <p:spPr bwMode="auto">
            <a:xfrm rot="16200000" flipV="1">
              <a:off x="5202" y="2954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45" name="Oval 157"/>
            <p:cNvSpPr>
              <a:spLocks noChangeArrowheads="1"/>
            </p:cNvSpPr>
            <p:nvPr/>
          </p:nvSpPr>
          <p:spPr bwMode="auto">
            <a:xfrm rot="16200000" flipV="1">
              <a:off x="5298" y="2065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46" name="Oval 158"/>
            <p:cNvSpPr>
              <a:spLocks noChangeArrowheads="1"/>
            </p:cNvSpPr>
            <p:nvPr/>
          </p:nvSpPr>
          <p:spPr bwMode="auto">
            <a:xfrm rot="16200000" flipV="1">
              <a:off x="5394" y="2502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47" name="Oval 159"/>
            <p:cNvSpPr>
              <a:spLocks noChangeArrowheads="1"/>
            </p:cNvSpPr>
            <p:nvPr/>
          </p:nvSpPr>
          <p:spPr bwMode="auto">
            <a:xfrm rot="16200000" flipV="1">
              <a:off x="5490" y="1627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48" name="Oval 160"/>
            <p:cNvSpPr>
              <a:spLocks noChangeArrowheads="1"/>
            </p:cNvSpPr>
            <p:nvPr/>
          </p:nvSpPr>
          <p:spPr bwMode="auto">
            <a:xfrm rot="16200000" flipV="1">
              <a:off x="5583" y="2387"/>
              <a:ext cx="65" cy="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049" name="Text Box 161"/>
            <p:cNvSpPr txBox="1">
              <a:spLocks noChangeArrowheads="1"/>
            </p:cNvSpPr>
            <p:nvPr/>
          </p:nvSpPr>
          <p:spPr bwMode="auto">
            <a:xfrm rot="-16200000">
              <a:off x="4828" y="-31"/>
              <a:ext cx="182" cy="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18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17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16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15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14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13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12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11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10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9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8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7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6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5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4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3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2</a:t>
              </a:r>
            </a:p>
            <a:p>
              <a:pPr algn="r">
                <a:lnSpc>
                  <a:spcPct val="110000"/>
                </a:lnSpc>
              </a:pPr>
              <a:r>
                <a:rPr lang="pt-PT" sz="900">
                  <a:latin typeface="Arial Narrow" pitchFamily="34" charset="0"/>
                </a:rPr>
                <a:t>1</a:t>
              </a:r>
              <a:endParaRPr lang="en-GB" sz="900">
                <a:latin typeface="Arial Narrow" pitchFamily="34" charset="0"/>
              </a:endParaRPr>
            </a:p>
          </p:txBody>
        </p:sp>
        <p:sp>
          <p:nvSpPr>
            <p:cNvPr id="166050" name="Line 162"/>
            <p:cNvSpPr>
              <a:spLocks noChangeShapeType="1"/>
            </p:cNvSpPr>
            <p:nvPr/>
          </p:nvSpPr>
          <p:spPr bwMode="auto">
            <a:xfrm flipV="1">
              <a:off x="3922" y="1049"/>
              <a:ext cx="0" cy="21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6051" name="Group 163"/>
          <p:cNvGrpSpPr>
            <a:grpSpLocks/>
          </p:cNvGrpSpPr>
          <p:nvPr/>
        </p:nvGrpSpPr>
        <p:grpSpPr bwMode="auto">
          <a:xfrm>
            <a:off x="5829300" y="1327150"/>
            <a:ext cx="3101975" cy="4138613"/>
            <a:chOff x="3954" y="848"/>
            <a:chExt cx="1806" cy="2607"/>
          </a:xfrm>
        </p:grpSpPr>
        <p:grpSp>
          <p:nvGrpSpPr>
            <p:cNvPr id="166052" name="Group 164"/>
            <p:cNvGrpSpPr>
              <a:grpSpLocks/>
            </p:cNvGrpSpPr>
            <p:nvPr/>
          </p:nvGrpSpPr>
          <p:grpSpPr bwMode="auto">
            <a:xfrm>
              <a:off x="3954" y="1049"/>
              <a:ext cx="1806" cy="2189"/>
              <a:chOff x="3954" y="1049"/>
              <a:chExt cx="1806" cy="2189"/>
            </a:xfrm>
          </p:grpSpPr>
          <p:sp>
            <p:nvSpPr>
              <p:cNvPr id="166053" name="Line 165"/>
              <p:cNvSpPr>
                <a:spLocks noChangeShapeType="1"/>
              </p:cNvSpPr>
              <p:nvPr/>
            </p:nvSpPr>
            <p:spPr bwMode="auto">
              <a:xfrm>
                <a:off x="3954" y="3238"/>
                <a:ext cx="1806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6054" name="Line 166"/>
              <p:cNvSpPr>
                <a:spLocks noChangeShapeType="1"/>
              </p:cNvSpPr>
              <p:nvPr/>
            </p:nvSpPr>
            <p:spPr bwMode="auto">
              <a:xfrm>
                <a:off x="3954" y="1049"/>
                <a:ext cx="1806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66055" name="Text Box 167"/>
            <p:cNvSpPr txBox="1">
              <a:spLocks noChangeArrowheads="1"/>
            </p:cNvSpPr>
            <p:nvPr/>
          </p:nvSpPr>
          <p:spPr bwMode="auto">
            <a:xfrm>
              <a:off x="4013" y="848"/>
              <a:ext cx="133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PT" sz="2000" dirty="0">
                  <a:latin typeface="Arial Narrow" pitchFamily="34" charset="0"/>
                </a:rPr>
                <a:t>(</a:t>
              </a:r>
              <a:r>
                <a:rPr lang="sk-SK" sz="2000" dirty="0">
                  <a:latin typeface="Arial Narrow" pitchFamily="34" charset="0"/>
                </a:rPr>
                <a:t>h</a:t>
              </a:r>
              <a:r>
                <a:rPr lang="pt-PT" sz="2000" dirty="0" smtClean="0">
                  <a:latin typeface="Arial Narrow" pitchFamily="34" charset="0"/>
                </a:rPr>
                <a:t>orn</a:t>
              </a:r>
              <a:r>
                <a:rPr lang="cs-CZ" sz="2000" dirty="0" smtClean="0">
                  <a:latin typeface="Arial Narrow" pitchFamily="34" charset="0"/>
                </a:rPr>
                <a:t>í</a:t>
              </a:r>
              <a:r>
                <a:rPr lang="pt-PT" sz="2000" dirty="0" smtClean="0">
                  <a:latin typeface="Arial Narrow" pitchFamily="34" charset="0"/>
                </a:rPr>
                <a:t>) </a:t>
              </a:r>
              <a:r>
                <a:rPr lang="sk-SK" sz="2000" dirty="0" smtClean="0">
                  <a:latin typeface="Arial Narrow" pitchFamily="34" charset="0"/>
                </a:rPr>
                <a:t>regulační mez</a:t>
              </a:r>
              <a:r>
                <a:rPr lang="pt-PT" sz="2000" dirty="0" smtClean="0">
                  <a:latin typeface="Arial Narrow" pitchFamily="34" charset="0"/>
                </a:rPr>
                <a:t> 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66056" name="Text Box 168"/>
            <p:cNvSpPr txBox="1">
              <a:spLocks noChangeArrowheads="1"/>
            </p:cNvSpPr>
            <p:nvPr/>
          </p:nvSpPr>
          <p:spPr bwMode="auto">
            <a:xfrm>
              <a:off x="4013" y="3203"/>
              <a:ext cx="129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PT" sz="2000" dirty="0">
                  <a:latin typeface="Arial Narrow" pitchFamily="34" charset="0"/>
                </a:rPr>
                <a:t>(</a:t>
              </a:r>
              <a:r>
                <a:rPr lang="sk-SK" sz="2000" dirty="0">
                  <a:latin typeface="Arial Narrow" pitchFamily="34" charset="0"/>
                </a:rPr>
                <a:t>d</a:t>
              </a:r>
              <a:r>
                <a:rPr lang="pt-PT" sz="2000" dirty="0" smtClean="0">
                  <a:latin typeface="Arial Narrow" pitchFamily="34" charset="0"/>
                </a:rPr>
                <a:t>oln</a:t>
              </a:r>
              <a:r>
                <a:rPr lang="cs-CZ" sz="2000" dirty="0" smtClean="0">
                  <a:latin typeface="Arial Narrow" pitchFamily="34" charset="0"/>
                </a:rPr>
                <a:t>í</a:t>
              </a:r>
              <a:r>
                <a:rPr lang="pt-PT" sz="2000" dirty="0" smtClean="0">
                  <a:latin typeface="Arial Narrow" pitchFamily="34" charset="0"/>
                </a:rPr>
                <a:t>) </a:t>
              </a:r>
              <a:r>
                <a:rPr lang="sk-SK" sz="2000" dirty="0" smtClean="0">
                  <a:latin typeface="Arial Narrow" pitchFamily="34" charset="0"/>
                </a:rPr>
                <a:t>regulační mez</a:t>
              </a:r>
              <a:r>
                <a:rPr lang="pt-PT" sz="2000" dirty="0" smtClean="0">
                  <a:latin typeface="Arial Narrow" pitchFamily="34" charset="0"/>
                </a:rPr>
                <a:t> </a:t>
              </a:r>
              <a:endParaRPr lang="en-GB" sz="2000" dirty="0">
                <a:latin typeface="Arial Narrow" pitchFamily="34" charset="0"/>
              </a:endParaRPr>
            </a:p>
          </p:txBody>
        </p:sp>
      </p:grpSp>
      <p:grpSp>
        <p:nvGrpSpPr>
          <p:cNvPr id="166057" name="Group 169"/>
          <p:cNvGrpSpPr>
            <a:grpSpLocks/>
          </p:cNvGrpSpPr>
          <p:nvPr/>
        </p:nvGrpSpPr>
        <p:grpSpPr bwMode="auto">
          <a:xfrm>
            <a:off x="5810250" y="1898650"/>
            <a:ext cx="3141663" cy="3040063"/>
            <a:chOff x="3909" y="1208"/>
            <a:chExt cx="1827" cy="1915"/>
          </a:xfrm>
        </p:grpSpPr>
        <p:grpSp>
          <p:nvGrpSpPr>
            <p:cNvPr id="166058" name="Group 170"/>
            <p:cNvGrpSpPr>
              <a:grpSpLocks/>
            </p:cNvGrpSpPr>
            <p:nvPr/>
          </p:nvGrpSpPr>
          <p:grpSpPr bwMode="auto">
            <a:xfrm>
              <a:off x="3930" y="1429"/>
              <a:ext cx="1806" cy="1442"/>
              <a:chOff x="3954" y="1049"/>
              <a:chExt cx="1806" cy="2189"/>
            </a:xfrm>
          </p:grpSpPr>
          <p:sp>
            <p:nvSpPr>
              <p:cNvPr id="166059" name="Line 171"/>
              <p:cNvSpPr>
                <a:spLocks noChangeShapeType="1"/>
              </p:cNvSpPr>
              <p:nvPr/>
            </p:nvSpPr>
            <p:spPr bwMode="auto">
              <a:xfrm>
                <a:off x="3954" y="3238"/>
                <a:ext cx="1806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6060" name="Line 172"/>
              <p:cNvSpPr>
                <a:spLocks noChangeShapeType="1"/>
              </p:cNvSpPr>
              <p:nvPr/>
            </p:nvSpPr>
            <p:spPr bwMode="auto">
              <a:xfrm>
                <a:off x="3954" y="1049"/>
                <a:ext cx="1806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66061" name="Text Box 173"/>
            <p:cNvSpPr txBox="1">
              <a:spLocks noChangeArrowheads="1"/>
            </p:cNvSpPr>
            <p:nvPr/>
          </p:nvSpPr>
          <p:spPr bwMode="auto">
            <a:xfrm>
              <a:off x="3909" y="1208"/>
              <a:ext cx="129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PT" sz="2000" dirty="0">
                  <a:latin typeface="Arial Narrow" pitchFamily="34" charset="0"/>
                </a:rPr>
                <a:t>(</a:t>
              </a:r>
              <a:r>
                <a:rPr lang="sk-SK" sz="2000" dirty="0">
                  <a:latin typeface="Arial Narrow" pitchFamily="34" charset="0"/>
                </a:rPr>
                <a:t>h</a:t>
              </a:r>
              <a:r>
                <a:rPr lang="pt-PT" sz="2000" dirty="0" smtClean="0">
                  <a:latin typeface="Arial Narrow" pitchFamily="34" charset="0"/>
                </a:rPr>
                <a:t>orn</a:t>
              </a:r>
              <a:r>
                <a:rPr lang="cs-CZ" sz="2000" dirty="0" smtClean="0">
                  <a:latin typeface="Arial Narrow" pitchFamily="34" charset="0"/>
                </a:rPr>
                <a:t>í</a:t>
              </a:r>
              <a:r>
                <a:rPr lang="pt-PT" sz="2000" dirty="0" smtClean="0">
                  <a:latin typeface="Arial Narrow" pitchFamily="34" charset="0"/>
                </a:rPr>
                <a:t>)</a:t>
              </a:r>
              <a:r>
                <a:rPr lang="pt-PT" sz="2000" b="1" dirty="0" smtClean="0">
                  <a:latin typeface="Arial Narrow" pitchFamily="34" charset="0"/>
                </a:rPr>
                <a:t> </a:t>
              </a:r>
              <a:r>
                <a:rPr lang="sk-SK" sz="2000" dirty="0" smtClean="0">
                  <a:latin typeface="Arial Narrow" pitchFamily="34" charset="0"/>
                </a:rPr>
                <a:t>výstražná mez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66062" name="Text Box 174"/>
            <p:cNvSpPr txBox="1">
              <a:spLocks noChangeArrowheads="1"/>
            </p:cNvSpPr>
            <p:nvPr/>
          </p:nvSpPr>
          <p:spPr bwMode="auto">
            <a:xfrm>
              <a:off x="3909" y="2871"/>
              <a:ext cx="131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PT" sz="2000" dirty="0">
                  <a:latin typeface="Arial Narrow" pitchFamily="34" charset="0"/>
                </a:rPr>
                <a:t>(</a:t>
              </a:r>
              <a:r>
                <a:rPr lang="sk-SK" sz="2000" dirty="0">
                  <a:latin typeface="Arial Narrow" pitchFamily="34" charset="0"/>
                </a:rPr>
                <a:t>d</a:t>
              </a:r>
              <a:r>
                <a:rPr lang="pt-PT" sz="2000" dirty="0" smtClean="0">
                  <a:latin typeface="Arial Narrow" pitchFamily="34" charset="0"/>
                </a:rPr>
                <a:t>oln</a:t>
              </a:r>
              <a:r>
                <a:rPr lang="cs-CZ" sz="2000" dirty="0" smtClean="0">
                  <a:latin typeface="Arial Narrow" pitchFamily="34" charset="0"/>
                </a:rPr>
                <a:t>í</a:t>
              </a:r>
              <a:r>
                <a:rPr lang="pt-PT" sz="2000" dirty="0" smtClean="0">
                  <a:latin typeface="Arial Narrow" pitchFamily="34" charset="0"/>
                </a:rPr>
                <a:t>) </a:t>
              </a:r>
              <a:r>
                <a:rPr lang="sk-SK" sz="2000" dirty="0" smtClean="0">
                  <a:latin typeface="Arial Narrow" pitchFamily="34" charset="0"/>
                </a:rPr>
                <a:t>výstražná</a:t>
              </a:r>
              <a:r>
                <a:rPr lang="pt-PT" sz="2000" b="1" dirty="0" smtClean="0">
                  <a:latin typeface="Arial Narrow" pitchFamily="34" charset="0"/>
                </a:rPr>
                <a:t> </a:t>
              </a:r>
              <a:r>
                <a:rPr lang="sk-SK" sz="2000" dirty="0" smtClean="0">
                  <a:latin typeface="Arial Narrow" pitchFamily="34" charset="0"/>
                </a:rPr>
                <a:t>mez</a:t>
              </a:r>
              <a:r>
                <a:rPr lang="pt-PT" sz="2000" dirty="0" smtClean="0">
                  <a:latin typeface="Arial Narrow" pitchFamily="34" charset="0"/>
                </a:rPr>
                <a:t> </a:t>
              </a:r>
              <a:endParaRPr lang="en-GB" sz="2000" dirty="0">
                <a:latin typeface="Arial Narrow" pitchFamily="34" charset="0"/>
              </a:endParaRPr>
            </a:p>
          </p:txBody>
        </p:sp>
      </p:grpSp>
      <p:grpSp>
        <p:nvGrpSpPr>
          <p:cNvPr id="166063" name="Group 175"/>
          <p:cNvGrpSpPr>
            <a:grpSpLocks/>
          </p:cNvGrpSpPr>
          <p:nvPr/>
        </p:nvGrpSpPr>
        <p:grpSpPr bwMode="auto">
          <a:xfrm>
            <a:off x="4237038" y="2233613"/>
            <a:ext cx="1346200" cy="2314575"/>
            <a:chOff x="2994" y="1060"/>
            <a:chExt cx="783" cy="2176"/>
          </a:xfrm>
        </p:grpSpPr>
        <p:sp>
          <p:nvSpPr>
            <p:cNvPr id="166064" name="Line 176"/>
            <p:cNvSpPr>
              <a:spLocks noChangeShapeType="1"/>
            </p:cNvSpPr>
            <p:nvPr/>
          </p:nvSpPr>
          <p:spPr bwMode="auto">
            <a:xfrm flipV="1">
              <a:off x="2994" y="1060"/>
              <a:ext cx="783" cy="1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6065" name="Line 177"/>
            <p:cNvSpPr>
              <a:spLocks noChangeShapeType="1"/>
            </p:cNvSpPr>
            <p:nvPr/>
          </p:nvSpPr>
          <p:spPr bwMode="auto">
            <a:xfrm flipV="1">
              <a:off x="2994" y="3235"/>
              <a:ext cx="783" cy="1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6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 build="p" autoUpdateAnimBg="0" advAuto="0"/>
      <p:bldP spid="165891" grpId="0" build="p" autoUpdateAnimBg="0"/>
      <p:bldP spid="165892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 descr="Parchment"/>
          <p:cNvSpPr>
            <a:spLocks noChangeArrowheads="1"/>
          </p:cNvSpPr>
          <p:nvPr/>
        </p:nvSpPr>
        <p:spPr bwMode="auto">
          <a:xfrm>
            <a:off x="4756150" y="1046163"/>
            <a:ext cx="438467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pt-PT" sz="1800">
              <a:latin typeface="Arial Narrow" pitchFamily="34" charset="0"/>
            </a:endParaRPr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685800" y="304800"/>
            <a:ext cx="76041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200" dirty="0" err="1">
                <a:solidFill>
                  <a:schemeClr val="tx2"/>
                </a:solidFill>
              </a:rPr>
              <a:t>Typy</a:t>
            </a:r>
            <a:r>
              <a:rPr lang="en-GB" sz="3200" dirty="0">
                <a:solidFill>
                  <a:schemeClr val="tx2"/>
                </a:solidFill>
              </a:rPr>
              <a:t> </a:t>
            </a:r>
            <a:r>
              <a:rPr lang="sk-SK" sz="3200" dirty="0">
                <a:solidFill>
                  <a:schemeClr val="tx2"/>
                </a:solidFill>
              </a:rPr>
              <a:t>r</a:t>
            </a:r>
            <a:r>
              <a:rPr lang="en-GB" sz="3200" dirty="0" err="1" smtClean="0">
                <a:solidFill>
                  <a:schemeClr val="tx2"/>
                </a:solidFill>
              </a:rPr>
              <a:t>egulač</a:t>
            </a:r>
            <a:r>
              <a:rPr lang="cs-CZ" sz="3200" dirty="0" smtClean="0">
                <a:solidFill>
                  <a:schemeClr val="tx2"/>
                </a:solidFill>
              </a:rPr>
              <a:t>ních</a:t>
            </a:r>
            <a:r>
              <a:rPr lang="en-GB" sz="3200" dirty="0" smtClean="0">
                <a:solidFill>
                  <a:schemeClr val="tx2"/>
                </a:solidFill>
              </a:rPr>
              <a:t> </a:t>
            </a:r>
            <a:r>
              <a:rPr lang="sk-SK" sz="3200" dirty="0">
                <a:solidFill>
                  <a:schemeClr val="tx2"/>
                </a:solidFill>
              </a:rPr>
              <a:t>d</a:t>
            </a:r>
            <a:r>
              <a:rPr lang="en-GB" sz="3200" dirty="0" err="1" smtClean="0">
                <a:solidFill>
                  <a:schemeClr val="tx2"/>
                </a:solidFill>
              </a:rPr>
              <a:t>iagram</a:t>
            </a:r>
            <a:r>
              <a:rPr lang="cs-CZ" sz="3200" dirty="0" smtClean="0">
                <a:solidFill>
                  <a:schemeClr val="tx2"/>
                </a:solidFill>
              </a:rPr>
              <a:t>ů</a:t>
            </a:r>
            <a:r>
              <a:rPr lang="sk-SK" sz="3200" dirty="0" smtClean="0">
                <a:solidFill>
                  <a:schemeClr val="tx2"/>
                </a:solidFill>
              </a:rPr>
              <a:t> </a:t>
            </a:r>
            <a:r>
              <a:rPr lang="sk-SK" sz="3200" dirty="0">
                <a:solidFill>
                  <a:schemeClr val="tx2"/>
                </a:solidFill>
              </a:rPr>
              <a:t>(RD)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166916" name="Rectangle 4" descr="Parchment"/>
          <p:cNvSpPr>
            <a:spLocks noChangeArrowheads="1"/>
          </p:cNvSpPr>
          <p:nvPr/>
        </p:nvSpPr>
        <p:spPr bwMode="auto">
          <a:xfrm>
            <a:off x="104775" y="1047750"/>
            <a:ext cx="44608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sk-SK" sz="2000" dirty="0" smtClean="0">
                <a:latin typeface="Arial Narrow" pitchFamily="34" charset="0"/>
              </a:rPr>
              <a:t>Existují </a:t>
            </a:r>
            <a:r>
              <a:rPr lang="sk-SK" sz="2000" dirty="0">
                <a:latin typeface="Arial Narrow" pitchFamily="34" charset="0"/>
              </a:rPr>
              <a:t>dva </a:t>
            </a:r>
            <a:r>
              <a:rPr lang="sk-SK" sz="2000" dirty="0" smtClean="0">
                <a:latin typeface="Arial Narrow" pitchFamily="34" charset="0"/>
              </a:rPr>
              <a:t>způsoby hodnocení výsledků kontrolních vzorků pomocí regulačních diagramů </a:t>
            </a:r>
            <a:r>
              <a:rPr lang="sk-SK" sz="2000" dirty="0">
                <a:latin typeface="Arial Narrow" pitchFamily="34" charset="0"/>
              </a:rPr>
              <a:t>v závislosti </a:t>
            </a:r>
            <a:r>
              <a:rPr lang="sk-SK" sz="2000" dirty="0" smtClean="0">
                <a:latin typeface="Arial Narrow" pitchFamily="34" charset="0"/>
              </a:rPr>
              <a:t>na </a:t>
            </a:r>
            <a:r>
              <a:rPr lang="sk-SK" sz="2000" dirty="0">
                <a:latin typeface="Arial Narrow" pitchFamily="34" charset="0"/>
              </a:rPr>
              <a:t>použitých </a:t>
            </a:r>
            <a:r>
              <a:rPr lang="sk-SK" sz="2000" dirty="0" smtClean="0">
                <a:latin typeface="Arial Narrow" pitchFamily="34" charset="0"/>
              </a:rPr>
              <a:t>metodách:</a:t>
            </a:r>
            <a:endParaRPr lang="en-GB" sz="2000" dirty="0">
              <a:latin typeface="Arial Narrow" pitchFamily="34" charset="0"/>
            </a:endParaRPr>
          </a:p>
        </p:txBody>
      </p:sp>
      <p:grpSp>
        <p:nvGrpSpPr>
          <p:cNvPr id="166917" name="Group 5"/>
          <p:cNvGrpSpPr>
            <a:grpSpLocks/>
          </p:cNvGrpSpPr>
          <p:nvPr/>
        </p:nvGrpSpPr>
        <p:grpSpPr bwMode="auto">
          <a:xfrm>
            <a:off x="4953000" y="2514600"/>
            <a:ext cx="4148138" cy="311150"/>
            <a:chOff x="3319" y="1724"/>
            <a:chExt cx="2412" cy="196"/>
          </a:xfrm>
        </p:grpSpPr>
        <p:sp>
          <p:nvSpPr>
            <p:cNvPr id="166918" name="Oval 6"/>
            <p:cNvSpPr>
              <a:spLocks noChangeArrowheads="1"/>
            </p:cNvSpPr>
            <p:nvPr/>
          </p:nvSpPr>
          <p:spPr bwMode="auto">
            <a:xfrm>
              <a:off x="3319" y="1812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19" name="Rectangle 7"/>
            <p:cNvSpPr>
              <a:spLocks noChangeArrowheads="1"/>
            </p:cNvSpPr>
            <p:nvPr/>
          </p:nvSpPr>
          <p:spPr bwMode="auto">
            <a:xfrm>
              <a:off x="3356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20" name="Oval 8"/>
            <p:cNvSpPr>
              <a:spLocks noChangeArrowheads="1"/>
            </p:cNvSpPr>
            <p:nvPr/>
          </p:nvSpPr>
          <p:spPr bwMode="auto">
            <a:xfrm>
              <a:off x="3415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21" name="Rectangle 9"/>
            <p:cNvSpPr>
              <a:spLocks noChangeArrowheads="1"/>
            </p:cNvSpPr>
            <p:nvPr/>
          </p:nvSpPr>
          <p:spPr bwMode="auto">
            <a:xfrm>
              <a:off x="3452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22" name="Oval 10"/>
            <p:cNvSpPr>
              <a:spLocks noChangeArrowheads="1"/>
            </p:cNvSpPr>
            <p:nvPr/>
          </p:nvSpPr>
          <p:spPr bwMode="auto">
            <a:xfrm>
              <a:off x="3511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23" name="Rectangle 11"/>
            <p:cNvSpPr>
              <a:spLocks noChangeArrowheads="1"/>
            </p:cNvSpPr>
            <p:nvPr/>
          </p:nvSpPr>
          <p:spPr bwMode="auto">
            <a:xfrm>
              <a:off x="3548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24" name="Oval 12"/>
            <p:cNvSpPr>
              <a:spLocks noChangeArrowheads="1"/>
            </p:cNvSpPr>
            <p:nvPr/>
          </p:nvSpPr>
          <p:spPr bwMode="auto">
            <a:xfrm>
              <a:off x="3607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25" name="Rectangle 13"/>
            <p:cNvSpPr>
              <a:spLocks noChangeArrowheads="1"/>
            </p:cNvSpPr>
            <p:nvPr/>
          </p:nvSpPr>
          <p:spPr bwMode="auto">
            <a:xfrm>
              <a:off x="3644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26" name="Oval 14"/>
            <p:cNvSpPr>
              <a:spLocks noChangeArrowheads="1"/>
            </p:cNvSpPr>
            <p:nvPr/>
          </p:nvSpPr>
          <p:spPr bwMode="auto">
            <a:xfrm>
              <a:off x="3703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27" name="Rectangle 15"/>
            <p:cNvSpPr>
              <a:spLocks noChangeArrowheads="1"/>
            </p:cNvSpPr>
            <p:nvPr/>
          </p:nvSpPr>
          <p:spPr bwMode="auto">
            <a:xfrm>
              <a:off x="3740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28" name="Oval 16"/>
            <p:cNvSpPr>
              <a:spLocks noChangeArrowheads="1"/>
            </p:cNvSpPr>
            <p:nvPr/>
          </p:nvSpPr>
          <p:spPr bwMode="auto">
            <a:xfrm>
              <a:off x="3799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29" name="Rectangle 17"/>
            <p:cNvSpPr>
              <a:spLocks noChangeArrowheads="1"/>
            </p:cNvSpPr>
            <p:nvPr/>
          </p:nvSpPr>
          <p:spPr bwMode="auto">
            <a:xfrm>
              <a:off x="3836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30" name="Oval 18"/>
            <p:cNvSpPr>
              <a:spLocks noChangeArrowheads="1"/>
            </p:cNvSpPr>
            <p:nvPr/>
          </p:nvSpPr>
          <p:spPr bwMode="auto">
            <a:xfrm>
              <a:off x="3895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31" name="Rectangle 19"/>
            <p:cNvSpPr>
              <a:spLocks noChangeArrowheads="1"/>
            </p:cNvSpPr>
            <p:nvPr/>
          </p:nvSpPr>
          <p:spPr bwMode="auto">
            <a:xfrm>
              <a:off x="3932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32" name="Oval 20"/>
            <p:cNvSpPr>
              <a:spLocks noChangeArrowheads="1"/>
            </p:cNvSpPr>
            <p:nvPr/>
          </p:nvSpPr>
          <p:spPr bwMode="auto">
            <a:xfrm>
              <a:off x="3991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33" name="Rectangle 21"/>
            <p:cNvSpPr>
              <a:spLocks noChangeArrowheads="1"/>
            </p:cNvSpPr>
            <p:nvPr/>
          </p:nvSpPr>
          <p:spPr bwMode="auto">
            <a:xfrm>
              <a:off x="4028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34" name="Oval 22"/>
            <p:cNvSpPr>
              <a:spLocks noChangeArrowheads="1"/>
            </p:cNvSpPr>
            <p:nvPr/>
          </p:nvSpPr>
          <p:spPr bwMode="auto">
            <a:xfrm>
              <a:off x="4087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35" name="Rectangle 23"/>
            <p:cNvSpPr>
              <a:spLocks noChangeArrowheads="1"/>
            </p:cNvSpPr>
            <p:nvPr/>
          </p:nvSpPr>
          <p:spPr bwMode="auto">
            <a:xfrm>
              <a:off x="4124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36" name="Oval 24"/>
            <p:cNvSpPr>
              <a:spLocks noChangeArrowheads="1"/>
            </p:cNvSpPr>
            <p:nvPr/>
          </p:nvSpPr>
          <p:spPr bwMode="auto">
            <a:xfrm>
              <a:off x="4183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37" name="Rectangle 25"/>
            <p:cNvSpPr>
              <a:spLocks noChangeArrowheads="1"/>
            </p:cNvSpPr>
            <p:nvPr/>
          </p:nvSpPr>
          <p:spPr bwMode="auto">
            <a:xfrm>
              <a:off x="4220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38" name="Oval 26"/>
            <p:cNvSpPr>
              <a:spLocks noChangeArrowheads="1"/>
            </p:cNvSpPr>
            <p:nvPr/>
          </p:nvSpPr>
          <p:spPr bwMode="auto">
            <a:xfrm>
              <a:off x="4279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39" name="Rectangle 27"/>
            <p:cNvSpPr>
              <a:spLocks noChangeArrowheads="1"/>
            </p:cNvSpPr>
            <p:nvPr/>
          </p:nvSpPr>
          <p:spPr bwMode="auto">
            <a:xfrm>
              <a:off x="4316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40" name="Oval 28"/>
            <p:cNvSpPr>
              <a:spLocks noChangeArrowheads="1"/>
            </p:cNvSpPr>
            <p:nvPr/>
          </p:nvSpPr>
          <p:spPr bwMode="auto">
            <a:xfrm>
              <a:off x="4375" y="1812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41" name="Rectangle 29"/>
            <p:cNvSpPr>
              <a:spLocks noChangeArrowheads="1"/>
            </p:cNvSpPr>
            <p:nvPr/>
          </p:nvSpPr>
          <p:spPr bwMode="auto">
            <a:xfrm>
              <a:off x="4412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42" name="Oval 30"/>
            <p:cNvSpPr>
              <a:spLocks noChangeArrowheads="1"/>
            </p:cNvSpPr>
            <p:nvPr/>
          </p:nvSpPr>
          <p:spPr bwMode="auto">
            <a:xfrm>
              <a:off x="4471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43" name="Rectangle 31"/>
            <p:cNvSpPr>
              <a:spLocks noChangeArrowheads="1"/>
            </p:cNvSpPr>
            <p:nvPr/>
          </p:nvSpPr>
          <p:spPr bwMode="auto">
            <a:xfrm>
              <a:off x="4508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44" name="Oval 32"/>
            <p:cNvSpPr>
              <a:spLocks noChangeArrowheads="1"/>
            </p:cNvSpPr>
            <p:nvPr/>
          </p:nvSpPr>
          <p:spPr bwMode="auto">
            <a:xfrm>
              <a:off x="4567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45" name="Rectangle 33"/>
            <p:cNvSpPr>
              <a:spLocks noChangeArrowheads="1"/>
            </p:cNvSpPr>
            <p:nvPr/>
          </p:nvSpPr>
          <p:spPr bwMode="auto">
            <a:xfrm>
              <a:off x="4604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46" name="Oval 34"/>
            <p:cNvSpPr>
              <a:spLocks noChangeArrowheads="1"/>
            </p:cNvSpPr>
            <p:nvPr/>
          </p:nvSpPr>
          <p:spPr bwMode="auto">
            <a:xfrm>
              <a:off x="4663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47" name="Rectangle 35"/>
            <p:cNvSpPr>
              <a:spLocks noChangeArrowheads="1"/>
            </p:cNvSpPr>
            <p:nvPr/>
          </p:nvSpPr>
          <p:spPr bwMode="auto">
            <a:xfrm>
              <a:off x="4700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48" name="Oval 36"/>
            <p:cNvSpPr>
              <a:spLocks noChangeArrowheads="1"/>
            </p:cNvSpPr>
            <p:nvPr/>
          </p:nvSpPr>
          <p:spPr bwMode="auto">
            <a:xfrm>
              <a:off x="4759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49" name="Rectangle 37"/>
            <p:cNvSpPr>
              <a:spLocks noChangeArrowheads="1"/>
            </p:cNvSpPr>
            <p:nvPr/>
          </p:nvSpPr>
          <p:spPr bwMode="auto">
            <a:xfrm>
              <a:off x="4796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50" name="Oval 38"/>
            <p:cNvSpPr>
              <a:spLocks noChangeArrowheads="1"/>
            </p:cNvSpPr>
            <p:nvPr/>
          </p:nvSpPr>
          <p:spPr bwMode="auto">
            <a:xfrm>
              <a:off x="4855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51" name="Rectangle 39"/>
            <p:cNvSpPr>
              <a:spLocks noChangeArrowheads="1"/>
            </p:cNvSpPr>
            <p:nvPr/>
          </p:nvSpPr>
          <p:spPr bwMode="auto">
            <a:xfrm>
              <a:off x="4892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52" name="Oval 40"/>
            <p:cNvSpPr>
              <a:spLocks noChangeArrowheads="1"/>
            </p:cNvSpPr>
            <p:nvPr/>
          </p:nvSpPr>
          <p:spPr bwMode="auto">
            <a:xfrm>
              <a:off x="4951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53" name="Rectangle 41"/>
            <p:cNvSpPr>
              <a:spLocks noChangeArrowheads="1"/>
            </p:cNvSpPr>
            <p:nvPr/>
          </p:nvSpPr>
          <p:spPr bwMode="auto">
            <a:xfrm>
              <a:off x="4988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54" name="Oval 42"/>
            <p:cNvSpPr>
              <a:spLocks noChangeArrowheads="1"/>
            </p:cNvSpPr>
            <p:nvPr/>
          </p:nvSpPr>
          <p:spPr bwMode="auto">
            <a:xfrm>
              <a:off x="5047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55" name="Rectangle 43"/>
            <p:cNvSpPr>
              <a:spLocks noChangeArrowheads="1"/>
            </p:cNvSpPr>
            <p:nvPr/>
          </p:nvSpPr>
          <p:spPr bwMode="auto">
            <a:xfrm>
              <a:off x="5084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56" name="Oval 44"/>
            <p:cNvSpPr>
              <a:spLocks noChangeArrowheads="1"/>
            </p:cNvSpPr>
            <p:nvPr/>
          </p:nvSpPr>
          <p:spPr bwMode="auto">
            <a:xfrm>
              <a:off x="5143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57" name="Rectangle 45"/>
            <p:cNvSpPr>
              <a:spLocks noChangeArrowheads="1"/>
            </p:cNvSpPr>
            <p:nvPr/>
          </p:nvSpPr>
          <p:spPr bwMode="auto">
            <a:xfrm>
              <a:off x="5180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58" name="Oval 46"/>
            <p:cNvSpPr>
              <a:spLocks noChangeArrowheads="1"/>
            </p:cNvSpPr>
            <p:nvPr/>
          </p:nvSpPr>
          <p:spPr bwMode="auto">
            <a:xfrm>
              <a:off x="5239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59" name="Rectangle 47"/>
            <p:cNvSpPr>
              <a:spLocks noChangeArrowheads="1"/>
            </p:cNvSpPr>
            <p:nvPr/>
          </p:nvSpPr>
          <p:spPr bwMode="auto">
            <a:xfrm>
              <a:off x="5276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60" name="Oval 48"/>
            <p:cNvSpPr>
              <a:spLocks noChangeArrowheads="1"/>
            </p:cNvSpPr>
            <p:nvPr/>
          </p:nvSpPr>
          <p:spPr bwMode="auto">
            <a:xfrm>
              <a:off x="5335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61" name="Rectangle 49"/>
            <p:cNvSpPr>
              <a:spLocks noChangeArrowheads="1"/>
            </p:cNvSpPr>
            <p:nvPr/>
          </p:nvSpPr>
          <p:spPr bwMode="auto">
            <a:xfrm>
              <a:off x="5372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62" name="Oval 50"/>
            <p:cNvSpPr>
              <a:spLocks noChangeArrowheads="1"/>
            </p:cNvSpPr>
            <p:nvPr/>
          </p:nvSpPr>
          <p:spPr bwMode="auto">
            <a:xfrm>
              <a:off x="5431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63" name="Rectangle 51"/>
            <p:cNvSpPr>
              <a:spLocks noChangeArrowheads="1"/>
            </p:cNvSpPr>
            <p:nvPr/>
          </p:nvSpPr>
          <p:spPr bwMode="auto">
            <a:xfrm>
              <a:off x="5468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64" name="Oval 52"/>
            <p:cNvSpPr>
              <a:spLocks noChangeArrowheads="1"/>
            </p:cNvSpPr>
            <p:nvPr/>
          </p:nvSpPr>
          <p:spPr bwMode="auto">
            <a:xfrm>
              <a:off x="5527" y="181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65" name="Rectangle 53"/>
            <p:cNvSpPr>
              <a:spLocks noChangeArrowheads="1"/>
            </p:cNvSpPr>
            <p:nvPr/>
          </p:nvSpPr>
          <p:spPr bwMode="auto">
            <a:xfrm>
              <a:off x="5564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66" name="Oval 54"/>
            <p:cNvSpPr>
              <a:spLocks noChangeArrowheads="1"/>
            </p:cNvSpPr>
            <p:nvPr/>
          </p:nvSpPr>
          <p:spPr bwMode="auto">
            <a:xfrm>
              <a:off x="5623" y="1812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67" name="Rectangle 55"/>
            <p:cNvSpPr>
              <a:spLocks noChangeArrowheads="1"/>
            </p:cNvSpPr>
            <p:nvPr/>
          </p:nvSpPr>
          <p:spPr bwMode="auto">
            <a:xfrm>
              <a:off x="5660" y="172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6968" name="Group 56"/>
          <p:cNvGrpSpPr>
            <a:grpSpLocks/>
          </p:cNvGrpSpPr>
          <p:nvPr/>
        </p:nvGrpSpPr>
        <p:grpSpPr bwMode="auto">
          <a:xfrm>
            <a:off x="4953000" y="2895600"/>
            <a:ext cx="3487738" cy="311150"/>
            <a:chOff x="3319" y="1950"/>
            <a:chExt cx="2028" cy="196"/>
          </a:xfrm>
        </p:grpSpPr>
        <p:sp>
          <p:nvSpPr>
            <p:cNvPr id="166969" name="Oval 57"/>
            <p:cNvSpPr>
              <a:spLocks noChangeArrowheads="1"/>
            </p:cNvSpPr>
            <p:nvPr/>
          </p:nvSpPr>
          <p:spPr bwMode="auto">
            <a:xfrm>
              <a:off x="3319" y="2038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70" name="Rectangle 58"/>
            <p:cNvSpPr>
              <a:spLocks noChangeArrowheads="1"/>
            </p:cNvSpPr>
            <p:nvPr/>
          </p:nvSpPr>
          <p:spPr bwMode="auto">
            <a:xfrm>
              <a:off x="3356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71" name="Oval 59"/>
            <p:cNvSpPr>
              <a:spLocks noChangeArrowheads="1"/>
            </p:cNvSpPr>
            <p:nvPr/>
          </p:nvSpPr>
          <p:spPr bwMode="auto">
            <a:xfrm>
              <a:off x="3415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72" name="Rectangle 60"/>
            <p:cNvSpPr>
              <a:spLocks noChangeArrowheads="1"/>
            </p:cNvSpPr>
            <p:nvPr/>
          </p:nvSpPr>
          <p:spPr bwMode="auto">
            <a:xfrm>
              <a:off x="3452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73" name="Oval 61"/>
            <p:cNvSpPr>
              <a:spLocks noChangeArrowheads="1"/>
            </p:cNvSpPr>
            <p:nvPr/>
          </p:nvSpPr>
          <p:spPr bwMode="auto">
            <a:xfrm>
              <a:off x="3511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74" name="Rectangle 62"/>
            <p:cNvSpPr>
              <a:spLocks noChangeArrowheads="1"/>
            </p:cNvSpPr>
            <p:nvPr/>
          </p:nvSpPr>
          <p:spPr bwMode="auto">
            <a:xfrm>
              <a:off x="3548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75" name="Oval 63"/>
            <p:cNvSpPr>
              <a:spLocks noChangeArrowheads="1"/>
            </p:cNvSpPr>
            <p:nvPr/>
          </p:nvSpPr>
          <p:spPr bwMode="auto">
            <a:xfrm>
              <a:off x="3607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76" name="Rectangle 64"/>
            <p:cNvSpPr>
              <a:spLocks noChangeArrowheads="1"/>
            </p:cNvSpPr>
            <p:nvPr/>
          </p:nvSpPr>
          <p:spPr bwMode="auto">
            <a:xfrm>
              <a:off x="3644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77" name="Oval 65"/>
            <p:cNvSpPr>
              <a:spLocks noChangeArrowheads="1"/>
            </p:cNvSpPr>
            <p:nvPr/>
          </p:nvSpPr>
          <p:spPr bwMode="auto">
            <a:xfrm>
              <a:off x="3703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78" name="Rectangle 66"/>
            <p:cNvSpPr>
              <a:spLocks noChangeArrowheads="1"/>
            </p:cNvSpPr>
            <p:nvPr/>
          </p:nvSpPr>
          <p:spPr bwMode="auto">
            <a:xfrm>
              <a:off x="3740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79" name="Oval 67"/>
            <p:cNvSpPr>
              <a:spLocks noChangeArrowheads="1"/>
            </p:cNvSpPr>
            <p:nvPr/>
          </p:nvSpPr>
          <p:spPr bwMode="auto">
            <a:xfrm>
              <a:off x="3799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80" name="Rectangle 68"/>
            <p:cNvSpPr>
              <a:spLocks noChangeArrowheads="1"/>
            </p:cNvSpPr>
            <p:nvPr/>
          </p:nvSpPr>
          <p:spPr bwMode="auto">
            <a:xfrm>
              <a:off x="3836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81" name="Oval 69"/>
            <p:cNvSpPr>
              <a:spLocks noChangeArrowheads="1"/>
            </p:cNvSpPr>
            <p:nvPr/>
          </p:nvSpPr>
          <p:spPr bwMode="auto">
            <a:xfrm>
              <a:off x="3895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82" name="Rectangle 70"/>
            <p:cNvSpPr>
              <a:spLocks noChangeArrowheads="1"/>
            </p:cNvSpPr>
            <p:nvPr/>
          </p:nvSpPr>
          <p:spPr bwMode="auto">
            <a:xfrm>
              <a:off x="3932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83" name="Oval 71"/>
            <p:cNvSpPr>
              <a:spLocks noChangeArrowheads="1"/>
            </p:cNvSpPr>
            <p:nvPr/>
          </p:nvSpPr>
          <p:spPr bwMode="auto">
            <a:xfrm>
              <a:off x="3991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84" name="Rectangle 72"/>
            <p:cNvSpPr>
              <a:spLocks noChangeArrowheads="1"/>
            </p:cNvSpPr>
            <p:nvPr/>
          </p:nvSpPr>
          <p:spPr bwMode="auto">
            <a:xfrm>
              <a:off x="4028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85" name="Oval 73"/>
            <p:cNvSpPr>
              <a:spLocks noChangeArrowheads="1"/>
            </p:cNvSpPr>
            <p:nvPr/>
          </p:nvSpPr>
          <p:spPr bwMode="auto">
            <a:xfrm>
              <a:off x="4087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86" name="Rectangle 74"/>
            <p:cNvSpPr>
              <a:spLocks noChangeArrowheads="1"/>
            </p:cNvSpPr>
            <p:nvPr/>
          </p:nvSpPr>
          <p:spPr bwMode="auto">
            <a:xfrm>
              <a:off x="4124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87" name="Oval 75"/>
            <p:cNvSpPr>
              <a:spLocks noChangeArrowheads="1"/>
            </p:cNvSpPr>
            <p:nvPr/>
          </p:nvSpPr>
          <p:spPr bwMode="auto">
            <a:xfrm>
              <a:off x="4183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88" name="Rectangle 76"/>
            <p:cNvSpPr>
              <a:spLocks noChangeArrowheads="1"/>
            </p:cNvSpPr>
            <p:nvPr/>
          </p:nvSpPr>
          <p:spPr bwMode="auto">
            <a:xfrm>
              <a:off x="4220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89" name="Oval 77"/>
            <p:cNvSpPr>
              <a:spLocks noChangeArrowheads="1"/>
            </p:cNvSpPr>
            <p:nvPr/>
          </p:nvSpPr>
          <p:spPr bwMode="auto">
            <a:xfrm>
              <a:off x="4279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90" name="Rectangle 78"/>
            <p:cNvSpPr>
              <a:spLocks noChangeArrowheads="1"/>
            </p:cNvSpPr>
            <p:nvPr/>
          </p:nvSpPr>
          <p:spPr bwMode="auto">
            <a:xfrm>
              <a:off x="4316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91" name="Oval 79"/>
            <p:cNvSpPr>
              <a:spLocks noChangeArrowheads="1"/>
            </p:cNvSpPr>
            <p:nvPr/>
          </p:nvSpPr>
          <p:spPr bwMode="auto">
            <a:xfrm>
              <a:off x="4375" y="2038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92" name="Rectangle 80"/>
            <p:cNvSpPr>
              <a:spLocks noChangeArrowheads="1"/>
            </p:cNvSpPr>
            <p:nvPr/>
          </p:nvSpPr>
          <p:spPr bwMode="auto">
            <a:xfrm>
              <a:off x="4412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93" name="Oval 81"/>
            <p:cNvSpPr>
              <a:spLocks noChangeArrowheads="1"/>
            </p:cNvSpPr>
            <p:nvPr/>
          </p:nvSpPr>
          <p:spPr bwMode="auto">
            <a:xfrm>
              <a:off x="4471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94" name="Rectangle 82"/>
            <p:cNvSpPr>
              <a:spLocks noChangeArrowheads="1"/>
            </p:cNvSpPr>
            <p:nvPr/>
          </p:nvSpPr>
          <p:spPr bwMode="auto">
            <a:xfrm>
              <a:off x="4508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95" name="Oval 83"/>
            <p:cNvSpPr>
              <a:spLocks noChangeArrowheads="1"/>
            </p:cNvSpPr>
            <p:nvPr/>
          </p:nvSpPr>
          <p:spPr bwMode="auto">
            <a:xfrm>
              <a:off x="4567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96" name="Rectangle 84"/>
            <p:cNvSpPr>
              <a:spLocks noChangeArrowheads="1"/>
            </p:cNvSpPr>
            <p:nvPr/>
          </p:nvSpPr>
          <p:spPr bwMode="auto">
            <a:xfrm>
              <a:off x="4604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97" name="Oval 85"/>
            <p:cNvSpPr>
              <a:spLocks noChangeArrowheads="1"/>
            </p:cNvSpPr>
            <p:nvPr/>
          </p:nvSpPr>
          <p:spPr bwMode="auto">
            <a:xfrm>
              <a:off x="4663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98" name="Rectangle 86"/>
            <p:cNvSpPr>
              <a:spLocks noChangeArrowheads="1"/>
            </p:cNvSpPr>
            <p:nvPr/>
          </p:nvSpPr>
          <p:spPr bwMode="auto">
            <a:xfrm>
              <a:off x="4700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6999" name="Oval 87"/>
            <p:cNvSpPr>
              <a:spLocks noChangeArrowheads="1"/>
            </p:cNvSpPr>
            <p:nvPr/>
          </p:nvSpPr>
          <p:spPr bwMode="auto">
            <a:xfrm>
              <a:off x="4759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00" name="Rectangle 88"/>
            <p:cNvSpPr>
              <a:spLocks noChangeArrowheads="1"/>
            </p:cNvSpPr>
            <p:nvPr/>
          </p:nvSpPr>
          <p:spPr bwMode="auto">
            <a:xfrm>
              <a:off x="4796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01" name="Oval 89"/>
            <p:cNvSpPr>
              <a:spLocks noChangeArrowheads="1"/>
            </p:cNvSpPr>
            <p:nvPr/>
          </p:nvSpPr>
          <p:spPr bwMode="auto">
            <a:xfrm>
              <a:off x="4855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02" name="Rectangle 90"/>
            <p:cNvSpPr>
              <a:spLocks noChangeArrowheads="1"/>
            </p:cNvSpPr>
            <p:nvPr/>
          </p:nvSpPr>
          <p:spPr bwMode="auto">
            <a:xfrm>
              <a:off x="4892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03" name="Oval 91"/>
            <p:cNvSpPr>
              <a:spLocks noChangeArrowheads="1"/>
            </p:cNvSpPr>
            <p:nvPr/>
          </p:nvSpPr>
          <p:spPr bwMode="auto">
            <a:xfrm>
              <a:off x="4951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04" name="Rectangle 92"/>
            <p:cNvSpPr>
              <a:spLocks noChangeArrowheads="1"/>
            </p:cNvSpPr>
            <p:nvPr/>
          </p:nvSpPr>
          <p:spPr bwMode="auto">
            <a:xfrm>
              <a:off x="4988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05" name="Oval 93"/>
            <p:cNvSpPr>
              <a:spLocks noChangeArrowheads="1"/>
            </p:cNvSpPr>
            <p:nvPr/>
          </p:nvSpPr>
          <p:spPr bwMode="auto">
            <a:xfrm>
              <a:off x="5047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06" name="Rectangle 94"/>
            <p:cNvSpPr>
              <a:spLocks noChangeArrowheads="1"/>
            </p:cNvSpPr>
            <p:nvPr/>
          </p:nvSpPr>
          <p:spPr bwMode="auto">
            <a:xfrm>
              <a:off x="5084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07" name="Oval 95"/>
            <p:cNvSpPr>
              <a:spLocks noChangeArrowheads="1"/>
            </p:cNvSpPr>
            <p:nvPr/>
          </p:nvSpPr>
          <p:spPr bwMode="auto">
            <a:xfrm>
              <a:off x="5143" y="20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08" name="Rectangle 96"/>
            <p:cNvSpPr>
              <a:spLocks noChangeArrowheads="1"/>
            </p:cNvSpPr>
            <p:nvPr/>
          </p:nvSpPr>
          <p:spPr bwMode="auto">
            <a:xfrm>
              <a:off x="5180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09" name="Oval 97"/>
            <p:cNvSpPr>
              <a:spLocks noChangeArrowheads="1"/>
            </p:cNvSpPr>
            <p:nvPr/>
          </p:nvSpPr>
          <p:spPr bwMode="auto">
            <a:xfrm>
              <a:off x="5239" y="2038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10" name="Rectangle 98"/>
            <p:cNvSpPr>
              <a:spLocks noChangeArrowheads="1"/>
            </p:cNvSpPr>
            <p:nvPr/>
          </p:nvSpPr>
          <p:spPr bwMode="auto">
            <a:xfrm>
              <a:off x="5276" y="19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7011" name="Group 99"/>
          <p:cNvGrpSpPr>
            <a:grpSpLocks/>
          </p:cNvGrpSpPr>
          <p:nvPr/>
        </p:nvGrpSpPr>
        <p:grpSpPr bwMode="auto">
          <a:xfrm>
            <a:off x="4953000" y="3303588"/>
            <a:ext cx="4148138" cy="311150"/>
            <a:chOff x="3319" y="2177"/>
            <a:chExt cx="2412" cy="196"/>
          </a:xfrm>
        </p:grpSpPr>
        <p:sp>
          <p:nvSpPr>
            <p:cNvPr id="167012" name="Oval 100"/>
            <p:cNvSpPr>
              <a:spLocks noChangeArrowheads="1"/>
            </p:cNvSpPr>
            <p:nvPr/>
          </p:nvSpPr>
          <p:spPr bwMode="auto">
            <a:xfrm>
              <a:off x="3319" y="2265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13" name="Rectangle 101"/>
            <p:cNvSpPr>
              <a:spLocks noChangeArrowheads="1"/>
            </p:cNvSpPr>
            <p:nvPr/>
          </p:nvSpPr>
          <p:spPr bwMode="auto">
            <a:xfrm>
              <a:off x="3356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14" name="Oval 102"/>
            <p:cNvSpPr>
              <a:spLocks noChangeArrowheads="1"/>
            </p:cNvSpPr>
            <p:nvPr/>
          </p:nvSpPr>
          <p:spPr bwMode="auto">
            <a:xfrm>
              <a:off x="3415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15" name="Rectangle 103"/>
            <p:cNvSpPr>
              <a:spLocks noChangeArrowheads="1"/>
            </p:cNvSpPr>
            <p:nvPr/>
          </p:nvSpPr>
          <p:spPr bwMode="auto">
            <a:xfrm>
              <a:off x="3452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16" name="Oval 104"/>
            <p:cNvSpPr>
              <a:spLocks noChangeArrowheads="1"/>
            </p:cNvSpPr>
            <p:nvPr/>
          </p:nvSpPr>
          <p:spPr bwMode="auto">
            <a:xfrm>
              <a:off x="3511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17" name="Rectangle 105"/>
            <p:cNvSpPr>
              <a:spLocks noChangeArrowheads="1"/>
            </p:cNvSpPr>
            <p:nvPr/>
          </p:nvSpPr>
          <p:spPr bwMode="auto">
            <a:xfrm>
              <a:off x="3548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18" name="Oval 106"/>
            <p:cNvSpPr>
              <a:spLocks noChangeArrowheads="1"/>
            </p:cNvSpPr>
            <p:nvPr/>
          </p:nvSpPr>
          <p:spPr bwMode="auto">
            <a:xfrm>
              <a:off x="3607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19" name="Rectangle 107"/>
            <p:cNvSpPr>
              <a:spLocks noChangeArrowheads="1"/>
            </p:cNvSpPr>
            <p:nvPr/>
          </p:nvSpPr>
          <p:spPr bwMode="auto">
            <a:xfrm>
              <a:off x="3644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20" name="Oval 108"/>
            <p:cNvSpPr>
              <a:spLocks noChangeArrowheads="1"/>
            </p:cNvSpPr>
            <p:nvPr/>
          </p:nvSpPr>
          <p:spPr bwMode="auto">
            <a:xfrm>
              <a:off x="3703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21" name="Rectangle 109"/>
            <p:cNvSpPr>
              <a:spLocks noChangeArrowheads="1"/>
            </p:cNvSpPr>
            <p:nvPr/>
          </p:nvSpPr>
          <p:spPr bwMode="auto">
            <a:xfrm>
              <a:off x="3740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22" name="Oval 110"/>
            <p:cNvSpPr>
              <a:spLocks noChangeArrowheads="1"/>
            </p:cNvSpPr>
            <p:nvPr/>
          </p:nvSpPr>
          <p:spPr bwMode="auto">
            <a:xfrm>
              <a:off x="3799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23" name="Rectangle 111"/>
            <p:cNvSpPr>
              <a:spLocks noChangeArrowheads="1"/>
            </p:cNvSpPr>
            <p:nvPr/>
          </p:nvSpPr>
          <p:spPr bwMode="auto">
            <a:xfrm>
              <a:off x="3836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24" name="Oval 112"/>
            <p:cNvSpPr>
              <a:spLocks noChangeArrowheads="1"/>
            </p:cNvSpPr>
            <p:nvPr/>
          </p:nvSpPr>
          <p:spPr bwMode="auto">
            <a:xfrm>
              <a:off x="3895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25" name="Rectangle 113"/>
            <p:cNvSpPr>
              <a:spLocks noChangeArrowheads="1"/>
            </p:cNvSpPr>
            <p:nvPr/>
          </p:nvSpPr>
          <p:spPr bwMode="auto">
            <a:xfrm>
              <a:off x="3932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26" name="Oval 114"/>
            <p:cNvSpPr>
              <a:spLocks noChangeArrowheads="1"/>
            </p:cNvSpPr>
            <p:nvPr/>
          </p:nvSpPr>
          <p:spPr bwMode="auto">
            <a:xfrm>
              <a:off x="3991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27" name="Rectangle 115"/>
            <p:cNvSpPr>
              <a:spLocks noChangeArrowheads="1"/>
            </p:cNvSpPr>
            <p:nvPr/>
          </p:nvSpPr>
          <p:spPr bwMode="auto">
            <a:xfrm>
              <a:off x="4028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28" name="Oval 116"/>
            <p:cNvSpPr>
              <a:spLocks noChangeArrowheads="1"/>
            </p:cNvSpPr>
            <p:nvPr/>
          </p:nvSpPr>
          <p:spPr bwMode="auto">
            <a:xfrm>
              <a:off x="4087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29" name="Rectangle 117"/>
            <p:cNvSpPr>
              <a:spLocks noChangeArrowheads="1"/>
            </p:cNvSpPr>
            <p:nvPr/>
          </p:nvSpPr>
          <p:spPr bwMode="auto">
            <a:xfrm>
              <a:off x="4124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30" name="Oval 118"/>
            <p:cNvSpPr>
              <a:spLocks noChangeArrowheads="1"/>
            </p:cNvSpPr>
            <p:nvPr/>
          </p:nvSpPr>
          <p:spPr bwMode="auto">
            <a:xfrm>
              <a:off x="4183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31" name="Rectangle 119"/>
            <p:cNvSpPr>
              <a:spLocks noChangeArrowheads="1"/>
            </p:cNvSpPr>
            <p:nvPr/>
          </p:nvSpPr>
          <p:spPr bwMode="auto">
            <a:xfrm>
              <a:off x="4220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32" name="Oval 120"/>
            <p:cNvSpPr>
              <a:spLocks noChangeArrowheads="1"/>
            </p:cNvSpPr>
            <p:nvPr/>
          </p:nvSpPr>
          <p:spPr bwMode="auto">
            <a:xfrm>
              <a:off x="4279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33" name="Rectangle 121"/>
            <p:cNvSpPr>
              <a:spLocks noChangeArrowheads="1"/>
            </p:cNvSpPr>
            <p:nvPr/>
          </p:nvSpPr>
          <p:spPr bwMode="auto">
            <a:xfrm>
              <a:off x="4316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34" name="Oval 122"/>
            <p:cNvSpPr>
              <a:spLocks noChangeArrowheads="1"/>
            </p:cNvSpPr>
            <p:nvPr/>
          </p:nvSpPr>
          <p:spPr bwMode="auto">
            <a:xfrm>
              <a:off x="4375" y="2265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35" name="Rectangle 123"/>
            <p:cNvSpPr>
              <a:spLocks noChangeArrowheads="1"/>
            </p:cNvSpPr>
            <p:nvPr/>
          </p:nvSpPr>
          <p:spPr bwMode="auto">
            <a:xfrm>
              <a:off x="4412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36" name="Oval 124"/>
            <p:cNvSpPr>
              <a:spLocks noChangeArrowheads="1"/>
            </p:cNvSpPr>
            <p:nvPr/>
          </p:nvSpPr>
          <p:spPr bwMode="auto">
            <a:xfrm>
              <a:off x="4471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37" name="Rectangle 125"/>
            <p:cNvSpPr>
              <a:spLocks noChangeArrowheads="1"/>
            </p:cNvSpPr>
            <p:nvPr/>
          </p:nvSpPr>
          <p:spPr bwMode="auto">
            <a:xfrm>
              <a:off x="4508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38" name="Oval 126"/>
            <p:cNvSpPr>
              <a:spLocks noChangeArrowheads="1"/>
            </p:cNvSpPr>
            <p:nvPr/>
          </p:nvSpPr>
          <p:spPr bwMode="auto">
            <a:xfrm>
              <a:off x="4567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39" name="Rectangle 127"/>
            <p:cNvSpPr>
              <a:spLocks noChangeArrowheads="1"/>
            </p:cNvSpPr>
            <p:nvPr/>
          </p:nvSpPr>
          <p:spPr bwMode="auto">
            <a:xfrm>
              <a:off x="4604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40" name="Oval 128"/>
            <p:cNvSpPr>
              <a:spLocks noChangeArrowheads="1"/>
            </p:cNvSpPr>
            <p:nvPr/>
          </p:nvSpPr>
          <p:spPr bwMode="auto">
            <a:xfrm>
              <a:off x="4663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41" name="Rectangle 129"/>
            <p:cNvSpPr>
              <a:spLocks noChangeArrowheads="1"/>
            </p:cNvSpPr>
            <p:nvPr/>
          </p:nvSpPr>
          <p:spPr bwMode="auto">
            <a:xfrm>
              <a:off x="4700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42" name="Oval 130"/>
            <p:cNvSpPr>
              <a:spLocks noChangeArrowheads="1"/>
            </p:cNvSpPr>
            <p:nvPr/>
          </p:nvSpPr>
          <p:spPr bwMode="auto">
            <a:xfrm>
              <a:off x="4759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43" name="Rectangle 131"/>
            <p:cNvSpPr>
              <a:spLocks noChangeArrowheads="1"/>
            </p:cNvSpPr>
            <p:nvPr/>
          </p:nvSpPr>
          <p:spPr bwMode="auto">
            <a:xfrm>
              <a:off x="4796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44" name="Oval 132"/>
            <p:cNvSpPr>
              <a:spLocks noChangeArrowheads="1"/>
            </p:cNvSpPr>
            <p:nvPr/>
          </p:nvSpPr>
          <p:spPr bwMode="auto">
            <a:xfrm>
              <a:off x="4855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45" name="Rectangle 133"/>
            <p:cNvSpPr>
              <a:spLocks noChangeArrowheads="1"/>
            </p:cNvSpPr>
            <p:nvPr/>
          </p:nvSpPr>
          <p:spPr bwMode="auto">
            <a:xfrm>
              <a:off x="4892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46" name="Oval 134"/>
            <p:cNvSpPr>
              <a:spLocks noChangeArrowheads="1"/>
            </p:cNvSpPr>
            <p:nvPr/>
          </p:nvSpPr>
          <p:spPr bwMode="auto">
            <a:xfrm>
              <a:off x="4951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47" name="Rectangle 135"/>
            <p:cNvSpPr>
              <a:spLocks noChangeArrowheads="1"/>
            </p:cNvSpPr>
            <p:nvPr/>
          </p:nvSpPr>
          <p:spPr bwMode="auto">
            <a:xfrm>
              <a:off x="4988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48" name="Oval 136"/>
            <p:cNvSpPr>
              <a:spLocks noChangeArrowheads="1"/>
            </p:cNvSpPr>
            <p:nvPr/>
          </p:nvSpPr>
          <p:spPr bwMode="auto">
            <a:xfrm>
              <a:off x="5047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49" name="Rectangle 137"/>
            <p:cNvSpPr>
              <a:spLocks noChangeArrowheads="1"/>
            </p:cNvSpPr>
            <p:nvPr/>
          </p:nvSpPr>
          <p:spPr bwMode="auto">
            <a:xfrm>
              <a:off x="5084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50" name="Oval 138"/>
            <p:cNvSpPr>
              <a:spLocks noChangeArrowheads="1"/>
            </p:cNvSpPr>
            <p:nvPr/>
          </p:nvSpPr>
          <p:spPr bwMode="auto">
            <a:xfrm>
              <a:off x="5143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51" name="Rectangle 139"/>
            <p:cNvSpPr>
              <a:spLocks noChangeArrowheads="1"/>
            </p:cNvSpPr>
            <p:nvPr/>
          </p:nvSpPr>
          <p:spPr bwMode="auto">
            <a:xfrm>
              <a:off x="5180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52" name="Oval 140"/>
            <p:cNvSpPr>
              <a:spLocks noChangeArrowheads="1"/>
            </p:cNvSpPr>
            <p:nvPr/>
          </p:nvSpPr>
          <p:spPr bwMode="auto">
            <a:xfrm>
              <a:off x="5239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53" name="Rectangle 141"/>
            <p:cNvSpPr>
              <a:spLocks noChangeArrowheads="1"/>
            </p:cNvSpPr>
            <p:nvPr/>
          </p:nvSpPr>
          <p:spPr bwMode="auto">
            <a:xfrm>
              <a:off x="5276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54" name="Oval 142"/>
            <p:cNvSpPr>
              <a:spLocks noChangeArrowheads="1"/>
            </p:cNvSpPr>
            <p:nvPr/>
          </p:nvSpPr>
          <p:spPr bwMode="auto">
            <a:xfrm>
              <a:off x="5335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55" name="Rectangle 143"/>
            <p:cNvSpPr>
              <a:spLocks noChangeArrowheads="1"/>
            </p:cNvSpPr>
            <p:nvPr/>
          </p:nvSpPr>
          <p:spPr bwMode="auto">
            <a:xfrm>
              <a:off x="5372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56" name="Oval 144"/>
            <p:cNvSpPr>
              <a:spLocks noChangeArrowheads="1"/>
            </p:cNvSpPr>
            <p:nvPr/>
          </p:nvSpPr>
          <p:spPr bwMode="auto">
            <a:xfrm>
              <a:off x="5431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57" name="Rectangle 145"/>
            <p:cNvSpPr>
              <a:spLocks noChangeArrowheads="1"/>
            </p:cNvSpPr>
            <p:nvPr/>
          </p:nvSpPr>
          <p:spPr bwMode="auto">
            <a:xfrm>
              <a:off x="5468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58" name="Oval 146"/>
            <p:cNvSpPr>
              <a:spLocks noChangeArrowheads="1"/>
            </p:cNvSpPr>
            <p:nvPr/>
          </p:nvSpPr>
          <p:spPr bwMode="auto">
            <a:xfrm>
              <a:off x="5527" y="2265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59" name="Rectangle 147"/>
            <p:cNvSpPr>
              <a:spLocks noChangeArrowheads="1"/>
            </p:cNvSpPr>
            <p:nvPr/>
          </p:nvSpPr>
          <p:spPr bwMode="auto">
            <a:xfrm>
              <a:off x="5564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60" name="Oval 148"/>
            <p:cNvSpPr>
              <a:spLocks noChangeArrowheads="1"/>
            </p:cNvSpPr>
            <p:nvPr/>
          </p:nvSpPr>
          <p:spPr bwMode="auto">
            <a:xfrm>
              <a:off x="5623" y="2265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61" name="Rectangle 149"/>
            <p:cNvSpPr>
              <a:spLocks noChangeArrowheads="1"/>
            </p:cNvSpPr>
            <p:nvPr/>
          </p:nvSpPr>
          <p:spPr bwMode="auto">
            <a:xfrm>
              <a:off x="5660" y="2177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7062" name="Group 150"/>
          <p:cNvGrpSpPr>
            <a:grpSpLocks/>
          </p:cNvGrpSpPr>
          <p:nvPr/>
        </p:nvGrpSpPr>
        <p:grpSpPr bwMode="auto">
          <a:xfrm>
            <a:off x="4953000" y="3663950"/>
            <a:ext cx="2827338" cy="311150"/>
            <a:chOff x="3319" y="2404"/>
            <a:chExt cx="1644" cy="196"/>
          </a:xfrm>
        </p:grpSpPr>
        <p:sp>
          <p:nvSpPr>
            <p:cNvPr id="167063" name="Oval 151"/>
            <p:cNvSpPr>
              <a:spLocks noChangeArrowheads="1"/>
            </p:cNvSpPr>
            <p:nvPr/>
          </p:nvSpPr>
          <p:spPr bwMode="auto">
            <a:xfrm>
              <a:off x="3319" y="2492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64" name="Rectangle 152"/>
            <p:cNvSpPr>
              <a:spLocks noChangeArrowheads="1"/>
            </p:cNvSpPr>
            <p:nvPr/>
          </p:nvSpPr>
          <p:spPr bwMode="auto">
            <a:xfrm>
              <a:off x="3356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65" name="Oval 153"/>
            <p:cNvSpPr>
              <a:spLocks noChangeArrowheads="1"/>
            </p:cNvSpPr>
            <p:nvPr/>
          </p:nvSpPr>
          <p:spPr bwMode="auto">
            <a:xfrm>
              <a:off x="3415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66" name="Rectangle 154"/>
            <p:cNvSpPr>
              <a:spLocks noChangeArrowheads="1"/>
            </p:cNvSpPr>
            <p:nvPr/>
          </p:nvSpPr>
          <p:spPr bwMode="auto">
            <a:xfrm>
              <a:off x="3452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67" name="Oval 155"/>
            <p:cNvSpPr>
              <a:spLocks noChangeArrowheads="1"/>
            </p:cNvSpPr>
            <p:nvPr/>
          </p:nvSpPr>
          <p:spPr bwMode="auto">
            <a:xfrm>
              <a:off x="3511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68" name="Rectangle 156"/>
            <p:cNvSpPr>
              <a:spLocks noChangeArrowheads="1"/>
            </p:cNvSpPr>
            <p:nvPr/>
          </p:nvSpPr>
          <p:spPr bwMode="auto">
            <a:xfrm>
              <a:off x="3548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69" name="Oval 157"/>
            <p:cNvSpPr>
              <a:spLocks noChangeArrowheads="1"/>
            </p:cNvSpPr>
            <p:nvPr/>
          </p:nvSpPr>
          <p:spPr bwMode="auto">
            <a:xfrm>
              <a:off x="3607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70" name="Rectangle 158"/>
            <p:cNvSpPr>
              <a:spLocks noChangeArrowheads="1"/>
            </p:cNvSpPr>
            <p:nvPr/>
          </p:nvSpPr>
          <p:spPr bwMode="auto">
            <a:xfrm>
              <a:off x="3644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71" name="Oval 159"/>
            <p:cNvSpPr>
              <a:spLocks noChangeArrowheads="1"/>
            </p:cNvSpPr>
            <p:nvPr/>
          </p:nvSpPr>
          <p:spPr bwMode="auto">
            <a:xfrm>
              <a:off x="3703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72" name="Rectangle 160"/>
            <p:cNvSpPr>
              <a:spLocks noChangeArrowheads="1"/>
            </p:cNvSpPr>
            <p:nvPr/>
          </p:nvSpPr>
          <p:spPr bwMode="auto">
            <a:xfrm>
              <a:off x="3740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73" name="Oval 161"/>
            <p:cNvSpPr>
              <a:spLocks noChangeArrowheads="1"/>
            </p:cNvSpPr>
            <p:nvPr/>
          </p:nvSpPr>
          <p:spPr bwMode="auto">
            <a:xfrm>
              <a:off x="3799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74" name="Rectangle 162"/>
            <p:cNvSpPr>
              <a:spLocks noChangeArrowheads="1"/>
            </p:cNvSpPr>
            <p:nvPr/>
          </p:nvSpPr>
          <p:spPr bwMode="auto">
            <a:xfrm>
              <a:off x="3836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75" name="Oval 163"/>
            <p:cNvSpPr>
              <a:spLocks noChangeArrowheads="1"/>
            </p:cNvSpPr>
            <p:nvPr/>
          </p:nvSpPr>
          <p:spPr bwMode="auto">
            <a:xfrm>
              <a:off x="3895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76" name="Rectangle 164"/>
            <p:cNvSpPr>
              <a:spLocks noChangeArrowheads="1"/>
            </p:cNvSpPr>
            <p:nvPr/>
          </p:nvSpPr>
          <p:spPr bwMode="auto">
            <a:xfrm>
              <a:off x="3932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77" name="Oval 165"/>
            <p:cNvSpPr>
              <a:spLocks noChangeArrowheads="1"/>
            </p:cNvSpPr>
            <p:nvPr/>
          </p:nvSpPr>
          <p:spPr bwMode="auto">
            <a:xfrm>
              <a:off x="3991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78" name="Rectangle 166"/>
            <p:cNvSpPr>
              <a:spLocks noChangeArrowheads="1"/>
            </p:cNvSpPr>
            <p:nvPr/>
          </p:nvSpPr>
          <p:spPr bwMode="auto">
            <a:xfrm>
              <a:off x="4028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79" name="Oval 167"/>
            <p:cNvSpPr>
              <a:spLocks noChangeArrowheads="1"/>
            </p:cNvSpPr>
            <p:nvPr/>
          </p:nvSpPr>
          <p:spPr bwMode="auto">
            <a:xfrm>
              <a:off x="4375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80" name="Rectangle 168"/>
            <p:cNvSpPr>
              <a:spLocks noChangeArrowheads="1"/>
            </p:cNvSpPr>
            <p:nvPr/>
          </p:nvSpPr>
          <p:spPr bwMode="auto">
            <a:xfrm>
              <a:off x="4412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81" name="Oval 169"/>
            <p:cNvSpPr>
              <a:spLocks noChangeArrowheads="1"/>
            </p:cNvSpPr>
            <p:nvPr/>
          </p:nvSpPr>
          <p:spPr bwMode="auto">
            <a:xfrm>
              <a:off x="4183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82" name="Rectangle 170"/>
            <p:cNvSpPr>
              <a:spLocks noChangeArrowheads="1"/>
            </p:cNvSpPr>
            <p:nvPr/>
          </p:nvSpPr>
          <p:spPr bwMode="auto">
            <a:xfrm>
              <a:off x="4220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83" name="Oval 171"/>
            <p:cNvSpPr>
              <a:spLocks noChangeArrowheads="1"/>
            </p:cNvSpPr>
            <p:nvPr/>
          </p:nvSpPr>
          <p:spPr bwMode="auto">
            <a:xfrm>
              <a:off x="4279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84" name="Rectangle 172"/>
            <p:cNvSpPr>
              <a:spLocks noChangeArrowheads="1"/>
            </p:cNvSpPr>
            <p:nvPr/>
          </p:nvSpPr>
          <p:spPr bwMode="auto">
            <a:xfrm>
              <a:off x="4316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85" name="Oval 173"/>
            <p:cNvSpPr>
              <a:spLocks noChangeArrowheads="1"/>
            </p:cNvSpPr>
            <p:nvPr/>
          </p:nvSpPr>
          <p:spPr bwMode="auto">
            <a:xfrm>
              <a:off x="4087" y="2492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86" name="Rectangle 174"/>
            <p:cNvSpPr>
              <a:spLocks noChangeArrowheads="1"/>
            </p:cNvSpPr>
            <p:nvPr/>
          </p:nvSpPr>
          <p:spPr bwMode="auto">
            <a:xfrm>
              <a:off x="4124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87" name="Oval 175"/>
            <p:cNvSpPr>
              <a:spLocks noChangeArrowheads="1"/>
            </p:cNvSpPr>
            <p:nvPr/>
          </p:nvSpPr>
          <p:spPr bwMode="auto">
            <a:xfrm>
              <a:off x="4471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88" name="Rectangle 176"/>
            <p:cNvSpPr>
              <a:spLocks noChangeArrowheads="1"/>
            </p:cNvSpPr>
            <p:nvPr/>
          </p:nvSpPr>
          <p:spPr bwMode="auto">
            <a:xfrm>
              <a:off x="4508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89" name="Oval 177"/>
            <p:cNvSpPr>
              <a:spLocks noChangeArrowheads="1"/>
            </p:cNvSpPr>
            <p:nvPr/>
          </p:nvSpPr>
          <p:spPr bwMode="auto">
            <a:xfrm>
              <a:off x="4567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90" name="Rectangle 178"/>
            <p:cNvSpPr>
              <a:spLocks noChangeArrowheads="1"/>
            </p:cNvSpPr>
            <p:nvPr/>
          </p:nvSpPr>
          <p:spPr bwMode="auto">
            <a:xfrm>
              <a:off x="4604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91" name="Oval 179"/>
            <p:cNvSpPr>
              <a:spLocks noChangeArrowheads="1"/>
            </p:cNvSpPr>
            <p:nvPr/>
          </p:nvSpPr>
          <p:spPr bwMode="auto">
            <a:xfrm>
              <a:off x="4663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92" name="Rectangle 180"/>
            <p:cNvSpPr>
              <a:spLocks noChangeArrowheads="1"/>
            </p:cNvSpPr>
            <p:nvPr/>
          </p:nvSpPr>
          <p:spPr bwMode="auto">
            <a:xfrm>
              <a:off x="4700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93" name="Oval 181"/>
            <p:cNvSpPr>
              <a:spLocks noChangeArrowheads="1"/>
            </p:cNvSpPr>
            <p:nvPr/>
          </p:nvSpPr>
          <p:spPr bwMode="auto">
            <a:xfrm>
              <a:off x="4759" y="249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94" name="Rectangle 182"/>
            <p:cNvSpPr>
              <a:spLocks noChangeArrowheads="1"/>
            </p:cNvSpPr>
            <p:nvPr/>
          </p:nvSpPr>
          <p:spPr bwMode="auto">
            <a:xfrm>
              <a:off x="4796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95" name="Oval 183"/>
            <p:cNvSpPr>
              <a:spLocks noChangeArrowheads="1"/>
            </p:cNvSpPr>
            <p:nvPr/>
          </p:nvSpPr>
          <p:spPr bwMode="auto">
            <a:xfrm>
              <a:off x="4855" y="2492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96" name="Rectangle 184"/>
            <p:cNvSpPr>
              <a:spLocks noChangeArrowheads="1"/>
            </p:cNvSpPr>
            <p:nvPr/>
          </p:nvSpPr>
          <p:spPr bwMode="auto">
            <a:xfrm>
              <a:off x="4892" y="240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7097" name="Group 185"/>
          <p:cNvGrpSpPr>
            <a:grpSpLocks/>
          </p:cNvGrpSpPr>
          <p:nvPr/>
        </p:nvGrpSpPr>
        <p:grpSpPr bwMode="auto">
          <a:xfrm>
            <a:off x="4953000" y="4968875"/>
            <a:ext cx="4148138" cy="311150"/>
            <a:chOff x="3324" y="3226"/>
            <a:chExt cx="2412" cy="196"/>
          </a:xfrm>
        </p:grpSpPr>
        <p:sp>
          <p:nvSpPr>
            <p:cNvPr id="167098" name="Oval 186"/>
            <p:cNvSpPr>
              <a:spLocks noChangeArrowheads="1"/>
            </p:cNvSpPr>
            <p:nvPr/>
          </p:nvSpPr>
          <p:spPr bwMode="auto">
            <a:xfrm>
              <a:off x="3324" y="3314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099" name="Rectangle 187"/>
            <p:cNvSpPr>
              <a:spLocks noChangeArrowheads="1"/>
            </p:cNvSpPr>
            <p:nvPr/>
          </p:nvSpPr>
          <p:spPr bwMode="auto">
            <a:xfrm>
              <a:off x="3361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00" name="Oval 188"/>
            <p:cNvSpPr>
              <a:spLocks noChangeArrowheads="1"/>
            </p:cNvSpPr>
            <p:nvPr/>
          </p:nvSpPr>
          <p:spPr bwMode="auto">
            <a:xfrm>
              <a:off x="3420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01" name="Rectangle 189"/>
            <p:cNvSpPr>
              <a:spLocks noChangeArrowheads="1"/>
            </p:cNvSpPr>
            <p:nvPr/>
          </p:nvSpPr>
          <p:spPr bwMode="auto">
            <a:xfrm>
              <a:off x="3457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02" name="Oval 190"/>
            <p:cNvSpPr>
              <a:spLocks noChangeArrowheads="1"/>
            </p:cNvSpPr>
            <p:nvPr/>
          </p:nvSpPr>
          <p:spPr bwMode="auto">
            <a:xfrm>
              <a:off x="3516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03" name="Rectangle 191"/>
            <p:cNvSpPr>
              <a:spLocks noChangeArrowheads="1"/>
            </p:cNvSpPr>
            <p:nvPr/>
          </p:nvSpPr>
          <p:spPr bwMode="auto">
            <a:xfrm>
              <a:off x="3553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04" name="Oval 192"/>
            <p:cNvSpPr>
              <a:spLocks noChangeArrowheads="1"/>
            </p:cNvSpPr>
            <p:nvPr/>
          </p:nvSpPr>
          <p:spPr bwMode="auto">
            <a:xfrm>
              <a:off x="3612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05" name="Rectangle 193"/>
            <p:cNvSpPr>
              <a:spLocks noChangeArrowheads="1"/>
            </p:cNvSpPr>
            <p:nvPr/>
          </p:nvSpPr>
          <p:spPr bwMode="auto">
            <a:xfrm>
              <a:off x="3649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06" name="Oval 194"/>
            <p:cNvSpPr>
              <a:spLocks noChangeArrowheads="1"/>
            </p:cNvSpPr>
            <p:nvPr/>
          </p:nvSpPr>
          <p:spPr bwMode="auto">
            <a:xfrm>
              <a:off x="3708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07" name="Rectangle 195"/>
            <p:cNvSpPr>
              <a:spLocks noChangeArrowheads="1"/>
            </p:cNvSpPr>
            <p:nvPr/>
          </p:nvSpPr>
          <p:spPr bwMode="auto">
            <a:xfrm>
              <a:off x="3745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08" name="Oval 196"/>
            <p:cNvSpPr>
              <a:spLocks noChangeArrowheads="1"/>
            </p:cNvSpPr>
            <p:nvPr/>
          </p:nvSpPr>
          <p:spPr bwMode="auto">
            <a:xfrm>
              <a:off x="3804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09" name="Rectangle 197"/>
            <p:cNvSpPr>
              <a:spLocks noChangeArrowheads="1"/>
            </p:cNvSpPr>
            <p:nvPr/>
          </p:nvSpPr>
          <p:spPr bwMode="auto">
            <a:xfrm>
              <a:off x="3841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10" name="Oval 198"/>
            <p:cNvSpPr>
              <a:spLocks noChangeArrowheads="1"/>
            </p:cNvSpPr>
            <p:nvPr/>
          </p:nvSpPr>
          <p:spPr bwMode="auto">
            <a:xfrm>
              <a:off x="3900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11" name="Rectangle 199"/>
            <p:cNvSpPr>
              <a:spLocks noChangeArrowheads="1"/>
            </p:cNvSpPr>
            <p:nvPr/>
          </p:nvSpPr>
          <p:spPr bwMode="auto">
            <a:xfrm>
              <a:off x="3937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12" name="Oval 200"/>
            <p:cNvSpPr>
              <a:spLocks noChangeArrowheads="1"/>
            </p:cNvSpPr>
            <p:nvPr/>
          </p:nvSpPr>
          <p:spPr bwMode="auto">
            <a:xfrm>
              <a:off x="3996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13" name="Rectangle 201"/>
            <p:cNvSpPr>
              <a:spLocks noChangeArrowheads="1"/>
            </p:cNvSpPr>
            <p:nvPr/>
          </p:nvSpPr>
          <p:spPr bwMode="auto">
            <a:xfrm>
              <a:off x="4033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14" name="Oval 202"/>
            <p:cNvSpPr>
              <a:spLocks noChangeArrowheads="1"/>
            </p:cNvSpPr>
            <p:nvPr/>
          </p:nvSpPr>
          <p:spPr bwMode="auto">
            <a:xfrm>
              <a:off x="4092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15" name="Rectangle 203"/>
            <p:cNvSpPr>
              <a:spLocks noChangeArrowheads="1"/>
            </p:cNvSpPr>
            <p:nvPr/>
          </p:nvSpPr>
          <p:spPr bwMode="auto">
            <a:xfrm>
              <a:off x="4129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16" name="Oval 204"/>
            <p:cNvSpPr>
              <a:spLocks noChangeArrowheads="1"/>
            </p:cNvSpPr>
            <p:nvPr/>
          </p:nvSpPr>
          <p:spPr bwMode="auto">
            <a:xfrm>
              <a:off x="4188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17" name="Rectangle 205"/>
            <p:cNvSpPr>
              <a:spLocks noChangeArrowheads="1"/>
            </p:cNvSpPr>
            <p:nvPr/>
          </p:nvSpPr>
          <p:spPr bwMode="auto">
            <a:xfrm>
              <a:off x="4225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18" name="Oval 206"/>
            <p:cNvSpPr>
              <a:spLocks noChangeArrowheads="1"/>
            </p:cNvSpPr>
            <p:nvPr/>
          </p:nvSpPr>
          <p:spPr bwMode="auto">
            <a:xfrm>
              <a:off x="4284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19" name="Rectangle 207"/>
            <p:cNvSpPr>
              <a:spLocks noChangeArrowheads="1"/>
            </p:cNvSpPr>
            <p:nvPr/>
          </p:nvSpPr>
          <p:spPr bwMode="auto">
            <a:xfrm>
              <a:off x="4321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20" name="Oval 208"/>
            <p:cNvSpPr>
              <a:spLocks noChangeArrowheads="1"/>
            </p:cNvSpPr>
            <p:nvPr/>
          </p:nvSpPr>
          <p:spPr bwMode="auto">
            <a:xfrm>
              <a:off x="4380" y="3314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21" name="Rectangle 209"/>
            <p:cNvSpPr>
              <a:spLocks noChangeArrowheads="1"/>
            </p:cNvSpPr>
            <p:nvPr/>
          </p:nvSpPr>
          <p:spPr bwMode="auto">
            <a:xfrm>
              <a:off x="4417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22" name="Oval 210"/>
            <p:cNvSpPr>
              <a:spLocks noChangeArrowheads="1"/>
            </p:cNvSpPr>
            <p:nvPr/>
          </p:nvSpPr>
          <p:spPr bwMode="auto">
            <a:xfrm>
              <a:off x="4476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23" name="Rectangle 211"/>
            <p:cNvSpPr>
              <a:spLocks noChangeArrowheads="1"/>
            </p:cNvSpPr>
            <p:nvPr/>
          </p:nvSpPr>
          <p:spPr bwMode="auto">
            <a:xfrm>
              <a:off x="4513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24" name="Oval 212"/>
            <p:cNvSpPr>
              <a:spLocks noChangeArrowheads="1"/>
            </p:cNvSpPr>
            <p:nvPr/>
          </p:nvSpPr>
          <p:spPr bwMode="auto">
            <a:xfrm>
              <a:off x="4572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25" name="Rectangle 213"/>
            <p:cNvSpPr>
              <a:spLocks noChangeArrowheads="1"/>
            </p:cNvSpPr>
            <p:nvPr/>
          </p:nvSpPr>
          <p:spPr bwMode="auto">
            <a:xfrm>
              <a:off x="4609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26" name="Oval 214"/>
            <p:cNvSpPr>
              <a:spLocks noChangeArrowheads="1"/>
            </p:cNvSpPr>
            <p:nvPr/>
          </p:nvSpPr>
          <p:spPr bwMode="auto">
            <a:xfrm>
              <a:off x="4668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27" name="Rectangle 215"/>
            <p:cNvSpPr>
              <a:spLocks noChangeArrowheads="1"/>
            </p:cNvSpPr>
            <p:nvPr/>
          </p:nvSpPr>
          <p:spPr bwMode="auto">
            <a:xfrm>
              <a:off x="4705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28" name="Oval 216"/>
            <p:cNvSpPr>
              <a:spLocks noChangeArrowheads="1"/>
            </p:cNvSpPr>
            <p:nvPr/>
          </p:nvSpPr>
          <p:spPr bwMode="auto">
            <a:xfrm>
              <a:off x="4764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29" name="Rectangle 217"/>
            <p:cNvSpPr>
              <a:spLocks noChangeArrowheads="1"/>
            </p:cNvSpPr>
            <p:nvPr/>
          </p:nvSpPr>
          <p:spPr bwMode="auto">
            <a:xfrm>
              <a:off x="4801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30" name="Oval 218"/>
            <p:cNvSpPr>
              <a:spLocks noChangeArrowheads="1"/>
            </p:cNvSpPr>
            <p:nvPr/>
          </p:nvSpPr>
          <p:spPr bwMode="auto">
            <a:xfrm>
              <a:off x="4860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31" name="Rectangle 219"/>
            <p:cNvSpPr>
              <a:spLocks noChangeArrowheads="1"/>
            </p:cNvSpPr>
            <p:nvPr/>
          </p:nvSpPr>
          <p:spPr bwMode="auto">
            <a:xfrm>
              <a:off x="4897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32" name="Oval 220"/>
            <p:cNvSpPr>
              <a:spLocks noChangeArrowheads="1"/>
            </p:cNvSpPr>
            <p:nvPr/>
          </p:nvSpPr>
          <p:spPr bwMode="auto">
            <a:xfrm>
              <a:off x="4956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33" name="Rectangle 221"/>
            <p:cNvSpPr>
              <a:spLocks noChangeArrowheads="1"/>
            </p:cNvSpPr>
            <p:nvPr/>
          </p:nvSpPr>
          <p:spPr bwMode="auto">
            <a:xfrm>
              <a:off x="4993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34" name="Oval 222"/>
            <p:cNvSpPr>
              <a:spLocks noChangeArrowheads="1"/>
            </p:cNvSpPr>
            <p:nvPr/>
          </p:nvSpPr>
          <p:spPr bwMode="auto">
            <a:xfrm>
              <a:off x="5052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35" name="Rectangle 223"/>
            <p:cNvSpPr>
              <a:spLocks noChangeArrowheads="1"/>
            </p:cNvSpPr>
            <p:nvPr/>
          </p:nvSpPr>
          <p:spPr bwMode="auto">
            <a:xfrm>
              <a:off x="5089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36" name="Oval 224"/>
            <p:cNvSpPr>
              <a:spLocks noChangeArrowheads="1"/>
            </p:cNvSpPr>
            <p:nvPr/>
          </p:nvSpPr>
          <p:spPr bwMode="auto">
            <a:xfrm>
              <a:off x="5148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37" name="Rectangle 225"/>
            <p:cNvSpPr>
              <a:spLocks noChangeArrowheads="1"/>
            </p:cNvSpPr>
            <p:nvPr/>
          </p:nvSpPr>
          <p:spPr bwMode="auto">
            <a:xfrm>
              <a:off x="5185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38" name="Oval 226"/>
            <p:cNvSpPr>
              <a:spLocks noChangeArrowheads="1"/>
            </p:cNvSpPr>
            <p:nvPr/>
          </p:nvSpPr>
          <p:spPr bwMode="auto">
            <a:xfrm>
              <a:off x="5244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39" name="Rectangle 227"/>
            <p:cNvSpPr>
              <a:spLocks noChangeArrowheads="1"/>
            </p:cNvSpPr>
            <p:nvPr/>
          </p:nvSpPr>
          <p:spPr bwMode="auto">
            <a:xfrm>
              <a:off x="5281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40" name="Oval 228"/>
            <p:cNvSpPr>
              <a:spLocks noChangeArrowheads="1"/>
            </p:cNvSpPr>
            <p:nvPr/>
          </p:nvSpPr>
          <p:spPr bwMode="auto">
            <a:xfrm>
              <a:off x="5340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41" name="Rectangle 229"/>
            <p:cNvSpPr>
              <a:spLocks noChangeArrowheads="1"/>
            </p:cNvSpPr>
            <p:nvPr/>
          </p:nvSpPr>
          <p:spPr bwMode="auto">
            <a:xfrm>
              <a:off x="5377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42" name="Oval 230"/>
            <p:cNvSpPr>
              <a:spLocks noChangeArrowheads="1"/>
            </p:cNvSpPr>
            <p:nvPr/>
          </p:nvSpPr>
          <p:spPr bwMode="auto">
            <a:xfrm>
              <a:off x="5436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43" name="Rectangle 231"/>
            <p:cNvSpPr>
              <a:spLocks noChangeArrowheads="1"/>
            </p:cNvSpPr>
            <p:nvPr/>
          </p:nvSpPr>
          <p:spPr bwMode="auto">
            <a:xfrm>
              <a:off x="5473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44" name="Oval 232"/>
            <p:cNvSpPr>
              <a:spLocks noChangeArrowheads="1"/>
            </p:cNvSpPr>
            <p:nvPr/>
          </p:nvSpPr>
          <p:spPr bwMode="auto">
            <a:xfrm>
              <a:off x="5532" y="3314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45" name="Rectangle 233"/>
            <p:cNvSpPr>
              <a:spLocks noChangeArrowheads="1"/>
            </p:cNvSpPr>
            <p:nvPr/>
          </p:nvSpPr>
          <p:spPr bwMode="auto">
            <a:xfrm>
              <a:off x="5569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46" name="Oval 234"/>
            <p:cNvSpPr>
              <a:spLocks noChangeArrowheads="1"/>
            </p:cNvSpPr>
            <p:nvPr/>
          </p:nvSpPr>
          <p:spPr bwMode="auto">
            <a:xfrm>
              <a:off x="5628" y="3314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47" name="Rectangle 235"/>
            <p:cNvSpPr>
              <a:spLocks noChangeArrowheads="1"/>
            </p:cNvSpPr>
            <p:nvPr/>
          </p:nvSpPr>
          <p:spPr bwMode="auto">
            <a:xfrm>
              <a:off x="5665" y="3226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7148" name="Group 236"/>
          <p:cNvGrpSpPr>
            <a:grpSpLocks/>
          </p:cNvGrpSpPr>
          <p:nvPr/>
        </p:nvGrpSpPr>
        <p:grpSpPr bwMode="auto">
          <a:xfrm>
            <a:off x="4953000" y="5324475"/>
            <a:ext cx="1692275" cy="311150"/>
            <a:chOff x="3324" y="3450"/>
            <a:chExt cx="984" cy="196"/>
          </a:xfrm>
        </p:grpSpPr>
        <p:sp>
          <p:nvSpPr>
            <p:cNvPr id="167149" name="Oval 237"/>
            <p:cNvSpPr>
              <a:spLocks noChangeArrowheads="1"/>
            </p:cNvSpPr>
            <p:nvPr/>
          </p:nvSpPr>
          <p:spPr bwMode="auto">
            <a:xfrm>
              <a:off x="3324" y="3538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50" name="Rectangle 238"/>
            <p:cNvSpPr>
              <a:spLocks noChangeArrowheads="1"/>
            </p:cNvSpPr>
            <p:nvPr/>
          </p:nvSpPr>
          <p:spPr bwMode="auto">
            <a:xfrm>
              <a:off x="3361" y="34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51" name="Oval 239"/>
            <p:cNvSpPr>
              <a:spLocks noChangeArrowheads="1"/>
            </p:cNvSpPr>
            <p:nvPr/>
          </p:nvSpPr>
          <p:spPr bwMode="auto">
            <a:xfrm>
              <a:off x="3422" y="35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52" name="Rectangle 240"/>
            <p:cNvSpPr>
              <a:spLocks noChangeArrowheads="1"/>
            </p:cNvSpPr>
            <p:nvPr/>
          </p:nvSpPr>
          <p:spPr bwMode="auto">
            <a:xfrm>
              <a:off x="3459" y="34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53" name="Oval 241"/>
            <p:cNvSpPr>
              <a:spLocks noChangeArrowheads="1"/>
            </p:cNvSpPr>
            <p:nvPr/>
          </p:nvSpPr>
          <p:spPr bwMode="auto">
            <a:xfrm>
              <a:off x="3519" y="35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54" name="Rectangle 242"/>
            <p:cNvSpPr>
              <a:spLocks noChangeArrowheads="1"/>
            </p:cNvSpPr>
            <p:nvPr/>
          </p:nvSpPr>
          <p:spPr bwMode="auto">
            <a:xfrm>
              <a:off x="3556" y="34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55" name="Oval 243"/>
            <p:cNvSpPr>
              <a:spLocks noChangeArrowheads="1"/>
            </p:cNvSpPr>
            <p:nvPr/>
          </p:nvSpPr>
          <p:spPr bwMode="auto">
            <a:xfrm>
              <a:off x="3616" y="35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56" name="Rectangle 244"/>
            <p:cNvSpPr>
              <a:spLocks noChangeArrowheads="1"/>
            </p:cNvSpPr>
            <p:nvPr/>
          </p:nvSpPr>
          <p:spPr bwMode="auto">
            <a:xfrm>
              <a:off x="3653" y="34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57" name="Oval 245"/>
            <p:cNvSpPr>
              <a:spLocks noChangeArrowheads="1"/>
            </p:cNvSpPr>
            <p:nvPr/>
          </p:nvSpPr>
          <p:spPr bwMode="auto">
            <a:xfrm>
              <a:off x="3714" y="35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58" name="Rectangle 246"/>
            <p:cNvSpPr>
              <a:spLocks noChangeArrowheads="1"/>
            </p:cNvSpPr>
            <p:nvPr/>
          </p:nvSpPr>
          <p:spPr bwMode="auto">
            <a:xfrm>
              <a:off x="3751" y="34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59" name="Oval 247"/>
            <p:cNvSpPr>
              <a:spLocks noChangeArrowheads="1"/>
            </p:cNvSpPr>
            <p:nvPr/>
          </p:nvSpPr>
          <p:spPr bwMode="auto">
            <a:xfrm>
              <a:off x="3811" y="35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60" name="Rectangle 248"/>
            <p:cNvSpPr>
              <a:spLocks noChangeArrowheads="1"/>
            </p:cNvSpPr>
            <p:nvPr/>
          </p:nvSpPr>
          <p:spPr bwMode="auto">
            <a:xfrm>
              <a:off x="3848" y="34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61" name="Oval 249"/>
            <p:cNvSpPr>
              <a:spLocks noChangeArrowheads="1"/>
            </p:cNvSpPr>
            <p:nvPr/>
          </p:nvSpPr>
          <p:spPr bwMode="auto">
            <a:xfrm>
              <a:off x="3908" y="35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62" name="Rectangle 250"/>
            <p:cNvSpPr>
              <a:spLocks noChangeArrowheads="1"/>
            </p:cNvSpPr>
            <p:nvPr/>
          </p:nvSpPr>
          <p:spPr bwMode="auto">
            <a:xfrm>
              <a:off x="3945" y="34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63" name="Oval 251"/>
            <p:cNvSpPr>
              <a:spLocks noChangeArrowheads="1"/>
            </p:cNvSpPr>
            <p:nvPr/>
          </p:nvSpPr>
          <p:spPr bwMode="auto">
            <a:xfrm>
              <a:off x="4006" y="35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64" name="Rectangle 252"/>
            <p:cNvSpPr>
              <a:spLocks noChangeArrowheads="1"/>
            </p:cNvSpPr>
            <p:nvPr/>
          </p:nvSpPr>
          <p:spPr bwMode="auto">
            <a:xfrm>
              <a:off x="4043" y="34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65" name="Oval 253"/>
            <p:cNvSpPr>
              <a:spLocks noChangeArrowheads="1"/>
            </p:cNvSpPr>
            <p:nvPr/>
          </p:nvSpPr>
          <p:spPr bwMode="auto">
            <a:xfrm>
              <a:off x="4103" y="3538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66" name="Rectangle 254"/>
            <p:cNvSpPr>
              <a:spLocks noChangeArrowheads="1"/>
            </p:cNvSpPr>
            <p:nvPr/>
          </p:nvSpPr>
          <p:spPr bwMode="auto">
            <a:xfrm>
              <a:off x="4140" y="34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67" name="Oval 255"/>
            <p:cNvSpPr>
              <a:spLocks noChangeArrowheads="1"/>
            </p:cNvSpPr>
            <p:nvPr/>
          </p:nvSpPr>
          <p:spPr bwMode="auto">
            <a:xfrm>
              <a:off x="4200" y="3538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68" name="Rectangle 256"/>
            <p:cNvSpPr>
              <a:spLocks noChangeArrowheads="1"/>
            </p:cNvSpPr>
            <p:nvPr/>
          </p:nvSpPr>
          <p:spPr bwMode="auto">
            <a:xfrm>
              <a:off x="4237" y="3450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7169" name="Group 257"/>
          <p:cNvGrpSpPr>
            <a:grpSpLocks/>
          </p:cNvGrpSpPr>
          <p:nvPr/>
        </p:nvGrpSpPr>
        <p:grpSpPr bwMode="auto">
          <a:xfrm>
            <a:off x="4953000" y="5680075"/>
            <a:ext cx="681038" cy="311150"/>
            <a:chOff x="3324" y="3674"/>
            <a:chExt cx="396" cy="196"/>
          </a:xfrm>
        </p:grpSpPr>
        <p:sp>
          <p:nvSpPr>
            <p:cNvPr id="167170" name="Oval 258"/>
            <p:cNvSpPr>
              <a:spLocks noChangeArrowheads="1"/>
            </p:cNvSpPr>
            <p:nvPr/>
          </p:nvSpPr>
          <p:spPr bwMode="auto">
            <a:xfrm>
              <a:off x="3324" y="3762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71" name="Rectangle 259"/>
            <p:cNvSpPr>
              <a:spLocks noChangeArrowheads="1"/>
            </p:cNvSpPr>
            <p:nvPr/>
          </p:nvSpPr>
          <p:spPr bwMode="auto">
            <a:xfrm>
              <a:off x="3361" y="367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72" name="Oval 260"/>
            <p:cNvSpPr>
              <a:spLocks noChangeArrowheads="1"/>
            </p:cNvSpPr>
            <p:nvPr/>
          </p:nvSpPr>
          <p:spPr bwMode="auto">
            <a:xfrm>
              <a:off x="3420" y="376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73" name="Rectangle 261"/>
            <p:cNvSpPr>
              <a:spLocks noChangeArrowheads="1"/>
            </p:cNvSpPr>
            <p:nvPr/>
          </p:nvSpPr>
          <p:spPr bwMode="auto">
            <a:xfrm>
              <a:off x="3457" y="367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74" name="Oval 262"/>
            <p:cNvSpPr>
              <a:spLocks noChangeArrowheads="1"/>
            </p:cNvSpPr>
            <p:nvPr/>
          </p:nvSpPr>
          <p:spPr bwMode="auto">
            <a:xfrm>
              <a:off x="3516" y="376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75" name="Rectangle 263"/>
            <p:cNvSpPr>
              <a:spLocks noChangeArrowheads="1"/>
            </p:cNvSpPr>
            <p:nvPr/>
          </p:nvSpPr>
          <p:spPr bwMode="auto">
            <a:xfrm>
              <a:off x="3553" y="367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76" name="Oval 264"/>
            <p:cNvSpPr>
              <a:spLocks noChangeArrowheads="1"/>
            </p:cNvSpPr>
            <p:nvPr/>
          </p:nvSpPr>
          <p:spPr bwMode="auto">
            <a:xfrm>
              <a:off x="3612" y="3762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77" name="Rectangle 265"/>
            <p:cNvSpPr>
              <a:spLocks noChangeArrowheads="1"/>
            </p:cNvSpPr>
            <p:nvPr/>
          </p:nvSpPr>
          <p:spPr bwMode="auto">
            <a:xfrm>
              <a:off x="3649" y="3674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7178" name="Group 266"/>
          <p:cNvGrpSpPr>
            <a:grpSpLocks/>
          </p:cNvGrpSpPr>
          <p:nvPr/>
        </p:nvGrpSpPr>
        <p:grpSpPr bwMode="auto">
          <a:xfrm>
            <a:off x="4953000" y="6035675"/>
            <a:ext cx="2497138" cy="311150"/>
            <a:chOff x="3324" y="3898"/>
            <a:chExt cx="1452" cy="196"/>
          </a:xfrm>
        </p:grpSpPr>
        <p:sp>
          <p:nvSpPr>
            <p:cNvPr id="167179" name="Oval 267"/>
            <p:cNvSpPr>
              <a:spLocks noChangeArrowheads="1"/>
            </p:cNvSpPr>
            <p:nvPr/>
          </p:nvSpPr>
          <p:spPr bwMode="auto">
            <a:xfrm>
              <a:off x="3324" y="3986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80" name="Rectangle 268"/>
            <p:cNvSpPr>
              <a:spLocks noChangeArrowheads="1"/>
            </p:cNvSpPr>
            <p:nvPr/>
          </p:nvSpPr>
          <p:spPr bwMode="auto">
            <a:xfrm>
              <a:off x="3361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81" name="Oval 269"/>
            <p:cNvSpPr>
              <a:spLocks noChangeArrowheads="1"/>
            </p:cNvSpPr>
            <p:nvPr/>
          </p:nvSpPr>
          <p:spPr bwMode="auto">
            <a:xfrm>
              <a:off x="3420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82" name="Rectangle 270"/>
            <p:cNvSpPr>
              <a:spLocks noChangeArrowheads="1"/>
            </p:cNvSpPr>
            <p:nvPr/>
          </p:nvSpPr>
          <p:spPr bwMode="auto">
            <a:xfrm>
              <a:off x="3457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83" name="Oval 271"/>
            <p:cNvSpPr>
              <a:spLocks noChangeArrowheads="1"/>
            </p:cNvSpPr>
            <p:nvPr/>
          </p:nvSpPr>
          <p:spPr bwMode="auto">
            <a:xfrm>
              <a:off x="3516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84" name="Rectangle 272"/>
            <p:cNvSpPr>
              <a:spLocks noChangeArrowheads="1"/>
            </p:cNvSpPr>
            <p:nvPr/>
          </p:nvSpPr>
          <p:spPr bwMode="auto">
            <a:xfrm>
              <a:off x="3553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85" name="Oval 273"/>
            <p:cNvSpPr>
              <a:spLocks noChangeArrowheads="1"/>
            </p:cNvSpPr>
            <p:nvPr/>
          </p:nvSpPr>
          <p:spPr bwMode="auto">
            <a:xfrm>
              <a:off x="3612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86" name="Rectangle 274"/>
            <p:cNvSpPr>
              <a:spLocks noChangeArrowheads="1"/>
            </p:cNvSpPr>
            <p:nvPr/>
          </p:nvSpPr>
          <p:spPr bwMode="auto">
            <a:xfrm>
              <a:off x="3649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87" name="Oval 275"/>
            <p:cNvSpPr>
              <a:spLocks noChangeArrowheads="1"/>
            </p:cNvSpPr>
            <p:nvPr/>
          </p:nvSpPr>
          <p:spPr bwMode="auto">
            <a:xfrm>
              <a:off x="3708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88" name="Rectangle 276"/>
            <p:cNvSpPr>
              <a:spLocks noChangeArrowheads="1"/>
            </p:cNvSpPr>
            <p:nvPr/>
          </p:nvSpPr>
          <p:spPr bwMode="auto">
            <a:xfrm>
              <a:off x="3745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89" name="Oval 277"/>
            <p:cNvSpPr>
              <a:spLocks noChangeArrowheads="1"/>
            </p:cNvSpPr>
            <p:nvPr/>
          </p:nvSpPr>
          <p:spPr bwMode="auto">
            <a:xfrm>
              <a:off x="3804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90" name="Rectangle 278"/>
            <p:cNvSpPr>
              <a:spLocks noChangeArrowheads="1"/>
            </p:cNvSpPr>
            <p:nvPr/>
          </p:nvSpPr>
          <p:spPr bwMode="auto">
            <a:xfrm>
              <a:off x="3841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91" name="Oval 279"/>
            <p:cNvSpPr>
              <a:spLocks noChangeArrowheads="1"/>
            </p:cNvSpPr>
            <p:nvPr/>
          </p:nvSpPr>
          <p:spPr bwMode="auto">
            <a:xfrm>
              <a:off x="3900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92" name="Rectangle 280"/>
            <p:cNvSpPr>
              <a:spLocks noChangeArrowheads="1"/>
            </p:cNvSpPr>
            <p:nvPr/>
          </p:nvSpPr>
          <p:spPr bwMode="auto">
            <a:xfrm>
              <a:off x="3937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93" name="Oval 281"/>
            <p:cNvSpPr>
              <a:spLocks noChangeArrowheads="1"/>
            </p:cNvSpPr>
            <p:nvPr/>
          </p:nvSpPr>
          <p:spPr bwMode="auto">
            <a:xfrm>
              <a:off x="4380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94" name="Rectangle 282"/>
            <p:cNvSpPr>
              <a:spLocks noChangeArrowheads="1"/>
            </p:cNvSpPr>
            <p:nvPr/>
          </p:nvSpPr>
          <p:spPr bwMode="auto">
            <a:xfrm>
              <a:off x="4417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95" name="Oval 283"/>
            <p:cNvSpPr>
              <a:spLocks noChangeArrowheads="1"/>
            </p:cNvSpPr>
            <p:nvPr/>
          </p:nvSpPr>
          <p:spPr bwMode="auto">
            <a:xfrm>
              <a:off x="4092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96" name="Rectangle 284"/>
            <p:cNvSpPr>
              <a:spLocks noChangeArrowheads="1"/>
            </p:cNvSpPr>
            <p:nvPr/>
          </p:nvSpPr>
          <p:spPr bwMode="auto">
            <a:xfrm>
              <a:off x="4129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97" name="Oval 285"/>
            <p:cNvSpPr>
              <a:spLocks noChangeArrowheads="1"/>
            </p:cNvSpPr>
            <p:nvPr/>
          </p:nvSpPr>
          <p:spPr bwMode="auto">
            <a:xfrm>
              <a:off x="4188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98" name="Rectangle 286"/>
            <p:cNvSpPr>
              <a:spLocks noChangeArrowheads="1"/>
            </p:cNvSpPr>
            <p:nvPr/>
          </p:nvSpPr>
          <p:spPr bwMode="auto">
            <a:xfrm>
              <a:off x="4225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199" name="Oval 287"/>
            <p:cNvSpPr>
              <a:spLocks noChangeArrowheads="1"/>
            </p:cNvSpPr>
            <p:nvPr/>
          </p:nvSpPr>
          <p:spPr bwMode="auto">
            <a:xfrm>
              <a:off x="4284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200" name="Rectangle 288"/>
            <p:cNvSpPr>
              <a:spLocks noChangeArrowheads="1"/>
            </p:cNvSpPr>
            <p:nvPr/>
          </p:nvSpPr>
          <p:spPr bwMode="auto">
            <a:xfrm>
              <a:off x="4321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201" name="Oval 289"/>
            <p:cNvSpPr>
              <a:spLocks noChangeArrowheads="1"/>
            </p:cNvSpPr>
            <p:nvPr/>
          </p:nvSpPr>
          <p:spPr bwMode="auto">
            <a:xfrm>
              <a:off x="3996" y="3986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202" name="Rectangle 290"/>
            <p:cNvSpPr>
              <a:spLocks noChangeArrowheads="1"/>
            </p:cNvSpPr>
            <p:nvPr/>
          </p:nvSpPr>
          <p:spPr bwMode="auto">
            <a:xfrm>
              <a:off x="4033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203" name="Oval 291"/>
            <p:cNvSpPr>
              <a:spLocks noChangeArrowheads="1"/>
            </p:cNvSpPr>
            <p:nvPr/>
          </p:nvSpPr>
          <p:spPr bwMode="auto">
            <a:xfrm>
              <a:off x="4476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204" name="Rectangle 292"/>
            <p:cNvSpPr>
              <a:spLocks noChangeArrowheads="1"/>
            </p:cNvSpPr>
            <p:nvPr/>
          </p:nvSpPr>
          <p:spPr bwMode="auto">
            <a:xfrm>
              <a:off x="4513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205" name="Oval 293"/>
            <p:cNvSpPr>
              <a:spLocks noChangeArrowheads="1"/>
            </p:cNvSpPr>
            <p:nvPr/>
          </p:nvSpPr>
          <p:spPr bwMode="auto">
            <a:xfrm>
              <a:off x="4572" y="3986"/>
              <a:ext cx="108" cy="10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206" name="Rectangle 294"/>
            <p:cNvSpPr>
              <a:spLocks noChangeArrowheads="1"/>
            </p:cNvSpPr>
            <p:nvPr/>
          </p:nvSpPr>
          <p:spPr bwMode="auto">
            <a:xfrm>
              <a:off x="4609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207" name="Oval 295"/>
            <p:cNvSpPr>
              <a:spLocks noChangeArrowheads="1"/>
            </p:cNvSpPr>
            <p:nvPr/>
          </p:nvSpPr>
          <p:spPr bwMode="auto">
            <a:xfrm>
              <a:off x="4668" y="3986"/>
              <a:ext cx="108" cy="10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7208" name="Rectangle 296"/>
            <p:cNvSpPr>
              <a:spLocks noChangeArrowheads="1"/>
            </p:cNvSpPr>
            <p:nvPr/>
          </p:nvSpPr>
          <p:spPr bwMode="auto">
            <a:xfrm>
              <a:off x="4705" y="3898"/>
              <a:ext cx="34" cy="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67209" name="Group 297"/>
          <p:cNvGrpSpPr>
            <a:grpSpLocks/>
          </p:cNvGrpSpPr>
          <p:nvPr/>
        </p:nvGrpSpPr>
        <p:grpSpPr bwMode="auto">
          <a:xfrm>
            <a:off x="5130801" y="1311275"/>
            <a:ext cx="1576512" cy="411163"/>
            <a:chOff x="3354" y="922"/>
            <a:chExt cx="921" cy="259"/>
          </a:xfrm>
        </p:grpSpPr>
        <p:grpSp>
          <p:nvGrpSpPr>
            <p:cNvPr id="167210" name="Group 298"/>
            <p:cNvGrpSpPr>
              <a:grpSpLocks/>
            </p:cNvGrpSpPr>
            <p:nvPr/>
          </p:nvGrpSpPr>
          <p:grpSpPr bwMode="auto">
            <a:xfrm>
              <a:off x="3354" y="922"/>
              <a:ext cx="108" cy="196"/>
              <a:chOff x="3354" y="922"/>
              <a:chExt cx="108" cy="196"/>
            </a:xfrm>
          </p:grpSpPr>
          <p:sp>
            <p:nvSpPr>
              <p:cNvPr id="167211" name="Oval 299"/>
              <p:cNvSpPr>
                <a:spLocks noChangeArrowheads="1"/>
              </p:cNvSpPr>
              <p:nvPr/>
            </p:nvSpPr>
            <p:spPr bwMode="auto">
              <a:xfrm>
                <a:off x="3354" y="1010"/>
                <a:ext cx="108" cy="108"/>
              </a:xfrm>
              <a:prstGeom prst="ellipse">
                <a:avLst/>
              </a:prstGeom>
              <a:solidFill>
                <a:srgbClr val="00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7212" name="Rectangle 300"/>
              <p:cNvSpPr>
                <a:spLocks noChangeArrowheads="1"/>
              </p:cNvSpPr>
              <p:nvPr/>
            </p:nvSpPr>
            <p:spPr bwMode="auto">
              <a:xfrm>
                <a:off x="3391" y="922"/>
                <a:ext cx="34" cy="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67213" name="Text Box 301"/>
            <p:cNvSpPr txBox="1">
              <a:spLocks noChangeArrowheads="1"/>
            </p:cNvSpPr>
            <p:nvPr/>
          </p:nvSpPr>
          <p:spPr bwMode="auto">
            <a:xfrm>
              <a:off x="3435" y="948"/>
              <a:ext cx="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k-SK" sz="1800" dirty="0" smtClean="0">
                  <a:latin typeface="Arial Narrow" pitchFamily="34" charset="0"/>
                </a:rPr>
                <a:t>Rutinní</a:t>
              </a:r>
              <a:r>
                <a:rPr lang="en-GB" sz="1800" dirty="0" smtClean="0">
                  <a:latin typeface="Arial Narrow" pitchFamily="34" charset="0"/>
                </a:rPr>
                <a:t> </a:t>
              </a:r>
              <a:r>
                <a:rPr lang="en-GB" sz="1800" dirty="0" err="1" smtClean="0">
                  <a:latin typeface="Arial Narrow" pitchFamily="34" charset="0"/>
                </a:rPr>
                <a:t>vzor</a:t>
              </a:r>
              <a:r>
                <a:rPr lang="cs-CZ" sz="1800" dirty="0" smtClean="0">
                  <a:latin typeface="Arial Narrow" pitchFamily="34" charset="0"/>
                </a:rPr>
                <a:t>ek</a:t>
              </a:r>
              <a:endParaRPr lang="en-GB" sz="1800" dirty="0">
                <a:latin typeface="Arial Narrow" pitchFamily="34" charset="0"/>
              </a:endParaRPr>
            </a:p>
          </p:txBody>
        </p:sp>
      </p:grpSp>
      <p:grpSp>
        <p:nvGrpSpPr>
          <p:cNvPr id="167214" name="Group 302"/>
          <p:cNvGrpSpPr>
            <a:grpSpLocks/>
          </p:cNvGrpSpPr>
          <p:nvPr/>
        </p:nvGrpSpPr>
        <p:grpSpPr bwMode="auto">
          <a:xfrm>
            <a:off x="7029446" y="1311275"/>
            <a:ext cx="1694236" cy="411163"/>
            <a:chOff x="4458" y="1090"/>
            <a:chExt cx="988" cy="259"/>
          </a:xfrm>
        </p:grpSpPr>
        <p:grpSp>
          <p:nvGrpSpPr>
            <p:cNvPr id="167215" name="Group 303"/>
            <p:cNvGrpSpPr>
              <a:grpSpLocks/>
            </p:cNvGrpSpPr>
            <p:nvPr/>
          </p:nvGrpSpPr>
          <p:grpSpPr bwMode="auto">
            <a:xfrm>
              <a:off x="4458" y="1090"/>
              <a:ext cx="108" cy="196"/>
              <a:chOff x="5466" y="1726"/>
              <a:chExt cx="108" cy="196"/>
            </a:xfrm>
          </p:grpSpPr>
          <p:sp>
            <p:nvSpPr>
              <p:cNvPr id="167216" name="Oval 304"/>
              <p:cNvSpPr>
                <a:spLocks noChangeArrowheads="1"/>
              </p:cNvSpPr>
              <p:nvPr/>
            </p:nvSpPr>
            <p:spPr bwMode="auto">
              <a:xfrm>
                <a:off x="5466" y="1814"/>
                <a:ext cx="108" cy="10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7217" name="Rectangle 305"/>
              <p:cNvSpPr>
                <a:spLocks noChangeArrowheads="1"/>
              </p:cNvSpPr>
              <p:nvPr/>
            </p:nvSpPr>
            <p:spPr bwMode="auto">
              <a:xfrm>
                <a:off x="5503" y="1726"/>
                <a:ext cx="34" cy="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67218" name="Text Box 306"/>
            <p:cNvSpPr txBox="1">
              <a:spLocks noChangeArrowheads="1"/>
            </p:cNvSpPr>
            <p:nvPr/>
          </p:nvSpPr>
          <p:spPr bwMode="auto">
            <a:xfrm>
              <a:off x="4539" y="1116"/>
              <a:ext cx="90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800" dirty="0" err="1" smtClean="0">
                  <a:latin typeface="Arial Narrow" pitchFamily="34" charset="0"/>
                </a:rPr>
                <a:t>Kontroln</a:t>
              </a:r>
              <a:r>
                <a:rPr lang="cs-CZ" sz="1800" dirty="0" smtClean="0">
                  <a:latin typeface="Arial Narrow" pitchFamily="34" charset="0"/>
                </a:rPr>
                <a:t>í</a:t>
              </a:r>
              <a:r>
                <a:rPr lang="en-GB" sz="1800" dirty="0" smtClean="0">
                  <a:latin typeface="Arial Narrow" pitchFamily="34" charset="0"/>
                </a:rPr>
                <a:t> </a:t>
              </a:r>
              <a:r>
                <a:rPr lang="en-GB" sz="1800" dirty="0" err="1" smtClean="0">
                  <a:latin typeface="Arial Narrow" pitchFamily="34" charset="0"/>
                </a:rPr>
                <a:t>vzor</a:t>
              </a:r>
              <a:r>
                <a:rPr lang="cs-CZ" sz="1800" dirty="0" smtClean="0">
                  <a:latin typeface="Arial Narrow" pitchFamily="34" charset="0"/>
                </a:rPr>
                <a:t>ek</a:t>
              </a:r>
              <a:endParaRPr lang="en-GB" sz="1800" dirty="0">
                <a:latin typeface="Arial Narrow" pitchFamily="34" charset="0"/>
              </a:endParaRPr>
            </a:p>
          </p:txBody>
        </p:sp>
      </p:grpSp>
      <p:sp>
        <p:nvSpPr>
          <p:cNvPr id="167219" name="Text Box 307" descr="Parchment"/>
          <p:cNvSpPr txBox="1">
            <a:spLocks noChangeArrowheads="1"/>
          </p:cNvSpPr>
          <p:nvPr/>
        </p:nvSpPr>
        <p:spPr bwMode="auto">
          <a:xfrm>
            <a:off x="5143500" y="2041525"/>
            <a:ext cx="3454400" cy="3968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sk-SK" sz="2000" dirty="0">
                <a:solidFill>
                  <a:srgbClr val="0000FF"/>
                </a:solidFill>
                <a:latin typeface="Arial Narrow" pitchFamily="34" charset="0"/>
              </a:rPr>
              <a:t>Kontrola na </a:t>
            </a:r>
            <a:r>
              <a:rPr lang="sk-SK" sz="2000" dirty="0" smtClean="0">
                <a:solidFill>
                  <a:srgbClr val="0000FF"/>
                </a:solidFill>
                <a:latin typeface="Arial Narrow" pitchFamily="34" charset="0"/>
              </a:rPr>
              <a:t>základě průměru</a:t>
            </a:r>
            <a:endParaRPr lang="en-GB" sz="2000" dirty="0">
              <a:latin typeface="Arial Narrow" pitchFamily="34" charset="0"/>
            </a:endParaRPr>
          </a:p>
        </p:txBody>
      </p:sp>
      <p:sp>
        <p:nvSpPr>
          <p:cNvPr id="167220" name="Text Box 308" descr="Parchment"/>
          <p:cNvSpPr txBox="1">
            <a:spLocks noChangeArrowheads="1"/>
          </p:cNvSpPr>
          <p:nvPr/>
        </p:nvSpPr>
        <p:spPr bwMode="auto">
          <a:xfrm>
            <a:off x="5143500" y="4564063"/>
            <a:ext cx="2752725" cy="3968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sk-SK" sz="2000" dirty="0" smtClean="0">
                <a:solidFill>
                  <a:srgbClr val="0000FF"/>
                </a:solidFill>
                <a:latin typeface="Arial Narrow" pitchFamily="34" charset="0"/>
              </a:rPr>
              <a:t>Individuální </a:t>
            </a:r>
            <a:r>
              <a:rPr lang="sk-SK" sz="2000" dirty="0">
                <a:solidFill>
                  <a:srgbClr val="0000FF"/>
                </a:solidFill>
                <a:latin typeface="Arial Narrow" pitchFamily="34" charset="0"/>
              </a:rPr>
              <a:t>kontrola</a:t>
            </a:r>
            <a:endParaRPr lang="en-GB" sz="2000" dirty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67221" name="AutoShape 309" descr="Parchment"/>
          <p:cNvSpPr>
            <a:spLocks noChangeArrowheads="1"/>
          </p:cNvSpPr>
          <p:nvPr/>
        </p:nvSpPr>
        <p:spPr bwMode="auto">
          <a:xfrm>
            <a:off x="101600" y="2279650"/>
            <a:ext cx="4492625" cy="1987550"/>
          </a:xfrm>
          <a:prstGeom prst="bracketPair">
            <a:avLst>
              <a:gd name="adj" fmla="val 490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cs-CZ" sz="2000" dirty="0" smtClean="0">
                <a:latin typeface="Arial Narrow" pitchFamily="34" charset="0"/>
              </a:rPr>
              <a:t>Jestli</a:t>
            </a:r>
            <a:r>
              <a:rPr lang="sk-SK" sz="2000" dirty="0" smtClean="0">
                <a:latin typeface="Arial Narrow" pitchFamily="34" charset="0"/>
              </a:rPr>
              <a:t> </a:t>
            </a:r>
            <a:r>
              <a:rPr lang="sk-SK" sz="2000" dirty="0">
                <a:latin typeface="Arial Narrow" pitchFamily="34" charset="0"/>
              </a:rPr>
              <a:t>je systematicky použitý </a:t>
            </a:r>
            <a:r>
              <a:rPr lang="sk-SK" sz="2000" dirty="0" smtClean="0">
                <a:latin typeface="Arial Narrow" pitchFamily="34" charset="0"/>
              </a:rPr>
              <a:t>stejný </a:t>
            </a:r>
            <a:r>
              <a:rPr lang="sk-SK" sz="2000" dirty="0">
                <a:latin typeface="Arial Narrow" pitchFamily="34" charset="0"/>
              </a:rPr>
              <a:t>počet  (</a:t>
            </a:r>
            <a:r>
              <a:rPr lang="sk-SK" sz="2000" dirty="0" smtClean="0">
                <a:solidFill>
                  <a:srgbClr val="FF3300"/>
                </a:solidFill>
                <a:latin typeface="Arial Narrow" pitchFamily="34" charset="0"/>
              </a:rPr>
              <a:t>několik</a:t>
            </a:r>
            <a:r>
              <a:rPr lang="sk-SK" sz="2000" dirty="0" smtClean="0">
                <a:latin typeface="Arial Narrow" pitchFamily="34" charset="0"/>
              </a:rPr>
              <a:t>) </a:t>
            </a:r>
            <a:r>
              <a:rPr lang="sk-SK" sz="2000" dirty="0" smtClean="0">
                <a:solidFill>
                  <a:srgbClr val="FF3300"/>
                </a:solidFill>
                <a:latin typeface="Arial Narrow" pitchFamily="34" charset="0"/>
              </a:rPr>
              <a:t>kontrolních</a:t>
            </a:r>
            <a:r>
              <a:rPr lang="sk-SK" sz="2000" dirty="0" smtClean="0">
                <a:latin typeface="Arial Narrow" pitchFamily="34" charset="0"/>
              </a:rPr>
              <a:t> </a:t>
            </a:r>
            <a:r>
              <a:rPr lang="sk-SK" sz="2000" dirty="0" smtClean="0">
                <a:solidFill>
                  <a:srgbClr val="FF3300"/>
                </a:solidFill>
                <a:latin typeface="Arial Narrow" pitchFamily="34" charset="0"/>
              </a:rPr>
              <a:t>vzorků</a:t>
            </a:r>
            <a:r>
              <a:rPr lang="sk-SK" sz="2000" dirty="0" smtClean="0">
                <a:latin typeface="Arial Narrow" pitchFamily="34" charset="0"/>
              </a:rPr>
              <a:t> </a:t>
            </a:r>
            <a:r>
              <a:rPr lang="sk-SK" sz="2000" dirty="0" smtClean="0">
                <a:solidFill>
                  <a:srgbClr val="FF3300"/>
                </a:solidFill>
                <a:latin typeface="Arial Narrow" pitchFamily="34" charset="0"/>
              </a:rPr>
              <a:t>pro </a:t>
            </a:r>
            <a:r>
              <a:rPr lang="sk-SK" sz="2000" dirty="0">
                <a:solidFill>
                  <a:srgbClr val="FF3300"/>
                </a:solidFill>
                <a:latin typeface="Arial Narrow" pitchFamily="34" charset="0"/>
              </a:rPr>
              <a:t>skupinu</a:t>
            </a:r>
            <a:r>
              <a:rPr lang="sk-SK" sz="2000" dirty="0">
                <a:latin typeface="Arial Narrow" pitchFamily="34" charset="0"/>
              </a:rPr>
              <a:t> </a:t>
            </a:r>
            <a:r>
              <a:rPr lang="sk-SK" sz="2000" dirty="0" smtClean="0">
                <a:latin typeface="Arial Narrow" pitchFamily="34" charset="0"/>
              </a:rPr>
              <a:t>(nebo </a:t>
            </a:r>
            <a:r>
              <a:rPr lang="sk-SK" sz="2000" dirty="0">
                <a:latin typeface="Arial Narrow" pitchFamily="34" charset="0"/>
              </a:rPr>
              <a:t>za </a:t>
            </a:r>
            <a:r>
              <a:rPr lang="sk-SK" sz="2000" dirty="0" smtClean="0">
                <a:latin typeface="Arial Narrow" pitchFamily="34" charset="0"/>
              </a:rPr>
              <a:t>den) </a:t>
            </a:r>
            <a:r>
              <a:rPr lang="sk-SK" sz="2000" dirty="0">
                <a:solidFill>
                  <a:srgbClr val="FF3300"/>
                </a:solidFill>
                <a:latin typeface="Arial Narrow" pitchFamily="34" charset="0"/>
              </a:rPr>
              <a:t>analýz</a:t>
            </a:r>
            <a:r>
              <a:rPr lang="sk-SK" sz="2000" dirty="0">
                <a:latin typeface="Arial Narrow" pitchFamily="34" charset="0"/>
              </a:rPr>
              <a:t>, </a:t>
            </a:r>
            <a:r>
              <a:rPr lang="sk-SK" sz="2000" dirty="0" smtClean="0">
                <a:latin typeface="Arial Narrow" pitchFamily="34" charset="0"/>
              </a:rPr>
              <a:t>pak </a:t>
            </a:r>
            <a:r>
              <a:rPr lang="sk-SK" sz="2000" dirty="0">
                <a:latin typeface="Arial Narrow" pitchFamily="34" charset="0"/>
              </a:rPr>
              <a:t>je na </a:t>
            </a:r>
            <a:r>
              <a:rPr lang="sk-SK" sz="2000" dirty="0" smtClean="0">
                <a:latin typeface="Arial Narrow" pitchFamily="34" charset="0"/>
              </a:rPr>
              <a:t>místě zvažovat průměrný kontrolní vzorek </a:t>
            </a:r>
            <a:r>
              <a:rPr lang="sk-SK" sz="2000" dirty="0">
                <a:latin typeface="Arial Narrow" pitchFamily="34" charset="0"/>
              </a:rPr>
              <a:t>a </a:t>
            </a:r>
            <a:r>
              <a:rPr lang="sk-SK" sz="2000" dirty="0" smtClean="0">
                <a:latin typeface="Arial Narrow" pitchFamily="34" charset="0"/>
              </a:rPr>
              <a:t>regulovat </a:t>
            </a:r>
            <a:r>
              <a:rPr lang="sk-SK" sz="2000" dirty="0">
                <a:latin typeface="Arial Narrow" pitchFamily="34" charset="0"/>
              </a:rPr>
              <a:t>tento </a:t>
            </a:r>
            <a:r>
              <a:rPr lang="sk-SK" sz="2000" dirty="0" smtClean="0">
                <a:latin typeface="Arial Narrow" pitchFamily="34" charset="0"/>
              </a:rPr>
              <a:t>průměr pomocí  </a:t>
            </a:r>
            <a:r>
              <a:rPr lang="sk-SK" sz="2000" dirty="0">
                <a:latin typeface="Arial Narrow" pitchFamily="34" charset="0"/>
              </a:rPr>
              <a:t/>
            </a:r>
            <a:br>
              <a:rPr lang="sk-SK" sz="2000" dirty="0">
                <a:latin typeface="Arial Narrow" pitchFamily="34" charset="0"/>
              </a:rPr>
            </a:br>
            <a:r>
              <a:rPr lang="sk-SK" sz="2000" dirty="0" smtClean="0">
                <a:solidFill>
                  <a:srgbClr val="0000FF"/>
                </a:solidFill>
                <a:latin typeface="Arial Narrow" pitchFamily="34" charset="0"/>
              </a:rPr>
              <a:t>regulačního </a:t>
            </a:r>
            <a:r>
              <a:rPr lang="sk-SK" sz="2000" dirty="0">
                <a:solidFill>
                  <a:srgbClr val="0000FF"/>
                </a:solidFill>
                <a:latin typeface="Arial Narrow" pitchFamily="34" charset="0"/>
              </a:rPr>
              <a:t>diagramu </a:t>
            </a:r>
            <a:r>
              <a:rPr lang="sk-SK" sz="2000" dirty="0" smtClean="0">
                <a:solidFill>
                  <a:srgbClr val="0000FF"/>
                </a:solidFill>
                <a:latin typeface="Arial Narrow" pitchFamily="34" charset="0"/>
              </a:rPr>
              <a:t>pro průměr</a:t>
            </a:r>
            <a:endParaRPr lang="en-GB" sz="2000" dirty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67222" name="AutoShape 310" descr="Parchment"/>
          <p:cNvSpPr>
            <a:spLocks noChangeArrowheads="1"/>
          </p:cNvSpPr>
          <p:nvPr/>
        </p:nvSpPr>
        <p:spPr bwMode="auto">
          <a:xfrm>
            <a:off x="85725" y="4512588"/>
            <a:ext cx="4533900" cy="1995249"/>
          </a:xfrm>
          <a:prstGeom prst="bracketPair">
            <a:avLst>
              <a:gd name="adj" fmla="val 490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cs-CZ" sz="2000" dirty="0" smtClean="0">
                <a:latin typeface="Arial Narrow" pitchFamily="34" charset="0"/>
              </a:rPr>
              <a:t>Jestli </a:t>
            </a:r>
            <a:r>
              <a:rPr lang="sk-SK" sz="2000" dirty="0" smtClean="0">
                <a:latin typeface="Arial Narrow" pitchFamily="34" charset="0"/>
              </a:rPr>
              <a:t>je použitý jenom </a:t>
            </a:r>
            <a:r>
              <a:rPr lang="sk-SK" sz="2000" dirty="0" smtClean="0">
                <a:solidFill>
                  <a:srgbClr val="FF3300"/>
                </a:solidFill>
                <a:latin typeface="Arial Narrow" pitchFamily="34" charset="0"/>
              </a:rPr>
              <a:t>jeden kontrolní vzorek</a:t>
            </a:r>
            <a:r>
              <a:rPr lang="sk-SK" sz="2000" dirty="0" smtClean="0">
                <a:latin typeface="Arial Narrow" pitchFamily="34" charset="0"/>
              </a:rPr>
              <a:t> (nebo </a:t>
            </a:r>
            <a:r>
              <a:rPr lang="sk-SK" sz="2000" dirty="0" smtClean="0">
                <a:solidFill>
                  <a:srgbClr val="FF3300"/>
                </a:solidFill>
                <a:latin typeface="Arial Narrow" pitchFamily="34" charset="0"/>
              </a:rPr>
              <a:t>několik</a:t>
            </a:r>
            <a:r>
              <a:rPr lang="sk-SK" sz="2000" dirty="0" smtClean="0">
                <a:latin typeface="Arial Narrow" pitchFamily="34" charset="0"/>
              </a:rPr>
              <a:t>, </a:t>
            </a:r>
            <a:r>
              <a:rPr lang="sk-SK" sz="2000" dirty="0">
                <a:latin typeface="Arial Narrow" pitchFamily="34" charset="0"/>
              </a:rPr>
              <a:t>ale </a:t>
            </a:r>
            <a:r>
              <a:rPr lang="sk-SK" sz="2000" dirty="0">
                <a:solidFill>
                  <a:srgbClr val="FF3300"/>
                </a:solidFill>
                <a:latin typeface="Arial Narrow" pitchFamily="34" charset="0"/>
              </a:rPr>
              <a:t>počet </a:t>
            </a:r>
            <a:r>
              <a:rPr lang="sk-SK" sz="2000" dirty="0" smtClean="0">
                <a:solidFill>
                  <a:srgbClr val="FF3300"/>
                </a:solidFill>
                <a:latin typeface="Arial Narrow" pitchFamily="34" charset="0"/>
              </a:rPr>
              <a:t>se mění</a:t>
            </a:r>
            <a:r>
              <a:rPr lang="sk-SK" sz="2000" dirty="0" smtClean="0">
                <a:latin typeface="Arial Narrow" pitchFamily="34" charset="0"/>
              </a:rPr>
              <a:t> </a:t>
            </a:r>
            <a:r>
              <a:rPr lang="sk-SK" sz="2000" dirty="0">
                <a:latin typeface="Arial Narrow" pitchFamily="34" charset="0"/>
              </a:rPr>
              <a:t>od série </a:t>
            </a:r>
            <a:r>
              <a:rPr lang="sk-SK" sz="2000" dirty="0" smtClean="0">
                <a:latin typeface="Arial Narrow" pitchFamily="34" charset="0"/>
              </a:rPr>
              <a:t>k </a:t>
            </a:r>
            <a:r>
              <a:rPr lang="sk-SK" sz="2000" dirty="0">
                <a:latin typeface="Arial Narrow" pitchFamily="34" charset="0"/>
              </a:rPr>
              <a:t>sérii, </a:t>
            </a:r>
            <a:r>
              <a:rPr lang="sk-SK" sz="2000" dirty="0" smtClean="0">
                <a:latin typeface="Arial Narrow" pitchFamily="34" charset="0"/>
              </a:rPr>
              <a:t>nebo ze dne </a:t>
            </a:r>
            <a:r>
              <a:rPr lang="sk-SK" sz="2000" dirty="0">
                <a:latin typeface="Arial Narrow" pitchFamily="34" charset="0"/>
              </a:rPr>
              <a:t>na </a:t>
            </a:r>
            <a:r>
              <a:rPr lang="sk-SK" sz="2000" dirty="0" smtClean="0">
                <a:latin typeface="Arial Narrow" pitchFamily="34" charset="0"/>
              </a:rPr>
              <a:t>den), pak </a:t>
            </a:r>
            <a:r>
              <a:rPr lang="sk-SK" sz="2000" dirty="0">
                <a:latin typeface="Arial Narrow" pitchFamily="34" charset="0"/>
              </a:rPr>
              <a:t>je na </a:t>
            </a:r>
            <a:r>
              <a:rPr lang="sk-SK" sz="2000" dirty="0" smtClean="0">
                <a:latin typeface="Arial Narrow" pitchFamily="34" charset="0"/>
              </a:rPr>
              <a:t>místě zvažovat každý kontrolní vzorek samostatně. </a:t>
            </a:r>
            <a:r>
              <a:rPr lang="sk-SK" sz="2000" dirty="0">
                <a:latin typeface="Arial Narrow" pitchFamily="34" charset="0"/>
              </a:rPr>
              <a:t>V tomto </a:t>
            </a:r>
            <a:r>
              <a:rPr lang="sk-SK" sz="2000" dirty="0" smtClean="0">
                <a:latin typeface="Arial Narrow" pitchFamily="34" charset="0"/>
              </a:rPr>
              <a:t>případě </a:t>
            </a:r>
            <a:r>
              <a:rPr lang="sk-SK" sz="2000" dirty="0">
                <a:latin typeface="Arial Narrow" pitchFamily="34" charset="0"/>
              </a:rPr>
              <a:t>by </a:t>
            </a:r>
            <a:r>
              <a:rPr lang="sk-SK" sz="2000" dirty="0" smtClean="0">
                <a:latin typeface="Arial Narrow" pitchFamily="34" charset="0"/>
              </a:rPr>
              <a:t>měl být </a:t>
            </a:r>
            <a:r>
              <a:rPr lang="sk-SK" sz="2000" dirty="0">
                <a:latin typeface="Arial Narrow" pitchFamily="34" charset="0"/>
              </a:rPr>
              <a:t>použitý </a:t>
            </a:r>
            <a:r>
              <a:rPr lang="sk-SK" sz="2000" dirty="0" smtClean="0">
                <a:solidFill>
                  <a:srgbClr val="0000FF"/>
                </a:solidFill>
                <a:latin typeface="Arial Narrow" pitchFamily="34" charset="0"/>
              </a:rPr>
              <a:t>regulační </a:t>
            </a:r>
            <a:r>
              <a:rPr lang="sk-SK" sz="2000" dirty="0">
                <a:solidFill>
                  <a:srgbClr val="0000FF"/>
                </a:solidFill>
                <a:latin typeface="Arial Narrow" pitchFamily="34" charset="0"/>
              </a:rPr>
              <a:t>diagram </a:t>
            </a:r>
            <a:r>
              <a:rPr lang="sk-SK" sz="2000" dirty="0" smtClean="0">
                <a:solidFill>
                  <a:srgbClr val="0000FF"/>
                </a:solidFill>
                <a:latin typeface="Arial Narrow" pitchFamily="34" charset="0"/>
              </a:rPr>
              <a:t>individuálních hodnot</a:t>
            </a:r>
            <a:endParaRPr lang="sk-SK" sz="2000" dirty="0">
              <a:latin typeface="Arial Narrow" pitchFamily="34" charset="0"/>
            </a:endParaRPr>
          </a:p>
        </p:txBody>
      </p:sp>
      <p:cxnSp>
        <p:nvCxnSpPr>
          <p:cNvPr id="167223" name="AutoShape 311"/>
          <p:cNvCxnSpPr>
            <a:cxnSpLocks noChangeShapeType="1"/>
            <a:stCxn id="167221" idx="3"/>
            <a:endCxn id="167219" idx="1"/>
          </p:cNvCxnSpPr>
          <p:nvPr/>
        </p:nvCxnSpPr>
        <p:spPr bwMode="auto">
          <a:xfrm flipV="1">
            <a:off x="4594225" y="2239963"/>
            <a:ext cx="549275" cy="1033462"/>
          </a:xfrm>
          <a:prstGeom prst="straightConnector1">
            <a:avLst/>
          </a:prstGeom>
          <a:noFill/>
          <a:ln w="28575" cap="rnd">
            <a:solidFill>
              <a:srgbClr val="FF3300"/>
            </a:solidFill>
            <a:prstDash val="sysDot"/>
            <a:round/>
            <a:headEnd/>
            <a:tailEnd type="triangle" w="med" len="med"/>
          </a:ln>
          <a:effectLst/>
        </p:spPr>
      </p:cxnSp>
      <p:cxnSp>
        <p:nvCxnSpPr>
          <p:cNvPr id="167224" name="AutoShape 312"/>
          <p:cNvCxnSpPr>
            <a:cxnSpLocks noChangeShapeType="1"/>
            <a:stCxn id="167222" idx="3"/>
            <a:endCxn id="167220" idx="1"/>
          </p:cNvCxnSpPr>
          <p:nvPr/>
        </p:nvCxnSpPr>
        <p:spPr bwMode="auto">
          <a:xfrm flipV="1">
            <a:off x="4619625" y="4762501"/>
            <a:ext cx="523875" cy="747712"/>
          </a:xfrm>
          <a:prstGeom prst="straightConnector1">
            <a:avLst/>
          </a:prstGeom>
          <a:noFill/>
          <a:ln w="28575" cap="rnd">
            <a:solidFill>
              <a:srgbClr val="FF3300"/>
            </a:solidFill>
            <a:prstDash val="sysDot"/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7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6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7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6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6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6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utoUpdateAnimBg="0"/>
      <p:bldP spid="166916" grpId="0" build="p" autoUpdateAnimBg="0" advAuto="0"/>
      <p:bldP spid="167219" grpId="0" animBg="1" autoUpdateAnimBg="0"/>
      <p:bldP spid="167220" grpId="0" animBg="1" autoUpdateAnimBg="0"/>
      <p:bldP spid="167221" grpId="0" animBg="1" autoUpdateAnimBg="0"/>
      <p:bldP spid="16722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161925" y="533400"/>
            <a:ext cx="82137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sk-SK" sz="2800" dirty="0" smtClean="0">
                <a:solidFill>
                  <a:schemeClr val="tx2"/>
                </a:solidFill>
              </a:rPr>
              <a:t>Regulační </a:t>
            </a:r>
            <a:r>
              <a:rPr lang="sk-SK" sz="2800" dirty="0">
                <a:solidFill>
                  <a:schemeClr val="tx2"/>
                </a:solidFill>
              </a:rPr>
              <a:t>diagramy </a:t>
            </a:r>
            <a:r>
              <a:rPr lang="sk-SK" sz="2800" dirty="0" smtClean="0">
                <a:solidFill>
                  <a:schemeClr val="tx2"/>
                </a:solidFill>
              </a:rPr>
              <a:t>individuálních hodnot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71011" name="Rectangle 3" descr="Parchment"/>
          <p:cNvSpPr>
            <a:spLocks noChangeArrowheads="1"/>
          </p:cNvSpPr>
          <p:nvPr/>
        </p:nvSpPr>
        <p:spPr bwMode="auto">
          <a:xfrm>
            <a:off x="190500" y="1200150"/>
            <a:ext cx="4383088" cy="528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k-SK" sz="2000" dirty="0">
                <a:latin typeface="Arial Narrow" pitchFamily="34" charset="0"/>
              </a:rPr>
              <a:t>Regulačné diagramy </a:t>
            </a:r>
            <a:r>
              <a:rPr lang="sk-SK" sz="2000" dirty="0" smtClean="0">
                <a:latin typeface="Arial Narrow" pitchFamily="34" charset="0"/>
              </a:rPr>
              <a:t>individuálních hodnot</a:t>
            </a:r>
            <a:r>
              <a:rPr lang="en-GB" sz="2000" b="1" dirty="0" smtClean="0">
                <a:latin typeface="Arial Narrow" pitchFamily="34" charset="0"/>
              </a:rPr>
              <a:t> </a:t>
            </a:r>
            <a:r>
              <a:rPr lang="en-GB" sz="2000" dirty="0" err="1" smtClean="0">
                <a:latin typeface="Arial Narrow" pitchFamily="34" charset="0"/>
              </a:rPr>
              <a:t>získ</a:t>
            </a:r>
            <a:r>
              <a:rPr lang="cs-CZ" sz="2000" dirty="0" smtClean="0">
                <a:latin typeface="Arial Narrow" pitchFamily="34" charset="0"/>
              </a:rPr>
              <a:t>á</a:t>
            </a:r>
            <a:r>
              <a:rPr lang="en-GB" sz="2000" dirty="0" smtClean="0">
                <a:latin typeface="Arial Narrow" pitchFamily="34" charset="0"/>
              </a:rPr>
              <a:t>me </a:t>
            </a:r>
            <a:r>
              <a:rPr lang="en-GB" sz="2000" dirty="0" err="1">
                <a:latin typeface="Arial Narrow" pitchFamily="34" charset="0"/>
              </a:rPr>
              <a:t>zakreslením</a:t>
            </a:r>
            <a:r>
              <a:rPr lang="en-GB" sz="2000" dirty="0"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Arial Narrow" pitchFamily="34" charset="0"/>
              </a:rPr>
              <a:t>hodn</a:t>
            </a:r>
            <a:r>
              <a:rPr lang="cs-CZ" sz="2000" dirty="0" smtClean="0">
                <a:solidFill>
                  <a:srgbClr val="FF0000"/>
                </a:solidFill>
                <a:latin typeface="Arial Narrow" pitchFamily="34" charset="0"/>
              </a:rPr>
              <a:t>o</a:t>
            </a:r>
            <a:r>
              <a:rPr lang="en-GB" sz="2000" dirty="0" smtClean="0">
                <a:solidFill>
                  <a:srgbClr val="FF0000"/>
                </a:solidFill>
                <a:latin typeface="Arial Narrow" pitchFamily="34" charset="0"/>
              </a:rPr>
              <a:t>t </a:t>
            </a:r>
            <a:r>
              <a:rPr lang="sk-SK" sz="2000" dirty="0" smtClean="0">
                <a:solidFill>
                  <a:srgbClr val="FF0000"/>
                </a:solidFill>
                <a:latin typeface="Arial Narrow" pitchFamily="34" charset="0"/>
              </a:rPr>
              <a:t>kontrolních </a:t>
            </a:r>
            <a:r>
              <a:rPr lang="en-GB" sz="2000" dirty="0" err="1" smtClean="0">
                <a:solidFill>
                  <a:srgbClr val="FF0000"/>
                </a:solidFill>
                <a:latin typeface="Arial Narrow" pitchFamily="34" charset="0"/>
              </a:rPr>
              <a:t>vzor</a:t>
            </a:r>
            <a:r>
              <a:rPr lang="cs-CZ" sz="2000" dirty="0" smtClean="0">
                <a:solidFill>
                  <a:srgbClr val="FF0000"/>
                </a:solidFill>
                <a:latin typeface="Arial Narrow" pitchFamily="34" charset="0"/>
              </a:rPr>
              <a:t>ků</a:t>
            </a:r>
            <a:r>
              <a:rPr lang="en-GB" sz="20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GB" sz="2000" dirty="0">
                <a:latin typeface="Arial Narrow" pitchFamily="34" charset="0"/>
              </a:rPr>
              <a:t>(QC) v </a:t>
            </a:r>
            <a:r>
              <a:rPr lang="en-GB" sz="2000" dirty="0" err="1" smtClean="0">
                <a:latin typeface="Arial Narrow" pitchFamily="34" charset="0"/>
              </a:rPr>
              <a:t>po</a:t>
            </a:r>
            <a:r>
              <a:rPr lang="cs-CZ" sz="2000" dirty="0" smtClean="0">
                <a:latin typeface="Arial Narrow" pitchFamily="34" charset="0"/>
              </a:rPr>
              <a:t>ř</a:t>
            </a:r>
            <a:r>
              <a:rPr lang="en-GB" sz="2000" dirty="0" err="1" smtClean="0">
                <a:latin typeface="Arial Narrow" pitchFamily="34" charset="0"/>
              </a:rPr>
              <a:t>adí</a:t>
            </a:r>
            <a:r>
              <a:rPr lang="sk-SK" sz="2000" dirty="0">
                <a:latin typeface="Arial Narrow" pitchFamily="34" charset="0"/>
              </a:rPr>
              <a:t>,</a:t>
            </a:r>
            <a:r>
              <a:rPr lang="en-GB" sz="2000" dirty="0">
                <a:latin typeface="Arial Narrow" pitchFamily="34" charset="0"/>
              </a:rPr>
              <a:t> v </a:t>
            </a:r>
            <a:r>
              <a:rPr lang="cs-CZ" sz="2000" dirty="0" smtClean="0">
                <a:latin typeface="Arial Narrow" pitchFamily="34" charset="0"/>
              </a:rPr>
              <a:t>ja</a:t>
            </a:r>
            <a:r>
              <a:rPr lang="en-GB" sz="2000" dirty="0" smtClean="0">
                <a:latin typeface="Arial Narrow" pitchFamily="34" charset="0"/>
              </a:rPr>
              <a:t>k</a:t>
            </a:r>
            <a:r>
              <a:rPr lang="cs-CZ" sz="2000" dirty="0" smtClean="0">
                <a:latin typeface="Arial Narrow" pitchFamily="34" charset="0"/>
              </a:rPr>
              <a:t>é</a:t>
            </a:r>
            <a:r>
              <a:rPr lang="en-GB" sz="2000" dirty="0" smtClean="0">
                <a:latin typeface="Arial Narrow" pitchFamily="34" charset="0"/>
              </a:rPr>
              <a:t>m </a:t>
            </a:r>
            <a:r>
              <a:rPr lang="cs-CZ" sz="2000" dirty="0" smtClean="0">
                <a:latin typeface="Arial Narrow" pitchFamily="34" charset="0"/>
              </a:rPr>
              <a:t>jsou</a:t>
            </a:r>
            <a:r>
              <a:rPr lang="en-GB" sz="2000" dirty="0" smtClean="0">
                <a:latin typeface="Arial Narrow" pitchFamily="34" charset="0"/>
              </a:rPr>
              <a:t> </a:t>
            </a:r>
            <a:r>
              <a:rPr lang="en-GB" sz="2000" dirty="0" err="1" smtClean="0">
                <a:latin typeface="Arial Narrow" pitchFamily="34" charset="0"/>
              </a:rPr>
              <a:t>analyzov</a:t>
            </a:r>
            <a:r>
              <a:rPr lang="cs-CZ" sz="2000" dirty="0" smtClean="0">
                <a:latin typeface="Arial Narrow" pitchFamily="34" charset="0"/>
              </a:rPr>
              <a:t>ány</a:t>
            </a:r>
            <a:endParaRPr lang="en-GB" sz="2000" dirty="0">
              <a:latin typeface="Arial Narrow" pitchFamily="34" charset="0"/>
            </a:endParaRPr>
          </a:p>
        </p:txBody>
      </p:sp>
      <p:grpSp>
        <p:nvGrpSpPr>
          <p:cNvPr id="171012" name="Group 4"/>
          <p:cNvGrpSpPr>
            <a:grpSpLocks/>
          </p:cNvGrpSpPr>
          <p:nvPr/>
        </p:nvGrpSpPr>
        <p:grpSpPr bwMode="auto">
          <a:xfrm>
            <a:off x="5126039" y="1354138"/>
            <a:ext cx="3814763" cy="3905250"/>
            <a:chOff x="3577" y="853"/>
            <a:chExt cx="2403" cy="2460"/>
          </a:xfrm>
        </p:grpSpPr>
        <p:grpSp>
          <p:nvGrpSpPr>
            <p:cNvPr id="171013" name="Group 5"/>
            <p:cNvGrpSpPr>
              <a:grpSpLocks/>
            </p:cNvGrpSpPr>
            <p:nvPr/>
          </p:nvGrpSpPr>
          <p:grpSpPr bwMode="auto">
            <a:xfrm>
              <a:off x="3577" y="853"/>
              <a:ext cx="2398" cy="2194"/>
              <a:chOff x="3577" y="853"/>
              <a:chExt cx="2398" cy="2194"/>
            </a:xfrm>
          </p:grpSpPr>
          <p:grpSp>
            <p:nvGrpSpPr>
              <p:cNvPr id="171014" name="Group 6"/>
              <p:cNvGrpSpPr>
                <a:grpSpLocks/>
              </p:cNvGrpSpPr>
              <p:nvPr/>
            </p:nvGrpSpPr>
            <p:grpSpPr bwMode="auto">
              <a:xfrm>
                <a:off x="3577" y="853"/>
                <a:ext cx="2398" cy="2194"/>
                <a:chOff x="3577" y="853"/>
                <a:chExt cx="2398" cy="2194"/>
              </a:xfrm>
            </p:grpSpPr>
            <p:sp>
              <p:nvSpPr>
                <p:cNvPr id="171015" name="Rectangle 7" descr="Large grid"/>
                <p:cNvSpPr>
                  <a:spLocks noChangeArrowheads="1"/>
                </p:cNvSpPr>
                <p:nvPr/>
              </p:nvSpPr>
              <p:spPr bwMode="auto">
                <a:xfrm>
                  <a:off x="3577" y="853"/>
                  <a:ext cx="2398" cy="2194"/>
                </a:xfrm>
                <a:prstGeom prst="rect">
                  <a:avLst/>
                </a:prstGeom>
                <a:pattFill prst="lgGrid">
                  <a:fgClr>
                    <a:schemeClr val="accent1"/>
                  </a:fgClr>
                  <a:bgClr>
                    <a:srgbClr val="FFFFFF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171016" name="AutoShape 8"/>
                <p:cNvCxnSpPr>
                  <a:cxnSpLocks noChangeShapeType="1"/>
                  <a:stCxn id="171015" idx="1"/>
                  <a:endCxn id="171015" idx="3"/>
                </p:cNvCxnSpPr>
                <p:nvPr/>
              </p:nvCxnSpPr>
              <p:spPr bwMode="auto">
                <a:xfrm>
                  <a:off x="3577" y="1950"/>
                  <a:ext cx="2398" cy="0"/>
                </a:xfrm>
                <a:prstGeom prst="straightConnector1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171017" name="Line 9"/>
                <p:cNvSpPr>
                  <a:spLocks noChangeShapeType="1"/>
                </p:cNvSpPr>
                <p:nvPr/>
              </p:nvSpPr>
              <p:spPr bwMode="auto">
                <a:xfrm>
                  <a:off x="3577" y="1423"/>
                  <a:ext cx="2398" cy="1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1018" name="Line 10"/>
                <p:cNvSpPr>
                  <a:spLocks noChangeShapeType="1"/>
                </p:cNvSpPr>
                <p:nvPr/>
              </p:nvSpPr>
              <p:spPr bwMode="auto">
                <a:xfrm>
                  <a:off x="3577" y="2486"/>
                  <a:ext cx="2398" cy="1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1019" name="Line 11"/>
                <p:cNvSpPr>
                  <a:spLocks noChangeShapeType="1"/>
                </p:cNvSpPr>
                <p:nvPr/>
              </p:nvSpPr>
              <p:spPr bwMode="auto">
                <a:xfrm>
                  <a:off x="3577" y="2754"/>
                  <a:ext cx="2398" cy="1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1020" name="Line 12"/>
                <p:cNvSpPr>
                  <a:spLocks noChangeShapeType="1"/>
                </p:cNvSpPr>
                <p:nvPr/>
              </p:nvSpPr>
              <p:spPr bwMode="auto">
                <a:xfrm>
                  <a:off x="3577" y="1155"/>
                  <a:ext cx="2398" cy="1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71021" name="Text Box 13"/>
              <p:cNvSpPr txBox="1">
                <a:spLocks noChangeArrowheads="1"/>
              </p:cNvSpPr>
              <p:nvPr/>
            </p:nvSpPr>
            <p:spPr bwMode="auto">
              <a:xfrm>
                <a:off x="4801" y="1749"/>
                <a:ext cx="91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sk-SK" sz="2000" dirty="0">
                    <a:latin typeface="Arial Narrow" pitchFamily="34" charset="0"/>
                  </a:rPr>
                  <a:t>c</a:t>
                </a:r>
                <a:r>
                  <a:rPr lang="pt-PT" sz="2000" dirty="0">
                    <a:latin typeface="Arial Narrow" pitchFamily="34" charset="0"/>
                  </a:rPr>
                  <a:t>entr</a:t>
                </a:r>
                <a:r>
                  <a:rPr lang="sk-SK" sz="2000" dirty="0" smtClean="0">
                    <a:latin typeface="Arial Narrow" pitchFamily="34" charset="0"/>
                  </a:rPr>
                  <a:t>ální čára</a:t>
                </a:r>
                <a:endParaRPr lang="pt-PT" sz="2000" dirty="0">
                  <a:latin typeface="Arial Narrow" pitchFamily="34" charset="0"/>
                </a:endParaRPr>
              </a:p>
            </p:txBody>
          </p:sp>
          <p:sp>
            <p:nvSpPr>
              <p:cNvPr id="171022" name="Text Box 14"/>
              <p:cNvSpPr txBox="1">
                <a:spLocks noChangeArrowheads="1"/>
              </p:cNvSpPr>
              <p:nvPr/>
            </p:nvSpPr>
            <p:spPr bwMode="auto">
              <a:xfrm>
                <a:off x="4801" y="1229"/>
                <a:ext cx="97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sk-SK" sz="2000" dirty="0" smtClean="0">
                    <a:latin typeface="Arial Narrow" pitchFamily="34" charset="0"/>
                  </a:rPr>
                  <a:t>výstražná mez</a:t>
                </a:r>
                <a:endParaRPr lang="pt-PT" sz="2000" dirty="0">
                  <a:latin typeface="Arial Narrow" pitchFamily="34" charset="0"/>
                </a:endParaRPr>
              </a:p>
            </p:txBody>
          </p:sp>
          <p:sp>
            <p:nvSpPr>
              <p:cNvPr id="171023" name="Text Box 15"/>
              <p:cNvSpPr txBox="1">
                <a:spLocks noChangeArrowheads="1"/>
              </p:cNvSpPr>
              <p:nvPr/>
            </p:nvSpPr>
            <p:spPr bwMode="auto">
              <a:xfrm>
                <a:off x="4801" y="963"/>
                <a:ext cx="94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sk-SK" sz="2000" dirty="0" smtClean="0">
                    <a:latin typeface="Arial Narrow" pitchFamily="34" charset="0"/>
                  </a:rPr>
                  <a:t>regulační mez</a:t>
                </a:r>
                <a:endParaRPr lang="pt-PT" sz="2000" dirty="0">
                  <a:latin typeface="Arial Narrow" pitchFamily="34" charset="0"/>
                </a:endParaRPr>
              </a:p>
            </p:txBody>
          </p:sp>
          <p:sp>
            <p:nvSpPr>
              <p:cNvPr id="171024" name="Text Box 16"/>
              <p:cNvSpPr txBox="1">
                <a:spLocks noChangeArrowheads="1"/>
              </p:cNvSpPr>
              <p:nvPr/>
            </p:nvSpPr>
            <p:spPr bwMode="auto">
              <a:xfrm>
                <a:off x="4801" y="2698"/>
                <a:ext cx="94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sk-SK" sz="2000" dirty="0" smtClean="0">
                    <a:latin typeface="Arial Narrow" pitchFamily="34" charset="0"/>
                  </a:rPr>
                  <a:t>regulační mez</a:t>
                </a:r>
                <a:endParaRPr lang="pt-PT" sz="2000" dirty="0">
                  <a:latin typeface="Arial Narrow" pitchFamily="34" charset="0"/>
                </a:endParaRPr>
              </a:p>
            </p:txBody>
          </p:sp>
          <p:sp>
            <p:nvSpPr>
              <p:cNvPr id="171025" name="Text Box 17"/>
              <p:cNvSpPr txBox="1">
                <a:spLocks noChangeArrowheads="1"/>
              </p:cNvSpPr>
              <p:nvPr/>
            </p:nvSpPr>
            <p:spPr bwMode="auto">
              <a:xfrm>
                <a:off x="4801" y="2430"/>
                <a:ext cx="97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sk-SK" sz="2000" dirty="0">
                    <a:latin typeface="Arial Narrow" pitchFamily="34" charset="0"/>
                  </a:rPr>
                  <a:t>výstražná </a:t>
                </a:r>
                <a:r>
                  <a:rPr lang="sk-SK" sz="2000" dirty="0" smtClean="0">
                    <a:latin typeface="Arial Narrow" pitchFamily="34" charset="0"/>
                  </a:rPr>
                  <a:t>mez</a:t>
                </a:r>
                <a:endParaRPr lang="pt-PT" sz="2000" dirty="0">
                  <a:latin typeface="Arial Narrow" pitchFamily="34" charset="0"/>
                </a:endParaRPr>
              </a:p>
            </p:txBody>
          </p:sp>
        </p:grpSp>
        <p:sp>
          <p:nvSpPr>
            <p:cNvPr id="171026" name="Text Box 18"/>
            <p:cNvSpPr txBox="1">
              <a:spLocks noChangeArrowheads="1"/>
            </p:cNvSpPr>
            <p:nvPr/>
          </p:nvSpPr>
          <p:spPr bwMode="auto">
            <a:xfrm>
              <a:off x="3672" y="3063"/>
              <a:ext cx="624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PT" sz="2000">
                  <a:latin typeface="Arial Narrow" pitchFamily="34" charset="0"/>
                </a:rPr>
                <a:t>1  2  3  4</a:t>
              </a:r>
            </a:p>
          </p:txBody>
        </p:sp>
        <p:sp>
          <p:nvSpPr>
            <p:cNvPr id="171027" name="Text Box 19"/>
            <p:cNvSpPr txBox="1">
              <a:spLocks noChangeArrowheads="1"/>
            </p:cNvSpPr>
            <p:nvPr/>
          </p:nvSpPr>
          <p:spPr bwMode="auto">
            <a:xfrm>
              <a:off x="4263" y="3055"/>
              <a:ext cx="1717" cy="2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k-SK" sz="2000" b="1" dirty="0">
                  <a:solidFill>
                    <a:srgbClr val="0000FF"/>
                  </a:solidFill>
                  <a:latin typeface="Arial Narrow" pitchFamily="34" charset="0"/>
                </a:rPr>
                <a:t>RD </a:t>
              </a:r>
              <a:r>
                <a:rPr lang="sk-SK" sz="2000" b="1" dirty="0" smtClean="0">
                  <a:solidFill>
                    <a:srgbClr val="0000FF"/>
                  </a:solidFill>
                  <a:latin typeface="Arial Narrow" pitchFamily="34" charset="0"/>
                </a:rPr>
                <a:t>individuálních hodnot</a:t>
              </a:r>
              <a:endParaRPr lang="pt-PT" sz="2000" b="1" dirty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</p:grpSp>
      <p:sp>
        <p:nvSpPr>
          <p:cNvPr id="171028" name="Oval 20"/>
          <p:cNvSpPr>
            <a:spLocks noChangeArrowheads="1"/>
          </p:cNvSpPr>
          <p:nvPr/>
        </p:nvSpPr>
        <p:spPr bwMode="auto">
          <a:xfrm rot="10800000" flipV="1">
            <a:off x="5368925" y="30273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1029" name="Oval 21"/>
          <p:cNvSpPr>
            <a:spLocks noChangeArrowheads="1"/>
          </p:cNvSpPr>
          <p:nvPr/>
        </p:nvSpPr>
        <p:spPr bwMode="auto">
          <a:xfrm rot="10800000" flipV="1">
            <a:off x="5645150" y="2449513"/>
            <a:ext cx="112713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PT"/>
          </a:p>
        </p:txBody>
      </p:sp>
      <p:sp>
        <p:nvSpPr>
          <p:cNvPr id="171030" name="Oval 22"/>
          <p:cNvSpPr>
            <a:spLocks noChangeArrowheads="1"/>
          </p:cNvSpPr>
          <p:nvPr/>
        </p:nvSpPr>
        <p:spPr bwMode="auto">
          <a:xfrm rot="10800000" flipV="1">
            <a:off x="5922963" y="3268663"/>
            <a:ext cx="111125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1031" name="Oval 23"/>
          <p:cNvSpPr>
            <a:spLocks noChangeArrowheads="1"/>
          </p:cNvSpPr>
          <p:nvPr/>
        </p:nvSpPr>
        <p:spPr bwMode="auto">
          <a:xfrm rot="10800000" flipV="1">
            <a:off x="6199188" y="3268663"/>
            <a:ext cx="112712" cy="1031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1032" name="Group 24"/>
          <p:cNvGrpSpPr>
            <a:grpSpLocks/>
          </p:cNvGrpSpPr>
          <p:nvPr/>
        </p:nvGrpSpPr>
        <p:grpSpPr bwMode="auto">
          <a:xfrm>
            <a:off x="217488" y="3173413"/>
            <a:ext cx="3435350" cy="3371850"/>
            <a:chOff x="485" y="1999"/>
            <a:chExt cx="2164" cy="2124"/>
          </a:xfrm>
        </p:grpSpPr>
        <p:grpSp>
          <p:nvGrpSpPr>
            <p:cNvPr id="171033" name="Group 25"/>
            <p:cNvGrpSpPr>
              <a:grpSpLocks/>
            </p:cNvGrpSpPr>
            <p:nvPr/>
          </p:nvGrpSpPr>
          <p:grpSpPr bwMode="auto">
            <a:xfrm>
              <a:off x="489" y="1999"/>
              <a:ext cx="2160" cy="2124"/>
              <a:chOff x="489" y="1999"/>
              <a:chExt cx="2160" cy="2124"/>
            </a:xfrm>
          </p:grpSpPr>
          <p:graphicFrame>
            <p:nvGraphicFramePr>
              <p:cNvPr id="171034" name="Object 26"/>
              <p:cNvGraphicFramePr>
                <a:graphicFrameLocks noChangeAspect="1"/>
              </p:cNvGraphicFramePr>
              <p:nvPr/>
            </p:nvGraphicFramePr>
            <p:xfrm>
              <a:off x="489" y="2117"/>
              <a:ext cx="2160" cy="2006"/>
            </p:xfrm>
            <a:graphic>
              <a:graphicData uri="http://schemas.openxmlformats.org/presentationml/2006/ole">
                <p:oleObj spid="_x0000_s171034" name="Document" r:id="rId3" imgW="3161520" imgH="2938320" progId="Word.Document.8">
                  <p:embed/>
                </p:oleObj>
              </a:graphicData>
            </a:graphic>
          </p:graphicFrame>
          <p:sp>
            <p:nvSpPr>
              <p:cNvPr id="171035" name="Rectangle 27"/>
              <p:cNvSpPr>
                <a:spLocks noChangeArrowheads="1"/>
              </p:cNvSpPr>
              <p:nvPr/>
            </p:nvSpPr>
            <p:spPr bwMode="auto">
              <a:xfrm>
                <a:off x="493" y="1999"/>
                <a:ext cx="1349" cy="18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71036" name="Line 28"/>
            <p:cNvSpPr>
              <a:spLocks noChangeShapeType="1"/>
            </p:cNvSpPr>
            <p:nvPr/>
          </p:nvSpPr>
          <p:spPr bwMode="auto">
            <a:xfrm>
              <a:off x="1075" y="2001"/>
              <a:ext cx="1" cy="1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1037" name="Line 29"/>
            <p:cNvSpPr>
              <a:spLocks noChangeShapeType="1"/>
            </p:cNvSpPr>
            <p:nvPr/>
          </p:nvSpPr>
          <p:spPr bwMode="auto">
            <a:xfrm flipH="1">
              <a:off x="485" y="2335"/>
              <a:ext cx="13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1038" name="Line 30"/>
            <p:cNvSpPr>
              <a:spLocks noChangeShapeType="1"/>
            </p:cNvSpPr>
            <p:nvPr/>
          </p:nvSpPr>
          <p:spPr bwMode="auto">
            <a:xfrm flipH="1">
              <a:off x="485" y="2603"/>
              <a:ext cx="13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1039" name="Line 31"/>
            <p:cNvSpPr>
              <a:spLocks noChangeShapeType="1"/>
            </p:cNvSpPr>
            <p:nvPr/>
          </p:nvSpPr>
          <p:spPr bwMode="auto">
            <a:xfrm flipH="1">
              <a:off x="494" y="2912"/>
              <a:ext cx="13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1040" name="Line 32"/>
            <p:cNvSpPr>
              <a:spLocks noChangeShapeType="1"/>
            </p:cNvSpPr>
            <p:nvPr/>
          </p:nvSpPr>
          <p:spPr bwMode="auto">
            <a:xfrm flipH="1">
              <a:off x="494" y="3197"/>
              <a:ext cx="13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1041" name="Line 33"/>
            <p:cNvSpPr>
              <a:spLocks noChangeShapeType="1"/>
            </p:cNvSpPr>
            <p:nvPr/>
          </p:nvSpPr>
          <p:spPr bwMode="auto">
            <a:xfrm flipH="1">
              <a:off x="494" y="3467"/>
              <a:ext cx="13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71042" name="Text Box 34"/>
          <p:cNvSpPr txBox="1">
            <a:spLocks noChangeArrowheads="1"/>
          </p:cNvSpPr>
          <p:nvPr/>
        </p:nvSpPr>
        <p:spPr bwMode="auto">
          <a:xfrm>
            <a:off x="1576388" y="3765550"/>
            <a:ext cx="427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1800">
                <a:solidFill>
                  <a:srgbClr val="0000FF"/>
                </a:solidFill>
                <a:latin typeface="Arial Narrow" pitchFamily="34" charset="0"/>
              </a:rPr>
              <a:t>10</a:t>
            </a:r>
            <a:endParaRPr lang="en-GB" sz="180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71043" name="Text Box 35"/>
          <p:cNvSpPr txBox="1">
            <a:spLocks noChangeArrowheads="1"/>
          </p:cNvSpPr>
          <p:nvPr/>
        </p:nvSpPr>
        <p:spPr bwMode="auto">
          <a:xfrm>
            <a:off x="1576388" y="4259263"/>
            <a:ext cx="427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1800">
                <a:solidFill>
                  <a:srgbClr val="0000FF"/>
                </a:solidFill>
                <a:latin typeface="Arial Narrow" pitchFamily="34" charset="0"/>
              </a:rPr>
              <a:t>13</a:t>
            </a:r>
            <a:endParaRPr lang="en-GB" sz="180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71044" name="Text Box 36"/>
          <p:cNvSpPr txBox="1">
            <a:spLocks noChangeArrowheads="1"/>
          </p:cNvSpPr>
          <p:nvPr/>
        </p:nvSpPr>
        <p:spPr bwMode="auto">
          <a:xfrm>
            <a:off x="1690688" y="4679950"/>
            <a:ext cx="312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1800">
                <a:solidFill>
                  <a:srgbClr val="0000FF"/>
                </a:solidFill>
                <a:latin typeface="Arial Narrow" pitchFamily="34" charset="0"/>
              </a:rPr>
              <a:t>9</a:t>
            </a:r>
            <a:endParaRPr lang="en-GB" sz="180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71045" name="Text Box 37"/>
          <p:cNvSpPr txBox="1">
            <a:spLocks noChangeArrowheads="1"/>
          </p:cNvSpPr>
          <p:nvPr/>
        </p:nvSpPr>
        <p:spPr bwMode="auto">
          <a:xfrm>
            <a:off x="1690688" y="4625975"/>
            <a:ext cx="198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180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71046" name="Rectangle 38"/>
          <p:cNvSpPr>
            <a:spLocks noChangeArrowheads="1"/>
          </p:cNvSpPr>
          <p:nvPr/>
        </p:nvSpPr>
        <p:spPr bwMode="auto">
          <a:xfrm>
            <a:off x="1690688" y="5076825"/>
            <a:ext cx="312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1800">
                <a:solidFill>
                  <a:srgbClr val="0000FF"/>
                </a:solidFill>
                <a:latin typeface="Arial Narrow" pitchFamily="34" charset="0"/>
              </a:rPr>
              <a:t>9</a:t>
            </a:r>
            <a:endParaRPr lang="en-GB" sz="1800">
              <a:solidFill>
                <a:srgbClr val="0000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28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1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1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 autoUpdateAnimBg="0" advAuto="0"/>
      <p:bldP spid="171028" grpId="0" animBg="1"/>
      <p:bldP spid="171029" grpId="0" animBg="1" autoUpdateAnimBg="0"/>
      <p:bldP spid="171030" grpId="0" animBg="1"/>
      <p:bldP spid="171031" grpId="0" animBg="1"/>
      <p:bldP spid="171042" grpId="0" autoUpdateAnimBg="0"/>
      <p:bldP spid="171043" grpId="0" autoUpdateAnimBg="0"/>
      <p:bldP spid="171044" grpId="0" autoUpdateAnimBg="0"/>
      <p:bldP spid="171045" grpId="0" autoUpdateAnimBg="0"/>
      <p:bldP spid="17104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187325" y="533400"/>
            <a:ext cx="82137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sk-SK" sz="2800" dirty="0" smtClean="0">
                <a:solidFill>
                  <a:schemeClr val="tx2"/>
                </a:solidFill>
              </a:rPr>
              <a:t>Meze </a:t>
            </a:r>
            <a:r>
              <a:rPr lang="sk-SK" sz="2800" dirty="0">
                <a:solidFill>
                  <a:schemeClr val="tx2"/>
                </a:solidFill>
              </a:rPr>
              <a:t>diagramu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73059" name="Rectangle 3" descr="Parchment"/>
          <p:cNvSpPr>
            <a:spLocks noChangeArrowheads="1"/>
          </p:cNvSpPr>
          <p:nvPr/>
        </p:nvSpPr>
        <p:spPr bwMode="auto">
          <a:xfrm>
            <a:off x="215900" y="1200150"/>
            <a:ext cx="4383088" cy="529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k-SK" sz="2000" dirty="0" smtClean="0">
                <a:latin typeface="Arial Narrow" pitchFamily="34" charset="0"/>
              </a:rPr>
              <a:t>Vzhledem k množství shromážděných údajů by měl být pro stanovení mezí aplikován zvláštní přístup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k-SK" sz="2000" dirty="0" smtClean="0">
                <a:latin typeface="Arial Narrow" pitchFamily="34" charset="0"/>
              </a:rPr>
              <a:t>Pokud jsme získali </a:t>
            </a:r>
            <a:r>
              <a:rPr lang="sk-SK" sz="2000" dirty="0" smtClean="0">
                <a:solidFill>
                  <a:srgbClr val="FF0000"/>
                </a:solidFill>
                <a:latin typeface="Arial Narrow" pitchFamily="34" charset="0"/>
              </a:rPr>
              <a:t>malý počet údajů </a:t>
            </a:r>
            <a:r>
              <a:rPr lang="sk-SK" sz="2000" dirty="0" smtClean="0">
                <a:latin typeface="Arial Narrow" pitchFamily="34" charset="0"/>
              </a:rPr>
              <a:t>( tj méně než 50 bodů ) , pak můžeme říci , že skutečná hodnota parametrů ( průměr , směrodatná odchylka ) je neznámá, a vzhledem k dané situaci by měla být stanovena tolerance ; korekce jsou vytvářeny pomocí normálního rozdělení a meze by měly být převzaty z </a:t>
            </a:r>
            <a:r>
              <a:rPr lang="sk-SK" sz="2000" dirty="0" smtClean="0">
                <a:solidFill>
                  <a:srgbClr val="FF0000"/>
                </a:solidFill>
                <a:latin typeface="Arial Narrow" pitchFamily="34" charset="0"/>
              </a:rPr>
              <a:t>Tabulky neznámých parametrů</a:t>
            </a:r>
            <a:endParaRPr lang="en-GB" sz="2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73060" name="Rectangle 4" descr="Parchment"/>
          <p:cNvSpPr>
            <a:spLocks noChangeArrowheads="1"/>
          </p:cNvSpPr>
          <p:nvPr/>
        </p:nvSpPr>
        <p:spPr bwMode="auto">
          <a:xfrm>
            <a:off x="4759325" y="1200150"/>
            <a:ext cx="4384675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sk-SK" sz="2000" dirty="0" smtClean="0">
              <a:latin typeface="Arial Narrow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k-SK" sz="2000" dirty="0" smtClean="0">
                <a:latin typeface="Arial Narrow" pitchFamily="34" charset="0"/>
              </a:rPr>
              <a:t>Když máme </a:t>
            </a:r>
            <a:r>
              <a:rPr lang="sk-SK" sz="2000" dirty="0" smtClean="0">
                <a:solidFill>
                  <a:srgbClr val="FF0000"/>
                </a:solidFill>
                <a:latin typeface="Arial Narrow" pitchFamily="34" charset="0"/>
              </a:rPr>
              <a:t>dostatečné množství údajů </a:t>
            </a:r>
            <a:r>
              <a:rPr lang="sk-SK" sz="2000" dirty="0" smtClean="0">
                <a:latin typeface="Arial Narrow" pitchFamily="34" charset="0"/>
              </a:rPr>
              <a:t>, abychom mohli s jistotou říci , že skutečná hodnota parametru je známa ( tj více než 50 bodů ) , pak by měly být meze převzaty z Tabulky známých parametrů založené na normálním rozdělení</a:t>
            </a:r>
            <a:endParaRPr lang="en-GB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3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bldLvl="3" autoUpdateAnimBg="0" advAuto="0"/>
      <p:bldP spid="173060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11113" y="381000"/>
            <a:ext cx="82137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sk-SK" sz="2800" dirty="0" smtClean="0">
                <a:solidFill>
                  <a:schemeClr val="tx2"/>
                </a:solidFill>
              </a:rPr>
              <a:t>Meze </a:t>
            </a:r>
            <a:r>
              <a:rPr lang="en-GB" sz="2800" dirty="0">
                <a:solidFill>
                  <a:schemeClr val="tx2"/>
                </a:solidFill>
              </a:rPr>
              <a:t>X-R’ </a:t>
            </a:r>
            <a:r>
              <a:rPr lang="sk-SK" sz="2800" dirty="0" smtClean="0">
                <a:solidFill>
                  <a:schemeClr val="tx2"/>
                </a:solidFill>
              </a:rPr>
              <a:t>diagram</a:t>
            </a:r>
            <a:r>
              <a:rPr lang="cs-CZ" sz="2800" dirty="0" smtClean="0">
                <a:solidFill>
                  <a:schemeClr val="tx2"/>
                </a:solidFill>
              </a:rPr>
              <a:t>ů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75107" name="Rectangle 3" descr="Parchment"/>
          <p:cNvSpPr>
            <a:spLocks noChangeArrowheads="1"/>
          </p:cNvSpPr>
          <p:nvPr/>
        </p:nvSpPr>
        <p:spPr bwMode="auto">
          <a:xfrm>
            <a:off x="39688" y="1104900"/>
            <a:ext cx="4379912" cy="57531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</p:txBody>
      </p:sp>
      <p:sp>
        <p:nvSpPr>
          <p:cNvPr id="175108" name="Rectangle 4" descr="Parchment"/>
          <p:cNvSpPr>
            <a:spLocks noChangeArrowheads="1"/>
          </p:cNvSpPr>
          <p:nvPr/>
        </p:nvSpPr>
        <p:spPr bwMode="auto">
          <a:xfrm>
            <a:off x="4572000" y="1104900"/>
            <a:ext cx="4457700" cy="57531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/>
          </a:p>
        </p:txBody>
      </p:sp>
      <p:grpSp>
        <p:nvGrpSpPr>
          <p:cNvPr id="175109" name="Group 5"/>
          <p:cNvGrpSpPr>
            <a:grpSpLocks/>
          </p:cNvGrpSpPr>
          <p:nvPr/>
        </p:nvGrpSpPr>
        <p:grpSpPr bwMode="auto">
          <a:xfrm>
            <a:off x="5829300" y="1123950"/>
            <a:ext cx="1925638" cy="4178300"/>
            <a:chOff x="4115" y="708"/>
            <a:chExt cx="1213" cy="2593"/>
          </a:xfrm>
        </p:grpSpPr>
        <p:sp>
          <p:nvSpPr>
            <p:cNvPr id="175110" name="Text Box 6"/>
            <p:cNvSpPr txBox="1">
              <a:spLocks noChangeArrowheads="1"/>
            </p:cNvSpPr>
            <p:nvPr/>
          </p:nvSpPr>
          <p:spPr bwMode="auto">
            <a:xfrm>
              <a:off x="4203" y="708"/>
              <a:ext cx="1116" cy="3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sk-SK" sz="1400" b="1" dirty="0" smtClean="0">
                  <a:latin typeface="Arial Narrow" pitchFamily="34" charset="0"/>
                </a:rPr>
                <a:t>RD pro klouzavý rozsah</a:t>
              </a:r>
              <a:endParaRPr lang="en-GB" sz="1400" b="1" dirty="0">
                <a:latin typeface="Arial Narrow" pitchFamily="34" charset="0"/>
              </a:endParaRPr>
            </a:p>
          </p:txBody>
        </p:sp>
        <p:grpSp>
          <p:nvGrpSpPr>
            <p:cNvPr id="175111" name="Group 7"/>
            <p:cNvGrpSpPr>
              <a:grpSpLocks/>
            </p:cNvGrpSpPr>
            <p:nvPr/>
          </p:nvGrpSpPr>
          <p:grpSpPr bwMode="auto">
            <a:xfrm>
              <a:off x="4115" y="1107"/>
              <a:ext cx="1165" cy="2194"/>
              <a:chOff x="3409" y="1714"/>
              <a:chExt cx="2214" cy="2194"/>
            </a:xfrm>
          </p:grpSpPr>
          <p:sp>
            <p:nvSpPr>
              <p:cNvPr id="175112" name="Rectangle 8" descr="Large grid"/>
              <p:cNvSpPr>
                <a:spLocks noChangeArrowheads="1"/>
              </p:cNvSpPr>
              <p:nvPr/>
            </p:nvSpPr>
            <p:spPr bwMode="auto">
              <a:xfrm>
                <a:off x="3409" y="1714"/>
                <a:ext cx="2214" cy="2194"/>
              </a:xfrm>
              <a:prstGeom prst="rect">
                <a:avLst/>
              </a:prstGeom>
              <a:pattFill prst="lgGrid">
                <a:fgClr>
                  <a:schemeClr val="accent1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75113" name="AutoShape 9"/>
              <p:cNvCxnSpPr>
                <a:cxnSpLocks noChangeShapeType="1"/>
              </p:cNvCxnSpPr>
              <p:nvPr/>
            </p:nvCxnSpPr>
            <p:spPr bwMode="auto">
              <a:xfrm>
                <a:off x="3409" y="3607"/>
                <a:ext cx="2214" cy="0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75114" name="Line 10"/>
              <p:cNvSpPr>
                <a:spLocks noChangeShapeType="1"/>
              </p:cNvSpPr>
              <p:nvPr/>
            </p:nvSpPr>
            <p:spPr bwMode="auto">
              <a:xfrm>
                <a:off x="3409" y="2819"/>
                <a:ext cx="221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5115" name="Line 11"/>
              <p:cNvSpPr>
                <a:spLocks noChangeShapeType="1"/>
              </p:cNvSpPr>
              <p:nvPr/>
            </p:nvSpPr>
            <p:spPr bwMode="auto">
              <a:xfrm>
                <a:off x="3409" y="2290"/>
                <a:ext cx="221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75116" name="Text Box 12"/>
            <p:cNvSpPr txBox="1">
              <a:spLocks noChangeArrowheads="1"/>
            </p:cNvSpPr>
            <p:nvPr/>
          </p:nvSpPr>
          <p:spPr bwMode="auto">
            <a:xfrm>
              <a:off x="4230" y="1980"/>
              <a:ext cx="972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k-SK" sz="2000" dirty="0" smtClean="0">
                  <a:latin typeface="Arial Narrow" pitchFamily="34" charset="0"/>
                </a:rPr>
                <a:t>výstražná mez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75117" name="Text Box 13"/>
            <p:cNvSpPr txBox="1">
              <a:spLocks noChangeArrowheads="1"/>
            </p:cNvSpPr>
            <p:nvPr/>
          </p:nvSpPr>
          <p:spPr bwMode="auto">
            <a:xfrm>
              <a:off x="4225" y="2796"/>
              <a:ext cx="1045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sk-SK" sz="2000" dirty="0" smtClean="0">
                  <a:latin typeface="Arial Narrow" pitchFamily="34" charset="0"/>
                </a:rPr>
                <a:t>centrální mez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75118" name="Text Box 14"/>
            <p:cNvSpPr txBox="1">
              <a:spLocks noChangeArrowheads="1"/>
            </p:cNvSpPr>
            <p:nvPr/>
          </p:nvSpPr>
          <p:spPr bwMode="auto">
            <a:xfrm>
              <a:off x="4171" y="1463"/>
              <a:ext cx="1157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sk-SK" sz="2000" dirty="0" smtClean="0">
                  <a:latin typeface="Arial Narrow" pitchFamily="34" charset="0"/>
                </a:rPr>
                <a:t>regulační mez</a:t>
              </a:r>
              <a:endParaRPr lang="en-GB" sz="2000" dirty="0">
                <a:latin typeface="Arial Narrow" pitchFamily="34" charset="0"/>
              </a:endParaRPr>
            </a:p>
          </p:txBody>
        </p:sp>
      </p:grpSp>
      <p:grpSp>
        <p:nvGrpSpPr>
          <p:cNvPr id="175119" name="Group 15"/>
          <p:cNvGrpSpPr>
            <a:grpSpLocks/>
          </p:cNvGrpSpPr>
          <p:nvPr/>
        </p:nvGrpSpPr>
        <p:grpSpPr bwMode="auto">
          <a:xfrm>
            <a:off x="4618167" y="1104900"/>
            <a:ext cx="1204781" cy="3844925"/>
            <a:chOff x="3094" y="696"/>
            <a:chExt cx="701" cy="2422"/>
          </a:xfrm>
        </p:grpSpPr>
        <p:grpSp>
          <p:nvGrpSpPr>
            <p:cNvPr id="175120" name="Group 16"/>
            <p:cNvGrpSpPr>
              <a:grpSpLocks/>
            </p:cNvGrpSpPr>
            <p:nvPr/>
          </p:nvGrpSpPr>
          <p:grpSpPr bwMode="auto">
            <a:xfrm>
              <a:off x="3554" y="2868"/>
              <a:ext cx="240" cy="250"/>
              <a:chOff x="3554" y="2071"/>
              <a:chExt cx="240" cy="250"/>
            </a:xfrm>
          </p:grpSpPr>
          <p:sp>
            <p:nvSpPr>
              <p:cNvPr id="175121" name="Text Box 17"/>
              <p:cNvSpPr txBox="1">
                <a:spLocks noChangeArrowheads="1"/>
              </p:cNvSpPr>
              <p:nvPr/>
            </p:nvSpPr>
            <p:spPr bwMode="auto">
              <a:xfrm>
                <a:off x="3554" y="2071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Arial Narrow" pitchFamily="34" charset="0"/>
                  </a:rPr>
                  <a:t>R’</a:t>
                </a:r>
                <a:endParaRPr lang="en-GB" sz="2000">
                  <a:latin typeface="Symbol" pitchFamily="18" charset="2"/>
                </a:endParaRPr>
              </a:p>
            </p:txBody>
          </p:sp>
          <p:sp>
            <p:nvSpPr>
              <p:cNvPr id="175122" name="Line 18"/>
              <p:cNvSpPr>
                <a:spLocks noChangeShapeType="1"/>
              </p:cNvSpPr>
              <p:nvPr/>
            </p:nvSpPr>
            <p:spPr bwMode="auto">
              <a:xfrm flipV="1">
                <a:off x="3584" y="2106"/>
                <a:ext cx="126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75123" name="Group 19"/>
            <p:cNvGrpSpPr>
              <a:grpSpLocks/>
            </p:cNvGrpSpPr>
            <p:nvPr/>
          </p:nvGrpSpPr>
          <p:grpSpPr bwMode="auto">
            <a:xfrm>
              <a:off x="3260" y="2088"/>
              <a:ext cx="531" cy="250"/>
              <a:chOff x="3260" y="1557"/>
              <a:chExt cx="531" cy="250"/>
            </a:xfrm>
          </p:grpSpPr>
          <p:sp>
            <p:nvSpPr>
              <p:cNvPr id="175124" name="Text Box 20"/>
              <p:cNvSpPr txBox="1">
                <a:spLocks noChangeArrowheads="1"/>
              </p:cNvSpPr>
              <p:nvPr/>
            </p:nvSpPr>
            <p:spPr bwMode="auto">
              <a:xfrm>
                <a:off x="3260" y="1557"/>
                <a:ext cx="53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Arial Narrow" pitchFamily="34" charset="0"/>
                  </a:rPr>
                  <a:t>2.51 R’</a:t>
                </a:r>
                <a:endParaRPr lang="en-GB" sz="2000">
                  <a:latin typeface="Symbol" pitchFamily="18" charset="2"/>
                </a:endParaRPr>
              </a:p>
            </p:txBody>
          </p:sp>
          <p:sp>
            <p:nvSpPr>
              <p:cNvPr id="175125" name="Line 21"/>
              <p:cNvSpPr>
                <a:spLocks noChangeShapeType="1"/>
              </p:cNvSpPr>
              <p:nvPr/>
            </p:nvSpPr>
            <p:spPr bwMode="auto">
              <a:xfrm flipV="1">
                <a:off x="3582" y="1590"/>
                <a:ext cx="126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75126" name="Group 22"/>
            <p:cNvGrpSpPr>
              <a:grpSpLocks/>
            </p:cNvGrpSpPr>
            <p:nvPr/>
          </p:nvGrpSpPr>
          <p:grpSpPr bwMode="auto">
            <a:xfrm>
              <a:off x="3264" y="1558"/>
              <a:ext cx="531" cy="250"/>
              <a:chOff x="3264" y="1279"/>
              <a:chExt cx="531" cy="250"/>
            </a:xfrm>
          </p:grpSpPr>
          <p:sp>
            <p:nvSpPr>
              <p:cNvPr id="175127" name="Text Box 23"/>
              <p:cNvSpPr txBox="1">
                <a:spLocks noChangeArrowheads="1"/>
              </p:cNvSpPr>
              <p:nvPr/>
            </p:nvSpPr>
            <p:spPr bwMode="auto">
              <a:xfrm>
                <a:off x="3264" y="1279"/>
                <a:ext cx="53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Arial Narrow" pitchFamily="34" charset="0"/>
                  </a:rPr>
                  <a:t>3.27 R’</a:t>
                </a:r>
                <a:endParaRPr lang="en-GB" sz="2000">
                  <a:latin typeface="Symbol" pitchFamily="18" charset="2"/>
                </a:endParaRPr>
              </a:p>
            </p:txBody>
          </p:sp>
          <p:sp>
            <p:nvSpPr>
              <p:cNvPr id="175128" name="Line 24"/>
              <p:cNvSpPr>
                <a:spLocks noChangeShapeType="1"/>
              </p:cNvSpPr>
              <p:nvPr/>
            </p:nvSpPr>
            <p:spPr bwMode="auto">
              <a:xfrm flipV="1">
                <a:off x="3591" y="1312"/>
                <a:ext cx="126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75129" name="Text Box 25"/>
            <p:cNvSpPr txBox="1">
              <a:spLocks noChangeArrowheads="1"/>
            </p:cNvSpPr>
            <p:nvPr/>
          </p:nvSpPr>
          <p:spPr bwMode="auto">
            <a:xfrm>
              <a:off x="3094" y="696"/>
              <a:ext cx="65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2000" dirty="0" err="1" smtClean="0">
                  <a:solidFill>
                    <a:srgbClr val="0000FF"/>
                  </a:solidFill>
                  <a:latin typeface="Arial Narrow" pitchFamily="34" charset="0"/>
                </a:rPr>
                <a:t>neznám</a:t>
              </a:r>
              <a:r>
                <a:rPr lang="cs-CZ" sz="2000" dirty="0" smtClean="0">
                  <a:solidFill>
                    <a:srgbClr val="0000FF"/>
                  </a:solidFill>
                  <a:latin typeface="Arial Narrow" pitchFamily="34" charset="0"/>
                </a:rPr>
                <a:t>é</a:t>
              </a:r>
              <a:endParaRPr lang="en-GB" sz="2000" dirty="0">
                <a:latin typeface="Arial Narrow" pitchFamily="34" charset="0"/>
              </a:endParaRPr>
            </a:p>
            <a:p>
              <a:pPr algn="ctr"/>
              <a:r>
                <a:rPr lang="sk-SK" sz="2000" dirty="0">
                  <a:latin typeface="Arial Narrow" pitchFamily="34" charset="0"/>
                </a:rPr>
                <a:t>p</a:t>
              </a:r>
              <a:r>
                <a:rPr lang="en-GB" sz="2000" dirty="0" err="1" smtClean="0">
                  <a:latin typeface="Arial Narrow" pitchFamily="34" charset="0"/>
                </a:rPr>
                <a:t>arametr</a:t>
              </a:r>
              <a:r>
                <a:rPr lang="cs-CZ" sz="2000" dirty="0" smtClean="0">
                  <a:latin typeface="Arial Narrow" pitchFamily="34" charset="0"/>
                </a:rPr>
                <a:t>y</a:t>
              </a:r>
              <a:endParaRPr lang="en-GB" sz="2000" dirty="0">
                <a:latin typeface="Arial Narrow" pitchFamily="34" charset="0"/>
              </a:endParaRPr>
            </a:p>
          </p:txBody>
        </p:sp>
      </p:grpSp>
      <p:grpSp>
        <p:nvGrpSpPr>
          <p:cNvPr id="175130" name="Group 26"/>
          <p:cNvGrpSpPr>
            <a:grpSpLocks/>
          </p:cNvGrpSpPr>
          <p:nvPr/>
        </p:nvGrpSpPr>
        <p:grpSpPr bwMode="auto">
          <a:xfrm>
            <a:off x="7772404" y="1104900"/>
            <a:ext cx="1152391" cy="3856038"/>
            <a:chOff x="4929" y="696"/>
            <a:chExt cx="669" cy="2429"/>
          </a:xfrm>
        </p:grpSpPr>
        <p:sp>
          <p:nvSpPr>
            <p:cNvPr id="175131" name="Text Box 27"/>
            <p:cNvSpPr txBox="1">
              <a:spLocks noChangeArrowheads="1"/>
            </p:cNvSpPr>
            <p:nvPr/>
          </p:nvSpPr>
          <p:spPr bwMode="auto">
            <a:xfrm>
              <a:off x="4929" y="2875"/>
              <a:ext cx="5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Arial Narrow" pitchFamily="34" charset="0"/>
                </a:rPr>
                <a:t>1.13 </a:t>
              </a:r>
              <a:r>
                <a:rPr lang="en-GB" sz="2000">
                  <a:latin typeface="Symbol" pitchFamily="18" charset="2"/>
                </a:rPr>
                <a:t>s</a:t>
              </a:r>
            </a:p>
          </p:txBody>
        </p:sp>
        <p:sp>
          <p:nvSpPr>
            <p:cNvPr id="175132" name="Text Box 28"/>
            <p:cNvSpPr txBox="1">
              <a:spLocks noChangeArrowheads="1"/>
            </p:cNvSpPr>
            <p:nvPr/>
          </p:nvSpPr>
          <p:spPr bwMode="auto">
            <a:xfrm>
              <a:off x="4941" y="696"/>
              <a:ext cx="65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2000" dirty="0" err="1" smtClean="0">
                  <a:solidFill>
                    <a:srgbClr val="0000FF"/>
                  </a:solidFill>
                  <a:latin typeface="Arial Narrow" pitchFamily="34" charset="0"/>
                </a:rPr>
                <a:t>znám</a:t>
              </a:r>
              <a:r>
                <a:rPr lang="cs-CZ" sz="2000" dirty="0" smtClean="0">
                  <a:solidFill>
                    <a:srgbClr val="0000FF"/>
                  </a:solidFill>
                  <a:latin typeface="Arial Narrow" pitchFamily="34" charset="0"/>
                </a:rPr>
                <a:t>é</a:t>
              </a:r>
              <a:endParaRPr lang="en-GB" sz="2000" dirty="0">
                <a:latin typeface="Arial Narrow" pitchFamily="34" charset="0"/>
              </a:endParaRPr>
            </a:p>
            <a:p>
              <a:pPr algn="ctr"/>
              <a:r>
                <a:rPr lang="sk-SK" sz="2000" dirty="0">
                  <a:latin typeface="Arial Narrow" pitchFamily="34" charset="0"/>
                </a:rPr>
                <a:t>p</a:t>
              </a:r>
              <a:r>
                <a:rPr lang="en-GB" sz="2000" dirty="0" err="1" smtClean="0">
                  <a:latin typeface="Arial Narrow" pitchFamily="34" charset="0"/>
                </a:rPr>
                <a:t>arametr</a:t>
              </a:r>
              <a:r>
                <a:rPr lang="cs-CZ" sz="2000" dirty="0" smtClean="0">
                  <a:latin typeface="Arial Narrow" pitchFamily="34" charset="0"/>
                </a:rPr>
                <a:t>y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75133" name="Text Box 29"/>
            <p:cNvSpPr txBox="1">
              <a:spLocks noChangeArrowheads="1"/>
            </p:cNvSpPr>
            <p:nvPr/>
          </p:nvSpPr>
          <p:spPr bwMode="auto">
            <a:xfrm>
              <a:off x="4943" y="1547"/>
              <a:ext cx="5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Arial Narrow" pitchFamily="34" charset="0"/>
                </a:rPr>
                <a:t>3.69 </a:t>
              </a:r>
              <a:r>
                <a:rPr lang="en-GB" sz="2000">
                  <a:latin typeface="Symbol" pitchFamily="18" charset="2"/>
                </a:rPr>
                <a:t>s</a:t>
              </a:r>
              <a:endParaRPr lang="en-GB" sz="2000">
                <a:latin typeface="Arial Narrow" pitchFamily="34" charset="0"/>
              </a:endParaRPr>
            </a:p>
          </p:txBody>
        </p:sp>
        <p:sp>
          <p:nvSpPr>
            <p:cNvPr id="175134" name="Text Box 30"/>
            <p:cNvSpPr txBox="1">
              <a:spLocks noChangeArrowheads="1"/>
            </p:cNvSpPr>
            <p:nvPr/>
          </p:nvSpPr>
          <p:spPr bwMode="auto">
            <a:xfrm>
              <a:off x="4943" y="2076"/>
              <a:ext cx="5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Arial Narrow" pitchFamily="34" charset="0"/>
                </a:rPr>
                <a:t>2.83 </a:t>
              </a:r>
              <a:r>
                <a:rPr lang="en-GB" sz="2000">
                  <a:latin typeface="Symbol" pitchFamily="18" charset="2"/>
                </a:rPr>
                <a:t>s</a:t>
              </a:r>
              <a:endParaRPr lang="en-GB" sz="2000">
                <a:latin typeface="Arial Narrow" pitchFamily="34" charset="0"/>
              </a:endParaRPr>
            </a:p>
          </p:txBody>
        </p:sp>
      </p:grpSp>
      <p:grpSp>
        <p:nvGrpSpPr>
          <p:cNvPr id="175135" name="Group 31"/>
          <p:cNvGrpSpPr>
            <a:grpSpLocks/>
          </p:cNvGrpSpPr>
          <p:nvPr/>
        </p:nvGrpSpPr>
        <p:grpSpPr bwMode="auto">
          <a:xfrm>
            <a:off x="1219200" y="1123950"/>
            <a:ext cx="2025650" cy="4113213"/>
            <a:chOff x="1214" y="708"/>
            <a:chExt cx="1276" cy="2591"/>
          </a:xfrm>
        </p:grpSpPr>
        <p:sp>
          <p:nvSpPr>
            <p:cNvPr id="175136" name="Text Box 32"/>
            <p:cNvSpPr txBox="1">
              <a:spLocks noChangeArrowheads="1"/>
            </p:cNvSpPr>
            <p:nvPr/>
          </p:nvSpPr>
          <p:spPr bwMode="auto">
            <a:xfrm>
              <a:off x="1401" y="708"/>
              <a:ext cx="901" cy="33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sk-SK" sz="1400" b="1" dirty="0">
                  <a:latin typeface="Arial Narrow" pitchFamily="34" charset="0"/>
                </a:rPr>
                <a:t>RD </a:t>
              </a:r>
              <a:r>
                <a:rPr lang="sk-SK" sz="1400" b="1" dirty="0" smtClean="0">
                  <a:latin typeface="Arial Narrow" pitchFamily="34" charset="0"/>
                </a:rPr>
                <a:t>individuálních</a:t>
              </a:r>
              <a:endParaRPr lang="en-GB" sz="1400" b="1" dirty="0">
                <a:latin typeface="Arial Narrow" pitchFamily="34" charset="0"/>
              </a:endParaRPr>
            </a:p>
            <a:p>
              <a:pPr algn="ctr"/>
              <a:r>
                <a:rPr lang="sk-SK" sz="1400" b="1" dirty="0" smtClean="0">
                  <a:latin typeface="Arial Narrow" pitchFamily="34" charset="0"/>
                </a:rPr>
                <a:t>hodnot</a:t>
              </a:r>
              <a:endParaRPr lang="en-GB" sz="1400" b="1" dirty="0">
                <a:latin typeface="Arial Narrow" pitchFamily="34" charset="0"/>
              </a:endParaRPr>
            </a:p>
          </p:txBody>
        </p:sp>
        <p:grpSp>
          <p:nvGrpSpPr>
            <p:cNvPr id="175137" name="Group 33"/>
            <p:cNvGrpSpPr>
              <a:grpSpLocks/>
            </p:cNvGrpSpPr>
            <p:nvPr/>
          </p:nvGrpSpPr>
          <p:grpSpPr bwMode="auto">
            <a:xfrm>
              <a:off x="1214" y="1105"/>
              <a:ext cx="1268" cy="2194"/>
              <a:chOff x="3409" y="1725"/>
              <a:chExt cx="2214" cy="2194"/>
            </a:xfrm>
          </p:grpSpPr>
          <p:sp>
            <p:nvSpPr>
              <p:cNvPr id="175138" name="Rectangle 34" descr="Large grid"/>
              <p:cNvSpPr>
                <a:spLocks noChangeArrowheads="1"/>
              </p:cNvSpPr>
              <p:nvPr/>
            </p:nvSpPr>
            <p:spPr bwMode="auto">
              <a:xfrm>
                <a:off x="3409" y="1725"/>
                <a:ext cx="2214" cy="2194"/>
              </a:xfrm>
              <a:prstGeom prst="rect">
                <a:avLst/>
              </a:prstGeo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75139" name="AutoShape 35" descr="Large grid"/>
              <p:cNvCxnSpPr>
                <a:cxnSpLocks noChangeShapeType="1"/>
                <a:stCxn id="175138" idx="1"/>
                <a:endCxn id="175138" idx="3"/>
              </p:cNvCxnSpPr>
              <p:nvPr/>
            </p:nvCxnSpPr>
            <p:spPr bwMode="auto">
              <a:xfrm>
                <a:off x="3409" y="2822"/>
                <a:ext cx="2214" cy="0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75140" name="Line 36" descr="Large grid"/>
              <p:cNvSpPr>
                <a:spLocks noChangeShapeType="1"/>
              </p:cNvSpPr>
              <p:nvPr/>
            </p:nvSpPr>
            <p:spPr bwMode="auto">
              <a:xfrm>
                <a:off x="3409" y="2295"/>
                <a:ext cx="221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5141" name="Line 37" descr="Large grid"/>
              <p:cNvSpPr>
                <a:spLocks noChangeShapeType="1"/>
              </p:cNvSpPr>
              <p:nvPr/>
            </p:nvSpPr>
            <p:spPr bwMode="auto">
              <a:xfrm>
                <a:off x="3409" y="3358"/>
                <a:ext cx="221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5142" name="Line 38" descr="Large grid"/>
              <p:cNvSpPr>
                <a:spLocks noChangeShapeType="1"/>
              </p:cNvSpPr>
              <p:nvPr/>
            </p:nvSpPr>
            <p:spPr bwMode="auto">
              <a:xfrm>
                <a:off x="3409" y="3626"/>
                <a:ext cx="221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5143" name="Line 39" descr="Large grid"/>
              <p:cNvSpPr>
                <a:spLocks noChangeShapeType="1"/>
              </p:cNvSpPr>
              <p:nvPr/>
            </p:nvSpPr>
            <p:spPr bwMode="auto">
              <a:xfrm>
                <a:off x="3409" y="2027"/>
                <a:ext cx="221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75144" name="Text Box 40"/>
            <p:cNvSpPr txBox="1">
              <a:spLocks noChangeArrowheads="1"/>
            </p:cNvSpPr>
            <p:nvPr/>
          </p:nvSpPr>
          <p:spPr bwMode="auto">
            <a:xfrm>
              <a:off x="1320" y="1988"/>
              <a:ext cx="11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sk-SK" sz="2000" dirty="0">
                  <a:latin typeface="Arial Narrow" pitchFamily="34" charset="0"/>
                </a:rPr>
                <a:t>c</a:t>
              </a:r>
              <a:r>
                <a:rPr lang="en-GB" sz="2000" dirty="0" err="1">
                  <a:latin typeface="Arial Narrow" pitchFamily="34" charset="0"/>
                </a:rPr>
                <a:t>entr</a:t>
              </a:r>
              <a:r>
                <a:rPr lang="sk-SK" sz="2000" dirty="0" smtClean="0">
                  <a:latin typeface="Arial Narrow" pitchFamily="34" charset="0"/>
                </a:rPr>
                <a:t>ální mez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75145" name="Text Box 41"/>
            <p:cNvSpPr txBox="1">
              <a:spLocks noChangeArrowheads="1"/>
            </p:cNvSpPr>
            <p:nvPr/>
          </p:nvSpPr>
          <p:spPr bwMode="auto">
            <a:xfrm>
              <a:off x="1390" y="1481"/>
              <a:ext cx="9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k-SK" sz="2000" dirty="0">
                  <a:latin typeface="Arial Narrow" pitchFamily="34" charset="0"/>
                </a:rPr>
                <a:t>výstražná </a:t>
              </a:r>
              <a:r>
                <a:rPr lang="sk-SK" sz="2000" dirty="0" smtClean="0">
                  <a:latin typeface="Arial Narrow" pitchFamily="34" charset="0"/>
                </a:rPr>
                <a:t>mez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75146" name="Text Box 42"/>
            <p:cNvSpPr txBox="1">
              <a:spLocks noChangeArrowheads="1"/>
            </p:cNvSpPr>
            <p:nvPr/>
          </p:nvSpPr>
          <p:spPr bwMode="auto">
            <a:xfrm>
              <a:off x="1333" y="1172"/>
              <a:ext cx="115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sk-SK" sz="2000" dirty="0" smtClean="0">
                  <a:latin typeface="Arial Narrow" pitchFamily="34" charset="0"/>
                </a:rPr>
                <a:t>regulační mez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75147" name="Text Box 43"/>
            <p:cNvSpPr txBox="1">
              <a:spLocks noChangeArrowheads="1"/>
            </p:cNvSpPr>
            <p:nvPr/>
          </p:nvSpPr>
          <p:spPr bwMode="auto">
            <a:xfrm>
              <a:off x="1333" y="2976"/>
              <a:ext cx="115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sk-SK" sz="2000" dirty="0" smtClean="0">
                  <a:latin typeface="Arial Narrow" pitchFamily="34" charset="0"/>
                </a:rPr>
                <a:t>regulační mez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75148" name="Text Box 44"/>
            <p:cNvSpPr txBox="1">
              <a:spLocks noChangeArrowheads="1"/>
            </p:cNvSpPr>
            <p:nvPr/>
          </p:nvSpPr>
          <p:spPr bwMode="auto">
            <a:xfrm>
              <a:off x="1390" y="2682"/>
              <a:ext cx="9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k-SK" sz="2000" dirty="0" smtClean="0">
                  <a:latin typeface="Arial Narrow" pitchFamily="34" charset="0"/>
                </a:rPr>
                <a:t>výstražná mez</a:t>
              </a:r>
              <a:endParaRPr lang="en-GB" sz="2000" dirty="0">
                <a:latin typeface="Arial Narrow" pitchFamily="34" charset="0"/>
              </a:endParaRPr>
            </a:p>
          </p:txBody>
        </p:sp>
      </p:grpSp>
      <p:grpSp>
        <p:nvGrpSpPr>
          <p:cNvPr id="175149" name="Group 45"/>
          <p:cNvGrpSpPr>
            <a:grpSpLocks/>
          </p:cNvGrpSpPr>
          <p:nvPr/>
        </p:nvGrpSpPr>
        <p:grpSpPr bwMode="auto">
          <a:xfrm>
            <a:off x="52388" y="1104900"/>
            <a:ext cx="1204912" cy="3865563"/>
            <a:chOff x="440" y="696"/>
            <a:chExt cx="700" cy="2435"/>
          </a:xfrm>
        </p:grpSpPr>
        <p:grpSp>
          <p:nvGrpSpPr>
            <p:cNvPr id="175150" name="Group 46"/>
            <p:cNvGrpSpPr>
              <a:grpSpLocks/>
            </p:cNvGrpSpPr>
            <p:nvPr/>
          </p:nvGrpSpPr>
          <p:grpSpPr bwMode="auto">
            <a:xfrm>
              <a:off x="913" y="2071"/>
              <a:ext cx="204" cy="250"/>
              <a:chOff x="913" y="2071"/>
              <a:chExt cx="204" cy="250"/>
            </a:xfrm>
          </p:grpSpPr>
          <p:sp>
            <p:nvSpPr>
              <p:cNvPr id="175151" name="Text Box 47"/>
              <p:cNvSpPr txBox="1">
                <a:spLocks noChangeArrowheads="1"/>
              </p:cNvSpPr>
              <p:nvPr/>
            </p:nvSpPr>
            <p:spPr bwMode="auto">
              <a:xfrm>
                <a:off x="913" y="2071"/>
                <a:ext cx="20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Arial Narrow" pitchFamily="34" charset="0"/>
                  </a:rPr>
                  <a:t>X</a:t>
                </a:r>
                <a:endParaRPr lang="en-GB" sz="2000">
                  <a:latin typeface="Symbol" pitchFamily="18" charset="2"/>
                </a:endParaRPr>
              </a:p>
            </p:txBody>
          </p:sp>
          <p:sp>
            <p:nvSpPr>
              <p:cNvPr id="175152" name="Line 48"/>
              <p:cNvSpPr>
                <a:spLocks noChangeShapeType="1"/>
              </p:cNvSpPr>
              <p:nvPr/>
            </p:nvSpPr>
            <p:spPr bwMode="auto">
              <a:xfrm flipV="1">
                <a:off x="943" y="2106"/>
                <a:ext cx="126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75153" name="Group 49"/>
            <p:cNvGrpSpPr>
              <a:grpSpLocks/>
            </p:cNvGrpSpPr>
            <p:nvPr/>
          </p:nvGrpSpPr>
          <p:grpSpPr bwMode="auto">
            <a:xfrm>
              <a:off x="477" y="2881"/>
              <a:ext cx="663" cy="250"/>
              <a:chOff x="477" y="2881"/>
              <a:chExt cx="663" cy="250"/>
            </a:xfrm>
          </p:grpSpPr>
          <p:sp>
            <p:nvSpPr>
              <p:cNvPr id="175154" name="Line 50"/>
              <p:cNvSpPr>
                <a:spLocks noChangeShapeType="1"/>
              </p:cNvSpPr>
              <p:nvPr/>
            </p:nvSpPr>
            <p:spPr bwMode="auto">
              <a:xfrm flipV="1">
                <a:off x="487" y="2916"/>
                <a:ext cx="126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75155" name="Group 51"/>
              <p:cNvGrpSpPr>
                <a:grpSpLocks/>
              </p:cNvGrpSpPr>
              <p:nvPr/>
            </p:nvGrpSpPr>
            <p:grpSpPr bwMode="auto">
              <a:xfrm>
                <a:off x="477" y="2881"/>
                <a:ext cx="663" cy="250"/>
                <a:chOff x="457" y="2881"/>
                <a:chExt cx="663" cy="250"/>
              </a:xfrm>
            </p:grpSpPr>
            <p:sp>
              <p:nvSpPr>
                <p:cNvPr id="17515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457" y="2881"/>
                  <a:ext cx="66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Arial Narrow" pitchFamily="34" charset="0"/>
                    </a:rPr>
                    <a:t>X-2.66 R’</a:t>
                  </a:r>
                  <a:endParaRPr lang="en-GB" sz="2000">
                    <a:latin typeface="Symbol" pitchFamily="18" charset="2"/>
                  </a:endParaRPr>
                </a:p>
              </p:txBody>
            </p:sp>
            <p:sp>
              <p:nvSpPr>
                <p:cNvPr id="175157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923" y="2914"/>
                  <a:ext cx="126" cy="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grpSp>
          <p:nvGrpSpPr>
            <p:cNvPr id="175158" name="Group 54"/>
            <p:cNvGrpSpPr>
              <a:grpSpLocks/>
            </p:cNvGrpSpPr>
            <p:nvPr/>
          </p:nvGrpSpPr>
          <p:grpSpPr bwMode="auto">
            <a:xfrm>
              <a:off x="473" y="2617"/>
              <a:ext cx="663" cy="250"/>
              <a:chOff x="473" y="2617"/>
              <a:chExt cx="663" cy="250"/>
            </a:xfrm>
          </p:grpSpPr>
          <p:grpSp>
            <p:nvGrpSpPr>
              <p:cNvPr id="175159" name="Group 55"/>
              <p:cNvGrpSpPr>
                <a:grpSpLocks/>
              </p:cNvGrpSpPr>
              <p:nvPr/>
            </p:nvGrpSpPr>
            <p:grpSpPr bwMode="auto">
              <a:xfrm>
                <a:off x="473" y="2617"/>
                <a:ext cx="663" cy="250"/>
                <a:chOff x="578" y="2617"/>
                <a:chExt cx="663" cy="250"/>
              </a:xfrm>
            </p:grpSpPr>
            <p:sp>
              <p:nvSpPr>
                <p:cNvPr id="175160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578" y="2617"/>
                  <a:ext cx="66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Arial Narrow" pitchFamily="34" charset="0"/>
                    </a:rPr>
                    <a:t>X-1.77 R’</a:t>
                  </a:r>
                  <a:endParaRPr lang="en-GB" sz="2000">
                    <a:latin typeface="Symbol" pitchFamily="18" charset="2"/>
                  </a:endParaRPr>
                </a:p>
              </p:txBody>
            </p:sp>
            <p:sp>
              <p:nvSpPr>
                <p:cNvPr id="175161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608" y="2652"/>
                  <a:ext cx="126" cy="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75162" name="Line 58"/>
              <p:cNvSpPr>
                <a:spLocks noChangeShapeType="1"/>
              </p:cNvSpPr>
              <p:nvPr/>
            </p:nvSpPr>
            <p:spPr bwMode="auto">
              <a:xfrm flipV="1">
                <a:off x="941" y="2650"/>
                <a:ext cx="126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75163" name="Group 59"/>
            <p:cNvGrpSpPr>
              <a:grpSpLocks/>
            </p:cNvGrpSpPr>
            <p:nvPr/>
          </p:nvGrpSpPr>
          <p:grpSpPr bwMode="auto">
            <a:xfrm>
              <a:off x="440" y="1557"/>
              <a:ext cx="696" cy="250"/>
              <a:chOff x="440" y="1557"/>
              <a:chExt cx="696" cy="250"/>
            </a:xfrm>
          </p:grpSpPr>
          <p:grpSp>
            <p:nvGrpSpPr>
              <p:cNvPr id="175164" name="Group 60"/>
              <p:cNvGrpSpPr>
                <a:grpSpLocks/>
              </p:cNvGrpSpPr>
              <p:nvPr/>
            </p:nvGrpSpPr>
            <p:grpSpPr bwMode="auto">
              <a:xfrm>
                <a:off x="440" y="1557"/>
                <a:ext cx="696" cy="250"/>
                <a:chOff x="545" y="1557"/>
                <a:chExt cx="696" cy="250"/>
              </a:xfrm>
            </p:grpSpPr>
            <p:sp>
              <p:nvSpPr>
                <p:cNvPr id="175165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545" y="1557"/>
                  <a:ext cx="69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Arial Narrow" pitchFamily="34" charset="0"/>
                    </a:rPr>
                    <a:t>X+1.77 R’</a:t>
                  </a:r>
                  <a:endParaRPr lang="en-GB" sz="2000">
                    <a:latin typeface="Symbol" pitchFamily="18" charset="2"/>
                  </a:endParaRPr>
                </a:p>
              </p:txBody>
            </p:sp>
            <p:sp>
              <p:nvSpPr>
                <p:cNvPr id="175166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575" y="1592"/>
                  <a:ext cx="126" cy="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75167" name="Line 63"/>
              <p:cNvSpPr>
                <a:spLocks noChangeShapeType="1"/>
              </p:cNvSpPr>
              <p:nvPr/>
            </p:nvSpPr>
            <p:spPr bwMode="auto">
              <a:xfrm flipV="1">
                <a:off x="941" y="1590"/>
                <a:ext cx="126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75168" name="Group 64"/>
            <p:cNvGrpSpPr>
              <a:grpSpLocks/>
            </p:cNvGrpSpPr>
            <p:nvPr/>
          </p:nvGrpSpPr>
          <p:grpSpPr bwMode="auto">
            <a:xfrm>
              <a:off x="443" y="1279"/>
              <a:ext cx="696" cy="250"/>
              <a:chOff x="443" y="1279"/>
              <a:chExt cx="696" cy="250"/>
            </a:xfrm>
          </p:grpSpPr>
          <p:grpSp>
            <p:nvGrpSpPr>
              <p:cNvPr id="175169" name="Group 65"/>
              <p:cNvGrpSpPr>
                <a:grpSpLocks/>
              </p:cNvGrpSpPr>
              <p:nvPr/>
            </p:nvGrpSpPr>
            <p:grpSpPr bwMode="auto">
              <a:xfrm>
                <a:off x="443" y="1279"/>
                <a:ext cx="696" cy="250"/>
                <a:chOff x="578" y="1279"/>
                <a:chExt cx="696" cy="250"/>
              </a:xfrm>
            </p:grpSpPr>
            <p:sp>
              <p:nvSpPr>
                <p:cNvPr id="175170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578" y="1279"/>
                  <a:ext cx="69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Arial Narrow" pitchFamily="34" charset="0"/>
                    </a:rPr>
                    <a:t>X+2.66 R’</a:t>
                  </a:r>
                  <a:endParaRPr lang="en-GB" sz="2000">
                    <a:latin typeface="Symbol" pitchFamily="18" charset="2"/>
                  </a:endParaRPr>
                </a:p>
              </p:txBody>
            </p:sp>
            <p:sp>
              <p:nvSpPr>
                <p:cNvPr id="175171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608" y="1314"/>
                  <a:ext cx="126" cy="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75172" name="Line 68"/>
              <p:cNvSpPr>
                <a:spLocks noChangeShapeType="1"/>
              </p:cNvSpPr>
              <p:nvPr/>
            </p:nvSpPr>
            <p:spPr bwMode="auto">
              <a:xfrm flipV="1">
                <a:off x="940" y="1312"/>
                <a:ext cx="126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75173" name="Text Box 69"/>
            <p:cNvSpPr txBox="1">
              <a:spLocks noChangeArrowheads="1"/>
            </p:cNvSpPr>
            <p:nvPr/>
          </p:nvSpPr>
          <p:spPr bwMode="auto">
            <a:xfrm>
              <a:off x="453" y="696"/>
              <a:ext cx="65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2000" dirty="0" err="1" smtClean="0">
                  <a:solidFill>
                    <a:srgbClr val="0000FF"/>
                  </a:solidFill>
                  <a:latin typeface="Arial Narrow" pitchFamily="34" charset="0"/>
                </a:rPr>
                <a:t>neznám</a:t>
              </a:r>
              <a:r>
                <a:rPr lang="cs-CZ" sz="2000" dirty="0" smtClean="0">
                  <a:solidFill>
                    <a:srgbClr val="0000FF"/>
                  </a:solidFill>
                  <a:latin typeface="Arial Narrow" pitchFamily="34" charset="0"/>
                </a:rPr>
                <a:t>é</a:t>
              </a:r>
              <a:endParaRPr lang="en-GB" sz="2000" dirty="0">
                <a:latin typeface="Arial Narrow" pitchFamily="34" charset="0"/>
              </a:endParaRPr>
            </a:p>
            <a:p>
              <a:pPr algn="ctr"/>
              <a:r>
                <a:rPr lang="sk-SK" sz="2000" dirty="0">
                  <a:latin typeface="Arial Narrow" pitchFamily="34" charset="0"/>
                </a:rPr>
                <a:t>p</a:t>
              </a:r>
              <a:r>
                <a:rPr lang="en-GB" sz="2000" dirty="0" err="1" smtClean="0">
                  <a:latin typeface="Arial Narrow" pitchFamily="34" charset="0"/>
                </a:rPr>
                <a:t>arametr</a:t>
              </a:r>
              <a:r>
                <a:rPr lang="cs-CZ" sz="2000" dirty="0" smtClean="0">
                  <a:latin typeface="Arial Narrow" pitchFamily="34" charset="0"/>
                </a:rPr>
                <a:t>y</a:t>
              </a:r>
              <a:endParaRPr lang="en-GB" sz="2000" dirty="0">
                <a:latin typeface="Arial Narrow" pitchFamily="34" charset="0"/>
              </a:endParaRPr>
            </a:p>
          </p:txBody>
        </p:sp>
      </p:grpSp>
      <p:grpSp>
        <p:nvGrpSpPr>
          <p:cNvPr id="175174" name="Group 70"/>
          <p:cNvGrpSpPr>
            <a:grpSpLocks/>
          </p:cNvGrpSpPr>
          <p:nvPr/>
        </p:nvGrpSpPr>
        <p:grpSpPr bwMode="auto">
          <a:xfrm>
            <a:off x="3251200" y="1104900"/>
            <a:ext cx="1131755" cy="3862388"/>
            <a:chOff x="2299" y="696"/>
            <a:chExt cx="658" cy="2433"/>
          </a:xfrm>
        </p:grpSpPr>
        <p:sp>
          <p:nvSpPr>
            <p:cNvPr id="175175" name="Text Box 71"/>
            <p:cNvSpPr txBox="1">
              <a:spLocks noChangeArrowheads="1"/>
            </p:cNvSpPr>
            <p:nvPr/>
          </p:nvSpPr>
          <p:spPr bwMode="auto">
            <a:xfrm>
              <a:off x="2302" y="2069"/>
              <a:ext cx="2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Symbol" pitchFamily="18" charset="2"/>
                </a:rPr>
                <a:t>m</a:t>
              </a:r>
            </a:p>
          </p:txBody>
        </p:sp>
        <p:sp>
          <p:nvSpPr>
            <p:cNvPr id="175176" name="Text Box 72"/>
            <p:cNvSpPr txBox="1">
              <a:spLocks noChangeArrowheads="1"/>
            </p:cNvSpPr>
            <p:nvPr/>
          </p:nvSpPr>
          <p:spPr bwMode="auto">
            <a:xfrm>
              <a:off x="2299" y="696"/>
              <a:ext cx="65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2000" dirty="0" err="1" smtClean="0">
                  <a:solidFill>
                    <a:srgbClr val="0000FF"/>
                  </a:solidFill>
                  <a:latin typeface="Arial Narrow" pitchFamily="34" charset="0"/>
                </a:rPr>
                <a:t>znám</a:t>
              </a:r>
              <a:r>
                <a:rPr lang="cs-CZ" sz="2000" dirty="0" smtClean="0">
                  <a:solidFill>
                    <a:srgbClr val="0000FF"/>
                  </a:solidFill>
                  <a:latin typeface="Arial Narrow" pitchFamily="34" charset="0"/>
                </a:rPr>
                <a:t>é</a:t>
              </a:r>
              <a:endParaRPr lang="en-GB" sz="2000" dirty="0">
                <a:latin typeface="Arial Narrow" pitchFamily="34" charset="0"/>
              </a:endParaRPr>
            </a:p>
            <a:p>
              <a:pPr algn="ctr"/>
              <a:r>
                <a:rPr lang="sk-SK" sz="2000" dirty="0">
                  <a:latin typeface="Arial Narrow" pitchFamily="34" charset="0"/>
                </a:rPr>
                <a:t>p</a:t>
              </a:r>
              <a:r>
                <a:rPr lang="en-GB" sz="2000" dirty="0" err="1" smtClean="0">
                  <a:latin typeface="Arial Narrow" pitchFamily="34" charset="0"/>
                </a:rPr>
                <a:t>arametr</a:t>
              </a:r>
              <a:r>
                <a:rPr lang="cs-CZ" sz="2000" dirty="0" smtClean="0">
                  <a:latin typeface="Arial Narrow" pitchFamily="34" charset="0"/>
                </a:rPr>
                <a:t>y</a:t>
              </a:r>
              <a:endParaRPr lang="en-GB" sz="2000" dirty="0">
                <a:latin typeface="Arial Narrow" pitchFamily="34" charset="0"/>
              </a:endParaRPr>
            </a:p>
          </p:txBody>
        </p:sp>
        <p:sp>
          <p:nvSpPr>
            <p:cNvPr id="175177" name="Text Box 73"/>
            <p:cNvSpPr txBox="1">
              <a:spLocks noChangeArrowheads="1"/>
            </p:cNvSpPr>
            <p:nvPr/>
          </p:nvSpPr>
          <p:spPr bwMode="auto">
            <a:xfrm>
              <a:off x="2302" y="1276"/>
              <a:ext cx="4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Symbol" pitchFamily="18" charset="2"/>
                </a:rPr>
                <a:t>m</a:t>
              </a:r>
              <a:r>
                <a:rPr lang="en-GB" sz="2000">
                  <a:latin typeface="Arial Narrow" pitchFamily="34" charset="0"/>
                </a:rPr>
                <a:t>+3</a:t>
              </a:r>
              <a:r>
                <a:rPr lang="en-GB" sz="2000">
                  <a:latin typeface="Symbol" pitchFamily="18" charset="2"/>
                </a:rPr>
                <a:t>s</a:t>
              </a:r>
              <a:endParaRPr lang="en-GB" sz="2000">
                <a:latin typeface="Arial Narrow" pitchFamily="34" charset="0"/>
              </a:endParaRPr>
            </a:p>
          </p:txBody>
        </p:sp>
        <p:sp>
          <p:nvSpPr>
            <p:cNvPr id="175178" name="Text Box 74"/>
            <p:cNvSpPr txBox="1">
              <a:spLocks noChangeArrowheads="1"/>
            </p:cNvSpPr>
            <p:nvPr/>
          </p:nvSpPr>
          <p:spPr bwMode="auto">
            <a:xfrm>
              <a:off x="2302" y="1544"/>
              <a:ext cx="4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Symbol" pitchFamily="18" charset="2"/>
                </a:rPr>
                <a:t>m</a:t>
              </a:r>
              <a:r>
                <a:rPr lang="en-GB" sz="2000">
                  <a:latin typeface="Arial Narrow" pitchFamily="34" charset="0"/>
                </a:rPr>
                <a:t>+2</a:t>
              </a:r>
              <a:r>
                <a:rPr lang="en-GB" sz="2000">
                  <a:latin typeface="Symbol" pitchFamily="18" charset="2"/>
                </a:rPr>
                <a:t>s</a:t>
              </a:r>
              <a:endParaRPr lang="en-GB" sz="2000">
                <a:latin typeface="Arial Narrow" pitchFamily="34" charset="0"/>
              </a:endParaRPr>
            </a:p>
          </p:txBody>
        </p:sp>
        <p:sp>
          <p:nvSpPr>
            <p:cNvPr id="175179" name="Text Box 75"/>
            <p:cNvSpPr txBox="1">
              <a:spLocks noChangeArrowheads="1"/>
            </p:cNvSpPr>
            <p:nvPr/>
          </p:nvSpPr>
          <p:spPr bwMode="auto">
            <a:xfrm>
              <a:off x="2302" y="2879"/>
              <a:ext cx="4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Symbol" pitchFamily="18" charset="2"/>
                </a:rPr>
                <a:t>m</a:t>
              </a:r>
              <a:r>
                <a:rPr lang="en-GB" sz="2000">
                  <a:latin typeface="Arial Narrow" pitchFamily="34" charset="0"/>
                </a:rPr>
                <a:t>-3</a:t>
              </a:r>
              <a:r>
                <a:rPr lang="en-GB" sz="2000">
                  <a:latin typeface="Symbol" pitchFamily="18" charset="2"/>
                </a:rPr>
                <a:t>s</a:t>
              </a:r>
            </a:p>
          </p:txBody>
        </p:sp>
        <p:sp>
          <p:nvSpPr>
            <p:cNvPr id="175180" name="Text Box 76"/>
            <p:cNvSpPr txBox="1">
              <a:spLocks noChangeArrowheads="1"/>
            </p:cNvSpPr>
            <p:nvPr/>
          </p:nvSpPr>
          <p:spPr bwMode="auto">
            <a:xfrm>
              <a:off x="2302" y="2611"/>
              <a:ext cx="4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Symbol" pitchFamily="18" charset="2"/>
                </a:rPr>
                <a:t>m</a:t>
              </a:r>
              <a:r>
                <a:rPr lang="en-GB" sz="2000">
                  <a:latin typeface="Arial Narrow" pitchFamily="34" charset="0"/>
                </a:rPr>
                <a:t>-2</a:t>
              </a:r>
              <a:r>
                <a:rPr lang="en-GB" sz="2000">
                  <a:latin typeface="Symbol" pitchFamily="18" charset="2"/>
                </a:rPr>
                <a:t>s</a:t>
              </a:r>
              <a:endParaRPr lang="en-GB" sz="2000">
                <a:latin typeface="Arial Narrow" pitchFamily="34" charset="0"/>
              </a:endParaRPr>
            </a:p>
          </p:txBody>
        </p:sp>
      </p:grpSp>
      <p:grpSp>
        <p:nvGrpSpPr>
          <p:cNvPr id="175181" name="Group 77"/>
          <p:cNvGrpSpPr>
            <a:grpSpLocks/>
          </p:cNvGrpSpPr>
          <p:nvPr/>
        </p:nvGrpSpPr>
        <p:grpSpPr bwMode="auto">
          <a:xfrm>
            <a:off x="39688" y="5345113"/>
            <a:ext cx="1756645" cy="400050"/>
            <a:chOff x="913" y="2071"/>
            <a:chExt cx="1023" cy="252"/>
          </a:xfrm>
        </p:grpSpPr>
        <p:sp>
          <p:nvSpPr>
            <p:cNvPr id="175182" name="Text Box 78"/>
            <p:cNvSpPr txBox="1">
              <a:spLocks noChangeArrowheads="1"/>
            </p:cNvSpPr>
            <p:nvPr/>
          </p:nvSpPr>
          <p:spPr bwMode="auto">
            <a:xfrm>
              <a:off x="913" y="2071"/>
              <a:ext cx="102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dirty="0">
                  <a:latin typeface="Arial Narrow" pitchFamily="34" charset="0"/>
                </a:rPr>
                <a:t>X = </a:t>
              </a:r>
              <a:r>
                <a:rPr lang="en-GB" sz="2000" dirty="0" smtClean="0">
                  <a:latin typeface="Arial Narrow" pitchFamily="34" charset="0"/>
                </a:rPr>
                <a:t>pr</a:t>
              </a:r>
              <a:r>
                <a:rPr lang="cs-CZ" sz="2000" dirty="0" smtClean="0">
                  <a:latin typeface="Arial Narrow" pitchFamily="34" charset="0"/>
                </a:rPr>
                <a:t>ů</a:t>
              </a:r>
              <a:r>
                <a:rPr lang="en-GB" sz="2000" dirty="0" smtClean="0">
                  <a:latin typeface="Arial Narrow" pitchFamily="34" charset="0"/>
                </a:rPr>
                <a:t>m</a:t>
              </a:r>
              <a:r>
                <a:rPr lang="cs-CZ" sz="2000" dirty="0" smtClean="0">
                  <a:latin typeface="Arial Narrow" pitchFamily="34" charset="0"/>
                </a:rPr>
                <a:t>ě</a:t>
              </a:r>
              <a:r>
                <a:rPr lang="en-GB" sz="2000" dirty="0" smtClean="0">
                  <a:latin typeface="Arial Narrow" pitchFamily="34" charset="0"/>
                </a:rPr>
                <a:t>r </a:t>
              </a:r>
              <a:r>
                <a:rPr lang="en-GB" sz="2000" dirty="0" err="1" smtClean="0">
                  <a:latin typeface="Arial Narrow" pitchFamily="34" charset="0"/>
                </a:rPr>
                <a:t>bod</a:t>
              </a:r>
              <a:r>
                <a:rPr lang="cs-CZ" sz="2000" dirty="0" smtClean="0">
                  <a:latin typeface="Arial Narrow" pitchFamily="34" charset="0"/>
                </a:rPr>
                <a:t>ů</a:t>
              </a:r>
              <a:endParaRPr lang="en-GB" sz="2000" dirty="0">
                <a:latin typeface="Symbol" pitchFamily="18" charset="2"/>
              </a:endParaRPr>
            </a:p>
          </p:txBody>
        </p:sp>
        <p:sp>
          <p:nvSpPr>
            <p:cNvPr id="175183" name="Line 79"/>
            <p:cNvSpPr>
              <a:spLocks noChangeShapeType="1"/>
            </p:cNvSpPr>
            <p:nvPr/>
          </p:nvSpPr>
          <p:spPr bwMode="auto">
            <a:xfrm flipV="1">
              <a:off x="943" y="2106"/>
              <a:ext cx="126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75184" name="Text Box 80"/>
          <p:cNvSpPr txBox="1">
            <a:spLocks noChangeArrowheads="1"/>
          </p:cNvSpPr>
          <p:nvPr/>
        </p:nvSpPr>
        <p:spPr bwMode="auto">
          <a:xfrm>
            <a:off x="39688" y="5741988"/>
            <a:ext cx="22593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latin typeface="Symbol" pitchFamily="18" charset="2"/>
              </a:rPr>
              <a:t>m</a:t>
            </a:r>
            <a:r>
              <a:rPr lang="en-GB" sz="2000" dirty="0">
                <a:latin typeface="Arial Narrow" pitchFamily="34" charset="0"/>
              </a:rPr>
              <a:t> = ‘s</a:t>
            </a:r>
            <a:r>
              <a:rPr lang="sk-SK" sz="2000" dirty="0" smtClean="0">
                <a:latin typeface="Arial Narrow" pitchFamily="34" charset="0"/>
              </a:rPr>
              <a:t>kutečný</a:t>
            </a:r>
            <a:r>
              <a:rPr lang="en-GB" sz="2000" dirty="0">
                <a:latin typeface="Arial Narrow" pitchFamily="34" charset="0"/>
              </a:rPr>
              <a:t>’ </a:t>
            </a:r>
            <a:r>
              <a:rPr lang="en-GB" sz="2000" dirty="0" smtClean="0">
                <a:latin typeface="Arial Narrow" pitchFamily="34" charset="0"/>
              </a:rPr>
              <a:t>pr</a:t>
            </a:r>
            <a:r>
              <a:rPr lang="cs-CZ" sz="2000" dirty="0" smtClean="0">
                <a:latin typeface="Arial Narrow" pitchFamily="34" charset="0"/>
              </a:rPr>
              <a:t>ůmě</a:t>
            </a:r>
            <a:r>
              <a:rPr lang="en-GB" sz="2000" dirty="0" smtClean="0">
                <a:latin typeface="Arial Narrow" pitchFamily="34" charset="0"/>
              </a:rPr>
              <a:t>r</a:t>
            </a:r>
            <a:endParaRPr lang="en-GB" sz="2000" dirty="0">
              <a:latin typeface="Symbol" pitchFamily="18" charset="2"/>
            </a:endParaRPr>
          </a:p>
        </p:txBody>
      </p:sp>
      <p:sp>
        <p:nvSpPr>
          <p:cNvPr id="175185" name="Text Box 81"/>
          <p:cNvSpPr txBox="1">
            <a:spLocks noChangeArrowheads="1"/>
          </p:cNvSpPr>
          <p:nvPr/>
        </p:nvSpPr>
        <p:spPr bwMode="auto">
          <a:xfrm>
            <a:off x="39688" y="6138863"/>
            <a:ext cx="35641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latin typeface="Symbol" pitchFamily="18" charset="2"/>
              </a:rPr>
              <a:t>s</a:t>
            </a:r>
            <a:r>
              <a:rPr lang="en-GB" sz="2000" dirty="0">
                <a:latin typeface="Arial Narrow" pitchFamily="34" charset="0"/>
              </a:rPr>
              <a:t> = ‘s</a:t>
            </a:r>
            <a:r>
              <a:rPr lang="sk-SK" sz="2000" dirty="0" smtClean="0">
                <a:latin typeface="Arial Narrow" pitchFamily="34" charset="0"/>
              </a:rPr>
              <a:t>kutečná</a:t>
            </a:r>
            <a:r>
              <a:rPr lang="en-GB" sz="2000" dirty="0">
                <a:latin typeface="Arial Narrow" pitchFamily="34" charset="0"/>
              </a:rPr>
              <a:t>’ </a:t>
            </a:r>
            <a:r>
              <a:rPr lang="en-GB" sz="2000" dirty="0" err="1" smtClean="0">
                <a:latin typeface="Arial Narrow" pitchFamily="34" charset="0"/>
              </a:rPr>
              <a:t>sm</a:t>
            </a:r>
            <a:r>
              <a:rPr lang="cs-CZ" sz="2000" dirty="0" smtClean="0">
                <a:latin typeface="Arial Narrow" pitchFamily="34" charset="0"/>
              </a:rPr>
              <a:t>ě</a:t>
            </a:r>
            <a:r>
              <a:rPr lang="en-GB" sz="2000" dirty="0" err="1" smtClean="0">
                <a:latin typeface="Arial Narrow" pitchFamily="34" charset="0"/>
              </a:rPr>
              <a:t>roda</a:t>
            </a:r>
            <a:r>
              <a:rPr lang="cs-CZ" sz="2000" dirty="0" smtClean="0">
                <a:latin typeface="Arial Narrow" pitchFamily="34" charset="0"/>
              </a:rPr>
              <a:t>tná</a:t>
            </a:r>
            <a:r>
              <a:rPr lang="en-GB" sz="2000" dirty="0" smtClean="0">
                <a:latin typeface="Arial Narrow" pitchFamily="34" charset="0"/>
              </a:rPr>
              <a:t> </a:t>
            </a:r>
            <a:r>
              <a:rPr lang="en-GB" sz="2000" dirty="0" err="1" smtClean="0">
                <a:latin typeface="Arial Narrow" pitchFamily="34" charset="0"/>
              </a:rPr>
              <a:t>odch</a:t>
            </a:r>
            <a:r>
              <a:rPr lang="cs-CZ" sz="2000" dirty="0" smtClean="0">
                <a:latin typeface="Arial Narrow" pitchFamily="34" charset="0"/>
              </a:rPr>
              <a:t>y</a:t>
            </a:r>
            <a:r>
              <a:rPr lang="en-GB" sz="2000" dirty="0" err="1" smtClean="0">
                <a:latin typeface="Arial Narrow" pitchFamily="34" charset="0"/>
              </a:rPr>
              <a:t>lka</a:t>
            </a:r>
            <a:endParaRPr lang="en-GB" sz="2000" dirty="0">
              <a:latin typeface="Symbol" pitchFamily="18" charset="2"/>
            </a:endParaRPr>
          </a:p>
        </p:txBody>
      </p:sp>
      <p:grpSp>
        <p:nvGrpSpPr>
          <p:cNvPr id="175186" name="Group 82"/>
          <p:cNvGrpSpPr>
            <a:grpSpLocks/>
          </p:cNvGrpSpPr>
          <p:nvPr/>
        </p:nvGrpSpPr>
        <p:grpSpPr bwMode="auto">
          <a:xfrm>
            <a:off x="4471988" y="5345113"/>
            <a:ext cx="4790091" cy="400050"/>
            <a:chOff x="3554" y="2071"/>
            <a:chExt cx="2718" cy="252"/>
          </a:xfrm>
        </p:grpSpPr>
        <p:sp>
          <p:nvSpPr>
            <p:cNvPr id="175187" name="Text Box 83"/>
            <p:cNvSpPr txBox="1">
              <a:spLocks noChangeArrowheads="1"/>
            </p:cNvSpPr>
            <p:nvPr/>
          </p:nvSpPr>
          <p:spPr bwMode="auto">
            <a:xfrm>
              <a:off x="3554" y="2071"/>
              <a:ext cx="271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dirty="0">
                  <a:latin typeface="Arial Narrow" pitchFamily="34" charset="0"/>
                </a:rPr>
                <a:t>R’ = </a:t>
              </a:r>
              <a:r>
                <a:rPr lang="sk-SK" sz="2000" dirty="0" smtClean="0">
                  <a:latin typeface="Arial Narrow" pitchFamily="34" charset="0"/>
                </a:rPr>
                <a:t>průměrná </a:t>
              </a:r>
              <a:r>
                <a:rPr lang="sk-SK" sz="2000" dirty="0">
                  <a:latin typeface="Arial Narrow" pitchFamily="34" charset="0"/>
                </a:rPr>
                <a:t>hodnota </a:t>
              </a:r>
              <a:r>
                <a:rPr lang="sk-SK" sz="2000" dirty="0" smtClean="0">
                  <a:latin typeface="Arial Narrow" pitchFamily="34" charset="0"/>
                </a:rPr>
                <a:t>klouzavého </a:t>
              </a:r>
              <a:r>
                <a:rPr lang="sk-SK" sz="2000" dirty="0">
                  <a:latin typeface="Arial Narrow" pitchFamily="34" charset="0"/>
                </a:rPr>
                <a:t>rozsahu </a:t>
              </a:r>
              <a:r>
                <a:rPr lang="sk-SK" sz="2000" dirty="0" smtClean="0">
                  <a:latin typeface="Arial Narrow" pitchFamily="34" charset="0"/>
                </a:rPr>
                <a:t>bodů</a:t>
              </a:r>
              <a:endParaRPr lang="en-GB" sz="2000" dirty="0">
                <a:latin typeface="Symbol" pitchFamily="18" charset="2"/>
              </a:endParaRPr>
            </a:p>
          </p:txBody>
        </p:sp>
        <p:sp>
          <p:nvSpPr>
            <p:cNvPr id="175188" name="Line 84"/>
            <p:cNvSpPr>
              <a:spLocks noChangeShapeType="1"/>
            </p:cNvSpPr>
            <p:nvPr/>
          </p:nvSpPr>
          <p:spPr bwMode="auto">
            <a:xfrm flipV="1">
              <a:off x="3584" y="2106"/>
              <a:ext cx="126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5189" name="Group 85"/>
          <p:cNvGrpSpPr>
            <a:grpSpLocks/>
          </p:cNvGrpSpPr>
          <p:nvPr/>
        </p:nvGrpSpPr>
        <p:grpSpPr bwMode="auto">
          <a:xfrm>
            <a:off x="4643438" y="5953125"/>
            <a:ext cx="3997325" cy="693738"/>
            <a:chOff x="3109" y="3750"/>
            <a:chExt cx="2506" cy="437"/>
          </a:xfrm>
        </p:grpSpPr>
        <p:sp>
          <p:nvSpPr>
            <p:cNvPr id="175190" name="AutoShape 86" descr="Parchment"/>
            <p:cNvSpPr>
              <a:spLocks noChangeArrowheads="1"/>
            </p:cNvSpPr>
            <p:nvPr/>
          </p:nvSpPr>
          <p:spPr bwMode="auto">
            <a:xfrm>
              <a:off x="3109" y="3750"/>
              <a:ext cx="2506" cy="437"/>
            </a:xfrm>
            <a:prstGeom prst="bracketPair">
              <a:avLst>
                <a:gd name="adj" fmla="val 3602"/>
              </a:avLst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GB" sz="2000" b="1" dirty="0">
                  <a:latin typeface="Arial Narrow" pitchFamily="34" charset="0"/>
                </a:rPr>
                <a:t>POZNÁMKA</a:t>
              </a:r>
              <a:r>
                <a:rPr lang="en-GB" sz="2000" dirty="0">
                  <a:latin typeface="Arial Narrow" pitchFamily="34" charset="0"/>
                </a:rPr>
                <a:t>: </a:t>
              </a:r>
              <a:r>
                <a:rPr lang="en-GB" sz="1800" dirty="0" err="1" smtClean="0">
                  <a:latin typeface="Arial Narrow" pitchFamily="34" charset="0"/>
                </a:rPr>
                <a:t>Sm</a:t>
              </a:r>
              <a:r>
                <a:rPr lang="cs-CZ" sz="1800" dirty="0" smtClean="0">
                  <a:latin typeface="Arial Narrow" pitchFamily="34" charset="0"/>
                </a:rPr>
                <a:t>ě</a:t>
              </a:r>
              <a:r>
                <a:rPr lang="en-GB" sz="1800" dirty="0" err="1" smtClean="0">
                  <a:latin typeface="Arial Narrow" pitchFamily="34" charset="0"/>
                </a:rPr>
                <a:t>roda</a:t>
              </a:r>
              <a:r>
                <a:rPr lang="cs-CZ" sz="1800" dirty="0" smtClean="0">
                  <a:latin typeface="Arial Narrow" pitchFamily="34" charset="0"/>
                </a:rPr>
                <a:t>t</a:t>
              </a:r>
              <a:r>
                <a:rPr lang="en-GB" sz="1800" dirty="0" err="1" smtClean="0">
                  <a:latin typeface="Arial Narrow" pitchFamily="34" charset="0"/>
                </a:rPr>
                <a:t>ná</a:t>
              </a:r>
              <a:r>
                <a:rPr lang="en-GB" sz="1800" dirty="0" smtClean="0">
                  <a:latin typeface="Arial Narrow" pitchFamily="34" charset="0"/>
                </a:rPr>
                <a:t> </a:t>
              </a:r>
              <a:r>
                <a:rPr lang="en-GB" sz="1800" dirty="0" err="1" smtClean="0">
                  <a:latin typeface="Arial Narrow" pitchFamily="34" charset="0"/>
                </a:rPr>
                <a:t>odch</a:t>
              </a:r>
              <a:r>
                <a:rPr lang="cs-CZ" sz="1800" dirty="0" smtClean="0">
                  <a:latin typeface="Arial Narrow" pitchFamily="34" charset="0"/>
                </a:rPr>
                <a:t>y</a:t>
              </a:r>
              <a:r>
                <a:rPr lang="en-GB" sz="1800" dirty="0" err="1" smtClean="0">
                  <a:latin typeface="Arial Narrow" pitchFamily="34" charset="0"/>
                </a:rPr>
                <a:t>lka</a:t>
              </a:r>
              <a:r>
                <a:rPr lang="en-GB" sz="1800" dirty="0" smtClean="0">
                  <a:latin typeface="Arial Narrow" pitchFamily="34" charset="0"/>
                </a:rPr>
                <a:t> m</a:t>
              </a:r>
              <a:r>
                <a:rPr lang="cs-CZ" sz="1800" dirty="0" smtClean="0">
                  <a:latin typeface="Arial Narrow" pitchFamily="34" charset="0"/>
                </a:rPr>
                <a:t>ů</a:t>
              </a:r>
              <a:r>
                <a:rPr lang="en-GB" sz="1800" dirty="0" err="1" smtClean="0">
                  <a:latin typeface="Arial Narrow" pitchFamily="34" charset="0"/>
                </a:rPr>
                <a:t>že</a:t>
              </a:r>
              <a:r>
                <a:rPr lang="en-GB" sz="1800" dirty="0" smtClean="0">
                  <a:latin typeface="Arial Narrow" pitchFamily="34" charset="0"/>
                </a:rPr>
                <a:t> b</a:t>
              </a:r>
              <a:r>
                <a:rPr lang="cs-CZ" sz="1800" dirty="0" smtClean="0">
                  <a:latin typeface="Arial Narrow" pitchFamily="34" charset="0"/>
                </a:rPr>
                <a:t>ýt</a:t>
              </a:r>
              <a:r>
                <a:rPr lang="en-GB" sz="1800" dirty="0" smtClean="0">
                  <a:latin typeface="Arial Narrow" pitchFamily="34" charset="0"/>
                </a:rPr>
                <a:t> </a:t>
              </a:r>
              <a:r>
                <a:rPr lang="en-GB" sz="1800" dirty="0" err="1" smtClean="0">
                  <a:latin typeface="Arial Narrow" pitchFamily="34" charset="0"/>
                </a:rPr>
                <a:t>stanoven</a:t>
              </a:r>
              <a:r>
                <a:rPr lang="cs-CZ" sz="1800" dirty="0" smtClean="0">
                  <a:latin typeface="Arial Narrow" pitchFamily="34" charset="0"/>
                </a:rPr>
                <a:t>a</a:t>
              </a:r>
              <a:r>
                <a:rPr lang="en-GB" sz="1800" dirty="0" smtClean="0">
                  <a:latin typeface="Arial Narrow" pitchFamily="34" charset="0"/>
                </a:rPr>
                <a:t> </a:t>
              </a:r>
              <a:r>
                <a:rPr lang="en-GB" sz="1800" dirty="0">
                  <a:latin typeface="Arial Narrow" pitchFamily="34" charset="0"/>
                </a:rPr>
                <a:t>z </a:t>
              </a:r>
              <a:r>
                <a:rPr lang="en-GB" sz="1800" dirty="0" err="1">
                  <a:latin typeface="Arial Narrow" pitchFamily="34" charset="0"/>
                </a:rPr>
                <a:t>rozsahu</a:t>
              </a:r>
              <a:r>
                <a:rPr lang="en-GB" sz="1800" dirty="0">
                  <a:latin typeface="Arial Narrow" pitchFamily="34" charset="0"/>
                </a:rPr>
                <a:t>:</a:t>
              </a:r>
              <a:r>
                <a:rPr lang="sk-SK" sz="1800" dirty="0">
                  <a:latin typeface="Arial Narrow" pitchFamily="34" charset="0"/>
                </a:rPr>
                <a:t>       </a:t>
              </a:r>
              <a:r>
                <a:rPr lang="en-GB" sz="1800" dirty="0">
                  <a:latin typeface="Symbol" pitchFamily="18" charset="2"/>
                </a:rPr>
                <a:t>s</a:t>
              </a:r>
              <a:r>
                <a:rPr lang="en-GB" sz="1800" dirty="0">
                  <a:latin typeface="Arial Narrow" pitchFamily="34" charset="0"/>
                </a:rPr>
                <a:t> = R / d2</a:t>
              </a:r>
            </a:p>
          </p:txBody>
        </p:sp>
        <p:sp>
          <p:nvSpPr>
            <p:cNvPr id="175191" name="Line 87"/>
            <p:cNvSpPr>
              <a:spLocks noChangeShapeType="1"/>
            </p:cNvSpPr>
            <p:nvPr/>
          </p:nvSpPr>
          <p:spPr bwMode="auto">
            <a:xfrm>
              <a:off x="4920" y="3971"/>
              <a:ext cx="10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7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75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7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7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 advAuto="0"/>
      <p:bldP spid="175108" grpId="0" build="p" autoUpdateAnimBg="0" advAuto="0"/>
      <p:bldP spid="175184" grpId="0" autoUpdateAnimBg="0"/>
      <p:bldP spid="175185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1194</Words>
  <Application>Microsoft Office PowerPoint</Application>
  <PresentationFormat>On-screen Show (4:3)</PresentationFormat>
  <Paragraphs>258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STUBA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Spanik</dc:creator>
  <cp:lastModifiedBy>vrana</cp:lastModifiedBy>
  <cp:revision>55</cp:revision>
  <dcterms:created xsi:type="dcterms:W3CDTF">2005-08-15T20:29:29Z</dcterms:created>
  <dcterms:modified xsi:type="dcterms:W3CDTF">2016-05-15T18:37:12Z</dcterms:modified>
</cp:coreProperties>
</file>