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66" r:id="rId2"/>
    <p:sldId id="289" r:id="rId3"/>
    <p:sldId id="257" r:id="rId4"/>
    <p:sldId id="258" r:id="rId5"/>
    <p:sldId id="259" r:id="rId6"/>
    <p:sldId id="263" r:id="rId7"/>
    <p:sldId id="264" r:id="rId8"/>
    <p:sldId id="260" r:id="rId9"/>
    <p:sldId id="261" r:id="rId10"/>
    <p:sldId id="262" r:id="rId11"/>
    <p:sldId id="291" r:id="rId12"/>
    <p:sldId id="288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5" d="100"/>
          <a:sy n="75" d="100"/>
        </p:scale>
        <p:origin x="720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Alvaro Rada" userId="7d16c0c8-493b-4c83-8146-d41fe50cd105" providerId="ADAL" clId="{69C68D80-8537-429C-8018-C187AB898CFD}"/>
    <pc:docChg chg="addSld modSld">
      <pc:chgData name="Dominik Alvaro Rada" userId="7d16c0c8-493b-4c83-8146-d41fe50cd105" providerId="ADAL" clId="{69C68D80-8537-429C-8018-C187AB898CFD}" dt="2022-09-02T14:41:01.897" v="0"/>
      <pc:docMkLst>
        <pc:docMk/>
      </pc:docMkLst>
      <pc:sldChg chg="add">
        <pc:chgData name="Dominik Alvaro Rada" userId="7d16c0c8-493b-4c83-8146-d41fe50cd105" providerId="ADAL" clId="{69C68D80-8537-429C-8018-C187AB898CFD}" dt="2022-09-02T14:41:01.897" v="0"/>
        <pc:sldMkLst>
          <pc:docMk/>
          <pc:sldMk cId="2941361500" sldId="290"/>
        </pc:sldMkLst>
      </pc:sldChg>
    </pc:docChg>
  </pc:docChgLst>
  <pc:docChgLst>
    <pc:chgData name="Dominik Rada" userId="7d16c0c8-493b-4c83-8146-d41fe50cd105" providerId="ADAL" clId="{9C1934A4-4384-40B5-93FA-CAB3B0682D97}"/>
    <pc:docChg chg="undo custSel addSld modSld sldOrd">
      <pc:chgData name="Dominik Rada" userId="7d16c0c8-493b-4c83-8146-d41fe50cd105" providerId="ADAL" clId="{9C1934A4-4384-40B5-93FA-CAB3B0682D97}" dt="2021-11-09T08:56:57.759" v="43"/>
      <pc:docMkLst>
        <pc:docMk/>
      </pc:docMkLst>
      <pc:sldChg chg="ord">
        <pc:chgData name="Dominik Rada" userId="7d16c0c8-493b-4c83-8146-d41fe50cd105" providerId="ADAL" clId="{9C1934A4-4384-40B5-93FA-CAB3B0682D97}" dt="2021-11-09T08:56:57.759" v="43"/>
        <pc:sldMkLst>
          <pc:docMk/>
          <pc:sldMk cId="2174765632" sldId="260"/>
        </pc:sldMkLst>
      </pc:sldChg>
      <pc:sldChg chg="delSp mod ord">
        <pc:chgData name="Dominik Rada" userId="7d16c0c8-493b-4c83-8146-d41fe50cd105" providerId="ADAL" clId="{9C1934A4-4384-40B5-93FA-CAB3B0682D97}" dt="2021-11-09T08:56:56.036" v="41"/>
        <pc:sldMkLst>
          <pc:docMk/>
          <pc:sldMk cId="3680978915" sldId="261"/>
        </pc:sldMkLst>
        <pc:spChg chg="del">
          <ac:chgData name="Dominik Rada" userId="7d16c0c8-493b-4c83-8146-d41fe50cd105" providerId="ADAL" clId="{9C1934A4-4384-40B5-93FA-CAB3B0682D97}" dt="2021-11-09T08:54:47.041" v="36" actId="478"/>
          <ac:spMkLst>
            <pc:docMk/>
            <pc:sldMk cId="3680978915" sldId="261"/>
            <ac:spMk id="7" creationId="{EF20289C-1ABF-49E7-BCE6-6D2AA66320CD}"/>
          </ac:spMkLst>
        </pc:spChg>
      </pc:sldChg>
      <pc:sldChg chg="modSp new mod ord">
        <pc:chgData name="Dominik Rada" userId="7d16c0c8-493b-4c83-8146-d41fe50cd105" providerId="ADAL" clId="{9C1934A4-4384-40B5-93FA-CAB3B0682D97}" dt="2021-11-09T08:55:34.159" v="39"/>
        <pc:sldMkLst>
          <pc:docMk/>
          <pc:sldMk cId="1282875894" sldId="263"/>
        </pc:sldMkLst>
        <pc:spChg chg="mod">
          <ac:chgData name="Dominik Rada" userId="7d16c0c8-493b-4c83-8146-d41fe50cd105" providerId="ADAL" clId="{9C1934A4-4384-40B5-93FA-CAB3B0682D97}" dt="2021-11-09T08:53:57.715" v="21"/>
          <ac:spMkLst>
            <pc:docMk/>
            <pc:sldMk cId="1282875894" sldId="263"/>
            <ac:spMk id="2" creationId="{119D4BD5-E5D7-4F6D-A9FF-CF44BA33A2EC}"/>
          </ac:spMkLst>
        </pc:spChg>
        <pc:spChg chg="mod">
          <ac:chgData name="Dominik Rada" userId="7d16c0c8-493b-4c83-8146-d41fe50cd105" providerId="ADAL" clId="{9C1934A4-4384-40B5-93FA-CAB3B0682D97}" dt="2021-11-09T08:54:09.461" v="28" actId="20577"/>
          <ac:spMkLst>
            <pc:docMk/>
            <pc:sldMk cId="1282875894" sldId="263"/>
            <ac:spMk id="4" creationId="{239404BD-2904-4478-9D11-D17FEBB0D8FD}"/>
          </ac:spMkLst>
        </pc:spChg>
        <pc:spChg chg="mod">
          <ac:chgData name="Dominik Rada" userId="7d16c0c8-493b-4c83-8146-d41fe50cd105" providerId="ADAL" clId="{9C1934A4-4384-40B5-93FA-CAB3B0682D97}" dt="2021-11-09T08:55:34.159" v="39"/>
          <ac:spMkLst>
            <pc:docMk/>
            <pc:sldMk cId="1282875894" sldId="263"/>
            <ac:spMk id="5" creationId="{F28CA66F-EA63-445B-BF7D-600B19A432B4}"/>
          </ac:spMkLst>
        </pc:spChg>
      </pc:sldChg>
      <pc:sldChg chg="modSp new mod ord">
        <pc:chgData name="Dominik Rada" userId="7d16c0c8-493b-4c83-8146-d41fe50cd105" providerId="ADAL" clId="{9C1934A4-4384-40B5-93FA-CAB3B0682D97}" dt="2021-11-09T08:55:16.603" v="37"/>
        <pc:sldMkLst>
          <pc:docMk/>
          <pc:sldMk cId="753428790" sldId="264"/>
        </pc:sldMkLst>
        <pc:spChg chg="mod">
          <ac:chgData name="Dominik Rada" userId="7d16c0c8-493b-4c83-8146-d41fe50cd105" providerId="ADAL" clId="{9C1934A4-4384-40B5-93FA-CAB3B0682D97}" dt="2021-11-09T08:54:17.919" v="29"/>
          <ac:spMkLst>
            <pc:docMk/>
            <pc:sldMk cId="753428790" sldId="264"/>
            <ac:spMk id="2" creationId="{FC4563A5-C68D-4E97-93A2-7E775FA70A92}"/>
          </ac:spMkLst>
        </pc:spChg>
        <pc:spChg chg="mod">
          <ac:chgData name="Dominik Rada" userId="7d16c0c8-493b-4c83-8146-d41fe50cd105" providerId="ADAL" clId="{9C1934A4-4384-40B5-93FA-CAB3B0682D97}" dt="2021-11-09T08:54:06.038" v="26" actId="20577"/>
          <ac:spMkLst>
            <pc:docMk/>
            <pc:sldMk cId="753428790" sldId="264"/>
            <ac:spMk id="4" creationId="{866C9B42-F6E9-4915-AC5F-282FCDEAA990}"/>
          </ac:spMkLst>
        </pc:spChg>
        <pc:spChg chg="mod">
          <ac:chgData name="Dominik Rada" userId="7d16c0c8-493b-4c83-8146-d41fe50cd105" providerId="ADAL" clId="{9C1934A4-4384-40B5-93FA-CAB3B0682D97}" dt="2021-11-09T08:55:16.603" v="37"/>
          <ac:spMkLst>
            <pc:docMk/>
            <pc:sldMk cId="753428790" sldId="264"/>
            <ac:spMk id="5" creationId="{BC2853D7-F68A-48F7-B2FA-E9E95A253C9A}"/>
          </ac:spMkLst>
        </pc:spChg>
      </pc:sldChg>
    </pc:docChg>
  </pc:docChgLst>
  <pc:docChgLst>
    <pc:chgData name="Dominik Alvaro Rada" userId="7d16c0c8-493b-4c83-8146-d41fe50cd105" providerId="ADAL" clId="{06EFF573-D507-4793-BADC-B5213F6EE75B}"/>
    <pc:docChg chg="delSld">
      <pc:chgData name="Dominik Alvaro Rada" userId="7d16c0c8-493b-4c83-8146-d41fe50cd105" providerId="ADAL" clId="{06EFF573-D507-4793-BADC-B5213F6EE75B}" dt="2022-09-12T17:44:56.948" v="0" actId="47"/>
      <pc:docMkLst>
        <pc:docMk/>
      </pc:docMkLst>
      <pc:sldChg chg="del">
        <pc:chgData name="Dominik Alvaro Rada" userId="7d16c0c8-493b-4c83-8146-d41fe50cd105" providerId="ADAL" clId="{06EFF573-D507-4793-BADC-B5213F6EE75B}" dt="2022-09-12T17:44:56.948" v="0" actId="47"/>
        <pc:sldMkLst>
          <pc:docMk/>
          <pc:sldMk cId="2941361500" sldId="290"/>
        </pc:sldMkLst>
      </pc:sldChg>
    </pc:docChg>
  </pc:docChgLst>
  <pc:docChgLst>
    <pc:chgData name="Dominik Rada" userId="7d16c0c8-493b-4c83-8146-d41fe50cd105" providerId="ADAL" clId="{0D178DD8-60A7-4EA6-AAF2-2EDD01EA804C}"/>
    <pc:docChg chg="addSld modSld sldOrd">
      <pc:chgData name="Dominik Rada" userId="7d16c0c8-493b-4c83-8146-d41fe50cd105" providerId="ADAL" clId="{0D178DD8-60A7-4EA6-AAF2-2EDD01EA804C}" dt="2022-02-03T15:26:45.739" v="2"/>
      <pc:docMkLst>
        <pc:docMk/>
      </pc:docMkLst>
      <pc:sldChg chg="add ord">
        <pc:chgData name="Dominik Rada" userId="7d16c0c8-493b-4c83-8146-d41fe50cd105" providerId="ADAL" clId="{0D178DD8-60A7-4EA6-AAF2-2EDD01EA804C}" dt="2022-02-03T15:26:45.739" v="2"/>
        <pc:sldMkLst>
          <pc:docMk/>
          <pc:sldMk cId="395315326" sldId="266"/>
        </pc:sldMkLst>
      </pc:sldChg>
    </pc:docChg>
  </pc:docChgLst>
  <pc:docChgLst>
    <pc:chgData name="Dominik Alvaro Rada" userId="7d16c0c8-493b-4c83-8146-d41fe50cd105" providerId="ADAL" clId="{2117A77E-1785-4F56-A291-8F2F45FB7EAC}"/>
    <pc:docChg chg="addSld delSld modSld">
      <pc:chgData name="Dominik Alvaro Rada" userId="7d16c0c8-493b-4c83-8146-d41fe50cd105" providerId="ADAL" clId="{2117A77E-1785-4F56-A291-8F2F45FB7EAC}" dt="2022-09-01T14:35:24.499" v="22" actId="1036"/>
      <pc:docMkLst>
        <pc:docMk/>
      </pc:docMkLst>
      <pc:sldChg chg="del">
        <pc:chgData name="Dominik Alvaro Rada" userId="7d16c0c8-493b-4c83-8146-d41fe50cd105" providerId="ADAL" clId="{2117A77E-1785-4F56-A291-8F2F45FB7EAC}" dt="2022-08-23T09:55:57.421" v="0" actId="47"/>
        <pc:sldMkLst>
          <pc:docMk/>
          <pc:sldMk cId="3263342447" sldId="256"/>
        </pc:sldMkLst>
      </pc:sldChg>
      <pc:sldChg chg="modSp mod">
        <pc:chgData name="Dominik Alvaro Rada" userId="7d16c0c8-493b-4c83-8146-d41fe50cd105" providerId="ADAL" clId="{2117A77E-1785-4F56-A291-8F2F45FB7EAC}" dt="2022-08-23T10:40:02.573" v="2" actId="20577"/>
        <pc:sldMkLst>
          <pc:docMk/>
          <pc:sldMk cId="3764747652" sldId="257"/>
        </pc:sldMkLst>
        <pc:spChg chg="mod">
          <ac:chgData name="Dominik Alvaro Rada" userId="7d16c0c8-493b-4c83-8146-d41fe50cd105" providerId="ADAL" clId="{2117A77E-1785-4F56-A291-8F2F45FB7EAC}" dt="2022-08-23T10:40:02.573" v="2" actId="20577"/>
          <ac:spMkLst>
            <pc:docMk/>
            <pc:sldMk cId="3764747652" sldId="257"/>
            <ac:spMk id="4" creationId="{1B3E1C22-8CE5-45E5-B074-B831B39C2E5F}"/>
          </ac:spMkLst>
        </pc:spChg>
      </pc:sldChg>
      <pc:sldChg chg="modSp mod">
        <pc:chgData name="Dominik Alvaro Rada" userId="7d16c0c8-493b-4c83-8146-d41fe50cd105" providerId="ADAL" clId="{2117A77E-1785-4F56-A291-8F2F45FB7EAC}" dt="2022-09-01T14:35:24.499" v="22" actId="1036"/>
        <pc:sldMkLst>
          <pc:docMk/>
          <pc:sldMk cId="395315326" sldId="266"/>
        </pc:sldMkLst>
        <pc:picChg chg="mod">
          <ac:chgData name="Dominik Alvaro Rada" userId="7d16c0c8-493b-4c83-8146-d41fe50cd105" providerId="ADAL" clId="{2117A77E-1785-4F56-A291-8F2F45FB7EAC}" dt="2022-09-01T14:35:24.499" v="22" actId="1036"/>
          <ac:picMkLst>
            <pc:docMk/>
            <pc:sldMk cId="395315326" sldId="266"/>
            <ac:picMk id="5" creationId="{02AA6C27-B7F7-4B15-AB4F-4ADECECD5640}"/>
          </ac:picMkLst>
        </pc:picChg>
      </pc:sldChg>
      <pc:sldChg chg="modSp add mod">
        <pc:chgData name="Dominik Alvaro Rada" userId="7d16c0c8-493b-4c83-8146-d41fe50cd105" providerId="ADAL" clId="{2117A77E-1785-4F56-A291-8F2F45FB7EAC}" dt="2022-08-23T16:23:20.410" v="6" actId="5793"/>
        <pc:sldMkLst>
          <pc:docMk/>
          <pc:sldMk cId="1769547479" sldId="288"/>
        </pc:sldMkLst>
        <pc:spChg chg="mod">
          <ac:chgData name="Dominik Alvaro Rada" userId="7d16c0c8-493b-4c83-8146-d41fe50cd105" providerId="ADAL" clId="{2117A77E-1785-4F56-A291-8F2F45FB7EAC}" dt="2022-08-23T16:23:20.410" v="6" actId="5793"/>
          <ac:spMkLst>
            <pc:docMk/>
            <pc:sldMk cId="1769547479" sldId="288"/>
            <ac:spMk id="5" creationId="{C2AC7EA7-3DDB-4CB7-B3C8-E4D5FC0957F9}"/>
          </ac:spMkLst>
        </pc:spChg>
      </pc:sldChg>
      <pc:sldChg chg="modSp mod">
        <pc:chgData name="Dominik Alvaro Rada" userId="7d16c0c8-493b-4c83-8146-d41fe50cd105" providerId="ADAL" clId="{2117A77E-1785-4F56-A291-8F2F45FB7EAC}" dt="2022-08-23T16:34:10.297" v="7" actId="6549"/>
        <pc:sldMkLst>
          <pc:docMk/>
          <pc:sldMk cId="855657649" sldId="289"/>
        </pc:sldMkLst>
        <pc:spChg chg="mod">
          <ac:chgData name="Dominik Alvaro Rada" userId="7d16c0c8-493b-4c83-8146-d41fe50cd105" providerId="ADAL" clId="{2117A77E-1785-4F56-A291-8F2F45FB7EAC}" dt="2022-08-23T16:34:10.297" v="7" actId="6549"/>
          <ac:spMkLst>
            <pc:docMk/>
            <pc:sldMk cId="855657649" sldId="289"/>
            <ac:spMk id="6" creationId="{08F4D2D7-F9C9-4268-A33B-A47DF2BE8D24}"/>
          </ac:spMkLst>
        </pc:spChg>
      </pc:sldChg>
      <pc:sldChg chg="addSp modSp add">
        <pc:chgData name="Dominik Alvaro Rada" userId="7d16c0c8-493b-4c83-8146-d41fe50cd105" providerId="ADAL" clId="{2117A77E-1785-4F56-A291-8F2F45FB7EAC}" dt="2022-08-23T16:34:29.282" v="9"/>
        <pc:sldMkLst>
          <pc:docMk/>
          <pc:sldMk cId="749813368" sldId="291"/>
        </pc:sldMkLst>
        <pc:spChg chg="add mod">
          <ac:chgData name="Dominik Alvaro Rada" userId="7d16c0c8-493b-4c83-8146-d41fe50cd105" providerId="ADAL" clId="{2117A77E-1785-4F56-A291-8F2F45FB7EAC}" dt="2022-08-23T16:34:29.282" v="9"/>
          <ac:spMkLst>
            <pc:docMk/>
            <pc:sldMk cId="749813368" sldId="291"/>
            <ac:spMk id="2" creationId="{8A82A4A9-6BA3-FC98-F859-E46BF30373D0}"/>
          </ac:spMkLst>
        </pc:spChg>
        <pc:spChg chg="add mod">
          <ac:chgData name="Dominik Alvaro Rada" userId="7d16c0c8-493b-4c83-8146-d41fe50cd105" providerId="ADAL" clId="{2117A77E-1785-4F56-A291-8F2F45FB7EAC}" dt="2022-08-23T16:34:29.282" v="9"/>
          <ac:spMkLst>
            <pc:docMk/>
            <pc:sldMk cId="749813368" sldId="291"/>
            <ac:spMk id="3" creationId="{C06593A7-C55F-7CAA-12C3-054F7EFBFC1F}"/>
          </ac:spMkLst>
        </pc:spChg>
      </pc:sldChg>
    </pc:docChg>
  </pc:docChgLst>
  <pc:docChgLst>
    <pc:chgData name="Dominik Alvaro" userId="7d16c0c8-493b-4c83-8146-d41fe50cd105" providerId="ADAL" clId="{EA99B987-A8B3-40DE-ADD5-B72D11EC788D}"/>
    <pc:docChg chg="addSld modSld">
      <pc:chgData name="Dominik Alvaro" userId="7d16c0c8-493b-4c83-8146-d41fe50cd105" providerId="ADAL" clId="{EA99B987-A8B3-40DE-ADD5-B72D11EC788D}" dt="2022-08-19T12:56:51.347" v="17" actId="20577"/>
      <pc:docMkLst>
        <pc:docMk/>
      </pc:docMkLst>
      <pc:sldChg chg="modSp mod">
        <pc:chgData name="Dominik Alvaro" userId="7d16c0c8-493b-4c83-8146-d41fe50cd105" providerId="ADAL" clId="{EA99B987-A8B3-40DE-ADD5-B72D11EC788D}" dt="2022-08-19T12:56:51.347" v="17" actId="20577"/>
        <pc:sldMkLst>
          <pc:docMk/>
          <pc:sldMk cId="395315326" sldId="266"/>
        </pc:sldMkLst>
        <pc:spChg chg="mod">
          <ac:chgData name="Dominik Alvaro" userId="7d16c0c8-493b-4c83-8146-d41fe50cd105" providerId="ADAL" clId="{EA99B987-A8B3-40DE-ADD5-B72D11EC788D}" dt="2022-08-19T12:56:51.347" v="17" actId="20577"/>
          <ac:spMkLst>
            <pc:docMk/>
            <pc:sldMk cId="395315326" sldId="266"/>
            <ac:spMk id="4" creationId="{579E2804-C383-45B4-91DC-6D45D15B48E3}"/>
          </ac:spMkLst>
        </pc:spChg>
      </pc:sldChg>
      <pc:sldChg chg="modSp add mod">
        <pc:chgData name="Dominik Alvaro" userId="7d16c0c8-493b-4c83-8146-d41fe50cd105" providerId="ADAL" clId="{EA99B987-A8B3-40DE-ADD5-B72D11EC788D}" dt="2022-08-19T12:56:44.873" v="14" actId="20577"/>
        <pc:sldMkLst>
          <pc:docMk/>
          <pc:sldMk cId="855657649" sldId="289"/>
        </pc:sldMkLst>
        <pc:spChg chg="mod">
          <ac:chgData name="Dominik Alvaro" userId="7d16c0c8-493b-4c83-8146-d41fe50cd105" providerId="ADAL" clId="{EA99B987-A8B3-40DE-ADD5-B72D11EC788D}" dt="2022-08-19T12:56:44.873" v="14" actId="20577"/>
          <ac:spMkLst>
            <pc:docMk/>
            <pc:sldMk cId="855657649" sldId="289"/>
            <ac:spMk id="4" creationId="{2491EF5B-3067-7546-837B-2D005F3ED49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ptimalizace_pro_vyhled%C3%A1va%C4%8De" TargetMode="External"/><Relationship Id="rId2" Type="http://schemas.openxmlformats.org/officeDocument/2006/relationships/hyperlink" Target="https://www.jakpsatweb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dpress.com/" TargetMode="External"/><Relationship Id="rId4" Type="http://schemas.openxmlformats.org/officeDocument/2006/relationships/hyperlink" Target="https://www.nic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ada@sci.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ebcentrum.muni.cz/redak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cs-CZ" i="0" dirty="0">
                <a:effectLst/>
                <a:latin typeface="Arial" panose="020B0604020202020204" pitchFamily="34" charset="0"/>
              </a:rPr>
              <a:t>Webové stránky ve výuce (e-learning)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965195" y="3198168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C03F00-F217-4336-83B8-CDDDAAF54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704642"/>
            <a:ext cx="11361600" cy="698497"/>
          </a:xfrm>
        </p:spPr>
        <p:txBody>
          <a:bodyPr/>
          <a:lstStyle/>
          <a:p>
            <a:pPr algn="ctr"/>
            <a:r>
              <a:rPr lang="cs-CZ" sz="1800" spc="1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Prezentace je vytvořena v rámci projektu ZIP, </a:t>
            </a:r>
            <a:r>
              <a:rPr lang="cs-CZ" sz="1800" spc="1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reg</a:t>
            </a:r>
            <a:r>
              <a:rPr lang="cs-CZ" sz="1800" spc="1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č. CZ.02.3.68/0.0/0.0/19_068/0016170</a:t>
            </a:r>
            <a:endParaRPr lang="en-US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02AA6C27-B7F7-4B15-AB4F-4ADECECD5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309" y="5053642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5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60B287-45F1-4E79-AD5B-79A63429D9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3151CD-6723-4643-A1CC-CDF66909A8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12F508-94C1-4EF2-8494-E643095A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4DBFDE-F388-4AC2-8AB0-764179FBF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 HTML jazyka: </a:t>
            </a:r>
            <a:r>
              <a:rPr lang="cs-CZ" dirty="0">
                <a:hlinkClick r:id="rId2"/>
              </a:rPr>
              <a:t>https://www.jakpsatweb.cz/</a:t>
            </a:r>
            <a:endParaRPr lang="cs-CZ" dirty="0"/>
          </a:p>
          <a:p>
            <a:r>
              <a:rPr lang="cs-CZ" dirty="0"/>
              <a:t>Vysvětlení SEO: </a:t>
            </a:r>
            <a:r>
              <a:rPr lang="cs-CZ" dirty="0">
                <a:hlinkClick r:id="rId3"/>
              </a:rPr>
              <a:t>https://cs.wikipedia.org/wiki/Optimalizace_pro_vyhled%C3%A1va%C4%8De</a:t>
            </a:r>
            <a:endParaRPr lang="cs-CZ" dirty="0"/>
          </a:p>
          <a:p>
            <a:r>
              <a:rPr lang="cs-CZ" dirty="0"/>
              <a:t>Informace k doménám: </a:t>
            </a:r>
            <a:r>
              <a:rPr lang="cs-CZ" dirty="0">
                <a:hlinkClick r:id="rId4"/>
              </a:rPr>
              <a:t>https://www.nic.cz/</a:t>
            </a:r>
            <a:endParaRPr lang="cs-CZ" dirty="0"/>
          </a:p>
          <a:p>
            <a:r>
              <a:rPr lang="cs-CZ" dirty="0"/>
              <a:t>Redakční systém zdarma: </a:t>
            </a:r>
            <a:r>
              <a:rPr lang="cs-CZ" dirty="0">
                <a:hlinkClick r:id="rId5"/>
              </a:rPr>
              <a:t>https://wordpress.com/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325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45CBB31-A0B4-4FEE-8C06-6DDB4355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203212"/>
            <a:ext cx="10753200" cy="451576"/>
          </a:xfrm>
        </p:spPr>
        <p:txBody>
          <a:bodyPr/>
          <a:lstStyle/>
          <a:p>
            <a:r>
              <a:rPr lang="cs-CZ" dirty="0"/>
              <a:t>Dotazy a diskuze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82A4A9-6BA3-FC98-F859-E46BF30373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6593A7-C55F-7CAA-12C3-054F7EFBFC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9813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05437E-FDA7-48AF-ACBE-6B44746347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709C6B-DA06-4E35-B26C-D5F6A29561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489CC2-B391-4B9F-A6D3-B79F7239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C7EA7-3DDB-4CB7-B3C8-E4D5FC095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Jak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psát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web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Praha: Jak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psát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web, ©1999 - 2022 [cit. 2021-10-10].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https://www.jakpsatweb.cz/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4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Multimedia ve výuce I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E708CC-0C3F-4567-9698-B54C0F35BD3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0" dirty="0">
                <a:effectLst/>
                <a:latin typeface="Arial" panose="020B0604020202020204" pitchFamily="34" charset="0"/>
              </a:rPr>
              <a:t>Webové stránky ve výuce (e-learning)</a:t>
            </a:r>
            <a:endParaRPr lang="cs-CZ" dirty="0"/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08F4D2D7-F9C9-4268-A33B-A47DF2BE8D24}"/>
              </a:ext>
            </a:extLst>
          </p:cNvPr>
          <p:cNvSpPr txBox="1">
            <a:spLocks/>
          </p:cNvSpPr>
          <p:nvPr/>
        </p:nvSpPr>
        <p:spPr>
          <a:xfrm>
            <a:off x="398502" y="37185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Vyučující: 	Dominik Alvaro Rada</a:t>
            </a:r>
            <a:b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		</a:t>
            </a:r>
            <a:r>
              <a:rPr kumimoji="0" lang="cs-CZ" sz="1800" b="0" i="0" u="sng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j-cs"/>
                <a:hlinkClick r:id="rId2"/>
              </a:rPr>
              <a:t>rada@sci.muni.cz</a:t>
            </a: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565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34D63C-D7BF-4EE9-A2C4-41FDE66CE1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1089D0-8E59-4079-BCDB-E4477683B5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3E1C22-8CE5-45E5-B074-B831B39C2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lze využít webovou stránku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6C4E88-63DF-41F2-96D1-50E4AC2DB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Dokumenty a prezentace předmětu</a:t>
            </a:r>
          </a:p>
          <a:p>
            <a:r>
              <a:rPr lang="cs-CZ" dirty="0"/>
              <a:t>Komunikace s rodiči a žáky</a:t>
            </a:r>
          </a:p>
          <a:p>
            <a:r>
              <a:rPr lang="cs-CZ" dirty="0"/>
              <a:t>Pozvánka na událost/konferenci</a:t>
            </a:r>
          </a:p>
          <a:p>
            <a:r>
              <a:rPr lang="cs-CZ" dirty="0"/>
              <a:t>E-learning</a:t>
            </a:r>
          </a:p>
          <a:p>
            <a:r>
              <a:rPr lang="cs-CZ" dirty="0"/>
              <a:t>A mnoho dalšího…</a:t>
            </a:r>
          </a:p>
        </p:txBody>
      </p:sp>
    </p:spTree>
    <p:extLst>
      <p:ext uri="{BB962C8B-B14F-4D97-AF65-F5344CB8AC3E}">
        <p14:creationId xmlns:p14="http://schemas.microsoft.com/office/powerpoint/2010/main" val="376474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A43EE6-F92C-4170-98DC-89048812B4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A8BEA5-2EC8-450A-AEC6-10A05642E2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F56EDE-7D6B-4E6E-A794-15FBECD39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55483F-E5D6-47DE-817A-CBF4071FA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HTML – …</a:t>
            </a:r>
          </a:p>
          <a:p>
            <a:r>
              <a:rPr lang="cs-CZ" dirty="0"/>
              <a:t>CSS – …</a:t>
            </a:r>
          </a:p>
          <a:p>
            <a:r>
              <a:rPr lang="cs-CZ" dirty="0"/>
              <a:t>Redakční systém – …</a:t>
            </a:r>
          </a:p>
          <a:p>
            <a:r>
              <a:rPr lang="cs-CZ" dirty="0" err="1"/>
              <a:t>Moodle</a:t>
            </a:r>
            <a:r>
              <a:rPr lang="cs-CZ" dirty="0"/>
              <a:t> – …</a:t>
            </a:r>
          </a:p>
          <a:p>
            <a:r>
              <a:rPr lang="cs-CZ" dirty="0" err="1"/>
              <a:t>WordPress</a:t>
            </a:r>
            <a:r>
              <a:rPr lang="cs-CZ" dirty="0"/>
              <a:t> – …</a:t>
            </a:r>
          </a:p>
          <a:p>
            <a:r>
              <a:rPr lang="cs-CZ" dirty="0"/>
              <a:t>SEO – …</a:t>
            </a:r>
          </a:p>
          <a:p>
            <a:r>
              <a:rPr lang="cs-CZ" dirty="0"/>
              <a:t>Doména – …</a:t>
            </a:r>
          </a:p>
          <a:p>
            <a:r>
              <a:rPr lang="cs-CZ" dirty="0"/>
              <a:t>Hosting – …</a:t>
            </a:r>
          </a:p>
        </p:txBody>
      </p:sp>
    </p:spTree>
    <p:extLst>
      <p:ext uri="{BB962C8B-B14F-4D97-AF65-F5344CB8AC3E}">
        <p14:creationId xmlns:p14="http://schemas.microsoft.com/office/powerpoint/2010/main" val="36635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33C6EE-655D-4BBA-8D34-1EB1FE66B1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BE851A-F51A-49DD-BBAB-3B364B68E3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AA7547-04DC-4126-9622-C1F14549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Redakční systém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612CC0-FAC8-4161-8CDA-CE98793CC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Snadný grafický editor pro správu webu</a:t>
            </a:r>
          </a:p>
          <a:p>
            <a:r>
              <a:rPr lang="cs-CZ" dirty="0"/>
              <a:t>Většinou textové pole podobné Wordu</a:t>
            </a:r>
          </a:p>
          <a:p>
            <a:r>
              <a:rPr lang="cs-CZ" dirty="0"/>
              <a:t>Jednoduchá „skládačka“</a:t>
            </a:r>
          </a:p>
          <a:p>
            <a:r>
              <a:rPr lang="cs-CZ" dirty="0" err="1"/>
              <a:t>Joomla</a:t>
            </a:r>
            <a:r>
              <a:rPr lang="cs-CZ" dirty="0"/>
              <a:t>, </a:t>
            </a:r>
            <a:r>
              <a:rPr lang="cs-CZ" dirty="0" err="1"/>
              <a:t>WordPress</a:t>
            </a:r>
            <a:r>
              <a:rPr lang="cs-CZ" dirty="0"/>
              <a:t>, </a:t>
            </a:r>
            <a:r>
              <a:rPr lang="cs-CZ" dirty="0" err="1"/>
              <a:t>Umbraco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5988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9D4BD5-E5D7-4F6D-A9FF-CF44BA33A2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4CD8C5-D696-43E9-B883-FF7052F9A8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404BD-2904-4478-9D11-D17FEBB0D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 tagy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8CA66F-EA63-445B-BF7D-600B19A43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tagy</a:t>
            </a:r>
            <a:r>
              <a:rPr lang="cs-CZ" dirty="0"/>
              <a:t>:</a:t>
            </a:r>
          </a:p>
          <a:p>
            <a:pPr lvl="1"/>
            <a:r>
              <a:rPr lang="cs-CZ" sz="2400" b="1" dirty="0"/>
              <a:t>&lt;h1&gt;&lt;/h1&gt;	</a:t>
            </a:r>
            <a:r>
              <a:rPr lang="cs-CZ" sz="2400" dirty="0"/>
              <a:t>hlavička (1 až 6) - &lt;h1&gt;&lt;/h1&gt; &lt;h2&gt;&lt;/h2&gt; atd.</a:t>
            </a:r>
          </a:p>
          <a:p>
            <a:pPr lvl="1"/>
            <a:r>
              <a:rPr lang="cs-CZ" sz="2400" b="1" dirty="0"/>
              <a:t>&lt;p&gt;&lt;/p&gt;		</a:t>
            </a:r>
            <a:r>
              <a:rPr lang="cs-CZ" sz="2400" dirty="0"/>
              <a:t>odstavec</a:t>
            </a:r>
          </a:p>
          <a:p>
            <a:pPr lvl="1"/>
            <a:r>
              <a:rPr lang="cs-CZ" sz="2400" b="1" dirty="0"/>
              <a:t>&lt;br /&gt;</a:t>
            </a:r>
            <a:r>
              <a:rPr lang="cs-CZ" sz="2400" dirty="0"/>
              <a:t>		zalomení řádku</a:t>
            </a:r>
          </a:p>
          <a:p>
            <a:pPr lvl="1"/>
            <a:r>
              <a:rPr lang="cs-CZ" sz="2400" b="1" dirty="0"/>
              <a:t>&lt;hr /&gt;</a:t>
            </a:r>
            <a:r>
              <a:rPr lang="cs-CZ" sz="2400" dirty="0"/>
              <a:t>		vodorovná čára</a:t>
            </a:r>
          </a:p>
          <a:p>
            <a:pPr lvl="1"/>
            <a:r>
              <a:rPr lang="cs-CZ" sz="2400" b="1" dirty="0"/>
              <a:t>&lt;b&gt;&lt;/b&gt;</a:t>
            </a:r>
            <a:r>
              <a:rPr lang="cs-CZ" sz="2400" dirty="0"/>
              <a:t>		tučný text</a:t>
            </a:r>
          </a:p>
          <a:p>
            <a:pPr lvl="1"/>
            <a:r>
              <a:rPr lang="cs-CZ" sz="2400" b="1" dirty="0"/>
              <a:t>&lt;i&gt;&lt;/i&gt;</a:t>
            </a:r>
            <a:r>
              <a:rPr lang="cs-CZ" sz="2400" dirty="0"/>
              <a:t>		kurzíva</a:t>
            </a:r>
          </a:p>
          <a:p>
            <a:pPr lvl="1"/>
            <a:r>
              <a:rPr lang="cs-CZ" sz="2400" b="1" dirty="0"/>
              <a:t>&lt;u&gt;&lt;/u&gt;</a:t>
            </a:r>
            <a:r>
              <a:rPr lang="cs-CZ" sz="2400" dirty="0"/>
              <a:t>		podtržený text</a:t>
            </a:r>
          </a:p>
          <a:p>
            <a:pPr lvl="1"/>
            <a:r>
              <a:rPr lang="cs-CZ" sz="2400" b="1" dirty="0"/>
              <a:t>&lt;sub&gt;&lt;/sub&gt;</a:t>
            </a:r>
            <a:r>
              <a:rPr lang="cs-CZ" sz="2400" dirty="0"/>
              <a:t> 	dolní index</a:t>
            </a:r>
          </a:p>
          <a:p>
            <a:pPr lvl="1"/>
            <a:r>
              <a:rPr lang="cs-CZ" sz="2400" b="1" dirty="0"/>
              <a:t>&lt;sup&gt;&lt;/sup&gt;	</a:t>
            </a:r>
            <a:r>
              <a:rPr lang="cs-CZ" sz="2400" dirty="0"/>
              <a:t>horní index</a:t>
            </a:r>
          </a:p>
          <a:p>
            <a:pPr lvl="1"/>
            <a:r>
              <a:rPr lang="cs-CZ" sz="2400" b="1" dirty="0"/>
              <a:t>&lt;a </a:t>
            </a:r>
            <a:r>
              <a:rPr lang="cs-CZ" sz="2400" b="1" dirty="0" err="1"/>
              <a:t>href</a:t>
            </a:r>
            <a:r>
              <a:rPr lang="cs-CZ" sz="2400" b="1" dirty="0"/>
              <a:t>=″URL″&gt;text odkazu&lt;/a&gt; 	</a:t>
            </a:r>
            <a:r>
              <a:rPr lang="cs-CZ" sz="2400" dirty="0"/>
              <a:t>odkaz na URL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img</a:t>
            </a:r>
            <a:r>
              <a:rPr lang="cs-CZ" sz="2400" b="1" dirty="0"/>
              <a:t> </a:t>
            </a:r>
            <a:r>
              <a:rPr lang="cs-CZ" sz="2400" b="1" dirty="0" err="1"/>
              <a:t>src</a:t>
            </a:r>
            <a:r>
              <a:rPr lang="cs-CZ" sz="2400" b="1" dirty="0"/>
              <a:t>=″URL″ alt=″popis″ /&gt;</a:t>
            </a:r>
            <a:r>
              <a:rPr lang="cs-CZ" sz="2400" dirty="0"/>
              <a:t>	obrázek</a:t>
            </a:r>
          </a:p>
          <a:p>
            <a:pPr lvl="1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87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4563A5-C68D-4E97-93A2-7E775FA70A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DD7119-C9F5-4EF7-AA42-793135F620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6C9B42-F6E9-4915-AC5F-282FCDEAA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 tagy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2853D7-F68A-48F7-B2FA-E9E95A253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seznamy</a:t>
            </a:r>
            <a:r>
              <a:rPr lang="cs-CZ" dirty="0"/>
              <a:t>:</a:t>
            </a:r>
          </a:p>
          <a:p>
            <a:pPr lvl="1"/>
            <a:r>
              <a:rPr lang="cs-CZ" sz="2400" b="1" dirty="0"/>
              <a:t>&lt;ul&gt;&lt;/ul&gt;	</a:t>
            </a:r>
            <a:r>
              <a:rPr lang="cs-CZ" sz="2400" dirty="0"/>
              <a:t>nečíslovaný seznam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ol</a:t>
            </a:r>
            <a:r>
              <a:rPr lang="cs-CZ" sz="2400" b="1" dirty="0"/>
              <a:t>&gt;&lt;/</a:t>
            </a:r>
            <a:r>
              <a:rPr lang="cs-CZ" sz="2400" b="1" dirty="0" err="1"/>
              <a:t>ol</a:t>
            </a:r>
            <a:r>
              <a:rPr lang="cs-CZ" sz="2400" b="1" dirty="0"/>
              <a:t>&gt;	</a:t>
            </a:r>
            <a:r>
              <a:rPr lang="cs-CZ" sz="2400" dirty="0"/>
              <a:t>číslovaný seznam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li</a:t>
            </a:r>
            <a:r>
              <a:rPr lang="cs-CZ" sz="2400" b="1" dirty="0"/>
              <a:t>&gt;&lt;/</a:t>
            </a:r>
            <a:r>
              <a:rPr lang="cs-CZ" sz="2400" b="1" dirty="0" err="1"/>
              <a:t>li</a:t>
            </a:r>
            <a:r>
              <a:rPr lang="cs-CZ" sz="2400" b="1" dirty="0"/>
              <a:t>&gt; </a:t>
            </a:r>
            <a:r>
              <a:rPr lang="cs-CZ" sz="2400" dirty="0"/>
              <a:t>		položka seznamu</a:t>
            </a:r>
          </a:p>
          <a:p>
            <a:r>
              <a:rPr lang="cs-CZ" b="1" dirty="0"/>
              <a:t>tabulky</a:t>
            </a:r>
            <a:r>
              <a:rPr lang="cs-CZ" dirty="0"/>
              <a:t>:</a:t>
            </a:r>
          </a:p>
          <a:p>
            <a:pPr lvl="1"/>
            <a:r>
              <a:rPr lang="cs-CZ" sz="2400" b="1" dirty="0"/>
              <a:t>&lt;table&gt;&lt;/table&gt;</a:t>
            </a:r>
            <a:r>
              <a:rPr lang="cs-CZ" sz="2400" dirty="0"/>
              <a:t> 	tabulka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tr</a:t>
            </a:r>
            <a:r>
              <a:rPr lang="cs-CZ" sz="2400" b="1" dirty="0"/>
              <a:t>&gt;&lt;/</a:t>
            </a:r>
            <a:r>
              <a:rPr lang="cs-CZ" sz="2400" b="1" dirty="0" err="1"/>
              <a:t>tr</a:t>
            </a:r>
            <a:r>
              <a:rPr lang="cs-CZ" sz="2400" b="1" dirty="0"/>
              <a:t>&gt;			</a:t>
            </a:r>
            <a:r>
              <a:rPr lang="cs-CZ" sz="2400" dirty="0"/>
              <a:t>řádek tabulky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td</a:t>
            </a:r>
            <a:r>
              <a:rPr lang="cs-CZ" sz="2400" b="1" dirty="0"/>
              <a:t>&gt;&lt;/</a:t>
            </a:r>
            <a:r>
              <a:rPr lang="cs-CZ" sz="2400" b="1" dirty="0" err="1"/>
              <a:t>td</a:t>
            </a:r>
            <a:r>
              <a:rPr lang="cs-CZ" sz="2400" b="1" dirty="0"/>
              <a:t>&gt; 		</a:t>
            </a:r>
            <a:r>
              <a:rPr lang="cs-CZ" sz="2400" dirty="0"/>
              <a:t>buňka tabulky</a:t>
            </a:r>
          </a:p>
          <a:p>
            <a:r>
              <a:rPr lang="cs-CZ" b="1" dirty="0"/>
              <a:t>znakové entity:</a:t>
            </a:r>
          </a:p>
          <a:p>
            <a:pPr lvl="1"/>
            <a:r>
              <a:rPr lang="cs-CZ" sz="2400" b="1" dirty="0"/>
              <a:t>&amp;copy; </a:t>
            </a:r>
            <a:r>
              <a:rPr lang="cs-CZ" sz="2400" dirty="0"/>
              <a:t>		©</a:t>
            </a:r>
          </a:p>
          <a:p>
            <a:pPr lvl="1"/>
            <a:r>
              <a:rPr lang="cs-CZ" sz="2400" b="1" dirty="0"/>
              <a:t>&amp;</a:t>
            </a:r>
            <a:r>
              <a:rPr lang="cs-CZ" sz="2400" b="1" dirty="0" err="1"/>
              <a:t>nbsp</a:t>
            </a:r>
            <a:r>
              <a:rPr lang="cs-CZ" sz="2400" b="1" dirty="0"/>
              <a:t>;</a:t>
            </a:r>
            <a:r>
              <a:rPr lang="cs-CZ" sz="2400" dirty="0"/>
              <a:t>		nedělitelná mezera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428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D0AEBF-1385-429A-8E8D-655A0868C4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0D465F-7D51-4324-8D0A-11F3C4514B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ABC3BA-BE1B-4207-A8C3-8AB9302B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myslet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016759-C74F-4039-90DA-A2CE022C7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různá velká zařízení (telefony, tablety, PC atp.)</a:t>
            </a:r>
          </a:p>
          <a:p>
            <a:r>
              <a:rPr lang="cs-CZ" dirty="0"/>
              <a:t>Odkazy mimo vlastní web – otevřít v nové záložce </a:t>
            </a:r>
          </a:p>
          <a:p>
            <a:pPr lvl="1"/>
            <a:r>
              <a:rPr lang="cs-CZ" dirty="0"/>
              <a:t>Proč? </a:t>
            </a:r>
          </a:p>
          <a:p>
            <a:r>
              <a:rPr lang="cs-CZ" dirty="0"/>
              <a:t>Typografické chyby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/>
              <a:t>Věcný obsah (hodiny, kdo má svátek…)</a:t>
            </a:r>
          </a:p>
          <a:p>
            <a:r>
              <a:rPr lang="cs-CZ" dirty="0"/>
              <a:t>Grafika a jednoduchost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765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D5001-2260-487A-813E-7127522E33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Webové stránky ve výuce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D0C0D3-07ED-4909-B6A4-D2BA34B99B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32A100-58F1-4C7F-B443-F81113548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9A422C-3740-4866-BA7E-22BEEF053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https://webcentrum.muni.cz/redakce/</a:t>
            </a:r>
            <a:endParaRPr lang="cs-CZ" dirty="0"/>
          </a:p>
          <a:p>
            <a:r>
              <a:rPr lang="cs-CZ" dirty="0"/>
              <a:t>Vytvoření stránky</a:t>
            </a:r>
          </a:p>
          <a:p>
            <a:r>
              <a:rPr lang="cs-CZ" dirty="0"/>
              <a:t>Vložení „</a:t>
            </a:r>
            <a:r>
              <a:rPr lang="cs-CZ" dirty="0" err="1"/>
              <a:t>heroboxu</a:t>
            </a:r>
            <a:r>
              <a:rPr lang="cs-CZ" dirty="0"/>
              <a:t>“</a:t>
            </a:r>
          </a:p>
          <a:p>
            <a:r>
              <a:rPr lang="cs-CZ" dirty="0"/>
              <a:t>Vložení obrázku</a:t>
            </a:r>
          </a:p>
          <a:p>
            <a:r>
              <a:rPr lang="cs-CZ" dirty="0"/>
              <a:t>Vložení textového pole a ikony</a:t>
            </a:r>
          </a:p>
          <a:p>
            <a:r>
              <a:rPr lang="cs-CZ" dirty="0"/>
              <a:t>Vložení své vizitky</a:t>
            </a:r>
          </a:p>
          <a:p>
            <a:r>
              <a:rPr lang="cs-CZ" dirty="0"/>
              <a:t>Vložení videa z YouTube (elementem a pomocí HTML)</a:t>
            </a:r>
          </a:p>
        </p:txBody>
      </p:sp>
    </p:spTree>
    <p:extLst>
      <p:ext uri="{BB962C8B-B14F-4D97-AF65-F5344CB8AC3E}">
        <p14:creationId xmlns:p14="http://schemas.microsoft.com/office/powerpoint/2010/main" val="36809789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 (2)</Template>
  <TotalTime>76</TotalTime>
  <Words>548</Words>
  <Application>Microsoft Office PowerPoint</Application>
  <PresentationFormat>Širokoúhlá obrazovka</PresentationFormat>
  <Paragraphs>96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Tahoma</vt:lpstr>
      <vt:lpstr>Times New Roman</vt:lpstr>
      <vt:lpstr>Wingdings</vt:lpstr>
      <vt:lpstr>Prezentace_MU_CZ</vt:lpstr>
      <vt:lpstr>Webové stránky ve výuce (e-learning)</vt:lpstr>
      <vt:lpstr>Webové stránky ve výuce (e-learning)</vt:lpstr>
      <vt:lpstr>K čemu lze využít webovou stránku</vt:lpstr>
      <vt:lpstr>Základní pojmy</vt:lpstr>
      <vt:lpstr>Redakční systém</vt:lpstr>
      <vt:lpstr>HTML tagy I</vt:lpstr>
      <vt:lpstr>HTML tagy II</vt:lpstr>
      <vt:lpstr>Na co myslet</vt:lpstr>
      <vt:lpstr>Praktická ukázka</vt:lpstr>
      <vt:lpstr>Užitečné odkazy</vt:lpstr>
      <vt:lpstr>Dotazy a diskuze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Webové stránky ve výuce</dc:title>
  <dc:creator>Dominik Rada</dc:creator>
  <cp:lastModifiedBy>Dominik Alvaro Rada</cp:lastModifiedBy>
  <cp:revision>1</cp:revision>
  <cp:lastPrinted>1601-01-01T00:00:00Z</cp:lastPrinted>
  <dcterms:created xsi:type="dcterms:W3CDTF">2021-11-09T08:24:38Z</dcterms:created>
  <dcterms:modified xsi:type="dcterms:W3CDTF">2022-09-12T17:45:01Z</dcterms:modified>
</cp:coreProperties>
</file>