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  <p:sldId id="260" r:id="rId4"/>
    <p:sldId id="257" r:id="rId5"/>
    <p:sldId id="258" r:id="rId6"/>
    <p:sldId id="256" r:id="rId7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834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9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1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9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9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2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1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3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1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DAA1C-7808-4D1A-8FC9-DD5F53B61AF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6630-6B09-498B-B39C-2999FC8C3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86534" y="1472541"/>
            <a:ext cx="1118928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is.muni.cz: studijní materiály k C8602</a:t>
            </a:r>
          </a:p>
          <a:p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1) MALDI MS: </a:t>
            </a:r>
            <a:r>
              <a:rPr lang="cs-CZ" sz="2800" b="1" dirty="0" smtClean="0"/>
              <a:t>Pep_mapy_2024.xlsx</a:t>
            </a:r>
            <a:r>
              <a:rPr lang="cs-CZ" sz="2800" dirty="0" smtClean="0"/>
              <a:t> (společný pro všechny)</a:t>
            </a:r>
          </a:p>
          <a:p>
            <a:r>
              <a:rPr lang="cs-CZ" sz="2000" i="1" dirty="0" smtClean="0"/>
              <a:t>Pozn.: </a:t>
            </a:r>
            <a:r>
              <a:rPr lang="cs-CZ" sz="2000" i="1" dirty="0" err="1" smtClean="0"/>
              <a:t>destinné</a:t>
            </a:r>
            <a:r>
              <a:rPr lang="cs-CZ" sz="2000" i="1" dirty="0" smtClean="0"/>
              <a:t> tečky!</a:t>
            </a:r>
          </a:p>
          <a:p>
            <a:endParaRPr lang="cs-CZ" sz="2800" dirty="0"/>
          </a:p>
          <a:p>
            <a:r>
              <a:rPr lang="cs-CZ" sz="2800" dirty="0" smtClean="0"/>
              <a:t>2) MALDI MS/MS: </a:t>
            </a:r>
            <a:r>
              <a:rPr lang="cs-CZ" sz="2800" b="1" dirty="0" smtClean="0">
                <a:solidFill>
                  <a:srgbClr val="FF0000"/>
                </a:solidFill>
              </a:rPr>
              <a:t>****</a:t>
            </a:r>
            <a:r>
              <a:rPr lang="cs-CZ" sz="2800" b="1" dirty="0" smtClean="0"/>
              <a:t>_</a:t>
            </a:r>
            <a:r>
              <a:rPr lang="cs-CZ" sz="2800" b="1" dirty="0" err="1" smtClean="0"/>
              <a:t>msms.mgf</a:t>
            </a:r>
            <a:endParaRPr lang="cs-CZ" sz="2800" b="1" dirty="0" smtClean="0"/>
          </a:p>
          <a:p>
            <a:endParaRPr lang="cs-CZ" sz="2800" dirty="0"/>
          </a:p>
          <a:p>
            <a:r>
              <a:rPr lang="cs-CZ" sz="2800" dirty="0" smtClean="0"/>
              <a:t>3) LC MS/MS SP3: </a:t>
            </a:r>
            <a:r>
              <a:rPr lang="cs-CZ" sz="2800" b="1" dirty="0" smtClean="0"/>
              <a:t>cvika_QTOF1_32S_SP3_</a:t>
            </a:r>
            <a:r>
              <a:rPr lang="cs-CZ" sz="2800" b="1" dirty="0" smtClean="0">
                <a:solidFill>
                  <a:srgbClr val="FF0000"/>
                </a:solidFill>
              </a:rPr>
              <a:t>*</a:t>
            </a:r>
            <a:r>
              <a:rPr lang="cs-CZ" sz="2800" b="1" dirty="0" smtClean="0"/>
              <a:t>_RXX_01_XXXXX.mgf</a:t>
            </a:r>
          </a:p>
          <a:p>
            <a:endParaRPr lang="cs-CZ" sz="2800" dirty="0"/>
          </a:p>
          <a:p>
            <a:r>
              <a:rPr lang="cs-CZ" sz="2800" dirty="0" smtClean="0"/>
              <a:t>4) LC MS/MS </a:t>
            </a:r>
            <a:r>
              <a:rPr lang="cs-CZ" sz="2800" dirty="0" err="1" smtClean="0"/>
              <a:t>fosfopeptidy</a:t>
            </a:r>
            <a:r>
              <a:rPr lang="cs-CZ" sz="2800" dirty="0" smtClean="0"/>
              <a:t>: </a:t>
            </a:r>
            <a:r>
              <a:rPr lang="cs-CZ" sz="2800" b="1" dirty="0" smtClean="0"/>
              <a:t>cvika_QTOF1_32S_PH</a:t>
            </a:r>
            <a:r>
              <a:rPr lang="cs-CZ" sz="2800" b="1" dirty="0" smtClean="0">
                <a:solidFill>
                  <a:srgbClr val="FF0000"/>
                </a:solidFill>
              </a:rPr>
              <a:t>*</a:t>
            </a:r>
            <a:r>
              <a:rPr lang="cs-CZ" sz="2800" b="1" dirty="0" smtClean="0"/>
              <a:t>_</a:t>
            </a:r>
            <a:r>
              <a:rPr lang="cs-CZ" sz="2800" b="1" dirty="0"/>
              <a:t>RXX_01_XXXXX.mgf</a:t>
            </a:r>
            <a:r>
              <a:rPr lang="cs-CZ" sz="2800" b="1" dirty="0" smtClean="0"/>
              <a:t> 1)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056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4774393" y="380011"/>
            <a:ext cx="3252814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MALDI MS, peptidové mapy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5315"/>
            <a:ext cx="12801600" cy="765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04126" y="380011"/>
            <a:ext cx="2393347" cy="743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MALDI MS/MS</a:t>
            </a:r>
          </a:p>
          <a:p>
            <a:pPr algn="ctr"/>
            <a:r>
              <a:rPr lang="cs-CZ" dirty="0" smtClean="0"/>
              <a:t>peptid </a:t>
            </a:r>
            <a:r>
              <a:rPr lang="cs-CZ" i="1" dirty="0" smtClean="0"/>
              <a:t>m/z</a:t>
            </a:r>
            <a:r>
              <a:rPr lang="cs-CZ" dirty="0" smtClean="0"/>
              <a:t> = 2410,2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1465"/>
            <a:ext cx="12801600" cy="404444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56" y="5854985"/>
            <a:ext cx="12256288" cy="343745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358504" y="5411381"/>
            <a:ext cx="2097754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TFQGPPHGIQVER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816059" y="6013"/>
            <a:ext cx="5188728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vzorky SP3 digestů – </a:t>
            </a:r>
            <a:r>
              <a:rPr lang="cs-CZ" dirty="0" err="1" smtClean="0"/>
              <a:t>total</a:t>
            </a:r>
            <a:r>
              <a:rPr lang="cs-CZ" dirty="0" smtClean="0"/>
              <a:t> ion </a:t>
            </a:r>
            <a:r>
              <a:rPr lang="cs-CZ" dirty="0" err="1" smtClean="0"/>
              <a:t>chromatograms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199" y="1197856"/>
            <a:ext cx="10807201" cy="72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7329"/>
            <a:ext cx="12801600" cy="1783850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 flipH="1">
            <a:off x="5486400" y="1106385"/>
            <a:ext cx="11875" cy="12471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kupina 17"/>
          <p:cNvGrpSpPr/>
          <p:nvPr/>
        </p:nvGrpSpPr>
        <p:grpSpPr>
          <a:xfrm>
            <a:off x="0" y="2415348"/>
            <a:ext cx="12801600" cy="3734324"/>
            <a:chOff x="0" y="2415348"/>
            <a:chExt cx="12801600" cy="3734324"/>
          </a:xfrm>
        </p:grpSpPr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415348"/>
              <a:ext cx="12801600" cy="3734324"/>
            </a:xfrm>
            <a:prstGeom prst="rect">
              <a:avLst/>
            </a:prstGeom>
          </p:spPr>
        </p:pic>
        <p:sp>
          <p:nvSpPr>
            <p:cNvPr id="16" name="TextovéPole 15"/>
            <p:cNvSpPr txBox="1"/>
            <p:nvPr/>
          </p:nvSpPr>
          <p:spPr>
            <a:xfrm>
              <a:off x="11397641" y="2454037"/>
              <a:ext cx="1334596" cy="41812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    MS data</a:t>
              </a:r>
              <a:endParaRPr lang="en-US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0" y="5997272"/>
            <a:ext cx="12801600" cy="3734324"/>
            <a:chOff x="0" y="5997272"/>
            <a:chExt cx="12801600" cy="3734324"/>
          </a:xfrm>
        </p:grpSpPr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5997272"/>
              <a:ext cx="12801600" cy="3734324"/>
            </a:xfrm>
            <a:prstGeom prst="rect">
              <a:avLst/>
            </a:prstGeom>
          </p:spPr>
        </p:pic>
        <p:sp>
          <p:nvSpPr>
            <p:cNvPr id="17" name="TextovéPole 16"/>
            <p:cNvSpPr txBox="1"/>
            <p:nvPr/>
          </p:nvSpPr>
          <p:spPr>
            <a:xfrm>
              <a:off x="8492615" y="6047836"/>
              <a:ext cx="4239622" cy="41812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    MS/MS data (peptid m/z = 508.78)</a:t>
              </a:r>
              <a:endParaRPr lang="en-US" dirty="0"/>
            </a:p>
          </p:txBody>
        </p:sp>
      </p:grpSp>
      <p:cxnSp>
        <p:nvCxnSpPr>
          <p:cNvPr id="20" name="Přímá spojnice se šipkou 19"/>
          <p:cNvCxnSpPr/>
          <p:nvPr/>
        </p:nvCxnSpPr>
        <p:spPr>
          <a:xfrm flipH="1">
            <a:off x="4605647" y="5771228"/>
            <a:ext cx="11875" cy="12471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72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3735330" y="6013"/>
            <a:ext cx="5350183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vzorky MOAC frakcí  – </a:t>
            </a:r>
            <a:r>
              <a:rPr lang="cs-CZ" dirty="0" err="1" smtClean="0"/>
              <a:t>total</a:t>
            </a:r>
            <a:r>
              <a:rPr lang="cs-CZ" dirty="0" smtClean="0"/>
              <a:t> ion </a:t>
            </a:r>
            <a:r>
              <a:rPr lang="cs-CZ" dirty="0" err="1" smtClean="0"/>
              <a:t>chromatograms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199" y="1197856"/>
            <a:ext cx="10807201" cy="72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87</Words>
  <Application>Microsoft Office PowerPoint</Application>
  <PresentationFormat>A3 (297 x 420 mm)</PresentationFormat>
  <Paragraphs>19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děti</dc:creator>
  <cp:lastModifiedBy>Účet Microsoft</cp:lastModifiedBy>
  <cp:revision>17</cp:revision>
  <dcterms:created xsi:type="dcterms:W3CDTF">2022-05-18T09:55:22Z</dcterms:created>
  <dcterms:modified xsi:type="dcterms:W3CDTF">2024-05-24T05:07:31Z</dcterms:modified>
</cp:coreProperties>
</file>