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99_5F9D46F3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1" r:id="rId2"/>
    <p:sldId id="382" r:id="rId3"/>
    <p:sldId id="408" r:id="rId4"/>
    <p:sldId id="409" r:id="rId5"/>
    <p:sldId id="370" r:id="rId6"/>
    <p:sldId id="386" r:id="rId7"/>
    <p:sldId id="410" r:id="rId8"/>
    <p:sldId id="387" r:id="rId9"/>
    <p:sldId id="298" r:id="rId10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0D7BF6-007E-5A8B-A7EA-03EA8B6CD80D}" name="Daria Sapunova" initials="DS" userId="S::517314@muni.cz::5217c4f7-f98a-4573-8c08-262c6e9f6ac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33CC"/>
    <a:srgbClr val="E12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011" autoAdjust="0"/>
  </p:normalViewPr>
  <p:slideViewPr>
    <p:cSldViewPr snapToGrid="0">
      <p:cViewPr varScale="1">
        <p:scale>
          <a:sx n="58" d="100"/>
          <a:sy n="58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a Sapunova" userId="5217c4f7-f98a-4573-8c08-262c6e9f6ac4" providerId="ADAL" clId="{9BC5AD76-9428-4233-B698-CC2781F43324}"/>
    <pc:docChg chg="undo custSel addSld delSld modSld sldOrd">
      <pc:chgData name="Daria Sapunova" userId="5217c4f7-f98a-4573-8c08-262c6e9f6ac4" providerId="ADAL" clId="{9BC5AD76-9428-4233-B698-CC2781F43324}" dt="2024-05-07T08:03:13.478" v="627" actId="20577"/>
      <pc:docMkLst>
        <pc:docMk/>
      </pc:docMkLst>
      <pc:sldChg chg="modSp add del mod ord">
        <pc:chgData name="Daria Sapunova" userId="5217c4f7-f98a-4573-8c08-262c6e9f6ac4" providerId="ADAL" clId="{9BC5AD76-9428-4233-B698-CC2781F43324}" dt="2024-05-06T14:31:08.691" v="582" actId="20577"/>
        <pc:sldMkLst>
          <pc:docMk/>
          <pc:sldMk cId="323558070" sldId="281"/>
        </pc:sldMkLst>
        <pc:spChg chg="mod">
          <ac:chgData name="Daria Sapunova" userId="5217c4f7-f98a-4573-8c08-262c6e9f6ac4" providerId="ADAL" clId="{9BC5AD76-9428-4233-B698-CC2781F43324}" dt="2024-05-06T14:31:08.691" v="582" actId="20577"/>
          <ac:spMkLst>
            <pc:docMk/>
            <pc:sldMk cId="323558070" sldId="281"/>
            <ac:spMk id="2" creationId="{BF6AC217-CDD8-5D3F-3B59-44B4A14AB6D4}"/>
          </ac:spMkLst>
        </pc:spChg>
      </pc:sldChg>
      <pc:sldChg chg="del">
        <pc:chgData name="Daria Sapunova" userId="5217c4f7-f98a-4573-8c08-262c6e9f6ac4" providerId="ADAL" clId="{9BC5AD76-9428-4233-B698-CC2781F43324}" dt="2024-05-06T13:02:01.555" v="1" actId="47"/>
        <pc:sldMkLst>
          <pc:docMk/>
          <pc:sldMk cId="2086431510" sldId="370"/>
        </pc:sldMkLst>
      </pc:sldChg>
      <pc:sldChg chg="del">
        <pc:chgData name="Daria Sapunova" userId="5217c4f7-f98a-4573-8c08-262c6e9f6ac4" providerId="ADAL" clId="{9BC5AD76-9428-4233-B698-CC2781F43324}" dt="2024-05-06T13:01:56.845" v="0" actId="47"/>
        <pc:sldMkLst>
          <pc:docMk/>
          <pc:sldMk cId="1389603908" sldId="371"/>
        </pc:sldMkLst>
      </pc:sldChg>
      <pc:sldChg chg="del">
        <pc:chgData name="Daria Sapunova" userId="5217c4f7-f98a-4573-8c08-262c6e9f6ac4" providerId="ADAL" clId="{9BC5AD76-9428-4233-B698-CC2781F43324}" dt="2024-05-06T13:02:10.091" v="3" actId="47"/>
        <pc:sldMkLst>
          <pc:docMk/>
          <pc:sldMk cId="2491645779" sldId="383"/>
        </pc:sldMkLst>
      </pc:sldChg>
      <pc:sldChg chg="del">
        <pc:chgData name="Daria Sapunova" userId="5217c4f7-f98a-4573-8c08-262c6e9f6ac4" providerId="ADAL" clId="{9BC5AD76-9428-4233-B698-CC2781F43324}" dt="2024-05-06T13:02:03.877" v="2" actId="47"/>
        <pc:sldMkLst>
          <pc:docMk/>
          <pc:sldMk cId="2603706843" sldId="384"/>
        </pc:sldMkLst>
      </pc:sldChg>
      <pc:sldChg chg="del">
        <pc:chgData name="Daria Sapunova" userId="5217c4f7-f98a-4573-8c08-262c6e9f6ac4" providerId="ADAL" clId="{9BC5AD76-9428-4233-B698-CC2781F43324}" dt="2024-05-06T13:02:12.576" v="4" actId="47"/>
        <pc:sldMkLst>
          <pc:docMk/>
          <pc:sldMk cId="3909993423" sldId="385"/>
        </pc:sldMkLst>
      </pc:sldChg>
      <pc:sldChg chg="del">
        <pc:chgData name="Daria Sapunova" userId="5217c4f7-f98a-4573-8c08-262c6e9f6ac4" providerId="ADAL" clId="{9BC5AD76-9428-4233-B698-CC2781F43324}" dt="2024-05-06T13:02:21.837" v="5" actId="47"/>
        <pc:sldMkLst>
          <pc:docMk/>
          <pc:sldMk cId="3130483292" sldId="387"/>
        </pc:sldMkLst>
      </pc:sldChg>
      <pc:sldChg chg="del">
        <pc:chgData name="Daria Sapunova" userId="5217c4f7-f98a-4573-8c08-262c6e9f6ac4" providerId="ADAL" clId="{9BC5AD76-9428-4233-B698-CC2781F43324}" dt="2024-05-06T13:02:31.555" v="7" actId="47"/>
        <pc:sldMkLst>
          <pc:docMk/>
          <pc:sldMk cId="2852070341" sldId="389"/>
        </pc:sldMkLst>
      </pc:sldChg>
      <pc:sldChg chg="del">
        <pc:chgData name="Daria Sapunova" userId="5217c4f7-f98a-4573-8c08-262c6e9f6ac4" providerId="ADAL" clId="{9BC5AD76-9428-4233-B698-CC2781F43324}" dt="2024-05-06T13:02:34.154" v="8" actId="47"/>
        <pc:sldMkLst>
          <pc:docMk/>
          <pc:sldMk cId="1284740095" sldId="390"/>
        </pc:sldMkLst>
      </pc:sldChg>
      <pc:sldChg chg="del">
        <pc:chgData name="Daria Sapunova" userId="5217c4f7-f98a-4573-8c08-262c6e9f6ac4" providerId="ADAL" clId="{9BC5AD76-9428-4233-B698-CC2781F43324}" dt="2024-05-06T13:02:36.237" v="9" actId="47"/>
        <pc:sldMkLst>
          <pc:docMk/>
          <pc:sldMk cId="3905320850" sldId="393"/>
        </pc:sldMkLst>
      </pc:sldChg>
      <pc:sldChg chg="addSp delSp modSp add mod delAnim modAnim delCm">
        <pc:chgData name="Daria Sapunova" userId="5217c4f7-f98a-4573-8c08-262c6e9f6ac4" providerId="ADAL" clId="{9BC5AD76-9428-4233-B698-CC2781F43324}" dt="2024-05-07T08:03:13.478" v="627" actId="20577"/>
        <pc:sldMkLst>
          <pc:docMk/>
          <pc:sldMk cId="470471483" sldId="400"/>
        </pc:sldMkLst>
        <pc:spChg chg="add del mod">
          <ac:chgData name="Daria Sapunova" userId="5217c4f7-f98a-4573-8c08-262c6e9f6ac4" providerId="ADAL" clId="{9BC5AD76-9428-4233-B698-CC2781F43324}" dt="2024-05-06T14:03:18.061" v="262" actId="478"/>
          <ac:spMkLst>
            <pc:docMk/>
            <pc:sldMk cId="470471483" sldId="400"/>
            <ac:spMk id="3" creationId="{7A77EF30-6983-F883-7C7B-94DFDE792C51}"/>
          </ac:spMkLst>
        </pc:spChg>
        <pc:spChg chg="mod">
          <ac:chgData name="Daria Sapunova" userId="5217c4f7-f98a-4573-8c08-262c6e9f6ac4" providerId="ADAL" clId="{9BC5AD76-9428-4233-B698-CC2781F43324}" dt="2024-05-06T14:27:42.710" v="497" actId="20577"/>
          <ac:spMkLst>
            <pc:docMk/>
            <pc:sldMk cId="470471483" sldId="400"/>
            <ac:spMk id="4" creationId="{8394C55B-D642-8B8C-6754-3082F20B01B9}"/>
          </ac:spMkLst>
        </pc:spChg>
        <pc:spChg chg="mod">
          <ac:chgData name="Daria Sapunova" userId="5217c4f7-f98a-4573-8c08-262c6e9f6ac4" providerId="ADAL" clId="{9BC5AD76-9428-4233-B698-CC2781F43324}" dt="2024-05-06T14:27:47.722" v="498" actId="1076"/>
          <ac:spMkLst>
            <pc:docMk/>
            <pc:sldMk cId="470471483" sldId="400"/>
            <ac:spMk id="6" creationId="{154D144B-9232-44CB-A49C-C08429FC3096}"/>
          </ac:spMkLst>
        </pc:spChg>
        <pc:spChg chg="add del mod">
          <ac:chgData name="Daria Sapunova" userId="5217c4f7-f98a-4573-8c08-262c6e9f6ac4" providerId="ADAL" clId="{9BC5AD76-9428-4233-B698-CC2781F43324}" dt="2024-05-06T14:03:16.784" v="261" actId="478"/>
          <ac:spMkLst>
            <pc:docMk/>
            <pc:sldMk cId="470471483" sldId="400"/>
            <ac:spMk id="7" creationId="{84AC3220-3527-B888-6B91-79995A2D99BD}"/>
          </ac:spMkLst>
        </pc:spChg>
        <pc:spChg chg="mod">
          <ac:chgData name="Daria Sapunova" userId="5217c4f7-f98a-4573-8c08-262c6e9f6ac4" providerId="ADAL" clId="{9BC5AD76-9428-4233-B698-CC2781F43324}" dt="2024-05-07T08:03:13.478" v="627" actId="20577"/>
          <ac:spMkLst>
            <pc:docMk/>
            <pc:sldMk cId="470471483" sldId="400"/>
            <ac:spMk id="8" creationId="{18B7011C-53BD-F431-E7DF-309664206B8E}"/>
          </ac:spMkLst>
        </pc:spChg>
        <pc:spChg chg="add mod">
          <ac:chgData name="Daria Sapunova" userId="5217c4f7-f98a-4573-8c08-262c6e9f6ac4" providerId="ADAL" clId="{9BC5AD76-9428-4233-B698-CC2781F43324}" dt="2024-05-06T14:04:11.417" v="270"/>
          <ac:spMkLst>
            <pc:docMk/>
            <pc:sldMk cId="470471483" sldId="400"/>
            <ac:spMk id="9" creationId="{13822A1E-7A30-DCB8-FE34-EC293D5EFB3B}"/>
          </ac:spMkLst>
        </pc:spChg>
        <pc:spChg chg="del">
          <ac:chgData name="Daria Sapunova" userId="5217c4f7-f98a-4573-8c08-262c6e9f6ac4" providerId="ADAL" clId="{9BC5AD76-9428-4233-B698-CC2781F43324}" dt="2024-05-06T13:03:17.364" v="32" actId="478"/>
          <ac:spMkLst>
            <pc:docMk/>
            <pc:sldMk cId="470471483" sldId="400"/>
            <ac:spMk id="10" creationId="{E97B0721-51D5-FB8D-BD23-5A6FE6E54419}"/>
          </ac:spMkLst>
        </pc:spChg>
        <pc:spChg chg="del">
          <ac:chgData name="Daria Sapunova" userId="5217c4f7-f98a-4573-8c08-262c6e9f6ac4" providerId="ADAL" clId="{9BC5AD76-9428-4233-B698-CC2781F43324}" dt="2024-05-06T13:03:13.397" v="29" actId="478"/>
          <ac:spMkLst>
            <pc:docMk/>
            <pc:sldMk cId="470471483" sldId="400"/>
            <ac:spMk id="11" creationId="{E2AC78D6-CDAF-054A-56A6-C7CBD6F35A6F}"/>
          </ac:spMkLst>
        </pc:spChg>
        <pc:spChg chg="del">
          <ac:chgData name="Daria Sapunova" userId="5217c4f7-f98a-4573-8c08-262c6e9f6ac4" providerId="ADAL" clId="{9BC5AD76-9428-4233-B698-CC2781F43324}" dt="2024-05-06T13:03:15.273" v="31" actId="478"/>
          <ac:spMkLst>
            <pc:docMk/>
            <pc:sldMk cId="470471483" sldId="400"/>
            <ac:spMk id="12" creationId="{758BFC2D-E221-D381-2CD5-D10469E9532F}"/>
          </ac:spMkLst>
        </pc:spChg>
        <pc:spChg chg="add mod">
          <ac:chgData name="Daria Sapunova" userId="5217c4f7-f98a-4573-8c08-262c6e9f6ac4" providerId="ADAL" clId="{9BC5AD76-9428-4233-B698-CC2781F43324}" dt="2024-05-06T14:05:03.259" v="281" actId="1582"/>
          <ac:spMkLst>
            <pc:docMk/>
            <pc:sldMk cId="470471483" sldId="400"/>
            <ac:spMk id="14" creationId="{DCB3FDE4-12BF-322A-53C8-50292E243DFD}"/>
          </ac:spMkLst>
        </pc:spChg>
        <pc:picChg chg="add mod modCrop">
          <ac:chgData name="Daria Sapunova" userId="5217c4f7-f98a-4573-8c08-262c6e9f6ac4" providerId="ADAL" clId="{9BC5AD76-9428-4233-B698-CC2781F43324}" dt="2024-05-06T14:04:47.369" v="277" actId="1076"/>
          <ac:picMkLst>
            <pc:docMk/>
            <pc:sldMk cId="470471483" sldId="400"/>
            <ac:picMk id="13" creationId="{7B439C04-8DDB-7E6C-D2E5-3C0291CEA1C5}"/>
          </ac:picMkLst>
        </pc:picChg>
        <pc:picChg chg="del">
          <ac:chgData name="Daria Sapunova" userId="5217c4f7-f98a-4573-8c08-262c6e9f6ac4" providerId="ADAL" clId="{9BC5AD76-9428-4233-B698-CC2781F43324}" dt="2024-05-06T13:03:11.699" v="28" actId="478"/>
          <ac:picMkLst>
            <pc:docMk/>
            <pc:sldMk cId="470471483" sldId="400"/>
            <ac:picMk id="10242" creationId="{F0A348B6-BF5C-A1C2-42CC-AE3024686A61}"/>
          </ac:picMkLst>
        </pc:picChg>
        <pc:picChg chg="del">
          <ac:chgData name="Daria Sapunova" userId="5217c4f7-f98a-4573-8c08-262c6e9f6ac4" providerId="ADAL" clId="{9BC5AD76-9428-4233-B698-CC2781F43324}" dt="2024-05-06T13:03:14.006" v="30" actId="478"/>
          <ac:picMkLst>
            <pc:docMk/>
            <pc:sldMk cId="470471483" sldId="400"/>
            <ac:picMk id="10244" creationId="{8A7A368D-A392-587A-7943-7FB3D09632D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9BC5AD76-9428-4233-B698-CC2781F43324}" dt="2024-05-06T14:31:22.193" v="591"/>
              <pc2:cmMkLst xmlns:pc2="http://schemas.microsoft.com/office/powerpoint/2019/9/main/command">
                <pc:docMk/>
                <pc:sldMk cId="470471483" sldId="400"/>
                <pc2:cmMk id="{5C659B0D-415E-4E05-B8D2-E68A231D4757}"/>
              </pc2:cmMkLst>
            </pc226:cmChg>
            <pc226:cmChg xmlns:pc226="http://schemas.microsoft.com/office/powerpoint/2022/06/main/command" chg="del">
              <pc226:chgData name="Daria Sapunova" userId="5217c4f7-f98a-4573-8c08-262c6e9f6ac4" providerId="ADAL" clId="{9BC5AD76-9428-4233-B698-CC2781F43324}" dt="2024-05-06T14:31:28.188" v="592"/>
              <pc2:cmMkLst xmlns:pc2="http://schemas.microsoft.com/office/powerpoint/2019/9/main/command">
                <pc:docMk/>
                <pc:sldMk cId="470471483" sldId="400"/>
                <pc2:cmMk id="{AAE415F6-7B9C-4535-8199-B69A8BA1E0AD}"/>
              </pc2:cmMkLst>
            </pc226:cmChg>
          </p:ext>
        </pc:extLst>
      </pc:sldChg>
      <pc:sldChg chg="new del">
        <pc:chgData name="Daria Sapunova" userId="5217c4f7-f98a-4573-8c08-262c6e9f6ac4" providerId="ADAL" clId="{9BC5AD76-9428-4233-B698-CC2781F43324}" dt="2024-05-06T13:28:16.776" v="66" actId="47"/>
        <pc:sldMkLst>
          <pc:docMk/>
          <pc:sldMk cId="882098636" sldId="401"/>
        </pc:sldMkLst>
      </pc:sldChg>
      <pc:sldChg chg="modSp add mod">
        <pc:chgData name="Daria Sapunova" userId="5217c4f7-f98a-4573-8c08-262c6e9f6ac4" providerId="ADAL" clId="{9BC5AD76-9428-4233-B698-CC2781F43324}" dt="2024-05-06T13:28:32.182" v="93" actId="14100"/>
        <pc:sldMkLst>
          <pc:docMk/>
          <pc:sldMk cId="2583070724" sldId="401"/>
        </pc:sldMkLst>
        <pc:spChg chg="mod">
          <ac:chgData name="Daria Sapunova" userId="5217c4f7-f98a-4573-8c08-262c6e9f6ac4" providerId="ADAL" clId="{9BC5AD76-9428-4233-B698-CC2781F43324}" dt="2024-05-06T13:28:32.182" v="93" actId="14100"/>
          <ac:spMkLst>
            <pc:docMk/>
            <pc:sldMk cId="2583070724" sldId="401"/>
            <ac:spMk id="4" creationId="{D8320F38-50B1-6B03-F95A-F5DE2315EAF4}"/>
          </ac:spMkLst>
        </pc:spChg>
      </pc:sldChg>
      <pc:sldChg chg="addSp delSp modSp new mod">
        <pc:chgData name="Daria Sapunova" userId="5217c4f7-f98a-4573-8c08-262c6e9f6ac4" providerId="ADAL" clId="{9BC5AD76-9428-4233-B698-CC2781F43324}" dt="2024-05-06T13:32:26.523" v="205" actId="20577"/>
        <pc:sldMkLst>
          <pc:docMk/>
          <pc:sldMk cId="1781821874" sldId="402"/>
        </pc:sldMkLst>
        <pc:spChg chg="del">
          <ac:chgData name="Daria Sapunova" userId="5217c4f7-f98a-4573-8c08-262c6e9f6ac4" providerId="ADAL" clId="{9BC5AD76-9428-4233-B698-CC2781F43324}" dt="2024-05-06T13:29:34.481" v="95" actId="478"/>
          <ac:spMkLst>
            <pc:docMk/>
            <pc:sldMk cId="1781821874" sldId="402"/>
            <ac:spMk id="2" creationId="{CB8ECAD4-7BA9-3AA9-6D6F-6E3DB6720299}"/>
          </ac:spMkLst>
        </pc:spChg>
        <pc:spChg chg="del">
          <ac:chgData name="Daria Sapunova" userId="5217c4f7-f98a-4573-8c08-262c6e9f6ac4" providerId="ADAL" clId="{9BC5AD76-9428-4233-B698-CC2781F43324}" dt="2024-05-06T13:29:36.461" v="96" actId="478"/>
          <ac:spMkLst>
            <pc:docMk/>
            <pc:sldMk cId="1781821874" sldId="402"/>
            <ac:spMk id="3" creationId="{C5DEA27F-6622-0FB7-9022-D5FCA2323E79}"/>
          </ac:spMkLst>
        </pc:spChg>
        <pc:spChg chg="add mod">
          <ac:chgData name="Daria Sapunova" userId="5217c4f7-f98a-4573-8c08-262c6e9f6ac4" providerId="ADAL" clId="{9BC5AD76-9428-4233-B698-CC2781F43324}" dt="2024-05-06T13:29:45.215" v="108" actId="20577"/>
          <ac:spMkLst>
            <pc:docMk/>
            <pc:sldMk cId="1781821874" sldId="402"/>
            <ac:spMk id="4" creationId="{CCA7451E-4AD3-12CA-3955-0A6C4D5E7427}"/>
          </ac:spMkLst>
        </pc:spChg>
        <pc:spChg chg="add mod">
          <ac:chgData name="Daria Sapunova" userId="5217c4f7-f98a-4573-8c08-262c6e9f6ac4" providerId="ADAL" clId="{9BC5AD76-9428-4233-B698-CC2781F43324}" dt="2024-05-06T13:31:16.162" v="132" actId="20577"/>
          <ac:spMkLst>
            <pc:docMk/>
            <pc:sldMk cId="1781821874" sldId="402"/>
            <ac:spMk id="5" creationId="{AD33D831-EAC1-2675-B88C-9ACBECAC6EEF}"/>
          </ac:spMkLst>
        </pc:spChg>
        <pc:spChg chg="add mod">
          <ac:chgData name="Daria Sapunova" userId="5217c4f7-f98a-4573-8c08-262c6e9f6ac4" providerId="ADAL" clId="{9BC5AD76-9428-4233-B698-CC2781F43324}" dt="2024-05-06T13:31:29.739" v="155" actId="20577"/>
          <ac:spMkLst>
            <pc:docMk/>
            <pc:sldMk cId="1781821874" sldId="402"/>
            <ac:spMk id="6" creationId="{83D4C6B4-6672-4DCE-7EF0-3A6800A08DC7}"/>
          </ac:spMkLst>
        </pc:spChg>
        <pc:spChg chg="add mod">
          <ac:chgData name="Daria Sapunova" userId="5217c4f7-f98a-4573-8c08-262c6e9f6ac4" providerId="ADAL" clId="{9BC5AD76-9428-4233-B698-CC2781F43324}" dt="2024-05-06T13:32:26.523" v="205" actId="20577"/>
          <ac:spMkLst>
            <pc:docMk/>
            <pc:sldMk cId="1781821874" sldId="402"/>
            <ac:spMk id="7" creationId="{61411674-01E3-704A-570A-E9190AA52848}"/>
          </ac:spMkLst>
        </pc:spChg>
      </pc:sldChg>
      <pc:sldChg chg="modSp add mod">
        <pc:chgData name="Daria Sapunova" userId="5217c4f7-f98a-4573-8c08-262c6e9f6ac4" providerId="ADAL" clId="{9BC5AD76-9428-4233-B698-CC2781F43324}" dt="2024-05-06T14:31:16.071" v="590" actId="20577"/>
        <pc:sldMkLst>
          <pc:docMk/>
          <pc:sldMk cId="1473266086" sldId="403"/>
        </pc:sldMkLst>
        <pc:spChg chg="mod">
          <ac:chgData name="Daria Sapunova" userId="5217c4f7-f98a-4573-8c08-262c6e9f6ac4" providerId="ADAL" clId="{9BC5AD76-9428-4233-B698-CC2781F43324}" dt="2024-05-06T14:31:16.071" v="590" actId="20577"/>
          <ac:spMkLst>
            <pc:docMk/>
            <pc:sldMk cId="1473266086" sldId="403"/>
            <ac:spMk id="2" creationId="{BF6AC217-CDD8-5D3F-3B59-44B4A14AB6D4}"/>
          </ac:spMkLst>
        </pc:spChg>
      </pc:sldChg>
      <pc:sldChg chg="modSp add mod delCm">
        <pc:chgData name="Daria Sapunova" userId="5217c4f7-f98a-4573-8c08-262c6e9f6ac4" providerId="ADAL" clId="{9BC5AD76-9428-4233-B698-CC2781F43324}" dt="2024-05-06T14:31:33.461" v="594"/>
        <pc:sldMkLst>
          <pc:docMk/>
          <pc:sldMk cId="1554002411" sldId="404"/>
        </pc:sldMkLst>
        <pc:spChg chg="mod">
          <ac:chgData name="Daria Sapunova" userId="5217c4f7-f98a-4573-8c08-262c6e9f6ac4" providerId="ADAL" clId="{9BC5AD76-9428-4233-B698-CC2781F43324}" dt="2024-05-06T14:27:55.952" v="502" actId="6549"/>
          <ac:spMkLst>
            <pc:docMk/>
            <pc:sldMk cId="1554002411" sldId="404"/>
            <ac:spMk id="4" creationId="{8394C55B-D642-8B8C-6754-3082F20B01B9}"/>
          </ac:spMkLst>
        </pc:spChg>
        <pc:spChg chg="mod">
          <ac:chgData name="Daria Sapunova" userId="5217c4f7-f98a-4573-8c08-262c6e9f6ac4" providerId="ADAL" clId="{9BC5AD76-9428-4233-B698-CC2781F43324}" dt="2024-05-06T14:28:00.484" v="503" actId="1076"/>
          <ac:spMkLst>
            <pc:docMk/>
            <pc:sldMk cId="1554002411" sldId="404"/>
            <ac:spMk id="6" creationId="{154D144B-9232-44CB-A49C-C08429FC3096}"/>
          </ac:spMkLst>
        </pc:spChg>
        <pc:spChg chg="mod">
          <ac:chgData name="Daria Sapunova" userId="5217c4f7-f98a-4573-8c08-262c6e9f6ac4" providerId="ADAL" clId="{9BC5AD76-9428-4233-B698-CC2781F43324}" dt="2024-05-06T14:28:02.771" v="504" actId="1076"/>
          <ac:spMkLst>
            <pc:docMk/>
            <pc:sldMk cId="1554002411" sldId="404"/>
            <ac:spMk id="8" creationId="{18B7011C-53BD-F431-E7DF-309664206B8E}"/>
          </ac:spMkLst>
        </pc:spChg>
        <pc:spChg chg="mod">
          <ac:chgData name="Daria Sapunova" userId="5217c4f7-f98a-4573-8c08-262c6e9f6ac4" providerId="ADAL" clId="{9BC5AD76-9428-4233-B698-CC2781F43324}" dt="2024-05-06T14:28:06.317" v="505" actId="1076"/>
          <ac:spMkLst>
            <pc:docMk/>
            <pc:sldMk cId="1554002411" sldId="404"/>
            <ac:spMk id="14" creationId="{DCB3FDE4-12BF-322A-53C8-50292E243DFD}"/>
          </ac:spMkLst>
        </pc:spChg>
        <pc:picChg chg="mod">
          <ac:chgData name="Daria Sapunova" userId="5217c4f7-f98a-4573-8c08-262c6e9f6ac4" providerId="ADAL" clId="{9BC5AD76-9428-4233-B698-CC2781F43324}" dt="2024-05-06T14:28:06.317" v="505" actId="1076"/>
          <ac:picMkLst>
            <pc:docMk/>
            <pc:sldMk cId="1554002411" sldId="404"/>
            <ac:picMk id="13" creationId="{7B439C04-8DDB-7E6C-D2E5-3C0291CEA1C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9BC5AD76-9428-4233-B698-CC2781F43324}" dt="2024-05-06T14:31:33.461" v="594"/>
              <pc2:cmMkLst xmlns:pc2="http://schemas.microsoft.com/office/powerpoint/2019/9/main/command">
                <pc:docMk/>
                <pc:sldMk cId="1554002411" sldId="404"/>
                <pc2:cmMk id="{E1189940-D97F-4CCE-9721-0C9078AADCD1}"/>
              </pc2:cmMkLst>
            </pc226:cmChg>
            <pc226:cmChg xmlns:pc226="http://schemas.microsoft.com/office/powerpoint/2022/06/main/command" chg="del">
              <pc226:chgData name="Daria Sapunova" userId="5217c4f7-f98a-4573-8c08-262c6e9f6ac4" providerId="ADAL" clId="{9BC5AD76-9428-4233-B698-CC2781F43324}" dt="2024-05-06T14:31:31.751" v="593"/>
              <pc2:cmMkLst xmlns:pc2="http://schemas.microsoft.com/office/powerpoint/2019/9/main/command">
                <pc:docMk/>
                <pc:sldMk cId="1554002411" sldId="404"/>
                <pc2:cmMk id="{ED4591E8-EA48-4105-A710-FF9E321F583F}"/>
              </pc2:cmMkLst>
            </pc226:cmChg>
          </p:ext>
        </pc:extLst>
      </pc:sldChg>
      <pc:sldChg chg="addSp delSp modSp add mod delCm">
        <pc:chgData name="Daria Sapunova" userId="5217c4f7-f98a-4573-8c08-262c6e9f6ac4" providerId="ADAL" clId="{9BC5AD76-9428-4233-B698-CC2781F43324}" dt="2024-05-06T14:31:38.156" v="596"/>
        <pc:sldMkLst>
          <pc:docMk/>
          <pc:sldMk cId="4162848495" sldId="405"/>
        </pc:sldMkLst>
        <pc:spChg chg="mod">
          <ac:chgData name="Daria Sapunova" userId="5217c4f7-f98a-4573-8c08-262c6e9f6ac4" providerId="ADAL" clId="{9BC5AD76-9428-4233-B698-CC2781F43324}" dt="2024-05-06T14:28:11.575" v="508" actId="6549"/>
          <ac:spMkLst>
            <pc:docMk/>
            <pc:sldMk cId="4162848495" sldId="405"/>
            <ac:spMk id="4" creationId="{8394C55B-D642-8B8C-6754-3082F20B01B9}"/>
          </ac:spMkLst>
        </pc:spChg>
        <pc:spChg chg="mod">
          <ac:chgData name="Daria Sapunova" userId="5217c4f7-f98a-4573-8c08-262c6e9f6ac4" providerId="ADAL" clId="{9BC5AD76-9428-4233-B698-CC2781F43324}" dt="2024-05-06T14:28:15.299" v="509" actId="1076"/>
          <ac:spMkLst>
            <pc:docMk/>
            <pc:sldMk cId="4162848495" sldId="405"/>
            <ac:spMk id="6" creationId="{154D144B-9232-44CB-A49C-C08429FC3096}"/>
          </ac:spMkLst>
        </pc:spChg>
        <pc:spChg chg="mod">
          <ac:chgData name="Daria Sapunova" userId="5217c4f7-f98a-4573-8c08-262c6e9f6ac4" providerId="ADAL" clId="{9BC5AD76-9428-4233-B698-CC2781F43324}" dt="2024-05-06T14:28:17.227" v="510" actId="1076"/>
          <ac:spMkLst>
            <pc:docMk/>
            <pc:sldMk cId="4162848495" sldId="405"/>
            <ac:spMk id="8" creationId="{18B7011C-53BD-F431-E7DF-309664206B8E}"/>
          </ac:spMkLst>
        </pc:spChg>
        <pc:spChg chg="mod ord">
          <ac:chgData name="Daria Sapunova" userId="5217c4f7-f98a-4573-8c08-262c6e9f6ac4" providerId="ADAL" clId="{9BC5AD76-9428-4233-B698-CC2781F43324}" dt="2024-05-06T14:28:20.332" v="511" actId="1076"/>
          <ac:spMkLst>
            <pc:docMk/>
            <pc:sldMk cId="4162848495" sldId="405"/>
            <ac:spMk id="14" creationId="{DCB3FDE4-12BF-322A-53C8-50292E243DFD}"/>
          </ac:spMkLst>
        </pc:spChg>
        <pc:picChg chg="add mod modCrop">
          <ac:chgData name="Daria Sapunova" userId="5217c4f7-f98a-4573-8c08-262c6e9f6ac4" providerId="ADAL" clId="{9BC5AD76-9428-4233-B698-CC2781F43324}" dt="2024-05-06T14:28:20.332" v="511" actId="1076"/>
          <ac:picMkLst>
            <pc:docMk/>
            <pc:sldMk cId="4162848495" sldId="405"/>
            <ac:picMk id="3" creationId="{4FDE5B0D-5139-84A9-AD0D-B50DE17BA693}"/>
          </ac:picMkLst>
        </pc:picChg>
        <pc:picChg chg="del">
          <ac:chgData name="Daria Sapunova" userId="5217c4f7-f98a-4573-8c08-262c6e9f6ac4" providerId="ADAL" clId="{9BC5AD76-9428-4233-B698-CC2781F43324}" dt="2024-05-06T14:11:46.251" v="339" actId="478"/>
          <ac:picMkLst>
            <pc:docMk/>
            <pc:sldMk cId="4162848495" sldId="405"/>
            <ac:picMk id="13" creationId="{7B439C04-8DDB-7E6C-D2E5-3C0291CEA1C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9BC5AD76-9428-4233-B698-CC2781F43324}" dt="2024-05-06T14:31:36.812" v="595"/>
              <pc2:cmMkLst xmlns:pc2="http://schemas.microsoft.com/office/powerpoint/2019/9/main/command">
                <pc:docMk/>
                <pc:sldMk cId="4162848495" sldId="405"/>
                <pc2:cmMk id="{AE02CCB3-B8B3-47DA-A424-74D60888BB07}"/>
              </pc2:cmMkLst>
            </pc226:cmChg>
            <pc226:cmChg xmlns:pc226="http://schemas.microsoft.com/office/powerpoint/2022/06/main/command" chg="del">
              <pc226:chgData name="Daria Sapunova" userId="5217c4f7-f98a-4573-8c08-262c6e9f6ac4" providerId="ADAL" clId="{9BC5AD76-9428-4233-B698-CC2781F43324}" dt="2024-05-06T14:31:38.156" v="596"/>
              <pc2:cmMkLst xmlns:pc2="http://schemas.microsoft.com/office/powerpoint/2019/9/main/command">
                <pc:docMk/>
                <pc:sldMk cId="4162848495" sldId="405"/>
                <pc2:cmMk id="{D2F64CC0-0DBB-4CE8-88A7-329FBEEEAB95}"/>
              </pc2:cmMkLst>
            </pc226:cmChg>
          </p:ext>
        </pc:extLst>
      </pc:sldChg>
      <pc:sldChg chg="addSp delSp modSp add mod delCm">
        <pc:chgData name="Daria Sapunova" userId="5217c4f7-f98a-4573-8c08-262c6e9f6ac4" providerId="ADAL" clId="{9BC5AD76-9428-4233-B698-CC2781F43324}" dt="2024-05-06T14:35:32.441" v="625" actId="113"/>
        <pc:sldMkLst>
          <pc:docMk/>
          <pc:sldMk cId="1624757338" sldId="406"/>
        </pc:sldMkLst>
        <pc:spChg chg="mod">
          <ac:chgData name="Daria Sapunova" userId="5217c4f7-f98a-4573-8c08-262c6e9f6ac4" providerId="ADAL" clId="{9BC5AD76-9428-4233-B698-CC2781F43324}" dt="2024-05-06T14:28:25.813" v="514" actId="6549"/>
          <ac:spMkLst>
            <pc:docMk/>
            <pc:sldMk cId="1624757338" sldId="406"/>
            <ac:spMk id="4" creationId="{8394C55B-D642-8B8C-6754-3082F20B01B9}"/>
          </ac:spMkLst>
        </pc:spChg>
        <pc:spChg chg="mod">
          <ac:chgData name="Daria Sapunova" userId="5217c4f7-f98a-4573-8c08-262c6e9f6ac4" providerId="ADAL" clId="{9BC5AD76-9428-4233-B698-CC2781F43324}" dt="2024-05-06T14:34:39.915" v="618" actId="1076"/>
          <ac:spMkLst>
            <pc:docMk/>
            <pc:sldMk cId="1624757338" sldId="406"/>
            <ac:spMk id="6" creationId="{154D144B-9232-44CB-A49C-C08429FC3096}"/>
          </ac:spMkLst>
        </pc:spChg>
        <pc:spChg chg="mod">
          <ac:chgData name="Daria Sapunova" userId="5217c4f7-f98a-4573-8c08-262c6e9f6ac4" providerId="ADAL" clId="{9BC5AD76-9428-4233-B698-CC2781F43324}" dt="2024-05-06T14:35:32.441" v="625" actId="113"/>
          <ac:spMkLst>
            <pc:docMk/>
            <pc:sldMk cId="1624757338" sldId="406"/>
            <ac:spMk id="8" creationId="{18B7011C-53BD-F431-E7DF-309664206B8E}"/>
          </ac:spMkLst>
        </pc:spChg>
        <pc:spChg chg="mod ord">
          <ac:chgData name="Daria Sapunova" userId="5217c4f7-f98a-4573-8c08-262c6e9f6ac4" providerId="ADAL" clId="{9BC5AD76-9428-4233-B698-CC2781F43324}" dt="2024-05-06T14:32:05.753" v="601" actId="1076"/>
          <ac:spMkLst>
            <pc:docMk/>
            <pc:sldMk cId="1624757338" sldId="406"/>
            <ac:spMk id="14" creationId="{DCB3FDE4-12BF-322A-53C8-50292E243DFD}"/>
          </ac:spMkLst>
        </pc:spChg>
        <pc:picChg chg="del">
          <ac:chgData name="Daria Sapunova" userId="5217c4f7-f98a-4573-8c08-262c6e9f6ac4" providerId="ADAL" clId="{9BC5AD76-9428-4233-B698-CC2781F43324}" dt="2024-05-06T14:28:45.047" v="541" actId="478"/>
          <ac:picMkLst>
            <pc:docMk/>
            <pc:sldMk cId="1624757338" sldId="406"/>
            <ac:picMk id="3" creationId="{4FDE5B0D-5139-84A9-AD0D-B50DE17BA693}"/>
          </ac:picMkLst>
        </pc:picChg>
        <pc:picChg chg="add mod">
          <ac:chgData name="Daria Sapunova" userId="5217c4f7-f98a-4573-8c08-262c6e9f6ac4" providerId="ADAL" clId="{9BC5AD76-9428-4233-B698-CC2781F43324}" dt="2024-05-06T14:32:05.753" v="601" actId="1076"/>
          <ac:picMkLst>
            <pc:docMk/>
            <pc:sldMk cId="1624757338" sldId="406"/>
            <ac:picMk id="5" creationId="{B8826780-5E30-1D1E-7E46-084474ED54A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9BC5AD76-9428-4233-B698-CC2781F43324}" dt="2024-05-06T14:31:40.923" v="597"/>
              <pc2:cmMkLst xmlns:pc2="http://schemas.microsoft.com/office/powerpoint/2019/9/main/command">
                <pc:docMk/>
                <pc:sldMk cId="1624757338" sldId="406"/>
                <pc2:cmMk id="{0F05141A-3AF5-46CA-BD93-870690E5EAFF}"/>
              </pc2:cmMkLst>
            </pc226:cmChg>
            <pc226:cmChg xmlns:pc226="http://schemas.microsoft.com/office/powerpoint/2022/06/main/command" chg="del">
              <pc226:chgData name="Daria Sapunova" userId="5217c4f7-f98a-4573-8c08-262c6e9f6ac4" providerId="ADAL" clId="{9BC5AD76-9428-4233-B698-CC2781F43324}" dt="2024-05-06T14:31:42.631" v="598"/>
              <pc2:cmMkLst xmlns:pc2="http://schemas.microsoft.com/office/powerpoint/2019/9/main/command">
                <pc:docMk/>
                <pc:sldMk cId="1624757338" sldId="406"/>
                <pc2:cmMk id="{70356C73-DCF4-48F9-B673-29F3C890C5E0}"/>
              </pc2:cmMkLst>
            </pc226:cmChg>
          </p:ext>
        </pc:extLst>
      </pc:sldChg>
    </pc:docChg>
  </pc:docChgLst>
  <pc:docChgLst>
    <pc:chgData name="Daria Sapunova" userId="5217c4f7-f98a-4573-8c08-262c6e9f6ac4" providerId="ADAL" clId="{DCCA91B1-3376-48E0-B566-D71FFD6EFE9B}"/>
    <pc:docChg chg="undo custSel addSld delSld modSld modNotesMaster">
      <pc:chgData name="Daria Sapunova" userId="5217c4f7-f98a-4573-8c08-262c6e9f6ac4" providerId="ADAL" clId="{DCCA91B1-3376-48E0-B566-D71FFD6EFE9B}" dt="2024-03-28T12:03:46.305" v="1260"/>
      <pc:docMkLst>
        <pc:docMk/>
      </pc:docMkLst>
      <pc:sldChg chg="add">
        <pc:chgData name="Daria Sapunova" userId="5217c4f7-f98a-4573-8c08-262c6e9f6ac4" providerId="ADAL" clId="{DCCA91B1-3376-48E0-B566-D71FFD6EFE9B}" dt="2024-03-26T12:24:13.154" v="1014"/>
        <pc:sldMkLst>
          <pc:docMk/>
          <pc:sldMk cId="1785852772" sldId="294"/>
        </pc:sldMkLst>
      </pc:sldChg>
      <pc:sldChg chg="del">
        <pc:chgData name="Daria Sapunova" userId="5217c4f7-f98a-4573-8c08-262c6e9f6ac4" providerId="ADAL" clId="{DCCA91B1-3376-48E0-B566-D71FFD6EFE9B}" dt="2024-03-24T11:34:24.211" v="8" actId="47"/>
        <pc:sldMkLst>
          <pc:docMk/>
          <pc:sldMk cId="3977330498" sldId="323"/>
        </pc:sldMkLst>
      </pc:sldChg>
      <pc:sldChg chg="add del">
        <pc:chgData name="Daria Sapunova" userId="5217c4f7-f98a-4573-8c08-262c6e9f6ac4" providerId="ADAL" clId="{DCCA91B1-3376-48E0-B566-D71FFD6EFE9B}" dt="2024-03-24T11:34:15.169" v="4" actId="47"/>
        <pc:sldMkLst>
          <pc:docMk/>
          <pc:sldMk cId="3212130262" sldId="324"/>
        </pc:sldMkLst>
      </pc:sldChg>
      <pc:sldChg chg="addSp delSp modSp add del mod addAnim delAnim modAnim delCm">
        <pc:chgData name="Daria Sapunova" userId="5217c4f7-f98a-4573-8c08-262c6e9f6ac4" providerId="ADAL" clId="{DCCA91B1-3376-48E0-B566-D71FFD6EFE9B}" dt="2024-03-27T18:26:26.260" v="1204"/>
        <pc:sldMkLst>
          <pc:docMk/>
          <pc:sldMk cId="3608119148" sldId="325"/>
        </pc:sldMkLst>
        <pc:spChg chg="del">
          <ac:chgData name="Daria Sapunova" userId="5217c4f7-f98a-4573-8c08-262c6e9f6ac4" providerId="ADAL" clId="{DCCA91B1-3376-48E0-B566-D71FFD6EFE9B}" dt="2024-03-27T18:18:53.474" v="1160" actId="478"/>
          <ac:spMkLst>
            <pc:docMk/>
            <pc:sldMk cId="3608119148" sldId="325"/>
            <ac:spMk id="4" creationId="{D4E9B6E0-7456-E40C-3E50-B4DB3D4F36B3}"/>
          </ac:spMkLst>
        </pc:spChg>
        <pc:spChg chg="del">
          <ac:chgData name="Daria Sapunova" userId="5217c4f7-f98a-4573-8c08-262c6e9f6ac4" providerId="ADAL" clId="{DCCA91B1-3376-48E0-B566-D71FFD6EFE9B}" dt="2024-03-24T11:34:44.153" v="14" actId="478"/>
          <ac:spMkLst>
            <pc:docMk/>
            <pc:sldMk cId="3608119148" sldId="325"/>
            <ac:spMk id="45" creationId="{282341F6-C03A-8143-2517-89C69330DE69}"/>
          </ac:spMkLst>
        </pc:spChg>
        <pc:spChg chg="del">
          <ac:chgData name="Daria Sapunova" userId="5217c4f7-f98a-4573-8c08-262c6e9f6ac4" providerId="ADAL" clId="{DCCA91B1-3376-48E0-B566-D71FFD6EFE9B}" dt="2024-03-24T11:35:09.997" v="32" actId="478"/>
          <ac:spMkLst>
            <pc:docMk/>
            <pc:sldMk cId="3608119148" sldId="325"/>
            <ac:spMk id="51" creationId="{60EC2080-F22B-AB16-D900-E6536CF803C6}"/>
          </ac:spMkLst>
        </pc:spChg>
        <pc:spChg chg="del">
          <ac:chgData name="Daria Sapunova" userId="5217c4f7-f98a-4573-8c08-262c6e9f6ac4" providerId="ADAL" clId="{DCCA91B1-3376-48E0-B566-D71FFD6EFE9B}" dt="2024-03-24T11:34:49.346" v="17" actId="478"/>
          <ac:spMkLst>
            <pc:docMk/>
            <pc:sldMk cId="3608119148" sldId="325"/>
            <ac:spMk id="52" creationId="{AF661AE9-1184-75F1-5E9F-41C1FEF04FDF}"/>
          </ac:spMkLst>
        </pc:spChg>
        <pc:spChg chg="del mod">
          <ac:chgData name="Daria Sapunova" userId="5217c4f7-f98a-4573-8c08-262c6e9f6ac4" providerId="ADAL" clId="{DCCA91B1-3376-48E0-B566-D71FFD6EFE9B}" dt="2024-03-24T11:34:42.650" v="13" actId="478"/>
          <ac:spMkLst>
            <pc:docMk/>
            <pc:sldMk cId="3608119148" sldId="325"/>
            <ac:spMk id="53" creationId="{73E98A3E-3F7B-0253-FDBE-6AFABA07E202}"/>
          </ac:spMkLst>
        </pc:spChg>
        <pc:spChg chg="del">
          <ac:chgData name="Daria Sapunova" userId="5217c4f7-f98a-4573-8c08-262c6e9f6ac4" providerId="ADAL" clId="{DCCA91B1-3376-48E0-B566-D71FFD6EFE9B}" dt="2024-03-24T11:34:41.760" v="11" actId="478"/>
          <ac:spMkLst>
            <pc:docMk/>
            <pc:sldMk cId="3608119148" sldId="325"/>
            <ac:spMk id="54" creationId="{2FEE6149-C466-0949-9545-F9A47CE7F0E1}"/>
          </ac:spMkLst>
        </pc:spChg>
        <pc:spChg chg="del">
          <ac:chgData name="Daria Sapunova" userId="5217c4f7-f98a-4573-8c08-262c6e9f6ac4" providerId="ADAL" clId="{DCCA91B1-3376-48E0-B566-D71FFD6EFE9B}" dt="2024-03-24T11:34:53.906" v="19" actId="478"/>
          <ac:spMkLst>
            <pc:docMk/>
            <pc:sldMk cId="3608119148" sldId="325"/>
            <ac:spMk id="56" creationId="{37F967C2-9BA4-C97A-CCE1-E2AD1A28E65C}"/>
          </ac:spMkLst>
        </pc:spChg>
        <pc:spChg chg="del">
          <ac:chgData name="Daria Sapunova" userId="5217c4f7-f98a-4573-8c08-262c6e9f6ac4" providerId="ADAL" clId="{DCCA91B1-3376-48E0-B566-D71FFD6EFE9B}" dt="2024-03-24T11:35:22.999" v="35" actId="478"/>
          <ac:spMkLst>
            <pc:docMk/>
            <pc:sldMk cId="3608119148" sldId="325"/>
            <ac:spMk id="57" creationId="{2B17EB52-882E-939C-066B-EBD3B4950A61}"/>
          </ac:spMkLst>
        </pc:spChg>
        <pc:spChg chg="del">
          <ac:chgData name="Daria Sapunova" userId="5217c4f7-f98a-4573-8c08-262c6e9f6ac4" providerId="ADAL" clId="{DCCA91B1-3376-48E0-B566-D71FFD6EFE9B}" dt="2024-03-24T11:35:08.224" v="31" actId="478"/>
          <ac:spMkLst>
            <pc:docMk/>
            <pc:sldMk cId="3608119148" sldId="325"/>
            <ac:spMk id="58" creationId="{D9825357-43DE-A6CC-A032-5222AB218B02}"/>
          </ac:spMkLst>
        </pc:spChg>
        <pc:spChg chg="del">
          <ac:chgData name="Daria Sapunova" userId="5217c4f7-f98a-4573-8c08-262c6e9f6ac4" providerId="ADAL" clId="{DCCA91B1-3376-48E0-B566-D71FFD6EFE9B}" dt="2024-03-24T11:34:47.812" v="16" actId="478"/>
          <ac:spMkLst>
            <pc:docMk/>
            <pc:sldMk cId="3608119148" sldId="325"/>
            <ac:spMk id="59" creationId="{8B58497E-A9F7-0EB9-7AA3-150635380B8C}"/>
          </ac:spMkLst>
        </pc:spChg>
        <pc:spChg chg="add del">
          <ac:chgData name="Daria Sapunova" userId="5217c4f7-f98a-4573-8c08-262c6e9f6ac4" providerId="ADAL" clId="{DCCA91B1-3376-48E0-B566-D71FFD6EFE9B}" dt="2024-03-24T11:35:02.077" v="25" actId="478"/>
          <ac:spMkLst>
            <pc:docMk/>
            <pc:sldMk cId="3608119148" sldId="325"/>
            <ac:spMk id="75" creationId="{98CBAEF1-DD6A-8275-7D4F-E4B6CCF8144A}"/>
          </ac:spMkLst>
        </pc:spChg>
        <pc:spChg chg="add del">
          <ac:chgData name="Daria Sapunova" userId="5217c4f7-f98a-4573-8c08-262c6e9f6ac4" providerId="ADAL" clId="{DCCA91B1-3376-48E0-B566-D71FFD6EFE9B}" dt="2024-03-24T11:35:02.285" v="26" actId="478"/>
          <ac:spMkLst>
            <pc:docMk/>
            <pc:sldMk cId="3608119148" sldId="325"/>
            <ac:spMk id="76" creationId="{642C261C-A49C-7674-ED90-32991229870E}"/>
          </ac:spMkLst>
        </pc:spChg>
        <pc:spChg chg="del">
          <ac:chgData name="Daria Sapunova" userId="5217c4f7-f98a-4573-8c08-262c6e9f6ac4" providerId="ADAL" clId="{DCCA91B1-3376-48E0-B566-D71FFD6EFE9B}" dt="2024-03-24T11:35:05.089" v="28" actId="478"/>
          <ac:spMkLst>
            <pc:docMk/>
            <pc:sldMk cId="3608119148" sldId="325"/>
            <ac:spMk id="78" creationId="{D59364F7-C704-B69C-FFEC-076988F2A8D0}"/>
          </ac:spMkLst>
        </pc:spChg>
        <pc:spChg chg="del">
          <ac:chgData name="Daria Sapunova" userId="5217c4f7-f98a-4573-8c08-262c6e9f6ac4" providerId="ADAL" clId="{DCCA91B1-3376-48E0-B566-D71FFD6EFE9B}" dt="2024-03-24T11:35:07.054" v="30" actId="478"/>
          <ac:spMkLst>
            <pc:docMk/>
            <pc:sldMk cId="3608119148" sldId="325"/>
            <ac:spMk id="79" creationId="{BEA41B50-F43C-1D20-5410-9923A4960153}"/>
          </ac:spMkLst>
        </pc:spChg>
        <pc:spChg chg="del">
          <ac:chgData name="Daria Sapunova" userId="5217c4f7-f98a-4573-8c08-262c6e9f6ac4" providerId="ADAL" clId="{DCCA91B1-3376-48E0-B566-D71FFD6EFE9B}" dt="2024-03-24T11:35:06.533" v="29" actId="478"/>
          <ac:spMkLst>
            <pc:docMk/>
            <pc:sldMk cId="3608119148" sldId="325"/>
            <ac:spMk id="80" creationId="{B83B1E92-1FEE-2933-292F-02483F7A37BE}"/>
          </ac:spMkLst>
        </pc:spChg>
        <pc:spChg chg="del">
          <ac:chgData name="Daria Sapunova" userId="5217c4f7-f98a-4573-8c08-262c6e9f6ac4" providerId="ADAL" clId="{DCCA91B1-3376-48E0-B566-D71FFD6EFE9B}" dt="2024-03-24T11:35:04.586" v="27" actId="478"/>
          <ac:spMkLst>
            <pc:docMk/>
            <pc:sldMk cId="3608119148" sldId="325"/>
            <ac:spMk id="81" creationId="{26AEB5D1-D22E-F5E8-4F16-97FE902CFAF4}"/>
          </ac:spMkLst>
        </pc:spChg>
        <pc:grpChg chg="add del">
          <ac:chgData name="Daria Sapunova" userId="5217c4f7-f98a-4573-8c08-262c6e9f6ac4" providerId="ADAL" clId="{DCCA91B1-3376-48E0-B566-D71FFD6EFE9B}" dt="2024-03-24T11:34:57.383" v="22" actId="478"/>
          <ac:grpSpMkLst>
            <pc:docMk/>
            <pc:sldMk cId="3608119148" sldId="325"/>
            <ac:grpSpMk id="3" creationId="{51E32F94-B369-CFBA-0643-D6762378A9FC}"/>
          </ac:grpSpMkLst>
        </pc:grpChg>
        <pc:cxnChg chg="mod">
          <ac:chgData name="Daria Sapunova" userId="5217c4f7-f98a-4573-8c08-262c6e9f6ac4" providerId="ADAL" clId="{DCCA91B1-3376-48E0-B566-D71FFD6EFE9B}" dt="2024-03-24T11:34:57.383" v="22" actId="478"/>
          <ac:cxnSpMkLst>
            <pc:docMk/>
            <pc:sldMk cId="3608119148" sldId="325"/>
            <ac:cxnSpMk id="7" creationId="{3754CB73-40AA-2166-1137-56A7375B664F}"/>
          </ac:cxnSpMkLst>
        </pc:cxnChg>
        <pc:cxnChg chg="mod">
          <ac:chgData name="Daria Sapunova" userId="5217c4f7-f98a-4573-8c08-262c6e9f6ac4" providerId="ADAL" clId="{DCCA91B1-3376-48E0-B566-D71FFD6EFE9B}" dt="2024-03-24T11:34:57.383" v="22" actId="478"/>
          <ac:cxnSpMkLst>
            <pc:docMk/>
            <pc:sldMk cId="3608119148" sldId="325"/>
            <ac:cxnSpMk id="12" creationId="{FF36C4D2-9CCF-EAD6-AD99-605E61FAD189}"/>
          </ac:cxnSpMkLst>
        </pc:cxnChg>
        <pc:cxnChg chg="add del">
          <ac:chgData name="Daria Sapunova" userId="5217c4f7-f98a-4573-8c08-262c6e9f6ac4" providerId="ADAL" clId="{DCCA91B1-3376-48E0-B566-D71FFD6EFE9B}" dt="2024-03-24T11:35:27.421" v="38" actId="478"/>
          <ac:cxnSpMkLst>
            <pc:docMk/>
            <pc:sldMk cId="3608119148" sldId="325"/>
            <ac:cxnSpMk id="48" creationId="{F7A9AC79-77B0-7842-77A9-FC0FB786ABAB}"/>
          </ac:cxnSpMkLst>
        </pc:cxnChg>
        <pc:cxnChg chg="del">
          <ac:chgData name="Daria Sapunova" userId="5217c4f7-f98a-4573-8c08-262c6e9f6ac4" providerId="ADAL" clId="{DCCA91B1-3376-48E0-B566-D71FFD6EFE9B}" dt="2024-03-24T11:34:55.152" v="20" actId="478"/>
          <ac:cxnSpMkLst>
            <pc:docMk/>
            <pc:sldMk cId="3608119148" sldId="325"/>
            <ac:cxnSpMk id="60" creationId="{197429D1-8AA0-0D0B-008E-6B2FA757CB88}"/>
          </ac:cxnSpMkLst>
        </pc:cxnChg>
        <pc:cxnChg chg="del">
          <ac:chgData name="Daria Sapunova" userId="5217c4f7-f98a-4573-8c08-262c6e9f6ac4" providerId="ADAL" clId="{DCCA91B1-3376-48E0-B566-D71FFD6EFE9B}" dt="2024-03-24T11:34:45.716" v="15" actId="478"/>
          <ac:cxnSpMkLst>
            <pc:docMk/>
            <pc:sldMk cId="3608119148" sldId="325"/>
            <ac:cxnSpMk id="62" creationId="{FB67D665-2B2A-59B4-8779-D115F533DEEF}"/>
          </ac:cxnSpMkLst>
        </pc:cxnChg>
        <pc:cxnChg chg="del">
          <ac:chgData name="Daria Sapunova" userId="5217c4f7-f98a-4573-8c08-262c6e9f6ac4" providerId="ADAL" clId="{DCCA91B1-3376-48E0-B566-D71FFD6EFE9B}" dt="2024-03-24T11:35:18.345" v="33" actId="478"/>
          <ac:cxnSpMkLst>
            <pc:docMk/>
            <pc:sldMk cId="3608119148" sldId="325"/>
            <ac:cxnSpMk id="63" creationId="{AF58F165-9D84-CE53-E327-08CBDB687B0E}"/>
          </ac:cxnSpMkLst>
        </pc:cxnChg>
        <pc:cxnChg chg="del">
          <ac:chgData name="Daria Sapunova" userId="5217c4f7-f98a-4573-8c08-262c6e9f6ac4" providerId="ADAL" clId="{DCCA91B1-3376-48E0-B566-D71FFD6EFE9B}" dt="2024-03-24T11:34:51.231" v="18" actId="478"/>
          <ac:cxnSpMkLst>
            <pc:docMk/>
            <pc:sldMk cId="3608119148" sldId="325"/>
            <ac:cxnSpMk id="64" creationId="{2F8369B9-A383-1039-DF83-B2AEE09E23F9}"/>
          </ac:cxnSpMkLst>
        </pc:cxnChg>
        <pc:cxnChg chg="del">
          <ac:chgData name="Daria Sapunova" userId="5217c4f7-f98a-4573-8c08-262c6e9f6ac4" providerId="ADAL" clId="{DCCA91B1-3376-48E0-B566-D71FFD6EFE9B}" dt="2024-03-24T11:35:21.017" v="34" actId="478"/>
          <ac:cxnSpMkLst>
            <pc:docMk/>
            <pc:sldMk cId="3608119148" sldId="325"/>
            <ac:cxnSpMk id="65" creationId="{B2E6001D-E183-F0AE-6154-FE896097A923}"/>
          </ac:cxnSpMkLst>
        </pc:cxnChg>
        <pc:cxnChg chg="add del">
          <ac:chgData name="Daria Sapunova" userId="5217c4f7-f98a-4573-8c08-262c6e9f6ac4" providerId="ADAL" clId="{DCCA91B1-3376-48E0-B566-D71FFD6EFE9B}" dt="2024-03-24T11:35:27.828" v="39" actId="478"/>
          <ac:cxnSpMkLst>
            <pc:docMk/>
            <pc:sldMk cId="3608119148" sldId="325"/>
            <ac:cxnSpMk id="66" creationId="{87DB9CE3-D7B7-21E8-CA31-459B4617C5E7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DCCA91B1-3376-48E0-B566-D71FFD6EFE9B}" dt="2024-03-24T11:35:38.331" v="40"/>
              <pc2:cmMkLst xmlns:pc2="http://schemas.microsoft.com/office/powerpoint/2019/9/main/command">
                <pc:docMk/>
                <pc:sldMk cId="3608119148" sldId="325"/>
                <pc2:cmMk id="{1F169754-4611-457A-A218-C23D7F1CE2A9}"/>
              </pc2:cmMkLst>
            </pc226:cmChg>
          </p:ext>
        </pc:extLst>
      </pc:sldChg>
      <pc:sldChg chg="del">
        <pc:chgData name="Daria Sapunova" userId="5217c4f7-f98a-4573-8c08-262c6e9f6ac4" providerId="ADAL" clId="{DCCA91B1-3376-48E0-B566-D71FFD6EFE9B}" dt="2024-03-24T11:34:16.567" v="5" actId="47"/>
        <pc:sldMkLst>
          <pc:docMk/>
          <pc:sldMk cId="4171956153" sldId="326"/>
        </pc:sldMkLst>
      </pc:sldChg>
      <pc:sldChg chg="addSp delSp modSp mod delAnim delCm">
        <pc:chgData name="Daria Sapunova" userId="5217c4f7-f98a-4573-8c08-262c6e9f6ac4" providerId="ADAL" clId="{DCCA91B1-3376-48E0-B566-D71FFD6EFE9B}" dt="2024-03-27T18:21:38.889" v="1169" actId="478"/>
        <pc:sldMkLst>
          <pc:docMk/>
          <pc:sldMk cId="3807282086" sldId="327"/>
        </pc:sldMkLst>
        <pc:spChg chg="add del">
          <ac:chgData name="Daria Sapunova" userId="5217c4f7-f98a-4573-8c08-262c6e9f6ac4" providerId="ADAL" clId="{DCCA91B1-3376-48E0-B566-D71FFD6EFE9B}" dt="2024-03-27T18:18:56.732" v="1161" actId="478"/>
          <ac:spMkLst>
            <pc:docMk/>
            <pc:sldMk cId="3807282086" sldId="327"/>
            <ac:spMk id="4" creationId="{484A1CAA-43C2-BF7D-E628-97CF01818D52}"/>
          </ac:spMkLst>
        </pc:spChg>
        <pc:spChg chg="mod">
          <ac:chgData name="Daria Sapunova" userId="5217c4f7-f98a-4573-8c08-262c6e9f6ac4" providerId="ADAL" clId="{DCCA91B1-3376-48E0-B566-D71FFD6EFE9B}" dt="2024-03-27T18:19:06.910" v="1164" actId="1076"/>
          <ac:spMkLst>
            <pc:docMk/>
            <pc:sldMk cId="3807282086" sldId="327"/>
            <ac:spMk id="24" creationId="{1036BE7C-67D5-8900-6B9C-17CECAFC5DFC}"/>
          </ac:spMkLst>
        </pc:spChg>
        <pc:spChg chg="mod">
          <ac:chgData name="Daria Sapunova" userId="5217c4f7-f98a-4573-8c08-262c6e9f6ac4" providerId="ADAL" clId="{DCCA91B1-3376-48E0-B566-D71FFD6EFE9B}" dt="2024-03-27T18:19:18.626" v="1167" actId="1076"/>
          <ac:spMkLst>
            <pc:docMk/>
            <pc:sldMk cId="3807282086" sldId="327"/>
            <ac:spMk id="25" creationId="{D8A64B81-911C-4DFB-75F9-072C05D87A05}"/>
          </ac:spMkLst>
        </pc:spChg>
        <pc:cxnChg chg="del mod">
          <ac:chgData name="Daria Sapunova" userId="5217c4f7-f98a-4573-8c08-262c6e9f6ac4" providerId="ADAL" clId="{DCCA91B1-3376-48E0-B566-D71FFD6EFE9B}" dt="2024-03-27T18:21:35.972" v="1168" actId="478"/>
          <ac:cxnSpMkLst>
            <pc:docMk/>
            <pc:sldMk cId="3807282086" sldId="327"/>
            <ac:cxnSpMk id="3" creationId="{C9BAB586-C8D6-23EA-0006-CA707E423682}"/>
          </ac:cxnSpMkLst>
        </pc:cxnChg>
        <pc:cxnChg chg="del">
          <ac:chgData name="Daria Sapunova" userId="5217c4f7-f98a-4573-8c08-262c6e9f6ac4" providerId="ADAL" clId="{DCCA91B1-3376-48E0-B566-D71FFD6EFE9B}" dt="2024-03-27T18:21:38.889" v="1169" actId="478"/>
          <ac:cxnSpMkLst>
            <pc:docMk/>
            <pc:sldMk cId="3807282086" sldId="327"/>
            <ac:cxnSpMk id="7" creationId="{3A60A3DE-E8C5-4816-3844-E3A11578249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DCCA91B1-3376-48E0-B566-D71FFD6EFE9B}" dt="2024-03-24T11:35:44.069" v="41"/>
              <pc2:cmMkLst xmlns:pc2="http://schemas.microsoft.com/office/powerpoint/2019/9/main/command">
                <pc:docMk/>
                <pc:sldMk cId="3807282086" sldId="327"/>
                <pc2:cmMk id="{65A95794-A0E1-49A0-8FEA-5F8C17823647}"/>
              </pc2:cmMkLst>
            </pc226:cmChg>
          </p:ext>
        </pc:extLst>
      </pc:sldChg>
      <pc:sldChg chg="addSp delSp modSp new mod modAnim">
        <pc:chgData name="Daria Sapunova" userId="5217c4f7-f98a-4573-8c08-262c6e9f6ac4" providerId="ADAL" clId="{DCCA91B1-3376-48E0-B566-D71FFD6EFE9B}" dt="2024-03-27T18:39:07.487" v="1252"/>
        <pc:sldMkLst>
          <pc:docMk/>
          <pc:sldMk cId="1887218270" sldId="328"/>
        </pc:sldMkLst>
        <pc:spChg chg="add mod">
          <ac:chgData name="Daria Sapunova" userId="5217c4f7-f98a-4573-8c08-262c6e9f6ac4" providerId="ADAL" clId="{DCCA91B1-3376-48E0-B566-D71FFD6EFE9B}" dt="2024-03-27T18:37:45.845" v="1242" actId="20577"/>
          <ac:spMkLst>
            <pc:docMk/>
            <pc:sldMk cId="1887218270" sldId="328"/>
            <ac:spMk id="2" creationId="{804BDC0C-31E7-58A5-DC89-345FD1C5B9FB}"/>
          </ac:spMkLst>
        </pc:spChg>
        <pc:spChg chg="del">
          <ac:chgData name="Daria Sapunova" userId="5217c4f7-f98a-4573-8c08-262c6e9f6ac4" providerId="ADAL" clId="{DCCA91B1-3376-48E0-B566-D71FFD6EFE9B}" dt="2024-03-24T11:35:49.606" v="43" actId="478"/>
          <ac:spMkLst>
            <pc:docMk/>
            <pc:sldMk cId="1887218270" sldId="328"/>
            <ac:spMk id="2" creationId="{E73923CE-B235-A0EE-E8FD-0D11D21FAFDC}"/>
          </ac:spMkLst>
        </pc:spChg>
        <pc:spChg chg="del">
          <ac:chgData name="Daria Sapunova" userId="5217c4f7-f98a-4573-8c08-262c6e9f6ac4" providerId="ADAL" clId="{DCCA91B1-3376-48E0-B566-D71FFD6EFE9B}" dt="2024-03-24T11:35:51.147" v="44" actId="478"/>
          <ac:spMkLst>
            <pc:docMk/>
            <pc:sldMk cId="1887218270" sldId="328"/>
            <ac:spMk id="3" creationId="{0F8133B3-B1D9-A16D-C990-B5CCBB65905B}"/>
          </ac:spMkLst>
        </pc:spChg>
        <pc:spChg chg="add mod">
          <ac:chgData name="Daria Sapunova" userId="5217c4f7-f98a-4573-8c08-262c6e9f6ac4" providerId="ADAL" clId="{DCCA91B1-3376-48E0-B566-D71FFD6EFE9B}" dt="2024-03-24T11:47:47.385" v="197" actId="115"/>
          <ac:spMkLst>
            <pc:docMk/>
            <pc:sldMk cId="1887218270" sldId="328"/>
            <ac:spMk id="4" creationId="{47EAFFE2-6B19-68E9-582E-0F92A9A5DC84}"/>
          </ac:spMkLst>
        </pc:spChg>
        <pc:spChg chg="add mod">
          <ac:chgData name="Daria Sapunova" userId="5217c4f7-f98a-4573-8c08-262c6e9f6ac4" providerId="ADAL" clId="{DCCA91B1-3376-48E0-B566-D71FFD6EFE9B}" dt="2024-03-24T11:50:10.976" v="208" actId="1076"/>
          <ac:spMkLst>
            <pc:docMk/>
            <pc:sldMk cId="1887218270" sldId="328"/>
            <ac:spMk id="5" creationId="{1DC2A367-5B1E-15C3-8199-2C57192CBDBB}"/>
          </ac:spMkLst>
        </pc:spChg>
        <pc:spChg chg="add mod">
          <ac:chgData name="Daria Sapunova" userId="5217c4f7-f98a-4573-8c08-262c6e9f6ac4" providerId="ADAL" clId="{DCCA91B1-3376-48E0-B566-D71FFD6EFE9B}" dt="2024-03-27T18:38:59.578" v="1250" actId="14100"/>
          <ac:spMkLst>
            <pc:docMk/>
            <pc:sldMk cId="1887218270" sldId="328"/>
            <ac:spMk id="8" creationId="{54FABC05-5974-39A2-619C-C0D14FC08B4F}"/>
          </ac:spMkLst>
        </pc:spChg>
        <pc:spChg chg="add mod">
          <ac:chgData name="Daria Sapunova" userId="5217c4f7-f98a-4573-8c08-262c6e9f6ac4" providerId="ADAL" clId="{DCCA91B1-3376-48E0-B566-D71FFD6EFE9B}" dt="2024-03-24T11:40:33.935" v="168" actId="14100"/>
          <ac:spMkLst>
            <pc:docMk/>
            <pc:sldMk cId="1887218270" sldId="328"/>
            <ac:spMk id="10" creationId="{158D9DFC-087C-C5D7-F4C5-2E4AC76762F6}"/>
          </ac:spMkLst>
        </pc:spChg>
        <pc:spChg chg="add mod">
          <ac:chgData name="Daria Sapunova" userId="5217c4f7-f98a-4573-8c08-262c6e9f6ac4" providerId="ADAL" clId="{DCCA91B1-3376-48E0-B566-D71FFD6EFE9B}" dt="2024-03-24T11:40:42.370" v="171" actId="14100"/>
          <ac:spMkLst>
            <pc:docMk/>
            <pc:sldMk cId="1887218270" sldId="328"/>
            <ac:spMk id="11" creationId="{7B467D0D-FC09-6ACD-0C91-D64B8999A663}"/>
          </ac:spMkLst>
        </pc:spChg>
        <pc:spChg chg="add mod">
          <ac:chgData name="Daria Sapunova" userId="5217c4f7-f98a-4573-8c08-262c6e9f6ac4" providerId="ADAL" clId="{DCCA91B1-3376-48E0-B566-D71FFD6EFE9B}" dt="2024-03-24T11:50:13.226" v="209" actId="1076"/>
          <ac:spMkLst>
            <pc:docMk/>
            <pc:sldMk cId="1887218270" sldId="328"/>
            <ac:spMk id="12" creationId="{99217A8A-2BB0-1503-7607-FC26F8760D12}"/>
          </ac:spMkLst>
        </pc:spChg>
        <pc:spChg chg="add mod">
          <ac:chgData name="Daria Sapunova" userId="5217c4f7-f98a-4573-8c08-262c6e9f6ac4" providerId="ADAL" clId="{DCCA91B1-3376-48E0-B566-D71FFD6EFE9B}" dt="2024-03-24T11:50:17.881" v="211" actId="1076"/>
          <ac:spMkLst>
            <pc:docMk/>
            <pc:sldMk cId="1887218270" sldId="328"/>
            <ac:spMk id="15" creationId="{13D37177-E743-CC90-6851-EB4E5DA57188}"/>
          </ac:spMkLst>
        </pc:spChg>
        <pc:spChg chg="add mod">
          <ac:chgData name="Daria Sapunova" userId="5217c4f7-f98a-4573-8c08-262c6e9f6ac4" providerId="ADAL" clId="{DCCA91B1-3376-48E0-B566-D71FFD6EFE9B}" dt="2024-03-24T11:50:22.017" v="212" actId="1076"/>
          <ac:spMkLst>
            <pc:docMk/>
            <pc:sldMk cId="1887218270" sldId="328"/>
            <ac:spMk id="18" creationId="{C5A1545D-84CB-11E0-DA38-A35EF88B79B5}"/>
          </ac:spMkLst>
        </pc:spChg>
        <pc:spChg chg="add mod">
          <ac:chgData name="Daria Sapunova" userId="5217c4f7-f98a-4573-8c08-262c6e9f6ac4" providerId="ADAL" clId="{DCCA91B1-3376-48E0-B566-D71FFD6EFE9B}" dt="2024-03-24T11:50:25.169" v="213" actId="1076"/>
          <ac:spMkLst>
            <pc:docMk/>
            <pc:sldMk cId="1887218270" sldId="328"/>
            <ac:spMk id="19" creationId="{42573118-41EF-5353-519D-B14BF53FE2AE}"/>
          </ac:spMkLst>
        </pc:spChg>
        <pc:spChg chg="add mod">
          <ac:chgData name="Daria Sapunova" userId="5217c4f7-f98a-4573-8c08-262c6e9f6ac4" providerId="ADAL" clId="{DCCA91B1-3376-48E0-B566-D71FFD6EFE9B}" dt="2024-03-24T11:51:14.137" v="218" actId="14100"/>
          <ac:spMkLst>
            <pc:docMk/>
            <pc:sldMk cId="1887218270" sldId="328"/>
            <ac:spMk id="22" creationId="{5C05F97B-7E4D-F68A-F661-657BFA35B7CC}"/>
          </ac:spMkLst>
        </pc:spChg>
        <pc:picChg chg="add mod">
          <ac:chgData name="Daria Sapunova" userId="5217c4f7-f98a-4573-8c08-262c6e9f6ac4" providerId="ADAL" clId="{DCCA91B1-3376-48E0-B566-D71FFD6EFE9B}" dt="2024-03-27T18:38:49.462" v="1247" actId="14100"/>
          <ac:picMkLst>
            <pc:docMk/>
            <pc:sldMk cId="1887218270" sldId="328"/>
            <ac:picMk id="6" creationId="{8C7A9DEA-AFCB-54EB-FFC0-03AA1BBED773}"/>
          </ac:picMkLst>
        </pc:picChg>
        <pc:picChg chg="add mod modCrop">
          <ac:chgData name="Daria Sapunova" userId="5217c4f7-f98a-4573-8c08-262c6e9f6ac4" providerId="ADAL" clId="{DCCA91B1-3376-48E0-B566-D71FFD6EFE9B}" dt="2024-03-24T11:39:22.262" v="161" actId="1076"/>
          <ac:picMkLst>
            <pc:docMk/>
            <pc:sldMk cId="1887218270" sldId="328"/>
            <ac:picMk id="7" creationId="{8B9A1D25-D88F-9527-A663-7BBC2240EC9B}"/>
          </ac:picMkLst>
        </pc:picChg>
        <pc:picChg chg="add mod">
          <ac:chgData name="Daria Sapunova" userId="5217c4f7-f98a-4573-8c08-262c6e9f6ac4" providerId="ADAL" clId="{DCCA91B1-3376-48E0-B566-D71FFD6EFE9B}" dt="2024-03-24T11:48:59.183" v="200" actId="1076"/>
          <ac:picMkLst>
            <pc:docMk/>
            <pc:sldMk cId="1887218270" sldId="328"/>
            <ac:picMk id="9" creationId="{EDA48DD9-931A-F2FB-82F0-05A49FA65247}"/>
          </ac:picMkLst>
        </pc:picChg>
        <pc:picChg chg="add mod">
          <ac:chgData name="Daria Sapunova" userId="5217c4f7-f98a-4573-8c08-262c6e9f6ac4" providerId="ADAL" clId="{DCCA91B1-3376-48E0-B566-D71FFD6EFE9B}" dt="2024-03-24T11:50:14.858" v="210" actId="1076"/>
          <ac:picMkLst>
            <pc:docMk/>
            <pc:sldMk cId="1887218270" sldId="328"/>
            <ac:picMk id="14" creationId="{62587E03-B779-8C0A-9EED-41D3C1A6C1F9}"/>
          </ac:picMkLst>
        </pc:picChg>
        <pc:picChg chg="add mod modCrop">
          <ac:chgData name="Daria Sapunova" userId="5217c4f7-f98a-4573-8c08-262c6e9f6ac4" providerId="ADAL" clId="{DCCA91B1-3376-48E0-B566-D71FFD6EFE9B}" dt="2024-03-24T11:50:22.017" v="212" actId="1076"/>
          <ac:picMkLst>
            <pc:docMk/>
            <pc:sldMk cId="1887218270" sldId="328"/>
            <ac:picMk id="17" creationId="{F8F33F70-28E2-57AF-AB11-193B8F7B0822}"/>
          </ac:picMkLst>
        </pc:picChg>
        <pc:picChg chg="add mod">
          <ac:chgData name="Daria Sapunova" userId="5217c4f7-f98a-4573-8c08-262c6e9f6ac4" providerId="ADAL" clId="{DCCA91B1-3376-48E0-B566-D71FFD6EFE9B}" dt="2024-03-24T11:51:04.470" v="215" actId="1076"/>
          <ac:picMkLst>
            <pc:docMk/>
            <pc:sldMk cId="1887218270" sldId="328"/>
            <ac:picMk id="21" creationId="{1F08F90C-827D-9E3C-8462-53C6F6527373}"/>
          </ac:picMkLst>
        </pc:picChg>
        <pc:picChg chg="add del mod">
          <ac:chgData name="Daria Sapunova" userId="5217c4f7-f98a-4573-8c08-262c6e9f6ac4" providerId="ADAL" clId="{DCCA91B1-3376-48E0-B566-D71FFD6EFE9B}" dt="2024-03-27T18:33:33.053" v="1237" actId="21"/>
          <ac:picMkLst>
            <pc:docMk/>
            <pc:sldMk cId="1887218270" sldId="328"/>
            <ac:picMk id="1026" creationId="{137EAE0D-8AC8-3885-A25E-ED35C5F0E9FC}"/>
          </ac:picMkLst>
        </pc:picChg>
      </pc:sldChg>
      <pc:sldChg chg="del">
        <pc:chgData name="Daria Sapunova" userId="5217c4f7-f98a-4573-8c08-262c6e9f6ac4" providerId="ADAL" clId="{DCCA91B1-3376-48E0-B566-D71FFD6EFE9B}" dt="2024-03-24T11:34:21.388" v="6" actId="47"/>
        <pc:sldMkLst>
          <pc:docMk/>
          <pc:sldMk cId="3777868306" sldId="328"/>
        </pc:sldMkLst>
      </pc:sldChg>
      <pc:sldChg chg="addSp delSp modSp new mod">
        <pc:chgData name="Daria Sapunova" userId="5217c4f7-f98a-4573-8c08-262c6e9f6ac4" providerId="ADAL" clId="{DCCA91B1-3376-48E0-B566-D71FFD6EFE9B}" dt="2024-03-24T11:56:39.554" v="228" actId="22"/>
        <pc:sldMkLst>
          <pc:docMk/>
          <pc:sldMk cId="2579654268" sldId="329"/>
        </pc:sldMkLst>
        <pc:spChg chg="del">
          <ac:chgData name="Daria Sapunova" userId="5217c4f7-f98a-4573-8c08-262c6e9f6ac4" providerId="ADAL" clId="{DCCA91B1-3376-48E0-B566-D71FFD6EFE9B}" dt="2024-03-24T11:47:33.829" v="193" actId="478"/>
          <ac:spMkLst>
            <pc:docMk/>
            <pc:sldMk cId="2579654268" sldId="329"/>
            <ac:spMk id="2" creationId="{11080395-887A-C0D7-3BD4-32BC3E852217}"/>
          </ac:spMkLst>
        </pc:spChg>
        <pc:spChg chg="del">
          <ac:chgData name="Daria Sapunova" userId="5217c4f7-f98a-4573-8c08-262c6e9f6ac4" providerId="ADAL" clId="{DCCA91B1-3376-48E0-B566-D71FFD6EFE9B}" dt="2024-03-24T11:47:34.687" v="194" actId="478"/>
          <ac:spMkLst>
            <pc:docMk/>
            <pc:sldMk cId="2579654268" sldId="329"/>
            <ac:spMk id="3" creationId="{511CA428-24CD-A7C7-23E4-648212830A34}"/>
          </ac:spMkLst>
        </pc:spChg>
        <pc:spChg chg="add mod">
          <ac:chgData name="Daria Sapunova" userId="5217c4f7-f98a-4573-8c08-262c6e9f6ac4" providerId="ADAL" clId="{DCCA91B1-3376-48E0-B566-D71FFD6EFE9B}" dt="2024-03-24T11:47:51.351" v="198" actId="115"/>
          <ac:spMkLst>
            <pc:docMk/>
            <pc:sldMk cId="2579654268" sldId="329"/>
            <ac:spMk id="4" creationId="{A657A5B2-6523-0E66-2B84-977E883AC435}"/>
          </ac:spMkLst>
        </pc:spChg>
        <pc:picChg chg="add del mod modCrop">
          <ac:chgData name="Daria Sapunova" userId="5217c4f7-f98a-4573-8c08-262c6e9f6ac4" providerId="ADAL" clId="{DCCA91B1-3376-48E0-B566-D71FFD6EFE9B}" dt="2024-03-24T11:53:59.690" v="225" actId="478"/>
          <ac:picMkLst>
            <pc:docMk/>
            <pc:sldMk cId="2579654268" sldId="329"/>
            <ac:picMk id="6" creationId="{213A406E-FDB8-E337-1D6E-287B8CF04AED}"/>
          </ac:picMkLst>
        </pc:picChg>
        <pc:picChg chg="add del">
          <ac:chgData name="Daria Sapunova" userId="5217c4f7-f98a-4573-8c08-262c6e9f6ac4" providerId="ADAL" clId="{DCCA91B1-3376-48E0-B566-D71FFD6EFE9B}" dt="2024-03-24T11:55:36.434" v="227" actId="22"/>
          <ac:picMkLst>
            <pc:docMk/>
            <pc:sldMk cId="2579654268" sldId="329"/>
            <ac:picMk id="8" creationId="{E4C9897D-6A98-38BD-360B-5196097F2BF1}"/>
          </ac:picMkLst>
        </pc:picChg>
        <pc:picChg chg="add">
          <ac:chgData name="Daria Sapunova" userId="5217c4f7-f98a-4573-8c08-262c6e9f6ac4" providerId="ADAL" clId="{DCCA91B1-3376-48E0-B566-D71FFD6EFE9B}" dt="2024-03-24T11:56:39.554" v="228" actId="22"/>
          <ac:picMkLst>
            <pc:docMk/>
            <pc:sldMk cId="2579654268" sldId="329"/>
            <ac:picMk id="10" creationId="{EAB3B58F-3843-A764-FB16-4A5D6CEB7DA0}"/>
          </ac:picMkLst>
        </pc:picChg>
      </pc:sldChg>
      <pc:sldChg chg="del">
        <pc:chgData name="Daria Sapunova" userId="5217c4f7-f98a-4573-8c08-262c6e9f6ac4" providerId="ADAL" clId="{DCCA91B1-3376-48E0-B566-D71FFD6EFE9B}" dt="2024-03-24T11:34:22.259" v="7" actId="47"/>
        <pc:sldMkLst>
          <pc:docMk/>
          <pc:sldMk cId="2603676708" sldId="329"/>
        </pc:sldMkLst>
      </pc:sldChg>
      <pc:sldChg chg="del">
        <pc:chgData name="Daria Sapunova" userId="5217c4f7-f98a-4573-8c08-262c6e9f6ac4" providerId="ADAL" clId="{DCCA91B1-3376-48E0-B566-D71FFD6EFE9B}" dt="2024-03-24T11:34:26.054" v="9" actId="47"/>
        <pc:sldMkLst>
          <pc:docMk/>
          <pc:sldMk cId="2018759333" sldId="330"/>
        </pc:sldMkLst>
      </pc:sldChg>
      <pc:sldChg chg="addSp delSp modSp new mod">
        <pc:chgData name="Daria Sapunova" userId="5217c4f7-f98a-4573-8c08-262c6e9f6ac4" providerId="ADAL" clId="{DCCA91B1-3376-48E0-B566-D71FFD6EFE9B}" dt="2024-03-24T11:58:49.318" v="256" actId="20577"/>
        <pc:sldMkLst>
          <pc:docMk/>
          <pc:sldMk cId="3962228988" sldId="330"/>
        </pc:sldMkLst>
        <pc:spChg chg="del">
          <ac:chgData name="Daria Sapunova" userId="5217c4f7-f98a-4573-8c08-262c6e9f6ac4" providerId="ADAL" clId="{DCCA91B1-3376-48E0-B566-D71FFD6EFE9B}" dt="2024-03-24T11:57:02.057" v="230" actId="478"/>
          <ac:spMkLst>
            <pc:docMk/>
            <pc:sldMk cId="3962228988" sldId="330"/>
            <ac:spMk id="2" creationId="{E0ADB711-6236-BD32-68AD-24D25DA353D6}"/>
          </ac:spMkLst>
        </pc:spChg>
        <pc:spChg chg="del">
          <ac:chgData name="Daria Sapunova" userId="5217c4f7-f98a-4573-8c08-262c6e9f6ac4" providerId="ADAL" clId="{DCCA91B1-3376-48E0-B566-D71FFD6EFE9B}" dt="2024-03-24T11:57:03.271" v="231" actId="478"/>
          <ac:spMkLst>
            <pc:docMk/>
            <pc:sldMk cId="3962228988" sldId="330"/>
            <ac:spMk id="3" creationId="{1C6C23F6-42F5-F98F-5106-064B34F4F743}"/>
          </ac:spMkLst>
        </pc:spChg>
        <pc:spChg chg="add mod">
          <ac:chgData name="Daria Sapunova" userId="5217c4f7-f98a-4573-8c08-262c6e9f6ac4" providerId="ADAL" clId="{DCCA91B1-3376-48E0-B566-D71FFD6EFE9B}" dt="2024-03-24T11:57:04.614" v="232"/>
          <ac:spMkLst>
            <pc:docMk/>
            <pc:sldMk cId="3962228988" sldId="330"/>
            <ac:spMk id="4" creationId="{1622DE94-DE89-B202-4330-C3B179F99BD2}"/>
          </ac:spMkLst>
        </pc:spChg>
        <pc:spChg chg="add mod">
          <ac:chgData name="Daria Sapunova" userId="5217c4f7-f98a-4573-8c08-262c6e9f6ac4" providerId="ADAL" clId="{DCCA91B1-3376-48E0-B566-D71FFD6EFE9B}" dt="2024-03-24T11:57:36.994" v="233"/>
          <ac:spMkLst>
            <pc:docMk/>
            <pc:sldMk cId="3962228988" sldId="330"/>
            <ac:spMk id="5" creationId="{241670D1-B98D-851C-BD66-4B51B8FA8E90}"/>
          </ac:spMkLst>
        </pc:spChg>
        <pc:graphicFrameChg chg="add mod modGraphic">
          <ac:chgData name="Daria Sapunova" userId="5217c4f7-f98a-4573-8c08-262c6e9f6ac4" providerId="ADAL" clId="{DCCA91B1-3376-48E0-B566-D71FFD6EFE9B}" dt="2024-03-24T11:58:49.318" v="256" actId="20577"/>
          <ac:graphicFrameMkLst>
            <pc:docMk/>
            <pc:sldMk cId="3962228988" sldId="330"/>
            <ac:graphicFrameMk id="6" creationId="{736EF293-66B8-6858-9402-F7C185B55674}"/>
          </ac:graphicFrameMkLst>
        </pc:graphicFrameChg>
      </pc:sldChg>
      <pc:sldChg chg="del">
        <pc:chgData name="Daria Sapunova" userId="5217c4f7-f98a-4573-8c08-262c6e9f6ac4" providerId="ADAL" clId="{DCCA91B1-3376-48E0-B566-D71FFD6EFE9B}" dt="2024-03-24T11:34:26.909" v="10" actId="47"/>
        <pc:sldMkLst>
          <pc:docMk/>
          <pc:sldMk cId="335899026" sldId="331"/>
        </pc:sldMkLst>
      </pc:sldChg>
      <pc:sldChg chg="addSp delSp modSp new mod modAnim">
        <pc:chgData name="Daria Sapunova" userId="5217c4f7-f98a-4573-8c08-262c6e9f6ac4" providerId="ADAL" clId="{DCCA91B1-3376-48E0-B566-D71FFD6EFE9B}" dt="2024-03-28T12:03:46.305" v="1260"/>
        <pc:sldMkLst>
          <pc:docMk/>
          <pc:sldMk cId="2572016342" sldId="331"/>
        </pc:sldMkLst>
        <pc:spChg chg="del">
          <ac:chgData name="Daria Sapunova" userId="5217c4f7-f98a-4573-8c08-262c6e9f6ac4" providerId="ADAL" clId="{DCCA91B1-3376-48E0-B566-D71FFD6EFE9B}" dt="2024-03-24T12:00:02.318" v="258" actId="478"/>
          <ac:spMkLst>
            <pc:docMk/>
            <pc:sldMk cId="2572016342" sldId="331"/>
            <ac:spMk id="2" creationId="{DE2EB1A0-7415-6BDE-B7AC-EE308304C35C}"/>
          </ac:spMkLst>
        </pc:spChg>
        <pc:spChg chg="del">
          <ac:chgData name="Daria Sapunova" userId="5217c4f7-f98a-4573-8c08-262c6e9f6ac4" providerId="ADAL" clId="{DCCA91B1-3376-48E0-B566-D71FFD6EFE9B}" dt="2024-03-24T12:00:03.629" v="259" actId="478"/>
          <ac:spMkLst>
            <pc:docMk/>
            <pc:sldMk cId="2572016342" sldId="331"/>
            <ac:spMk id="3" creationId="{DF7B8B91-FAFD-A9AC-EF75-B35CAC10FAF6}"/>
          </ac:spMkLst>
        </pc:spChg>
        <pc:spChg chg="add mod">
          <ac:chgData name="Daria Sapunova" userId="5217c4f7-f98a-4573-8c08-262c6e9f6ac4" providerId="ADAL" clId="{DCCA91B1-3376-48E0-B566-D71FFD6EFE9B}" dt="2024-03-24T12:01:03.526" v="325" actId="20577"/>
          <ac:spMkLst>
            <pc:docMk/>
            <pc:sldMk cId="2572016342" sldId="331"/>
            <ac:spMk id="4" creationId="{5AEBFF30-D6E7-E48E-004E-57337F535987}"/>
          </ac:spMkLst>
        </pc:spChg>
        <pc:spChg chg="add del mod">
          <ac:chgData name="Daria Sapunova" userId="5217c4f7-f98a-4573-8c08-262c6e9f6ac4" providerId="ADAL" clId="{DCCA91B1-3376-48E0-B566-D71FFD6EFE9B}" dt="2024-03-24T12:43:44.246" v="367" actId="478"/>
          <ac:spMkLst>
            <pc:docMk/>
            <pc:sldMk cId="2572016342" sldId="331"/>
            <ac:spMk id="5" creationId="{60CABBAD-5EFA-817E-CE6C-5E466EE130AD}"/>
          </ac:spMkLst>
        </pc:spChg>
        <pc:spChg chg="add mod">
          <ac:chgData name="Daria Sapunova" userId="5217c4f7-f98a-4573-8c08-262c6e9f6ac4" providerId="ADAL" clId="{DCCA91B1-3376-48E0-B566-D71FFD6EFE9B}" dt="2024-03-24T12:51:05.656" v="690" actId="1076"/>
          <ac:spMkLst>
            <pc:docMk/>
            <pc:sldMk cId="2572016342" sldId="331"/>
            <ac:spMk id="6" creationId="{1ADB2A39-1703-BDEB-A35A-F30E4F2F678F}"/>
          </ac:spMkLst>
        </pc:spChg>
        <pc:spChg chg="add mod">
          <ac:chgData name="Daria Sapunova" userId="5217c4f7-f98a-4573-8c08-262c6e9f6ac4" providerId="ADAL" clId="{DCCA91B1-3376-48E0-B566-D71FFD6EFE9B}" dt="2024-03-24T12:51:03.300" v="689" actId="1076"/>
          <ac:spMkLst>
            <pc:docMk/>
            <pc:sldMk cId="2572016342" sldId="331"/>
            <ac:spMk id="7" creationId="{F17FDF1A-FE69-D219-7CCB-1A4F2D89D642}"/>
          </ac:spMkLst>
        </pc:spChg>
        <pc:spChg chg="add mod">
          <ac:chgData name="Daria Sapunova" userId="5217c4f7-f98a-4573-8c08-262c6e9f6ac4" providerId="ADAL" clId="{DCCA91B1-3376-48E0-B566-D71FFD6EFE9B}" dt="2024-03-26T14:23:37.203" v="1158" actId="14100"/>
          <ac:spMkLst>
            <pc:docMk/>
            <pc:sldMk cId="2572016342" sldId="331"/>
            <ac:spMk id="8" creationId="{D4EA2BA5-082B-45F0-1EF2-495369727692}"/>
          </ac:spMkLst>
        </pc:spChg>
        <pc:spChg chg="add mod">
          <ac:chgData name="Daria Sapunova" userId="5217c4f7-f98a-4573-8c08-262c6e9f6ac4" providerId="ADAL" clId="{DCCA91B1-3376-48E0-B566-D71FFD6EFE9B}" dt="2024-03-26T14:23:37.634" v="1159" actId="1076"/>
          <ac:spMkLst>
            <pc:docMk/>
            <pc:sldMk cId="2572016342" sldId="331"/>
            <ac:spMk id="9" creationId="{261ACA4B-2386-B77E-9EF1-2C8879411540}"/>
          </ac:spMkLst>
        </pc:spChg>
        <pc:spChg chg="add mod">
          <ac:chgData name="Daria Sapunova" userId="5217c4f7-f98a-4573-8c08-262c6e9f6ac4" providerId="ADAL" clId="{DCCA91B1-3376-48E0-B566-D71FFD6EFE9B}" dt="2024-03-24T12:50:56.322" v="686" actId="1076"/>
          <ac:spMkLst>
            <pc:docMk/>
            <pc:sldMk cId="2572016342" sldId="331"/>
            <ac:spMk id="10" creationId="{74ABF409-DBF4-DBB4-B53E-DCD74DCCDE8A}"/>
          </ac:spMkLst>
        </pc:spChg>
      </pc:sldChg>
      <pc:sldChg chg="addSp delSp modSp new mod delAnim modAnim">
        <pc:chgData name="Daria Sapunova" userId="5217c4f7-f98a-4573-8c08-262c6e9f6ac4" providerId="ADAL" clId="{DCCA91B1-3376-48E0-B566-D71FFD6EFE9B}" dt="2024-03-28T12:03:38.460" v="1259"/>
        <pc:sldMkLst>
          <pc:docMk/>
          <pc:sldMk cId="1466340722" sldId="332"/>
        </pc:sldMkLst>
        <pc:spChg chg="add del mod">
          <ac:chgData name="Daria Sapunova" userId="5217c4f7-f98a-4573-8c08-262c6e9f6ac4" providerId="ADAL" clId="{DCCA91B1-3376-48E0-B566-D71FFD6EFE9B}" dt="2024-03-26T14:23:31.898" v="1156" actId="478"/>
          <ac:spMkLst>
            <pc:docMk/>
            <pc:sldMk cId="1466340722" sldId="332"/>
            <ac:spMk id="2" creationId="{54A17791-2B4E-A774-EB73-B7F5A334716E}"/>
          </ac:spMkLst>
        </pc:spChg>
        <pc:spChg chg="del">
          <ac:chgData name="Daria Sapunova" userId="5217c4f7-f98a-4573-8c08-262c6e9f6ac4" providerId="ADAL" clId="{DCCA91B1-3376-48E0-B566-D71FFD6EFE9B}" dt="2024-03-24T12:07:27.873" v="327" actId="478"/>
          <ac:spMkLst>
            <pc:docMk/>
            <pc:sldMk cId="1466340722" sldId="332"/>
            <ac:spMk id="2" creationId="{FB0AC510-5C0A-5DA7-E523-99093B27AA38}"/>
          </ac:spMkLst>
        </pc:spChg>
        <pc:spChg chg="del">
          <ac:chgData name="Daria Sapunova" userId="5217c4f7-f98a-4573-8c08-262c6e9f6ac4" providerId="ADAL" clId="{DCCA91B1-3376-48E0-B566-D71FFD6EFE9B}" dt="2024-03-24T12:07:29.479" v="328" actId="478"/>
          <ac:spMkLst>
            <pc:docMk/>
            <pc:sldMk cId="1466340722" sldId="332"/>
            <ac:spMk id="3" creationId="{E3C4E115-0BDA-4076-4C67-D63EF2188399}"/>
          </ac:spMkLst>
        </pc:spChg>
        <pc:spChg chg="add mod">
          <ac:chgData name="Daria Sapunova" userId="5217c4f7-f98a-4573-8c08-262c6e9f6ac4" providerId="ADAL" clId="{DCCA91B1-3376-48E0-B566-D71FFD6EFE9B}" dt="2024-03-24T12:08:12.100" v="364" actId="20577"/>
          <ac:spMkLst>
            <pc:docMk/>
            <pc:sldMk cId="1466340722" sldId="332"/>
            <ac:spMk id="4" creationId="{5B9FEAA2-E223-C19A-B71B-1B8F1B185E56}"/>
          </ac:spMkLst>
        </pc:spChg>
        <pc:spChg chg="add mod">
          <ac:chgData name="Daria Sapunova" userId="5217c4f7-f98a-4573-8c08-262c6e9f6ac4" providerId="ADAL" clId="{DCCA91B1-3376-48E0-B566-D71FFD6EFE9B}" dt="2024-03-24T12:52:29.899" v="865" actId="14100"/>
          <ac:spMkLst>
            <pc:docMk/>
            <pc:sldMk cId="1466340722" sldId="332"/>
            <ac:spMk id="5" creationId="{2E503B9D-5F24-7321-DDD3-2D430BA82AF0}"/>
          </ac:spMkLst>
        </pc:spChg>
        <pc:spChg chg="add mod">
          <ac:chgData name="Daria Sapunova" userId="5217c4f7-f98a-4573-8c08-262c6e9f6ac4" providerId="ADAL" clId="{DCCA91B1-3376-48E0-B566-D71FFD6EFE9B}" dt="2024-03-24T12:54:50.821" v="942" actId="20577"/>
          <ac:spMkLst>
            <pc:docMk/>
            <pc:sldMk cId="1466340722" sldId="332"/>
            <ac:spMk id="6" creationId="{69D76229-B26A-DED1-9CA5-EF277E3C7ACA}"/>
          </ac:spMkLst>
        </pc:spChg>
        <pc:spChg chg="add mod">
          <ac:chgData name="Daria Sapunova" userId="5217c4f7-f98a-4573-8c08-262c6e9f6ac4" providerId="ADAL" clId="{DCCA91B1-3376-48E0-B566-D71FFD6EFE9B}" dt="2024-03-24T12:55:34.248" v="975"/>
          <ac:spMkLst>
            <pc:docMk/>
            <pc:sldMk cId="1466340722" sldId="332"/>
            <ac:spMk id="7" creationId="{7F4E1FBE-18D1-2A1B-B3DC-862D51CAA956}"/>
          </ac:spMkLst>
        </pc:spChg>
        <pc:spChg chg="add del mod">
          <ac:chgData name="Daria Sapunova" userId="5217c4f7-f98a-4573-8c08-262c6e9f6ac4" providerId="ADAL" clId="{DCCA91B1-3376-48E0-B566-D71FFD6EFE9B}" dt="2024-03-24T12:55:45.826" v="977" actId="478"/>
          <ac:spMkLst>
            <pc:docMk/>
            <pc:sldMk cId="1466340722" sldId="332"/>
            <ac:spMk id="8" creationId="{FBBCF71E-922F-0895-E4A4-6FDCA313A4FA}"/>
          </ac:spMkLst>
        </pc:spChg>
        <pc:spChg chg="add mod">
          <ac:chgData name="Daria Sapunova" userId="5217c4f7-f98a-4573-8c08-262c6e9f6ac4" providerId="ADAL" clId="{DCCA91B1-3376-48E0-B566-D71FFD6EFE9B}" dt="2024-03-24T12:58:01.671" v="1010"/>
          <ac:spMkLst>
            <pc:docMk/>
            <pc:sldMk cId="1466340722" sldId="332"/>
            <ac:spMk id="9" creationId="{312E147C-5322-698B-26F9-8CB3E522F3AD}"/>
          </ac:spMkLst>
        </pc:spChg>
      </pc:sldChg>
      <pc:sldChg chg="modSp add mod modAnim">
        <pc:chgData name="Daria Sapunova" userId="5217c4f7-f98a-4573-8c08-262c6e9f6ac4" providerId="ADAL" clId="{DCCA91B1-3376-48E0-B566-D71FFD6EFE9B}" dt="2024-03-28T12:03:21.177" v="1255"/>
        <pc:sldMkLst>
          <pc:docMk/>
          <pc:sldMk cId="217896287" sldId="333"/>
        </pc:sldMkLst>
        <pc:spChg chg="mod">
          <ac:chgData name="Daria Sapunova" userId="5217c4f7-f98a-4573-8c08-262c6e9f6ac4" providerId="ADAL" clId="{DCCA91B1-3376-48E0-B566-D71FFD6EFE9B}" dt="2024-03-26T14:13:33.845" v="1144" actId="1076"/>
          <ac:spMkLst>
            <pc:docMk/>
            <pc:sldMk cId="217896287" sldId="333"/>
            <ac:spMk id="6" creationId="{1ADB2A39-1703-BDEB-A35A-F30E4F2F678F}"/>
          </ac:spMkLst>
        </pc:spChg>
        <pc:spChg chg="mod">
          <ac:chgData name="Daria Sapunova" userId="5217c4f7-f98a-4573-8c08-262c6e9f6ac4" providerId="ADAL" clId="{DCCA91B1-3376-48E0-B566-D71FFD6EFE9B}" dt="2024-03-26T14:13:23.821" v="1141" actId="14100"/>
          <ac:spMkLst>
            <pc:docMk/>
            <pc:sldMk cId="217896287" sldId="333"/>
            <ac:spMk id="7" creationId="{F17FDF1A-FE69-D219-7CCB-1A4F2D89D642}"/>
          </ac:spMkLst>
        </pc:spChg>
        <pc:spChg chg="mod">
          <ac:chgData name="Daria Sapunova" userId="5217c4f7-f98a-4573-8c08-262c6e9f6ac4" providerId="ADAL" clId="{DCCA91B1-3376-48E0-B566-D71FFD6EFE9B}" dt="2024-03-26T14:13:17.141" v="1138" actId="1076"/>
          <ac:spMkLst>
            <pc:docMk/>
            <pc:sldMk cId="217896287" sldId="333"/>
            <ac:spMk id="8" creationId="{D4EA2BA5-082B-45F0-1EF2-495369727692}"/>
          </ac:spMkLst>
        </pc:spChg>
        <pc:spChg chg="mod">
          <ac:chgData name="Daria Sapunova" userId="5217c4f7-f98a-4573-8c08-262c6e9f6ac4" providerId="ADAL" clId="{DCCA91B1-3376-48E0-B566-D71FFD6EFE9B}" dt="2024-03-26T14:13:10.365" v="1135" actId="1076"/>
          <ac:spMkLst>
            <pc:docMk/>
            <pc:sldMk cId="217896287" sldId="333"/>
            <ac:spMk id="9" creationId="{261ACA4B-2386-B77E-9EF1-2C8879411540}"/>
          </ac:spMkLst>
        </pc:spChg>
        <pc:spChg chg="mod">
          <ac:chgData name="Daria Sapunova" userId="5217c4f7-f98a-4573-8c08-262c6e9f6ac4" providerId="ADAL" clId="{DCCA91B1-3376-48E0-B566-D71FFD6EFE9B}" dt="2024-03-26T14:13:04.206" v="1133" actId="14100"/>
          <ac:spMkLst>
            <pc:docMk/>
            <pc:sldMk cId="217896287" sldId="333"/>
            <ac:spMk id="10" creationId="{74ABF409-DBF4-DBB4-B53E-DCD74DCCDE8A}"/>
          </ac:spMkLst>
        </pc:spChg>
      </pc:sldChg>
      <pc:sldChg chg="addSp delSp modSp new del mod addAnim delAnim modAnim">
        <pc:chgData name="Daria Sapunova" userId="5217c4f7-f98a-4573-8c08-262c6e9f6ac4" providerId="ADAL" clId="{DCCA91B1-3376-48E0-B566-D71FFD6EFE9B}" dt="2024-03-26T12:44:52.254" v="1104" actId="47"/>
        <pc:sldMkLst>
          <pc:docMk/>
          <pc:sldMk cId="2484201774" sldId="333"/>
        </pc:sldMkLst>
        <pc:spChg chg="del">
          <ac:chgData name="Daria Sapunova" userId="5217c4f7-f98a-4573-8c08-262c6e9f6ac4" providerId="ADAL" clId="{DCCA91B1-3376-48E0-B566-D71FFD6EFE9B}" dt="2024-03-26T12:26:02.201" v="1021" actId="478"/>
          <ac:spMkLst>
            <pc:docMk/>
            <pc:sldMk cId="2484201774" sldId="333"/>
            <ac:spMk id="2" creationId="{93293E93-497F-2412-FF03-A273B66A9E95}"/>
          </ac:spMkLst>
        </pc:spChg>
        <pc:spChg chg="del">
          <ac:chgData name="Daria Sapunova" userId="5217c4f7-f98a-4573-8c08-262c6e9f6ac4" providerId="ADAL" clId="{DCCA91B1-3376-48E0-B566-D71FFD6EFE9B}" dt="2024-03-26T12:26:04.256" v="1022" actId="478"/>
          <ac:spMkLst>
            <pc:docMk/>
            <pc:sldMk cId="2484201774" sldId="333"/>
            <ac:spMk id="3" creationId="{C4C6DC7B-56E3-EC6D-4213-CC3DB1605B19}"/>
          </ac:spMkLst>
        </pc:spChg>
        <pc:spChg chg="add del mod">
          <ac:chgData name="Daria Sapunova" userId="5217c4f7-f98a-4573-8c08-262c6e9f6ac4" providerId="ADAL" clId="{DCCA91B1-3376-48E0-B566-D71FFD6EFE9B}" dt="2024-03-26T12:26:12.903" v="1025" actId="478"/>
          <ac:spMkLst>
            <pc:docMk/>
            <pc:sldMk cId="2484201774" sldId="333"/>
            <ac:spMk id="4" creationId="{8A423658-0387-48D8-3E74-C31982BDB441}"/>
          </ac:spMkLst>
        </pc:spChg>
        <pc:spChg chg="add del mod">
          <ac:chgData name="Daria Sapunova" userId="5217c4f7-f98a-4573-8c08-262c6e9f6ac4" providerId="ADAL" clId="{DCCA91B1-3376-48E0-B566-D71FFD6EFE9B}" dt="2024-03-26T12:35:33.856" v="1103" actId="6549"/>
          <ac:spMkLst>
            <pc:docMk/>
            <pc:sldMk cId="2484201774" sldId="333"/>
            <ac:spMk id="5" creationId="{6F2B1907-7917-C8CF-FA2E-3349D4EAA3AE}"/>
          </ac:spMkLst>
        </pc:spChg>
        <pc:spChg chg="add del mod">
          <ac:chgData name="Daria Sapunova" userId="5217c4f7-f98a-4573-8c08-262c6e9f6ac4" providerId="ADAL" clId="{DCCA91B1-3376-48E0-B566-D71FFD6EFE9B}" dt="2024-03-26T12:35:28.221" v="1100" actId="478"/>
          <ac:spMkLst>
            <pc:docMk/>
            <pc:sldMk cId="2484201774" sldId="333"/>
            <ac:spMk id="6" creationId="{272D4E47-0380-9840-0C9D-000EF56057B9}"/>
          </ac:spMkLst>
        </pc:spChg>
        <pc:spChg chg="add del mod">
          <ac:chgData name="Daria Sapunova" userId="5217c4f7-f98a-4573-8c08-262c6e9f6ac4" providerId="ADAL" clId="{DCCA91B1-3376-48E0-B566-D71FFD6EFE9B}" dt="2024-03-26T12:35:26.700" v="1099" actId="478"/>
          <ac:spMkLst>
            <pc:docMk/>
            <pc:sldMk cId="2484201774" sldId="333"/>
            <ac:spMk id="7" creationId="{8CE4AE93-E274-273F-0326-D382CF7E09BA}"/>
          </ac:spMkLst>
        </pc:spChg>
      </pc:sldChg>
      <pc:sldChg chg="delSp new del mod">
        <pc:chgData name="Daria Sapunova" userId="5217c4f7-f98a-4573-8c08-262c6e9f6ac4" providerId="ADAL" clId="{DCCA91B1-3376-48E0-B566-D71FFD6EFE9B}" dt="2024-03-26T12:24:21.191" v="1015" actId="47"/>
        <pc:sldMkLst>
          <pc:docMk/>
          <pc:sldMk cId="2667645097" sldId="333"/>
        </pc:sldMkLst>
        <pc:spChg chg="del">
          <ac:chgData name="Daria Sapunova" userId="5217c4f7-f98a-4573-8c08-262c6e9f6ac4" providerId="ADAL" clId="{DCCA91B1-3376-48E0-B566-D71FFD6EFE9B}" dt="2024-03-26T12:23:46.253" v="1012" actId="478"/>
          <ac:spMkLst>
            <pc:docMk/>
            <pc:sldMk cId="2667645097" sldId="333"/>
            <ac:spMk id="2" creationId="{A74473E7-8FF9-3163-1610-E83F00A8541E}"/>
          </ac:spMkLst>
        </pc:spChg>
        <pc:spChg chg="del">
          <ac:chgData name="Daria Sapunova" userId="5217c4f7-f98a-4573-8c08-262c6e9f6ac4" providerId="ADAL" clId="{DCCA91B1-3376-48E0-B566-D71FFD6EFE9B}" dt="2024-03-26T12:23:47.482" v="1013" actId="478"/>
          <ac:spMkLst>
            <pc:docMk/>
            <pc:sldMk cId="2667645097" sldId="333"/>
            <ac:spMk id="3" creationId="{3C469553-14FF-7F81-52C5-138006F3607D}"/>
          </ac:spMkLst>
        </pc:spChg>
      </pc:sldChg>
      <pc:sldChg chg="delSp modSp add mod modAnim">
        <pc:chgData name="Daria Sapunova" userId="5217c4f7-f98a-4573-8c08-262c6e9f6ac4" providerId="ADAL" clId="{DCCA91B1-3376-48E0-B566-D71FFD6EFE9B}" dt="2024-03-28T12:03:25.904" v="1256"/>
        <pc:sldMkLst>
          <pc:docMk/>
          <pc:sldMk cId="423178156" sldId="334"/>
        </pc:sldMkLst>
        <pc:spChg chg="del">
          <ac:chgData name="Daria Sapunova" userId="5217c4f7-f98a-4573-8c08-262c6e9f6ac4" providerId="ADAL" clId="{DCCA91B1-3376-48E0-B566-D71FFD6EFE9B}" dt="2024-03-26T14:12:09.544" v="1130" actId="478"/>
          <ac:spMkLst>
            <pc:docMk/>
            <pc:sldMk cId="423178156" sldId="334"/>
            <ac:spMk id="2" creationId="{54A17791-2B4E-A774-EB73-B7F5A334716E}"/>
          </ac:spMkLst>
        </pc:spChg>
        <pc:spChg chg="mod">
          <ac:chgData name="Daria Sapunova" userId="5217c4f7-f98a-4573-8c08-262c6e9f6ac4" providerId="ADAL" clId="{DCCA91B1-3376-48E0-B566-D71FFD6EFE9B}" dt="2024-03-26T14:14:11.060" v="1149" actId="1076"/>
          <ac:spMkLst>
            <pc:docMk/>
            <pc:sldMk cId="423178156" sldId="334"/>
            <ac:spMk id="5" creationId="{2E503B9D-5F24-7321-DDD3-2D430BA82AF0}"/>
          </ac:spMkLst>
        </pc:spChg>
        <pc:spChg chg="mod">
          <ac:chgData name="Daria Sapunova" userId="5217c4f7-f98a-4573-8c08-262c6e9f6ac4" providerId="ADAL" clId="{DCCA91B1-3376-48E0-B566-D71FFD6EFE9B}" dt="2024-03-26T14:14:13.071" v="1150" actId="1076"/>
          <ac:spMkLst>
            <pc:docMk/>
            <pc:sldMk cId="423178156" sldId="334"/>
            <ac:spMk id="6" creationId="{69D76229-B26A-DED1-9CA5-EF277E3C7ACA}"/>
          </ac:spMkLst>
        </pc:spChg>
        <pc:spChg chg="mod">
          <ac:chgData name="Daria Sapunova" userId="5217c4f7-f98a-4573-8c08-262c6e9f6ac4" providerId="ADAL" clId="{DCCA91B1-3376-48E0-B566-D71FFD6EFE9B}" dt="2024-03-26T14:14:16.181" v="1151" actId="1076"/>
          <ac:spMkLst>
            <pc:docMk/>
            <pc:sldMk cId="423178156" sldId="334"/>
            <ac:spMk id="7" creationId="{7F4E1FBE-18D1-2A1B-B3DC-862D51CAA956}"/>
          </ac:spMkLst>
        </pc:spChg>
      </pc:sldChg>
      <pc:sldChg chg="addSp delSp modSp new mod">
        <pc:chgData name="Daria Sapunova" userId="5217c4f7-f98a-4573-8c08-262c6e9f6ac4" providerId="ADAL" clId="{DCCA91B1-3376-48E0-B566-D71FFD6EFE9B}" dt="2024-03-27T18:26:06.063" v="1203" actId="1076"/>
        <pc:sldMkLst>
          <pc:docMk/>
          <pc:sldMk cId="3263509429" sldId="335"/>
        </pc:sldMkLst>
        <pc:spChg chg="del">
          <ac:chgData name="Daria Sapunova" userId="5217c4f7-f98a-4573-8c08-262c6e9f6ac4" providerId="ADAL" clId="{DCCA91B1-3376-48E0-B566-D71FFD6EFE9B}" dt="2024-03-27T18:23:17.204" v="1171" actId="478"/>
          <ac:spMkLst>
            <pc:docMk/>
            <pc:sldMk cId="3263509429" sldId="335"/>
            <ac:spMk id="2" creationId="{2C94B40A-9243-9BD8-4D6A-9D9222DEF10B}"/>
          </ac:spMkLst>
        </pc:spChg>
        <pc:spChg chg="del">
          <ac:chgData name="Daria Sapunova" userId="5217c4f7-f98a-4573-8c08-262c6e9f6ac4" providerId="ADAL" clId="{DCCA91B1-3376-48E0-B566-D71FFD6EFE9B}" dt="2024-03-27T18:23:18.189" v="1172" actId="478"/>
          <ac:spMkLst>
            <pc:docMk/>
            <pc:sldMk cId="3263509429" sldId="335"/>
            <ac:spMk id="3" creationId="{C6E82804-5577-CFED-3C03-2C07A6F2043F}"/>
          </ac:spMkLst>
        </pc:spChg>
        <pc:picChg chg="add mod modCrop">
          <ac:chgData name="Daria Sapunova" userId="5217c4f7-f98a-4573-8c08-262c6e9f6ac4" providerId="ADAL" clId="{DCCA91B1-3376-48E0-B566-D71FFD6EFE9B}" dt="2024-03-27T18:24:52.042" v="1187" actId="1076"/>
          <ac:picMkLst>
            <pc:docMk/>
            <pc:sldMk cId="3263509429" sldId="335"/>
            <ac:picMk id="5" creationId="{ECDE2044-B692-64D0-5C22-9775C1A331B9}"/>
          </ac:picMkLst>
        </pc:picChg>
        <pc:picChg chg="add mod modCrop">
          <ac:chgData name="Daria Sapunova" userId="5217c4f7-f98a-4573-8c08-262c6e9f6ac4" providerId="ADAL" clId="{DCCA91B1-3376-48E0-B566-D71FFD6EFE9B}" dt="2024-03-27T18:25:28.384" v="1196" actId="1076"/>
          <ac:picMkLst>
            <pc:docMk/>
            <pc:sldMk cId="3263509429" sldId="335"/>
            <ac:picMk id="7" creationId="{A0AD5231-DA85-C504-A404-B1821988D71D}"/>
          </ac:picMkLst>
        </pc:picChg>
        <pc:picChg chg="add mod modCrop">
          <ac:chgData name="Daria Sapunova" userId="5217c4f7-f98a-4573-8c08-262c6e9f6ac4" providerId="ADAL" clId="{DCCA91B1-3376-48E0-B566-D71FFD6EFE9B}" dt="2024-03-27T18:26:06.063" v="1203" actId="1076"/>
          <ac:picMkLst>
            <pc:docMk/>
            <pc:sldMk cId="3263509429" sldId="335"/>
            <ac:picMk id="9" creationId="{39606633-85C5-5791-CAC6-B1B7B495A1B1}"/>
          </ac:picMkLst>
        </pc:picChg>
      </pc:sldChg>
      <pc:sldChg chg="addSp delSp modSp new mod">
        <pc:chgData name="Daria Sapunova" userId="5217c4f7-f98a-4573-8c08-262c6e9f6ac4" providerId="ADAL" clId="{DCCA91B1-3376-48E0-B566-D71FFD6EFE9B}" dt="2024-03-27T18:29:36.668" v="1221" actId="1076"/>
        <pc:sldMkLst>
          <pc:docMk/>
          <pc:sldMk cId="548697837" sldId="336"/>
        </pc:sldMkLst>
        <pc:spChg chg="del">
          <ac:chgData name="Daria Sapunova" userId="5217c4f7-f98a-4573-8c08-262c6e9f6ac4" providerId="ADAL" clId="{DCCA91B1-3376-48E0-B566-D71FFD6EFE9B}" dt="2024-03-27T18:28:17.415" v="1206" actId="478"/>
          <ac:spMkLst>
            <pc:docMk/>
            <pc:sldMk cId="548697837" sldId="336"/>
            <ac:spMk id="2" creationId="{EABD9548-D984-7657-C63B-4DC06CF17EAF}"/>
          </ac:spMkLst>
        </pc:spChg>
        <pc:spChg chg="del">
          <ac:chgData name="Daria Sapunova" userId="5217c4f7-f98a-4573-8c08-262c6e9f6ac4" providerId="ADAL" clId="{DCCA91B1-3376-48E0-B566-D71FFD6EFE9B}" dt="2024-03-27T18:28:18.183" v="1207" actId="478"/>
          <ac:spMkLst>
            <pc:docMk/>
            <pc:sldMk cId="548697837" sldId="336"/>
            <ac:spMk id="3" creationId="{CAD1193B-7DD3-3C0C-3E26-5D26457241DE}"/>
          </ac:spMkLst>
        </pc:spChg>
        <pc:picChg chg="add mod modCrop">
          <ac:chgData name="Daria Sapunova" userId="5217c4f7-f98a-4573-8c08-262c6e9f6ac4" providerId="ADAL" clId="{DCCA91B1-3376-48E0-B566-D71FFD6EFE9B}" dt="2024-03-27T18:29:36.668" v="1221" actId="1076"/>
          <ac:picMkLst>
            <pc:docMk/>
            <pc:sldMk cId="548697837" sldId="336"/>
            <ac:picMk id="5" creationId="{28886148-3BD6-0335-D33B-2C2C5C486482}"/>
          </ac:picMkLst>
        </pc:picChg>
        <pc:picChg chg="add mod modCrop">
          <ac:chgData name="Daria Sapunova" userId="5217c4f7-f98a-4573-8c08-262c6e9f6ac4" providerId="ADAL" clId="{DCCA91B1-3376-48E0-B566-D71FFD6EFE9B}" dt="2024-03-27T18:29:34.443" v="1220" actId="1076"/>
          <ac:picMkLst>
            <pc:docMk/>
            <pc:sldMk cId="548697837" sldId="336"/>
            <ac:picMk id="7" creationId="{BB41EAA5-2569-FE6E-2FFE-0B30AFFDD42C}"/>
          </ac:picMkLst>
        </pc:picChg>
      </pc:sldChg>
      <pc:sldChg chg="addSp delSp modSp new mod modAnim">
        <pc:chgData name="Daria Sapunova" userId="5217c4f7-f98a-4573-8c08-262c6e9f6ac4" providerId="ADAL" clId="{DCCA91B1-3376-48E0-B566-D71FFD6EFE9B}" dt="2024-03-27T20:49:58.584" v="1254" actId="1076"/>
        <pc:sldMkLst>
          <pc:docMk/>
          <pc:sldMk cId="1065856040" sldId="337"/>
        </pc:sldMkLst>
        <pc:spChg chg="del">
          <ac:chgData name="Daria Sapunova" userId="5217c4f7-f98a-4573-8c08-262c6e9f6ac4" providerId="ADAL" clId="{DCCA91B1-3376-48E0-B566-D71FFD6EFE9B}" dt="2024-03-27T18:33:25.703" v="1234" actId="478"/>
          <ac:spMkLst>
            <pc:docMk/>
            <pc:sldMk cId="1065856040" sldId="337"/>
            <ac:spMk id="2" creationId="{4ED7A85F-21A0-8E2D-87A0-C379D395D03D}"/>
          </ac:spMkLst>
        </pc:spChg>
        <pc:spChg chg="del">
          <ac:chgData name="Daria Sapunova" userId="5217c4f7-f98a-4573-8c08-262c6e9f6ac4" providerId="ADAL" clId="{DCCA91B1-3376-48E0-B566-D71FFD6EFE9B}" dt="2024-03-27T18:33:26.405" v="1235" actId="478"/>
          <ac:spMkLst>
            <pc:docMk/>
            <pc:sldMk cId="1065856040" sldId="337"/>
            <ac:spMk id="3" creationId="{6FBB8914-C5F2-4736-C932-E45DB6A9A953}"/>
          </ac:spMkLst>
        </pc:spChg>
        <pc:picChg chg="add mod">
          <ac:chgData name="Daria Sapunova" userId="5217c4f7-f98a-4573-8c08-262c6e9f6ac4" providerId="ADAL" clId="{DCCA91B1-3376-48E0-B566-D71FFD6EFE9B}" dt="2024-03-27T20:49:58.584" v="1254" actId="1076"/>
          <ac:picMkLst>
            <pc:docMk/>
            <pc:sldMk cId="1065856040" sldId="337"/>
            <ac:picMk id="1026" creationId="{137EAE0D-8AC8-3885-A25E-ED35C5F0E9FC}"/>
          </ac:picMkLst>
        </pc:picChg>
      </pc:sldChg>
    </pc:docChg>
  </pc:docChgLst>
  <pc:docChgLst>
    <pc:chgData name="Daria Sapunova" userId="5217c4f7-f98a-4573-8c08-262c6e9f6ac4" providerId="ADAL" clId="{7F56B0B9-1B35-4C6C-AEAD-BD000DB03CE8}"/>
    <pc:docChg chg="undo redo custSel addSld delSld modSld sldOrd">
      <pc:chgData name="Daria Sapunova" userId="5217c4f7-f98a-4573-8c08-262c6e9f6ac4" providerId="ADAL" clId="{7F56B0B9-1B35-4C6C-AEAD-BD000DB03CE8}" dt="2024-02-29T08:34:21.883" v="3404" actId="20577"/>
      <pc:docMkLst>
        <pc:docMk/>
      </pc:docMkLst>
      <pc:sldChg chg="del">
        <pc:chgData name="Daria Sapunova" userId="5217c4f7-f98a-4573-8c08-262c6e9f6ac4" providerId="ADAL" clId="{7F56B0B9-1B35-4C6C-AEAD-BD000DB03CE8}" dt="2023-12-19T12:26:21.830" v="10" actId="47"/>
        <pc:sldMkLst>
          <pc:docMk/>
          <pc:sldMk cId="2305612636" sldId="256"/>
        </pc:sldMkLst>
      </pc:sldChg>
      <pc:sldChg chg="del">
        <pc:chgData name="Daria Sapunova" userId="5217c4f7-f98a-4573-8c08-262c6e9f6ac4" providerId="ADAL" clId="{7F56B0B9-1B35-4C6C-AEAD-BD000DB03CE8}" dt="2023-12-19T12:42:00.601" v="52" actId="47"/>
        <pc:sldMkLst>
          <pc:docMk/>
          <pc:sldMk cId="667394154" sldId="257"/>
        </pc:sldMkLst>
      </pc:sldChg>
      <pc:sldChg chg="del">
        <pc:chgData name="Daria Sapunova" userId="5217c4f7-f98a-4573-8c08-262c6e9f6ac4" providerId="ADAL" clId="{7F56B0B9-1B35-4C6C-AEAD-BD000DB03CE8}" dt="2023-12-19T12:42:02.780" v="53" actId="47"/>
        <pc:sldMkLst>
          <pc:docMk/>
          <pc:sldMk cId="2690104808" sldId="258"/>
        </pc:sldMkLst>
      </pc:sldChg>
      <pc:sldChg chg="del">
        <pc:chgData name="Daria Sapunova" userId="5217c4f7-f98a-4573-8c08-262c6e9f6ac4" providerId="ADAL" clId="{7F56B0B9-1B35-4C6C-AEAD-BD000DB03CE8}" dt="2023-12-19T12:42:04.098" v="54" actId="47"/>
        <pc:sldMkLst>
          <pc:docMk/>
          <pc:sldMk cId="1330119737" sldId="259"/>
        </pc:sldMkLst>
      </pc:sldChg>
      <pc:sldChg chg="modSp del">
        <pc:chgData name="Daria Sapunova" userId="5217c4f7-f98a-4573-8c08-262c6e9f6ac4" providerId="ADAL" clId="{7F56B0B9-1B35-4C6C-AEAD-BD000DB03CE8}" dt="2023-12-19T12:42:05.088" v="55" actId="47"/>
        <pc:sldMkLst>
          <pc:docMk/>
          <pc:sldMk cId="3539397293" sldId="260"/>
        </pc:sldMkLst>
        <pc:picChg chg="mod">
          <ac:chgData name="Daria Sapunova" userId="5217c4f7-f98a-4573-8c08-262c6e9f6ac4" providerId="ADAL" clId="{7F56B0B9-1B35-4C6C-AEAD-BD000DB03CE8}" dt="2023-12-19T12:33:57.038" v="12" actId="1076"/>
          <ac:picMkLst>
            <pc:docMk/>
            <pc:sldMk cId="3539397293" sldId="260"/>
            <ac:picMk id="7" creationId="{CEEB1858-CFC8-5D66-184F-691605552043}"/>
          </ac:picMkLst>
        </pc:picChg>
      </pc:sldChg>
      <pc:sldChg chg="del">
        <pc:chgData name="Daria Sapunova" userId="5217c4f7-f98a-4573-8c08-262c6e9f6ac4" providerId="ADAL" clId="{7F56B0B9-1B35-4C6C-AEAD-BD000DB03CE8}" dt="2023-12-19T12:42:06.075" v="56" actId="47"/>
        <pc:sldMkLst>
          <pc:docMk/>
          <pc:sldMk cId="563140738" sldId="261"/>
        </pc:sldMkLst>
      </pc:sldChg>
      <pc:sldChg chg="del">
        <pc:chgData name="Daria Sapunova" userId="5217c4f7-f98a-4573-8c08-262c6e9f6ac4" providerId="ADAL" clId="{7F56B0B9-1B35-4C6C-AEAD-BD000DB03CE8}" dt="2023-12-19T12:42:08.723" v="57" actId="47"/>
        <pc:sldMkLst>
          <pc:docMk/>
          <pc:sldMk cId="3345348398" sldId="262"/>
        </pc:sldMkLst>
      </pc:sldChg>
      <pc:sldChg chg="del">
        <pc:chgData name="Daria Sapunova" userId="5217c4f7-f98a-4573-8c08-262c6e9f6ac4" providerId="ADAL" clId="{7F56B0B9-1B35-4C6C-AEAD-BD000DB03CE8}" dt="2023-12-19T12:42:10.262" v="58" actId="47"/>
        <pc:sldMkLst>
          <pc:docMk/>
          <pc:sldMk cId="1644014365" sldId="264"/>
        </pc:sldMkLst>
      </pc:sldChg>
      <pc:sldChg chg="del">
        <pc:chgData name="Daria Sapunova" userId="5217c4f7-f98a-4573-8c08-262c6e9f6ac4" providerId="ADAL" clId="{7F56B0B9-1B35-4C6C-AEAD-BD000DB03CE8}" dt="2023-12-19T12:42:33.780" v="59" actId="47"/>
        <pc:sldMkLst>
          <pc:docMk/>
          <pc:sldMk cId="4070410775" sldId="265"/>
        </pc:sldMkLst>
      </pc:sldChg>
      <pc:sldChg chg="del">
        <pc:chgData name="Daria Sapunova" userId="5217c4f7-f98a-4573-8c08-262c6e9f6ac4" providerId="ADAL" clId="{7F56B0B9-1B35-4C6C-AEAD-BD000DB03CE8}" dt="2023-12-19T12:42:37.770" v="60" actId="47"/>
        <pc:sldMkLst>
          <pc:docMk/>
          <pc:sldMk cId="932432841" sldId="266"/>
        </pc:sldMkLst>
      </pc:sldChg>
      <pc:sldChg chg="del">
        <pc:chgData name="Daria Sapunova" userId="5217c4f7-f98a-4573-8c08-262c6e9f6ac4" providerId="ADAL" clId="{7F56B0B9-1B35-4C6C-AEAD-BD000DB03CE8}" dt="2023-12-19T12:42:40.111" v="61" actId="47"/>
        <pc:sldMkLst>
          <pc:docMk/>
          <pc:sldMk cId="141777116" sldId="267"/>
        </pc:sldMkLst>
      </pc:sldChg>
      <pc:sldChg chg="del">
        <pc:chgData name="Daria Sapunova" userId="5217c4f7-f98a-4573-8c08-262c6e9f6ac4" providerId="ADAL" clId="{7F56B0B9-1B35-4C6C-AEAD-BD000DB03CE8}" dt="2023-12-19T12:42:42.379" v="62" actId="47"/>
        <pc:sldMkLst>
          <pc:docMk/>
          <pc:sldMk cId="2086166060" sldId="268"/>
        </pc:sldMkLst>
      </pc:sldChg>
      <pc:sldChg chg="addSp delSp modSp mod delAnim addCm">
        <pc:chgData name="Daria Sapunova" userId="5217c4f7-f98a-4573-8c08-262c6e9f6ac4" providerId="ADAL" clId="{7F56B0B9-1B35-4C6C-AEAD-BD000DB03CE8}" dt="2024-02-27T12:06:48.510" v="3298"/>
        <pc:sldMkLst>
          <pc:docMk/>
          <pc:sldMk cId="2553923522" sldId="269"/>
        </pc:sldMkLst>
        <pc:spChg chg="del">
          <ac:chgData name="Daria Sapunova" userId="5217c4f7-f98a-4573-8c08-262c6e9f6ac4" providerId="ADAL" clId="{7F56B0B9-1B35-4C6C-AEAD-BD000DB03CE8}" dt="2024-02-27T09:08:56.696" v="3105" actId="478"/>
          <ac:spMkLst>
            <pc:docMk/>
            <pc:sldMk cId="2553923522" sldId="269"/>
            <ac:spMk id="3" creationId="{93EFBFA4-EA5C-16E4-28DC-A4930E61EE30}"/>
          </ac:spMkLst>
        </pc:spChg>
        <pc:spChg chg="del">
          <ac:chgData name="Daria Sapunova" userId="5217c4f7-f98a-4573-8c08-262c6e9f6ac4" providerId="ADAL" clId="{7F56B0B9-1B35-4C6C-AEAD-BD000DB03CE8}" dt="2024-02-27T09:08:57.497" v="3106" actId="478"/>
          <ac:spMkLst>
            <pc:docMk/>
            <pc:sldMk cId="2553923522" sldId="269"/>
            <ac:spMk id="10" creationId="{E572F55F-B863-736F-5C0F-2FB36DF8EAE7}"/>
          </ac:spMkLst>
        </pc:spChg>
        <pc:spChg chg="add del">
          <ac:chgData name="Daria Sapunova" userId="5217c4f7-f98a-4573-8c08-262c6e9f6ac4" providerId="ADAL" clId="{7F56B0B9-1B35-4C6C-AEAD-BD000DB03CE8}" dt="2024-02-27T09:11:52.157" v="3123" actId="478"/>
          <ac:spMkLst>
            <pc:docMk/>
            <pc:sldMk cId="2553923522" sldId="269"/>
            <ac:spMk id="12" creationId="{52DF495B-7E8F-ECA0-DDC6-DF6B9B8C341D}"/>
          </ac:spMkLst>
        </pc:spChg>
        <pc:spChg chg="add mod">
          <ac:chgData name="Daria Sapunova" userId="5217c4f7-f98a-4573-8c08-262c6e9f6ac4" providerId="ADAL" clId="{7F56B0B9-1B35-4C6C-AEAD-BD000DB03CE8}" dt="2024-02-27T09:12:28.490" v="3126" actId="1582"/>
          <ac:spMkLst>
            <pc:docMk/>
            <pc:sldMk cId="2553923522" sldId="269"/>
            <ac:spMk id="13" creationId="{184D83DD-D6DD-8A73-7638-1C52E687C641}"/>
          </ac:spMkLst>
        </pc:spChg>
        <pc:grpChg chg="del">
          <ac:chgData name="Daria Sapunova" userId="5217c4f7-f98a-4573-8c08-262c6e9f6ac4" providerId="ADAL" clId="{7F56B0B9-1B35-4C6C-AEAD-BD000DB03CE8}" dt="2024-02-27T09:08:54.892" v="3104" actId="478"/>
          <ac:grpSpMkLst>
            <pc:docMk/>
            <pc:sldMk cId="2553923522" sldId="269"/>
            <ac:grpSpMk id="6" creationId="{041F6182-7892-0008-5BE7-1BEBB63A57C2}"/>
          </ac:grpSpMkLst>
        </pc:grpChg>
        <pc:graphicFrameChg chg="modGraphic">
          <ac:chgData name="Daria Sapunova" userId="5217c4f7-f98a-4573-8c08-262c6e9f6ac4" providerId="ADAL" clId="{7F56B0B9-1B35-4C6C-AEAD-BD000DB03CE8}" dt="2024-02-27T08:58:57.261" v="3103" actId="20577"/>
          <ac:graphicFrameMkLst>
            <pc:docMk/>
            <pc:sldMk cId="2553923522" sldId="269"/>
            <ac:graphicFrameMk id="2" creationId="{A8DACF46-3844-8DDC-77DD-6458D3173C05}"/>
          </ac:graphicFrameMkLst>
        </pc:graphicFrameChg>
        <pc:picChg chg="add del mod">
          <ac:chgData name="Daria Sapunova" userId="5217c4f7-f98a-4573-8c08-262c6e9f6ac4" providerId="ADAL" clId="{7F56B0B9-1B35-4C6C-AEAD-BD000DB03CE8}" dt="2024-02-27T09:10:07.560" v="3114" actId="478"/>
          <ac:picMkLst>
            <pc:docMk/>
            <pc:sldMk cId="2553923522" sldId="269"/>
            <ac:picMk id="5" creationId="{AB8AC8BE-B3D4-E6BC-A761-A0D117F06914}"/>
          </ac:picMkLst>
        </pc:picChg>
        <pc:picChg chg="add mod">
          <ac:chgData name="Daria Sapunova" userId="5217c4f7-f98a-4573-8c08-262c6e9f6ac4" providerId="ADAL" clId="{7F56B0B9-1B35-4C6C-AEAD-BD000DB03CE8}" dt="2024-02-27T09:10:56.114" v="3121" actId="1076"/>
          <ac:picMkLst>
            <pc:docMk/>
            <pc:sldMk cId="2553923522" sldId="269"/>
            <ac:picMk id="11" creationId="{6945CBC2-EFC3-7732-BD7B-E85EF7EF331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3-12-19T12:43:51.110" v="64"/>
              <pc2:cmMkLst xmlns:pc2="http://schemas.microsoft.com/office/powerpoint/2019/9/main/command">
                <pc:docMk/>
                <pc:sldMk cId="2553923522" sldId="269"/>
                <pc2:cmMk id="{AADD1633-D732-4C24-B945-68FA6DC67E89}"/>
              </pc2:cmMkLst>
            </pc226:cmChg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2-27T12:06:48.510" v="3298"/>
              <pc2:cmMkLst xmlns:pc2="http://schemas.microsoft.com/office/powerpoint/2019/9/main/command">
                <pc:docMk/>
                <pc:sldMk cId="2553923522" sldId="269"/>
                <pc2:cmMk id="{9BDB9475-3A39-47A6-B1D2-DAEB4753C176}"/>
              </pc2:cmMkLst>
            </pc226:cmChg>
          </p:ext>
        </pc:extLst>
      </pc:sldChg>
      <pc:sldChg chg="del">
        <pc:chgData name="Daria Sapunova" userId="5217c4f7-f98a-4573-8c08-262c6e9f6ac4" providerId="ADAL" clId="{7F56B0B9-1B35-4C6C-AEAD-BD000DB03CE8}" dt="2023-12-19T12:42:45.169" v="63" actId="47"/>
        <pc:sldMkLst>
          <pc:docMk/>
          <pc:sldMk cId="3703695399" sldId="270"/>
        </pc:sldMkLst>
      </pc:sldChg>
      <pc:sldChg chg="addSp delSp modSp add del mod delAnim modAnim">
        <pc:chgData name="Daria Sapunova" userId="5217c4f7-f98a-4573-8c08-262c6e9f6ac4" providerId="ADAL" clId="{7F56B0B9-1B35-4C6C-AEAD-BD000DB03CE8}" dt="2024-02-27T10:13:23.613" v="3203"/>
        <pc:sldMkLst>
          <pc:docMk/>
          <pc:sldMk cId="2658529393" sldId="271"/>
        </pc:sldMkLst>
        <pc:spChg chg="add mod">
          <ac:chgData name="Daria Sapunova" userId="5217c4f7-f98a-4573-8c08-262c6e9f6ac4" providerId="ADAL" clId="{7F56B0B9-1B35-4C6C-AEAD-BD000DB03CE8}" dt="2024-01-03T12:54:21.009" v="1434" actId="1076"/>
          <ac:spMkLst>
            <pc:docMk/>
            <pc:sldMk cId="2658529393" sldId="271"/>
            <ac:spMk id="4" creationId="{A3C1E0BB-857E-A263-155E-B84860F270E8}"/>
          </ac:spMkLst>
        </pc:spChg>
        <pc:spChg chg="add del mod">
          <ac:chgData name="Daria Sapunova" userId="5217c4f7-f98a-4573-8c08-262c6e9f6ac4" providerId="ADAL" clId="{7F56B0B9-1B35-4C6C-AEAD-BD000DB03CE8}" dt="2024-01-03T12:55:28.334" v="1454" actId="478"/>
          <ac:spMkLst>
            <pc:docMk/>
            <pc:sldMk cId="2658529393" sldId="271"/>
            <ac:spMk id="9" creationId="{40E4ED72-D3E1-77FF-E11C-63F8DCBEAA2A}"/>
          </ac:spMkLst>
        </pc:spChg>
        <pc:spChg chg="add mod">
          <ac:chgData name="Daria Sapunova" userId="5217c4f7-f98a-4573-8c08-262c6e9f6ac4" providerId="ADAL" clId="{7F56B0B9-1B35-4C6C-AEAD-BD000DB03CE8}" dt="2024-01-03T12:55:18.562" v="1451" actId="1076"/>
          <ac:spMkLst>
            <pc:docMk/>
            <pc:sldMk cId="2658529393" sldId="271"/>
            <ac:spMk id="20" creationId="{B25E82F3-3B18-2277-5C24-5F3111AEB375}"/>
          </ac:spMkLst>
        </pc:spChg>
        <pc:spChg chg="del">
          <ac:chgData name="Daria Sapunova" userId="5217c4f7-f98a-4573-8c08-262c6e9f6ac4" providerId="ADAL" clId="{7F56B0B9-1B35-4C6C-AEAD-BD000DB03CE8}" dt="2024-01-03T11:30:42.460" v="1318" actId="478"/>
          <ac:spMkLst>
            <pc:docMk/>
            <pc:sldMk cId="2658529393" sldId="271"/>
            <ac:spMk id="23" creationId="{05FBE0B8-93F7-4742-80BF-80890D664060}"/>
          </ac:spMkLst>
        </pc:spChg>
        <pc:spChg chg="add mod">
          <ac:chgData name="Daria Sapunova" userId="5217c4f7-f98a-4573-8c08-262c6e9f6ac4" providerId="ADAL" clId="{7F56B0B9-1B35-4C6C-AEAD-BD000DB03CE8}" dt="2024-01-03T12:55:01.556" v="1445" actId="1076"/>
          <ac:spMkLst>
            <pc:docMk/>
            <pc:sldMk cId="2658529393" sldId="271"/>
            <ac:spMk id="23" creationId="{8FF7168A-62CA-43F8-4003-951B9E89CA16}"/>
          </ac:spMkLst>
        </pc:spChg>
        <pc:spChg chg="add mod">
          <ac:chgData name="Daria Sapunova" userId="5217c4f7-f98a-4573-8c08-262c6e9f6ac4" providerId="ADAL" clId="{7F56B0B9-1B35-4C6C-AEAD-BD000DB03CE8}" dt="2024-01-03T12:55:16.607" v="1450" actId="1076"/>
          <ac:spMkLst>
            <pc:docMk/>
            <pc:sldMk cId="2658529393" sldId="271"/>
            <ac:spMk id="24" creationId="{8705EDE2-287D-A20E-0F20-1E6EEB4A115D}"/>
          </ac:spMkLst>
        </pc:spChg>
        <pc:spChg chg="del">
          <ac:chgData name="Daria Sapunova" userId="5217c4f7-f98a-4573-8c08-262c6e9f6ac4" providerId="ADAL" clId="{7F56B0B9-1B35-4C6C-AEAD-BD000DB03CE8}" dt="2024-01-03T11:30:46.707" v="1320" actId="478"/>
          <ac:spMkLst>
            <pc:docMk/>
            <pc:sldMk cId="2658529393" sldId="271"/>
            <ac:spMk id="24" creationId="{D0C5E3FC-47E3-13FA-8C61-A540089CCC90}"/>
          </ac:spMkLst>
        </pc:spChg>
        <pc:spChg chg="del">
          <ac:chgData name="Daria Sapunova" userId="5217c4f7-f98a-4573-8c08-262c6e9f6ac4" providerId="ADAL" clId="{7F56B0B9-1B35-4C6C-AEAD-BD000DB03CE8}" dt="2024-01-03T11:30:44.921" v="1319" actId="478"/>
          <ac:spMkLst>
            <pc:docMk/>
            <pc:sldMk cId="2658529393" sldId="271"/>
            <ac:spMk id="25" creationId="{3A12EC4F-F46E-2E2B-4C23-1BC1274E9A40}"/>
          </ac:spMkLst>
        </pc:spChg>
        <pc:spChg chg="del">
          <ac:chgData name="Daria Sapunova" userId="5217c4f7-f98a-4573-8c08-262c6e9f6ac4" providerId="ADAL" clId="{7F56B0B9-1B35-4C6C-AEAD-BD000DB03CE8}" dt="2024-01-03T11:30:48.386" v="1321" actId="478"/>
          <ac:spMkLst>
            <pc:docMk/>
            <pc:sldMk cId="2658529393" sldId="271"/>
            <ac:spMk id="27" creationId="{8142C72B-BAF5-1A3F-7906-1CCE1E8C5228}"/>
          </ac:spMkLst>
        </pc:spChg>
        <pc:spChg chg="add mod">
          <ac:chgData name="Daria Sapunova" userId="5217c4f7-f98a-4573-8c08-262c6e9f6ac4" providerId="ADAL" clId="{7F56B0B9-1B35-4C6C-AEAD-BD000DB03CE8}" dt="2024-01-03T12:55:05.444" v="1447" actId="1076"/>
          <ac:spMkLst>
            <pc:docMk/>
            <pc:sldMk cId="2658529393" sldId="271"/>
            <ac:spMk id="27" creationId="{F61FA2CC-4686-088A-F961-7D2FEFD71B48}"/>
          </ac:spMkLst>
        </pc:spChg>
        <pc:spChg chg="add mod">
          <ac:chgData name="Daria Sapunova" userId="5217c4f7-f98a-4573-8c08-262c6e9f6ac4" providerId="ADAL" clId="{7F56B0B9-1B35-4C6C-AEAD-BD000DB03CE8}" dt="2024-01-03T12:55:14.147" v="1449" actId="1076"/>
          <ac:spMkLst>
            <pc:docMk/>
            <pc:sldMk cId="2658529393" sldId="271"/>
            <ac:spMk id="28" creationId="{5CBEE243-F3F5-7ECC-E26F-C0DB5D222773}"/>
          </ac:spMkLst>
        </pc:spChg>
        <pc:spChg chg="add mod">
          <ac:chgData name="Daria Sapunova" userId="5217c4f7-f98a-4573-8c08-262c6e9f6ac4" providerId="ADAL" clId="{7F56B0B9-1B35-4C6C-AEAD-BD000DB03CE8}" dt="2024-01-03T12:55:25.963" v="1453" actId="1076"/>
          <ac:spMkLst>
            <pc:docMk/>
            <pc:sldMk cId="2658529393" sldId="271"/>
            <ac:spMk id="30" creationId="{2C693B49-829C-B43E-32FA-9BC51B98C271}"/>
          </ac:spMkLst>
        </pc:spChg>
        <pc:spChg chg="add mod">
          <ac:chgData name="Daria Sapunova" userId="5217c4f7-f98a-4573-8c08-262c6e9f6ac4" providerId="ADAL" clId="{7F56B0B9-1B35-4C6C-AEAD-BD000DB03CE8}" dt="2024-01-03T12:55:47.519" v="1461" actId="1076"/>
          <ac:spMkLst>
            <pc:docMk/>
            <pc:sldMk cId="2658529393" sldId="271"/>
            <ac:spMk id="34" creationId="{29ED7293-76E6-F569-9003-CE659384F14D}"/>
          </ac:spMkLst>
        </pc:spChg>
        <pc:spChg chg="add mod">
          <ac:chgData name="Daria Sapunova" userId="5217c4f7-f98a-4573-8c08-262c6e9f6ac4" providerId="ADAL" clId="{7F56B0B9-1B35-4C6C-AEAD-BD000DB03CE8}" dt="2024-01-03T12:55:50.690" v="1463" actId="1076"/>
          <ac:spMkLst>
            <pc:docMk/>
            <pc:sldMk cId="2658529393" sldId="271"/>
            <ac:spMk id="35" creationId="{941DF4DB-46BB-2089-7B5A-5ABB220E7F9A}"/>
          </ac:spMkLst>
        </pc:spChg>
        <pc:spChg chg="add mod">
          <ac:chgData name="Daria Sapunova" userId="5217c4f7-f98a-4573-8c08-262c6e9f6ac4" providerId="ADAL" clId="{7F56B0B9-1B35-4C6C-AEAD-BD000DB03CE8}" dt="2024-01-03T12:56:53.458" v="1473" actId="1076"/>
          <ac:spMkLst>
            <pc:docMk/>
            <pc:sldMk cId="2658529393" sldId="271"/>
            <ac:spMk id="39" creationId="{339C452D-98E1-F7F3-8B00-1906A28FA154}"/>
          </ac:spMkLst>
        </pc:spChg>
        <pc:cxnChg chg="add mod">
          <ac:chgData name="Daria Sapunova" userId="5217c4f7-f98a-4573-8c08-262c6e9f6ac4" providerId="ADAL" clId="{7F56B0B9-1B35-4C6C-AEAD-BD000DB03CE8}" dt="2024-01-03T12:56:28.911" v="1465" actId="1076"/>
          <ac:cxnSpMkLst>
            <pc:docMk/>
            <pc:sldMk cId="2658529393" sldId="271"/>
            <ac:cxnSpMk id="2" creationId="{7C8C5D37-8BB1-B689-FC2A-9F984E26D68A}"/>
          </ac:cxnSpMkLst>
        </pc:cxnChg>
        <pc:cxnChg chg="add mod">
          <ac:chgData name="Daria Sapunova" userId="5217c4f7-f98a-4573-8c08-262c6e9f6ac4" providerId="ADAL" clId="{7F56B0B9-1B35-4C6C-AEAD-BD000DB03CE8}" dt="2024-01-03T12:38:32.137" v="1324" actId="1582"/>
          <ac:cxnSpMkLst>
            <pc:docMk/>
            <pc:sldMk cId="2658529393" sldId="271"/>
            <ac:cxnSpMk id="3" creationId="{348E54A7-F22C-2FD4-897C-7A60900333EF}"/>
          </ac:cxnSpMkLst>
        </pc:cxnChg>
        <pc:cxnChg chg="add mod">
          <ac:chgData name="Daria Sapunova" userId="5217c4f7-f98a-4573-8c08-262c6e9f6ac4" providerId="ADAL" clId="{7F56B0B9-1B35-4C6C-AEAD-BD000DB03CE8}" dt="2024-01-03T12:54:49.341" v="1442" actId="1076"/>
          <ac:cxnSpMkLst>
            <pc:docMk/>
            <pc:sldMk cId="2658529393" sldId="271"/>
            <ac:cxnSpMk id="5" creationId="{C9C3057A-79B0-F90F-1044-98A8399C677E}"/>
          </ac:cxnSpMkLst>
        </pc:cxnChg>
        <pc:cxnChg chg="add mod">
          <ac:chgData name="Daria Sapunova" userId="5217c4f7-f98a-4573-8c08-262c6e9f6ac4" providerId="ADAL" clId="{7F56B0B9-1B35-4C6C-AEAD-BD000DB03CE8}" dt="2024-01-03T12:52:04.729" v="1408" actId="1076"/>
          <ac:cxnSpMkLst>
            <pc:docMk/>
            <pc:sldMk cId="2658529393" sldId="271"/>
            <ac:cxnSpMk id="7" creationId="{8863B07F-0C96-AFE4-6536-7971853BB4DC}"/>
          </ac:cxnSpMkLst>
        </pc:cxnChg>
        <pc:cxnChg chg="add mod">
          <ac:chgData name="Daria Sapunova" userId="5217c4f7-f98a-4573-8c08-262c6e9f6ac4" providerId="ADAL" clId="{7F56B0B9-1B35-4C6C-AEAD-BD000DB03CE8}" dt="2024-01-03T12:40:59.093" v="1362" actId="1037"/>
          <ac:cxnSpMkLst>
            <pc:docMk/>
            <pc:sldMk cId="2658529393" sldId="271"/>
            <ac:cxnSpMk id="17" creationId="{001BAF8D-50BC-F8D5-D39B-1FEEE16F5CBA}"/>
          </ac:cxnSpMkLst>
        </pc:cxnChg>
        <pc:cxnChg chg="add mod">
          <ac:chgData name="Daria Sapunova" userId="5217c4f7-f98a-4573-8c08-262c6e9f6ac4" providerId="ADAL" clId="{7F56B0B9-1B35-4C6C-AEAD-BD000DB03CE8}" dt="2024-01-03T12:53:48.817" v="1425" actId="14100"/>
          <ac:cxnSpMkLst>
            <pc:docMk/>
            <pc:sldMk cId="2658529393" sldId="271"/>
            <ac:cxnSpMk id="18" creationId="{2D55E76B-784A-5E10-FD20-F7CD25592D10}"/>
          </ac:cxnSpMkLst>
        </pc:cxnChg>
        <pc:cxnChg chg="add mod">
          <ac:chgData name="Daria Sapunova" userId="5217c4f7-f98a-4573-8c08-262c6e9f6ac4" providerId="ADAL" clId="{7F56B0B9-1B35-4C6C-AEAD-BD000DB03CE8}" dt="2024-01-03T12:54:58.121" v="1444" actId="1076"/>
          <ac:cxnSpMkLst>
            <pc:docMk/>
            <pc:sldMk cId="2658529393" sldId="271"/>
            <ac:cxnSpMk id="25" creationId="{0E5F5629-930D-7BAF-18D5-319035FE1D4B}"/>
          </ac:cxnSpMkLst>
        </pc:cxnChg>
        <pc:cxnChg chg="add mod">
          <ac:chgData name="Daria Sapunova" userId="5217c4f7-f98a-4573-8c08-262c6e9f6ac4" providerId="ADAL" clId="{7F56B0B9-1B35-4C6C-AEAD-BD000DB03CE8}" dt="2024-01-03T12:55:33.939" v="1456" actId="1076"/>
          <ac:cxnSpMkLst>
            <pc:docMk/>
            <pc:sldMk cId="2658529393" sldId="271"/>
            <ac:cxnSpMk id="31" creationId="{63AE7756-A983-AAC6-4712-C8137C5595B5}"/>
          </ac:cxnSpMkLst>
        </pc:cxnChg>
        <pc:cxnChg chg="add mod">
          <ac:chgData name="Daria Sapunova" userId="5217c4f7-f98a-4573-8c08-262c6e9f6ac4" providerId="ADAL" clId="{7F56B0B9-1B35-4C6C-AEAD-BD000DB03CE8}" dt="2024-01-03T12:55:41.579" v="1459" actId="14100"/>
          <ac:cxnSpMkLst>
            <pc:docMk/>
            <pc:sldMk cId="2658529393" sldId="271"/>
            <ac:cxnSpMk id="32" creationId="{8E59BC03-909C-895C-E4DC-1FBCD7DB3F2C}"/>
          </ac:cxnSpMkLst>
        </pc:cxnChg>
        <pc:cxnChg chg="add mod">
          <ac:chgData name="Daria Sapunova" userId="5217c4f7-f98a-4573-8c08-262c6e9f6ac4" providerId="ADAL" clId="{7F56B0B9-1B35-4C6C-AEAD-BD000DB03CE8}" dt="2024-01-03T12:56:39.463" v="1469" actId="14100"/>
          <ac:cxnSpMkLst>
            <pc:docMk/>
            <pc:sldMk cId="2658529393" sldId="271"/>
            <ac:cxnSpMk id="36" creationId="{93748BCA-5074-A5A1-4C4C-3F7F31D15DA5}"/>
          </ac:cxnSpMkLst>
        </pc:cxnChg>
      </pc:sldChg>
      <pc:sldChg chg="del">
        <pc:chgData name="Daria Sapunova" userId="5217c4f7-f98a-4573-8c08-262c6e9f6ac4" providerId="ADAL" clId="{7F56B0B9-1B35-4C6C-AEAD-BD000DB03CE8}" dt="2023-12-19T12:44:04.778" v="66" actId="47"/>
        <pc:sldMkLst>
          <pc:docMk/>
          <pc:sldMk cId="1254752601" sldId="272"/>
        </pc:sldMkLst>
      </pc:sldChg>
      <pc:sldChg chg="del">
        <pc:chgData name="Daria Sapunova" userId="5217c4f7-f98a-4573-8c08-262c6e9f6ac4" providerId="ADAL" clId="{7F56B0B9-1B35-4C6C-AEAD-BD000DB03CE8}" dt="2023-12-19T12:44:05.945" v="67" actId="47"/>
        <pc:sldMkLst>
          <pc:docMk/>
          <pc:sldMk cId="1917292953" sldId="273"/>
        </pc:sldMkLst>
      </pc:sldChg>
      <pc:sldChg chg="del">
        <pc:chgData name="Daria Sapunova" userId="5217c4f7-f98a-4573-8c08-262c6e9f6ac4" providerId="ADAL" clId="{7F56B0B9-1B35-4C6C-AEAD-BD000DB03CE8}" dt="2023-12-19T12:44:07.871" v="68" actId="47"/>
        <pc:sldMkLst>
          <pc:docMk/>
          <pc:sldMk cId="995575474" sldId="274"/>
        </pc:sldMkLst>
      </pc:sldChg>
      <pc:sldChg chg="del">
        <pc:chgData name="Daria Sapunova" userId="5217c4f7-f98a-4573-8c08-262c6e9f6ac4" providerId="ADAL" clId="{7F56B0B9-1B35-4C6C-AEAD-BD000DB03CE8}" dt="2023-12-19T12:44:09.063" v="70" actId="47"/>
        <pc:sldMkLst>
          <pc:docMk/>
          <pc:sldMk cId="4051134315" sldId="275"/>
        </pc:sldMkLst>
      </pc:sldChg>
      <pc:sldChg chg="del">
        <pc:chgData name="Daria Sapunova" userId="5217c4f7-f98a-4573-8c08-262c6e9f6ac4" providerId="ADAL" clId="{7F56B0B9-1B35-4C6C-AEAD-BD000DB03CE8}" dt="2023-12-19T12:44:09.655" v="71" actId="47"/>
        <pc:sldMkLst>
          <pc:docMk/>
          <pc:sldMk cId="787564646" sldId="276"/>
        </pc:sldMkLst>
      </pc:sldChg>
      <pc:sldChg chg="del">
        <pc:chgData name="Daria Sapunova" userId="5217c4f7-f98a-4573-8c08-262c6e9f6ac4" providerId="ADAL" clId="{7F56B0B9-1B35-4C6C-AEAD-BD000DB03CE8}" dt="2023-12-19T12:44:08.482" v="69" actId="47"/>
        <pc:sldMkLst>
          <pc:docMk/>
          <pc:sldMk cId="4173486949" sldId="277"/>
        </pc:sldMkLst>
      </pc:sldChg>
      <pc:sldChg chg="del">
        <pc:chgData name="Daria Sapunova" userId="5217c4f7-f98a-4573-8c08-262c6e9f6ac4" providerId="ADAL" clId="{7F56B0B9-1B35-4C6C-AEAD-BD000DB03CE8}" dt="2023-12-19T12:44:10.307" v="72" actId="47"/>
        <pc:sldMkLst>
          <pc:docMk/>
          <pc:sldMk cId="1963345158" sldId="278"/>
        </pc:sldMkLst>
      </pc:sldChg>
      <pc:sldChg chg="del">
        <pc:chgData name="Daria Sapunova" userId="5217c4f7-f98a-4573-8c08-262c6e9f6ac4" providerId="ADAL" clId="{7F56B0B9-1B35-4C6C-AEAD-BD000DB03CE8}" dt="2023-12-19T12:44:12.383" v="73" actId="47"/>
        <pc:sldMkLst>
          <pc:docMk/>
          <pc:sldMk cId="3682090818" sldId="279"/>
        </pc:sldMkLst>
      </pc:sldChg>
      <pc:sldChg chg="modSp del mod">
        <pc:chgData name="Daria Sapunova" userId="5217c4f7-f98a-4573-8c08-262c6e9f6ac4" providerId="ADAL" clId="{7F56B0B9-1B35-4C6C-AEAD-BD000DB03CE8}" dt="2024-02-27T08:51:13.640" v="3004" actId="47"/>
        <pc:sldMkLst>
          <pc:docMk/>
          <pc:sldMk cId="2600567776" sldId="280"/>
        </pc:sldMkLst>
        <pc:spChg chg="mod">
          <ac:chgData name="Daria Sapunova" userId="5217c4f7-f98a-4573-8c08-262c6e9f6ac4" providerId="ADAL" clId="{7F56B0B9-1B35-4C6C-AEAD-BD000DB03CE8}" dt="2023-12-19T12:26:01.968" v="7" actId="1076"/>
          <ac:spMkLst>
            <pc:docMk/>
            <pc:sldMk cId="2600567776" sldId="280"/>
            <ac:spMk id="2" creationId="{08D31C72-1D2B-4004-F641-0C66B42DB748}"/>
          </ac:spMkLst>
        </pc:spChg>
      </pc:sldChg>
      <pc:sldChg chg="add del">
        <pc:chgData name="Daria Sapunova" userId="5217c4f7-f98a-4573-8c08-262c6e9f6ac4" providerId="ADAL" clId="{7F56B0B9-1B35-4C6C-AEAD-BD000DB03CE8}" dt="2024-01-03T10:22:14.573" v="899"/>
        <pc:sldMkLst>
          <pc:docMk/>
          <pc:sldMk cId="323558070" sldId="281"/>
        </pc:sldMkLst>
      </pc:sldChg>
      <pc:sldChg chg="add del addCm">
        <pc:chgData name="Daria Sapunova" userId="5217c4f7-f98a-4573-8c08-262c6e9f6ac4" providerId="ADAL" clId="{7F56B0B9-1B35-4C6C-AEAD-BD000DB03CE8}" dt="2024-02-27T10:30:07.253" v="3239"/>
        <pc:sldMkLst>
          <pc:docMk/>
          <pc:sldMk cId="1449459108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2-27T10:30:07.253" v="3239"/>
              <pc2:cmMkLst xmlns:pc2="http://schemas.microsoft.com/office/powerpoint/2019/9/main/command">
                <pc:docMk/>
                <pc:sldMk cId="1449459108" sldId="285"/>
                <pc2:cmMk id="{67FADB84-367D-470C-BD2F-9DDC826611A4}"/>
              </pc2:cmMkLst>
            </pc226:cmChg>
          </p:ext>
        </pc:extLst>
      </pc:sldChg>
      <pc:sldChg chg="del">
        <pc:chgData name="Daria Sapunova" userId="5217c4f7-f98a-4573-8c08-262c6e9f6ac4" providerId="ADAL" clId="{7F56B0B9-1B35-4C6C-AEAD-BD000DB03CE8}" dt="2023-12-19T12:44:59.501" v="78" actId="47"/>
        <pc:sldMkLst>
          <pc:docMk/>
          <pc:sldMk cId="627864207" sldId="286"/>
        </pc:sldMkLst>
      </pc:sldChg>
      <pc:sldChg chg="del">
        <pc:chgData name="Daria Sapunova" userId="5217c4f7-f98a-4573-8c08-262c6e9f6ac4" providerId="ADAL" clId="{7F56B0B9-1B35-4C6C-AEAD-BD000DB03CE8}" dt="2023-12-19T12:45:00.709" v="79" actId="47"/>
        <pc:sldMkLst>
          <pc:docMk/>
          <pc:sldMk cId="1393411602" sldId="287"/>
        </pc:sldMkLst>
      </pc:sldChg>
      <pc:sldChg chg="addCm">
        <pc:chgData name="Daria Sapunova" userId="5217c4f7-f98a-4573-8c08-262c6e9f6ac4" providerId="ADAL" clId="{7F56B0B9-1B35-4C6C-AEAD-BD000DB03CE8}" dt="2023-12-19T12:44:44.110" v="75"/>
        <pc:sldMkLst>
          <pc:docMk/>
          <pc:sldMk cId="3668475658" sldId="2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3-12-19T12:44:44.110" v="75"/>
              <pc2:cmMkLst xmlns:pc2="http://schemas.microsoft.com/office/powerpoint/2019/9/main/command">
                <pc:docMk/>
                <pc:sldMk cId="3668475658" sldId="288"/>
                <pc2:cmMk id="{EF2FC293-81A5-421A-BC57-B733EEF45A55}"/>
              </pc2:cmMkLst>
            </pc226:cmChg>
          </p:ext>
        </pc:extLst>
      </pc:sldChg>
      <pc:sldChg chg="del">
        <pc:chgData name="Daria Sapunova" userId="5217c4f7-f98a-4573-8c08-262c6e9f6ac4" providerId="ADAL" clId="{7F56B0B9-1B35-4C6C-AEAD-BD000DB03CE8}" dt="2023-12-19T12:44:48.030" v="76" actId="47"/>
        <pc:sldMkLst>
          <pc:docMk/>
          <pc:sldMk cId="2573839011" sldId="289"/>
        </pc:sldMkLst>
      </pc:sldChg>
      <pc:sldChg chg="del">
        <pc:chgData name="Daria Sapunova" userId="5217c4f7-f98a-4573-8c08-262c6e9f6ac4" providerId="ADAL" clId="{7F56B0B9-1B35-4C6C-AEAD-BD000DB03CE8}" dt="2023-12-19T12:45:13.407" v="80" actId="47"/>
        <pc:sldMkLst>
          <pc:docMk/>
          <pc:sldMk cId="846174243" sldId="290"/>
        </pc:sldMkLst>
      </pc:sldChg>
      <pc:sldChg chg="del">
        <pc:chgData name="Daria Sapunova" userId="5217c4f7-f98a-4573-8c08-262c6e9f6ac4" providerId="ADAL" clId="{7F56B0B9-1B35-4C6C-AEAD-BD000DB03CE8}" dt="2023-12-19T12:45:14.214" v="81" actId="47"/>
        <pc:sldMkLst>
          <pc:docMk/>
          <pc:sldMk cId="4209097104" sldId="291"/>
        </pc:sldMkLst>
      </pc:sldChg>
      <pc:sldChg chg="del">
        <pc:chgData name="Daria Sapunova" userId="5217c4f7-f98a-4573-8c08-262c6e9f6ac4" providerId="ADAL" clId="{7F56B0B9-1B35-4C6C-AEAD-BD000DB03CE8}" dt="2023-12-19T12:45:15.005" v="82" actId="47"/>
        <pc:sldMkLst>
          <pc:docMk/>
          <pc:sldMk cId="4261034641" sldId="292"/>
        </pc:sldMkLst>
      </pc:sldChg>
      <pc:sldChg chg="del">
        <pc:chgData name="Daria Sapunova" userId="5217c4f7-f98a-4573-8c08-262c6e9f6ac4" providerId="ADAL" clId="{7F56B0B9-1B35-4C6C-AEAD-BD000DB03CE8}" dt="2023-12-19T12:45:15.686" v="83" actId="47"/>
        <pc:sldMkLst>
          <pc:docMk/>
          <pc:sldMk cId="780001724" sldId="293"/>
        </pc:sldMkLst>
      </pc:sldChg>
      <pc:sldChg chg="del">
        <pc:chgData name="Daria Sapunova" userId="5217c4f7-f98a-4573-8c08-262c6e9f6ac4" providerId="ADAL" clId="{7F56B0B9-1B35-4C6C-AEAD-BD000DB03CE8}" dt="2023-12-19T12:45:16.333" v="84" actId="47"/>
        <pc:sldMkLst>
          <pc:docMk/>
          <pc:sldMk cId="1785852772" sldId="294"/>
        </pc:sldMkLst>
      </pc:sldChg>
      <pc:sldChg chg="del">
        <pc:chgData name="Daria Sapunova" userId="5217c4f7-f98a-4573-8c08-262c6e9f6ac4" providerId="ADAL" clId="{7F56B0B9-1B35-4C6C-AEAD-BD000DB03CE8}" dt="2023-12-19T12:45:17.075" v="85" actId="47"/>
        <pc:sldMkLst>
          <pc:docMk/>
          <pc:sldMk cId="1925890282" sldId="295"/>
        </pc:sldMkLst>
      </pc:sldChg>
      <pc:sldChg chg="del">
        <pc:chgData name="Daria Sapunova" userId="5217c4f7-f98a-4573-8c08-262c6e9f6ac4" providerId="ADAL" clId="{7F56B0B9-1B35-4C6C-AEAD-BD000DB03CE8}" dt="2023-12-19T12:45:17.729" v="86" actId="47"/>
        <pc:sldMkLst>
          <pc:docMk/>
          <pc:sldMk cId="3471130904" sldId="297"/>
        </pc:sldMkLst>
      </pc:sldChg>
      <pc:sldChg chg="del">
        <pc:chgData name="Daria Sapunova" userId="5217c4f7-f98a-4573-8c08-262c6e9f6ac4" providerId="ADAL" clId="{7F56B0B9-1B35-4C6C-AEAD-BD000DB03CE8}" dt="2023-12-19T12:26:07.445" v="8" actId="47"/>
        <pc:sldMkLst>
          <pc:docMk/>
          <pc:sldMk cId="2153281358" sldId="300"/>
        </pc:sldMkLst>
      </pc:sldChg>
      <pc:sldChg chg="addSp delSp modSp new mod modAnim addCm delCm">
        <pc:chgData name="Daria Sapunova" userId="5217c4f7-f98a-4573-8c08-262c6e9f6ac4" providerId="ADAL" clId="{7F56B0B9-1B35-4C6C-AEAD-BD000DB03CE8}" dt="2024-02-29T08:08:28.878" v="3379" actId="20577"/>
        <pc:sldMkLst>
          <pc:docMk/>
          <pc:sldMk cId="4251546165" sldId="300"/>
        </pc:sldMkLst>
        <pc:spChg chg="del">
          <ac:chgData name="Daria Sapunova" userId="5217c4f7-f98a-4573-8c08-262c6e9f6ac4" providerId="ADAL" clId="{7F56B0B9-1B35-4C6C-AEAD-BD000DB03CE8}" dt="2023-12-19T12:34:04.235" v="14" actId="478"/>
          <ac:spMkLst>
            <pc:docMk/>
            <pc:sldMk cId="4251546165" sldId="300"/>
            <ac:spMk id="2" creationId="{2C6479E1-11DC-EA97-7521-E278ABC31D66}"/>
          </ac:spMkLst>
        </pc:spChg>
        <pc:spChg chg="del">
          <ac:chgData name="Daria Sapunova" userId="5217c4f7-f98a-4573-8c08-262c6e9f6ac4" providerId="ADAL" clId="{7F56B0B9-1B35-4C6C-AEAD-BD000DB03CE8}" dt="2023-12-19T12:34:06.734" v="15"/>
          <ac:spMkLst>
            <pc:docMk/>
            <pc:sldMk cId="4251546165" sldId="300"/>
            <ac:spMk id="3" creationId="{B9E23B91-EE85-E9AE-FF11-990E0C4F7DD3}"/>
          </ac:spMkLst>
        </pc:spChg>
        <pc:spChg chg="add mod">
          <ac:chgData name="Daria Sapunova" userId="5217c4f7-f98a-4573-8c08-262c6e9f6ac4" providerId="ADAL" clId="{7F56B0B9-1B35-4C6C-AEAD-BD000DB03CE8}" dt="2023-12-19T12:39:26.129" v="40" actId="1076"/>
          <ac:spMkLst>
            <pc:docMk/>
            <pc:sldMk cId="4251546165" sldId="300"/>
            <ac:spMk id="10" creationId="{6CB73E29-EAB2-2EAF-7675-8618E25C0EB2}"/>
          </ac:spMkLst>
        </pc:spChg>
        <pc:spChg chg="add mod">
          <ac:chgData name="Daria Sapunova" userId="5217c4f7-f98a-4573-8c08-262c6e9f6ac4" providerId="ADAL" clId="{7F56B0B9-1B35-4C6C-AEAD-BD000DB03CE8}" dt="2023-12-19T12:39:19.787" v="38" actId="1076"/>
          <ac:spMkLst>
            <pc:docMk/>
            <pc:sldMk cId="4251546165" sldId="300"/>
            <ac:spMk id="11" creationId="{B3C6066E-5ACC-9DC6-5E17-1DC9FEF6E1EB}"/>
          </ac:spMkLst>
        </pc:spChg>
        <pc:spChg chg="add mod">
          <ac:chgData name="Daria Sapunova" userId="5217c4f7-f98a-4573-8c08-262c6e9f6ac4" providerId="ADAL" clId="{7F56B0B9-1B35-4C6C-AEAD-BD000DB03CE8}" dt="2024-02-29T08:07:18.472" v="3322" actId="20577"/>
          <ac:spMkLst>
            <pc:docMk/>
            <pc:sldMk cId="4251546165" sldId="300"/>
            <ac:spMk id="12" creationId="{4E6CB77D-E72B-DD2F-CD29-F6659D0357FD}"/>
          </ac:spMkLst>
        </pc:spChg>
        <pc:spChg chg="add mod">
          <ac:chgData name="Daria Sapunova" userId="5217c4f7-f98a-4573-8c08-262c6e9f6ac4" providerId="ADAL" clId="{7F56B0B9-1B35-4C6C-AEAD-BD000DB03CE8}" dt="2024-02-29T08:08:28.878" v="3379" actId="20577"/>
          <ac:spMkLst>
            <pc:docMk/>
            <pc:sldMk cId="4251546165" sldId="300"/>
            <ac:spMk id="13" creationId="{8DDDB3D5-CF8F-0809-EDAE-30451D806C2A}"/>
          </ac:spMkLst>
        </pc:spChg>
        <pc:picChg chg="add mod">
          <ac:chgData name="Daria Sapunova" userId="5217c4f7-f98a-4573-8c08-262c6e9f6ac4" providerId="ADAL" clId="{7F56B0B9-1B35-4C6C-AEAD-BD000DB03CE8}" dt="2023-12-19T12:34:11.768" v="17" actId="14100"/>
          <ac:picMkLst>
            <pc:docMk/>
            <pc:sldMk cId="4251546165" sldId="300"/>
            <ac:picMk id="4" creationId="{19DEE85B-3CA9-DDA6-1D14-E5DD6FD492EF}"/>
          </ac:picMkLst>
        </pc:picChg>
        <pc:picChg chg="add mod">
          <ac:chgData name="Daria Sapunova" userId="5217c4f7-f98a-4573-8c08-262c6e9f6ac4" providerId="ADAL" clId="{7F56B0B9-1B35-4C6C-AEAD-BD000DB03CE8}" dt="2023-12-19T12:38:58.264" v="34" actId="1076"/>
          <ac:picMkLst>
            <pc:docMk/>
            <pc:sldMk cId="4251546165" sldId="300"/>
            <ac:picMk id="5" creationId="{86C1F68D-5B1E-87C3-882A-EB7286EBD9B6}"/>
          </ac:picMkLst>
        </pc:picChg>
        <pc:picChg chg="add del mod">
          <ac:chgData name="Daria Sapunova" userId="5217c4f7-f98a-4573-8c08-262c6e9f6ac4" providerId="ADAL" clId="{7F56B0B9-1B35-4C6C-AEAD-BD000DB03CE8}" dt="2023-12-19T12:38:30.351" v="25" actId="478"/>
          <ac:picMkLst>
            <pc:docMk/>
            <pc:sldMk cId="4251546165" sldId="300"/>
            <ac:picMk id="7" creationId="{572A1111-51E6-172D-66E5-79B9D32257C9}"/>
          </ac:picMkLst>
        </pc:picChg>
        <pc:picChg chg="add mod">
          <ac:chgData name="Daria Sapunova" userId="5217c4f7-f98a-4573-8c08-262c6e9f6ac4" providerId="ADAL" clId="{7F56B0B9-1B35-4C6C-AEAD-BD000DB03CE8}" dt="2023-12-19T12:38:44.512" v="31" actId="1076"/>
          <ac:picMkLst>
            <pc:docMk/>
            <pc:sldMk cId="4251546165" sldId="300"/>
            <ac:picMk id="9" creationId="{98575B51-03E2-C8EF-E221-8CEA7B58DD1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aria Sapunova" userId="5217c4f7-f98a-4573-8c08-262c6e9f6ac4" providerId="ADAL" clId="{7F56B0B9-1B35-4C6C-AEAD-BD000DB03CE8}" dt="2024-02-27T08:55:01.964" v="3005"/>
              <pc2:cmMkLst xmlns:pc2="http://schemas.microsoft.com/office/powerpoint/2019/9/main/command">
                <pc:docMk/>
                <pc:sldMk cId="4251546165" sldId="300"/>
                <pc2:cmMk id="{EF3FAB7D-7D39-470C-9FC0-81E1FD4CDABE}"/>
              </pc2:cmMkLst>
            </pc226:cmChg>
          </p:ext>
        </pc:extLst>
      </pc:sldChg>
      <pc:sldChg chg="del">
        <pc:chgData name="Daria Sapunova" userId="5217c4f7-f98a-4573-8c08-262c6e9f6ac4" providerId="ADAL" clId="{7F56B0B9-1B35-4C6C-AEAD-BD000DB03CE8}" dt="2023-12-19T12:26:18.806" v="9" actId="47"/>
        <pc:sldMkLst>
          <pc:docMk/>
          <pc:sldMk cId="1546865589" sldId="301"/>
        </pc:sldMkLst>
      </pc:sldChg>
      <pc:sldChg chg="addSp delSp modSp new mod addAnim delAnim modAnim addCm">
        <pc:chgData name="Daria Sapunova" userId="5217c4f7-f98a-4573-8c08-262c6e9f6ac4" providerId="ADAL" clId="{7F56B0B9-1B35-4C6C-AEAD-BD000DB03CE8}" dt="2024-02-27T09:19:06.717" v="3164"/>
        <pc:sldMkLst>
          <pc:docMk/>
          <pc:sldMk cId="2916360474" sldId="301"/>
        </pc:sldMkLst>
        <pc:spChg chg="add del mod">
          <ac:chgData name="Daria Sapunova" userId="5217c4f7-f98a-4573-8c08-262c6e9f6ac4" providerId="ADAL" clId="{7F56B0B9-1B35-4C6C-AEAD-BD000DB03CE8}" dt="2023-12-30T23:05:42.505" v="699"/>
          <ac:spMkLst>
            <pc:docMk/>
            <pc:sldMk cId="2916360474" sldId="301"/>
            <ac:spMk id="2" creationId="{87F40D5E-9597-4DFB-82D0-B0C876A25399}"/>
          </ac:spMkLst>
        </pc:spChg>
        <pc:spChg chg="add mod">
          <ac:chgData name="Daria Sapunova" userId="5217c4f7-f98a-4573-8c08-262c6e9f6ac4" providerId="ADAL" clId="{7F56B0B9-1B35-4C6C-AEAD-BD000DB03CE8}" dt="2024-02-27T09:18:53.645" v="3161" actId="6549"/>
          <ac:spMkLst>
            <pc:docMk/>
            <pc:sldMk cId="2916360474" sldId="301"/>
            <ac:spMk id="2" creationId="{99B9D4E7-12A4-3763-C68F-ACE2F3BB91E0}"/>
          </ac:spMkLst>
        </pc:spChg>
        <pc:spChg chg="del">
          <ac:chgData name="Daria Sapunova" userId="5217c4f7-f98a-4573-8c08-262c6e9f6ac4" providerId="ADAL" clId="{7F56B0B9-1B35-4C6C-AEAD-BD000DB03CE8}" dt="2023-12-19T13:25:26.163" v="88" actId="478"/>
          <ac:spMkLst>
            <pc:docMk/>
            <pc:sldMk cId="2916360474" sldId="301"/>
            <ac:spMk id="2" creationId="{BD709ADC-0970-6858-A630-327DF2080A09}"/>
          </ac:spMkLst>
        </pc:spChg>
        <pc:spChg chg="del">
          <ac:chgData name="Daria Sapunova" userId="5217c4f7-f98a-4573-8c08-262c6e9f6ac4" providerId="ADAL" clId="{7F56B0B9-1B35-4C6C-AEAD-BD000DB03CE8}" dt="2023-12-19T13:25:28.099" v="89" actId="478"/>
          <ac:spMkLst>
            <pc:docMk/>
            <pc:sldMk cId="2916360474" sldId="301"/>
            <ac:spMk id="3" creationId="{BEA7E2A5-A99A-AA69-4416-7A7C2D13CA33}"/>
          </ac:spMkLst>
        </pc:spChg>
        <pc:spChg chg="add mod">
          <ac:chgData name="Daria Sapunova" userId="5217c4f7-f98a-4573-8c08-262c6e9f6ac4" providerId="ADAL" clId="{7F56B0B9-1B35-4C6C-AEAD-BD000DB03CE8}" dt="2023-12-19T13:26:08.786" v="91" actId="1076"/>
          <ac:spMkLst>
            <pc:docMk/>
            <pc:sldMk cId="2916360474" sldId="301"/>
            <ac:spMk id="4" creationId="{A642B0C8-4923-CB55-D2A3-DFAC29CCEE4B}"/>
          </ac:spMkLst>
        </pc:spChg>
        <pc:spChg chg="add mod">
          <ac:chgData name="Daria Sapunova" userId="5217c4f7-f98a-4573-8c08-262c6e9f6ac4" providerId="ADAL" clId="{7F56B0B9-1B35-4C6C-AEAD-BD000DB03CE8}" dt="2023-12-19T13:26:30.842" v="93" actId="1076"/>
          <ac:spMkLst>
            <pc:docMk/>
            <pc:sldMk cId="2916360474" sldId="301"/>
            <ac:spMk id="5" creationId="{2BA946C2-499C-497C-8054-B0B2CD35913A}"/>
          </ac:spMkLst>
        </pc:spChg>
        <pc:spChg chg="add mod">
          <ac:chgData name="Daria Sapunova" userId="5217c4f7-f98a-4573-8c08-262c6e9f6ac4" providerId="ADAL" clId="{7F56B0B9-1B35-4C6C-AEAD-BD000DB03CE8}" dt="2023-12-19T13:27:41.870" v="94"/>
          <ac:spMkLst>
            <pc:docMk/>
            <pc:sldMk cId="2916360474" sldId="301"/>
            <ac:spMk id="6" creationId="{9596588E-16DB-2499-5F30-CBF98BE937C5}"/>
          </ac:spMkLst>
        </pc:spChg>
        <pc:spChg chg="add mod">
          <ac:chgData name="Daria Sapunova" userId="5217c4f7-f98a-4573-8c08-262c6e9f6ac4" providerId="ADAL" clId="{7F56B0B9-1B35-4C6C-AEAD-BD000DB03CE8}" dt="2023-12-19T13:28:16.560" v="96" actId="1076"/>
          <ac:spMkLst>
            <pc:docMk/>
            <pc:sldMk cId="2916360474" sldId="301"/>
            <ac:spMk id="7" creationId="{C13EBF94-641A-9507-6E8A-1C60125AF007}"/>
          </ac:spMkLst>
        </pc:spChg>
        <pc:spChg chg="add mod">
          <ac:chgData name="Daria Sapunova" userId="5217c4f7-f98a-4573-8c08-262c6e9f6ac4" providerId="ADAL" clId="{7F56B0B9-1B35-4C6C-AEAD-BD000DB03CE8}" dt="2023-12-19T13:28:46.096" v="102" actId="1036"/>
          <ac:spMkLst>
            <pc:docMk/>
            <pc:sldMk cId="2916360474" sldId="301"/>
            <ac:spMk id="8" creationId="{7F65DD00-72EA-CA57-12D6-409EBFD4B76B}"/>
          </ac:spMkLst>
        </pc:spChg>
        <pc:spChg chg="add mod">
          <ac:chgData name="Daria Sapunova" userId="5217c4f7-f98a-4573-8c08-262c6e9f6ac4" providerId="ADAL" clId="{7F56B0B9-1B35-4C6C-AEAD-BD000DB03CE8}" dt="2023-12-19T13:28:51.944" v="104" actId="1076"/>
          <ac:spMkLst>
            <pc:docMk/>
            <pc:sldMk cId="2916360474" sldId="301"/>
            <ac:spMk id="9" creationId="{BB50E462-18BA-3B0F-1D4D-8C7712B730DD}"/>
          </ac:spMkLst>
        </pc:spChg>
        <pc:spChg chg="add mod">
          <ac:chgData name="Daria Sapunova" userId="5217c4f7-f98a-4573-8c08-262c6e9f6ac4" providerId="ADAL" clId="{7F56B0B9-1B35-4C6C-AEAD-BD000DB03CE8}" dt="2023-12-19T13:29:57.992" v="144" actId="1076"/>
          <ac:spMkLst>
            <pc:docMk/>
            <pc:sldMk cId="2916360474" sldId="301"/>
            <ac:spMk id="10" creationId="{7DC99A00-833F-47B8-485B-E7139FEB76F8}"/>
          </ac:spMkLst>
        </pc:spChg>
        <pc:spChg chg="add del mod">
          <ac:chgData name="Daria Sapunova" userId="5217c4f7-f98a-4573-8c08-262c6e9f6ac4" providerId="ADAL" clId="{7F56B0B9-1B35-4C6C-AEAD-BD000DB03CE8}" dt="2023-12-30T22:54:59.225" v="495" actId="21"/>
          <ac:spMkLst>
            <pc:docMk/>
            <pc:sldMk cId="2916360474" sldId="301"/>
            <ac:spMk id="15" creationId="{A7A4DD9B-401A-B9E9-529F-6518D97688F0}"/>
          </ac:spMkLst>
        </pc:spChg>
        <pc:spChg chg="add mod">
          <ac:chgData name="Daria Sapunova" userId="5217c4f7-f98a-4573-8c08-262c6e9f6ac4" providerId="ADAL" clId="{7F56B0B9-1B35-4C6C-AEAD-BD000DB03CE8}" dt="2023-12-19T13:37:55.140" v="354" actId="1035"/>
          <ac:spMkLst>
            <pc:docMk/>
            <pc:sldMk cId="2916360474" sldId="301"/>
            <ac:spMk id="18" creationId="{8590E14B-FA7C-1932-C245-EFF3BCE09471}"/>
          </ac:spMkLst>
        </pc:spChg>
        <pc:spChg chg="add mod">
          <ac:chgData name="Daria Sapunova" userId="5217c4f7-f98a-4573-8c08-262c6e9f6ac4" providerId="ADAL" clId="{7F56B0B9-1B35-4C6C-AEAD-BD000DB03CE8}" dt="2023-12-19T13:37:55.140" v="354" actId="1035"/>
          <ac:spMkLst>
            <pc:docMk/>
            <pc:sldMk cId="2916360474" sldId="301"/>
            <ac:spMk id="19" creationId="{15451CAB-C5B7-5979-7A33-003FF7F4509D}"/>
          </ac:spMkLst>
        </pc:spChg>
        <pc:spChg chg="add mod">
          <ac:chgData name="Daria Sapunova" userId="5217c4f7-f98a-4573-8c08-262c6e9f6ac4" providerId="ADAL" clId="{7F56B0B9-1B35-4C6C-AEAD-BD000DB03CE8}" dt="2023-12-19T13:38:47.279" v="404" actId="1076"/>
          <ac:spMkLst>
            <pc:docMk/>
            <pc:sldMk cId="2916360474" sldId="301"/>
            <ac:spMk id="20" creationId="{E68F267E-01F6-F566-3D5C-65D4FA9E9A12}"/>
          </ac:spMkLst>
        </pc:spChg>
        <pc:spChg chg="add mod">
          <ac:chgData name="Daria Sapunova" userId="5217c4f7-f98a-4573-8c08-262c6e9f6ac4" providerId="ADAL" clId="{7F56B0B9-1B35-4C6C-AEAD-BD000DB03CE8}" dt="2023-12-19T13:37:55.140" v="354" actId="1035"/>
          <ac:spMkLst>
            <pc:docMk/>
            <pc:sldMk cId="2916360474" sldId="301"/>
            <ac:spMk id="21" creationId="{D2FFE016-42D2-DD53-B1C4-2575C74F69E3}"/>
          </ac:spMkLst>
        </pc:spChg>
        <pc:spChg chg="add mod">
          <ac:chgData name="Daria Sapunova" userId="5217c4f7-f98a-4573-8c08-262c6e9f6ac4" providerId="ADAL" clId="{7F56B0B9-1B35-4C6C-AEAD-BD000DB03CE8}" dt="2023-12-19T13:37:55.140" v="354" actId="1035"/>
          <ac:spMkLst>
            <pc:docMk/>
            <pc:sldMk cId="2916360474" sldId="301"/>
            <ac:spMk id="22" creationId="{811DC385-8348-B4EE-4AF9-3CBD8DA6DDB8}"/>
          </ac:spMkLst>
        </pc:spChg>
        <pc:spChg chg="add mod">
          <ac:chgData name="Daria Sapunova" userId="5217c4f7-f98a-4573-8c08-262c6e9f6ac4" providerId="ADAL" clId="{7F56B0B9-1B35-4C6C-AEAD-BD000DB03CE8}" dt="2023-12-19T13:37:55.140" v="354" actId="1035"/>
          <ac:spMkLst>
            <pc:docMk/>
            <pc:sldMk cId="2916360474" sldId="301"/>
            <ac:spMk id="23" creationId="{6268AEEA-3B50-D479-541F-B608575FFC13}"/>
          </ac:spMkLst>
        </pc:spChg>
        <pc:spChg chg="add mod">
          <ac:chgData name="Daria Sapunova" userId="5217c4f7-f98a-4573-8c08-262c6e9f6ac4" providerId="ADAL" clId="{7F56B0B9-1B35-4C6C-AEAD-BD000DB03CE8}" dt="2023-12-19T13:37:55.140" v="354" actId="1035"/>
          <ac:spMkLst>
            <pc:docMk/>
            <pc:sldMk cId="2916360474" sldId="301"/>
            <ac:spMk id="24" creationId="{F7DCB1E1-958C-EBE9-0FFB-09766086F87D}"/>
          </ac:spMkLst>
        </pc:spChg>
        <pc:spChg chg="add mod">
          <ac:chgData name="Daria Sapunova" userId="5217c4f7-f98a-4573-8c08-262c6e9f6ac4" providerId="ADAL" clId="{7F56B0B9-1B35-4C6C-AEAD-BD000DB03CE8}" dt="2023-12-19T13:37:55.140" v="354" actId="1035"/>
          <ac:spMkLst>
            <pc:docMk/>
            <pc:sldMk cId="2916360474" sldId="301"/>
            <ac:spMk id="25" creationId="{FEA1C4F4-6F06-1E9A-84FA-BF7299B90148}"/>
          </ac:spMkLst>
        </pc:spChg>
        <pc:spChg chg="add mod">
          <ac:chgData name="Daria Sapunova" userId="5217c4f7-f98a-4573-8c08-262c6e9f6ac4" providerId="ADAL" clId="{7F56B0B9-1B35-4C6C-AEAD-BD000DB03CE8}" dt="2023-12-19T13:37:55.140" v="354" actId="1035"/>
          <ac:spMkLst>
            <pc:docMk/>
            <pc:sldMk cId="2916360474" sldId="301"/>
            <ac:spMk id="26" creationId="{D97EF841-EA99-BA70-43EB-261036167EBC}"/>
          </ac:spMkLst>
        </pc:spChg>
        <pc:spChg chg="add mod">
          <ac:chgData name="Daria Sapunova" userId="5217c4f7-f98a-4573-8c08-262c6e9f6ac4" providerId="ADAL" clId="{7F56B0B9-1B35-4C6C-AEAD-BD000DB03CE8}" dt="2023-12-19T13:37:55.140" v="354" actId="1035"/>
          <ac:spMkLst>
            <pc:docMk/>
            <pc:sldMk cId="2916360474" sldId="301"/>
            <ac:spMk id="27" creationId="{77C363DB-3CF9-F548-9A74-1ABF34310C5A}"/>
          </ac:spMkLst>
        </pc:spChg>
        <pc:spChg chg="add mod">
          <ac:chgData name="Daria Sapunova" userId="5217c4f7-f98a-4573-8c08-262c6e9f6ac4" providerId="ADAL" clId="{7F56B0B9-1B35-4C6C-AEAD-BD000DB03CE8}" dt="2023-12-19T13:37:55.140" v="354" actId="1035"/>
          <ac:spMkLst>
            <pc:docMk/>
            <pc:sldMk cId="2916360474" sldId="301"/>
            <ac:spMk id="28" creationId="{805010BD-99CB-0518-DF7F-E2C4AE981E00}"/>
          </ac:spMkLst>
        </pc:spChg>
        <pc:spChg chg="add del mod">
          <ac:chgData name="Daria Sapunova" userId="5217c4f7-f98a-4573-8c08-262c6e9f6ac4" providerId="ADAL" clId="{7F56B0B9-1B35-4C6C-AEAD-BD000DB03CE8}" dt="2023-12-19T13:37:50.009" v="324"/>
          <ac:spMkLst>
            <pc:docMk/>
            <pc:sldMk cId="2916360474" sldId="301"/>
            <ac:spMk id="29" creationId="{03157EAC-1665-C165-2AC3-179476C7BE48}"/>
          </ac:spMkLst>
        </pc:spChg>
        <pc:spChg chg="add mod">
          <ac:chgData name="Daria Sapunova" userId="5217c4f7-f98a-4573-8c08-262c6e9f6ac4" providerId="ADAL" clId="{7F56B0B9-1B35-4C6C-AEAD-BD000DB03CE8}" dt="2023-12-19T13:38:27.738" v="400" actId="1076"/>
          <ac:spMkLst>
            <pc:docMk/>
            <pc:sldMk cId="2916360474" sldId="301"/>
            <ac:spMk id="30" creationId="{6DE76B63-5064-FEC3-A549-F18EDCC841FF}"/>
          </ac:spMkLst>
        </pc:spChg>
        <pc:spChg chg="add mod">
          <ac:chgData name="Daria Sapunova" userId="5217c4f7-f98a-4573-8c08-262c6e9f6ac4" providerId="ADAL" clId="{7F56B0B9-1B35-4C6C-AEAD-BD000DB03CE8}" dt="2023-12-19T13:38:50.874" v="406" actId="1076"/>
          <ac:spMkLst>
            <pc:docMk/>
            <pc:sldMk cId="2916360474" sldId="301"/>
            <ac:spMk id="32" creationId="{F21E8C57-10E0-A546-537D-EAFABA676F54}"/>
          </ac:spMkLst>
        </pc:spChg>
        <pc:spChg chg="add mod">
          <ac:chgData name="Daria Sapunova" userId="5217c4f7-f98a-4573-8c08-262c6e9f6ac4" providerId="ADAL" clId="{7F56B0B9-1B35-4C6C-AEAD-BD000DB03CE8}" dt="2023-12-19T13:38:53.827" v="408" actId="1076"/>
          <ac:spMkLst>
            <pc:docMk/>
            <pc:sldMk cId="2916360474" sldId="301"/>
            <ac:spMk id="33" creationId="{23868675-9CA6-4FA1-A94E-BDC3CC86EB29}"/>
          </ac:spMkLst>
        </pc:spChg>
        <pc:spChg chg="add mod">
          <ac:chgData name="Daria Sapunova" userId="5217c4f7-f98a-4573-8c08-262c6e9f6ac4" providerId="ADAL" clId="{7F56B0B9-1B35-4C6C-AEAD-BD000DB03CE8}" dt="2023-12-19T13:38:58.946" v="410" actId="1076"/>
          <ac:spMkLst>
            <pc:docMk/>
            <pc:sldMk cId="2916360474" sldId="301"/>
            <ac:spMk id="34" creationId="{2AE758CA-F779-2E9D-B782-29F35352E726}"/>
          </ac:spMkLst>
        </pc:spChg>
        <pc:spChg chg="add mod">
          <ac:chgData name="Daria Sapunova" userId="5217c4f7-f98a-4573-8c08-262c6e9f6ac4" providerId="ADAL" clId="{7F56B0B9-1B35-4C6C-AEAD-BD000DB03CE8}" dt="2023-12-19T13:39:03.748" v="412" actId="1076"/>
          <ac:spMkLst>
            <pc:docMk/>
            <pc:sldMk cId="2916360474" sldId="301"/>
            <ac:spMk id="35" creationId="{79A4DC81-5BD0-F0D4-86A3-C6F9B6FEE568}"/>
          </ac:spMkLst>
        </pc:spChg>
        <pc:spChg chg="add mod">
          <ac:chgData name="Daria Sapunova" userId="5217c4f7-f98a-4573-8c08-262c6e9f6ac4" providerId="ADAL" clId="{7F56B0B9-1B35-4C6C-AEAD-BD000DB03CE8}" dt="2023-12-19T13:39:06.259" v="414" actId="1076"/>
          <ac:spMkLst>
            <pc:docMk/>
            <pc:sldMk cId="2916360474" sldId="301"/>
            <ac:spMk id="36" creationId="{F445EA71-1B2F-9A4A-F72E-524248890DA9}"/>
          </ac:spMkLst>
        </pc:spChg>
        <pc:spChg chg="add mod">
          <ac:chgData name="Daria Sapunova" userId="5217c4f7-f98a-4573-8c08-262c6e9f6ac4" providerId="ADAL" clId="{7F56B0B9-1B35-4C6C-AEAD-BD000DB03CE8}" dt="2023-12-19T13:39:09.139" v="416" actId="1076"/>
          <ac:spMkLst>
            <pc:docMk/>
            <pc:sldMk cId="2916360474" sldId="301"/>
            <ac:spMk id="37" creationId="{7B816135-5E50-DD3B-A15A-FCB6D71728FC}"/>
          </ac:spMkLst>
        </pc:spChg>
        <pc:spChg chg="add mod">
          <ac:chgData name="Daria Sapunova" userId="5217c4f7-f98a-4573-8c08-262c6e9f6ac4" providerId="ADAL" clId="{7F56B0B9-1B35-4C6C-AEAD-BD000DB03CE8}" dt="2023-12-19T13:39:12.492" v="418" actId="1076"/>
          <ac:spMkLst>
            <pc:docMk/>
            <pc:sldMk cId="2916360474" sldId="301"/>
            <ac:spMk id="38" creationId="{3B1F428E-0C22-356E-AA06-45526D981E04}"/>
          </ac:spMkLst>
        </pc:spChg>
        <pc:spChg chg="add mod">
          <ac:chgData name="Daria Sapunova" userId="5217c4f7-f98a-4573-8c08-262c6e9f6ac4" providerId="ADAL" clId="{7F56B0B9-1B35-4C6C-AEAD-BD000DB03CE8}" dt="2023-12-19T13:39:23.324" v="420" actId="1076"/>
          <ac:spMkLst>
            <pc:docMk/>
            <pc:sldMk cId="2916360474" sldId="301"/>
            <ac:spMk id="39" creationId="{E15CACF0-5348-3BC9-FF5F-372A8E285B5A}"/>
          </ac:spMkLst>
        </pc:spChg>
        <pc:spChg chg="add mod">
          <ac:chgData name="Daria Sapunova" userId="5217c4f7-f98a-4573-8c08-262c6e9f6ac4" providerId="ADAL" clId="{7F56B0B9-1B35-4C6C-AEAD-BD000DB03CE8}" dt="2023-12-19T13:39:26.299" v="422" actId="1076"/>
          <ac:spMkLst>
            <pc:docMk/>
            <pc:sldMk cId="2916360474" sldId="301"/>
            <ac:spMk id="40" creationId="{BC3BEEF0-8862-E204-9CE5-DBDB22F1DD2A}"/>
          </ac:spMkLst>
        </pc:spChg>
        <pc:spChg chg="add mod">
          <ac:chgData name="Daria Sapunova" userId="5217c4f7-f98a-4573-8c08-262c6e9f6ac4" providerId="ADAL" clId="{7F56B0B9-1B35-4C6C-AEAD-BD000DB03CE8}" dt="2023-12-19T13:39:35.812" v="424" actId="1076"/>
          <ac:spMkLst>
            <pc:docMk/>
            <pc:sldMk cId="2916360474" sldId="301"/>
            <ac:spMk id="41" creationId="{EDB474C7-6B73-5E26-998D-2DCAD6AA0F77}"/>
          </ac:spMkLst>
        </pc:spChg>
        <pc:spChg chg="add mod">
          <ac:chgData name="Daria Sapunova" userId="5217c4f7-f98a-4573-8c08-262c6e9f6ac4" providerId="ADAL" clId="{7F56B0B9-1B35-4C6C-AEAD-BD000DB03CE8}" dt="2023-12-19T13:39:38.779" v="426" actId="1076"/>
          <ac:spMkLst>
            <pc:docMk/>
            <pc:sldMk cId="2916360474" sldId="301"/>
            <ac:spMk id="42" creationId="{215E756A-DF11-B0B7-7748-8E6D2DE22ACB}"/>
          </ac:spMkLst>
        </pc:spChg>
        <pc:cxnChg chg="add del">
          <ac:chgData name="Daria Sapunova" userId="5217c4f7-f98a-4573-8c08-262c6e9f6ac4" providerId="ADAL" clId="{7F56B0B9-1B35-4C6C-AEAD-BD000DB03CE8}" dt="2023-12-19T13:32:01.933" v="146" actId="11529"/>
          <ac:cxnSpMkLst>
            <pc:docMk/>
            <pc:sldMk cId="2916360474" sldId="301"/>
            <ac:cxnSpMk id="12" creationId="{E6620BC0-5F4B-7D47-6847-5F2F0478AAA1}"/>
          </ac:cxnSpMkLst>
        </pc:cxnChg>
        <pc:cxnChg chg="add del mod">
          <ac:chgData name="Daria Sapunova" userId="5217c4f7-f98a-4573-8c08-262c6e9f6ac4" providerId="ADAL" clId="{7F56B0B9-1B35-4C6C-AEAD-BD000DB03CE8}" dt="2023-12-30T22:54:59.225" v="495" actId="21"/>
          <ac:cxnSpMkLst>
            <pc:docMk/>
            <pc:sldMk cId="2916360474" sldId="301"/>
            <ac:cxnSpMk id="14" creationId="{6F89EC79-031A-A777-7D17-6B04B4139009}"/>
          </ac:cxnSpMkLst>
        </pc:cxnChg>
        <pc:cxnChg chg="add mod">
          <ac:chgData name="Daria Sapunova" userId="5217c4f7-f98a-4573-8c08-262c6e9f6ac4" providerId="ADAL" clId="{7F56B0B9-1B35-4C6C-AEAD-BD000DB03CE8}" dt="2023-12-19T13:38:41.426" v="402" actId="1076"/>
          <ac:cxnSpMkLst>
            <pc:docMk/>
            <pc:sldMk cId="2916360474" sldId="301"/>
            <ac:cxnSpMk id="31" creationId="{5EA1F757-33B6-E409-1D43-A7C027368991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3-12-30T23:05:59.779" v="700"/>
              <pc2:cmMkLst xmlns:pc2="http://schemas.microsoft.com/office/powerpoint/2019/9/main/command">
                <pc:docMk/>
                <pc:sldMk cId="2916360474" sldId="301"/>
                <pc2:cmMk id="{4AFF7FD0-5191-47DD-B579-F1A2A83F758D}"/>
              </pc2:cmMkLst>
            </pc226:cmChg>
          </p:ext>
        </pc:extLst>
      </pc:sldChg>
      <pc:sldChg chg="addSp delSp modSp new mod ord modAnim">
        <pc:chgData name="Daria Sapunova" userId="5217c4f7-f98a-4573-8c08-262c6e9f6ac4" providerId="ADAL" clId="{7F56B0B9-1B35-4C6C-AEAD-BD000DB03CE8}" dt="2024-02-27T09:22:52.821" v="3169"/>
        <pc:sldMkLst>
          <pc:docMk/>
          <pc:sldMk cId="1474326992" sldId="302"/>
        </pc:sldMkLst>
        <pc:spChg chg="del">
          <ac:chgData name="Daria Sapunova" userId="5217c4f7-f98a-4573-8c08-262c6e9f6ac4" providerId="ADAL" clId="{7F56B0B9-1B35-4C6C-AEAD-BD000DB03CE8}" dt="2023-12-19T13:39:59.214" v="429" actId="478"/>
          <ac:spMkLst>
            <pc:docMk/>
            <pc:sldMk cId="1474326992" sldId="302"/>
            <ac:spMk id="2" creationId="{4FB025A5-24BE-4A52-69ED-B79974AE4891}"/>
          </ac:spMkLst>
        </pc:spChg>
        <pc:spChg chg="add mod">
          <ac:chgData name="Daria Sapunova" userId="5217c4f7-f98a-4573-8c08-262c6e9f6ac4" providerId="ADAL" clId="{7F56B0B9-1B35-4C6C-AEAD-BD000DB03CE8}" dt="2023-12-30T22:52:40.185" v="480" actId="20577"/>
          <ac:spMkLst>
            <pc:docMk/>
            <pc:sldMk cId="1474326992" sldId="302"/>
            <ac:spMk id="2" creationId="{7D2C1AF9-0B3C-CD63-AC4D-2A69D3900E4E}"/>
          </ac:spMkLst>
        </pc:spChg>
        <pc:spChg chg="add mod">
          <ac:chgData name="Daria Sapunova" userId="5217c4f7-f98a-4573-8c08-262c6e9f6ac4" providerId="ADAL" clId="{7F56B0B9-1B35-4C6C-AEAD-BD000DB03CE8}" dt="2023-12-30T22:54:42.312" v="493" actId="20577"/>
          <ac:spMkLst>
            <pc:docMk/>
            <pc:sldMk cId="1474326992" sldId="302"/>
            <ac:spMk id="3" creationId="{72E161E3-E023-44C7-CC09-6E71710F9BFB}"/>
          </ac:spMkLst>
        </pc:spChg>
        <pc:spChg chg="del">
          <ac:chgData name="Daria Sapunova" userId="5217c4f7-f98a-4573-8c08-262c6e9f6ac4" providerId="ADAL" clId="{7F56B0B9-1B35-4C6C-AEAD-BD000DB03CE8}" dt="2023-12-19T13:40:00.565" v="430" actId="478"/>
          <ac:spMkLst>
            <pc:docMk/>
            <pc:sldMk cId="1474326992" sldId="302"/>
            <ac:spMk id="3" creationId="{A187C553-91CF-B8B0-F5C2-A00313FCF1DC}"/>
          </ac:spMkLst>
        </pc:spChg>
        <pc:spChg chg="add mod">
          <ac:chgData name="Daria Sapunova" userId="5217c4f7-f98a-4573-8c08-262c6e9f6ac4" providerId="ADAL" clId="{7F56B0B9-1B35-4C6C-AEAD-BD000DB03CE8}" dt="2023-12-19T13:40:05.014" v="431" actId="1076"/>
          <ac:spMkLst>
            <pc:docMk/>
            <pc:sldMk cId="1474326992" sldId="302"/>
            <ac:spMk id="4" creationId="{C249303F-82A5-ADFD-0CF7-9245A4E030D0}"/>
          </ac:spMkLst>
        </pc:spChg>
        <pc:spChg chg="add mod">
          <ac:chgData name="Daria Sapunova" userId="5217c4f7-f98a-4573-8c08-262c6e9f6ac4" providerId="ADAL" clId="{7F56B0B9-1B35-4C6C-AEAD-BD000DB03CE8}" dt="2023-12-19T13:40:30.198" v="439" actId="1076"/>
          <ac:spMkLst>
            <pc:docMk/>
            <pc:sldMk cId="1474326992" sldId="302"/>
            <ac:spMk id="5" creationId="{AE232254-A902-69E4-D0E9-363F186CFEC1}"/>
          </ac:spMkLst>
        </pc:spChg>
        <pc:spChg chg="add mod">
          <ac:chgData name="Daria Sapunova" userId="5217c4f7-f98a-4573-8c08-262c6e9f6ac4" providerId="ADAL" clId="{7F56B0B9-1B35-4C6C-AEAD-BD000DB03CE8}" dt="2024-02-27T09:22:13.404" v="3168" actId="1076"/>
          <ac:spMkLst>
            <pc:docMk/>
            <pc:sldMk cId="1474326992" sldId="302"/>
            <ac:spMk id="7" creationId="{6D5A26A5-944D-E305-867D-E8D80A732634}"/>
          </ac:spMkLst>
        </pc:spChg>
        <pc:spChg chg="add mod">
          <ac:chgData name="Daria Sapunova" userId="5217c4f7-f98a-4573-8c08-262c6e9f6ac4" providerId="ADAL" clId="{7F56B0B9-1B35-4C6C-AEAD-BD000DB03CE8}" dt="2023-12-30T22:56:01.869" v="553" actId="1076"/>
          <ac:spMkLst>
            <pc:docMk/>
            <pc:sldMk cId="1474326992" sldId="302"/>
            <ac:spMk id="8" creationId="{A4DBE5EA-7AC0-9B89-4373-A0C9FA25DE1B}"/>
          </ac:spMkLst>
        </pc:spChg>
        <pc:spChg chg="add mod">
          <ac:chgData name="Daria Sapunova" userId="5217c4f7-f98a-4573-8c08-262c6e9f6ac4" providerId="ADAL" clId="{7F56B0B9-1B35-4C6C-AEAD-BD000DB03CE8}" dt="2023-12-30T22:56:32.930" v="555" actId="1076"/>
          <ac:spMkLst>
            <pc:docMk/>
            <pc:sldMk cId="1474326992" sldId="302"/>
            <ac:spMk id="9" creationId="{E25E057E-E207-673F-D182-5C4768435DFE}"/>
          </ac:spMkLst>
        </pc:spChg>
        <pc:spChg chg="add mod">
          <ac:chgData name="Daria Sapunova" userId="5217c4f7-f98a-4573-8c08-262c6e9f6ac4" providerId="ADAL" clId="{7F56B0B9-1B35-4C6C-AEAD-BD000DB03CE8}" dt="2023-12-30T22:56:41.841" v="559" actId="1076"/>
          <ac:spMkLst>
            <pc:docMk/>
            <pc:sldMk cId="1474326992" sldId="302"/>
            <ac:spMk id="10" creationId="{D553E35E-FCCA-2B26-8857-85D392ACB909}"/>
          </ac:spMkLst>
        </pc:spChg>
        <pc:spChg chg="add mod">
          <ac:chgData name="Daria Sapunova" userId="5217c4f7-f98a-4573-8c08-262c6e9f6ac4" providerId="ADAL" clId="{7F56B0B9-1B35-4C6C-AEAD-BD000DB03CE8}" dt="2023-12-30T22:57:01.768" v="598" actId="1076"/>
          <ac:spMkLst>
            <pc:docMk/>
            <pc:sldMk cId="1474326992" sldId="302"/>
            <ac:spMk id="11" creationId="{67A949BC-459E-91EF-0849-8930612B88C5}"/>
          </ac:spMkLst>
        </pc:spChg>
        <pc:spChg chg="add mod">
          <ac:chgData name="Daria Sapunova" userId="5217c4f7-f98a-4573-8c08-262c6e9f6ac4" providerId="ADAL" clId="{7F56B0B9-1B35-4C6C-AEAD-BD000DB03CE8}" dt="2023-12-30T22:57:15.653" v="601" actId="1076"/>
          <ac:spMkLst>
            <pc:docMk/>
            <pc:sldMk cId="1474326992" sldId="302"/>
            <ac:spMk id="12" creationId="{1B98EB3A-65F5-EC8F-1537-2CF25E36DA63}"/>
          </ac:spMkLst>
        </pc:spChg>
        <pc:spChg chg="add mod">
          <ac:chgData name="Daria Sapunova" userId="5217c4f7-f98a-4573-8c08-262c6e9f6ac4" providerId="ADAL" clId="{7F56B0B9-1B35-4C6C-AEAD-BD000DB03CE8}" dt="2023-12-30T22:57:11.148" v="600" actId="1076"/>
          <ac:spMkLst>
            <pc:docMk/>
            <pc:sldMk cId="1474326992" sldId="302"/>
            <ac:spMk id="13" creationId="{58FEBA22-F19E-7B53-4E70-34DC7283A712}"/>
          </ac:spMkLst>
        </pc:spChg>
        <pc:spChg chg="add mod">
          <ac:chgData name="Daria Sapunova" userId="5217c4f7-f98a-4573-8c08-262c6e9f6ac4" providerId="ADAL" clId="{7F56B0B9-1B35-4C6C-AEAD-BD000DB03CE8}" dt="2023-12-30T22:57:30.030" v="603" actId="1076"/>
          <ac:spMkLst>
            <pc:docMk/>
            <pc:sldMk cId="1474326992" sldId="302"/>
            <ac:spMk id="14" creationId="{5E2A18FD-26A4-83C6-7143-2EF66A73DC06}"/>
          </ac:spMkLst>
        </pc:spChg>
        <pc:spChg chg="add mod">
          <ac:chgData name="Daria Sapunova" userId="5217c4f7-f98a-4573-8c08-262c6e9f6ac4" providerId="ADAL" clId="{7F56B0B9-1B35-4C6C-AEAD-BD000DB03CE8}" dt="2023-12-30T22:57:34.903" v="605" actId="1076"/>
          <ac:spMkLst>
            <pc:docMk/>
            <pc:sldMk cId="1474326992" sldId="302"/>
            <ac:spMk id="15" creationId="{0F25645D-EB2C-10AF-8D76-9B4BAFA7ADD0}"/>
          </ac:spMkLst>
        </pc:spChg>
        <pc:spChg chg="add mod">
          <ac:chgData name="Daria Sapunova" userId="5217c4f7-f98a-4573-8c08-262c6e9f6ac4" providerId="ADAL" clId="{7F56B0B9-1B35-4C6C-AEAD-BD000DB03CE8}" dt="2023-12-30T22:57:40.511" v="607" actId="1076"/>
          <ac:spMkLst>
            <pc:docMk/>
            <pc:sldMk cId="1474326992" sldId="302"/>
            <ac:spMk id="16" creationId="{40BCF8E3-BE08-7B3C-C43D-E71884783EEE}"/>
          </ac:spMkLst>
        </pc:spChg>
        <pc:spChg chg="add mod">
          <ac:chgData name="Daria Sapunova" userId="5217c4f7-f98a-4573-8c08-262c6e9f6ac4" providerId="ADAL" clId="{7F56B0B9-1B35-4C6C-AEAD-BD000DB03CE8}" dt="2023-12-30T22:58:34.228" v="624" actId="14100"/>
          <ac:spMkLst>
            <pc:docMk/>
            <pc:sldMk cId="1474326992" sldId="302"/>
            <ac:spMk id="20" creationId="{84F8D094-3B35-1FD1-C782-42BA6AC81B08}"/>
          </ac:spMkLst>
        </pc:spChg>
        <pc:spChg chg="add mod">
          <ac:chgData name="Daria Sapunova" userId="5217c4f7-f98a-4573-8c08-262c6e9f6ac4" providerId="ADAL" clId="{7F56B0B9-1B35-4C6C-AEAD-BD000DB03CE8}" dt="2023-12-30T22:58:49.157" v="626" actId="1076"/>
          <ac:spMkLst>
            <pc:docMk/>
            <pc:sldMk cId="1474326992" sldId="302"/>
            <ac:spMk id="21" creationId="{AFBBD3AD-84B9-3817-B1F9-344BACC6096E}"/>
          </ac:spMkLst>
        </pc:spChg>
        <pc:spChg chg="add mod">
          <ac:chgData name="Daria Sapunova" userId="5217c4f7-f98a-4573-8c08-262c6e9f6ac4" providerId="ADAL" clId="{7F56B0B9-1B35-4C6C-AEAD-BD000DB03CE8}" dt="2023-12-30T22:58:54.357" v="628" actId="1076"/>
          <ac:spMkLst>
            <pc:docMk/>
            <pc:sldMk cId="1474326992" sldId="302"/>
            <ac:spMk id="22" creationId="{91E71232-8914-7A79-B8B0-BF326595D653}"/>
          </ac:spMkLst>
        </pc:spChg>
        <pc:spChg chg="add mod">
          <ac:chgData name="Daria Sapunova" userId="5217c4f7-f98a-4573-8c08-262c6e9f6ac4" providerId="ADAL" clId="{7F56B0B9-1B35-4C6C-AEAD-BD000DB03CE8}" dt="2023-12-30T22:59:00.854" v="630" actId="1076"/>
          <ac:spMkLst>
            <pc:docMk/>
            <pc:sldMk cId="1474326992" sldId="302"/>
            <ac:spMk id="23" creationId="{CB7864BB-F9A6-01E5-9B0D-89694C16E4E1}"/>
          </ac:spMkLst>
        </pc:spChg>
        <pc:spChg chg="add mod">
          <ac:chgData name="Daria Sapunova" userId="5217c4f7-f98a-4573-8c08-262c6e9f6ac4" providerId="ADAL" clId="{7F56B0B9-1B35-4C6C-AEAD-BD000DB03CE8}" dt="2023-12-30T22:59:03.796" v="632" actId="1076"/>
          <ac:spMkLst>
            <pc:docMk/>
            <pc:sldMk cId="1474326992" sldId="302"/>
            <ac:spMk id="24" creationId="{7E5ACA0B-8596-0906-03E1-9F680EC55CF0}"/>
          </ac:spMkLst>
        </pc:spChg>
        <pc:spChg chg="add mod">
          <ac:chgData name="Daria Sapunova" userId="5217c4f7-f98a-4573-8c08-262c6e9f6ac4" providerId="ADAL" clId="{7F56B0B9-1B35-4C6C-AEAD-BD000DB03CE8}" dt="2023-12-30T22:59:14.769" v="634" actId="1076"/>
          <ac:spMkLst>
            <pc:docMk/>
            <pc:sldMk cId="1474326992" sldId="302"/>
            <ac:spMk id="25" creationId="{CBA7AAA7-C122-ABFE-1832-78904CBF33F4}"/>
          </ac:spMkLst>
        </pc:spChg>
        <pc:spChg chg="add mod">
          <ac:chgData name="Daria Sapunova" userId="5217c4f7-f98a-4573-8c08-262c6e9f6ac4" providerId="ADAL" clId="{7F56B0B9-1B35-4C6C-AEAD-BD000DB03CE8}" dt="2023-12-30T22:59:18.764" v="636" actId="1076"/>
          <ac:spMkLst>
            <pc:docMk/>
            <pc:sldMk cId="1474326992" sldId="302"/>
            <ac:spMk id="26" creationId="{892A7388-A71F-9674-7531-5FCB2D8D31C5}"/>
          </ac:spMkLst>
        </pc:spChg>
        <pc:spChg chg="add mod">
          <ac:chgData name="Daria Sapunova" userId="5217c4f7-f98a-4573-8c08-262c6e9f6ac4" providerId="ADAL" clId="{7F56B0B9-1B35-4C6C-AEAD-BD000DB03CE8}" dt="2023-12-30T22:59:21.935" v="638" actId="1076"/>
          <ac:spMkLst>
            <pc:docMk/>
            <pc:sldMk cId="1474326992" sldId="302"/>
            <ac:spMk id="27" creationId="{F7945332-F02E-42A4-EE5E-87AA13FB5C66}"/>
          </ac:spMkLst>
        </pc:spChg>
        <pc:spChg chg="add mod">
          <ac:chgData name="Daria Sapunova" userId="5217c4f7-f98a-4573-8c08-262c6e9f6ac4" providerId="ADAL" clId="{7F56B0B9-1B35-4C6C-AEAD-BD000DB03CE8}" dt="2023-12-30T22:59:31.925" v="640" actId="1076"/>
          <ac:spMkLst>
            <pc:docMk/>
            <pc:sldMk cId="1474326992" sldId="302"/>
            <ac:spMk id="28" creationId="{0E850E6D-0587-52F2-EDD7-ABF71513A392}"/>
          </ac:spMkLst>
        </pc:spChg>
        <pc:spChg chg="add mod">
          <ac:chgData name="Daria Sapunova" userId="5217c4f7-f98a-4573-8c08-262c6e9f6ac4" providerId="ADAL" clId="{7F56B0B9-1B35-4C6C-AEAD-BD000DB03CE8}" dt="2023-12-30T22:59:36.077" v="642" actId="1076"/>
          <ac:spMkLst>
            <pc:docMk/>
            <pc:sldMk cId="1474326992" sldId="302"/>
            <ac:spMk id="29" creationId="{0A10551E-8B90-3F27-85C9-A9BD4C4C0813}"/>
          </ac:spMkLst>
        </pc:spChg>
        <pc:spChg chg="add mod">
          <ac:chgData name="Daria Sapunova" userId="5217c4f7-f98a-4573-8c08-262c6e9f6ac4" providerId="ADAL" clId="{7F56B0B9-1B35-4C6C-AEAD-BD000DB03CE8}" dt="2023-12-30T22:59:41.588" v="644" actId="1076"/>
          <ac:spMkLst>
            <pc:docMk/>
            <pc:sldMk cId="1474326992" sldId="302"/>
            <ac:spMk id="30" creationId="{4255B65B-5C84-9FA6-CF92-ECEE3444E54A}"/>
          </ac:spMkLst>
        </pc:spChg>
        <pc:spChg chg="add mod">
          <ac:chgData name="Daria Sapunova" userId="5217c4f7-f98a-4573-8c08-262c6e9f6ac4" providerId="ADAL" clId="{7F56B0B9-1B35-4C6C-AEAD-BD000DB03CE8}" dt="2023-12-30T22:59:53.821" v="646" actId="1076"/>
          <ac:spMkLst>
            <pc:docMk/>
            <pc:sldMk cId="1474326992" sldId="302"/>
            <ac:spMk id="31" creationId="{126689DD-8137-640D-A37C-D8A7E2906239}"/>
          </ac:spMkLst>
        </pc:spChg>
        <pc:spChg chg="add mod">
          <ac:chgData name="Daria Sapunova" userId="5217c4f7-f98a-4573-8c08-262c6e9f6ac4" providerId="ADAL" clId="{7F56B0B9-1B35-4C6C-AEAD-BD000DB03CE8}" dt="2023-12-30T22:59:58.867" v="648" actId="1076"/>
          <ac:spMkLst>
            <pc:docMk/>
            <pc:sldMk cId="1474326992" sldId="302"/>
            <ac:spMk id="32" creationId="{344B12BF-2456-F836-CF69-E6FDC5613F60}"/>
          </ac:spMkLst>
        </pc:spChg>
        <pc:spChg chg="add mod">
          <ac:chgData name="Daria Sapunova" userId="5217c4f7-f98a-4573-8c08-262c6e9f6ac4" providerId="ADAL" clId="{7F56B0B9-1B35-4C6C-AEAD-BD000DB03CE8}" dt="2023-12-30T23:00:02.229" v="650" actId="1076"/>
          <ac:spMkLst>
            <pc:docMk/>
            <pc:sldMk cId="1474326992" sldId="302"/>
            <ac:spMk id="33" creationId="{673F083C-17BE-D0DC-B695-E0199882CFC3}"/>
          </ac:spMkLst>
        </pc:spChg>
        <pc:cxnChg chg="add mod">
          <ac:chgData name="Daria Sapunova" userId="5217c4f7-f98a-4573-8c08-262c6e9f6ac4" providerId="ADAL" clId="{7F56B0B9-1B35-4C6C-AEAD-BD000DB03CE8}" dt="2023-12-30T22:55:05.408" v="535" actId="1036"/>
          <ac:cxnSpMkLst>
            <pc:docMk/>
            <pc:sldMk cId="1474326992" sldId="302"/>
            <ac:cxnSpMk id="6" creationId="{253DE16C-5C9C-3681-7D7B-096159549E50}"/>
          </ac:cxnSpMkLst>
        </pc:cxnChg>
        <pc:cxnChg chg="add mod">
          <ac:chgData name="Daria Sapunova" userId="5217c4f7-f98a-4573-8c08-262c6e9f6ac4" providerId="ADAL" clId="{7F56B0B9-1B35-4C6C-AEAD-BD000DB03CE8}" dt="2023-12-30T22:58:16.112" v="620" actId="1038"/>
          <ac:cxnSpMkLst>
            <pc:docMk/>
            <pc:sldMk cId="1474326992" sldId="302"/>
            <ac:cxnSpMk id="18" creationId="{D83EBB20-21D7-3718-F7AA-DFDDFBEA6CEC}"/>
          </ac:cxnSpMkLst>
        </pc:cxnChg>
      </pc:sldChg>
      <pc:sldChg chg="addSp delSp modSp add mod ord delAnim">
        <pc:chgData name="Daria Sapunova" userId="5217c4f7-f98a-4573-8c08-262c6e9f6ac4" providerId="ADAL" clId="{7F56B0B9-1B35-4C6C-AEAD-BD000DB03CE8}" dt="2024-01-03T11:00:09.899" v="1137"/>
        <pc:sldMkLst>
          <pc:docMk/>
          <pc:sldMk cId="2714307483" sldId="303"/>
        </pc:sldMkLst>
        <pc:spChg chg="del">
          <ac:chgData name="Daria Sapunova" userId="5217c4f7-f98a-4573-8c08-262c6e9f6ac4" providerId="ADAL" clId="{7F56B0B9-1B35-4C6C-AEAD-BD000DB03CE8}" dt="2023-12-30T23:01:40.839" v="652" actId="478"/>
          <ac:spMkLst>
            <pc:docMk/>
            <pc:sldMk cId="2714307483" sldId="303"/>
            <ac:spMk id="2" creationId="{7D2C1AF9-0B3C-CD63-AC4D-2A69D3900E4E}"/>
          </ac:spMkLst>
        </pc:spChg>
        <pc:spChg chg="del">
          <ac:chgData name="Daria Sapunova" userId="5217c4f7-f98a-4573-8c08-262c6e9f6ac4" providerId="ADAL" clId="{7F56B0B9-1B35-4C6C-AEAD-BD000DB03CE8}" dt="2023-12-30T23:01:42.784" v="653" actId="478"/>
          <ac:spMkLst>
            <pc:docMk/>
            <pc:sldMk cId="2714307483" sldId="303"/>
            <ac:spMk id="3" creationId="{72E161E3-E023-44C7-CC09-6E71710F9BFB}"/>
          </ac:spMkLst>
        </pc:spChg>
        <pc:spChg chg="del">
          <ac:chgData name="Daria Sapunova" userId="5217c4f7-f98a-4573-8c08-262c6e9f6ac4" providerId="ADAL" clId="{7F56B0B9-1B35-4C6C-AEAD-BD000DB03CE8}" dt="2023-12-30T23:01:55.995" v="656" actId="478"/>
          <ac:spMkLst>
            <pc:docMk/>
            <pc:sldMk cId="2714307483" sldId="303"/>
            <ac:spMk id="7" creationId="{6D5A26A5-944D-E305-867D-E8D80A732634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8" creationId="{A4DBE5EA-7AC0-9B89-4373-A0C9FA25DE1B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9" creationId="{E25E057E-E207-673F-D182-5C4768435DFE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10" creationId="{D553E35E-FCCA-2B26-8857-85D392ACB909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11" creationId="{67A949BC-459E-91EF-0849-8930612B88C5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12" creationId="{1B98EB3A-65F5-EC8F-1537-2CF25E36DA63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13" creationId="{58FEBA22-F19E-7B53-4E70-34DC7283A712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14" creationId="{5E2A18FD-26A4-83C6-7143-2EF66A73DC06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15" creationId="{0F25645D-EB2C-10AF-8D76-9B4BAFA7ADD0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16" creationId="{40BCF8E3-BE08-7B3C-C43D-E71884783EEE}"/>
          </ac:spMkLst>
        </pc:spChg>
        <pc:spChg chg="add mod">
          <ac:chgData name="Daria Sapunova" userId="5217c4f7-f98a-4573-8c08-262c6e9f6ac4" providerId="ADAL" clId="{7F56B0B9-1B35-4C6C-AEAD-BD000DB03CE8}" dt="2023-12-30T23:03:39.639" v="690" actId="20577"/>
          <ac:spMkLst>
            <pc:docMk/>
            <pc:sldMk cId="2714307483" sldId="303"/>
            <ac:spMk id="19" creationId="{D59BDAE8-C3BB-7DA4-9904-A5A3FB37F424}"/>
          </ac:spMkLst>
        </pc:spChg>
        <pc:spChg chg="del">
          <ac:chgData name="Daria Sapunova" userId="5217c4f7-f98a-4573-8c08-262c6e9f6ac4" providerId="ADAL" clId="{7F56B0B9-1B35-4C6C-AEAD-BD000DB03CE8}" dt="2023-12-30T23:01:46.040" v="654" actId="478"/>
          <ac:spMkLst>
            <pc:docMk/>
            <pc:sldMk cId="2714307483" sldId="303"/>
            <ac:spMk id="20" creationId="{84F8D094-3B35-1FD1-C782-42BA6AC81B08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21" creationId="{AFBBD3AD-84B9-3817-B1F9-344BACC6096E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22" creationId="{91E71232-8914-7A79-B8B0-BF326595D653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23" creationId="{CB7864BB-F9A6-01E5-9B0D-89694C16E4E1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24" creationId="{7E5ACA0B-8596-0906-03E1-9F680EC55CF0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25" creationId="{CBA7AAA7-C122-ABFE-1832-78904CBF33F4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26" creationId="{892A7388-A71F-9674-7531-5FCB2D8D31C5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27" creationId="{F7945332-F02E-42A4-EE5E-87AA13FB5C66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28" creationId="{0E850E6D-0587-52F2-EDD7-ABF71513A392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29" creationId="{0A10551E-8B90-3F27-85C9-A9BD4C4C0813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30" creationId="{4255B65B-5C84-9FA6-CF92-ECEE3444E54A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31" creationId="{126689DD-8137-640D-A37C-D8A7E2906239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32" creationId="{344B12BF-2456-F836-CF69-E6FDC5613F60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33" creationId="{673F083C-17BE-D0DC-B695-E0199882CFC3}"/>
          </ac:spMkLst>
        </pc:spChg>
        <pc:picChg chg="add mod">
          <ac:chgData name="Daria Sapunova" userId="5217c4f7-f98a-4573-8c08-262c6e9f6ac4" providerId="ADAL" clId="{7F56B0B9-1B35-4C6C-AEAD-BD000DB03CE8}" dt="2023-12-30T23:03:30.642" v="665" actId="1076"/>
          <ac:picMkLst>
            <pc:docMk/>
            <pc:sldMk cId="2714307483" sldId="303"/>
            <ac:picMk id="1026" creationId="{F4713BBE-6253-7B5F-A949-30BA774893E1}"/>
          </ac:picMkLst>
        </pc:picChg>
        <pc:cxnChg chg="del">
          <ac:chgData name="Daria Sapunova" userId="5217c4f7-f98a-4573-8c08-262c6e9f6ac4" providerId="ADAL" clId="{7F56B0B9-1B35-4C6C-AEAD-BD000DB03CE8}" dt="2023-12-30T23:01:56.991" v="657" actId="478"/>
          <ac:cxnSpMkLst>
            <pc:docMk/>
            <pc:sldMk cId="2714307483" sldId="303"/>
            <ac:cxnSpMk id="6" creationId="{253DE16C-5C9C-3681-7D7B-096159549E50}"/>
          </ac:cxnSpMkLst>
        </pc:cxnChg>
        <pc:cxnChg chg="del">
          <ac:chgData name="Daria Sapunova" userId="5217c4f7-f98a-4573-8c08-262c6e9f6ac4" providerId="ADAL" clId="{7F56B0B9-1B35-4C6C-AEAD-BD000DB03CE8}" dt="2023-12-30T23:01:53.184" v="655" actId="478"/>
          <ac:cxnSpMkLst>
            <pc:docMk/>
            <pc:sldMk cId="2714307483" sldId="303"/>
            <ac:cxnSpMk id="18" creationId="{D83EBB20-21D7-3718-F7AA-DFDDFBEA6CEC}"/>
          </ac:cxnSpMkLst>
        </pc:cxnChg>
      </pc:sldChg>
      <pc:sldChg chg="addSp delSp modSp add mod ord modAnim addCm">
        <pc:chgData name="Daria Sapunova" userId="5217c4f7-f98a-4573-8c08-262c6e9f6ac4" providerId="ADAL" clId="{7F56B0B9-1B35-4C6C-AEAD-BD000DB03CE8}" dt="2024-01-03T11:00:09.899" v="1137"/>
        <pc:sldMkLst>
          <pc:docMk/>
          <pc:sldMk cId="3344995116" sldId="304"/>
        </pc:sldMkLst>
        <pc:spChg chg="add mod">
          <ac:chgData name="Daria Sapunova" userId="5217c4f7-f98a-4573-8c08-262c6e9f6ac4" providerId="ADAL" clId="{7F56B0B9-1B35-4C6C-AEAD-BD000DB03CE8}" dt="2023-12-30T23:07:51.059" v="707" actId="1076"/>
          <ac:spMkLst>
            <pc:docMk/>
            <pc:sldMk cId="3344995116" sldId="304"/>
            <ac:spMk id="2" creationId="{CB587642-FC58-E462-E330-DDEC5E4FB9B3}"/>
          </ac:spMkLst>
        </pc:spChg>
        <pc:spChg chg="add mod">
          <ac:chgData name="Daria Sapunova" userId="5217c4f7-f98a-4573-8c08-262c6e9f6ac4" providerId="ADAL" clId="{7F56B0B9-1B35-4C6C-AEAD-BD000DB03CE8}" dt="2023-12-30T23:09:59.240" v="714" actId="20577"/>
          <ac:spMkLst>
            <pc:docMk/>
            <pc:sldMk cId="3344995116" sldId="304"/>
            <ac:spMk id="3" creationId="{9E1E2277-A670-8172-AFC5-B2604D03EEF8}"/>
          </ac:spMkLst>
        </pc:spChg>
        <pc:spChg chg="add mod">
          <ac:chgData name="Daria Sapunova" userId="5217c4f7-f98a-4573-8c08-262c6e9f6ac4" providerId="ADAL" clId="{7F56B0B9-1B35-4C6C-AEAD-BD000DB03CE8}" dt="2023-12-30T23:10:14.144" v="716" actId="1076"/>
          <ac:spMkLst>
            <pc:docMk/>
            <pc:sldMk cId="3344995116" sldId="304"/>
            <ac:spMk id="6" creationId="{D0733E5E-CB99-2E9F-4A3B-5430EAC97D6B}"/>
          </ac:spMkLst>
        </pc:spChg>
        <pc:spChg chg="del">
          <ac:chgData name="Daria Sapunova" userId="5217c4f7-f98a-4573-8c08-262c6e9f6ac4" providerId="ADAL" clId="{7F56B0B9-1B35-4C6C-AEAD-BD000DB03CE8}" dt="2023-12-30T23:04:23.498" v="693" actId="478"/>
          <ac:spMkLst>
            <pc:docMk/>
            <pc:sldMk cId="3344995116" sldId="304"/>
            <ac:spMk id="19" creationId="{D59BDAE8-C3BB-7DA4-9904-A5A3FB37F424}"/>
          </ac:spMkLst>
        </pc:spChg>
        <pc:graphicFrameChg chg="add mod modGraphic">
          <ac:chgData name="Daria Sapunova" userId="5217c4f7-f98a-4573-8c08-262c6e9f6ac4" providerId="ADAL" clId="{7F56B0B9-1B35-4C6C-AEAD-BD000DB03CE8}" dt="2024-01-03T10:38:22.376" v="1134" actId="5793"/>
          <ac:graphicFrameMkLst>
            <pc:docMk/>
            <pc:sldMk cId="3344995116" sldId="304"/>
            <ac:graphicFrameMk id="7" creationId="{0A907CC6-443B-F4F1-F8B6-8B6F1BEAA810}"/>
          </ac:graphicFrameMkLst>
        </pc:graphicFrameChg>
        <pc:picChg chg="del">
          <ac:chgData name="Daria Sapunova" userId="5217c4f7-f98a-4573-8c08-262c6e9f6ac4" providerId="ADAL" clId="{7F56B0B9-1B35-4C6C-AEAD-BD000DB03CE8}" dt="2023-12-30T23:04:21.778" v="692" actId="478"/>
          <ac:picMkLst>
            <pc:docMk/>
            <pc:sldMk cId="3344995116" sldId="304"/>
            <ac:picMk id="1026" creationId="{F4713BBE-6253-7B5F-A949-30BA774893E1}"/>
          </ac:picMkLst>
        </pc:picChg>
        <pc:picChg chg="add mod">
          <ac:chgData name="Daria Sapunova" userId="5217c4f7-f98a-4573-8c08-262c6e9f6ac4" providerId="ADAL" clId="{7F56B0B9-1B35-4C6C-AEAD-BD000DB03CE8}" dt="2024-01-03T10:36:24.651" v="1110" actId="1076"/>
          <ac:picMkLst>
            <pc:docMk/>
            <pc:sldMk cId="3344995116" sldId="304"/>
            <ac:picMk id="2050" creationId="{F26F4FBD-3B14-1312-654F-CC27696B440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1-03T10:38:29.249" v="1135"/>
              <pc2:cmMkLst xmlns:pc2="http://schemas.microsoft.com/office/powerpoint/2019/9/main/command">
                <pc:docMk/>
                <pc:sldMk cId="3344995116" sldId="304"/>
                <pc2:cmMk id="{D0B142A1-2E9F-4804-B1E6-372A02B47356}"/>
              </pc2:cmMkLst>
            </pc226:cmChg>
          </p:ext>
        </pc:extLst>
      </pc:sldChg>
      <pc:sldChg chg="addSp delSp modSp new mod ord">
        <pc:chgData name="Daria Sapunova" userId="5217c4f7-f98a-4573-8c08-262c6e9f6ac4" providerId="ADAL" clId="{7F56B0B9-1B35-4C6C-AEAD-BD000DB03CE8}" dt="2024-01-03T11:00:09.899" v="1137"/>
        <pc:sldMkLst>
          <pc:docMk/>
          <pc:sldMk cId="1926707779" sldId="305"/>
        </pc:sldMkLst>
        <pc:spChg chg="del">
          <ac:chgData name="Daria Sapunova" userId="5217c4f7-f98a-4573-8c08-262c6e9f6ac4" providerId="ADAL" clId="{7F56B0B9-1B35-4C6C-AEAD-BD000DB03CE8}" dt="2023-12-30T23:10:59.820" v="718" actId="478"/>
          <ac:spMkLst>
            <pc:docMk/>
            <pc:sldMk cId="1926707779" sldId="305"/>
            <ac:spMk id="2" creationId="{6F3F7C3A-42F8-6040-C50F-A6768DAFE774}"/>
          </ac:spMkLst>
        </pc:spChg>
        <pc:spChg chg="del">
          <ac:chgData name="Daria Sapunova" userId="5217c4f7-f98a-4573-8c08-262c6e9f6ac4" providerId="ADAL" clId="{7F56B0B9-1B35-4C6C-AEAD-BD000DB03CE8}" dt="2023-12-30T23:11:00.845" v="719" actId="478"/>
          <ac:spMkLst>
            <pc:docMk/>
            <pc:sldMk cId="1926707779" sldId="305"/>
            <ac:spMk id="3" creationId="{071324E6-9557-DEF5-A789-B7E33C56A46A}"/>
          </ac:spMkLst>
        </pc:spChg>
        <pc:spChg chg="add mod">
          <ac:chgData name="Daria Sapunova" userId="5217c4f7-f98a-4573-8c08-262c6e9f6ac4" providerId="ADAL" clId="{7F56B0B9-1B35-4C6C-AEAD-BD000DB03CE8}" dt="2023-12-30T23:20:14.516" v="792" actId="1076"/>
          <ac:spMkLst>
            <pc:docMk/>
            <pc:sldMk cId="1926707779" sldId="305"/>
            <ac:spMk id="4" creationId="{10C6C94C-C0CC-936E-BE20-41223D89BBAA}"/>
          </ac:spMkLst>
        </pc:spChg>
        <pc:spChg chg="add mod">
          <ac:chgData name="Daria Sapunova" userId="5217c4f7-f98a-4573-8c08-262c6e9f6ac4" providerId="ADAL" clId="{7F56B0B9-1B35-4C6C-AEAD-BD000DB03CE8}" dt="2023-12-30T23:20:19.352" v="793" actId="1076"/>
          <ac:spMkLst>
            <pc:docMk/>
            <pc:sldMk cId="1926707779" sldId="305"/>
            <ac:spMk id="5" creationId="{EFD20C66-C54A-1421-F109-ED204C7CB05A}"/>
          </ac:spMkLst>
        </pc:spChg>
        <pc:spChg chg="add del mod ord">
          <ac:chgData name="Daria Sapunova" userId="5217c4f7-f98a-4573-8c08-262c6e9f6ac4" providerId="ADAL" clId="{7F56B0B9-1B35-4C6C-AEAD-BD000DB03CE8}" dt="2023-12-30T23:17:08.202" v="768" actId="478"/>
          <ac:spMkLst>
            <pc:docMk/>
            <pc:sldMk cId="1926707779" sldId="305"/>
            <ac:spMk id="7" creationId="{7390A3B7-9FD0-2252-215D-3D78E3ABFE1A}"/>
          </ac:spMkLst>
        </pc:spChg>
        <pc:spChg chg="add del mod">
          <ac:chgData name="Daria Sapunova" userId="5217c4f7-f98a-4573-8c08-262c6e9f6ac4" providerId="ADAL" clId="{7F56B0B9-1B35-4C6C-AEAD-BD000DB03CE8}" dt="2023-12-30T23:19:44.961" v="785" actId="478"/>
          <ac:spMkLst>
            <pc:docMk/>
            <pc:sldMk cId="1926707779" sldId="305"/>
            <ac:spMk id="9" creationId="{9C5DE339-F9F7-E560-1A5A-C6C20949C3B3}"/>
          </ac:spMkLst>
        </pc:spChg>
        <pc:graphicFrameChg chg="add mod modGraphic">
          <ac:chgData name="Daria Sapunova" userId="5217c4f7-f98a-4573-8c08-262c6e9f6ac4" providerId="ADAL" clId="{7F56B0B9-1B35-4C6C-AEAD-BD000DB03CE8}" dt="2023-12-30T23:20:32.535" v="795" actId="255"/>
          <ac:graphicFrameMkLst>
            <pc:docMk/>
            <pc:sldMk cId="1926707779" sldId="305"/>
            <ac:graphicFrameMk id="10" creationId="{A1BDFCF8-664D-8272-2A50-425240D887D8}"/>
          </ac:graphicFrameMkLst>
        </pc:graphicFrameChg>
      </pc:sldChg>
      <pc:sldChg chg="addSp delSp modSp new mod delAnim modAnim addCm delCm modCm">
        <pc:chgData name="Daria Sapunova" userId="5217c4f7-f98a-4573-8c08-262c6e9f6ac4" providerId="ADAL" clId="{7F56B0B9-1B35-4C6C-AEAD-BD000DB03CE8}" dt="2024-02-27T09:48:00.918" v="3196"/>
        <pc:sldMkLst>
          <pc:docMk/>
          <pc:sldMk cId="3387520075" sldId="306"/>
        </pc:sldMkLst>
        <pc:spChg chg="del">
          <ac:chgData name="Daria Sapunova" userId="5217c4f7-f98a-4573-8c08-262c6e9f6ac4" providerId="ADAL" clId="{7F56B0B9-1B35-4C6C-AEAD-BD000DB03CE8}" dt="2023-12-30T23:20:46.303" v="797" actId="478"/>
          <ac:spMkLst>
            <pc:docMk/>
            <pc:sldMk cId="3387520075" sldId="306"/>
            <ac:spMk id="2" creationId="{09752146-DAB8-83D1-0E75-230C20C7E5BA}"/>
          </ac:spMkLst>
        </pc:spChg>
        <pc:spChg chg="add mod">
          <ac:chgData name="Daria Sapunova" userId="5217c4f7-f98a-4573-8c08-262c6e9f6ac4" providerId="ADAL" clId="{7F56B0B9-1B35-4C6C-AEAD-BD000DB03CE8}" dt="2024-01-03T11:09:58.403" v="1180" actId="1076"/>
          <ac:spMkLst>
            <pc:docMk/>
            <pc:sldMk cId="3387520075" sldId="306"/>
            <ac:spMk id="2" creationId="{4A11D93D-1653-245C-A534-4FB06D5E587C}"/>
          </ac:spMkLst>
        </pc:spChg>
        <pc:spChg chg="del">
          <ac:chgData name="Daria Sapunova" userId="5217c4f7-f98a-4573-8c08-262c6e9f6ac4" providerId="ADAL" clId="{7F56B0B9-1B35-4C6C-AEAD-BD000DB03CE8}" dt="2023-12-30T23:20:47.747" v="798" actId="478"/>
          <ac:spMkLst>
            <pc:docMk/>
            <pc:sldMk cId="3387520075" sldId="306"/>
            <ac:spMk id="3" creationId="{C6571E8B-C59C-6C22-C73A-7A366AFC0150}"/>
          </ac:spMkLst>
        </pc:spChg>
        <pc:spChg chg="add mod">
          <ac:chgData name="Daria Sapunova" userId="5217c4f7-f98a-4573-8c08-262c6e9f6ac4" providerId="ADAL" clId="{7F56B0B9-1B35-4C6C-AEAD-BD000DB03CE8}" dt="2023-12-30T23:30:30.373" v="845" actId="1076"/>
          <ac:spMkLst>
            <pc:docMk/>
            <pc:sldMk cId="3387520075" sldId="306"/>
            <ac:spMk id="4" creationId="{8300E03F-E31E-D697-6F87-1B6FAEB6D9BF}"/>
          </ac:spMkLst>
        </pc:spChg>
        <pc:spChg chg="add del mod">
          <ac:chgData name="Daria Sapunova" userId="5217c4f7-f98a-4573-8c08-262c6e9f6ac4" providerId="ADAL" clId="{7F56B0B9-1B35-4C6C-AEAD-BD000DB03CE8}" dt="2023-12-30T23:28:59.537" v="840" actId="478"/>
          <ac:spMkLst>
            <pc:docMk/>
            <pc:sldMk cId="3387520075" sldId="306"/>
            <ac:spMk id="5" creationId="{82C159B9-A301-036A-B528-F1630F789D6E}"/>
          </ac:spMkLst>
        </pc:spChg>
        <pc:spChg chg="add mod">
          <ac:chgData name="Daria Sapunova" userId="5217c4f7-f98a-4573-8c08-262c6e9f6ac4" providerId="ADAL" clId="{7F56B0B9-1B35-4C6C-AEAD-BD000DB03CE8}" dt="2024-01-03T11:11:50.201" v="1195" actId="1076"/>
          <ac:spMkLst>
            <pc:docMk/>
            <pc:sldMk cId="3387520075" sldId="306"/>
            <ac:spMk id="7" creationId="{ABD6D2C9-E7D4-413E-D9DA-1FE86FC40DFC}"/>
          </ac:spMkLst>
        </pc:spChg>
        <pc:spChg chg="add mod">
          <ac:chgData name="Daria Sapunova" userId="5217c4f7-f98a-4573-8c08-262c6e9f6ac4" providerId="ADAL" clId="{7F56B0B9-1B35-4C6C-AEAD-BD000DB03CE8}" dt="2023-12-30T23:28:14.788" v="832" actId="20577"/>
          <ac:spMkLst>
            <pc:docMk/>
            <pc:sldMk cId="3387520075" sldId="306"/>
            <ac:spMk id="8" creationId="{D267F732-781B-9D4E-BEB8-5937A8B48554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10" creationId="{90AD3433-226B-C4FC-3479-CC84493F4C41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11" creationId="{3C073DB5-B0AD-5EED-3F2C-1263CDF038B4}"/>
          </ac:spMkLst>
        </pc:spChg>
        <pc:spChg chg="add del mod">
          <ac:chgData name="Daria Sapunova" userId="5217c4f7-f98a-4573-8c08-262c6e9f6ac4" providerId="ADAL" clId="{7F56B0B9-1B35-4C6C-AEAD-BD000DB03CE8}" dt="2024-01-03T11:08:04.391" v="1152" actId="478"/>
          <ac:spMkLst>
            <pc:docMk/>
            <pc:sldMk cId="3387520075" sldId="306"/>
            <ac:spMk id="12" creationId="{42459105-1091-1549-8D7E-4F191F7FFD49}"/>
          </ac:spMkLst>
        </pc:spChg>
        <pc:spChg chg="add del mod">
          <ac:chgData name="Daria Sapunova" userId="5217c4f7-f98a-4573-8c08-262c6e9f6ac4" providerId="ADAL" clId="{7F56B0B9-1B35-4C6C-AEAD-BD000DB03CE8}" dt="2024-01-03T11:08:05.061" v="1153" actId="478"/>
          <ac:spMkLst>
            <pc:docMk/>
            <pc:sldMk cId="3387520075" sldId="306"/>
            <ac:spMk id="13" creationId="{EC760FDD-336E-6496-E18B-99BA2E6FC06D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14" creationId="{27D75927-D84E-75E7-B121-2B4672270CDA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15" creationId="{A0ADE0F4-A6BD-9AED-52E8-5E5A490DEA53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16" creationId="{6DD8BC1C-B89F-AD3C-7497-7F3B9BC5EE7E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17" creationId="{409EB7E3-A4CD-4323-A393-E534B3AF37C0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18" creationId="{7FFFC8D4-5EC4-6A33-92E6-CAF91238FD57}"/>
          </ac:spMkLst>
        </pc:spChg>
        <pc:spChg chg="add del mod">
          <ac:chgData name="Daria Sapunova" userId="5217c4f7-f98a-4573-8c08-262c6e9f6ac4" providerId="ADAL" clId="{7F56B0B9-1B35-4C6C-AEAD-BD000DB03CE8}" dt="2024-01-03T11:08:19.297" v="1155" actId="478"/>
          <ac:spMkLst>
            <pc:docMk/>
            <pc:sldMk cId="3387520075" sldId="306"/>
            <ac:spMk id="20" creationId="{1EF6A392-F922-A946-77B3-352C6198180F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21" creationId="{D856DCF8-AE9F-4778-231F-83E73F8759C3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22" creationId="{3F040EB3-8AC2-E862-1122-8AB88BB7426F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23" creationId="{C5E4B72D-59E0-CD16-D7EB-34A3ED463FDD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24" creationId="{6ACDD64A-46D5-EF5F-0FA3-1F341EBC5902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25" creationId="{63C94B2D-8C7F-3671-FADC-F7260A09C8CE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26" creationId="{D4A602AF-6080-4FD1-D141-D8D7516A1D87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27" creationId="{BB1B33EF-99EE-71BE-7316-62D75EA29131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28" creationId="{8543C9CB-C041-079D-83B9-BE0AEA2864EB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29" creationId="{0CC1C37C-4186-CC15-C062-4D22F90544D2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30" creationId="{FF9F2DA3-1B9B-5EC4-8F97-B4BA145D74BA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31" creationId="{7E81C14F-AF29-1D8E-8A8A-E85212D51B24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32" creationId="{E741D168-604B-90B6-5C02-CC0D5BCF73CF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33" creationId="{9133DC33-0A51-03E6-ECD1-917B411B412B}"/>
          </ac:spMkLst>
        </pc:spChg>
        <pc:spChg chg="add del mod">
          <ac:chgData name="Daria Sapunova" userId="5217c4f7-f98a-4573-8c08-262c6e9f6ac4" providerId="ADAL" clId="{7F56B0B9-1B35-4C6C-AEAD-BD000DB03CE8}" dt="2024-01-03T11:08:02.455" v="1150" actId="478"/>
          <ac:spMkLst>
            <pc:docMk/>
            <pc:sldMk cId="3387520075" sldId="306"/>
            <ac:spMk id="34" creationId="{8B17A694-DC26-1DC2-4E31-66A98ADC8B67}"/>
          </ac:spMkLst>
        </pc:spChg>
        <pc:spChg chg="add mod">
          <ac:chgData name="Daria Sapunova" userId="5217c4f7-f98a-4573-8c08-262c6e9f6ac4" providerId="ADAL" clId="{7F56B0B9-1B35-4C6C-AEAD-BD000DB03CE8}" dt="2024-01-03T11:13:03.062" v="1201" actId="20577"/>
          <ac:spMkLst>
            <pc:docMk/>
            <pc:sldMk cId="3387520075" sldId="306"/>
            <ac:spMk id="36" creationId="{BDF1AB53-6ED0-6DB8-67C0-15821EFFAE19}"/>
          </ac:spMkLst>
        </pc:spChg>
        <pc:spChg chg="add mod">
          <ac:chgData name="Daria Sapunova" userId="5217c4f7-f98a-4573-8c08-262c6e9f6ac4" providerId="ADAL" clId="{7F56B0B9-1B35-4C6C-AEAD-BD000DB03CE8}" dt="2024-01-03T11:13:59.145" v="1210" actId="1076"/>
          <ac:spMkLst>
            <pc:docMk/>
            <pc:sldMk cId="3387520075" sldId="306"/>
            <ac:spMk id="38" creationId="{20E37D8D-EC38-24D6-4193-270F72617786}"/>
          </ac:spMkLst>
        </pc:spChg>
        <pc:spChg chg="add del">
          <ac:chgData name="Daria Sapunova" userId="5217c4f7-f98a-4573-8c08-262c6e9f6ac4" providerId="ADAL" clId="{7F56B0B9-1B35-4C6C-AEAD-BD000DB03CE8}" dt="2024-01-03T11:14:24.159" v="1212" actId="11529"/>
          <ac:spMkLst>
            <pc:docMk/>
            <pc:sldMk cId="3387520075" sldId="306"/>
            <ac:spMk id="39" creationId="{C1E12A6D-4BBF-D4DA-1711-74CFCC4E271E}"/>
          </ac:spMkLst>
        </pc:spChg>
        <pc:spChg chg="add mod">
          <ac:chgData name="Daria Sapunova" userId="5217c4f7-f98a-4573-8c08-262c6e9f6ac4" providerId="ADAL" clId="{7F56B0B9-1B35-4C6C-AEAD-BD000DB03CE8}" dt="2024-01-03T11:16:06.608" v="1230" actId="1076"/>
          <ac:spMkLst>
            <pc:docMk/>
            <pc:sldMk cId="3387520075" sldId="306"/>
            <ac:spMk id="40" creationId="{969BDEE2-E05E-C267-D77F-2A19E784CBDE}"/>
          </ac:spMkLst>
        </pc:spChg>
        <pc:spChg chg="add mod">
          <ac:chgData name="Daria Sapunova" userId="5217c4f7-f98a-4573-8c08-262c6e9f6ac4" providerId="ADAL" clId="{7F56B0B9-1B35-4C6C-AEAD-BD000DB03CE8}" dt="2024-01-03T11:16:11.080" v="1231" actId="1076"/>
          <ac:spMkLst>
            <pc:docMk/>
            <pc:sldMk cId="3387520075" sldId="306"/>
            <ac:spMk id="41" creationId="{9F0C2CA8-1B35-FDB2-5BBD-80E626B8F742}"/>
          </ac:spMkLst>
        </pc:spChg>
        <pc:spChg chg="add mod">
          <ac:chgData name="Daria Sapunova" userId="5217c4f7-f98a-4573-8c08-262c6e9f6ac4" providerId="ADAL" clId="{7F56B0B9-1B35-4C6C-AEAD-BD000DB03CE8}" dt="2024-01-03T11:15:26.751" v="1228" actId="1076"/>
          <ac:spMkLst>
            <pc:docMk/>
            <pc:sldMk cId="3387520075" sldId="306"/>
            <ac:spMk id="42" creationId="{52E86F20-9C1E-392F-88D8-12959B6F19F9}"/>
          </ac:spMkLst>
        </pc:spChg>
        <pc:spChg chg="add del mod">
          <ac:chgData name="Daria Sapunova" userId="5217c4f7-f98a-4573-8c08-262c6e9f6ac4" providerId="ADAL" clId="{7F56B0B9-1B35-4C6C-AEAD-BD000DB03CE8}" dt="2024-01-03T11:15:17.834" v="1225"/>
          <ac:spMkLst>
            <pc:docMk/>
            <pc:sldMk cId="3387520075" sldId="306"/>
            <ac:spMk id="43" creationId="{AAF32011-0833-3DE8-2777-3665443DD4F8}"/>
          </ac:spMkLst>
        </pc:spChg>
        <pc:spChg chg="add mod">
          <ac:chgData name="Daria Sapunova" userId="5217c4f7-f98a-4573-8c08-262c6e9f6ac4" providerId="ADAL" clId="{7F56B0B9-1B35-4C6C-AEAD-BD000DB03CE8}" dt="2024-01-03T11:15:24.264" v="1227" actId="1076"/>
          <ac:spMkLst>
            <pc:docMk/>
            <pc:sldMk cId="3387520075" sldId="306"/>
            <ac:spMk id="44" creationId="{7ED93FD8-DA4E-52EC-F0D7-0DDC150D66F5}"/>
          </ac:spMkLst>
        </pc:spChg>
        <pc:spChg chg="add mod">
          <ac:chgData name="Daria Sapunova" userId="5217c4f7-f98a-4573-8c08-262c6e9f6ac4" providerId="ADAL" clId="{7F56B0B9-1B35-4C6C-AEAD-BD000DB03CE8}" dt="2024-01-03T11:16:30.208" v="1236" actId="20577"/>
          <ac:spMkLst>
            <pc:docMk/>
            <pc:sldMk cId="3387520075" sldId="306"/>
            <ac:spMk id="45" creationId="{AF078B01-7EBB-55CA-3CA6-737D44E45181}"/>
          </ac:spMkLst>
        </pc:spChg>
        <pc:spChg chg="add mod">
          <ac:chgData name="Daria Sapunova" userId="5217c4f7-f98a-4573-8c08-262c6e9f6ac4" providerId="ADAL" clId="{7F56B0B9-1B35-4C6C-AEAD-BD000DB03CE8}" dt="2024-01-03T11:16:38.031" v="1238" actId="1076"/>
          <ac:spMkLst>
            <pc:docMk/>
            <pc:sldMk cId="3387520075" sldId="306"/>
            <ac:spMk id="46" creationId="{3865516F-115E-C7F7-BCB3-F125138F827A}"/>
          </ac:spMkLst>
        </pc:spChg>
        <pc:spChg chg="add mod">
          <ac:chgData name="Daria Sapunova" userId="5217c4f7-f98a-4573-8c08-262c6e9f6ac4" providerId="ADAL" clId="{7F56B0B9-1B35-4C6C-AEAD-BD000DB03CE8}" dt="2024-01-03T11:16:41.688" v="1240" actId="1076"/>
          <ac:spMkLst>
            <pc:docMk/>
            <pc:sldMk cId="3387520075" sldId="306"/>
            <ac:spMk id="47" creationId="{15E67640-1AD8-FF36-43C2-1F99DA3EF508}"/>
          </ac:spMkLst>
        </pc:spChg>
        <pc:spChg chg="add mod">
          <ac:chgData name="Daria Sapunova" userId="5217c4f7-f98a-4573-8c08-262c6e9f6ac4" providerId="ADAL" clId="{7F56B0B9-1B35-4C6C-AEAD-BD000DB03CE8}" dt="2024-01-03T11:16:45.479" v="1242" actId="1076"/>
          <ac:spMkLst>
            <pc:docMk/>
            <pc:sldMk cId="3387520075" sldId="306"/>
            <ac:spMk id="48" creationId="{0CDFB2E5-3AC1-491D-CD55-4DBCE140DAA4}"/>
          </ac:spMkLst>
        </pc:spChg>
        <pc:picChg chg="add mod">
          <ac:chgData name="Daria Sapunova" userId="5217c4f7-f98a-4573-8c08-262c6e9f6ac4" providerId="ADAL" clId="{7F56B0B9-1B35-4C6C-AEAD-BD000DB03CE8}" dt="2023-12-30T23:28:37.520" v="838" actId="1076"/>
          <ac:picMkLst>
            <pc:docMk/>
            <pc:sldMk cId="3387520075" sldId="306"/>
            <ac:picMk id="6" creationId="{F748B713-A80F-5129-C885-CE389BB2E497}"/>
          </ac:picMkLst>
        </pc:picChg>
        <pc:cxnChg chg="add mod">
          <ac:chgData name="Daria Sapunova" userId="5217c4f7-f98a-4573-8c08-262c6e9f6ac4" providerId="ADAL" clId="{7F56B0B9-1B35-4C6C-AEAD-BD000DB03CE8}" dt="2024-01-03T11:11:22.511" v="1190" actId="1582"/>
          <ac:cxnSpMkLst>
            <pc:docMk/>
            <pc:sldMk cId="3387520075" sldId="306"/>
            <ac:cxnSpMk id="5" creationId="{1A808F55-A06F-6FB4-94F2-CA15CB1BACDC}"/>
          </ac:cxnSpMkLst>
        </pc:cxnChg>
        <pc:cxnChg chg="add del mod">
          <ac:chgData name="Daria Sapunova" userId="5217c4f7-f98a-4573-8c08-262c6e9f6ac4" providerId="ADAL" clId="{7F56B0B9-1B35-4C6C-AEAD-BD000DB03CE8}" dt="2024-01-03T11:08:03.339" v="1151" actId="478"/>
          <ac:cxnSpMkLst>
            <pc:docMk/>
            <pc:sldMk cId="3387520075" sldId="306"/>
            <ac:cxnSpMk id="9" creationId="{6BBFAB08-8E6B-555A-37BB-0D0C32589E4E}"/>
          </ac:cxnSpMkLst>
        </pc:cxnChg>
        <pc:cxnChg chg="add del mod">
          <ac:chgData name="Daria Sapunova" userId="5217c4f7-f98a-4573-8c08-262c6e9f6ac4" providerId="ADAL" clId="{7F56B0B9-1B35-4C6C-AEAD-BD000DB03CE8}" dt="2024-01-03T11:08:17.156" v="1154" actId="478"/>
          <ac:cxnSpMkLst>
            <pc:docMk/>
            <pc:sldMk cId="3387520075" sldId="306"/>
            <ac:cxnSpMk id="19" creationId="{DAAD6CBE-0E87-3E09-F2CA-AC2B79CEF289}"/>
          </ac:cxnSpMkLst>
        </pc:cxnChg>
        <pc:cxnChg chg="add mod">
          <ac:chgData name="Daria Sapunova" userId="5217c4f7-f98a-4573-8c08-262c6e9f6ac4" providerId="ADAL" clId="{7F56B0B9-1B35-4C6C-AEAD-BD000DB03CE8}" dt="2024-01-03T11:13:28.525" v="1202" actId="208"/>
          <ac:cxnSpMkLst>
            <pc:docMk/>
            <pc:sldMk cId="3387520075" sldId="306"/>
            <ac:cxnSpMk id="35" creationId="{B330684A-62A3-7A0B-2947-AC4A2DC198AA}"/>
          </ac:cxnSpMkLst>
        </pc:cxnChg>
        <pc:cxnChg chg="add mod">
          <ac:chgData name="Daria Sapunova" userId="5217c4f7-f98a-4573-8c08-262c6e9f6ac4" providerId="ADAL" clId="{7F56B0B9-1B35-4C6C-AEAD-BD000DB03CE8}" dt="2024-01-03T11:13:56.432" v="1209" actId="1076"/>
          <ac:cxnSpMkLst>
            <pc:docMk/>
            <pc:sldMk cId="3387520075" sldId="306"/>
            <ac:cxnSpMk id="37" creationId="{28A1E29B-C694-93C5-190C-DDBEFDBA8FB3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1-03T11:15:59.459" v="1229"/>
              <pc2:cmMkLst xmlns:pc2="http://schemas.microsoft.com/office/powerpoint/2019/9/main/command">
                <pc:docMk/>
                <pc:sldMk cId="3387520075" sldId="306"/>
                <pc2:cmMk id="{1F0C9C25-D497-4ED5-92AE-8CD4D2832990}"/>
              </pc2:cmMkLst>
            </pc226:cmChg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3-12-30T23:31:47.211" v="847"/>
              <pc2:cmMkLst xmlns:pc2="http://schemas.microsoft.com/office/powerpoint/2019/9/main/command">
                <pc:docMk/>
                <pc:sldMk cId="3387520075" sldId="306"/>
                <pc2:cmMk id="{83B28D7B-7A03-41C8-926F-D0B0E4B2184D}"/>
              </pc2:cmMkLst>
            </pc226:cmChg>
            <pc226:cmChg xmlns:pc226="http://schemas.microsoft.com/office/powerpoint/2022/06/main/command" chg="add del mod">
              <pc226:chgData name="Daria Sapunova" userId="5217c4f7-f98a-4573-8c08-262c6e9f6ac4" providerId="ADAL" clId="{7F56B0B9-1B35-4C6C-AEAD-BD000DB03CE8}" dt="2024-01-03T11:16:52.552" v="1243"/>
              <pc2:cmMkLst xmlns:pc2="http://schemas.microsoft.com/office/powerpoint/2019/9/main/command">
                <pc:docMk/>
                <pc:sldMk cId="3387520075" sldId="306"/>
                <pc2:cmMk id="{D97CEAA1-8F5B-432F-9C61-878587324BDA}"/>
              </pc2:cmMkLst>
            </pc226:cmChg>
          </p:ext>
        </pc:extLst>
      </pc:sldChg>
      <pc:sldChg chg="modSp add del mod addCm">
        <pc:chgData name="Daria Sapunova" userId="5217c4f7-f98a-4573-8c08-262c6e9f6ac4" providerId="ADAL" clId="{7F56B0B9-1B35-4C6C-AEAD-BD000DB03CE8}" dt="2024-01-03T11:00:15.009" v="1138" actId="2696"/>
        <pc:sldMkLst>
          <pc:docMk/>
          <pc:sldMk cId="1254625224" sldId="307"/>
        </pc:sldMkLst>
        <pc:spChg chg="mod">
          <ac:chgData name="Daria Sapunova" userId="5217c4f7-f98a-4573-8c08-262c6e9f6ac4" providerId="ADAL" clId="{7F56B0B9-1B35-4C6C-AEAD-BD000DB03CE8}" dt="2023-12-30T23:36:46.870" v="879" actId="1076"/>
          <ac:spMkLst>
            <pc:docMk/>
            <pc:sldMk cId="1254625224" sldId="307"/>
            <ac:spMk id="4" creationId="{8300E03F-E31E-D697-6F87-1B6FAEB6D9B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1-03T09:56:26.896" v="893"/>
              <pc2:cmMkLst xmlns:pc2="http://schemas.microsoft.com/office/powerpoint/2019/9/main/command">
                <pc:docMk/>
                <pc:sldMk cId="1254625224" sldId="307"/>
                <pc2:cmMk id="{7922965A-8421-4CFC-960B-86E330215CDA}"/>
              </pc2:cmMkLst>
            </pc226:cmChg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3-12-30T23:38:14.426" v="880"/>
              <pc2:cmMkLst xmlns:pc2="http://schemas.microsoft.com/office/powerpoint/2019/9/main/command">
                <pc:docMk/>
                <pc:sldMk cId="1254625224" sldId="307"/>
                <pc2:cmMk id="{786B71EE-BA46-405A-BB78-BF0659D3E812}"/>
              </pc2:cmMkLst>
            </pc226:cmChg>
          </p:ext>
        </pc:extLst>
      </pc:sldChg>
      <pc:sldChg chg="add del delCm">
        <pc:chgData name="Daria Sapunova" userId="5217c4f7-f98a-4573-8c08-262c6e9f6ac4" providerId="ADAL" clId="{7F56B0B9-1B35-4C6C-AEAD-BD000DB03CE8}" dt="2024-01-03T11:05:26.585" v="1142" actId="47"/>
        <pc:sldMkLst>
          <pc:docMk/>
          <pc:sldMk cId="1700211033" sldId="3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7F56B0B9-1B35-4C6C-AEAD-BD000DB03CE8}" dt="2024-01-03T11:01:57.233" v="1141"/>
              <pc2:cmMkLst xmlns:pc2="http://schemas.microsoft.com/office/powerpoint/2019/9/main/command">
                <pc:docMk/>
                <pc:sldMk cId="1700211033" sldId="307"/>
                <pc2:cmMk id="{8E97105C-C7D8-4D1B-83FF-7F6AB5A83DD8}"/>
              </pc2:cmMkLst>
            </pc226:cmChg>
            <pc226:cmChg xmlns:pc226="http://schemas.microsoft.com/office/powerpoint/2022/06/main/command" chg="del">
              <pc226:chgData name="Daria Sapunova" userId="5217c4f7-f98a-4573-8c08-262c6e9f6ac4" providerId="ADAL" clId="{7F56B0B9-1B35-4C6C-AEAD-BD000DB03CE8}" dt="2024-01-03T11:01:46.192" v="1140"/>
              <pc2:cmMkLst xmlns:pc2="http://schemas.microsoft.com/office/powerpoint/2019/9/main/command">
                <pc:docMk/>
                <pc:sldMk cId="1700211033" sldId="307"/>
                <pc2:cmMk id="{37136B67-65A4-48DE-BEE6-7E6ACC3F416B}"/>
              </pc2:cmMkLst>
            </pc226:cmChg>
          </p:ext>
        </pc:extLst>
      </pc:sldChg>
      <pc:sldChg chg="addSp delSp modSp add mod delAnim modAnim addCm delCm modCm">
        <pc:chgData name="Daria Sapunova" userId="5217c4f7-f98a-4573-8c08-262c6e9f6ac4" providerId="ADAL" clId="{7F56B0B9-1B35-4C6C-AEAD-BD000DB03CE8}" dt="2024-02-27T09:41:39.098" v="3175"/>
        <pc:sldMkLst>
          <pc:docMk/>
          <pc:sldMk cId="1144839840" sldId="308"/>
        </pc:sldMkLst>
        <pc:spChg chg="add mod">
          <ac:chgData name="Daria Sapunova" userId="5217c4f7-f98a-4573-8c08-262c6e9f6ac4" providerId="ADAL" clId="{7F56B0B9-1B35-4C6C-AEAD-BD000DB03CE8}" dt="2024-01-03T11:19:09.800" v="1301" actId="1035"/>
          <ac:spMkLst>
            <pc:docMk/>
            <pc:sldMk cId="1144839840" sldId="308"/>
            <ac:spMk id="2" creationId="{155A901A-9B5A-9942-20B5-3EDC925A842B}"/>
          </ac:spMkLst>
        </pc:spChg>
        <pc:spChg chg="add del">
          <ac:chgData name="Daria Sapunova" userId="5217c4f7-f98a-4573-8c08-262c6e9f6ac4" providerId="ADAL" clId="{7F56B0B9-1B35-4C6C-AEAD-BD000DB03CE8}" dt="2023-12-30T23:34:07.632" v="858"/>
          <ac:spMkLst>
            <pc:docMk/>
            <pc:sldMk cId="1144839840" sldId="308"/>
            <ac:spMk id="2" creationId="{A12301A6-CD59-7F1B-47C8-3B27E2FA474B}"/>
          </ac:spMkLst>
        </pc:spChg>
        <pc:spChg chg="add mod">
          <ac:chgData name="Daria Sapunova" userId="5217c4f7-f98a-4573-8c08-262c6e9f6ac4" providerId="ADAL" clId="{7F56B0B9-1B35-4C6C-AEAD-BD000DB03CE8}" dt="2024-01-03T11:19:09.800" v="1301" actId="1035"/>
          <ac:spMkLst>
            <pc:docMk/>
            <pc:sldMk cId="1144839840" sldId="308"/>
            <ac:spMk id="3" creationId="{1921B6DE-BCE0-6A3C-6941-AD22BB9833A6}"/>
          </ac:spMkLst>
        </pc:spChg>
        <pc:spChg chg="add del">
          <ac:chgData name="Daria Sapunova" userId="5217c4f7-f98a-4573-8c08-262c6e9f6ac4" providerId="ADAL" clId="{7F56B0B9-1B35-4C6C-AEAD-BD000DB03CE8}" dt="2023-12-30T23:34:16.227" v="860" actId="478"/>
          <ac:spMkLst>
            <pc:docMk/>
            <pc:sldMk cId="1144839840" sldId="308"/>
            <ac:spMk id="3" creationId="{79A68B0E-9C97-D9A4-5ED1-69D04A497C03}"/>
          </ac:spMkLst>
        </pc:spChg>
        <pc:spChg chg="mod">
          <ac:chgData name="Daria Sapunova" userId="5217c4f7-f98a-4573-8c08-262c6e9f6ac4" providerId="ADAL" clId="{7F56B0B9-1B35-4C6C-AEAD-BD000DB03CE8}" dt="2023-12-30T23:32:17.213" v="851" actId="20577"/>
          <ac:spMkLst>
            <pc:docMk/>
            <pc:sldMk cId="1144839840" sldId="308"/>
            <ac:spMk id="4" creationId="{8300E03F-E31E-D697-6F87-1B6FAEB6D9BF}"/>
          </ac:spMkLst>
        </pc:spChg>
        <pc:spChg chg="add del">
          <ac:chgData name="Daria Sapunova" userId="5217c4f7-f98a-4573-8c08-262c6e9f6ac4" providerId="ADAL" clId="{7F56B0B9-1B35-4C6C-AEAD-BD000DB03CE8}" dt="2023-12-30T23:34:32.583" v="862" actId="478"/>
          <ac:spMkLst>
            <pc:docMk/>
            <pc:sldMk cId="1144839840" sldId="308"/>
            <ac:spMk id="5" creationId="{747390DD-D986-2719-4D04-01ACBBEAC08E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5" creationId="{F59BE3B8-3A45-B39F-6528-21AD64B8489C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7" creationId="{A6AE4E8C-1ACF-C8CC-63B3-44D20B058A05}"/>
          </ac:spMkLst>
        </pc:spChg>
        <pc:spChg chg="mod">
          <ac:chgData name="Daria Sapunova" userId="5217c4f7-f98a-4573-8c08-262c6e9f6ac4" providerId="ADAL" clId="{7F56B0B9-1B35-4C6C-AEAD-BD000DB03CE8}" dt="2024-01-03T11:18:57.614" v="1275" actId="1076"/>
          <ac:spMkLst>
            <pc:docMk/>
            <pc:sldMk cId="1144839840" sldId="308"/>
            <ac:spMk id="8" creationId="{D267F732-781B-9D4E-BEB8-5937A8B48554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10" creationId="{90AD3433-226B-C4FC-3479-CC84493F4C41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10" creationId="{ABFA693C-D081-54D5-57DD-BDADFFB57430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11" creationId="{3C073DB5-B0AD-5EED-3F2C-1263CDF038B4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12" creationId="{3D13E649-F567-BEB2-52D9-F9F78B3FA9E6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12" creationId="{42459105-1091-1549-8D7E-4F191F7FFD49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13" creationId="{CA0C8CA0-6B75-22AA-9BAC-8CD65D4CE83D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13" creationId="{EC760FDD-336E-6496-E18B-99BA2E6FC06D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14" creationId="{27D75927-D84E-75E7-B121-2B4672270CDA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14" creationId="{8745EBD1-1ACA-C457-36DD-9FCE2A7BB4A2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15" creationId="{97B179DE-C777-E640-0B2F-7AD59FBAFB0E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15" creationId="{A0ADE0F4-A6BD-9AED-52E8-5E5A490DEA53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16" creationId="{54727AF2-5EA1-C5E2-F81D-346C81423033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16" creationId="{6DD8BC1C-B89F-AD3C-7497-7F3B9BC5EE7E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17" creationId="{409EB7E3-A4CD-4323-A393-E534B3AF37C0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17" creationId="{8595AE8E-3915-43A1-F0F5-EE796B5EA903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18" creationId="{2E73D1F7-4794-687A-65FD-726396DEEDDE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18" creationId="{7FFFC8D4-5EC4-6A33-92E6-CAF91238FD57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19" creationId="{44A5404C-4449-4C84-BF39-A6C77A423716}"/>
          </ac:spMkLst>
        </pc:spChg>
        <pc:spChg chg="del">
          <ac:chgData name="Daria Sapunova" userId="5217c4f7-f98a-4573-8c08-262c6e9f6ac4" providerId="ADAL" clId="{7F56B0B9-1B35-4C6C-AEAD-BD000DB03CE8}" dt="2023-12-30T23:36:09.604" v="874" actId="478"/>
          <ac:spMkLst>
            <pc:docMk/>
            <pc:sldMk cId="1144839840" sldId="308"/>
            <ac:spMk id="20" creationId="{1EF6A392-F922-A946-77B3-352C6198180F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20" creationId="{9F2BF687-0FF2-66A1-67FF-71EFAC2B86C1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21" creationId="{D856DCF8-AE9F-4778-231F-83E73F8759C3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22" creationId="{3F040EB3-8AC2-E862-1122-8AB88BB7426F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23" creationId="{C5E4B72D-59E0-CD16-D7EB-34A3ED463FDD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24" creationId="{6ACDD64A-46D5-EF5F-0FA3-1F341EBC5902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25" creationId="{63C94B2D-8C7F-3671-FADC-F7260A09C8CE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26" creationId="{D4A602AF-6080-4FD1-D141-D8D7516A1D87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27" creationId="{BB1B33EF-99EE-71BE-7316-62D75EA29131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28" creationId="{8543C9CB-C041-079D-83B9-BE0AEA2864EB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29" creationId="{0CC1C37C-4186-CC15-C062-4D22F90544D2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30" creationId="{FF9F2DA3-1B9B-5EC4-8F97-B4BA145D74BA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31" creationId="{7E81C14F-AF29-1D8E-8A8A-E85212D51B24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32" creationId="{E741D168-604B-90B6-5C02-CC0D5BCF73CF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33" creationId="{9133DC33-0A51-03E6-ECD1-917B411B412B}"/>
          </ac:spMkLst>
        </pc:spChg>
        <pc:spChg chg="del">
          <ac:chgData name="Daria Sapunova" userId="5217c4f7-f98a-4573-8c08-262c6e9f6ac4" providerId="ADAL" clId="{7F56B0B9-1B35-4C6C-AEAD-BD000DB03CE8}" dt="2023-12-30T23:36:10.872" v="875" actId="478"/>
          <ac:spMkLst>
            <pc:docMk/>
            <pc:sldMk cId="1144839840" sldId="308"/>
            <ac:spMk id="34" creationId="{8B17A694-DC26-1DC2-4E31-66A98ADC8B67}"/>
          </ac:spMkLst>
        </pc:spChg>
        <pc:picChg chg="del">
          <ac:chgData name="Daria Sapunova" userId="5217c4f7-f98a-4573-8c08-262c6e9f6ac4" providerId="ADAL" clId="{7F56B0B9-1B35-4C6C-AEAD-BD000DB03CE8}" dt="2023-12-30T23:32:52.933" v="853" actId="478"/>
          <ac:picMkLst>
            <pc:docMk/>
            <pc:sldMk cId="1144839840" sldId="308"/>
            <ac:picMk id="6" creationId="{F748B713-A80F-5129-C885-CE389BB2E497}"/>
          </ac:picMkLst>
        </pc:picChg>
        <pc:picChg chg="add del mod modCrop">
          <ac:chgData name="Daria Sapunova" userId="5217c4f7-f98a-4573-8c08-262c6e9f6ac4" providerId="ADAL" clId="{7F56B0B9-1B35-4C6C-AEAD-BD000DB03CE8}" dt="2023-12-30T23:35:34.372" v="868" actId="478"/>
          <ac:picMkLst>
            <pc:docMk/>
            <pc:sldMk cId="1144839840" sldId="308"/>
            <ac:picMk id="35" creationId="{814B206A-4E78-F0E3-1A0E-ABFC9AA96810}"/>
          </ac:picMkLst>
        </pc:picChg>
        <pc:picChg chg="add del mod">
          <ac:chgData name="Daria Sapunova" userId="5217c4f7-f98a-4573-8c08-262c6e9f6ac4" providerId="ADAL" clId="{7F56B0B9-1B35-4C6C-AEAD-BD000DB03CE8}" dt="2024-01-03T11:19:09.800" v="1301" actId="1035"/>
          <ac:picMkLst>
            <pc:docMk/>
            <pc:sldMk cId="1144839840" sldId="308"/>
            <ac:picMk id="36" creationId="{2199F699-E915-2C6A-0FE0-0B2F678ECD49}"/>
          </ac:picMkLst>
        </pc:picChg>
        <pc:cxnChg chg="add mod">
          <ac:chgData name="Daria Sapunova" userId="5217c4f7-f98a-4573-8c08-262c6e9f6ac4" providerId="ADAL" clId="{7F56B0B9-1B35-4C6C-AEAD-BD000DB03CE8}" dt="2024-01-03T11:19:23.356" v="1310" actId="1035"/>
          <ac:cxnSpMkLst>
            <pc:docMk/>
            <pc:sldMk cId="1144839840" sldId="308"/>
            <ac:cxnSpMk id="6" creationId="{514084C9-D77E-197A-98BF-E564DA035E5E}"/>
          </ac:cxnSpMkLst>
        </pc:cxnChg>
        <pc:cxnChg chg="del">
          <ac:chgData name="Daria Sapunova" userId="5217c4f7-f98a-4573-8c08-262c6e9f6ac4" providerId="ADAL" clId="{7F56B0B9-1B35-4C6C-AEAD-BD000DB03CE8}" dt="2023-12-30T23:36:07.564" v="873" actId="478"/>
          <ac:cxnSpMkLst>
            <pc:docMk/>
            <pc:sldMk cId="1144839840" sldId="308"/>
            <ac:cxnSpMk id="9" creationId="{6BBFAB08-8E6B-555A-37BB-0D0C32589E4E}"/>
          </ac:cxnSpMkLst>
        </pc:cxnChg>
        <pc:cxnChg chg="add mod">
          <ac:chgData name="Daria Sapunova" userId="5217c4f7-f98a-4573-8c08-262c6e9f6ac4" providerId="ADAL" clId="{7F56B0B9-1B35-4C6C-AEAD-BD000DB03CE8}" dt="2024-01-03T11:19:23.356" v="1310" actId="1035"/>
          <ac:cxnSpMkLst>
            <pc:docMk/>
            <pc:sldMk cId="1144839840" sldId="308"/>
            <ac:cxnSpMk id="9" creationId="{D6D4CE8F-4458-6EE8-1B83-F0558DFE0A49}"/>
          </ac:cxnSpMkLst>
        </pc:cxnChg>
        <pc:cxnChg chg="add mod">
          <ac:chgData name="Daria Sapunova" userId="5217c4f7-f98a-4573-8c08-262c6e9f6ac4" providerId="ADAL" clId="{7F56B0B9-1B35-4C6C-AEAD-BD000DB03CE8}" dt="2024-01-03T11:19:23.356" v="1310" actId="1035"/>
          <ac:cxnSpMkLst>
            <pc:docMk/>
            <pc:sldMk cId="1144839840" sldId="308"/>
            <ac:cxnSpMk id="11" creationId="{9D25959C-120B-C39E-AE1C-0A03A2174108}"/>
          </ac:cxnSpMkLst>
        </pc:cxnChg>
        <pc:cxnChg chg="del">
          <ac:chgData name="Daria Sapunova" userId="5217c4f7-f98a-4573-8c08-262c6e9f6ac4" providerId="ADAL" clId="{7F56B0B9-1B35-4C6C-AEAD-BD000DB03CE8}" dt="2023-12-30T23:35:56.782" v="871" actId="478"/>
          <ac:cxnSpMkLst>
            <pc:docMk/>
            <pc:sldMk cId="1144839840" sldId="308"/>
            <ac:cxnSpMk id="19" creationId="{DAAD6CBE-0E87-3E09-F2CA-AC2B79CEF289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7F56B0B9-1B35-4C6C-AEAD-BD000DB03CE8}" dt="2023-12-30T23:33:30.026" v="856"/>
              <pc2:cmMkLst xmlns:pc2="http://schemas.microsoft.com/office/powerpoint/2019/9/main/command">
                <pc:docMk/>
                <pc:sldMk cId="1144839840" sldId="308"/>
                <pc2:cmMk id="{B17CE94D-0584-449B-9EF9-0A4C0D1A23FB}"/>
              </pc2:cmMkLst>
            </pc226:cmChg>
            <pc226:cmChg xmlns:pc226="http://schemas.microsoft.com/office/powerpoint/2022/06/main/command" chg="add mod">
              <pc226:chgData name="Daria Sapunova" userId="5217c4f7-f98a-4573-8c08-262c6e9f6ac4" providerId="ADAL" clId="{7F56B0B9-1B35-4C6C-AEAD-BD000DB03CE8}" dt="2024-01-03T11:22:18.742" v="1312"/>
              <pc2:cmMkLst xmlns:pc2="http://schemas.microsoft.com/office/powerpoint/2019/9/main/command">
                <pc:docMk/>
                <pc:sldMk cId="1144839840" sldId="308"/>
                <pc2:cmMk id="{14A02A70-F351-4481-9A99-4983B9382F26}"/>
              </pc2:cmMkLst>
            </pc226:cmChg>
            <pc226:cmChg xmlns:pc226="http://schemas.microsoft.com/office/powerpoint/2022/06/main/command" chg="add mod">
              <pc226:chgData name="Daria Sapunova" userId="5217c4f7-f98a-4573-8c08-262c6e9f6ac4" providerId="ADAL" clId="{7F56B0B9-1B35-4C6C-AEAD-BD000DB03CE8}" dt="2024-01-03T11:19:44.765" v="1311"/>
              <pc2:cmMkLst xmlns:pc2="http://schemas.microsoft.com/office/powerpoint/2019/9/main/command">
                <pc:docMk/>
                <pc:sldMk cId="1144839840" sldId="308"/>
                <pc2:cmMk id="{5A34BCF0-FDE2-407F-BC7D-108132E0CF4B}"/>
              </pc2:cmMkLst>
            </pc226:cmChg>
            <pc226:cmChg xmlns:pc226="http://schemas.microsoft.com/office/powerpoint/2022/06/main/command" chg="del">
              <pc226:chgData name="Daria Sapunova" userId="5217c4f7-f98a-4573-8c08-262c6e9f6ac4" providerId="ADAL" clId="{7F56B0B9-1B35-4C6C-AEAD-BD000DB03CE8}" dt="2023-12-30T23:33:27.290" v="855"/>
              <pc2:cmMkLst xmlns:pc2="http://schemas.microsoft.com/office/powerpoint/2019/9/main/command">
                <pc:docMk/>
                <pc:sldMk cId="1144839840" sldId="308"/>
                <pc2:cmMk id="{CB67F2F3-4345-41A3-A96D-585552C952E3}"/>
              </pc2:cmMkLst>
            </pc226:cmChg>
          </p:ext>
        </pc:extLst>
      </pc:sldChg>
      <pc:sldChg chg="addSp delSp modSp new mod modAnim addCm delCm modCm">
        <pc:chgData name="Daria Sapunova" userId="5217c4f7-f98a-4573-8c08-262c6e9f6ac4" providerId="ADAL" clId="{7F56B0B9-1B35-4C6C-AEAD-BD000DB03CE8}" dt="2024-02-28T15:54:11.841" v="3310"/>
        <pc:sldMkLst>
          <pc:docMk/>
          <pc:sldMk cId="3527274383" sldId="309"/>
        </pc:sldMkLst>
        <pc:spChg chg="del">
          <ac:chgData name="Daria Sapunova" userId="5217c4f7-f98a-4573-8c08-262c6e9f6ac4" providerId="ADAL" clId="{7F56B0B9-1B35-4C6C-AEAD-BD000DB03CE8}" dt="2024-01-03T11:29:43.579" v="1315" actId="478"/>
          <ac:spMkLst>
            <pc:docMk/>
            <pc:sldMk cId="3527274383" sldId="309"/>
            <ac:spMk id="2" creationId="{B8726ECF-C40B-8E62-3FDB-91A3CBC022F2}"/>
          </ac:spMkLst>
        </pc:spChg>
        <pc:spChg chg="del">
          <ac:chgData name="Daria Sapunova" userId="5217c4f7-f98a-4573-8c08-262c6e9f6ac4" providerId="ADAL" clId="{7F56B0B9-1B35-4C6C-AEAD-BD000DB03CE8}" dt="2024-01-03T11:29:44.621" v="1316" actId="478"/>
          <ac:spMkLst>
            <pc:docMk/>
            <pc:sldMk cId="3527274383" sldId="309"/>
            <ac:spMk id="3" creationId="{41776656-3419-E05D-8DF7-4D9483C22DEE}"/>
          </ac:spMkLst>
        </pc:spChg>
        <pc:spChg chg="add mod">
          <ac:chgData name="Daria Sapunova" userId="5217c4f7-f98a-4573-8c08-262c6e9f6ac4" providerId="ADAL" clId="{7F56B0B9-1B35-4C6C-AEAD-BD000DB03CE8}" dt="2024-01-03T14:15:06.446" v="2344" actId="1076"/>
          <ac:spMkLst>
            <pc:docMk/>
            <pc:sldMk cId="3527274383" sldId="309"/>
            <ac:spMk id="3" creationId="{E23AEC7E-9A36-377D-AA02-70A7184218CD}"/>
          </ac:spMkLst>
        </pc:spChg>
        <pc:spChg chg="add mod">
          <ac:chgData name="Daria Sapunova" userId="5217c4f7-f98a-4573-8c08-262c6e9f6ac4" providerId="ADAL" clId="{7F56B0B9-1B35-4C6C-AEAD-BD000DB03CE8}" dt="2024-01-03T14:22:29.261" v="2405" actId="14100"/>
          <ac:spMkLst>
            <pc:docMk/>
            <pc:sldMk cId="3527274383" sldId="309"/>
            <ac:spMk id="5" creationId="{70943269-4DFE-CFC8-44AA-4178586D95DE}"/>
          </ac:spMkLst>
        </pc:spChg>
        <pc:spChg chg="add del mod">
          <ac:chgData name="Daria Sapunova" userId="5217c4f7-f98a-4573-8c08-262c6e9f6ac4" providerId="ADAL" clId="{7F56B0B9-1B35-4C6C-AEAD-BD000DB03CE8}" dt="2024-01-03T13:39:59.016" v="2063" actId="478"/>
          <ac:spMkLst>
            <pc:docMk/>
            <pc:sldMk cId="3527274383" sldId="309"/>
            <ac:spMk id="6" creationId="{AC59DD37-35F6-C583-5B87-343103A12879}"/>
          </ac:spMkLst>
        </pc:spChg>
        <pc:spChg chg="add mod">
          <ac:chgData name="Daria Sapunova" userId="5217c4f7-f98a-4573-8c08-262c6e9f6ac4" providerId="ADAL" clId="{7F56B0B9-1B35-4C6C-AEAD-BD000DB03CE8}" dt="2024-01-03T14:17:17.867" v="2361" actId="20577"/>
          <ac:spMkLst>
            <pc:docMk/>
            <pc:sldMk cId="3527274383" sldId="309"/>
            <ac:spMk id="7" creationId="{C67AC640-6717-27B1-563C-E123F32A97E4}"/>
          </ac:spMkLst>
        </pc:spChg>
        <pc:spChg chg="add mod">
          <ac:chgData name="Daria Sapunova" userId="5217c4f7-f98a-4573-8c08-262c6e9f6ac4" providerId="ADAL" clId="{7F56B0B9-1B35-4C6C-AEAD-BD000DB03CE8}" dt="2024-01-03T14:23:27.089" v="2427" actId="20577"/>
          <ac:spMkLst>
            <pc:docMk/>
            <pc:sldMk cId="3527274383" sldId="309"/>
            <ac:spMk id="10" creationId="{652AA452-B777-0465-6FF5-DC5405495A1F}"/>
          </ac:spMkLst>
        </pc:spChg>
        <pc:graphicFrameChg chg="add del mod">
          <ac:chgData name="Daria Sapunova" userId="5217c4f7-f98a-4573-8c08-262c6e9f6ac4" providerId="ADAL" clId="{7F56B0B9-1B35-4C6C-AEAD-BD000DB03CE8}" dt="2024-01-03T14:18:16.514" v="2362" actId="478"/>
          <ac:graphicFrameMkLst>
            <pc:docMk/>
            <pc:sldMk cId="3527274383" sldId="309"/>
            <ac:graphicFrameMk id="2" creationId="{91B8A789-59BB-94AA-9BA9-0C96A9E02C35}"/>
          </ac:graphicFrameMkLst>
        </pc:graphicFrameChg>
        <pc:graphicFrameChg chg="add del mod">
          <ac:chgData name="Daria Sapunova" userId="5217c4f7-f98a-4573-8c08-262c6e9f6ac4" providerId="ADAL" clId="{7F56B0B9-1B35-4C6C-AEAD-BD000DB03CE8}" dt="2024-01-03T14:21:04.691" v="2378" actId="478"/>
          <ac:graphicFrameMkLst>
            <pc:docMk/>
            <pc:sldMk cId="3527274383" sldId="309"/>
            <ac:graphicFrameMk id="4" creationId="{91B8A789-59BB-94AA-9BA9-0C96A9E02C35}"/>
          </ac:graphicFrameMkLst>
        </pc:graphicFrameChg>
        <pc:graphicFrameChg chg="add del mod">
          <ac:chgData name="Daria Sapunova" userId="5217c4f7-f98a-4573-8c08-262c6e9f6ac4" providerId="ADAL" clId="{7F56B0B9-1B35-4C6C-AEAD-BD000DB03CE8}" dt="2024-01-03T14:21:38.774" v="2384" actId="478"/>
          <ac:graphicFrameMkLst>
            <pc:docMk/>
            <pc:sldMk cId="3527274383" sldId="309"/>
            <ac:graphicFrameMk id="11" creationId="{91B8A789-59BB-94AA-9BA9-0C96A9E02C35}"/>
          </ac:graphicFrameMkLst>
        </pc:graphicFrameChg>
        <pc:graphicFrameChg chg="add del mod modGraphic">
          <ac:chgData name="Daria Sapunova" userId="5217c4f7-f98a-4573-8c08-262c6e9f6ac4" providerId="ADAL" clId="{7F56B0B9-1B35-4C6C-AEAD-BD000DB03CE8}" dt="2024-01-03T14:15:17.861" v="2346" actId="478"/>
          <ac:graphicFrameMkLst>
            <pc:docMk/>
            <pc:sldMk cId="3527274383" sldId="309"/>
            <ac:graphicFrameMk id="12" creationId="{91B8A789-59BB-94AA-9BA9-0C96A9E02C35}"/>
          </ac:graphicFrameMkLst>
        </pc:graphicFrameChg>
        <pc:picChg chg="add mod">
          <ac:chgData name="Daria Sapunova" userId="5217c4f7-f98a-4573-8c08-262c6e9f6ac4" providerId="ADAL" clId="{7F56B0B9-1B35-4C6C-AEAD-BD000DB03CE8}" dt="2024-01-03T14:21:19.475" v="2382" actId="1076"/>
          <ac:picMkLst>
            <pc:docMk/>
            <pc:sldMk cId="3527274383" sldId="309"/>
            <ac:picMk id="9" creationId="{990656CA-959E-EBDB-BB74-960E4F422E4F}"/>
          </ac:picMkLst>
        </pc:picChg>
        <pc:picChg chg="add mod ord">
          <ac:chgData name="Daria Sapunova" userId="5217c4f7-f98a-4573-8c08-262c6e9f6ac4" providerId="ADAL" clId="{7F56B0B9-1B35-4C6C-AEAD-BD000DB03CE8}" dt="2024-01-03T14:21:59.555" v="2390" actId="167"/>
          <ac:picMkLst>
            <pc:docMk/>
            <pc:sldMk cId="3527274383" sldId="309"/>
            <ac:picMk id="13" creationId="{039B9DF1-9165-5EDF-B824-88C2B770C528}"/>
          </ac:picMkLst>
        </pc:picChg>
        <pc:cxnChg chg="add del mod">
          <ac:chgData name="Daria Sapunova" userId="5217c4f7-f98a-4573-8c08-262c6e9f6ac4" providerId="ADAL" clId="{7F56B0B9-1B35-4C6C-AEAD-BD000DB03CE8}" dt="2024-01-03T13:54:10.910" v="2215" actId="1076"/>
          <ac:cxnSpMkLst>
            <pc:docMk/>
            <pc:sldMk cId="3527274383" sldId="309"/>
            <ac:cxnSpMk id="8" creationId="{DE31C190-9A0F-B37B-5A3E-D7B2BF1F7F1B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1-03T10:04:28.749" v="898"/>
              <pc2:cmMkLst xmlns:pc2="http://schemas.microsoft.com/office/powerpoint/2019/9/main/command">
                <pc:docMk/>
                <pc:sldMk cId="3527274383" sldId="309"/>
                <pc2:cmMk id="{5EC14D44-A1AE-48DA-AD73-BF7E6301605E}"/>
              </pc2:cmMkLst>
            </pc226:cmChg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2-28T15:54:11.841" v="3310"/>
              <pc2:cmMkLst xmlns:pc2="http://schemas.microsoft.com/office/powerpoint/2019/9/main/command">
                <pc:docMk/>
                <pc:sldMk cId="3527274383" sldId="309"/>
                <pc2:cmMk id="{8AB7B948-D239-42C4-9831-894C29A29E18}"/>
              </pc2:cmMkLst>
            </pc226:cmChg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2-27T10:23:45.427" v="3209"/>
              <pc2:cmMkLst xmlns:pc2="http://schemas.microsoft.com/office/powerpoint/2019/9/main/command">
                <pc:docMk/>
                <pc:sldMk cId="3527274383" sldId="309"/>
                <pc2:cmMk id="{A835EB83-EEF0-4C14-A945-683A92E33E39}"/>
              </pc2:cmMkLst>
              <pc226:cmRplyChg chg="add">
                <pc226:chgData name="Daria Sapunova" userId="5217c4f7-f98a-4573-8c08-262c6e9f6ac4" providerId="ADAL" clId="{7F56B0B9-1B35-4C6C-AEAD-BD000DB03CE8}" dt="2024-02-27T10:23:45.427" v="3209"/>
                <pc2:cmRplyMkLst xmlns:pc2="http://schemas.microsoft.com/office/powerpoint/2019/9/main/command">
                  <pc:docMk/>
                  <pc:sldMk cId="3527274383" sldId="309"/>
                  <pc2:cmMk id="{A835EB83-EEF0-4C14-A945-683A92E33E39}"/>
                  <pc2:cmRplyMk id="{54251947-AB93-4EDC-B138-89D243F035CD}"/>
                </pc2:cmRplyMkLst>
              </pc226:cmRplyChg>
            </pc226:cmChg>
            <pc226:cmChg xmlns:pc226="http://schemas.microsoft.com/office/powerpoint/2022/06/main/command" chg="add del">
              <pc226:chgData name="Daria Sapunova" userId="5217c4f7-f98a-4573-8c08-262c6e9f6ac4" providerId="ADAL" clId="{7F56B0B9-1B35-4C6C-AEAD-BD000DB03CE8}" dt="2024-01-03T14:24:14.535" v="2428"/>
              <pc2:cmMkLst xmlns:pc2="http://schemas.microsoft.com/office/powerpoint/2019/9/main/command">
                <pc:docMk/>
                <pc:sldMk cId="3527274383" sldId="309"/>
                <pc2:cmMk id="{BB69828A-6055-4F88-BA89-D320A3475BDF}"/>
              </pc2:cmMkLst>
            </pc226:cmChg>
            <pc226:cmChg xmlns:pc226="http://schemas.microsoft.com/office/powerpoint/2022/06/main/command" chg="add del">
              <pc226:chgData name="Daria Sapunova" userId="5217c4f7-f98a-4573-8c08-262c6e9f6ac4" providerId="ADAL" clId="{7F56B0B9-1B35-4C6C-AEAD-BD000DB03CE8}" dt="2024-01-03T13:28:49.806" v="2049"/>
              <pc2:cmMkLst xmlns:pc2="http://schemas.microsoft.com/office/powerpoint/2019/9/main/command">
                <pc:docMk/>
                <pc:sldMk cId="3527274383" sldId="309"/>
                <pc2:cmMk id="{CA73BCF7-95B0-44B7-9E24-60451AA6F5CC}"/>
              </pc2:cmMkLst>
            </pc226:cmChg>
          </p:ext>
        </pc:extLst>
      </pc:sldChg>
      <pc:sldChg chg="addSp delSp modSp new mod ord delAnim modAnim addCm delCm">
        <pc:chgData name="Daria Sapunova" userId="5217c4f7-f98a-4573-8c08-262c6e9f6ac4" providerId="ADAL" clId="{7F56B0B9-1B35-4C6C-AEAD-BD000DB03CE8}" dt="2024-01-03T15:47:36.758" v="3000" actId="20577"/>
        <pc:sldMkLst>
          <pc:docMk/>
          <pc:sldMk cId="292096246" sldId="310"/>
        </pc:sldMkLst>
        <pc:spChg chg="del">
          <ac:chgData name="Daria Sapunova" userId="5217c4f7-f98a-4573-8c08-262c6e9f6ac4" providerId="ADAL" clId="{7F56B0B9-1B35-4C6C-AEAD-BD000DB03CE8}" dt="2024-01-03T14:55:13.211" v="2652" actId="478"/>
          <ac:spMkLst>
            <pc:docMk/>
            <pc:sldMk cId="292096246" sldId="310"/>
            <ac:spMk id="2" creationId="{E1872533-2119-712E-931D-2FFBF718FA5D}"/>
          </ac:spMkLst>
        </pc:spChg>
        <pc:spChg chg="del">
          <ac:chgData name="Daria Sapunova" userId="5217c4f7-f98a-4573-8c08-262c6e9f6ac4" providerId="ADAL" clId="{7F56B0B9-1B35-4C6C-AEAD-BD000DB03CE8}" dt="2024-01-03T14:55:14.571" v="2653" actId="478"/>
          <ac:spMkLst>
            <pc:docMk/>
            <pc:sldMk cId="292096246" sldId="310"/>
            <ac:spMk id="3" creationId="{CBEDE6D6-7906-EAAA-E995-4CFE96C5ECCD}"/>
          </ac:spMkLst>
        </pc:spChg>
        <pc:spChg chg="add del mod">
          <ac:chgData name="Daria Sapunova" userId="5217c4f7-f98a-4573-8c08-262c6e9f6ac4" providerId="ADAL" clId="{7F56B0B9-1B35-4C6C-AEAD-BD000DB03CE8}" dt="2024-01-03T15:03:15.655" v="2673" actId="478"/>
          <ac:spMkLst>
            <pc:docMk/>
            <pc:sldMk cId="292096246" sldId="310"/>
            <ac:spMk id="4" creationId="{DB7788BF-F8C0-4410-2D1B-B0FFC1E1AF1C}"/>
          </ac:spMkLst>
        </pc:spChg>
        <pc:spChg chg="add mod">
          <ac:chgData name="Daria Sapunova" userId="5217c4f7-f98a-4573-8c08-262c6e9f6ac4" providerId="ADAL" clId="{7F56B0B9-1B35-4C6C-AEAD-BD000DB03CE8}" dt="2024-01-03T15:41:41.782" v="2805"/>
          <ac:spMkLst>
            <pc:docMk/>
            <pc:sldMk cId="292096246" sldId="310"/>
            <ac:spMk id="5" creationId="{EA7F2096-3703-03DA-5134-3072781AE76A}"/>
          </ac:spMkLst>
        </pc:spChg>
        <pc:spChg chg="add mod">
          <ac:chgData name="Daria Sapunova" userId="5217c4f7-f98a-4573-8c08-262c6e9f6ac4" providerId="ADAL" clId="{7F56B0B9-1B35-4C6C-AEAD-BD000DB03CE8}" dt="2024-01-03T15:43:28.858" v="2913" actId="1037"/>
          <ac:spMkLst>
            <pc:docMk/>
            <pc:sldMk cId="292096246" sldId="310"/>
            <ac:spMk id="6" creationId="{CE00CAEA-61CF-158C-B623-AEA61AEFE016}"/>
          </ac:spMkLst>
        </pc:spChg>
        <pc:spChg chg="add mod">
          <ac:chgData name="Daria Sapunova" userId="5217c4f7-f98a-4573-8c08-262c6e9f6ac4" providerId="ADAL" clId="{7F56B0B9-1B35-4C6C-AEAD-BD000DB03CE8}" dt="2024-01-03T15:43:28.858" v="2913" actId="1037"/>
          <ac:spMkLst>
            <pc:docMk/>
            <pc:sldMk cId="292096246" sldId="310"/>
            <ac:spMk id="7" creationId="{51EA06F9-B04C-8D87-957D-4D78223A11A3}"/>
          </ac:spMkLst>
        </pc:spChg>
        <pc:spChg chg="add mod">
          <ac:chgData name="Daria Sapunova" userId="5217c4f7-f98a-4573-8c08-262c6e9f6ac4" providerId="ADAL" clId="{7F56B0B9-1B35-4C6C-AEAD-BD000DB03CE8}" dt="2024-01-03T15:43:28.858" v="2913" actId="1037"/>
          <ac:spMkLst>
            <pc:docMk/>
            <pc:sldMk cId="292096246" sldId="310"/>
            <ac:spMk id="8" creationId="{BDE10D05-6977-CAE6-8754-EF539085DCC4}"/>
          </ac:spMkLst>
        </pc:spChg>
        <pc:spChg chg="add mod">
          <ac:chgData name="Daria Sapunova" userId="5217c4f7-f98a-4573-8c08-262c6e9f6ac4" providerId="ADAL" clId="{7F56B0B9-1B35-4C6C-AEAD-BD000DB03CE8}" dt="2024-01-03T15:43:28.858" v="2913" actId="1037"/>
          <ac:spMkLst>
            <pc:docMk/>
            <pc:sldMk cId="292096246" sldId="310"/>
            <ac:spMk id="9" creationId="{D0F113E4-52DB-2407-CEAD-A1036CABD502}"/>
          </ac:spMkLst>
        </pc:spChg>
        <pc:spChg chg="add mod">
          <ac:chgData name="Daria Sapunova" userId="5217c4f7-f98a-4573-8c08-262c6e9f6ac4" providerId="ADAL" clId="{7F56B0B9-1B35-4C6C-AEAD-BD000DB03CE8}" dt="2024-01-03T15:43:28.858" v="2913" actId="1037"/>
          <ac:spMkLst>
            <pc:docMk/>
            <pc:sldMk cId="292096246" sldId="310"/>
            <ac:spMk id="13" creationId="{A0ED21FA-27CF-056E-DABF-465C55EBC605}"/>
          </ac:spMkLst>
        </pc:spChg>
        <pc:spChg chg="add mod">
          <ac:chgData name="Daria Sapunova" userId="5217c4f7-f98a-4573-8c08-262c6e9f6ac4" providerId="ADAL" clId="{7F56B0B9-1B35-4C6C-AEAD-BD000DB03CE8}" dt="2024-01-03T15:43:28.858" v="2913" actId="1037"/>
          <ac:spMkLst>
            <pc:docMk/>
            <pc:sldMk cId="292096246" sldId="310"/>
            <ac:spMk id="14" creationId="{1E3D4ED2-8A9C-878A-144A-483EC569995F}"/>
          </ac:spMkLst>
        </pc:spChg>
        <pc:spChg chg="add mod">
          <ac:chgData name="Daria Sapunova" userId="5217c4f7-f98a-4573-8c08-262c6e9f6ac4" providerId="ADAL" clId="{7F56B0B9-1B35-4C6C-AEAD-BD000DB03CE8}" dt="2024-01-03T15:43:28.858" v="2913" actId="1037"/>
          <ac:spMkLst>
            <pc:docMk/>
            <pc:sldMk cId="292096246" sldId="310"/>
            <ac:spMk id="15" creationId="{C6590ED2-60D7-8B67-98E2-1BB1F568C308}"/>
          </ac:spMkLst>
        </pc:spChg>
        <pc:spChg chg="add mod">
          <ac:chgData name="Daria Sapunova" userId="5217c4f7-f98a-4573-8c08-262c6e9f6ac4" providerId="ADAL" clId="{7F56B0B9-1B35-4C6C-AEAD-BD000DB03CE8}" dt="2024-01-03T15:43:28.858" v="2913" actId="1037"/>
          <ac:spMkLst>
            <pc:docMk/>
            <pc:sldMk cId="292096246" sldId="310"/>
            <ac:spMk id="16" creationId="{E5B3BE95-38E0-8D19-C954-C42B15693002}"/>
          </ac:spMkLst>
        </pc:spChg>
        <pc:spChg chg="add mod">
          <ac:chgData name="Daria Sapunova" userId="5217c4f7-f98a-4573-8c08-262c6e9f6ac4" providerId="ADAL" clId="{7F56B0B9-1B35-4C6C-AEAD-BD000DB03CE8}" dt="2024-01-03T15:43:28.858" v="2913" actId="1037"/>
          <ac:spMkLst>
            <pc:docMk/>
            <pc:sldMk cId="292096246" sldId="310"/>
            <ac:spMk id="20" creationId="{05246F6B-D264-6D47-E47F-E659849A60FB}"/>
          </ac:spMkLst>
        </pc:spChg>
        <pc:spChg chg="add mod">
          <ac:chgData name="Daria Sapunova" userId="5217c4f7-f98a-4573-8c08-262c6e9f6ac4" providerId="ADAL" clId="{7F56B0B9-1B35-4C6C-AEAD-BD000DB03CE8}" dt="2024-01-03T15:43:34.068" v="2914" actId="1076"/>
          <ac:spMkLst>
            <pc:docMk/>
            <pc:sldMk cId="292096246" sldId="310"/>
            <ac:spMk id="21" creationId="{6F1AC1FA-F9C6-BFDD-E637-4266ADFF4F29}"/>
          </ac:spMkLst>
        </pc:spChg>
        <pc:spChg chg="add mod">
          <ac:chgData name="Daria Sapunova" userId="5217c4f7-f98a-4573-8c08-262c6e9f6ac4" providerId="ADAL" clId="{7F56B0B9-1B35-4C6C-AEAD-BD000DB03CE8}" dt="2024-01-03T15:47:36.758" v="3000" actId="20577"/>
          <ac:spMkLst>
            <pc:docMk/>
            <pc:sldMk cId="292096246" sldId="310"/>
            <ac:spMk id="23" creationId="{78E29214-9104-70B2-88B6-7C50A1BFE44B}"/>
          </ac:spMkLst>
        </pc:spChg>
        <pc:spChg chg="add del">
          <ac:chgData name="Daria Sapunova" userId="5217c4f7-f98a-4573-8c08-262c6e9f6ac4" providerId="ADAL" clId="{7F56B0B9-1B35-4C6C-AEAD-BD000DB03CE8}" dt="2024-01-03T15:45:37.001" v="2924" actId="22"/>
          <ac:spMkLst>
            <pc:docMk/>
            <pc:sldMk cId="292096246" sldId="310"/>
            <ac:spMk id="25" creationId="{7A818420-5478-B049-5D89-061DE8303C1E}"/>
          </ac:spMkLst>
        </pc:spChg>
        <pc:picChg chg="add del mod">
          <ac:chgData name="Daria Sapunova" userId="5217c4f7-f98a-4573-8c08-262c6e9f6ac4" providerId="ADAL" clId="{7F56B0B9-1B35-4C6C-AEAD-BD000DB03CE8}" dt="2024-01-03T15:44:59.833" v="2917"/>
          <ac:picMkLst>
            <pc:docMk/>
            <pc:sldMk cId="292096246" sldId="310"/>
            <ac:picMk id="22" creationId="{B64DDAFC-ECCA-173F-7C93-EEB984D4FB18}"/>
          </ac:picMkLst>
        </pc:picChg>
        <pc:cxnChg chg="add mod">
          <ac:chgData name="Daria Sapunova" userId="5217c4f7-f98a-4573-8c08-262c6e9f6ac4" providerId="ADAL" clId="{7F56B0B9-1B35-4C6C-AEAD-BD000DB03CE8}" dt="2024-01-03T15:43:28.858" v="2913" actId="1037"/>
          <ac:cxnSpMkLst>
            <pc:docMk/>
            <pc:sldMk cId="292096246" sldId="310"/>
            <ac:cxnSpMk id="10" creationId="{003262D1-FE1F-DE9E-4540-64E85485BB95}"/>
          </ac:cxnSpMkLst>
        </pc:cxnChg>
        <pc:cxnChg chg="add mod">
          <ac:chgData name="Daria Sapunova" userId="5217c4f7-f98a-4573-8c08-262c6e9f6ac4" providerId="ADAL" clId="{7F56B0B9-1B35-4C6C-AEAD-BD000DB03CE8}" dt="2024-01-03T15:43:28.858" v="2913" actId="1037"/>
          <ac:cxnSpMkLst>
            <pc:docMk/>
            <pc:sldMk cId="292096246" sldId="310"/>
            <ac:cxnSpMk id="11" creationId="{2DE7660F-29A9-E0B2-E22A-CE38FBDD915D}"/>
          </ac:cxnSpMkLst>
        </pc:cxnChg>
        <pc:cxnChg chg="add mod">
          <ac:chgData name="Daria Sapunova" userId="5217c4f7-f98a-4573-8c08-262c6e9f6ac4" providerId="ADAL" clId="{7F56B0B9-1B35-4C6C-AEAD-BD000DB03CE8}" dt="2024-01-03T15:43:28.858" v="2913" actId="1037"/>
          <ac:cxnSpMkLst>
            <pc:docMk/>
            <pc:sldMk cId="292096246" sldId="310"/>
            <ac:cxnSpMk id="12" creationId="{71B64F83-31FE-5EF4-A89F-E2F43903AAC3}"/>
          </ac:cxnSpMkLst>
        </pc:cxnChg>
        <pc:cxnChg chg="add mod">
          <ac:chgData name="Daria Sapunova" userId="5217c4f7-f98a-4573-8c08-262c6e9f6ac4" providerId="ADAL" clId="{7F56B0B9-1B35-4C6C-AEAD-BD000DB03CE8}" dt="2024-01-03T15:43:28.858" v="2913" actId="1037"/>
          <ac:cxnSpMkLst>
            <pc:docMk/>
            <pc:sldMk cId="292096246" sldId="310"/>
            <ac:cxnSpMk id="17" creationId="{3822CEDD-2131-CA3C-CD6C-50385DD103F8}"/>
          </ac:cxnSpMkLst>
        </pc:cxnChg>
        <pc:cxnChg chg="add mod">
          <ac:chgData name="Daria Sapunova" userId="5217c4f7-f98a-4573-8c08-262c6e9f6ac4" providerId="ADAL" clId="{7F56B0B9-1B35-4C6C-AEAD-BD000DB03CE8}" dt="2024-01-03T15:43:28.858" v="2913" actId="1037"/>
          <ac:cxnSpMkLst>
            <pc:docMk/>
            <pc:sldMk cId="292096246" sldId="310"/>
            <ac:cxnSpMk id="18" creationId="{CA5B8E95-A208-2E38-95C8-D5EE55EFE413}"/>
          </ac:cxnSpMkLst>
        </pc:cxnChg>
        <pc:cxnChg chg="add mod">
          <ac:chgData name="Daria Sapunova" userId="5217c4f7-f98a-4573-8c08-262c6e9f6ac4" providerId="ADAL" clId="{7F56B0B9-1B35-4C6C-AEAD-BD000DB03CE8}" dt="2024-01-03T15:43:28.858" v="2913" actId="1037"/>
          <ac:cxnSpMkLst>
            <pc:docMk/>
            <pc:sldMk cId="292096246" sldId="310"/>
            <ac:cxnSpMk id="19" creationId="{22390FAD-D92D-7A33-57B3-7A1F31264FDC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1-03T13:33:28.762" v="2052"/>
              <pc2:cmMkLst xmlns:pc2="http://schemas.microsoft.com/office/powerpoint/2019/9/main/command">
                <pc:docMk/>
                <pc:sldMk cId="292096246" sldId="310"/>
                <pc2:cmMk id="{0232D76C-E289-404A-ABE0-A5D6CE78EC09}"/>
              </pc2:cmMkLst>
            </pc226:cmChg>
            <pc226:cmChg xmlns:pc226="http://schemas.microsoft.com/office/powerpoint/2022/06/main/command" chg="add del">
              <pc226:chgData name="Daria Sapunova" userId="5217c4f7-f98a-4573-8c08-262c6e9f6ac4" providerId="ADAL" clId="{7F56B0B9-1B35-4C6C-AEAD-BD000DB03CE8}" dt="2024-01-03T15:44:26.290" v="2915"/>
              <pc2:cmMkLst xmlns:pc2="http://schemas.microsoft.com/office/powerpoint/2019/9/main/command">
                <pc:docMk/>
                <pc:sldMk cId="292096246" sldId="310"/>
                <pc2:cmMk id="{ECCD53B9-8AB8-437A-9DD5-163994DEA753}"/>
              </pc2:cmMkLst>
            </pc226:cmChg>
          </p:ext>
        </pc:extLst>
      </pc:sldChg>
      <pc:sldChg chg="delSp new del mod ord addCm">
        <pc:chgData name="Daria Sapunova" userId="5217c4f7-f98a-4573-8c08-262c6e9f6ac4" providerId="ADAL" clId="{7F56B0B9-1B35-4C6C-AEAD-BD000DB03CE8}" dt="2024-02-27T10:55:53.002" v="3242" actId="47"/>
        <pc:sldMkLst>
          <pc:docMk/>
          <pc:sldMk cId="681488341" sldId="311"/>
        </pc:sldMkLst>
        <pc:spChg chg="del">
          <ac:chgData name="Daria Sapunova" userId="5217c4f7-f98a-4573-8c08-262c6e9f6ac4" providerId="ADAL" clId="{7F56B0B9-1B35-4C6C-AEAD-BD000DB03CE8}" dt="2024-01-03T15:47:58.133" v="3001" actId="478"/>
          <ac:spMkLst>
            <pc:docMk/>
            <pc:sldMk cId="681488341" sldId="311"/>
            <ac:spMk id="2" creationId="{CAC50CD6-81D9-5D19-2F82-EAF759AF32B7}"/>
          </ac:spMkLst>
        </pc:spChg>
        <pc:spChg chg="del">
          <ac:chgData name="Daria Sapunova" userId="5217c4f7-f98a-4573-8c08-262c6e9f6ac4" providerId="ADAL" clId="{7F56B0B9-1B35-4C6C-AEAD-BD000DB03CE8}" dt="2024-01-03T15:47:59.486" v="3002" actId="478"/>
          <ac:spMkLst>
            <pc:docMk/>
            <pc:sldMk cId="681488341" sldId="311"/>
            <ac:spMk id="3" creationId="{169F34AF-F48F-6BA7-A6CC-4060A4A20F0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3-12-30T23:41:21.951" v="886"/>
              <pc2:cmMkLst xmlns:pc2="http://schemas.microsoft.com/office/powerpoint/2019/9/main/command">
                <pc:docMk/>
                <pc:sldMk cId="681488341" sldId="311"/>
                <pc2:cmMk id="{0C135530-0A5B-4F19-A66A-AACF14A01ACF}"/>
              </pc2:cmMkLst>
            </pc226:cmChg>
          </p:ext>
        </pc:extLst>
      </pc:sldChg>
      <pc:sldChg chg="addSp delSp modSp new mod modAnim addCm">
        <pc:chgData name="Daria Sapunova" userId="5217c4f7-f98a-4573-8c08-262c6e9f6ac4" providerId="ADAL" clId="{7F56B0B9-1B35-4C6C-AEAD-BD000DB03CE8}" dt="2024-02-27T10:24:17.138" v="3213"/>
        <pc:sldMkLst>
          <pc:docMk/>
          <pc:sldMk cId="679111749" sldId="312"/>
        </pc:sldMkLst>
        <pc:spChg chg="del">
          <ac:chgData name="Daria Sapunova" userId="5217c4f7-f98a-4573-8c08-262c6e9f6ac4" providerId="ADAL" clId="{7F56B0B9-1B35-4C6C-AEAD-BD000DB03CE8}" dt="2024-01-03T14:24:26.968" v="2429" actId="478"/>
          <ac:spMkLst>
            <pc:docMk/>
            <pc:sldMk cId="679111749" sldId="312"/>
            <ac:spMk id="2" creationId="{9225FAED-EA12-B2A6-2EF3-9A65402A1463}"/>
          </ac:spMkLst>
        </pc:spChg>
        <pc:spChg chg="del">
          <ac:chgData name="Daria Sapunova" userId="5217c4f7-f98a-4573-8c08-262c6e9f6ac4" providerId="ADAL" clId="{7F56B0B9-1B35-4C6C-AEAD-BD000DB03CE8}" dt="2024-01-03T14:24:29.501" v="2430" actId="478"/>
          <ac:spMkLst>
            <pc:docMk/>
            <pc:sldMk cId="679111749" sldId="312"/>
            <ac:spMk id="3" creationId="{192A6021-FA25-6BD2-7ABF-5C8000FC9127}"/>
          </ac:spMkLst>
        </pc:spChg>
        <pc:spChg chg="add mod">
          <ac:chgData name="Daria Sapunova" userId="5217c4f7-f98a-4573-8c08-262c6e9f6ac4" providerId="ADAL" clId="{7F56B0B9-1B35-4C6C-AEAD-BD000DB03CE8}" dt="2024-01-03T14:25:34.088" v="2442" actId="255"/>
          <ac:spMkLst>
            <pc:docMk/>
            <pc:sldMk cId="679111749" sldId="312"/>
            <ac:spMk id="4" creationId="{824D1060-4CBC-6205-84E3-2196B34B7BC1}"/>
          </ac:spMkLst>
        </pc:spChg>
        <pc:spChg chg="add mod">
          <ac:chgData name="Daria Sapunova" userId="5217c4f7-f98a-4573-8c08-262c6e9f6ac4" providerId="ADAL" clId="{7F56B0B9-1B35-4C6C-AEAD-BD000DB03CE8}" dt="2024-01-03T14:26:07.114" v="2448" actId="1076"/>
          <ac:spMkLst>
            <pc:docMk/>
            <pc:sldMk cId="679111749" sldId="312"/>
            <ac:spMk id="6" creationId="{230EC84E-0409-F3F9-1BD6-783BEC202E95}"/>
          </ac:spMkLst>
        </pc:spChg>
        <pc:spChg chg="add mod">
          <ac:chgData name="Daria Sapunova" userId="5217c4f7-f98a-4573-8c08-262c6e9f6ac4" providerId="ADAL" clId="{7F56B0B9-1B35-4C6C-AEAD-BD000DB03CE8}" dt="2024-01-03T14:32:59.096" v="2510" actId="207"/>
          <ac:spMkLst>
            <pc:docMk/>
            <pc:sldMk cId="679111749" sldId="312"/>
            <ac:spMk id="7" creationId="{86E30138-5C01-A9FF-3CFE-A81DC10DF77A}"/>
          </ac:spMkLst>
        </pc:spChg>
        <pc:spChg chg="add mod">
          <ac:chgData name="Daria Sapunova" userId="5217c4f7-f98a-4573-8c08-262c6e9f6ac4" providerId="ADAL" clId="{7F56B0B9-1B35-4C6C-AEAD-BD000DB03CE8}" dt="2024-01-03T14:42:31.776" v="2575" actId="108"/>
          <ac:spMkLst>
            <pc:docMk/>
            <pc:sldMk cId="679111749" sldId="312"/>
            <ac:spMk id="9" creationId="{55BE9447-D38F-65A3-F649-4789D407485B}"/>
          </ac:spMkLst>
        </pc:spChg>
        <pc:spChg chg="add del mod">
          <ac:chgData name="Daria Sapunova" userId="5217c4f7-f98a-4573-8c08-262c6e9f6ac4" providerId="ADAL" clId="{7F56B0B9-1B35-4C6C-AEAD-BD000DB03CE8}" dt="2024-01-03T14:36:56.417" v="2554" actId="478"/>
          <ac:spMkLst>
            <pc:docMk/>
            <pc:sldMk cId="679111749" sldId="312"/>
            <ac:spMk id="11" creationId="{28E821A5-7E9B-11F4-B072-8B79C689131B}"/>
          </ac:spMkLst>
        </pc:spChg>
        <pc:spChg chg="add mod">
          <ac:chgData name="Daria Sapunova" userId="5217c4f7-f98a-4573-8c08-262c6e9f6ac4" providerId="ADAL" clId="{7F56B0B9-1B35-4C6C-AEAD-BD000DB03CE8}" dt="2024-01-03T14:40:50.793" v="2571" actId="6549"/>
          <ac:spMkLst>
            <pc:docMk/>
            <pc:sldMk cId="679111749" sldId="312"/>
            <ac:spMk id="12" creationId="{49EE604F-A293-1C8C-7081-70F1F4A9CCD9}"/>
          </ac:spMkLst>
        </pc:spChg>
        <pc:picChg chg="add mod">
          <ac:chgData name="Daria Sapunova" userId="5217c4f7-f98a-4573-8c08-262c6e9f6ac4" providerId="ADAL" clId="{7F56B0B9-1B35-4C6C-AEAD-BD000DB03CE8}" dt="2024-01-03T14:40:24.726" v="2568" actId="1076"/>
          <ac:picMkLst>
            <pc:docMk/>
            <pc:sldMk cId="679111749" sldId="312"/>
            <ac:picMk id="2050" creationId="{13F1A1D8-31BF-37F3-70D3-51A69F52BBE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3-12-30T23:45:19.421" v="888"/>
              <pc2:cmMkLst xmlns:pc2="http://schemas.microsoft.com/office/powerpoint/2019/9/main/command">
                <pc:docMk/>
                <pc:sldMk cId="679111749" sldId="312"/>
                <pc2:cmMk id="{C1B39B60-E799-48F6-8003-BCD278BD4EEB}"/>
              </pc2:cmMkLst>
            </pc226:cmChg>
          </p:ext>
        </pc:extLst>
      </pc:sldChg>
      <pc:sldChg chg="new del addCm delCm">
        <pc:chgData name="Daria Sapunova" userId="5217c4f7-f98a-4573-8c08-262c6e9f6ac4" providerId="ADAL" clId="{7F56B0B9-1B35-4C6C-AEAD-BD000DB03CE8}" dt="2024-01-03T11:29:25.635" v="1314" actId="47"/>
        <pc:sldMkLst>
          <pc:docMk/>
          <pc:sldMk cId="3914491218" sldId="3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aria Sapunova" userId="5217c4f7-f98a-4573-8c08-262c6e9f6ac4" providerId="ADAL" clId="{7F56B0B9-1B35-4C6C-AEAD-BD000DB03CE8}" dt="2024-01-03T11:29:23.246" v="1313"/>
              <pc2:cmMkLst xmlns:pc2="http://schemas.microsoft.com/office/powerpoint/2019/9/main/command">
                <pc:docMk/>
                <pc:sldMk cId="3914491218" sldId="313"/>
                <pc2:cmMk id="{0AB713BA-3E03-4BF3-A730-4F6637D67AB5}"/>
              </pc2:cmMkLst>
            </pc226:cmChg>
          </p:ext>
        </pc:extLst>
      </pc:sldChg>
      <pc:sldChg chg="new del addCm">
        <pc:chgData name="Daria Sapunova" userId="5217c4f7-f98a-4573-8c08-262c6e9f6ac4" providerId="ADAL" clId="{7F56B0B9-1B35-4C6C-AEAD-BD000DB03CE8}" dt="2024-01-03T13:33:33.918" v="2053" actId="2696"/>
        <pc:sldMkLst>
          <pc:docMk/>
          <pc:sldMk cId="3762502302" sldId="3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1-03T10:03:14.359" v="897"/>
              <pc2:cmMkLst xmlns:pc2="http://schemas.microsoft.com/office/powerpoint/2019/9/main/command">
                <pc:docMk/>
                <pc:sldMk cId="3762502302" sldId="314"/>
                <pc2:cmMk id="{B1355FA1-452F-4596-A404-9666814C174E}"/>
              </pc2:cmMkLst>
            </pc226:cmChg>
          </p:ext>
        </pc:extLst>
      </pc:sldChg>
      <pc:sldChg chg="addSp delSp modSp add mod addAnim delAnim modAnim addCm">
        <pc:chgData name="Daria Sapunova" userId="5217c4f7-f98a-4573-8c08-262c6e9f6ac4" providerId="ADAL" clId="{7F56B0B9-1B35-4C6C-AEAD-BD000DB03CE8}" dt="2024-02-27T10:16:29.696" v="3208"/>
        <pc:sldMkLst>
          <pc:docMk/>
          <pc:sldMk cId="1690761294" sldId="315"/>
        </pc:sldMkLst>
        <pc:spChg chg="del">
          <ac:chgData name="Daria Sapunova" userId="5217c4f7-f98a-4573-8c08-262c6e9f6ac4" providerId="ADAL" clId="{7F56B0B9-1B35-4C6C-AEAD-BD000DB03CE8}" dt="2024-01-03T13:00:13.326" v="1476" actId="478"/>
          <ac:spMkLst>
            <pc:docMk/>
            <pc:sldMk cId="1690761294" sldId="315"/>
            <ac:spMk id="4" creationId="{A3C1E0BB-857E-A263-155E-B84860F270E8}"/>
          </ac:spMkLst>
        </pc:spChg>
        <pc:spChg chg="add mod">
          <ac:chgData name="Daria Sapunova" userId="5217c4f7-f98a-4573-8c08-262c6e9f6ac4" providerId="ADAL" clId="{7F56B0B9-1B35-4C6C-AEAD-BD000DB03CE8}" dt="2024-01-03T13:05:12.686" v="1531" actId="14100"/>
          <ac:spMkLst>
            <pc:docMk/>
            <pc:sldMk cId="1690761294" sldId="315"/>
            <ac:spMk id="6" creationId="{A5201A58-ADFF-55FD-127C-94856EF95147}"/>
          </ac:spMkLst>
        </pc:spChg>
        <pc:spChg chg="add mod">
          <ac:chgData name="Daria Sapunova" userId="5217c4f7-f98a-4573-8c08-262c6e9f6ac4" providerId="ADAL" clId="{7F56B0B9-1B35-4C6C-AEAD-BD000DB03CE8}" dt="2024-01-03T13:04:26.172" v="1523" actId="1076"/>
          <ac:spMkLst>
            <pc:docMk/>
            <pc:sldMk cId="1690761294" sldId="315"/>
            <ac:spMk id="9" creationId="{9BB99C48-856B-F560-89E4-F58C6E2F4DD6}"/>
          </ac:spMkLst>
        </pc:spChg>
        <pc:spChg chg="mod">
          <ac:chgData name="Daria Sapunova" userId="5217c4f7-f98a-4573-8c08-262c6e9f6ac4" providerId="ADAL" clId="{7F56B0B9-1B35-4C6C-AEAD-BD000DB03CE8}" dt="2024-01-03T13:03:30.053" v="1510" actId="1076"/>
          <ac:spMkLst>
            <pc:docMk/>
            <pc:sldMk cId="1690761294" sldId="315"/>
            <ac:spMk id="19" creationId="{2A0A5789-9976-9760-1CE0-73682AE30FB9}"/>
          </ac:spMkLst>
        </pc:spChg>
        <pc:spChg chg="del">
          <ac:chgData name="Daria Sapunova" userId="5217c4f7-f98a-4573-8c08-262c6e9f6ac4" providerId="ADAL" clId="{7F56B0B9-1B35-4C6C-AEAD-BD000DB03CE8}" dt="2024-01-03T13:00:35.491" v="1495" actId="478"/>
          <ac:spMkLst>
            <pc:docMk/>
            <pc:sldMk cId="1690761294" sldId="315"/>
            <ac:spMk id="20" creationId="{B25E82F3-3B18-2277-5C24-5F3111AEB375}"/>
          </ac:spMkLst>
        </pc:spChg>
        <pc:spChg chg="add mod">
          <ac:chgData name="Daria Sapunova" userId="5217c4f7-f98a-4573-8c08-262c6e9f6ac4" providerId="ADAL" clId="{7F56B0B9-1B35-4C6C-AEAD-BD000DB03CE8}" dt="2024-01-03T13:07:06.097" v="1561" actId="207"/>
          <ac:spMkLst>
            <pc:docMk/>
            <pc:sldMk cId="1690761294" sldId="315"/>
            <ac:spMk id="21" creationId="{FFCA947A-988F-DE2F-1AB1-E58A7861D9B1}"/>
          </ac:spMkLst>
        </pc:spChg>
        <pc:spChg chg="del">
          <ac:chgData name="Daria Sapunova" userId="5217c4f7-f98a-4573-8c08-262c6e9f6ac4" providerId="ADAL" clId="{7F56B0B9-1B35-4C6C-AEAD-BD000DB03CE8}" dt="2024-01-03T13:15:45.590" v="1618" actId="478"/>
          <ac:spMkLst>
            <pc:docMk/>
            <pc:sldMk cId="1690761294" sldId="315"/>
            <ac:spMk id="22" creationId="{22E42957-C880-3075-33FD-006B73775F6E}"/>
          </ac:spMkLst>
        </pc:spChg>
        <pc:spChg chg="del">
          <ac:chgData name="Daria Sapunova" userId="5217c4f7-f98a-4573-8c08-262c6e9f6ac4" providerId="ADAL" clId="{7F56B0B9-1B35-4C6C-AEAD-BD000DB03CE8}" dt="2024-01-03T13:00:32.729" v="1493" actId="478"/>
          <ac:spMkLst>
            <pc:docMk/>
            <pc:sldMk cId="1690761294" sldId="315"/>
            <ac:spMk id="23" creationId="{8FF7168A-62CA-43F8-4003-951B9E89CA16}"/>
          </ac:spMkLst>
        </pc:spChg>
        <pc:spChg chg="del">
          <ac:chgData name="Daria Sapunova" userId="5217c4f7-f98a-4573-8c08-262c6e9f6ac4" providerId="ADAL" clId="{7F56B0B9-1B35-4C6C-AEAD-BD000DB03CE8}" dt="2024-01-03T13:00:33.803" v="1494" actId="478"/>
          <ac:spMkLst>
            <pc:docMk/>
            <pc:sldMk cId="1690761294" sldId="315"/>
            <ac:spMk id="24" creationId="{8705EDE2-287D-A20E-0F20-1E6EEB4A115D}"/>
          </ac:spMkLst>
        </pc:spChg>
        <pc:spChg chg="mod">
          <ac:chgData name="Daria Sapunova" userId="5217c4f7-f98a-4573-8c08-262c6e9f6ac4" providerId="ADAL" clId="{7F56B0B9-1B35-4C6C-AEAD-BD000DB03CE8}" dt="2024-01-03T13:08:48.839" v="1566" actId="1076"/>
          <ac:spMkLst>
            <pc:docMk/>
            <pc:sldMk cId="1690761294" sldId="315"/>
            <ac:spMk id="26" creationId="{5D27C986-1CAF-76BE-DC6C-C6AE8B5574BD}"/>
          </ac:spMkLst>
        </pc:spChg>
        <pc:spChg chg="del">
          <ac:chgData name="Daria Sapunova" userId="5217c4f7-f98a-4573-8c08-262c6e9f6ac4" providerId="ADAL" clId="{7F56B0B9-1B35-4C6C-AEAD-BD000DB03CE8}" dt="2024-01-03T13:00:21.804" v="1483" actId="478"/>
          <ac:spMkLst>
            <pc:docMk/>
            <pc:sldMk cId="1690761294" sldId="315"/>
            <ac:spMk id="27" creationId="{F61FA2CC-4686-088A-F961-7D2FEFD71B48}"/>
          </ac:spMkLst>
        </pc:spChg>
        <pc:spChg chg="del">
          <ac:chgData name="Daria Sapunova" userId="5217c4f7-f98a-4573-8c08-262c6e9f6ac4" providerId="ADAL" clId="{7F56B0B9-1B35-4C6C-AEAD-BD000DB03CE8}" dt="2024-01-03T13:00:20.213" v="1482" actId="478"/>
          <ac:spMkLst>
            <pc:docMk/>
            <pc:sldMk cId="1690761294" sldId="315"/>
            <ac:spMk id="28" creationId="{5CBEE243-F3F5-7ECC-E26F-C0DB5D222773}"/>
          </ac:spMkLst>
        </pc:spChg>
        <pc:spChg chg="add del">
          <ac:chgData name="Daria Sapunova" userId="5217c4f7-f98a-4573-8c08-262c6e9f6ac4" providerId="ADAL" clId="{7F56B0B9-1B35-4C6C-AEAD-BD000DB03CE8}" dt="2024-01-03T13:15:49.428" v="1623" actId="478"/>
          <ac:spMkLst>
            <pc:docMk/>
            <pc:sldMk cId="1690761294" sldId="315"/>
            <ac:spMk id="29" creationId="{F867E421-D80F-C00F-6940-603763E338B0}"/>
          </ac:spMkLst>
        </pc:spChg>
        <pc:spChg chg="del">
          <ac:chgData name="Daria Sapunova" userId="5217c4f7-f98a-4573-8c08-262c6e9f6ac4" providerId="ADAL" clId="{7F56B0B9-1B35-4C6C-AEAD-BD000DB03CE8}" dt="2024-01-03T13:00:18.961" v="1481" actId="478"/>
          <ac:spMkLst>
            <pc:docMk/>
            <pc:sldMk cId="1690761294" sldId="315"/>
            <ac:spMk id="30" creationId="{2C693B49-829C-B43E-32FA-9BC51B98C271}"/>
          </ac:spMkLst>
        </pc:spChg>
        <pc:spChg chg="add mod">
          <ac:chgData name="Daria Sapunova" userId="5217c4f7-f98a-4573-8c08-262c6e9f6ac4" providerId="ADAL" clId="{7F56B0B9-1B35-4C6C-AEAD-BD000DB03CE8}" dt="2024-01-03T13:07:11.902" v="1562" actId="207"/>
          <ac:spMkLst>
            <pc:docMk/>
            <pc:sldMk cId="1690761294" sldId="315"/>
            <ac:spMk id="33" creationId="{D5D6283F-1DE4-3320-2488-1E3FF295028E}"/>
          </ac:spMkLst>
        </pc:spChg>
        <pc:spChg chg="del">
          <ac:chgData name="Daria Sapunova" userId="5217c4f7-f98a-4573-8c08-262c6e9f6ac4" providerId="ADAL" clId="{7F56B0B9-1B35-4C6C-AEAD-BD000DB03CE8}" dt="2024-01-03T13:00:23.616" v="1484" actId="478"/>
          <ac:spMkLst>
            <pc:docMk/>
            <pc:sldMk cId="1690761294" sldId="315"/>
            <ac:spMk id="34" creationId="{29ED7293-76E6-F569-9003-CE659384F14D}"/>
          </ac:spMkLst>
        </pc:spChg>
        <pc:spChg chg="del">
          <ac:chgData name="Daria Sapunova" userId="5217c4f7-f98a-4573-8c08-262c6e9f6ac4" providerId="ADAL" clId="{7F56B0B9-1B35-4C6C-AEAD-BD000DB03CE8}" dt="2024-01-03T13:00:26.592" v="1486" actId="478"/>
          <ac:spMkLst>
            <pc:docMk/>
            <pc:sldMk cId="1690761294" sldId="315"/>
            <ac:spMk id="35" creationId="{941DF4DB-46BB-2089-7B5A-5ABB220E7F9A}"/>
          </ac:spMkLst>
        </pc:spChg>
        <pc:spChg chg="add mod">
          <ac:chgData name="Daria Sapunova" userId="5217c4f7-f98a-4573-8c08-262c6e9f6ac4" providerId="ADAL" clId="{7F56B0B9-1B35-4C6C-AEAD-BD000DB03CE8}" dt="2024-01-03T13:07:16.235" v="1563" actId="207"/>
          <ac:spMkLst>
            <pc:docMk/>
            <pc:sldMk cId="1690761294" sldId="315"/>
            <ac:spMk id="37" creationId="{8F3E6843-5DE2-5577-EC4B-3B2C381EFA8F}"/>
          </ac:spMkLst>
        </pc:spChg>
        <pc:spChg chg="add mod">
          <ac:chgData name="Daria Sapunova" userId="5217c4f7-f98a-4573-8c08-262c6e9f6ac4" providerId="ADAL" clId="{7F56B0B9-1B35-4C6C-AEAD-BD000DB03CE8}" dt="2024-01-03T13:12:59.884" v="1599" actId="1076"/>
          <ac:spMkLst>
            <pc:docMk/>
            <pc:sldMk cId="1690761294" sldId="315"/>
            <ac:spMk id="38" creationId="{04779473-83B8-EA66-7877-84E6EA68B1BE}"/>
          </ac:spMkLst>
        </pc:spChg>
        <pc:spChg chg="del">
          <ac:chgData name="Daria Sapunova" userId="5217c4f7-f98a-4573-8c08-262c6e9f6ac4" providerId="ADAL" clId="{7F56B0B9-1B35-4C6C-AEAD-BD000DB03CE8}" dt="2024-01-03T13:00:25.160" v="1485" actId="478"/>
          <ac:spMkLst>
            <pc:docMk/>
            <pc:sldMk cId="1690761294" sldId="315"/>
            <ac:spMk id="39" creationId="{339C452D-98E1-F7F3-8B00-1906A28FA154}"/>
          </ac:spMkLst>
        </pc:spChg>
        <pc:spChg chg="add mod">
          <ac:chgData name="Daria Sapunova" userId="5217c4f7-f98a-4573-8c08-262c6e9f6ac4" providerId="ADAL" clId="{7F56B0B9-1B35-4C6C-AEAD-BD000DB03CE8}" dt="2024-01-03T13:10:03.781" v="1581" actId="208"/>
          <ac:spMkLst>
            <pc:docMk/>
            <pc:sldMk cId="1690761294" sldId="315"/>
            <ac:spMk id="41" creationId="{9A767FC9-C5D9-AEB2-53DA-AC00CAD213D8}"/>
          </ac:spMkLst>
        </pc:spChg>
        <pc:spChg chg="add del mod">
          <ac:chgData name="Daria Sapunova" userId="5217c4f7-f98a-4573-8c08-262c6e9f6ac4" providerId="ADAL" clId="{7F56B0B9-1B35-4C6C-AEAD-BD000DB03CE8}" dt="2024-01-03T13:12:46.436" v="1596" actId="478"/>
          <ac:spMkLst>
            <pc:docMk/>
            <pc:sldMk cId="1690761294" sldId="315"/>
            <ac:spMk id="42" creationId="{E90AE0AA-8FF2-7698-E12F-6D0DFA2745D3}"/>
          </ac:spMkLst>
        </pc:spChg>
        <pc:spChg chg="add del">
          <ac:chgData name="Daria Sapunova" userId="5217c4f7-f98a-4573-8c08-262c6e9f6ac4" providerId="ADAL" clId="{7F56B0B9-1B35-4C6C-AEAD-BD000DB03CE8}" dt="2024-01-03T13:11:21.915" v="1587" actId="478"/>
          <ac:spMkLst>
            <pc:docMk/>
            <pc:sldMk cId="1690761294" sldId="315"/>
            <ac:spMk id="43" creationId="{6C3204AC-D128-AA0E-9D8A-75379FE00CB9}"/>
          </ac:spMkLst>
        </pc:spChg>
        <pc:spChg chg="add del">
          <ac:chgData name="Daria Sapunova" userId="5217c4f7-f98a-4573-8c08-262c6e9f6ac4" providerId="ADAL" clId="{7F56B0B9-1B35-4C6C-AEAD-BD000DB03CE8}" dt="2024-01-03T13:11:41.268" v="1589" actId="478"/>
          <ac:spMkLst>
            <pc:docMk/>
            <pc:sldMk cId="1690761294" sldId="315"/>
            <ac:spMk id="44" creationId="{D8FB3E89-3C5F-7D38-A55E-616573BD1382}"/>
          </ac:spMkLst>
        </pc:spChg>
        <pc:spChg chg="add del mod">
          <ac:chgData name="Daria Sapunova" userId="5217c4f7-f98a-4573-8c08-262c6e9f6ac4" providerId="ADAL" clId="{7F56B0B9-1B35-4C6C-AEAD-BD000DB03CE8}" dt="2024-01-03T13:12:18.174" v="1593" actId="478"/>
          <ac:spMkLst>
            <pc:docMk/>
            <pc:sldMk cId="1690761294" sldId="315"/>
            <ac:spMk id="45" creationId="{93FB6F86-B57C-B5A2-06E7-70A4F39CE0A3}"/>
          </ac:spMkLst>
        </pc:spChg>
        <pc:spChg chg="add mod">
          <ac:chgData name="Daria Sapunova" userId="5217c4f7-f98a-4573-8c08-262c6e9f6ac4" providerId="ADAL" clId="{7F56B0B9-1B35-4C6C-AEAD-BD000DB03CE8}" dt="2024-01-03T13:12:54.185" v="1597" actId="1582"/>
          <ac:spMkLst>
            <pc:docMk/>
            <pc:sldMk cId="1690761294" sldId="315"/>
            <ac:spMk id="46" creationId="{A240F2F4-1286-AA3E-CF0B-892E187B8B95}"/>
          </ac:spMkLst>
        </pc:spChg>
        <pc:spChg chg="add mod">
          <ac:chgData name="Daria Sapunova" userId="5217c4f7-f98a-4573-8c08-262c6e9f6ac4" providerId="ADAL" clId="{7F56B0B9-1B35-4C6C-AEAD-BD000DB03CE8}" dt="2024-01-03T13:13:03.519" v="1601" actId="1076"/>
          <ac:spMkLst>
            <pc:docMk/>
            <pc:sldMk cId="1690761294" sldId="315"/>
            <ac:spMk id="47" creationId="{A11FF310-92C4-1717-97C5-E38A4DA518B3}"/>
          </ac:spMkLst>
        </pc:spChg>
        <pc:spChg chg="add mod">
          <ac:chgData name="Daria Sapunova" userId="5217c4f7-f98a-4573-8c08-262c6e9f6ac4" providerId="ADAL" clId="{7F56B0B9-1B35-4C6C-AEAD-BD000DB03CE8}" dt="2024-01-03T13:13:17.950" v="1603" actId="1076"/>
          <ac:spMkLst>
            <pc:docMk/>
            <pc:sldMk cId="1690761294" sldId="315"/>
            <ac:spMk id="48" creationId="{0D9B1159-9BAA-2E7F-8E78-917086AFE783}"/>
          </ac:spMkLst>
        </pc:spChg>
        <pc:spChg chg="add mod">
          <ac:chgData name="Daria Sapunova" userId="5217c4f7-f98a-4573-8c08-262c6e9f6ac4" providerId="ADAL" clId="{7F56B0B9-1B35-4C6C-AEAD-BD000DB03CE8}" dt="2024-01-03T13:13:22.998" v="1605" actId="1076"/>
          <ac:spMkLst>
            <pc:docMk/>
            <pc:sldMk cId="1690761294" sldId="315"/>
            <ac:spMk id="49" creationId="{0BD94012-B567-5B48-FB68-84D784D22FEC}"/>
          </ac:spMkLst>
        </pc:spChg>
        <pc:spChg chg="add mod">
          <ac:chgData name="Daria Sapunova" userId="5217c4f7-f98a-4573-8c08-262c6e9f6ac4" providerId="ADAL" clId="{7F56B0B9-1B35-4C6C-AEAD-BD000DB03CE8}" dt="2024-01-03T13:13:29.870" v="1607" actId="1076"/>
          <ac:spMkLst>
            <pc:docMk/>
            <pc:sldMk cId="1690761294" sldId="315"/>
            <ac:spMk id="50" creationId="{6B281766-550B-DCF0-0BA3-E47CC474F28A}"/>
          </ac:spMkLst>
        </pc:spChg>
        <pc:spChg chg="add del mod">
          <ac:chgData name="Daria Sapunova" userId="5217c4f7-f98a-4573-8c08-262c6e9f6ac4" providerId="ADAL" clId="{7F56B0B9-1B35-4C6C-AEAD-BD000DB03CE8}" dt="2024-01-03T13:14:30.796" v="1612" actId="478"/>
          <ac:spMkLst>
            <pc:docMk/>
            <pc:sldMk cId="1690761294" sldId="315"/>
            <ac:spMk id="51" creationId="{1FAFE282-DD6F-CE8B-1909-F2F8CEC4CC44}"/>
          </ac:spMkLst>
        </pc:spChg>
        <pc:spChg chg="add del mod">
          <ac:chgData name="Daria Sapunova" userId="5217c4f7-f98a-4573-8c08-262c6e9f6ac4" providerId="ADAL" clId="{7F56B0B9-1B35-4C6C-AEAD-BD000DB03CE8}" dt="2024-01-03T13:15:17.062" v="1617" actId="478"/>
          <ac:spMkLst>
            <pc:docMk/>
            <pc:sldMk cId="1690761294" sldId="315"/>
            <ac:spMk id="52" creationId="{EA6977E5-8764-7E6B-8642-1F62D4AF6F22}"/>
          </ac:spMkLst>
        </pc:spChg>
        <pc:spChg chg="add del mod">
          <ac:chgData name="Daria Sapunova" userId="5217c4f7-f98a-4573-8c08-262c6e9f6ac4" providerId="ADAL" clId="{7F56B0B9-1B35-4C6C-AEAD-BD000DB03CE8}" dt="2024-01-03T13:17:53.340" v="1625"/>
          <ac:spMkLst>
            <pc:docMk/>
            <pc:sldMk cId="1690761294" sldId="315"/>
            <ac:spMk id="55" creationId="{8F4065E6-36C6-7D63-D569-3260002A784B}"/>
          </ac:spMkLst>
        </pc:spChg>
        <pc:spChg chg="add mod">
          <ac:chgData name="Daria Sapunova" userId="5217c4f7-f98a-4573-8c08-262c6e9f6ac4" providerId="ADAL" clId="{7F56B0B9-1B35-4C6C-AEAD-BD000DB03CE8}" dt="2024-01-03T13:18:16.959" v="1742" actId="1076"/>
          <ac:spMkLst>
            <pc:docMk/>
            <pc:sldMk cId="1690761294" sldId="315"/>
            <ac:spMk id="58" creationId="{43A682F3-3C02-7EDB-394E-DA2C283C8708}"/>
          </ac:spMkLst>
        </pc:spChg>
        <pc:spChg chg="add mod">
          <ac:chgData name="Daria Sapunova" userId="5217c4f7-f98a-4573-8c08-262c6e9f6ac4" providerId="ADAL" clId="{7F56B0B9-1B35-4C6C-AEAD-BD000DB03CE8}" dt="2024-01-03T13:19:49.294" v="1754" actId="14100"/>
          <ac:spMkLst>
            <pc:docMk/>
            <pc:sldMk cId="1690761294" sldId="315"/>
            <ac:spMk id="63" creationId="{CCC07FAB-57E9-2B9B-A224-2A88BCCE0534}"/>
          </ac:spMkLst>
        </pc:spChg>
        <pc:spChg chg="add mod">
          <ac:chgData name="Daria Sapunova" userId="5217c4f7-f98a-4573-8c08-262c6e9f6ac4" providerId="ADAL" clId="{7F56B0B9-1B35-4C6C-AEAD-BD000DB03CE8}" dt="2024-01-03T13:19:59.502" v="1759" actId="1076"/>
          <ac:spMkLst>
            <pc:docMk/>
            <pc:sldMk cId="1690761294" sldId="315"/>
            <ac:spMk id="64" creationId="{38108366-1075-FC95-6DB0-3A62A17D0C8C}"/>
          </ac:spMkLst>
        </pc:spChg>
        <pc:spChg chg="add mod">
          <ac:chgData name="Daria Sapunova" userId="5217c4f7-f98a-4573-8c08-262c6e9f6ac4" providerId="ADAL" clId="{7F56B0B9-1B35-4C6C-AEAD-BD000DB03CE8}" dt="2024-01-03T13:20:16.638" v="1766" actId="1076"/>
          <ac:spMkLst>
            <pc:docMk/>
            <pc:sldMk cId="1690761294" sldId="315"/>
            <ac:spMk id="65" creationId="{A448CD87-1DC0-FE06-0073-C0D3CF69794A}"/>
          </ac:spMkLst>
        </pc:spChg>
        <pc:spChg chg="add mod">
          <ac:chgData name="Daria Sapunova" userId="5217c4f7-f98a-4573-8c08-262c6e9f6ac4" providerId="ADAL" clId="{7F56B0B9-1B35-4C6C-AEAD-BD000DB03CE8}" dt="2024-01-03T13:24:01.225" v="1890" actId="1038"/>
          <ac:spMkLst>
            <pc:docMk/>
            <pc:sldMk cId="1690761294" sldId="315"/>
            <ac:spMk id="86" creationId="{0EF53332-A1CE-EC90-B59D-1C97FD2992B2}"/>
          </ac:spMkLst>
        </pc:spChg>
        <pc:spChg chg="add mod">
          <ac:chgData name="Daria Sapunova" userId="5217c4f7-f98a-4573-8c08-262c6e9f6ac4" providerId="ADAL" clId="{7F56B0B9-1B35-4C6C-AEAD-BD000DB03CE8}" dt="2024-01-03T13:25:11.870" v="2007" actId="1038"/>
          <ac:spMkLst>
            <pc:docMk/>
            <pc:sldMk cId="1690761294" sldId="315"/>
            <ac:spMk id="93" creationId="{049DEC9B-2995-3842-BECD-8476F8F3CBF6}"/>
          </ac:spMkLst>
        </pc:spChg>
        <pc:spChg chg="add mod">
          <ac:chgData name="Daria Sapunova" userId="5217c4f7-f98a-4573-8c08-262c6e9f6ac4" providerId="ADAL" clId="{7F56B0B9-1B35-4C6C-AEAD-BD000DB03CE8}" dt="2024-01-03T13:25:11.870" v="2007" actId="1038"/>
          <ac:spMkLst>
            <pc:docMk/>
            <pc:sldMk cId="1690761294" sldId="315"/>
            <ac:spMk id="94" creationId="{2754DB9F-2628-04B3-4F3C-C5E06B9E5397}"/>
          </ac:spMkLst>
        </pc:spChg>
        <pc:spChg chg="add mod">
          <ac:chgData name="Daria Sapunova" userId="5217c4f7-f98a-4573-8c08-262c6e9f6ac4" providerId="ADAL" clId="{7F56B0B9-1B35-4C6C-AEAD-BD000DB03CE8}" dt="2024-01-03T13:25:41.386" v="2011" actId="1076"/>
          <ac:spMkLst>
            <pc:docMk/>
            <pc:sldMk cId="1690761294" sldId="315"/>
            <ac:spMk id="95" creationId="{46998FEF-3FC6-9AB2-0B53-0E175BA78A82}"/>
          </ac:spMkLst>
        </pc:spChg>
        <pc:spChg chg="add mod">
          <ac:chgData name="Daria Sapunova" userId="5217c4f7-f98a-4573-8c08-262c6e9f6ac4" providerId="ADAL" clId="{7F56B0B9-1B35-4C6C-AEAD-BD000DB03CE8}" dt="2024-01-03T13:25:46.993" v="2013" actId="1076"/>
          <ac:spMkLst>
            <pc:docMk/>
            <pc:sldMk cId="1690761294" sldId="315"/>
            <ac:spMk id="96" creationId="{D8528733-E35F-92F7-6F92-768C8D1D7CE4}"/>
          </ac:spMkLst>
        </pc:spChg>
        <pc:spChg chg="add del mod">
          <ac:chgData name="Daria Sapunova" userId="5217c4f7-f98a-4573-8c08-262c6e9f6ac4" providerId="ADAL" clId="{7F56B0B9-1B35-4C6C-AEAD-BD000DB03CE8}" dt="2024-01-03T13:26:12.093" v="2017" actId="478"/>
          <ac:spMkLst>
            <pc:docMk/>
            <pc:sldMk cId="1690761294" sldId="315"/>
            <ac:spMk id="98" creationId="{9F19BE57-E5DD-DD47-7291-8E5ACCC20629}"/>
          </ac:spMkLst>
        </pc:spChg>
        <pc:spChg chg="add mod ord">
          <ac:chgData name="Daria Sapunova" userId="5217c4f7-f98a-4573-8c08-262c6e9f6ac4" providerId="ADAL" clId="{7F56B0B9-1B35-4C6C-AEAD-BD000DB03CE8}" dt="2024-01-03T13:27:33.980" v="2048" actId="1076"/>
          <ac:spMkLst>
            <pc:docMk/>
            <pc:sldMk cId="1690761294" sldId="315"/>
            <ac:spMk id="114" creationId="{07E9BB42-9B74-0ABC-8B9D-5D37CF87A3C4}"/>
          </ac:spMkLst>
        </pc:spChg>
        <pc:cxnChg chg="del">
          <ac:chgData name="Daria Sapunova" userId="5217c4f7-f98a-4573-8c08-262c6e9f6ac4" providerId="ADAL" clId="{7F56B0B9-1B35-4C6C-AEAD-BD000DB03CE8}" dt="2024-01-03T13:00:15.942" v="1478" actId="478"/>
          <ac:cxnSpMkLst>
            <pc:docMk/>
            <pc:sldMk cId="1690761294" sldId="315"/>
            <ac:cxnSpMk id="2" creationId="{7C8C5D37-8BB1-B689-FC2A-9F984E26D68A}"/>
          </ac:cxnSpMkLst>
        </pc:cxnChg>
        <pc:cxnChg chg="del mod">
          <ac:chgData name="Daria Sapunova" userId="5217c4f7-f98a-4573-8c08-262c6e9f6ac4" providerId="ADAL" clId="{7F56B0B9-1B35-4C6C-AEAD-BD000DB03CE8}" dt="2024-01-03T13:00:14.618" v="1477" actId="478"/>
          <ac:cxnSpMkLst>
            <pc:docMk/>
            <pc:sldMk cId="1690761294" sldId="315"/>
            <ac:cxnSpMk id="3" creationId="{348E54A7-F22C-2FD4-897C-7A60900333EF}"/>
          </ac:cxnSpMkLst>
        </pc:cxnChg>
        <pc:cxnChg chg="del">
          <ac:chgData name="Daria Sapunova" userId="5217c4f7-f98a-4573-8c08-262c6e9f6ac4" providerId="ADAL" clId="{7F56B0B9-1B35-4C6C-AEAD-BD000DB03CE8}" dt="2024-01-03T13:00:30.950" v="1491" actId="478"/>
          <ac:cxnSpMkLst>
            <pc:docMk/>
            <pc:sldMk cId="1690761294" sldId="315"/>
            <ac:cxnSpMk id="5" creationId="{C9C3057A-79B0-F90F-1044-98A8399C677E}"/>
          </ac:cxnSpMkLst>
        </pc:cxnChg>
        <pc:cxnChg chg="del">
          <ac:chgData name="Daria Sapunova" userId="5217c4f7-f98a-4573-8c08-262c6e9f6ac4" providerId="ADAL" clId="{7F56B0B9-1B35-4C6C-AEAD-BD000DB03CE8}" dt="2024-01-03T13:00:16.745" v="1479" actId="478"/>
          <ac:cxnSpMkLst>
            <pc:docMk/>
            <pc:sldMk cId="1690761294" sldId="315"/>
            <ac:cxnSpMk id="7" creationId="{8863B07F-0C96-AFE4-6536-7971853BB4DC}"/>
          </ac:cxnSpMkLst>
        </pc:cxnChg>
        <pc:cxnChg chg="del">
          <ac:chgData name="Daria Sapunova" userId="5217c4f7-f98a-4573-8c08-262c6e9f6ac4" providerId="ADAL" clId="{7F56B0B9-1B35-4C6C-AEAD-BD000DB03CE8}" dt="2024-01-03T13:15:46.298" v="1619" actId="478"/>
          <ac:cxnSpMkLst>
            <pc:docMk/>
            <pc:sldMk cId="1690761294" sldId="315"/>
            <ac:cxnSpMk id="13" creationId="{6AAB8848-2AE2-AA03-5CC6-1D12939AEDD0}"/>
          </ac:cxnSpMkLst>
        </pc:cxnChg>
        <pc:cxnChg chg="del">
          <ac:chgData name="Daria Sapunova" userId="5217c4f7-f98a-4573-8c08-262c6e9f6ac4" providerId="ADAL" clId="{7F56B0B9-1B35-4C6C-AEAD-BD000DB03CE8}" dt="2024-01-03T13:15:47.429" v="1620" actId="478"/>
          <ac:cxnSpMkLst>
            <pc:docMk/>
            <pc:sldMk cId="1690761294" sldId="315"/>
            <ac:cxnSpMk id="14" creationId="{93AD8569-FA52-AB08-CA3F-AA9FFDB3D63E}"/>
          </ac:cxnSpMkLst>
        </pc:cxnChg>
        <pc:cxnChg chg="add del">
          <ac:chgData name="Daria Sapunova" userId="5217c4f7-f98a-4573-8c08-262c6e9f6ac4" providerId="ADAL" clId="{7F56B0B9-1B35-4C6C-AEAD-BD000DB03CE8}" dt="2024-01-03T13:15:48.082" v="1621" actId="478"/>
          <ac:cxnSpMkLst>
            <pc:docMk/>
            <pc:sldMk cId="1690761294" sldId="315"/>
            <ac:cxnSpMk id="15" creationId="{3C0BC1A1-A221-2123-E1D8-BC45BCAE7185}"/>
          </ac:cxnSpMkLst>
        </pc:cxnChg>
        <pc:cxnChg chg="add del">
          <ac:chgData name="Daria Sapunova" userId="5217c4f7-f98a-4573-8c08-262c6e9f6ac4" providerId="ADAL" clId="{7F56B0B9-1B35-4C6C-AEAD-BD000DB03CE8}" dt="2024-01-03T13:15:48.796" v="1622" actId="478"/>
          <ac:cxnSpMkLst>
            <pc:docMk/>
            <pc:sldMk cId="1690761294" sldId="315"/>
            <ac:cxnSpMk id="16" creationId="{118C574F-12A8-B12C-7132-9AE1D5CABD71}"/>
          </ac:cxnSpMkLst>
        </pc:cxnChg>
        <pc:cxnChg chg="del">
          <ac:chgData name="Daria Sapunova" userId="5217c4f7-f98a-4573-8c08-262c6e9f6ac4" providerId="ADAL" clId="{7F56B0B9-1B35-4C6C-AEAD-BD000DB03CE8}" dt="2024-01-03T13:00:30.325" v="1490" actId="478"/>
          <ac:cxnSpMkLst>
            <pc:docMk/>
            <pc:sldMk cId="1690761294" sldId="315"/>
            <ac:cxnSpMk id="17" creationId="{001BAF8D-50BC-F8D5-D39B-1FEEE16F5CBA}"/>
          </ac:cxnSpMkLst>
        </pc:cxnChg>
        <pc:cxnChg chg="del">
          <ac:chgData name="Daria Sapunova" userId="5217c4f7-f98a-4573-8c08-262c6e9f6ac4" providerId="ADAL" clId="{7F56B0B9-1B35-4C6C-AEAD-BD000DB03CE8}" dt="2024-01-03T13:00:31.516" v="1492" actId="478"/>
          <ac:cxnSpMkLst>
            <pc:docMk/>
            <pc:sldMk cId="1690761294" sldId="315"/>
            <ac:cxnSpMk id="18" creationId="{2D55E76B-784A-5E10-FD20-F7CD25592D10}"/>
          </ac:cxnSpMkLst>
        </pc:cxnChg>
        <pc:cxnChg chg="del">
          <ac:chgData name="Daria Sapunova" userId="5217c4f7-f98a-4573-8c08-262c6e9f6ac4" providerId="ADAL" clId="{7F56B0B9-1B35-4C6C-AEAD-BD000DB03CE8}" dt="2024-01-03T13:00:17.286" v="1480" actId="478"/>
          <ac:cxnSpMkLst>
            <pc:docMk/>
            <pc:sldMk cId="1690761294" sldId="315"/>
            <ac:cxnSpMk id="25" creationId="{0E5F5629-930D-7BAF-18D5-319035FE1D4B}"/>
          </ac:cxnSpMkLst>
        </pc:cxnChg>
        <pc:cxnChg chg="del">
          <ac:chgData name="Daria Sapunova" userId="5217c4f7-f98a-4573-8c08-262c6e9f6ac4" providerId="ADAL" clId="{7F56B0B9-1B35-4C6C-AEAD-BD000DB03CE8}" dt="2024-01-03T13:00:27.528" v="1487" actId="478"/>
          <ac:cxnSpMkLst>
            <pc:docMk/>
            <pc:sldMk cId="1690761294" sldId="315"/>
            <ac:cxnSpMk id="31" creationId="{63AE7756-A983-AAC6-4712-C8137C5595B5}"/>
          </ac:cxnSpMkLst>
        </pc:cxnChg>
        <pc:cxnChg chg="del">
          <ac:chgData name="Daria Sapunova" userId="5217c4f7-f98a-4573-8c08-262c6e9f6ac4" providerId="ADAL" clId="{7F56B0B9-1B35-4C6C-AEAD-BD000DB03CE8}" dt="2024-01-03T13:00:29.212" v="1489" actId="478"/>
          <ac:cxnSpMkLst>
            <pc:docMk/>
            <pc:sldMk cId="1690761294" sldId="315"/>
            <ac:cxnSpMk id="32" creationId="{8E59BC03-909C-895C-E4DC-1FBCD7DB3F2C}"/>
          </ac:cxnSpMkLst>
        </pc:cxnChg>
        <pc:cxnChg chg="del">
          <ac:chgData name="Daria Sapunova" userId="5217c4f7-f98a-4573-8c08-262c6e9f6ac4" providerId="ADAL" clId="{7F56B0B9-1B35-4C6C-AEAD-BD000DB03CE8}" dt="2024-01-03T13:00:28.386" v="1488" actId="478"/>
          <ac:cxnSpMkLst>
            <pc:docMk/>
            <pc:sldMk cId="1690761294" sldId="315"/>
            <ac:cxnSpMk id="36" creationId="{93748BCA-5074-A5A1-4C4C-3F7F31D15DA5}"/>
          </ac:cxnSpMkLst>
        </pc:cxnChg>
        <pc:cxnChg chg="add mod">
          <ac:chgData name="Daria Sapunova" userId="5217c4f7-f98a-4573-8c08-262c6e9f6ac4" providerId="ADAL" clId="{7F56B0B9-1B35-4C6C-AEAD-BD000DB03CE8}" dt="2024-01-03T13:06:54.768" v="1560" actId="208"/>
          <ac:cxnSpMkLst>
            <pc:docMk/>
            <pc:sldMk cId="1690761294" sldId="315"/>
            <ac:cxnSpMk id="40" creationId="{DD3A4ADA-266F-5128-9CC5-724663A6B5EE}"/>
          </ac:cxnSpMkLst>
        </pc:cxnChg>
        <pc:cxnChg chg="add del mod">
          <ac:chgData name="Daria Sapunova" userId="5217c4f7-f98a-4573-8c08-262c6e9f6ac4" providerId="ADAL" clId="{7F56B0B9-1B35-4C6C-AEAD-BD000DB03CE8}" dt="2024-01-03T13:17:53.340" v="1625"/>
          <ac:cxnSpMkLst>
            <pc:docMk/>
            <pc:sldMk cId="1690761294" sldId="315"/>
            <ac:cxnSpMk id="53" creationId="{A3BFAAE6-9095-C4A2-2DC3-95A1FAE0B007}"/>
          </ac:cxnSpMkLst>
        </pc:cxnChg>
        <pc:cxnChg chg="add del mod">
          <ac:chgData name="Daria Sapunova" userId="5217c4f7-f98a-4573-8c08-262c6e9f6ac4" providerId="ADAL" clId="{7F56B0B9-1B35-4C6C-AEAD-BD000DB03CE8}" dt="2024-01-03T13:17:53.340" v="1625"/>
          <ac:cxnSpMkLst>
            <pc:docMk/>
            <pc:sldMk cId="1690761294" sldId="315"/>
            <ac:cxnSpMk id="54" creationId="{80677BB3-345E-8D07-C834-7FDD90D38417}"/>
          </ac:cxnSpMkLst>
        </pc:cxnChg>
        <pc:cxnChg chg="add mod">
          <ac:chgData name="Daria Sapunova" userId="5217c4f7-f98a-4573-8c08-262c6e9f6ac4" providerId="ADAL" clId="{7F56B0B9-1B35-4C6C-AEAD-BD000DB03CE8}" dt="2024-01-03T13:18:16.959" v="1742" actId="1076"/>
          <ac:cxnSpMkLst>
            <pc:docMk/>
            <pc:sldMk cId="1690761294" sldId="315"/>
            <ac:cxnSpMk id="56" creationId="{16114080-D2E9-968B-86CE-F6ECB0390075}"/>
          </ac:cxnSpMkLst>
        </pc:cxnChg>
        <pc:cxnChg chg="add mod">
          <ac:chgData name="Daria Sapunova" userId="5217c4f7-f98a-4573-8c08-262c6e9f6ac4" providerId="ADAL" clId="{7F56B0B9-1B35-4C6C-AEAD-BD000DB03CE8}" dt="2024-01-03T13:18:16.959" v="1742" actId="1076"/>
          <ac:cxnSpMkLst>
            <pc:docMk/>
            <pc:sldMk cId="1690761294" sldId="315"/>
            <ac:cxnSpMk id="57" creationId="{DC3EC84F-85D3-19AC-BB88-83D413D868D2}"/>
          </ac:cxnSpMkLst>
        </pc:cxnChg>
        <pc:cxnChg chg="add mod">
          <ac:chgData name="Daria Sapunova" userId="5217c4f7-f98a-4573-8c08-262c6e9f6ac4" providerId="ADAL" clId="{7F56B0B9-1B35-4C6C-AEAD-BD000DB03CE8}" dt="2024-01-03T13:19:21.654" v="1749" actId="14100"/>
          <ac:cxnSpMkLst>
            <pc:docMk/>
            <pc:sldMk cId="1690761294" sldId="315"/>
            <ac:cxnSpMk id="59" creationId="{C5F05E67-434A-E5B0-87F7-EB0B66B00CEF}"/>
          </ac:cxnSpMkLst>
        </pc:cxnChg>
        <pc:cxnChg chg="add mod">
          <ac:chgData name="Daria Sapunova" userId="5217c4f7-f98a-4573-8c08-262c6e9f6ac4" providerId="ADAL" clId="{7F56B0B9-1B35-4C6C-AEAD-BD000DB03CE8}" dt="2024-01-03T13:19:11.302" v="1747" actId="1076"/>
          <ac:cxnSpMkLst>
            <pc:docMk/>
            <pc:sldMk cId="1690761294" sldId="315"/>
            <ac:cxnSpMk id="61" creationId="{9B89E09D-CC83-ABD1-E22C-6CCA7C771B75}"/>
          </ac:cxnSpMkLst>
        </pc:cxnChg>
        <pc:cxnChg chg="add mod">
          <ac:chgData name="Daria Sapunova" userId="5217c4f7-f98a-4573-8c08-262c6e9f6ac4" providerId="ADAL" clId="{7F56B0B9-1B35-4C6C-AEAD-BD000DB03CE8}" dt="2024-01-03T13:22:17.512" v="1774" actId="14100"/>
          <ac:cxnSpMkLst>
            <pc:docMk/>
            <pc:sldMk cId="1690761294" sldId="315"/>
            <ac:cxnSpMk id="67" creationId="{D929AB71-1F5A-F576-873D-62E57990DD9A}"/>
          </ac:cxnSpMkLst>
        </pc:cxnChg>
        <pc:cxnChg chg="add mod">
          <ac:chgData name="Daria Sapunova" userId="5217c4f7-f98a-4573-8c08-262c6e9f6ac4" providerId="ADAL" clId="{7F56B0B9-1B35-4C6C-AEAD-BD000DB03CE8}" dt="2024-01-03T13:22:09.862" v="1771" actId="14100"/>
          <ac:cxnSpMkLst>
            <pc:docMk/>
            <pc:sldMk cId="1690761294" sldId="315"/>
            <ac:cxnSpMk id="68" creationId="{C856D46A-4502-49CD-195B-50904C4E1D14}"/>
          </ac:cxnSpMkLst>
        </pc:cxnChg>
        <pc:cxnChg chg="add mod">
          <ac:chgData name="Daria Sapunova" userId="5217c4f7-f98a-4573-8c08-262c6e9f6ac4" providerId="ADAL" clId="{7F56B0B9-1B35-4C6C-AEAD-BD000DB03CE8}" dt="2024-01-03T13:22:23.935" v="1777" actId="14100"/>
          <ac:cxnSpMkLst>
            <pc:docMk/>
            <pc:sldMk cId="1690761294" sldId="315"/>
            <ac:cxnSpMk id="73" creationId="{50197BD1-1888-E63A-BD2C-C344FC1B2AD8}"/>
          </ac:cxnSpMkLst>
        </pc:cxnChg>
        <pc:cxnChg chg="add mod">
          <ac:chgData name="Daria Sapunova" userId="5217c4f7-f98a-4573-8c08-262c6e9f6ac4" providerId="ADAL" clId="{7F56B0B9-1B35-4C6C-AEAD-BD000DB03CE8}" dt="2024-01-03T13:22:29.302" v="1780" actId="14100"/>
          <ac:cxnSpMkLst>
            <pc:docMk/>
            <pc:sldMk cId="1690761294" sldId="315"/>
            <ac:cxnSpMk id="75" creationId="{9324E016-1D11-4A1F-3452-A23680D1B9CE}"/>
          </ac:cxnSpMkLst>
        </pc:cxnChg>
        <pc:cxnChg chg="add mod">
          <ac:chgData name="Daria Sapunova" userId="5217c4f7-f98a-4573-8c08-262c6e9f6ac4" providerId="ADAL" clId="{7F56B0B9-1B35-4C6C-AEAD-BD000DB03CE8}" dt="2024-01-03T13:22:31.686" v="1782" actId="1076"/>
          <ac:cxnSpMkLst>
            <pc:docMk/>
            <pc:sldMk cId="1690761294" sldId="315"/>
            <ac:cxnSpMk id="77" creationId="{8737DE13-6912-BB07-BE84-FFAAA5C4FF13}"/>
          </ac:cxnSpMkLst>
        </pc:cxnChg>
        <pc:cxnChg chg="add mod">
          <ac:chgData name="Daria Sapunova" userId="5217c4f7-f98a-4573-8c08-262c6e9f6ac4" providerId="ADAL" clId="{7F56B0B9-1B35-4C6C-AEAD-BD000DB03CE8}" dt="2024-01-03T13:22:34.886" v="1784" actId="1076"/>
          <ac:cxnSpMkLst>
            <pc:docMk/>
            <pc:sldMk cId="1690761294" sldId="315"/>
            <ac:cxnSpMk id="78" creationId="{F879AD76-B19B-B532-FFE3-AD28EC9BEB34}"/>
          </ac:cxnSpMkLst>
        </pc:cxnChg>
        <pc:cxnChg chg="add mod">
          <ac:chgData name="Daria Sapunova" userId="5217c4f7-f98a-4573-8c08-262c6e9f6ac4" providerId="ADAL" clId="{7F56B0B9-1B35-4C6C-AEAD-BD000DB03CE8}" dt="2024-01-03T13:22:38.230" v="1786" actId="1076"/>
          <ac:cxnSpMkLst>
            <pc:docMk/>
            <pc:sldMk cId="1690761294" sldId="315"/>
            <ac:cxnSpMk id="79" creationId="{B4A9A9D5-0520-2343-0C06-219A2CEBA570}"/>
          </ac:cxnSpMkLst>
        </pc:cxnChg>
        <pc:cxnChg chg="add mod">
          <ac:chgData name="Daria Sapunova" userId="5217c4f7-f98a-4573-8c08-262c6e9f6ac4" providerId="ADAL" clId="{7F56B0B9-1B35-4C6C-AEAD-BD000DB03CE8}" dt="2024-01-03T13:22:40.902" v="1788" actId="1076"/>
          <ac:cxnSpMkLst>
            <pc:docMk/>
            <pc:sldMk cId="1690761294" sldId="315"/>
            <ac:cxnSpMk id="80" creationId="{703588A1-8B4D-41C9-17AD-275293F05E46}"/>
          </ac:cxnSpMkLst>
        </pc:cxnChg>
        <pc:cxnChg chg="add mod">
          <ac:chgData name="Daria Sapunova" userId="5217c4f7-f98a-4573-8c08-262c6e9f6ac4" providerId="ADAL" clId="{7F56B0B9-1B35-4C6C-AEAD-BD000DB03CE8}" dt="2024-01-03T13:22:45.549" v="1791" actId="14100"/>
          <ac:cxnSpMkLst>
            <pc:docMk/>
            <pc:sldMk cId="1690761294" sldId="315"/>
            <ac:cxnSpMk id="81" creationId="{157D2CB5-E945-0C3D-B2F3-931D8E1EF9EF}"/>
          </ac:cxnSpMkLst>
        </pc:cxnChg>
        <pc:cxnChg chg="add mod">
          <ac:chgData name="Daria Sapunova" userId="5217c4f7-f98a-4573-8c08-262c6e9f6ac4" providerId="ADAL" clId="{7F56B0B9-1B35-4C6C-AEAD-BD000DB03CE8}" dt="2024-01-03T13:22:51.614" v="1793" actId="1076"/>
          <ac:cxnSpMkLst>
            <pc:docMk/>
            <pc:sldMk cId="1690761294" sldId="315"/>
            <ac:cxnSpMk id="83" creationId="{AA31F713-CC86-64EE-39C9-B30996C505C3}"/>
          </ac:cxnSpMkLst>
        </pc:cxnChg>
        <pc:cxnChg chg="add mod">
          <ac:chgData name="Daria Sapunova" userId="5217c4f7-f98a-4573-8c08-262c6e9f6ac4" providerId="ADAL" clId="{7F56B0B9-1B35-4C6C-AEAD-BD000DB03CE8}" dt="2024-01-03T13:24:01.225" v="1890" actId="1038"/>
          <ac:cxnSpMkLst>
            <pc:docMk/>
            <pc:sldMk cId="1690761294" sldId="315"/>
            <ac:cxnSpMk id="84" creationId="{754F1471-C567-6EEA-A6BB-527DAE7843E4}"/>
          </ac:cxnSpMkLst>
        </pc:cxnChg>
        <pc:cxnChg chg="add mod">
          <ac:chgData name="Daria Sapunova" userId="5217c4f7-f98a-4573-8c08-262c6e9f6ac4" providerId="ADAL" clId="{7F56B0B9-1B35-4C6C-AEAD-BD000DB03CE8}" dt="2024-01-03T13:24:01.225" v="1890" actId="1038"/>
          <ac:cxnSpMkLst>
            <pc:docMk/>
            <pc:sldMk cId="1690761294" sldId="315"/>
            <ac:cxnSpMk id="85" creationId="{3757B0FD-3348-4F24-2754-B7C7104C1B80}"/>
          </ac:cxnSpMkLst>
        </pc:cxnChg>
        <pc:cxnChg chg="add mod">
          <ac:chgData name="Daria Sapunova" userId="5217c4f7-f98a-4573-8c08-262c6e9f6ac4" providerId="ADAL" clId="{7F56B0B9-1B35-4C6C-AEAD-BD000DB03CE8}" dt="2024-01-03T13:25:35.992" v="2009" actId="1076"/>
          <ac:cxnSpMkLst>
            <pc:docMk/>
            <pc:sldMk cId="1690761294" sldId="315"/>
            <ac:cxnSpMk id="87" creationId="{43BC2AC6-BC82-6ACE-FCCA-FE5ADEFF8231}"/>
          </ac:cxnSpMkLst>
        </pc:cxnChg>
        <pc:cxnChg chg="add mod">
          <ac:chgData name="Daria Sapunova" userId="5217c4f7-f98a-4573-8c08-262c6e9f6ac4" providerId="ADAL" clId="{7F56B0B9-1B35-4C6C-AEAD-BD000DB03CE8}" dt="2024-01-03T13:25:30.962" v="2008" actId="1076"/>
          <ac:cxnSpMkLst>
            <pc:docMk/>
            <pc:sldMk cId="1690761294" sldId="315"/>
            <ac:cxnSpMk id="89" creationId="{30296A37-E7AA-F6FC-223F-4361B1AAC1A0}"/>
          </ac:cxnSpMkLst>
        </pc:cxnChg>
        <pc:cxnChg chg="add mod">
          <ac:chgData name="Daria Sapunova" userId="5217c4f7-f98a-4573-8c08-262c6e9f6ac4" providerId="ADAL" clId="{7F56B0B9-1B35-4C6C-AEAD-BD000DB03CE8}" dt="2024-01-03T13:25:11.870" v="2007" actId="1038"/>
          <ac:cxnSpMkLst>
            <pc:docMk/>
            <pc:sldMk cId="1690761294" sldId="315"/>
            <ac:cxnSpMk id="91" creationId="{AC822818-46DC-98C2-DE3D-CC7A135F6857}"/>
          </ac:cxnSpMkLst>
        </pc:cxnChg>
        <pc:cxnChg chg="add mod">
          <ac:chgData name="Daria Sapunova" userId="5217c4f7-f98a-4573-8c08-262c6e9f6ac4" providerId="ADAL" clId="{7F56B0B9-1B35-4C6C-AEAD-BD000DB03CE8}" dt="2024-01-03T13:25:11.870" v="2007" actId="1038"/>
          <ac:cxnSpMkLst>
            <pc:docMk/>
            <pc:sldMk cId="1690761294" sldId="315"/>
            <ac:cxnSpMk id="92" creationId="{0B98AD44-C6A3-FDC1-9CEB-54048C2D35AE}"/>
          </ac:cxnSpMkLst>
        </pc:cxnChg>
        <pc:cxnChg chg="add mod ord">
          <ac:chgData name="Daria Sapunova" userId="5217c4f7-f98a-4573-8c08-262c6e9f6ac4" providerId="ADAL" clId="{7F56B0B9-1B35-4C6C-AEAD-BD000DB03CE8}" dt="2024-01-03T13:26:15.952" v="2018" actId="167"/>
          <ac:cxnSpMkLst>
            <pc:docMk/>
            <pc:sldMk cId="1690761294" sldId="315"/>
            <ac:cxnSpMk id="97" creationId="{A0539335-EA04-5BDE-355D-A023AE8C427F}"/>
          </ac:cxnSpMkLst>
        </pc:cxnChg>
        <pc:cxnChg chg="add mod">
          <ac:chgData name="Daria Sapunova" userId="5217c4f7-f98a-4573-8c08-262c6e9f6ac4" providerId="ADAL" clId="{7F56B0B9-1B35-4C6C-AEAD-BD000DB03CE8}" dt="2024-01-03T13:26:28.119" v="2021" actId="14100"/>
          <ac:cxnSpMkLst>
            <pc:docMk/>
            <pc:sldMk cId="1690761294" sldId="315"/>
            <ac:cxnSpMk id="99" creationId="{B23E8C78-A74A-74BE-4E08-1E194A51E845}"/>
          </ac:cxnSpMkLst>
        </pc:cxnChg>
        <pc:cxnChg chg="add mod">
          <ac:chgData name="Daria Sapunova" userId="5217c4f7-f98a-4573-8c08-262c6e9f6ac4" providerId="ADAL" clId="{7F56B0B9-1B35-4C6C-AEAD-BD000DB03CE8}" dt="2024-01-03T13:26:31.526" v="2023" actId="1076"/>
          <ac:cxnSpMkLst>
            <pc:docMk/>
            <pc:sldMk cId="1690761294" sldId="315"/>
            <ac:cxnSpMk id="101" creationId="{5296DC8D-0130-5690-2515-E9A6F0E37508}"/>
          </ac:cxnSpMkLst>
        </pc:cxnChg>
        <pc:cxnChg chg="add mod">
          <ac:chgData name="Daria Sapunova" userId="5217c4f7-f98a-4573-8c08-262c6e9f6ac4" providerId="ADAL" clId="{7F56B0B9-1B35-4C6C-AEAD-BD000DB03CE8}" dt="2024-01-03T13:26:36.687" v="2026" actId="14100"/>
          <ac:cxnSpMkLst>
            <pc:docMk/>
            <pc:sldMk cId="1690761294" sldId="315"/>
            <ac:cxnSpMk id="102" creationId="{6E64BC10-ACB6-83D8-E608-A7EC8AF3D5F1}"/>
          </ac:cxnSpMkLst>
        </pc:cxnChg>
        <pc:cxnChg chg="add mod">
          <ac:chgData name="Daria Sapunova" userId="5217c4f7-f98a-4573-8c08-262c6e9f6ac4" providerId="ADAL" clId="{7F56B0B9-1B35-4C6C-AEAD-BD000DB03CE8}" dt="2024-01-03T13:26:49.437" v="2033" actId="14100"/>
          <ac:cxnSpMkLst>
            <pc:docMk/>
            <pc:sldMk cId="1690761294" sldId="315"/>
            <ac:cxnSpMk id="104" creationId="{57B9EA06-7DE0-A644-55E6-A89E3168B512}"/>
          </ac:cxnSpMkLst>
        </pc:cxnChg>
        <pc:cxnChg chg="add mod">
          <ac:chgData name="Daria Sapunova" userId="5217c4f7-f98a-4573-8c08-262c6e9f6ac4" providerId="ADAL" clId="{7F56B0B9-1B35-4C6C-AEAD-BD000DB03CE8}" dt="2024-01-03T13:26:51.333" v="2034" actId="14100"/>
          <ac:cxnSpMkLst>
            <pc:docMk/>
            <pc:sldMk cId="1690761294" sldId="315"/>
            <ac:cxnSpMk id="106" creationId="{89EF25D3-3742-D2D7-011B-3045E64F9BCF}"/>
          </ac:cxnSpMkLst>
        </pc:cxnChg>
        <pc:cxnChg chg="add mod">
          <ac:chgData name="Daria Sapunova" userId="5217c4f7-f98a-4573-8c08-262c6e9f6ac4" providerId="ADAL" clId="{7F56B0B9-1B35-4C6C-AEAD-BD000DB03CE8}" dt="2024-01-03T13:26:58.239" v="2037" actId="14100"/>
          <ac:cxnSpMkLst>
            <pc:docMk/>
            <pc:sldMk cId="1690761294" sldId="315"/>
            <ac:cxnSpMk id="110" creationId="{9768873D-A159-6465-9BBF-63669DD4A723}"/>
          </ac:cxnSpMkLst>
        </pc:cxnChg>
        <pc:cxnChg chg="add mod">
          <ac:chgData name="Daria Sapunova" userId="5217c4f7-f98a-4573-8c08-262c6e9f6ac4" providerId="ADAL" clId="{7F56B0B9-1B35-4C6C-AEAD-BD000DB03CE8}" dt="2024-01-03T13:27:03.486" v="2040" actId="14100"/>
          <ac:cxnSpMkLst>
            <pc:docMk/>
            <pc:sldMk cId="1690761294" sldId="315"/>
            <ac:cxnSpMk id="112" creationId="{37746C97-F2DC-147B-6AF7-DC134E1439F5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1-03T13:21:30.426" v="1767"/>
              <pc2:cmMkLst xmlns:pc2="http://schemas.microsoft.com/office/powerpoint/2019/9/main/command">
                <pc:docMk/>
                <pc:sldMk cId="1690761294" sldId="315"/>
                <pc2:cmMk id="{31E7F2AC-717E-43C9-8D9D-B9593ED1BBE8}"/>
              </pc2:cmMkLst>
            </pc226:cmChg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1-03T12:59:52.407" v="1475"/>
              <pc2:cmMkLst xmlns:pc2="http://schemas.microsoft.com/office/powerpoint/2019/9/main/command">
                <pc:docMk/>
                <pc:sldMk cId="1690761294" sldId="315"/>
                <pc2:cmMk id="{A61BEFD1-FBCA-4640-9A2C-44297E07BB7D}"/>
              </pc2:cmMkLst>
            </pc226:cmChg>
          </p:ext>
        </pc:extLst>
      </pc:sldChg>
      <pc:sldChg chg="addSp delSp modSp new mod modAnim addCm">
        <pc:chgData name="Daria Sapunova" userId="5217c4f7-f98a-4573-8c08-262c6e9f6ac4" providerId="ADAL" clId="{7F56B0B9-1B35-4C6C-AEAD-BD000DB03CE8}" dt="2024-01-03T15:31:10.349" v="2796" actId="1076"/>
        <pc:sldMkLst>
          <pc:docMk/>
          <pc:sldMk cId="3099896391" sldId="316"/>
        </pc:sldMkLst>
        <pc:spChg chg="del">
          <ac:chgData name="Daria Sapunova" userId="5217c4f7-f98a-4573-8c08-262c6e9f6ac4" providerId="ADAL" clId="{7F56B0B9-1B35-4C6C-AEAD-BD000DB03CE8}" dt="2024-01-03T14:36:52.208" v="2552" actId="478"/>
          <ac:spMkLst>
            <pc:docMk/>
            <pc:sldMk cId="3099896391" sldId="316"/>
            <ac:spMk id="2" creationId="{6391477D-FC51-8459-5BBE-17EEA7DEAFB7}"/>
          </ac:spMkLst>
        </pc:spChg>
        <pc:spChg chg="del">
          <ac:chgData name="Daria Sapunova" userId="5217c4f7-f98a-4573-8c08-262c6e9f6ac4" providerId="ADAL" clId="{7F56B0B9-1B35-4C6C-AEAD-BD000DB03CE8}" dt="2024-01-03T14:36:53.309" v="2553" actId="478"/>
          <ac:spMkLst>
            <pc:docMk/>
            <pc:sldMk cId="3099896391" sldId="316"/>
            <ac:spMk id="3" creationId="{DDA16D28-734C-3E34-BEA5-0D3CC62DFC6C}"/>
          </ac:spMkLst>
        </pc:spChg>
        <pc:spChg chg="add mod">
          <ac:chgData name="Daria Sapunova" userId="5217c4f7-f98a-4573-8c08-262c6e9f6ac4" providerId="ADAL" clId="{7F56B0B9-1B35-4C6C-AEAD-BD000DB03CE8}" dt="2024-01-03T15:31:01.726" v="2794" actId="1076"/>
          <ac:spMkLst>
            <pc:docMk/>
            <pc:sldMk cId="3099896391" sldId="316"/>
            <ac:spMk id="4" creationId="{CFC8A410-1A83-3E3B-3F27-DC417D25209D}"/>
          </ac:spMkLst>
        </pc:spChg>
        <pc:spChg chg="add del mod">
          <ac:chgData name="Daria Sapunova" userId="5217c4f7-f98a-4573-8c08-262c6e9f6ac4" providerId="ADAL" clId="{7F56B0B9-1B35-4C6C-AEAD-BD000DB03CE8}" dt="2024-01-03T14:38:49.581" v="2556"/>
          <ac:spMkLst>
            <pc:docMk/>
            <pc:sldMk cId="3099896391" sldId="316"/>
            <ac:spMk id="5" creationId="{5E61CA40-DA53-5CED-731D-527197833A1B}"/>
          </ac:spMkLst>
        </pc:spChg>
        <pc:spChg chg="add mod">
          <ac:chgData name="Daria Sapunova" userId="5217c4f7-f98a-4573-8c08-262c6e9f6ac4" providerId="ADAL" clId="{7F56B0B9-1B35-4C6C-AEAD-BD000DB03CE8}" dt="2024-01-03T15:31:10.349" v="2796" actId="1076"/>
          <ac:spMkLst>
            <pc:docMk/>
            <pc:sldMk cId="3099896391" sldId="316"/>
            <ac:spMk id="6" creationId="{B0BACE2A-A178-8ABC-4DFC-6578A74ED784}"/>
          </ac:spMkLst>
        </pc:spChg>
        <pc:picChg chg="add mod">
          <ac:chgData name="Daria Sapunova" userId="5217c4f7-f98a-4573-8c08-262c6e9f6ac4" providerId="ADAL" clId="{7F56B0B9-1B35-4C6C-AEAD-BD000DB03CE8}" dt="2024-01-03T14:39:03.574" v="2561" actId="1076"/>
          <ac:picMkLst>
            <pc:docMk/>
            <pc:sldMk cId="3099896391" sldId="316"/>
            <ac:picMk id="1026" creationId="{7EE225ED-EA0D-454A-26E0-406FA2AAEE05}"/>
          </ac:picMkLst>
        </pc:picChg>
        <pc:picChg chg="add mod">
          <ac:chgData name="Daria Sapunova" userId="5217c4f7-f98a-4573-8c08-262c6e9f6ac4" providerId="ADAL" clId="{7F56B0B9-1B35-4C6C-AEAD-BD000DB03CE8}" dt="2024-01-03T14:45:22.587" v="2593" actId="1076"/>
          <ac:picMkLst>
            <pc:docMk/>
            <pc:sldMk cId="3099896391" sldId="316"/>
            <ac:picMk id="1028" creationId="{0B64F4CB-409C-6263-3143-8EC6478D2257}"/>
          </ac:picMkLst>
        </pc:picChg>
        <pc:picChg chg="add mod">
          <ac:chgData name="Daria Sapunova" userId="5217c4f7-f98a-4573-8c08-262c6e9f6ac4" providerId="ADAL" clId="{7F56B0B9-1B35-4C6C-AEAD-BD000DB03CE8}" dt="2024-01-03T14:45:20.419" v="2592" actId="1076"/>
          <ac:picMkLst>
            <pc:docMk/>
            <pc:sldMk cId="3099896391" sldId="316"/>
            <ac:picMk id="1030" creationId="{EAB0AA86-A70F-2FF2-54EA-EB0ABDA8844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1-03T14:45:45.173" v="2594"/>
              <pc2:cmMkLst xmlns:pc2="http://schemas.microsoft.com/office/powerpoint/2019/9/main/command">
                <pc:docMk/>
                <pc:sldMk cId="3099896391" sldId="316"/>
                <pc2:cmMk id="{A64ED3A5-A8C5-4814-972F-AABFA000E160}"/>
              </pc2:cmMkLst>
            </pc226:cmChg>
          </p:ext>
        </pc:extLst>
      </pc:sldChg>
      <pc:sldChg chg="addSp delSp modSp add mod modAnim">
        <pc:chgData name="Daria Sapunova" userId="5217c4f7-f98a-4573-8c08-262c6e9f6ac4" providerId="ADAL" clId="{7F56B0B9-1B35-4C6C-AEAD-BD000DB03CE8}" dt="2024-02-29T08:34:21.883" v="3404" actId="20577"/>
        <pc:sldMkLst>
          <pc:docMk/>
          <pc:sldMk cId="1687291036" sldId="317"/>
        </pc:sldMkLst>
        <pc:spChg chg="add mod">
          <ac:chgData name="Daria Sapunova" userId="5217c4f7-f98a-4573-8c08-262c6e9f6ac4" providerId="ADAL" clId="{7F56B0B9-1B35-4C6C-AEAD-BD000DB03CE8}" dt="2024-02-27T10:27:48.302" v="3236" actId="1076"/>
          <ac:spMkLst>
            <pc:docMk/>
            <pc:sldMk cId="1687291036" sldId="317"/>
            <ac:spMk id="2" creationId="{EBBD8B0C-FDBF-23F1-D1CA-5EEFFF25E0B4}"/>
          </ac:spMkLst>
        </pc:spChg>
        <pc:spChg chg="mod">
          <ac:chgData name="Daria Sapunova" userId="5217c4f7-f98a-4573-8c08-262c6e9f6ac4" providerId="ADAL" clId="{7F56B0B9-1B35-4C6C-AEAD-BD000DB03CE8}" dt="2024-02-29T08:33:38.648" v="3386" actId="20577"/>
          <ac:spMkLst>
            <pc:docMk/>
            <pc:sldMk cId="1687291036" sldId="317"/>
            <ac:spMk id="7" creationId="{C67AC640-6717-27B1-563C-E123F32A97E4}"/>
          </ac:spMkLst>
        </pc:spChg>
        <pc:spChg chg="mod">
          <ac:chgData name="Daria Sapunova" userId="5217c4f7-f98a-4573-8c08-262c6e9f6ac4" providerId="ADAL" clId="{7F56B0B9-1B35-4C6C-AEAD-BD000DB03CE8}" dt="2024-02-29T08:34:21.883" v="3404" actId="20577"/>
          <ac:spMkLst>
            <pc:docMk/>
            <pc:sldMk cId="1687291036" sldId="317"/>
            <ac:spMk id="10" creationId="{652AA452-B777-0465-6FF5-DC5405495A1F}"/>
          </ac:spMkLst>
        </pc:spChg>
        <pc:picChg chg="del">
          <ac:chgData name="Daria Sapunova" userId="5217c4f7-f98a-4573-8c08-262c6e9f6ac4" providerId="ADAL" clId="{7F56B0B9-1B35-4C6C-AEAD-BD000DB03CE8}" dt="2024-01-03T14:52:33.469" v="2597" actId="478"/>
          <ac:picMkLst>
            <pc:docMk/>
            <pc:sldMk cId="1687291036" sldId="317"/>
            <ac:picMk id="9" creationId="{990656CA-959E-EBDB-BB74-960E4F422E4F}"/>
          </ac:picMkLst>
        </pc:picChg>
        <pc:picChg chg="del">
          <ac:chgData name="Daria Sapunova" userId="5217c4f7-f98a-4573-8c08-262c6e9f6ac4" providerId="ADAL" clId="{7F56B0B9-1B35-4C6C-AEAD-BD000DB03CE8}" dt="2024-01-03T14:52:37.779" v="2599" actId="478"/>
          <ac:picMkLst>
            <pc:docMk/>
            <pc:sldMk cId="1687291036" sldId="317"/>
            <ac:picMk id="13" creationId="{039B9DF1-9165-5EDF-B824-88C2B770C528}"/>
          </ac:picMkLst>
        </pc:picChg>
      </pc:sldChg>
      <pc:sldChg chg="addSp delSp modSp new mod modAnim addCm modCm">
        <pc:chgData name="Daria Sapunova" userId="5217c4f7-f98a-4573-8c08-262c6e9f6ac4" providerId="ADAL" clId="{7F56B0B9-1B35-4C6C-AEAD-BD000DB03CE8}" dt="2024-02-28T16:07:17.434" v="3318" actId="20577"/>
        <pc:sldMkLst>
          <pc:docMk/>
          <pc:sldMk cId="3423001022" sldId="318"/>
        </pc:sldMkLst>
        <pc:spChg chg="del">
          <ac:chgData name="Daria Sapunova" userId="5217c4f7-f98a-4573-8c08-262c6e9f6ac4" providerId="ADAL" clId="{7F56B0B9-1B35-4C6C-AEAD-BD000DB03CE8}" dt="2024-01-03T14:55:40.512" v="2656" actId="478"/>
          <ac:spMkLst>
            <pc:docMk/>
            <pc:sldMk cId="3423001022" sldId="318"/>
            <ac:spMk id="2" creationId="{78AF37CD-FC90-0E7F-6F4F-420D1DD510CB}"/>
          </ac:spMkLst>
        </pc:spChg>
        <pc:spChg chg="del">
          <ac:chgData name="Daria Sapunova" userId="5217c4f7-f98a-4573-8c08-262c6e9f6ac4" providerId="ADAL" clId="{7F56B0B9-1B35-4C6C-AEAD-BD000DB03CE8}" dt="2024-01-03T14:55:42.038" v="2657" actId="478"/>
          <ac:spMkLst>
            <pc:docMk/>
            <pc:sldMk cId="3423001022" sldId="318"/>
            <ac:spMk id="3" creationId="{2548363E-2F43-A293-29B7-00B3758343B1}"/>
          </ac:spMkLst>
        </pc:spChg>
        <pc:spChg chg="add mod">
          <ac:chgData name="Daria Sapunova" userId="5217c4f7-f98a-4573-8c08-262c6e9f6ac4" providerId="ADAL" clId="{7F56B0B9-1B35-4C6C-AEAD-BD000DB03CE8}" dt="2024-01-03T14:56:08.915" v="2672" actId="20577"/>
          <ac:spMkLst>
            <pc:docMk/>
            <pc:sldMk cId="3423001022" sldId="318"/>
            <ac:spMk id="4" creationId="{3E3F6A32-5D89-9F20-4669-27C276CC9C8C}"/>
          </ac:spMkLst>
        </pc:spChg>
        <pc:spChg chg="add mod">
          <ac:chgData name="Daria Sapunova" userId="5217c4f7-f98a-4573-8c08-262c6e9f6ac4" providerId="ADAL" clId="{7F56B0B9-1B35-4C6C-AEAD-BD000DB03CE8}" dt="2024-01-03T15:06:55.868" v="2678" actId="1076"/>
          <ac:spMkLst>
            <pc:docMk/>
            <pc:sldMk cId="3423001022" sldId="318"/>
            <ac:spMk id="6" creationId="{49BC1E71-CCA5-A1E2-8223-A0DBED0F9039}"/>
          </ac:spMkLst>
        </pc:spChg>
        <pc:spChg chg="add mod">
          <ac:chgData name="Daria Sapunova" userId="5217c4f7-f98a-4573-8c08-262c6e9f6ac4" providerId="ADAL" clId="{7F56B0B9-1B35-4C6C-AEAD-BD000DB03CE8}" dt="2024-01-03T15:24:41.262" v="2753" actId="1076"/>
          <ac:spMkLst>
            <pc:docMk/>
            <pc:sldMk cId="3423001022" sldId="318"/>
            <ac:spMk id="8" creationId="{EBFAFB9A-273E-594F-8320-EEA18856D1AB}"/>
          </ac:spMkLst>
        </pc:spChg>
        <pc:spChg chg="add mod">
          <ac:chgData name="Daria Sapunova" userId="5217c4f7-f98a-4573-8c08-262c6e9f6ac4" providerId="ADAL" clId="{7F56B0B9-1B35-4C6C-AEAD-BD000DB03CE8}" dt="2024-01-03T15:24:48.230" v="2755" actId="1076"/>
          <ac:spMkLst>
            <pc:docMk/>
            <pc:sldMk cId="3423001022" sldId="318"/>
            <ac:spMk id="9" creationId="{8A7226E8-6D38-0D24-D26D-D5349736905C}"/>
          </ac:spMkLst>
        </pc:spChg>
        <pc:spChg chg="add mod">
          <ac:chgData name="Daria Sapunova" userId="5217c4f7-f98a-4573-8c08-262c6e9f6ac4" providerId="ADAL" clId="{7F56B0B9-1B35-4C6C-AEAD-BD000DB03CE8}" dt="2024-01-03T15:24:51.645" v="2756" actId="1076"/>
          <ac:spMkLst>
            <pc:docMk/>
            <pc:sldMk cId="3423001022" sldId="318"/>
            <ac:spMk id="10" creationId="{D96AE9B3-41DB-7BFC-1408-0F4A0611A004}"/>
          </ac:spMkLst>
        </pc:spChg>
        <pc:spChg chg="add mod">
          <ac:chgData name="Daria Sapunova" userId="5217c4f7-f98a-4573-8c08-262c6e9f6ac4" providerId="ADAL" clId="{7F56B0B9-1B35-4C6C-AEAD-BD000DB03CE8}" dt="2024-01-03T15:26:14.898" v="2777" actId="1076"/>
          <ac:spMkLst>
            <pc:docMk/>
            <pc:sldMk cId="3423001022" sldId="318"/>
            <ac:spMk id="11" creationId="{DB0FD401-082D-560A-C88A-CF6200509219}"/>
          </ac:spMkLst>
        </pc:spChg>
        <pc:spChg chg="add mod">
          <ac:chgData name="Daria Sapunova" userId="5217c4f7-f98a-4573-8c08-262c6e9f6ac4" providerId="ADAL" clId="{7F56B0B9-1B35-4C6C-AEAD-BD000DB03CE8}" dt="2024-01-03T15:24:57.469" v="2759" actId="1076"/>
          <ac:spMkLst>
            <pc:docMk/>
            <pc:sldMk cId="3423001022" sldId="318"/>
            <ac:spMk id="12" creationId="{953D8CF2-AE06-EEA2-F3A4-CEDD22E62B22}"/>
          </ac:spMkLst>
        </pc:spChg>
        <pc:spChg chg="add mod">
          <ac:chgData name="Daria Sapunova" userId="5217c4f7-f98a-4573-8c08-262c6e9f6ac4" providerId="ADAL" clId="{7F56B0B9-1B35-4C6C-AEAD-BD000DB03CE8}" dt="2024-01-03T15:26:20.146" v="2779" actId="1076"/>
          <ac:spMkLst>
            <pc:docMk/>
            <pc:sldMk cId="3423001022" sldId="318"/>
            <ac:spMk id="13" creationId="{A4C2CAE5-E57E-83A5-C7B1-240579FD08A5}"/>
          </ac:spMkLst>
        </pc:spChg>
        <pc:spChg chg="add mod">
          <ac:chgData name="Daria Sapunova" userId="5217c4f7-f98a-4573-8c08-262c6e9f6ac4" providerId="ADAL" clId="{7F56B0B9-1B35-4C6C-AEAD-BD000DB03CE8}" dt="2024-01-03T15:25:06.654" v="2763" actId="1076"/>
          <ac:spMkLst>
            <pc:docMk/>
            <pc:sldMk cId="3423001022" sldId="318"/>
            <ac:spMk id="14" creationId="{362C9E3D-3BCE-CF57-8254-B3C088B3B972}"/>
          </ac:spMkLst>
        </pc:spChg>
        <pc:spChg chg="add mod">
          <ac:chgData name="Daria Sapunova" userId="5217c4f7-f98a-4573-8c08-262c6e9f6ac4" providerId="ADAL" clId="{7F56B0B9-1B35-4C6C-AEAD-BD000DB03CE8}" dt="2024-01-03T15:26:21.796" v="2780" actId="1076"/>
          <ac:spMkLst>
            <pc:docMk/>
            <pc:sldMk cId="3423001022" sldId="318"/>
            <ac:spMk id="15" creationId="{558B1352-4F4F-4E26-BA7A-4EEB41621F00}"/>
          </ac:spMkLst>
        </pc:spChg>
        <pc:spChg chg="add mod">
          <ac:chgData name="Daria Sapunova" userId="5217c4f7-f98a-4573-8c08-262c6e9f6ac4" providerId="ADAL" clId="{7F56B0B9-1B35-4C6C-AEAD-BD000DB03CE8}" dt="2024-01-03T15:26:17.587" v="2778" actId="1076"/>
          <ac:spMkLst>
            <pc:docMk/>
            <pc:sldMk cId="3423001022" sldId="318"/>
            <ac:spMk id="16" creationId="{2F9E91EC-4180-CE1C-FDD5-FE4FA9A29E0D}"/>
          </ac:spMkLst>
        </pc:spChg>
        <pc:spChg chg="add mod">
          <ac:chgData name="Daria Sapunova" userId="5217c4f7-f98a-4573-8c08-262c6e9f6ac4" providerId="ADAL" clId="{7F56B0B9-1B35-4C6C-AEAD-BD000DB03CE8}" dt="2024-01-03T15:25:42.884" v="2775" actId="1076"/>
          <ac:spMkLst>
            <pc:docMk/>
            <pc:sldMk cId="3423001022" sldId="318"/>
            <ac:spMk id="17" creationId="{34FFD4C6-C062-10C8-B9D1-3164A4492259}"/>
          </ac:spMkLst>
        </pc:spChg>
        <pc:graphicFrameChg chg="add mod modGraphic">
          <ac:chgData name="Daria Sapunova" userId="5217c4f7-f98a-4573-8c08-262c6e9f6ac4" providerId="ADAL" clId="{7F56B0B9-1B35-4C6C-AEAD-BD000DB03CE8}" dt="2024-02-28T16:07:17.434" v="3318" actId="20577"/>
          <ac:graphicFrameMkLst>
            <pc:docMk/>
            <pc:sldMk cId="3423001022" sldId="318"/>
            <ac:graphicFrameMk id="7" creationId="{D77C3AF8-EC91-7A2A-866C-3787D2121F6B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aria Sapunova" userId="5217c4f7-f98a-4573-8c08-262c6e9f6ac4" providerId="ADAL" clId="{7F56B0B9-1B35-4C6C-AEAD-BD000DB03CE8}" dt="2024-01-03T15:23:11.906" v="2730"/>
              <pc2:cmMkLst xmlns:pc2="http://schemas.microsoft.com/office/powerpoint/2019/9/main/command">
                <pc:docMk/>
                <pc:sldMk cId="3423001022" sldId="318"/>
                <pc2:cmMk id="{F3BF9C5A-8B2C-4C70-B2BE-8F64A174B300}"/>
              </pc2:cmMkLst>
            </pc226:cmChg>
          </p:ext>
        </pc:extLst>
      </pc:sldChg>
      <pc:sldChg chg="delSp new del mod">
        <pc:chgData name="Daria Sapunova" userId="5217c4f7-f98a-4573-8c08-262c6e9f6ac4" providerId="ADAL" clId="{7F56B0B9-1B35-4C6C-AEAD-BD000DB03CE8}" dt="2024-01-03T15:38:59.807" v="2804" actId="47"/>
        <pc:sldMkLst>
          <pc:docMk/>
          <pc:sldMk cId="754976351" sldId="319"/>
        </pc:sldMkLst>
        <pc:spChg chg="del">
          <ac:chgData name="Daria Sapunova" userId="5217c4f7-f98a-4573-8c08-262c6e9f6ac4" providerId="ADAL" clId="{7F56B0B9-1B35-4C6C-AEAD-BD000DB03CE8}" dt="2024-01-03T15:12:07.544" v="2720" actId="478"/>
          <ac:spMkLst>
            <pc:docMk/>
            <pc:sldMk cId="754976351" sldId="319"/>
            <ac:spMk id="2" creationId="{5B30514A-F85D-FBEA-292A-DD162B95FD90}"/>
          </ac:spMkLst>
        </pc:spChg>
        <pc:spChg chg="del">
          <ac:chgData name="Daria Sapunova" userId="5217c4f7-f98a-4573-8c08-262c6e9f6ac4" providerId="ADAL" clId="{7F56B0B9-1B35-4C6C-AEAD-BD000DB03CE8}" dt="2024-01-03T15:12:09.069" v="2721" actId="478"/>
          <ac:spMkLst>
            <pc:docMk/>
            <pc:sldMk cId="754976351" sldId="319"/>
            <ac:spMk id="3" creationId="{0854E16C-C095-B742-6A4E-BC729D356A56}"/>
          </ac:spMkLst>
        </pc:spChg>
      </pc:sldChg>
      <pc:sldChg chg="addSp delSp modSp new mod modAnim">
        <pc:chgData name="Daria Sapunova" userId="5217c4f7-f98a-4573-8c08-262c6e9f6ac4" providerId="ADAL" clId="{7F56B0B9-1B35-4C6C-AEAD-BD000DB03CE8}" dt="2024-01-03T15:32:31.354" v="2803" actId="14100"/>
        <pc:sldMkLst>
          <pc:docMk/>
          <pc:sldMk cId="1618680015" sldId="320"/>
        </pc:sldMkLst>
        <pc:spChg chg="del">
          <ac:chgData name="Daria Sapunova" userId="5217c4f7-f98a-4573-8c08-262c6e9f6ac4" providerId="ADAL" clId="{7F56B0B9-1B35-4C6C-AEAD-BD000DB03CE8}" dt="2024-01-03T15:29:32.321" v="2782" actId="478"/>
          <ac:spMkLst>
            <pc:docMk/>
            <pc:sldMk cId="1618680015" sldId="320"/>
            <ac:spMk id="2" creationId="{E45CD4C3-D710-0E33-97A3-1FD4CC00D76E}"/>
          </ac:spMkLst>
        </pc:spChg>
        <pc:spChg chg="del">
          <ac:chgData name="Daria Sapunova" userId="5217c4f7-f98a-4573-8c08-262c6e9f6ac4" providerId="ADAL" clId="{7F56B0B9-1B35-4C6C-AEAD-BD000DB03CE8}" dt="2024-01-03T15:29:33.536" v="2783" actId="478"/>
          <ac:spMkLst>
            <pc:docMk/>
            <pc:sldMk cId="1618680015" sldId="320"/>
            <ac:spMk id="3" creationId="{882246FB-7BD8-F7D3-19A9-5080C98B696B}"/>
          </ac:spMkLst>
        </pc:spChg>
        <pc:spChg chg="add mod">
          <ac:chgData name="Daria Sapunova" userId="5217c4f7-f98a-4573-8c08-262c6e9f6ac4" providerId="ADAL" clId="{7F56B0B9-1B35-4C6C-AEAD-BD000DB03CE8}" dt="2024-01-03T15:32:31.354" v="2803" actId="14100"/>
          <ac:spMkLst>
            <pc:docMk/>
            <pc:sldMk cId="1618680015" sldId="320"/>
            <ac:spMk id="5" creationId="{F0F0E075-FE00-2A0B-A5B2-848F7765A781}"/>
          </ac:spMkLst>
        </pc:spChg>
        <pc:spChg chg="add mod">
          <ac:chgData name="Daria Sapunova" userId="5217c4f7-f98a-4573-8c08-262c6e9f6ac4" providerId="ADAL" clId="{7F56B0B9-1B35-4C6C-AEAD-BD000DB03CE8}" dt="2024-01-03T15:30:56.622" v="2793" actId="1076"/>
          <ac:spMkLst>
            <pc:docMk/>
            <pc:sldMk cId="1618680015" sldId="320"/>
            <ac:spMk id="6" creationId="{98E3DC80-2381-2E2D-C4EE-9F130C0CAFAF}"/>
          </ac:spMkLst>
        </pc:spChg>
      </pc:sldChg>
      <pc:sldChg chg="add">
        <pc:chgData name="Daria Sapunova" userId="5217c4f7-f98a-4573-8c08-262c6e9f6ac4" providerId="ADAL" clId="{7F56B0B9-1B35-4C6C-AEAD-BD000DB03CE8}" dt="2024-02-27T08:51:12.151" v="3003"/>
        <pc:sldMkLst>
          <pc:docMk/>
          <pc:sldMk cId="1604003066" sldId="321"/>
        </pc:sldMkLst>
      </pc:sldChg>
      <pc:sldChg chg="addSp delSp modSp new mod ord">
        <pc:chgData name="Daria Sapunova" userId="5217c4f7-f98a-4573-8c08-262c6e9f6ac4" providerId="ADAL" clId="{7F56B0B9-1B35-4C6C-AEAD-BD000DB03CE8}" dt="2024-02-27T09:48:18.653" v="3198" actId="1076"/>
        <pc:sldMkLst>
          <pc:docMk/>
          <pc:sldMk cId="1003337276" sldId="322"/>
        </pc:sldMkLst>
        <pc:spChg chg="del">
          <ac:chgData name="Daria Sapunova" userId="5217c4f7-f98a-4573-8c08-262c6e9f6ac4" providerId="ADAL" clId="{7F56B0B9-1B35-4C6C-AEAD-BD000DB03CE8}" dt="2024-02-27T09:46:10.430" v="3177" actId="478"/>
          <ac:spMkLst>
            <pc:docMk/>
            <pc:sldMk cId="1003337276" sldId="322"/>
            <ac:spMk id="2" creationId="{EE014F09-4260-0F97-DE19-1A20643DEE40}"/>
          </ac:spMkLst>
        </pc:spChg>
        <pc:spChg chg="del">
          <ac:chgData name="Daria Sapunova" userId="5217c4f7-f98a-4573-8c08-262c6e9f6ac4" providerId="ADAL" clId="{7F56B0B9-1B35-4C6C-AEAD-BD000DB03CE8}" dt="2024-02-27T09:46:11.471" v="3178" actId="478"/>
          <ac:spMkLst>
            <pc:docMk/>
            <pc:sldMk cId="1003337276" sldId="322"/>
            <ac:spMk id="3" creationId="{F46CD1CE-EEC8-1583-BC02-FDE68EA5C8C9}"/>
          </ac:spMkLst>
        </pc:spChg>
        <pc:spChg chg="add">
          <ac:chgData name="Daria Sapunova" userId="5217c4f7-f98a-4573-8c08-262c6e9f6ac4" providerId="ADAL" clId="{7F56B0B9-1B35-4C6C-AEAD-BD000DB03CE8}" dt="2024-02-27T09:46:12.867" v="3179"/>
          <ac:spMkLst>
            <pc:docMk/>
            <pc:sldMk cId="1003337276" sldId="322"/>
            <ac:spMk id="4" creationId="{0C883CC2-FE01-D601-1731-CE14707D27AE}"/>
          </ac:spMkLst>
        </pc:spChg>
        <pc:spChg chg="add del">
          <ac:chgData name="Daria Sapunova" userId="5217c4f7-f98a-4573-8c08-262c6e9f6ac4" providerId="ADAL" clId="{7F56B0B9-1B35-4C6C-AEAD-BD000DB03CE8}" dt="2024-02-27T09:46:21.809" v="3181" actId="478"/>
          <ac:spMkLst>
            <pc:docMk/>
            <pc:sldMk cId="1003337276" sldId="322"/>
            <ac:spMk id="5" creationId="{53C98DCB-7F7D-AC1F-8924-6162120E4CD8}"/>
          </ac:spMkLst>
        </pc:spChg>
        <pc:spChg chg="add mod">
          <ac:chgData name="Daria Sapunova" userId="5217c4f7-f98a-4573-8c08-262c6e9f6ac4" providerId="ADAL" clId="{7F56B0B9-1B35-4C6C-AEAD-BD000DB03CE8}" dt="2024-02-27T09:47:01.478" v="3191" actId="1076"/>
          <ac:spMkLst>
            <pc:docMk/>
            <pc:sldMk cId="1003337276" sldId="322"/>
            <ac:spMk id="9" creationId="{F0A8B365-7921-2DB5-0CB2-A798142E0797}"/>
          </ac:spMkLst>
        </pc:spChg>
        <pc:spChg chg="add mod">
          <ac:chgData name="Daria Sapunova" userId="5217c4f7-f98a-4573-8c08-262c6e9f6ac4" providerId="ADAL" clId="{7F56B0B9-1B35-4C6C-AEAD-BD000DB03CE8}" dt="2024-02-27T09:48:16.095" v="3197"/>
          <ac:spMkLst>
            <pc:docMk/>
            <pc:sldMk cId="1003337276" sldId="322"/>
            <ac:spMk id="10" creationId="{5CE2B09F-43A9-6E5C-39BC-76551B29F49E}"/>
          </ac:spMkLst>
        </pc:spChg>
        <pc:spChg chg="add mod">
          <ac:chgData name="Daria Sapunova" userId="5217c4f7-f98a-4573-8c08-262c6e9f6ac4" providerId="ADAL" clId="{7F56B0B9-1B35-4C6C-AEAD-BD000DB03CE8}" dt="2024-02-27T09:48:16.095" v="3197"/>
          <ac:spMkLst>
            <pc:docMk/>
            <pc:sldMk cId="1003337276" sldId="322"/>
            <ac:spMk id="11" creationId="{830E8013-28A3-8C11-D5C8-3C0C35AFAE1F}"/>
          </ac:spMkLst>
        </pc:spChg>
        <pc:picChg chg="add mod modCrop">
          <ac:chgData name="Daria Sapunova" userId="5217c4f7-f98a-4573-8c08-262c6e9f6ac4" providerId="ADAL" clId="{7F56B0B9-1B35-4C6C-AEAD-BD000DB03CE8}" dt="2024-02-27T09:48:18.653" v="3198" actId="1076"/>
          <ac:picMkLst>
            <pc:docMk/>
            <pc:sldMk cId="1003337276" sldId="322"/>
            <ac:picMk id="7" creationId="{0B4F8A7E-4BCF-C8EC-83E7-A7CFE0A24E83}"/>
          </ac:picMkLst>
        </pc:picChg>
      </pc:sldChg>
      <pc:sldChg chg="addSp delSp modSp new mod modAnim">
        <pc:chgData name="Daria Sapunova" userId="5217c4f7-f98a-4573-8c08-262c6e9f6ac4" providerId="ADAL" clId="{7F56B0B9-1B35-4C6C-AEAD-BD000DB03CE8}" dt="2024-02-27T11:26:32.497" v="3297" actId="20577"/>
        <pc:sldMkLst>
          <pc:docMk/>
          <pc:sldMk cId="3977330498" sldId="323"/>
        </pc:sldMkLst>
        <pc:spChg chg="del">
          <ac:chgData name="Daria Sapunova" userId="5217c4f7-f98a-4573-8c08-262c6e9f6ac4" providerId="ADAL" clId="{7F56B0B9-1B35-4C6C-AEAD-BD000DB03CE8}" dt="2024-02-27T11:22:11.452" v="3244" actId="478"/>
          <ac:spMkLst>
            <pc:docMk/>
            <pc:sldMk cId="3977330498" sldId="323"/>
            <ac:spMk id="2" creationId="{422AB72D-F184-1441-70DD-4504F2D5F601}"/>
          </ac:spMkLst>
        </pc:spChg>
        <pc:spChg chg="del">
          <ac:chgData name="Daria Sapunova" userId="5217c4f7-f98a-4573-8c08-262c6e9f6ac4" providerId="ADAL" clId="{7F56B0B9-1B35-4C6C-AEAD-BD000DB03CE8}" dt="2024-02-27T11:22:12.261" v="3245" actId="478"/>
          <ac:spMkLst>
            <pc:docMk/>
            <pc:sldMk cId="3977330498" sldId="323"/>
            <ac:spMk id="3" creationId="{D04F1C8F-9874-F294-A11B-8CE8D809D12E}"/>
          </ac:spMkLst>
        </pc:spChg>
        <pc:spChg chg="add mod">
          <ac:chgData name="Daria Sapunova" userId="5217c4f7-f98a-4573-8c08-262c6e9f6ac4" providerId="ADAL" clId="{7F56B0B9-1B35-4C6C-AEAD-BD000DB03CE8}" dt="2024-02-27T11:22:31.433" v="3246"/>
          <ac:spMkLst>
            <pc:docMk/>
            <pc:sldMk cId="3977330498" sldId="323"/>
            <ac:spMk id="4" creationId="{29E43A2D-1AC7-F97A-26A0-9F0E6D1E89A7}"/>
          </ac:spMkLst>
        </pc:spChg>
        <pc:spChg chg="add mod">
          <ac:chgData name="Daria Sapunova" userId="5217c4f7-f98a-4573-8c08-262c6e9f6ac4" providerId="ADAL" clId="{7F56B0B9-1B35-4C6C-AEAD-BD000DB03CE8}" dt="2024-02-27T11:22:31.433" v="3246"/>
          <ac:spMkLst>
            <pc:docMk/>
            <pc:sldMk cId="3977330498" sldId="323"/>
            <ac:spMk id="5" creationId="{0729C21D-4DE8-259C-D7CD-1CF9E97F4272}"/>
          </ac:spMkLst>
        </pc:spChg>
        <pc:spChg chg="add mod">
          <ac:chgData name="Daria Sapunova" userId="5217c4f7-f98a-4573-8c08-262c6e9f6ac4" providerId="ADAL" clId="{7F56B0B9-1B35-4C6C-AEAD-BD000DB03CE8}" dt="2024-02-27T11:26:05.101" v="3290" actId="208"/>
          <ac:spMkLst>
            <pc:docMk/>
            <pc:sldMk cId="3977330498" sldId="323"/>
            <ac:spMk id="6" creationId="{F9B107C5-74D1-65C6-D0D9-7C35337BBBBE}"/>
          </ac:spMkLst>
        </pc:spChg>
        <pc:spChg chg="add mod">
          <ac:chgData name="Daria Sapunova" userId="5217c4f7-f98a-4573-8c08-262c6e9f6ac4" providerId="ADAL" clId="{7F56B0B9-1B35-4C6C-AEAD-BD000DB03CE8}" dt="2024-02-27T11:26:01.350" v="3289" actId="208"/>
          <ac:spMkLst>
            <pc:docMk/>
            <pc:sldMk cId="3977330498" sldId="323"/>
            <ac:spMk id="7" creationId="{24921D2F-0B97-59A2-51CF-860C715DD33D}"/>
          </ac:spMkLst>
        </pc:spChg>
        <pc:spChg chg="add mod">
          <ac:chgData name="Daria Sapunova" userId="5217c4f7-f98a-4573-8c08-262c6e9f6ac4" providerId="ADAL" clId="{7F56B0B9-1B35-4C6C-AEAD-BD000DB03CE8}" dt="2024-02-27T11:26:21.765" v="3294" actId="255"/>
          <ac:spMkLst>
            <pc:docMk/>
            <pc:sldMk cId="3977330498" sldId="323"/>
            <ac:spMk id="8" creationId="{802EB228-08EE-4ECC-EBC1-BB00964D15AD}"/>
          </ac:spMkLst>
        </pc:spChg>
        <pc:spChg chg="add mod">
          <ac:chgData name="Daria Sapunova" userId="5217c4f7-f98a-4573-8c08-262c6e9f6ac4" providerId="ADAL" clId="{7F56B0B9-1B35-4C6C-AEAD-BD000DB03CE8}" dt="2024-02-27T11:26:32.497" v="3297" actId="20577"/>
          <ac:spMkLst>
            <pc:docMk/>
            <pc:sldMk cId="3977330498" sldId="323"/>
            <ac:spMk id="9" creationId="{93727EE3-5EFF-7F98-0AC3-6E610789C16A}"/>
          </ac:spMkLst>
        </pc:spChg>
      </pc:sldChg>
    </pc:docChg>
  </pc:docChgLst>
  <pc:docChgLst>
    <pc:chgData name="Daria Sapunova" userId="5217c4f7-f98a-4573-8c08-262c6e9f6ac4" providerId="ADAL" clId="{2301F478-BF4C-4A68-B34E-34E0C7FC292D}"/>
    <pc:docChg chg="undo custSel addSld delSld modSld">
      <pc:chgData name="Daria Sapunova" userId="5217c4f7-f98a-4573-8c08-262c6e9f6ac4" providerId="ADAL" clId="{2301F478-BF4C-4A68-B34E-34E0C7FC292D}" dt="2024-05-22T19:56:31.218" v="523" actId="47"/>
      <pc:docMkLst>
        <pc:docMk/>
      </pc:docMkLst>
      <pc:sldChg chg="del">
        <pc:chgData name="Daria Sapunova" userId="5217c4f7-f98a-4573-8c08-262c6e9f6ac4" providerId="ADAL" clId="{2301F478-BF4C-4A68-B34E-34E0C7FC292D}" dt="2024-05-21T10:51:33.899" v="11" actId="47"/>
        <pc:sldMkLst>
          <pc:docMk/>
          <pc:sldMk cId="323558070" sldId="281"/>
        </pc:sldMkLst>
      </pc:sldChg>
      <pc:sldChg chg="del">
        <pc:chgData name="Daria Sapunova" userId="5217c4f7-f98a-4573-8c08-262c6e9f6ac4" providerId="ADAL" clId="{2301F478-BF4C-4A68-B34E-34E0C7FC292D}" dt="2024-05-21T10:47:22.048" v="1" actId="47"/>
        <pc:sldMkLst>
          <pc:docMk/>
          <pc:sldMk cId="4028699927" sldId="299"/>
        </pc:sldMkLst>
      </pc:sldChg>
      <pc:sldChg chg="del">
        <pc:chgData name="Daria Sapunova" userId="5217c4f7-f98a-4573-8c08-262c6e9f6ac4" providerId="ADAL" clId="{2301F478-BF4C-4A68-B34E-34E0C7FC292D}" dt="2024-05-21T10:47:19.740" v="0" actId="47"/>
        <pc:sldMkLst>
          <pc:docMk/>
          <pc:sldMk cId="1838381343" sldId="368"/>
        </pc:sldMkLst>
      </pc:sldChg>
      <pc:sldChg chg="addSp delSp modSp add mod modAnim">
        <pc:chgData name="Daria Sapunova" userId="5217c4f7-f98a-4573-8c08-262c6e9f6ac4" providerId="ADAL" clId="{2301F478-BF4C-4A68-B34E-34E0C7FC292D}" dt="2024-05-22T15:20:28.865" v="519" actId="20577"/>
        <pc:sldMkLst>
          <pc:docMk/>
          <pc:sldMk cId="2086431510" sldId="370"/>
        </pc:sldMkLst>
        <pc:spChg chg="del mod">
          <ac:chgData name="Daria Sapunova" userId="5217c4f7-f98a-4573-8c08-262c6e9f6ac4" providerId="ADAL" clId="{2301F478-BF4C-4A68-B34E-34E0C7FC292D}" dt="2024-05-21T11:14:44.218" v="27" actId="478"/>
          <ac:spMkLst>
            <pc:docMk/>
            <pc:sldMk cId="2086431510" sldId="370"/>
            <ac:spMk id="2" creationId="{6A47DB0B-F906-79FF-8FAF-C6386F056DD2}"/>
          </ac:spMkLst>
        </pc:spChg>
        <pc:spChg chg="add mod">
          <ac:chgData name="Daria Sapunova" userId="5217c4f7-f98a-4573-8c08-262c6e9f6ac4" providerId="ADAL" clId="{2301F478-BF4C-4A68-B34E-34E0C7FC292D}" dt="2024-05-21T11:20:25.856" v="74" actId="1076"/>
          <ac:spMkLst>
            <pc:docMk/>
            <pc:sldMk cId="2086431510" sldId="370"/>
            <ac:spMk id="3" creationId="{93702AE0-72E8-4FF1-5D92-E66D1DEF1BA1}"/>
          </ac:spMkLst>
        </pc:spChg>
        <pc:spChg chg="add mod">
          <ac:chgData name="Daria Sapunova" userId="5217c4f7-f98a-4573-8c08-262c6e9f6ac4" providerId="ADAL" clId="{2301F478-BF4C-4A68-B34E-34E0C7FC292D}" dt="2024-05-21T11:14:44.520" v="28"/>
          <ac:spMkLst>
            <pc:docMk/>
            <pc:sldMk cId="2086431510" sldId="370"/>
            <ac:spMk id="4" creationId="{D7453BE6-6FF7-03E2-D17E-9F4235430ED3}"/>
          </ac:spMkLst>
        </pc:spChg>
        <pc:spChg chg="add mod">
          <ac:chgData name="Daria Sapunova" userId="5217c4f7-f98a-4573-8c08-262c6e9f6ac4" providerId="ADAL" clId="{2301F478-BF4C-4A68-B34E-34E0C7FC292D}" dt="2024-05-21T11:20:37.657" v="79" actId="1076"/>
          <ac:spMkLst>
            <pc:docMk/>
            <pc:sldMk cId="2086431510" sldId="370"/>
            <ac:spMk id="5" creationId="{432549DE-1F71-91EF-BC9B-2BDE5B5F145B}"/>
          </ac:spMkLst>
        </pc:spChg>
        <pc:spChg chg="add mod">
          <ac:chgData name="Daria Sapunova" userId="5217c4f7-f98a-4573-8c08-262c6e9f6ac4" providerId="ADAL" clId="{2301F478-BF4C-4A68-B34E-34E0C7FC292D}" dt="2024-05-21T11:28:17.244" v="163" actId="1076"/>
          <ac:spMkLst>
            <pc:docMk/>
            <pc:sldMk cId="2086431510" sldId="370"/>
            <ac:spMk id="6" creationId="{999E22CA-AB5E-7156-1D5C-3ABD3AA6CC39}"/>
          </ac:spMkLst>
        </pc:spChg>
        <pc:spChg chg="add mod">
          <ac:chgData name="Daria Sapunova" userId="5217c4f7-f98a-4573-8c08-262c6e9f6ac4" providerId="ADAL" clId="{2301F478-BF4C-4A68-B34E-34E0C7FC292D}" dt="2024-05-21T11:16:22.838" v="58" actId="1076"/>
          <ac:spMkLst>
            <pc:docMk/>
            <pc:sldMk cId="2086431510" sldId="370"/>
            <ac:spMk id="7" creationId="{1BFC39C3-2656-8671-41F2-FFEF4A4A26E8}"/>
          </ac:spMkLst>
        </pc:spChg>
        <pc:spChg chg="del">
          <ac:chgData name="Daria Sapunova" userId="5217c4f7-f98a-4573-8c08-262c6e9f6ac4" providerId="ADAL" clId="{2301F478-BF4C-4A68-B34E-34E0C7FC292D}" dt="2024-05-21T11:15:21.225" v="39" actId="478"/>
          <ac:spMkLst>
            <pc:docMk/>
            <pc:sldMk cId="2086431510" sldId="370"/>
            <ac:spMk id="18" creationId="{9B4F45EB-9854-4CD6-A139-E1B86D84F38F}"/>
          </ac:spMkLst>
        </pc:spChg>
        <pc:spChg chg="del">
          <ac:chgData name="Daria Sapunova" userId="5217c4f7-f98a-4573-8c08-262c6e9f6ac4" providerId="ADAL" clId="{2301F478-BF4C-4A68-B34E-34E0C7FC292D}" dt="2024-05-21T11:15:21.225" v="39" actId="478"/>
          <ac:spMkLst>
            <pc:docMk/>
            <pc:sldMk cId="2086431510" sldId="370"/>
            <ac:spMk id="19" creationId="{990F15A2-39BB-C912-219A-7445CC6B826F}"/>
          </ac:spMkLst>
        </pc:spChg>
        <pc:spChg chg="del">
          <ac:chgData name="Daria Sapunova" userId="5217c4f7-f98a-4573-8c08-262c6e9f6ac4" providerId="ADAL" clId="{2301F478-BF4C-4A68-B34E-34E0C7FC292D}" dt="2024-05-21T11:15:21.225" v="39" actId="478"/>
          <ac:spMkLst>
            <pc:docMk/>
            <pc:sldMk cId="2086431510" sldId="370"/>
            <ac:spMk id="20" creationId="{3AAB32CA-D88A-C0AE-F924-291E8DE9E0DE}"/>
          </ac:spMkLst>
        </pc:spChg>
        <pc:spChg chg="del">
          <ac:chgData name="Daria Sapunova" userId="5217c4f7-f98a-4573-8c08-262c6e9f6ac4" providerId="ADAL" clId="{2301F478-BF4C-4A68-B34E-34E0C7FC292D}" dt="2024-05-21T11:15:21.225" v="39" actId="478"/>
          <ac:spMkLst>
            <pc:docMk/>
            <pc:sldMk cId="2086431510" sldId="370"/>
            <ac:spMk id="21" creationId="{34D2F256-DC84-DA5C-3069-B5E9BB47278B}"/>
          </ac:spMkLst>
        </pc:spChg>
        <pc:spChg chg="del">
          <ac:chgData name="Daria Sapunova" userId="5217c4f7-f98a-4573-8c08-262c6e9f6ac4" providerId="ADAL" clId="{2301F478-BF4C-4A68-B34E-34E0C7FC292D}" dt="2024-05-21T11:15:21.225" v="39" actId="478"/>
          <ac:spMkLst>
            <pc:docMk/>
            <pc:sldMk cId="2086431510" sldId="370"/>
            <ac:spMk id="22" creationId="{278DCF59-A5BE-5062-7810-08F15F149E38}"/>
          </ac:spMkLst>
        </pc:spChg>
        <pc:spChg chg="del">
          <ac:chgData name="Daria Sapunova" userId="5217c4f7-f98a-4573-8c08-262c6e9f6ac4" providerId="ADAL" clId="{2301F478-BF4C-4A68-B34E-34E0C7FC292D}" dt="2024-05-21T11:15:21.225" v="39" actId="478"/>
          <ac:spMkLst>
            <pc:docMk/>
            <pc:sldMk cId="2086431510" sldId="370"/>
            <ac:spMk id="23" creationId="{716AB589-F3E5-C4F5-CF6B-1D1E35774374}"/>
          </ac:spMkLst>
        </pc:spChg>
        <pc:spChg chg="del">
          <ac:chgData name="Daria Sapunova" userId="5217c4f7-f98a-4573-8c08-262c6e9f6ac4" providerId="ADAL" clId="{2301F478-BF4C-4A68-B34E-34E0C7FC292D}" dt="2024-05-21T11:15:21.225" v="39" actId="478"/>
          <ac:spMkLst>
            <pc:docMk/>
            <pc:sldMk cId="2086431510" sldId="370"/>
            <ac:spMk id="24" creationId="{2A88FC60-38EB-9088-E107-6A4ACC823631}"/>
          </ac:spMkLst>
        </pc:spChg>
        <pc:spChg chg="del">
          <ac:chgData name="Daria Sapunova" userId="5217c4f7-f98a-4573-8c08-262c6e9f6ac4" providerId="ADAL" clId="{2301F478-BF4C-4A68-B34E-34E0C7FC292D}" dt="2024-05-21T11:15:21.225" v="39" actId="478"/>
          <ac:spMkLst>
            <pc:docMk/>
            <pc:sldMk cId="2086431510" sldId="370"/>
            <ac:spMk id="25" creationId="{66F70C87-607B-C7FA-8C88-C118E7244FAF}"/>
          </ac:spMkLst>
        </pc:spChg>
        <pc:spChg chg="del">
          <ac:chgData name="Daria Sapunova" userId="5217c4f7-f98a-4573-8c08-262c6e9f6ac4" providerId="ADAL" clId="{2301F478-BF4C-4A68-B34E-34E0C7FC292D}" dt="2024-05-21T11:15:21.225" v="39" actId="478"/>
          <ac:spMkLst>
            <pc:docMk/>
            <pc:sldMk cId="2086431510" sldId="370"/>
            <ac:spMk id="26" creationId="{4AECD7EF-B504-6982-A5B5-3FC8F9B36477}"/>
          </ac:spMkLst>
        </pc:spChg>
        <pc:spChg chg="del">
          <ac:chgData name="Daria Sapunova" userId="5217c4f7-f98a-4573-8c08-262c6e9f6ac4" providerId="ADAL" clId="{2301F478-BF4C-4A68-B34E-34E0C7FC292D}" dt="2024-05-21T11:15:21.225" v="39" actId="478"/>
          <ac:spMkLst>
            <pc:docMk/>
            <pc:sldMk cId="2086431510" sldId="370"/>
            <ac:spMk id="27" creationId="{3BF1DFCB-C0E5-AD17-3B91-44218BE2BB79}"/>
          </ac:spMkLst>
        </pc:spChg>
        <pc:spChg chg="del">
          <ac:chgData name="Daria Sapunova" userId="5217c4f7-f98a-4573-8c08-262c6e9f6ac4" providerId="ADAL" clId="{2301F478-BF4C-4A68-B34E-34E0C7FC292D}" dt="2024-05-21T11:15:21.225" v="39" actId="478"/>
          <ac:spMkLst>
            <pc:docMk/>
            <pc:sldMk cId="2086431510" sldId="370"/>
            <ac:spMk id="28" creationId="{07C184A2-F912-CD19-8A03-C119CE659A20}"/>
          </ac:spMkLst>
        </pc:spChg>
        <pc:spChg chg="del">
          <ac:chgData name="Daria Sapunova" userId="5217c4f7-f98a-4573-8c08-262c6e9f6ac4" providerId="ADAL" clId="{2301F478-BF4C-4A68-B34E-34E0C7FC292D}" dt="2024-05-21T11:15:21.225" v="39" actId="478"/>
          <ac:spMkLst>
            <pc:docMk/>
            <pc:sldMk cId="2086431510" sldId="370"/>
            <ac:spMk id="29" creationId="{49983025-B0C3-999E-D6E0-34D4E7A42824}"/>
          </ac:spMkLst>
        </pc:spChg>
        <pc:spChg chg="del">
          <ac:chgData name="Daria Sapunova" userId="5217c4f7-f98a-4573-8c08-262c6e9f6ac4" providerId="ADAL" clId="{2301F478-BF4C-4A68-B34E-34E0C7FC292D}" dt="2024-05-21T11:15:21.225" v="39" actId="478"/>
          <ac:spMkLst>
            <pc:docMk/>
            <pc:sldMk cId="2086431510" sldId="370"/>
            <ac:spMk id="30" creationId="{EECE0BC7-5E19-DEC8-11CD-6D79963444DE}"/>
          </ac:spMkLst>
        </pc:spChg>
        <pc:spChg chg="del">
          <ac:chgData name="Daria Sapunova" userId="5217c4f7-f98a-4573-8c08-262c6e9f6ac4" providerId="ADAL" clId="{2301F478-BF4C-4A68-B34E-34E0C7FC292D}" dt="2024-05-21T11:15:21.225" v="39" actId="478"/>
          <ac:spMkLst>
            <pc:docMk/>
            <pc:sldMk cId="2086431510" sldId="370"/>
            <ac:spMk id="31" creationId="{1205DFE8-DFA9-1FA1-0402-9537068E9B12}"/>
          </ac:spMkLst>
        </pc:spChg>
        <pc:spChg chg="add mod">
          <ac:chgData name="Daria Sapunova" userId="5217c4f7-f98a-4573-8c08-262c6e9f6ac4" providerId="ADAL" clId="{2301F478-BF4C-4A68-B34E-34E0C7FC292D}" dt="2024-05-21T11:20:43.464" v="81" actId="1076"/>
          <ac:spMkLst>
            <pc:docMk/>
            <pc:sldMk cId="2086431510" sldId="370"/>
            <ac:spMk id="36" creationId="{A19BB009-D794-36FC-31BF-A7D68B1DE531}"/>
          </ac:spMkLst>
        </pc:spChg>
        <pc:spChg chg="add mod">
          <ac:chgData name="Daria Sapunova" userId="5217c4f7-f98a-4573-8c08-262c6e9f6ac4" providerId="ADAL" clId="{2301F478-BF4C-4A68-B34E-34E0C7FC292D}" dt="2024-05-21T11:20:44.845" v="82"/>
          <ac:spMkLst>
            <pc:docMk/>
            <pc:sldMk cId="2086431510" sldId="370"/>
            <ac:spMk id="37" creationId="{22B0149D-8CF3-107D-3F9A-D40FE93C4189}"/>
          </ac:spMkLst>
        </pc:spChg>
        <pc:spChg chg="add mod">
          <ac:chgData name="Daria Sapunova" userId="5217c4f7-f98a-4573-8c08-262c6e9f6ac4" providerId="ADAL" clId="{2301F478-BF4C-4A68-B34E-34E0C7FC292D}" dt="2024-05-21T11:28:13.042" v="162" actId="1076"/>
          <ac:spMkLst>
            <pc:docMk/>
            <pc:sldMk cId="2086431510" sldId="370"/>
            <ac:spMk id="39" creationId="{C1703C92-A6D4-23E6-644C-F4A6238EE2D5}"/>
          </ac:spMkLst>
        </pc:spChg>
        <pc:spChg chg="mod">
          <ac:chgData name="Daria Sapunova" userId="5217c4f7-f98a-4573-8c08-262c6e9f6ac4" providerId="ADAL" clId="{2301F478-BF4C-4A68-B34E-34E0C7FC292D}" dt="2024-05-22T15:20:23.901" v="515" actId="20577"/>
          <ac:spMkLst>
            <pc:docMk/>
            <pc:sldMk cId="2086431510" sldId="370"/>
            <ac:spMk id="43" creationId="{0043CECF-8B3C-FB59-DC6C-36111BE8FBAB}"/>
          </ac:spMkLst>
        </pc:spChg>
        <pc:spChg chg="add mod">
          <ac:chgData name="Daria Sapunova" userId="5217c4f7-f98a-4573-8c08-262c6e9f6ac4" providerId="ADAL" clId="{2301F478-BF4C-4A68-B34E-34E0C7FC292D}" dt="2024-05-21T11:21:43.432" v="106" actId="1035"/>
          <ac:spMkLst>
            <pc:docMk/>
            <pc:sldMk cId="2086431510" sldId="370"/>
            <ac:spMk id="44" creationId="{702D8851-D3E9-5D3D-FFBA-2DC7225E42E4}"/>
          </ac:spMkLst>
        </pc:spChg>
        <pc:spChg chg="add mod">
          <ac:chgData name="Daria Sapunova" userId="5217c4f7-f98a-4573-8c08-262c6e9f6ac4" providerId="ADAL" clId="{2301F478-BF4C-4A68-B34E-34E0C7FC292D}" dt="2024-05-21T11:21:43.432" v="106" actId="1035"/>
          <ac:spMkLst>
            <pc:docMk/>
            <pc:sldMk cId="2086431510" sldId="370"/>
            <ac:spMk id="46" creationId="{B015A117-280F-6148-F8C2-5F284DB9F04F}"/>
          </ac:spMkLst>
        </pc:spChg>
        <pc:spChg chg="add mod">
          <ac:chgData name="Daria Sapunova" userId="5217c4f7-f98a-4573-8c08-262c6e9f6ac4" providerId="ADAL" clId="{2301F478-BF4C-4A68-B34E-34E0C7FC292D}" dt="2024-05-21T11:21:35.369" v="96" actId="1076"/>
          <ac:spMkLst>
            <pc:docMk/>
            <pc:sldMk cId="2086431510" sldId="370"/>
            <ac:spMk id="48" creationId="{61F7FEE1-1EC9-7305-F6E3-1D117CEC1A2B}"/>
          </ac:spMkLst>
        </pc:spChg>
        <pc:spChg chg="add mod">
          <ac:chgData name="Daria Sapunova" userId="5217c4f7-f98a-4573-8c08-262c6e9f6ac4" providerId="ADAL" clId="{2301F478-BF4C-4A68-B34E-34E0C7FC292D}" dt="2024-05-22T15:20:28.865" v="519" actId="20577"/>
          <ac:spMkLst>
            <pc:docMk/>
            <pc:sldMk cId="2086431510" sldId="370"/>
            <ac:spMk id="51" creationId="{31790F60-F6B6-6FED-0038-977B668BC6D1}"/>
          </ac:spMkLst>
        </pc:spChg>
        <pc:picChg chg="add mod">
          <ac:chgData name="Daria Sapunova" userId="5217c4f7-f98a-4573-8c08-262c6e9f6ac4" providerId="ADAL" clId="{2301F478-BF4C-4A68-B34E-34E0C7FC292D}" dt="2024-05-21T11:17:41.821" v="72" actId="1076"/>
          <ac:picMkLst>
            <pc:docMk/>
            <pc:sldMk cId="2086431510" sldId="370"/>
            <ac:picMk id="35" creationId="{347C1F0A-0F98-EBA5-01EE-41AFC7FB90D1}"/>
          </ac:picMkLst>
        </pc:picChg>
        <pc:picChg chg="add mod">
          <ac:chgData name="Daria Sapunova" userId="5217c4f7-f98a-4573-8c08-262c6e9f6ac4" providerId="ADAL" clId="{2301F478-BF4C-4A68-B34E-34E0C7FC292D}" dt="2024-05-21T11:20:53.816" v="87" actId="1076"/>
          <ac:picMkLst>
            <pc:docMk/>
            <pc:sldMk cId="2086431510" sldId="370"/>
            <ac:picMk id="38" creationId="{4203B972-BF78-6847-58B0-6B62C4B6E32D}"/>
          </ac:picMkLst>
        </pc:picChg>
        <pc:picChg chg="add mod modCrop">
          <ac:chgData name="Daria Sapunova" userId="5217c4f7-f98a-4573-8c08-262c6e9f6ac4" providerId="ADAL" clId="{2301F478-BF4C-4A68-B34E-34E0C7FC292D}" dt="2024-05-22T08:38:47.521" v="231" actId="1076"/>
          <ac:picMkLst>
            <pc:docMk/>
            <pc:sldMk cId="2086431510" sldId="370"/>
            <ac:picMk id="52" creationId="{C66C9493-DFD0-7001-3077-CCB8942CEF05}"/>
          </ac:picMkLst>
        </pc:picChg>
        <pc:picChg chg="add mod">
          <ac:chgData name="Daria Sapunova" userId="5217c4f7-f98a-4573-8c08-262c6e9f6ac4" providerId="ADAL" clId="{2301F478-BF4C-4A68-B34E-34E0C7FC292D}" dt="2024-05-21T11:25:26.986" v="125" actId="1076"/>
          <ac:picMkLst>
            <pc:docMk/>
            <pc:sldMk cId="2086431510" sldId="370"/>
            <ac:picMk id="1028" creationId="{1DB004AB-F0E1-7D3A-2909-6E6AC7C0D956}"/>
          </ac:picMkLst>
        </pc:picChg>
        <pc:picChg chg="add mod">
          <ac:chgData name="Daria Sapunova" userId="5217c4f7-f98a-4573-8c08-262c6e9f6ac4" providerId="ADAL" clId="{2301F478-BF4C-4A68-B34E-34E0C7FC292D}" dt="2024-05-21T11:25:25.058" v="124" actId="1076"/>
          <ac:picMkLst>
            <pc:docMk/>
            <pc:sldMk cId="2086431510" sldId="370"/>
            <ac:picMk id="1030" creationId="{4E15F3FB-DBEB-7A95-343E-8B9A625735DC}"/>
          </ac:picMkLst>
        </pc:picChg>
        <pc:cxnChg chg="add del">
          <ac:chgData name="Daria Sapunova" userId="5217c4f7-f98a-4573-8c08-262c6e9f6ac4" providerId="ADAL" clId="{2301F478-BF4C-4A68-B34E-34E0C7FC292D}" dt="2024-05-21T11:16:59.454" v="64" actId="478"/>
          <ac:cxnSpMkLst>
            <pc:docMk/>
            <pc:sldMk cId="2086431510" sldId="370"/>
            <ac:cxnSpMk id="10" creationId="{0D1B80FA-4EF1-53CA-D682-51892F73EFF2}"/>
          </ac:cxnSpMkLst>
        </pc:cxnChg>
        <pc:cxnChg chg="add del mod">
          <ac:chgData name="Daria Sapunova" userId="5217c4f7-f98a-4573-8c08-262c6e9f6ac4" providerId="ADAL" clId="{2301F478-BF4C-4A68-B34E-34E0C7FC292D}" dt="2024-05-21T11:16:58.890" v="63" actId="478"/>
          <ac:cxnSpMkLst>
            <pc:docMk/>
            <pc:sldMk cId="2086431510" sldId="370"/>
            <ac:cxnSpMk id="13" creationId="{B4227AEE-731D-A9C5-5942-49E127DE5927}"/>
          </ac:cxnSpMkLst>
        </pc:cxnChg>
        <pc:cxnChg chg="del">
          <ac:chgData name="Daria Sapunova" userId="5217c4f7-f98a-4573-8c08-262c6e9f6ac4" providerId="ADAL" clId="{2301F478-BF4C-4A68-B34E-34E0C7FC292D}" dt="2024-05-21T11:15:18.864" v="38" actId="478"/>
          <ac:cxnSpMkLst>
            <pc:docMk/>
            <pc:sldMk cId="2086431510" sldId="370"/>
            <ac:cxnSpMk id="16" creationId="{CEB48073-D1B8-1B32-FAA4-AC271446EB37}"/>
          </ac:cxnSpMkLst>
        </pc:cxnChg>
        <pc:cxnChg chg="del">
          <ac:chgData name="Daria Sapunova" userId="5217c4f7-f98a-4573-8c08-262c6e9f6ac4" providerId="ADAL" clId="{2301F478-BF4C-4A68-B34E-34E0C7FC292D}" dt="2024-05-21T11:15:21.225" v="39" actId="478"/>
          <ac:cxnSpMkLst>
            <pc:docMk/>
            <pc:sldMk cId="2086431510" sldId="370"/>
            <ac:cxnSpMk id="17" creationId="{BD999275-3F59-3472-1894-B49E3AD9A56A}"/>
          </ac:cxnSpMkLst>
        </pc:cxnChg>
        <pc:cxnChg chg="add mod">
          <ac:chgData name="Daria Sapunova" userId="5217c4f7-f98a-4573-8c08-262c6e9f6ac4" providerId="ADAL" clId="{2301F478-BF4C-4A68-B34E-34E0C7FC292D}" dt="2024-05-21T11:21:43.432" v="106" actId="1035"/>
          <ac:cxnSpMkLst>
            <pc:docMk/>
            <pc:sldMk cId="2086431510" sldId="370"/>
            <ac:cxnSpMk id="45" creationId="{4D80D09D-2B0D-00B6-3D8E-7293CB0B3AF9}"/>
          </ac:cxnSpMkLst>
        </pc:cxnChg>
        <pc:cxnChg chg="add mod">
          <ac:chgData name="Daria Sapunova" userId="5217c4f7-f98a-4573-8c08-262c6e9f6ac4" providerId="ADAL" clId="{2301F478-BF4C-4A68-B34E-34E0C7FC292D}" dt="2024-05-21T11:21:43.432" v="106" actId="1035"/>
          <ac:cxnSpMkLst>
            <pc:docMk/>
            <pc:sldMk cId="2086431510" sldId="370"/>
            <ac:cxnSpMk id="47" creationId="{9DE75776-1774-CB66-6075-78013DE8185A}"/>
          </ac:cxnSpMkLst>
        </pc:cxnChg>
        <pc:cxnChg chg="add mod">
          <ac:chgData name="Daria Sapunova" userId="5217c4f7-f98a-4573-8c08-262c6e9f6ac4" providerId="ADAL" clId="{2301F478-BF4C-4A68-B34E-34E0C7FC292D}" dt="2024-05-21T11:25:13.890" v="119" actId="1076"/>
          <ac:cxnSpMkLst>
            <pc:docMk/>
            <pc:sldMk cId="2086431510" sldId="370"/>
            <ac:cxnSpMk id="49" creationId="{5396F0DE-4850-58E1-37EF-CBAE858470A9}"/>
          </ac:cxnSpMkLst>
        </pc:cxnChg>
      </pc:sldChg>
      <pc:sldChg chg="add del">
        <pc:chgData name="Daria Sapunova" userId="5217c4f7-f98a-4573-8c08-262c6e9f6ac4" providerId="ADAL" clId="{2301F478-BF4C-4A68-B34E-34E0C7FC292D}" dt="2024-05-21T11:11:38.112" v="18" actId="47"/>
        <pc:sldMkLst>
          <pc:docMk/>
          <pc:sldMk cId="1389603908" sldId="371"/>
        </pc:sldMkLst>
      </pc:sldChg>
      <pc:sldChg chg="addCm">
        <pc:chgData name="Daria Sapunova" userId="5217c4f7-f98a-4573-8c08-262c6e9f6ac4" providerId="ADAL" clId="{2301F478-BF4C-4A68-B34E-34E0C7FC292D}" dt="2024-05-22T09:52:25.127" v="510"/>
        <pc:sldMkLst>
          <pc:docMk/>
          <pc:sldMk cId="1323679876" sldId="3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2301F478-BF4C-4A68-B34E-34E0C7FC292D}" dt="2024-05-22T09:52:25.127" v="510"/>
              <pc2:cmMkLst xmlns:pc2="http://schemas.microsoft.com/office/powerpoint/2019/9/main/command">
                <pc:docMk/>
                <pc:sldMk cId="1323679876" sldId="382"/>
                <pc2:cmMk id="{8C4AB12A-83A2-4BF8-8C85-0CD6347DCE3B}"/>
              </pc2:cmMkLst>
            </pc226:cmChg>
          </p:ext>
        </pc:extLst>
      </pc:sldChg>
      <pc:sldChg chg="addSp delSp modSp add del mod delAnim modAnim addCm delCm modCm">
        <pc:chgData name="Daria Sapunova" userId="5217c4f7-f98a-4573-8c08-262c6e9f6ac4" providerId="ADAL" clId="{2301F478-BF4C-4A68-B34E-34E0C7FC292D}" dt="2024-05-22T09:53:12.611" v="511"/>
        <pc:sldMkLst>
          <pc:docMk/>
          <pc:sldMk cId="966019246" sldId="386"/>
        </pc:sldMkLst>
        <pc:spChg chg="del">
          <ac:chgData name="Daria Sapunova" userId="5217c4f7-f98a-4573-8c08-262c6e9f6ac4" providerId="ADAL" clId="{2301F478-BF4C-4A68-B34E-34E0C7FC292D}" dt="2024-05-21T11:35:21.690" v="168" actId="478"/>
          <ac:spMkLst>
            <pc:docMk/>
            <pc:sldMk cId="966019246" sldId="386"/>
            <ac:spMk id="6" creationId="{B9440C5A-867D-9781-D604-47FC4DE1621E}"/>
          </ac:spMkLst>
        </pc:spChg>
        <pc:spChg chg="del">
          <ac:chgData name="Daria Sapunova" userId="5217c4f7-f98a-4573-8c08-262c6e9f6ac4" providerId="ADAL" clId="{2301F478-BF4C-4A68-B34E-34E0C7FC292D}" dt="2024-05-21T11:35:21.690" v="168" actId="478"/>
          <ac:spMkLst>
            <pc:docMk/>
            <pc:sldMk cId="966019246" sldId="386"/>
            <ac:spMk id="7" creationId="{1FEB8012-F693-4F7B-5B31-8F97C5074BE0}"/>
          </ac:spMkLst>
        </pc:spChg>
        <pc:spChg chg="del">
          <ac:chgData name="Daria Sapunova" userId="5217c4f7-f98a-4573-8c08-262c6e9f6ac4" providerId="ADAL" clId="{2301F478-BF4C-4A68-B34E-34E0C7FC292D}" dt="2024-05-21T11:35:21.690" v="168" actId="478"/>
          <ac:spMkLst>
            <pc:docMk/>
            <pc:sldMk cId="966019246" sldId="386"/>
            <ac:spMk id="8" creationId="{657A02E1-9261-AE5B-0851-29264CC00F42}"/>
          </ac:spMkLst>
        </pc:spChg>
        <pc:spChg chg="del">
          <ac:chgData name="Daria Sapunova" userId="5217c4f7-f98a-4573-8c08-262c6e9f6ac4" providerId="ADAL" clId="{2301F478-BF4C-4A68-B34E-34E0C7FC292D}" dt="2024-05-21T11:35:21.690" v="168" actId="478"/>
          <ac:spMkLst>
            <pc:docMk/>
            <pc:sldMk cId="966019246" sldId="386"/>
            <ac:spMk id="9" creationId="{FFBDEEE0-B7CF-2114-77D0-42583A02DC90}"/>
          </ac:spMkLst>
        </pc:spChg>
        <pc:spChg chg="del">
          <ac:chgData name="Daria Sapunova" userId="5217c4f7-f98a-4573-8c08-262c6e9f6ac4" providerId="ADAL" clId="{2301F478-BF4C-4A68-B34E-34E0C7FC292D}" dt="2024-05-21T11:35:21.690" v="168" actId="478"/>
          <ac:spMkLst>
            <pc:docMk/>
            <pc:sldMk cId="966019246" sldId="386"/>
            <ac:spMk id="10" creationId="{3168ED58-FBF9-6166-2564-98884C43906E}"/>
          </ac:spMkLst>
        </pc:spChg>
        <pc:spChg chg="del">
          <ac:chgData name="Daria Sapunova" userId="5217c4f7-f98a-4573-8c08-262c6e9f6ac4" providerId="ADAL" clId="{2301F478-BF4C-4A68-B34E-34E0C7FC292D}" dt="2024-05-21T11:35:21.690" v="168" actId="478"/>
          <ac:spMkLst>
            <pc:docMk/>
            <pc:sldMk cId="966019246" sldId="386"/>
            <ac:spMk id="11" creationId="{7728CD47-9030-6E9A-8C4E-8360257006D3}"/>
          </ac:spMkLst>
        </pc:spChg>
        <pc:spChg chg="del">
          <ac:chgData name="Daria Sapunova" userId="5217c4f7-f98a-4573-8c08-262c6e9f6ac4" providerId="ADAL" clId="{2301F478-BF4C-4A68-B34E-34E0C7FC292D}" dt="2024-05-21T11:35:21.690" v="168" actId="478"/>
          <ac:spMkLst>
            <pc:docMk/>
            <pc:sldMk cId="966019246" sldId="386"/>
            <ac:spMk id="12" creationId="{39AD0DB0-3415-BF94-F891-CA6EB3040422}"/>
          </ac:spMkLst>
        </pc:spChg>
        <pc:spChg chg="del">
          <ac:chgData name="Daria Sapunova" userId="5217c4f7-f98a-4573-8c08-262c6e9f6ac4" providerId="ADAL" clId="{2301F478-BF4C-4A68-B34E-34E0C7FC292D}" dt="2024-05-21T11:35:21.690" v="168" actId="478"/>
          <ac:spMkLst>
            <pc:docMk/>
            <pc:sldMk cId="966019246" sldId="386"/>
            <ac:spMk id="13" creationId="{495333D2-20FC-6DF3-F661-1C367F3127C4}"/>
          </ac:spMkLst>
        </pc:spChg>
        <pc:spChg chg="del">
          <ac:chgData name="Daria Sapunova" userId="5217c4f7-f98a-4573-8c08-262c6e9f6ac4" providerId="ADAL" clId="{2301F478-BF4C-4A68-B34E-34E0C7FC292D}" dt="2024-05-21T11:35:21.690" v="168" actId="478"/>
          <ac:spMkLst>
            <pc:docMk/>
            <pc:sldMk cId="966019246" sldId="386"/>
            <ac:spMk id="14" creationId="{31EF026E-B96A-2FBD-7E48-266A5BA486FF}"/>
          </ac:spMkLst>
        </pc:spChg>
        <pc:spChg chg="del">
          <ac:chgData name="Daria Sapunova" userId="5217c4f7-f98a-4573-8c08-262c6e9f6ac4" providerId="ADAL" clId="{2301F478-BF4C-4A68-B34E-34E0C7FC292D}" dt="2024-05-21T11:35:21.690" v="168" actId="478"/>
          <ac:spMkLst>
            <pc:docMk/>
            <pc:sldMk cId="966019246" sldId="386"/>
            <ac:spMk id="15" creationId="{243D9D0B-B4C3-F46D-7306-30EB1D60DBCB}"/>
          </ac:spMkLst>
        </pc:spChg>
        <pc:spChg chg="del">
          <ac:chgData name="Daria Sapunova" userId="5217c4f7-f98a-4573-8c08-262c6e9f6ac4" providerId="ADAL" clId="{2301F478-BF4C-4A68-B34E-34E0C7FC292D}" dt="2024-05-21T11:35:21.690" v="168" actId="478"/>
          <ac:spMkLst>
            <pc:docMk/>
            <pc:sldMk cId="966019246" sldId="386"/>
            <ac:spMk id="16" creationId="{E05F81C0-446E-C790-164E-2E485D0813BE}"/>
          </ac:spMkLst>
        </pc:spChg>
        <pc:spChg chg="del">
          <ac:chgData name="Daria Sapunova" userId="5217c4f7-f98a-4573-8c08-262c6e9f6ac4" providerId="ADAL" clId="{2301F478-BF4C-4A68-B34E-34E0C7FC292D}" dt="2024-05-21T11:35:21.690" v="168" actId="478"/>
          <ac:spMkLst>
            <pc:docMk/>
            <pc:sldMk cId="966019246" sldId="386"/>
            <ac:spMk id="17" creationId="{4D71164A-A1BD-2F7A-7433-2FF725A80074}"/>
          </ac:spMkLst>
        </pc:spChg>
        <pc:spChg chg="del">
          <ac:chgData name="Daria Sapunova" userId="5217c4f7-f98a-4573-8c08-262c6e9f6ac4" providerId="ADAL" clId="{2301F478-BF4C-4A68-B34E-34E0C7FC292D}" dt="2024-05-21T11:35:21.690" v="168" actId="478"/>
          <ac:spMkLst>
            <pc:docMk/>
            <pc:sldMk cId="966019246" sldId="386"/>
            <ac:spMk id="18" creationId="{962DB9F9-91D7-3060-87A3-8082F233E512}"/>
          </ac:spMkLst>
        </pc:spChg>
        <pc:spChg chg="del">
          <ac:chgData name="Daria Sapunova" userId="5217c4f7-f98a-4573-8c08-262c6e9f6ac4" providerId="ADAL" clId="{2301F478-BF4C-4A68-B34E-34E0C7FC292D}" dt="2024-05-21T11:35:21.690" v="168" actId="478"/>
          <ac:spMkLst>
            <pc:docMk/>
            <pc:sldMk cId="966019246" sldId="386"/>
            <ac:spMk id="19" creationId="{CCE23061-A703-A8F9-71FD-B7EA2FEC06EC}"/>
          </ac:spMkLst>
        </pc:spChg>
        <pc:spChg chg="mod">
          <ac:chgData name="Daria Sapunova" userId="5217c4f7-f98a-4573-8c08-262c6e9f6ac4" providerId="ADAL" clId="{2301F478-BF4C-4A68-B34E-34E0C7FC292D}" dt="2024-05-21T11:26:54.255" v="142" actId="6549"/>
          <ac:spMkLst>
            <pc:docMk/>
            <pc:sldMk cId="966019246" sldId="386"/>
            <ac:spMk id="20" creationId="{79C0BA37-196D-4702-ECFA-3985AC60FDF1}"/>
          </ac:spMkLst>
        </pc:spChg>
        <pc:spChg chg="mod">
          <ac:chgData name="Daria Sapunova" userId="5217c4f7-f98a-4573-8c08-262c6e9f6ac4" providerId="ADAL" clId="{2301F478-BF4C-4A68-B34E-34E0C7FC292D}" dt="2024-05-22T08:50:32.460" v="233" actId="6549"/>
          <ac:spMkLst>
            <pc:docMk/>
            <pc:sldMk cId="966019246" sldId="386"/>
            <ac:spMk id="25" creationId="{A11E126A-3D07-BD92-C289-80EE53BBECD5}"/>
          </ac:spMkLst>
        </pc:spChg>
        <pc:spChg chg="del">
          <ac:chgData name="Daria Sapunova" userId="5217c4f7-f98a-4573-8c08-262c6e9f6ac4" providerId="ADAL" clId="{2301F478-BF4C-4A68-B34E-34E0C7FC292D}" dt="2024-05-21T11:35:21.690" v="168" actId="478"/>
          <ac:spMkLst>
            <pc:docMk/>
            <pc:sldMk cId="966019246" sldId="386"/>
            <ac:spMk id="28" creationId="{480662B8-81C0-517E-1FCB-947A9CBF7154}"/>
          </ac:spMkLst>
        </pc:spChg>
        <pc:spChg chg="del">
          <ac:chgData name="Daria Sapunova" userId="5217c4f7-f98a-4573-8c08-262c6e9f6ac4" providerId="ADAL" clId="{2301F478-BF4C-4A68-B34E-34E0C7FC292D}" dt="2024-05-21T11:35:24.974" v="171" actId="478"/>
          <ac:spMkLst>
            <pc:docMk/>
            <pc:sldMk cId="966019246" sldId="386"/>
            <ac:spMk id="33" creationId="{9C5A11E4-1BA0-99B2-C6F5-6BC131F52F52}"/>
          </ac:spMkLst>
        </pc:spChg>
        <pc:spChg chg="del">
          <ac:chgData name="Daria Sapunova" userId="5217c4f7-f98a-4573-8c08-262c6e9f6ac4" providerId="ADAL" clId="{2301F478-BF4C-4A68-B34E-34E0C7FC292D}" dt="2024-05-21T11:35:21.690" v="168" actId="478"/>
          <ac:spMkLst>
            <pc:docMk/>
            <pc:sldMk cId="966019246" sldId="386"/>
            <ac:spMk id="34" creationId="{3F8F350F-4F81-E134-C52C-5115E562D865}"/>
          </ac:spMkLst>
        </pc:spChg>
        <pc:spChg chg="del">
          <ac:chgData name="Daria Sapunova" userId="5217c4f7-f98a-4573-8c08-262c6e9f6ac4" providerId="ADAL" clId="{2301F478-BF4C-4A68-B34E-34E0C7FC292D}" dt="2024-05-21T11:35:23.593" v="170" actId="478"/>
          <ac:spMkLst>
            <pc:docMk/>
            <pc:sldMk cId="966019246" sldId="386"/>
            <ac:spMk id="45" creationId="{0AC48E9B-200E-1784-DFFD-5124BFD8EB80}"/>
          </ac:spMkLst>
        </pc:spChg>
        <pc:spChg chg="del">
          <ac:chgData name="Daria Sapunova" userId="5217c4f7-f98a-4573-8c08-262c6e9f6ac4" providerId="ADAL" clId="{2301F478-BF4C-4A68-B34E-34E0C7FC292D}" dt="2024-05-21T11:35:21.690" v="168" actId="478"/>
          <ac:spMkLst>
            <pc:docMk/>
            <pc:sldMk cId="966019246" sldId="386"/>
            <ac:spMk id="51" creationId="{00A2AEAC-816A-0505-59BD-134EC9C947A3}"/>
          </ac:spMkLst>
        </pc:spChg>
        <pc:spChg chg="del">
          <ac:chgData name="Daria Sapunova" userId="5217c4f7-f98a-4573-8c08-262c6e9f6ac4" providerId="ADAL" clId="{2301F478-BF4C-4A68-B34E-34E0C7FC292D}" dt="2024-05-21T11:35:21.690" v="168" actId="478"/>
          <ac:spMkLst>
            <pc:docMk/>
            <pc:sldMk cId="966019246" sldId="386"/>
            <ac:spMk id="53" creationId="{D6B500E3-F3FD-87A2-1276-429033226064}"/>
          </ac:spMkLst>
        </pc:spChg>
        <pc:spChg chg="mod">
          <ac:chgData name="Daria Sapunova" userId="5217c4f7-f98a-4573-8c08-262c6e9f6ac4" providerId="ADAL" clId="{2301F478-BF4C-4A68-B34E-34E0C7FC292D}" dt="2024-05-21T11:36:25.596" v="185" actId="207"/>
          <ac:spMkLst>
            <pc:docMk/>
            <pc:sldMk cId="966019246" sldId="386"/>
            <ac:spMk id="55" creationId="{BE290A79-8BC6-124A-B24A-E9CAC36A18AC}"/>
          </ac:spMkLst>
        </pc:spChg>
        <pc:picChg chg="add mod">
          <ac:chgData name="Daria Sapunova" userId="5217c4f7-f98a-4573-8c08-262c6e9f6ac4" providerId="ADAL" clId="{2301F478-BF4C-4A68-B34E-34E0C7FC292D}" dt="2024-05-21T11:35:56.044" v="175" actId="1076"/>
          <ac:picMkLst>
            <pc:docMk/>
            <pc:sldMk cId="966019246" sldId="386"/>
            <ac:picMk id="3074" creationId="{79494163-57A2-AF1D-8299-7072632B460E}"/>
          </ac:picMkLst>
        </pc:picChg>
        <pc:picChg chg="add mod">
          <ac:chgData name="Daria Sapunova" userId="5217c4f7-f98a-4573-8c08-262c6e9f6ac4" providerId="ADAL" clId="{2301F478-BF4C-4A68-B34E-34E0C7FC292D}" dt="2024-05-21T11:36:57.855" v="191" actId="1076"/>
          <ac:picMkLst>
            <pc:docMk/>
            <pc:sldMk cId="966019246" sldId="386"/>
            <ac:picMk id="3076" creationId="{73360B53-288E-9E53-B540-6E032ED500C6}"/>
          </ac:picMkLst>
        </pc:picChg>
        <pc:cxnChg chg="del">
          <ac:chgData name="Daria Sapunova" userId="5217c4f7-f98a-4573-8c08-262c6e9f6ac4" providerId="ADAL" clId="{2301F478-BF4C-4A68-B34E-34E0C7FC292D}" dt="2024-05-21T11:35:21.690" v="168" actId="478"/>
          <ac:cxnSpMkLst>
            <pc:docMk/>
            <pc:sldMk cId="966019246" sldId="386"/>
            <ac:cxnSpMk id="4" creationId="{B4E38658-F4AB-277E-A6DA-D349BD875D87}"/>
          </ac:cxnSpMkLst>
        </pc:cxnChg>
        <pc:cxnChg chg="del">
          <ac:chgData name="Daria Sapunova" userId="5217c4f7-f98a-4573-8c08-262c6e9f6ac4" providerId="ADAL" clId="{2301F478-BF4C-4A68-B34E-34E0C7FC292D}" dt="2024-05-21T11:35:22.503" v="169" actId="478"/>
          <ac:cxnSpMkLst>
            <pc:docMk/>
            <pc:sldMk cId="966019246" sldId="386"/>
            <ac:cxnSpMk id="5" creationId="{E3267815-25AF-402F-8BA6-EB45F3DB8968}"/>
          </ac:cxnSpMkLst>
        </pc:cxnChg>
        <pc:cxnChg chg="del">
          <ac:chgData name="Daria Sapunova" userId="5217c4f7-f98a-4573-8c08-262c6e9f6ac4" providerId="ADAL" clId="{2301F478-BF4C-4A68-B34E-34E0C7FC292D}" dt="2024-05-21T11:35:21.690" v="168" actId="478"/>
          <ac:cxnSpMkLst>
            <pc:docMk/>
            <pc:sldMk cId="966019246" sldId="386"/>
            <ac:cxnSpMk id="22" creationId="{EAD4524B-86F1-A1BC-80D1-109F1B98170B}"/>
          </ac:cxnSpMkLst>
        </pc:cxnChg>
        <pc:cxnChg chg="del">
          <ac:chgData name="Daria Sapunova" userId="5217c4f7-f98a-4573-8c08-262c6e9f6ac4" providerId="ADAL" clId="{2301F478-BF4C-4A68-B34E-34E0C7FC292D}" dt="2024-05-21T11:35:21.690" v="168" actId="478"/>
          <ac:cxnSpMkLst>
            <pc:docMk/>
            <pc:sldMk cId="966019246" sldId="386"/>
            <ac:cxnSpMk id="29" creationId="{EBCDE188-991C-3ACA-B590-5FD2C5CA64D3}"/>
          </ac:cxnSpMkLst>
        </pc:cxnChg>
        <pc:cxnChg chg="del">
          <ac:chgData name="Daria Sapunova" userId="5217c4f7-f98a-4573-8c08-262c6e9f6ac4" providerId="ADAL" clId="{2301F478-BF4C-4A68-B34E-34E0C7FC292D}" dt="2024-05-21T11:35:21.690" v="168" actId="478"/>
          <ac:cxnSpMkLst>
            <pc:docMk/>
            <pc:sldMk cId="966019246" sldId="386"/>
            <ac:cxnSpMk id="36" creationId="{532C2A14-4E85-C9EE-401C-8216A547A1E9}"/>
          </ac:cxnSpMkLst>
        </pc:cxnChg>
        <pc:cxnChg chg="del">
          <ac:chgData name="Daria Sapunova" userId="5217c4f7-f98a-4573-8c08-262c6e9f6ac4" providerId="ADAL" clId="{2301F478-BF4C-4A68-B34E-34E0C7FC292D}" dt="2024-05-21T11:35:21.690" v="168" actId="478"/>
          <ac:cxnSpMkLst>
            <pc:docMk/>
            <pc:sldMk cId="966019246" sldId="386"/>
            <ac:cxnSpMk id="37" creationId="{C9F84D93-385E-3287-9ACC-2BFCB7573B33}"/>
          </ac:cxnSpMkLst>
        </pc:cxnChg>
        <pc:cxnChg chg="del">
          <ac:chgData name="Daria Sapunova" userId="5217c4f7-f98a-4573-8c08-262c6e9f6ac4" providerId="ADAL" clId="{2301F478-BF4C-4A68-B34E-34E0C7FC292D}" dt="2024-05-21T11:35:21.690" v="168" actId="478"/>
          <ac:cxnSpMkLst>
            <pc:docMk/>
            <pc:sldMk cId="966019246" sldId="386"/>
            <ac:cxnSpMk id="41" creationId="{4B99B132-CBD6-96B7-2B94-AC0ABF218EA6}"/>
          </ac:cxnSpMkLst>
        </pc:cxnChg>
        <pc:cxnChg chg="del mod">
          <ac:chgData name="Daria Sapunova" userId="5217c4f7-f98a-4573-8c08-262c6e9f6ac4" providerId="ADAL" clId="{2301F478-BF4C-4A68-B34E-34E0C7FC292D}" dt="2024-05-21T11:35:21.690" v="168" actId="478"/>
          <ac:cxnSpMkLst>
            <pc:docMk/>
            <pc:sldMk cId="966019246" sldId="386"/>
            <ac:cxnSpMk id="42" creationId="{1B1DB5AA-30A9-61EE-55B7-0E4A2B3862D8}"/>
          </ac:cxnSpMkLst>
        </pc:cxnChg>
        <pc:cxnChg chg="del">
          <ac:chgData name="Daria Sapunova" userId="5217c4f7-f98a-4573-8c08-262c6e9f6ac4" providerId="ADAL" clId="{2301F478-BF4C-4A68-B34E-34E0C7FC292D}" dt="2024-05-21T11:35:21.690" v="168" actId="478"/>
          <ac:cxnSpMkLst>
            <pc:docMk/>
            <pc:sldMk cId="966019246" sldId="386"/>
            <ac:cxnSpMk id="49" creationId="{24C2FEEC-3360-CE78-339E-13059E222A68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2301F478-BF4C-4A68-B34E-34E0C7FC292D}" dt="2024-05-22T09:53:12.611" v="511"/>
              <pc2:cmMkLst xmlns:pc2="http://schemas.microsoft.com/office/powerpoint/2019/9/main/command">
                <pc:docMk/>
                <pc:sldMk cId="966019246" sldId="386"/>
                <pc2:cmMk id="{DA6EB545-44BD-40A6-81C5-5E08CB9823CD}"/>
              </pc2:cmMkLst>
              <pc226:cmRplyChg chg="add">
                <pc226:chgData name="Daria Sapunova" userId="5217c4f7-f98a-4573-8c08-262c6e9f6ac4" providerId="ADAL" clId="{2301F478-BF4C-4A68-B34E-34E0C7FC292D}" dt="2024-05-22T09:20:04.884" v="499"/>
                <pc2:cmRplyMkLst xmlns:pc2="http://schemas.microsoft.com/office/powerpoint/2019/9/main/command">
                  <pc:docMk/>
                  <pc:sldMk cId="966019246" sldId="386"/>
                  <pc2:cmMk id="{DA6EB545-44BD-40A6-81C5-5E08CB9823CD}"/>
                  <pc2:cmRplyMk id="{5D1A8030-0640-4D49-97FF-CD47E8DCDC7B}"/>
                </pc2:cmRplyMkLst>
              </pc226:cmRplyChg>
              <pc226:cmRplyChg chg="add">
                <pc226:chgData name="Daria Sapunova" userId="5217c4f7-f98a-4573-8c08-262c6e9f6ac4" providerId="ADAL" clId="{2301F478-BF4C-4A68-B34E-34E0C7FC292D}" dt="2024-05-22T09:21:09.064" v="500"/>
                <pc2:cmRplyMkLst xmlns:pc2="http://schemas.microsoft.com/office/powerpoint/2019/9/main/command">
                  <pc:docMk/>
                  <pc:sldMk cId="966019246" sldId="386"/>
                  <pc2:cmMk id="{DA6EB545-44BD-40A6-81C5-5E08CB9823CD}"/>
                  <pc2:cmRplyMk id="{6F8B294E-505E-439E-B1D1-4805900603DE}"/>
                </pc2:cmRplyMkLst>
              </pc226:cmRplyChg>
              <pc226:cmRplyChg chg="add">
                <pc226:chgData name="Daria Sapunova" userId="5217c4f7-f98a-4573-8c08-262c6e9f6ac4" providerId="ADAL" clId="{2301F478-BF4C-4A68-B34E-34E0C7FC292D}" dt="2024-05-22T09:53:12.611" v="511"/>
                <pc2:cmRplyMkLst xmlns:pc2="http://schemas.microsoft.com/office/powerpoint/2019/9/main/command">
                  <pc:docMk/>
                  <pc:sldMk cId="966019246" sldId="386"/>
                  <pc2:cmMk id="{DA6EB545-44BD-40A6-81C5-5E08CB9823CD}"/>
                  <pc2:cmRplyMk id="{B0191EB9-CA5B-40D4-9444-F274DAC8289D}"/>
                </pc2:cmRplyMkLst>
              </pc226:cmRplyChg>
            </pc226:cmChg>
            <pc226:cmChg xmlns:pc226="http://schemas.microsoft.com/office/powerpoint/2022/06/main/command" chg="del">
              <pc226:chgData name="Daria Sapunova" userId="5217c4f7-f98a-4573-8c08-262c6e9f6ac4" providerId="ADAL" clId="{2301F478-BF4C-4A68-B34E-34E0C7FC292D}" dt="2024-05-22T08:02:27.430" v="194"/>
              <pc2:cmMkLst xmlns:pc2="http://schemas.microsoft.com/office/powerpoint/2019/9/main/command">
                <pc:docMk/>
                <pc:sldMk cId="966019246" sldId="386"/>
                <pc2:cmMk id="{0A231288-D574-4A27-8771-C77E01032454}"/>
              </pc2:cmMkLst>
            </pc226:cmChg>
          </p:ext>
        </pc:extLst>
      </pc:sldChg>
      <pc:sldChg chg="add">
        <pc:chgData name="Daria Sapunova" userId="5217c4f7-f98a-4573-8c08-262c6e9f6ac4" providerId="ADAL" clId="{2301F478-BF4C-4A68-B34E-34E0C7FC292D}" dt="2024-05-21T11:26:24.235" v="131"/>
        <pc:sldMkLst>
          <pc:docMk/>
          <pc:sldMk cId="3130483292" sldId="387"/>
        </pc:sldMkLst>
      </pc:sldChg>
      <pc:sldChg chg="add del">
        <pc:chgData name="Daria Sapunova" userId="5217c4f7-f98a-4573-8c08-262c6e9f6ac4" providerId="ADAL" clId="{2301F478-BF4C-4A68-B34E-34E0C7FC292D}" dt="2024-05-21T16:18:20.976" v="193" actId="47"/>
        <pc:sldMkLst>
          <pc:docMk/>
          <pc:sldMk cId="3673387496" sldId="388"/>
        </pc:sldMkLst>
      </pc:sldChg>
      <pc:sldChg chg="del">
        <pc:chgData name="Daria Sapunova" userId="5217c4f7-f98a-4573-8c08-262c6e9f6ac4" providerId="ADAL" clId="{2301F478-BF4C-4A68-B34E-34E0C7FC292D}" dt="2024-05-21T10:47:34.103" v="4" actId="47"/>
        <pc:sldMkLst>
          <pc:docMk/>
          <pc:sldMk cId="1996305808" sldId="392"/>
        </pc:sldMkLst>
      </pc:sldChg>
      <pc:sldChg chg="del">
        <pc:chgData name="Daria Sapunova" userId="5217c4f7-f98a-4573-8c08-262c6e9f6ac4" providerId="ADAL" clId="{2301F478-BF4C-4A68-B34E-34E0C7FC292D}" dt="2024-05-21T10:47:35.756" v="6" actId="47"/>
        <pc:sldMkLst>
          <pc:docMk/>
          <pc:sldMk cId="3460303580" sldId="394"/>
        </pc:sldMkLst>
      </pc:sldChg>
      <pc:sldChg chg="del">
        <pc:chgData name="Daria Sapunova" userId="5217c4f7-f98a-4573-8c08-262c6e9f6ac4" providerId="ADAL" clId="{2301F478-BF4C-4A68-B34E-34E0C7FC292D}" dt="2024-05-21T10:47:37.719" v="8" actId="47"/>
        <pc:sldMkLst>
          <pc:docMk/>
          <pc:sldMk cId="1236842940" sldId="395"/>
        </pc:sldMkLst>
      </pc:sldChg>
      <pc:sldChg chg="del">
        <pc:chgData name="Daria Sapunova" userId="5217c4f7-f98a-4573-8c08-262c6e9f6ac4" providerId="ADAL" clId="{2301F478-BF4C-4A68-B34E-34E0C7FC292D}" dt="2024-05-21T10:47:39.425" v="9" actId="47"/>
        <pc:sldMkLst>
          <pc:docMk/>
          <pc:sldMk cId="1935953527" sldId="397"/>
        </pc:sldMkLst>
      </pc:sldChg>
      <pc:sldChg chg="del">
        <pc:chgData name="Daria Sapunova" userId="5217c4f7-f98a-4573-8c08-262c6e9f6ac4" providerId="ADAL" clId="{2301F478-BF4C-4A68-B34E-34E0C7FC292D}" dt="2024-05-21T10:47:34.904" v="5" actId="47"/>
        <pc:sldMkLst>
          <pc:docMk/>
          <pc:sldMk cId="2398518521" sldId="398"/>
        </pc:sldMkLst>
      </pc:sldChg>
      <pc:sldChg chg="del">
        <pc:chgData name="Daria Sapunova" userId="5217c4f7-f98a-4573-8c08-262c6e9f6ac4" providerId="ADAL" clId="{2301F478-BF4C-4A68-B34E-34E0C7FC292D}" dt="2024-05-21T10:47:36.552" v="7" actId="47"/>
        <pc:sldMkLst>
          <pc:docMk/>
          <pc:sldMk cId="480294431" sldId="399"/>
        </pc:sldMkLst>
      </pc:sldChg>
      <pc:sldChg chg="del">
        <pc:chgData name="Daria Sapunova" userId="5217c4f7-f98a-4573-8c08-262c6e9f6ac4" providerId="ADAL" clId="{2301F478-BF4C-4A68-B34E-34E0C7FC292D}" dt="2024-05-21T10:51:30.705" v="10" actId="47"/>
        <pc:sldMkLst>
          <pc:docMk/>
          <pc:sldMk cId="2583070724" sldId="401"/>
        </pc:sldMkLst>
      </pc:sldChg>
      <pc:sldChg chg="del">
        <pc:chgData name="Daria Sapunova" userId="5217c4f7-f98a-4573-8c08-262c6e9f6ac4" providerId="ADAL" clId="{2301F478-BF4C-4A68-B34E-34E0C7FC292D}" dt="2024-05-21T10:51:39.945" v="12" actId="47"/>
        <pc:sldMkLst>
          <pc:docMk/>
          <pc:sldMk cId="1473266086" sldId="403"/>
        </pc:sldMkLst>
      </pc:sldChg>
      <pc:sldChg chg="delSp new del mod">
        <pc:chgData name="Daria Sapunova" userId="5217c4f7-f98a-4573-8c08-262c6e9f6ac4" providerId="ADAL" clId="{2301F478-BF4C-4A68-B34E-34E0C7FC292D}" dt="2024-05-22T19:56:31.218" v="523" actId="47"/>
        <pc:sldMkLst>
          <pc:docMk/>
          <pc:sldMk cId="3042294069" sldId="407"/>
        </pc:sldMkLst>
        <pc:spChg chg="del">
          <ac:chgData name="Daria Sapunova" userId="5217c4f7-f98a-4573-8c08-262c6e9f6ac4" providerId="ADAL" clId="{2301F478-BF4C-4A68-B34E-34E0C7FC292D}" dt="2024-05-21T10:51:46.522" v="14" actId="478"/>
          <ac:spMkLst>
            <pc:docMk/>
            <pc:sldMk cId="3042294069" sldId="407"/>
            <ac:spMk id="2" creationId="{0F5B9AF6-127B-974C-85CC-B8BAC5D9F5C0}"/>
          </ac:spMkLst>
        </pc:spChg>
        <pc:spChg chg="del">
          <ac:chgData name="Daria Sapunova" userId="5217c4f7-f98a-4573-8c08-262c6e9f6ac4" providerId="ADAL" clId="{2301F478-BF4C-4A68-B34E-34E0C7FC292D}" dt="2024-05-21T10:51:48.213" v="15" actId="478"/>
          <ac:spMkLst>
            <pc:docMk/>
            <pc:sldMk cId="3042294069" sldId="407"/>
            <ac:spMk id="3" creationId="{49769378-4EB2-5957-F912-7FCF531DB0D8}"/>
          </ac:spMkLst>
        </pc:spChg>
      </pc:sldChg>
      <pc:sldChg chg="add modAnim addCm modCm">
        <pc:chgData name="Daria Sapunova" userId="5217c4f7-f98a-4573-8c08-262c6e9f6ac4" providerId="ADAL" clId="{2301F478-BF4C-4A68-B34E-34E0C7FC292D}" dt="2024-05-22T08:03:42.996" v="198"/>
        <pc:sldMkLst>
          <pc:docMk/>
          <pc:sldMk cId="136423007" sldId="4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aria Sapunova" userId="5217c4f7-f98a-4573-8c08-262c6e9f6ac4" providerId="ADAL" clId="{2301F478-BF4C-4A68-B34E-34E0C7FC292D}" dt="2024-05-21T11:14:23.320" v="23"/>
              <pc2:cmMkLst xmlns:pc2="http://schemas.microsoft.com/office/powerpoint/2019/9/main/command">
                <pc:docMk/>
                <pc:sldMk cId="136423007" sldId="408"/>
                <pc2:cmMk id="{989C890C-6D53-4C38-80AB-5D69327757E8}"/>
              </pc2:cmMkLst>
            </pc226:cmChg>
          </p:ext>
        </pc:extLst>
      </pc:sldChg>
      <pc:sldChg chg="addSp delSp modSp new mod addCm modCm">
        <pc:chgData name="Daria Sapunova" userId="5217c4f7-f98a-4573-8c08-262c6e9f6ac4" providerId="ADAL" clId="{2301F478-BF4C-4A68-B34E-34E0C7FC292D}" dt="2024-05-22T09:29:08.837" v="509" actId="1036"/>
        <pc:sldMkLst>
          <pc:docMk/>
          <pc:sldMk cId="1604142835" sldId="409"/>
        </pc:sldMkLst>
        <pc:spChg chg="del">
          <ac:chgData name="Daria Sapunova" userId="5217c4f7-f98a-4573-8c08-262c6e9f6ac4" providerId="ADAL" clId="{2301F478-BF4C-4A68-B34E-34E0C7FC292D}" dt="2024-05-22T08:06:00.209" v="206" actId="478"/>
          <ac:spMkLst>
            <pc:docMk/>
            <pc:sldMk cId="1604142835" sldId="409"/>
            <ac:spMk id="2" creationId="{06A91378-4D4C-3F66-E13B-C1BBF866BB62}"/>
          </ac:spMkLst>
        </pc:spChg>
        <pc:spChg chg="del">
          <ac:chgData name="Daria Sapunova" userId="5217c4f7-f98a-4573-8c08-262c6e9f6ac4" providerId="ADAL" clId="{2301F478-BF4C-4A68-B34E-34E0C7FC292D}" dt="2024-05-22T08:06:01.183" v="207" actId="478"/>
          <ac:spMkLst>
            <pc:docMk/>
            <pc:sldMk cId="1604142835" sldId="409"/>
            <ac:spMk id="3" creationId="{C55E0955-6580-A64F-D0D0-F8FC64D49FF3}"/>
          </ac:spMkLst>
        </pc:spChg>
        <pc:spChg chg="add mod">
          <ac:chgData name="Daria Sapunova" userId="5217c4f7-f98a-4573-8c08-262c6e9f6ac4" providerId="ADAL" clId="{2301F478-BF4C-4A68-B34E-34E0C7FC292D}" dt="2024-05-22T08:06:05.640" v="208"/>
          <ac:spMkLst>
            <pc:docMk/>
            <pc:sldMk cId="1604142835" sldId="409"/>
            <ac:spMk id="4" creationId="{1EC80083-2AE5-FEFA-C9FD-8D59E5F885C8}"/>
          </ac:spMkLst>
        </pc:spChg>
        <pc:spChg chg="add mod">
          <ac:chgData name="Daria Sapunova" userId="5217c4f7-f98a-4573-8c08-262c6e9f6ac4" providerId="ADAL" clId="{2301F478-BF4C-4A68-B34E-34E0C7FC292D}" dt="2024-05-22T08:28:54.690" v="222" actId="1582"/>
          <ac:spMkLst>
            <pc:docMk/>
            <pc:sldMk cId="1604142835" sldId="409"/>
            <ac:spMk id="7" creationId="{1E1AF287-A4BF-85F8-B542-90B7DF6B9C94}"/>
          </ac:spMkLst>
        </pc:spChg>
        <pc:picChg chg="add mod ord modCrop">
          <ac:chgData name="Daria Sapunova" userId="5217c4f7-f98a-4573-8c08-262c6e9f6ac4" providerId="ADAL" clId="{2301F478-BF4C-4A68-B34E-34E0C7FC292D}" dt="2024-05-22T08:28:35.300" v="217" actId="1076"/>
          <ac:picMkLst>
            <pc:docMk/>
            <pc:sldMk cId="1604142835" sldId="409"/>
            <ac:picMk id="6" creationId="{EB4908A2-1C90-872F-769B-4A407EC0B921}"/>
          </ac:picMkLst>
        </pc:picChg>
        <pc:picChg chg="add mod modCrop">
          <ac:chgData name="Daria Sapunova" userId="5217c4f7-f98a-4573-8c08-262c6e9f6ac4" providerId="ADAL" clId="{2301F478-BF4C-4A68-B34E-34E0C7FC292D}" dt="2024-05-22T09:29:08.837" v="509" actId="1036"/>
          <ac:picMkLst>
            <pc:docMk/>
            <pc:sldMk cId="1604142835" sldId="409"/>
            <ac:picMk id="8" creationId="{C70308AF-A3D7-0A00-7FCA-B0287B57C4E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2301F478-BF4C-4A68-B34E-34E0C7FC292D}" dt="2024-05-22T09:06:13.858" v="498"/>
              <pc2:cmMkLst xmlns:pc2="http://schemas.microsoft.com/office/powerpoint/2019/9/main/command">
                <pc:docMk/>
                <pc:sldMk cId="1604142835" sldId="409"/>
                <pc2:cmMk id="{9DEAD319-9059-4F47-B522-C614B46F4A91}"/>
              </pc2:cmMkLst>
              <pc226:cmRplyChg chg="add">
                <pc226:chgData name="Daria Sapunova" userId="5217c4f7-f98a-4573-8c08-262c6e9f6ac4" providerId="ADAL" clId="{2301F478-BF4C-4A68-B34E-34E0C7FC292D}" dt="2024-05-22T09:06:13.858" v="498"/>
                <pc2:cmRplyMkLst xmlns:pc2="http://schemas.microsoft.com/office/powerpoint/2019/9/main/command">
                  <pc:docMk/>
                  <pc:sldMk cId="1604142835" sldId="409"/>
                  <pc2:cmMk id="{9DEAD319-9059-4F47-B522-C614B46F4A91}"/>
                  <pc2:cmRplyMk id="{66A6AE82-05A0-44F6-8FEE-517961872AD6}"/>
                </pc2:cmRplyMkLst>
              </pc226:cmRplyChg>
              <pc226:cmRplyChg chg="add">
                <pc226:chgData name="Daria Sapunova" userId="5217c4f7-f98a-4573-8c08-262c6e9f6ac4" providerId="ADAL" clId="{2301F478-BF4C-4A68-B34E-34E0C7FC292D}" dt="2024-05-22T08:37:15.931" v="224"/>
                <pc2:cmRplyMkLst xmlns:pc2="http://schemas.microsoft.com/office/powerpoint/2019/9/main/command">
                  <pc:docMk/>
                  <pc:sldMk cId="1604142835" sldId="409"/>
                  <pc2:cmMk id="{9DEAD319-9059-4F47-B522-C614B46F4A91}"/>
                  <pc2:cmRplyMk id="{C28B40A5-B866-4B46-ACF9-71BFDB458B20}"/>
                </pc2:cmRplyMkLst>
              </pc226:cmRplyChg>
            </pc226:cmChg>
          </p:ext>
        </pc:extLst>
      </pc:sldChg>
      <pc:sldChg chg="addSp delSp modSp add mod delAnim modAnim">
        <pc:chgData name="Daria Sapunova" userId="5217c4f7-f98a-4573-8c08-262c6e9f6ac4" providerId="ADAL" clId="{2301F478-BF4C-4A68-B34E-34E0C7FC292D}" dt="2024-05-22T19:54:47.594" v="522"/>
        <pc:sldMkLst>
          <pc:docMk/>
          <pc:sldMk cId="552207412" sldId="410"/>
        </pc:sldMkLst>
        <pc:spChg chg="del">
          <ac:chgData name="Daria Sapunova" userId="5217c4f7-f98a-4573-8c08-262c6e9f6ac4" providerId="ADAL" clId="{2301F478-BF4C-4A68-B34E-34E0C7FC292D}" dt="2024-05-22T08:56:57.352" v="255" actId="478"/>
          <ac:spMkLst>
            <pc:docMk/>
            <pc:sldMk cId="552207412" sldId="410"/>
            <ac:spMk id="2" creationId="{1266E8B7-519D-C26B-5886-88ED24AD4E52}"/>
          </ac:spMkLst>
        </pc:spChg>
        <pc:spChg chg="add mod">
          <ac:chgData name="Daria Sapunova" userId="5217c4f7-f98a-4573-8c08-262c6e9f6ac4" providerId="ADAL" clId="{2301F478-BF4C-4A68-B34E-34E0C7FC292D}" dt="2024-05-22T08:59:35.534" v="460" actId="20577"/>
          <ac:spMkLst>
            <pc:docMk/>
            <pc:sldMk cId="552207412" sldId="410"/>
            <ac:spMk id="4" creationId="{5432A0B1-8124-8197-D752-6B19EF9C7441}"/>
          </ac:spMkLst>
        </pc:spChg>
        <pc:spChg chg="mod">
          <ac:chgData name="Daria Sapunova" userId="5217c4f7-f98a-4573-8c08-262c6e9f6ac4" providerId="ADAL" clId="{2301F478-BF4C-4A68-B34E-34E0C7FC292D}" dt="2024-05-22T08:59:25.529" v="446" actId="1076"/>
          <ac:spMkLst>
            <pc:docMk/>
            <pc:sldMk cId="552207412" sldId="410"/>
            <ac:spMk id="8" creationId="{0F23A269-68B8-BB1A-3C57-A2CE5E13FA90}"/>
          </ac:spMkLst>
        </pc:spChg>
        <pc:spChg chg="del">
          <ac:chgData name="Daria Sapunova" userId="5217c4f7-f98a-4573-8c08-262c6e9f6ac4" providerId="ADAL" clId="{2301F478-BF4C-4A68-B34E-34E0C7FC292D}" dt="2024-05-22T08:56:54.286" v="252" actId="478"/>
          <ac:spMkLst>
            <pc:docMk/>
            <pc:sldMk cId="552207412" sldId="410"/>
            <ac:spMk id="9" creationId="{F6006EAE-8A53-EC42-9DA7-2484ACD9DA14}"/>
          </ac:spMkLst>
        </pc:spChg>
        <pc:spChg chg="mod">
          <ac:chgData name="Daria Sapunova" userId="5217c4f7-f98a-4573-8c08-262c6e9f6ac4" providerId="ADAL" clId="{2301F478-BF4C-4A68-B34E-34E0C7FC292D}" dt="2024-05-22T08:59:41.577" v="461" actId="14100"/>
          <ac:spMkLst>
            <pc:docMk/>
            <pc:sldMk cId="552207412" sldId="410"/>
            <ac:spMk id="11" creationId="{0221619D-2365-9609-B106-2B13552B11BF}"/>
          </ac:spMkLst>
        </pc:spChg>
        <pc:spChg chg="del">
          <ac:chgData name="Daria Sapunova" userId="5217c4f7-f98a-4573-8c08-262c6e9f6ac4" providerId="ADAL" clId="{2301F478-BF4C-4A68-B34E-34E0C7FC292D}" dt="2024-05-22T08:56:55.003" v="253" actId="478"/>
          <ac:spMkLst>
            <pc:docMk/>
            <pc:sldMk cId="552207412" sldId="410"/>
            <ac:spMk id="12" creationId="{7F089565-3A20-81C0-CB41-91E5C9627A1D}"/>
          </ac:spMkLst>
        </pc:spChg>
        <pc:spChg chg="del mod">
          <ac:chgData name="Daria Sapunova" userId="5217c4f7-f98a-4573-8c08-262c6e9f6ac4" providerId="ADAL" clId="{2301F478-BF4C-4A68-B34E-34E0C7FC292D}" dt="2024-05-22T08:58:21.904" v="355" actId="478"/>
          <ac:spMkLst>
            <pc:docMk/>
            <pc:sldMk cId="552207412" sldId="410"/>
            <ac:spMk id="21" creationId="{6A2EB3C6-0178-44BE-7036-C76205F3E979}"/>
          </ac:spMkLst>
        </pc:spChg>
        <pc:spChg chg="del">
          <ac:chgData name="Daria Sapunova" userId="5217c4f7-f98a-4573-8c08-262c6e9f6ac4" providerId="ADAL" clId="{2301F478-BF4C-4A68-B34E-34E0C7FC292D}" dt="2024-05-22T08:56:56.022" v="254" actId="478"/>
          <ac:spMkLst>
            <pc:docMk/>
            <pc:sldMk cId="552207412" sldId="410"/>
            <ac:spMk id="22" creationId="{852017B4-FCD7-A63E-D569-3936DAB136DC}"/>
          </ac:spMkLst>
        </pc:spChg>
        <pc:spChg chg="del mod">
          <ac:chgData name="Daria Sapunova" userId="5217c4f7-f98a-4573-8c08-262c6e9f6ac4" providerId="ADAL" clId="{2301F478-BF4C-4A68-B34E-34E0C7FC292D}" dt="2024-05-22T08:58:23.799" v="356" actId="478"/>
          <ac:spMkLst>
            <pc:docMk/>
            <pc:sldMk cId="552207412" sldId="410"/>
            <ac:spMk id="24" creationId="{19B5EBF5-6FC1-55D7-3F2C-A27A16626331}"/>
          </ac:spMkLst>
        </pc:spChg>
        <pc:picChg chg="del">
          <ac:chgData name="Daria Sapunova" userId="5217c4f7-f98a-4573-8c08-262c6e9f6ac4" providerId="ADAL" clId="{2301F478-BF4C-4A68-B34E-34E0C7FC292D}" dt="2024-05-22T08:56:50.713" v="251" actId="478"/>
          <ac:picMkLst>
            <pc:docMk/>
            <pc:sldMk cId="552207412" sldId="410"/>
            <ac:picMk id="6" creationId="{A64A21F5-6749-2378-11F1-A91B5B1EE0BA}"/>
          </ac:picMkLst>
        </pc:picChg>
        <pc:picChg chg="add mod">
          <ac:chgData name="Daria Sapunova" userId="5217c4f7-f98a-4573-8c08-262c6e9f6ac4" providerId="ADAL" clId="{2301F478-BF4C-4A68-B34E-34E0C7FC292D}" dt="2024-05-22T09:04:20.755" v="497" actId="1076"/>
          <ac:picMkLst>
            <pc:docMk/>
            <pc:sldMk cId="552207412" sldId="410"/>
            <ac:picMk id="10" creationId="{CD8A4CFE-75A5-8CCA-F7B6-04AB40112534}"/>
          </ac:picMkLst>
        </pc:picChg>
        <pc:picChg chg="del">
          <ac:chgData name="Daria Sapunova" userId="5217c4f7-f98a-4573-8c08-262c6e9f6ac4" providerId="ADAL" clId="{2301F478-BF4C-4A68-B34E-34E0C7FC292D}" dt="2024-05-22T08:56:50.207" v="250" actId="478"/>
          <ac:picMkLst>
            <pc:docMk/>
            <pc:sldMk cId="552207412" sldId="410"/>
            <ac:picMk id="14" creationId="{A23C3C35-88DC-BA53-5B7F-223CDD961FD8}"/>
          </ac:picMkLst>
        </pc:picChg>
        <pc:picChg chg="del">
          <ac:chgData name="Daria Sapunova" userId="5217c4f7-f98a-4573-8c08-262c6e9f6ac4" providerId="ADAL" clId="{2301F478-BF4C-4A68-B34E-34E0C7FC292D}" dt="2024-05-22T08:56:47.866" v="246" actId="478"/>
          <ac:picMkLst>
            <pc:docMk/>
            <pc:sldMk cId="552207412" sldId="410"/>
            <ac:picMk id="1026" creationId="{597AF16D-A611-7313-1FD7-242F69844987}"/>
          </ac:picMkLst>
        </pc:picChg>
        <pc:picChg chg="del">
          <ac:chgData name="Daria Sapunova" userId="5217c4f7-f98a-4573-8c08-262c6e9f6ac4" providerId="ADAL" clId="{2301F478-BF4C-4A68-B34E-34E0C7FC292D}" dt="2024-05-22T08:56:49.154" v="248" actId="478"/>
          <ac:picMkLst>
            <pc:docMk/>
            <pc:sldMk cId="552207412" sldId="410"/>
            <ac:picMk id="1028" creationId="{0285DDE6-24EC-5FA1-90AB-0418290582A7}"/>
          </ac:picMkLst>
        </pc:picChg>
        <pc:picChg chg="del">
          <ac:chgData name="Daria Sapunova" userId="5217c4f7-f98a-4573-8c08-262c6e9f6ac4" providerId="ADAL" clId="{2301F478-BF4C-4A68-B34E-34E0C7FC292D}" dt="2024-05-22T08:56:49.718" v="249" actId="478"/>
          <ac:picMkLst>
            <pc:docMk/>
            <pc:sldMk cId="552207412" sldId="410"/>
            <ac:picMk id="1030" creationId="{608B4F89-52B6-F574-9FAD-4767BFE989DE}"/>
          </ac:picMkLst>
        </pc:picChg>
        <pc:picChg chg="del">
          <ac:chgData name="Daria Sapunova" userId="5217c4f7-f98a-4573-8c08-262c6e9f6ac4" providerId="ADAL" clId="{2301F478-BF4C-4A68-B34E-34E0C7FC292D}" dt="2024-05-22T08:56:48.479" v="247" actId="478"/>
          <ac:picMkLst>
            <pc:docMk/>
            <pc:sldMk cId="552207412" sldId="410"/>
            <ac:picMk id="1032" creationId="{A03D460E-710F-F557-D763-B78FAD2317AB}"/>
          </ac:picMkLst>
        </pc:picChg>
        <pc:picChg chg="add mod">
          <ac:chgData name="Daria Sapunova" userId="5217c4f7-f98a-4573-8c08-262c6e9f6ac4" providerId="ADAL" clId="{2301F478-BF4C-4A68-B34E-34E0C7FC292D}" dt="2024-05-22T09:02:23.553" v="474" actId="1076"/>
          <ac:picMkLst>
            <pc:docMk/>
            <pc:sldMk cId="552207412" sldId="410"/>
            <ac:picMk id="4098" creationId="{4F3C8C49-473D-849E-0828-5CBC7ED9EB8B}"/>
          </ac:picMkLst>
        </pc:picChg>
        <pc:picChg chg="add mod">
          <ac:chgData name="Daria Sapunova" userId="5217c4f7-f98a-4573-8c08-262c6e9f6ac4" providerId="ADAL" clId="{2301F478-BF4C-4A68-B34E-34E0C7FC292D}" dt="2024-05-22T09:03:03.921" v="482" actId="1076"/>
          <ac:picMkLst>
            <pc:docMk/>
            <pc:sldMk cId="552207412" sldId="410"/>
            <ac:picMk id="4100" creationId="{02372730-4348-B03B-04CE-2F04CDA312F5}"/>
          </ac:picMkLst>
        </pc:picChg>
        <pc:picChg chg="add mod">
          <ac:chgData name="Daria Sapunova" userId="5217c4f7-f98a-4573-8c08-262c6e9f6ac4" providerId="ADAL" clId="{2301F478-BF4C-4A68-B34E-34E0C7FC292D}" dt="2024-05-22T09:03:28.041" v="487" actId="1076"/>
          <ac:picMkLst>
            <pc:docMk/>
            <pc:sldMk cId="552207412" sldId="410"/>
            <ac:picMk id="4102" creationId="{14F4597F-1BE6-2E56-5AFE-D15CAACCCEEC}"/>
          </ac:picMkLst>
        </pc:picChg>
        <pc:picChg chg="add mod">
          <ac:chgData name="Daria Sapunova" userId="5217c4f7-f98a-4573-8c08-262c6e9f6ac4" providerId="ADAL" clId="{2301F478-BF4C-4A68-B34E-34E0C7FC292D}" dt="2024-05-22T09:04:16.355" v="496" actId="1076"/>
          <ac:picMkLst>
            <pc:docMk/>
            <pc:sldMk cId="552207412" sldId="410"/>
            <ac:picMk id="4104" creationId="{9608CA7D-050A-C510-8F5E-E50D4171646F}"/>
          </ac:picMkLst>
        </pc:picChg>
      </pc:sldChg>
    </pc:docChg>
  </pc:docChgLst>
  <pc:docChgLst>
    <pc:chgData name="Daria Sapunova" userId="5217c4f7-f98a-4573-8c08-262c6e9f6ac4" providerId="ADAL" clId="{8B812CDD-D07E-4B45-97DF-687615946C27}"/>
    <pc:docChg chg="undo redo custSel addSld delSld modSld">
      <pc:chgData name="Daria Sapunova" userId="5217c4f7-f98a-4573-8c08-262c6e9f6ac4" providerId="ADAL" clId="{8B812CDD-D07E-4B45-97DF-687615946C27}" dt="2024-04-25T07:32:17.957" v="2515" actId="1076"/>
      <pc:docMkLst>
        <pc:docMk/>
      </pc:docMkLst>
      <pc:sldChg chg="add">
        <pc:chgData name="Daria Sapunova" userId="5217c4f7-f98a-4573-8c08-262c6e9f6ac4" providerId="ADAL" clId="{8B812CDD-D07E-4B45-97DF-687615946C27}" dt="2024-04-22T11:35:26.435" v="2249"/>
        <pc:sldMkLst>
          <pc:docMk/>
          <pc:sldMk cId="323558070" sldId="281"/>
        </pc:sldMkLst>
      </pc:sldChg>
      <pc:sldChg chg="addSp delSp mod delCm">
        <pc:chgData name="Daria Sapunova" userId="5217c4f7-f98a-4573-8c08-262c6e9f6ac4" providerId="ADAL" clId="{8B812CDD-D07E-4B45-97DF-687615946C27}" dt="2024-04-24T17:17:10.035" v="2498" actId="478"/>
        <pc:sldMkLst>
          <pc:docMk/>
          <pc:sldMk cId="4028699927" sldId="299"/>
        </pc:sldMkLst>
        <pc:spChg chg="add del">
          <ac:chgData name="Daria Sapunova" userId="5217c4f7-f98a-4573-8c08-262c6e9f6ac4" providerId="ADAL" clId="{8B812CDD-D07E-4B45-97DF-687615946C27}" dt="2024-04-24T17:17:10.035" v="2498" actId="478"/>
          <ac:spMkLst>
            <pc:docMk/>
            <pc:sldMk cId="4028699927" sldId="299"/>
            <ac:spMk id="3" creationId="{B3B16EDF-5469-1FD5-917D-CD3C7A0EAE0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8B812CDD-D07E-4B45-97DF-687615946C27}" dt="2024-04-24T17:01:10.020" v="2494"/>
              <pc2:cmMkLst xmlns:pc2="http://schemas.microsoft.com/office/powerpoint/2019/9/main/command">
                <pc:docMk/>
                <pc:sldMk cId="4028699927" sldId="299"/>
                <pc2:cmMk id="{AEC928FF-E425-4918-8835-FCA7F253DFAB}"/>
              </pc2:cmMkLst>
            </pc226:cmChg>
          </p:ext>
        </pc:extLst>
      </pc:sldChg>
      <pc:sldChg chg="del">
        <pc:chgData name="Daria Sapunova" userId="5217c4f7-f98a-4573-8c08-262c6e9f6ac4" providerId="ADAL" clId="{8B812CDD-D07E-4B45-97DF-687615946C27}" dt="2024-04-22T11:42:04.756" v="2290" actId="47"/>
        <pc:sldMkLst>
          <pc:docMk/>
          <pc:sldMk cId="57728060" sldId="335"/>
        </pc:sldMkLst>
      </pc:sldChg>
      <pc:sldChg chg="del">
        <pc:chgData name="Daria Sapunova" userId="5217c4f7-f98a-4573-8c08-262c6e9f6ac4" providerId="ADAL" clId="{8B812CDD-D07E-4B45-97DF-687615946C27}" dt="2024-04-22T11:42:06.150" v="2291" actId="47"/>
        <pc:sldMkLst>
          <pc:docMk/>
          <pc:sldMk cId="3174654747" sldId="336"/>
        </pc:sldMkLst>
      </pc:sldChg>
      <pc:sldChg chg="del">
        <pc:chgData name="Daria Sapunova" userId="5217c4f7-f98a-4573-8c08-262c6e9f6ac4" providerId="ADAL" clId="{8B812CDD-D07E-4B45-97DF-687615946C27}" dt="2024-04-22T11:42:09.613" v="2292" actId="47"/>
        <pc:sldMkLst>
          <pc:docMk/>
          <pc:sldMk cId="4066935284" sldId="337"/>
        </pc:sldMkLst>
      </pc:sldChg>
      <pc:sldChg chg="del">
        <pc:chgData name="Daria Sapunova" userId="5217c4f7-f98a-4573-8c08-262c6e9f6ac4" providerId="ADAL" clId="{8B812CDD-D07E-4B45-97DF-687615946C27}" dt="2024-04-22T11:42:10.708" v="2293" actId="47"/>
        <pc:sldMkLst>
          <pc:docMk/>
          <pc:sldMk cId="2627762213" sldId="338"/>
        </pc:sldMkLst>
      </pc:sldChg>
      <pc:sldChg chg="del">
        <pc:chgData name="Daria Sapunova" userId="5217c4f7-f98a-4573-8c08-262c6e9f6ac4" providerId="ADAL" clId="{8B812CDD-D07E-4B45-97DF-687615946C27}" dt="2024-04-22T11:42:13.856" v="2294" actId="47"/>
        <pc:sldMkLst>
          <pc:docMk/>
          <pc:sldMk cId="255752151" sldId="340"/>
        </pc:sldMkLst>
      </pc:sldChg>
      <pc:sldChg chg="del">
        <pc:chgData name="Daria Sapunova" userId="5217c4f7-f98a-4573-8c08-262c6e9f6ac4" providerId="ADAL" clId="{8B812CDD-D07E-4B45-97DF-687615946C27}" dt="2024-04-22T11:42:15.570" v="2295" actId="47"/>
        <pc:sldMkLst>
          <pc:docMk/>
          <pc:sldMk cId="3437583362" sldId="343"/>
        </pc:sldMkLst>
      </pc:sldChg>
      <pc:sldChg chg="del">
        <pc:chgData name="Daria Sapunova" userId="5217c4f7-f98a-4573-8c08-262c6e9f6ac4" providerId="ADAL" clId="{8B812CDD-D07E-4B45-97DF-687615946C27}" dt="2024-04-22T11:42:17.735" v="2296" actId="47"/>
        <pc:sldMkLst>
          <pc:docMk/>
          <pc:sldMk cId="2156024426" sldId="351"/>
        </pc:sldMkLst>
      </pc:sldChg>
      <pc:sldChg chg="del">
        <pc:chgData name="Daria Sapunova" userId="5217c4f7-f98a-4573-8c08-262c6e9f6ac4" providerId="ADAL" clId="{8B812CDD-D07E-4B45-97DF-687615946C27}" dt="2024-04-22T11:42:50.648" v="2300" actId="47"/>
        <pc:sldMkLst>
          <pc:docMk/>
          <pc:sldMk cId="2545280851" sldId="352"/>
        </pc:sldMkLst>
      </pc:sldChg>
      <pc:sldChg chg="del">
        <pc:chgData name="Daria Sapunova" userId="5217c4f7-f98a-4573-8c08-262c6e9f6ac4" providerId="ADAL" clId="{8B812CDD-D07E-4B45-97DF-687615946C27}" dt="2024-04-22T11:42:19.636" v="2297" actId="47"/>
        <pc:sldMkLst>
          <pc:docMk/>
          <pc:sldMk cId="52915420" sldId="353"/>
        </pc:sldMkLst>
      </pc:sldChg>
      <pc:sldChg chg="del">
        <pc:chgData name="Daria Sapunova" userId="5217c4f7-f98a-4573-8c08-262c6e9f6ac4" providerId="ADAL" clId="{8B812CDD-D07E-4B45-97DF-687615946C27}" dt="2024-04-22T11:42:48.832" v="2298" actId="47"/>
        <pc:sldMkLst>
          <pc:docMk/>
          <pc:sldMk cId="3713599961" sldId="354"/>
        </pc:sldMkLst>
      </pc:sldChg>
      <pc:sldChg chg="del">
        <pc:chgData name="Daria Sapunova" userId="5217c4f7-f98a-4573-8c08-262c6e9f6ac4" providerId="ADAL" clId="{8B812CDD-D07E-4B45-97DF-687615946C27}" dt="2024-04-22T11:42:49.728" v="2299" actId="47"/>
        <pc:sldMkLst>
          <pc:docMk/>
          <pc:sldMk cId="739595539" sldId="355"/>
        </pc:sldMkLst>
      </pc:sldChg>
      <pc:sldChg chg="del">
        <pc:chgData name="Daria Sapunova" userId="5217c4f7-f98a-4573-8c08-262c6e9f6ac4" providerId="ADAL" clId="{8B812CDD-D07E-4B45-97DF-687615946C27}" dt="2024-04-22T11:42:52.551" v="2301" actId="47"/>
        <pc:sldMkLst>
          <pc:docMk/>
          <pc:sldMk cId="2056505594" sldId="356"/>
        </pc:sldMkLst>
      </pc:sldChg>
      <pc:sldChg chg="del">
        <pc:chgData name="Daria Sapunova" userId="5217c4f7-f98a-4573-8c08-262c6e9f6ac4" providerId="ADAL" clId="{8B812CDD-D07E-4B45-97DF-687615946C27}" dt="2024-04-22T11:42:53.958" v="2302" actId="47"/>
        <pc:sldMkLst>
          <pc:docMk/>
          <pc:sldMk cId="1871028401" sldId="357"/>
        </pc:sldMkLst>
      </pc:sldChg>
      <pc:sldChg chg="del">
        <pc:chgData name="Daria Sapunova" userId="5217c4f7-f98a-4573-8c08-262c6e9f6ac4" providerId="ADAL" clId="{8B812CDD-D07E-4B45-97DF-687615946C27}" dt="2024-04-22T11:42:55.558" v="2303" actId="47"/>
        <pc:sldMkLst>
          <pc:docMk/>
          <pc:sldMk cId="3370080557" sldId="358"/>
        </pc:sldMkLst>
      </pc:sldChg>
      <pc:sldChg chg="del">
        <pc:chgData name="Daria Sapunova" userId="5217c4f7-f98a-4573-8c08-262c6e9f6ac4" providerId="ADAL" clId="{8B812CDD-D07E-4B45-97DF-687615946C27}" dt="2024-04-22T11:42:57.270" v="2304" actId="47"/>
        <pc:sldMkLst>
          <pc:docMk/>
          <pc:sldMk cId="3090807426" sldId="359"/>
        </pc:sldMkLst>
      </pc:sldChg>
      <pc:sldChg chg="del">
        <pc:chgData name="Daria Sapunova" userId="5217c4f7-f98a-4573-8c08-262c6e9f6ac4" providerId="ADAL" clId="{8B812CDD-D07E-4B45-97DF-687615946C27}" dt="2024-04-22T11:42:58.582" v="2305" actId="47"/>
        <pc:sldMkLst>
          <pc:docMk/>
          <pc:sldMk cId="649582198" sldId="360"/>
        </pc:sldMkLst>
      </pc:sldChg>
      <pc:sldChg chg="del">
        <pc:chgData name="Daria Sapunova" userId="5217c4f7-f98a-4573-8c08-262c6e9f6ac4" providerId="ADAL" clId="{8B812CDD-D07E-4B45-97DF-687615946C27}" dt="2024-04-22T11:43:01.577" v="2308" actId="47"/>
        <pc:sldMkLst>
          <pc:docMk/>
          <pc:sldMk cId="1100668655" sldId="361"/>
        </pc:sldMkLst>
      </pc:sldChg>
      <pc:sldChg chg="del">
        <pc:chgData name="Daria Sapunova" userId="5217c4f7-f98a-4573-8c08-262c6e9f6ac4" providerId="ADAL" clId="{8B812CDD-D07E-4B45-97DF-687615946C27}" dt="2024-04-22T11:42:59.476" v="2306" actId="47"/>
        <pc:sldMkLst>
          <pc:docMk/>
          <pc:sldMk cId="1871689810" sldId="362"/>
        </pc:sldMkLst>
      </pc:sldChg>
      <pc:sldChg chg="del">
        <pc:chgData name="Daria Sapunova" userId="5217c4f7-f98a-4573-8c08-262c6e9f6ac4" providerId="ADAL" clId="{8B812CDD-D07E-4B45-97DF-687615946C27}" dt="2024-04-22T11:43:00.469" v="2307" actId="47"/>
        <pc:sldMkLst>
          <pc:docMk/>
          <pc:sldMk cId="1685488294" sldId="363"/>
        </pc:sldMkLst>
      </pc:sldChg>
      <pc:sldChg chg="del">
        <pc:chgData name="Daria Sapunova" userId="5217c4f7-f98a-4573-8c08-262c6e9f6ac4" providerId="ADAL" clId="{8B812CDD-D07E-4B45-97DF-687615946C27}" dt="2024-04-22T11:43:04.362" v="2309" actId="47"/>
        <pc:sldMkLst>
          <pc:docMk/>
          <pc:sldMk cId="2118728070" sldId="364"/>
        </pc:sldMkLst>
      </pc:sldChg>
      <pc:sldChg chg="addSp delSp modSp new mod">
        <pc:chgData name="Daria Sapunova" userId="5217c4f7-f98a-4573-8c08-262c6e9f6ac4" providerId="ADAL" clId="{8B812CDD-D07E-4B45-97DF-687615946C27}" dt="2024-04-22T09:21:56.190" v="1459" actId="20577"/>
        <pc:sldMkLst>
          <pc:docMk/>
          <pc:sldMk cId="1295103661" sldId="365"/>
        </pc:sldMkLst>
        <pc:spChg chg="del">
          <ac:chgData name="Daria Sapunova" userId="5217c4f7-f98a-4573-8c08-262c6e9f6ac4" providerId="ADAL" clId="{8B812CDD-D07E-4B45-97DF-687615946C27}" dt="2024-04-22T08:19:39.482" v="1" actId="478"/>
          <ac:spMkLst>
            <pc:docMk/>
            <pc:sldMk cId="1295103661" sldId="365"/>
            <ac:spMk id="2" creationId="{48AD9A42-C4DE-8E48-D778-5485D26BFA7F}"/>
          </ac:spMkLst>
        </pc:spChg>
        <pc:spChg chg="del">
          <ac:chgData name="Daria Sapunova" userId="5217c4f7-f98a-4573-8c08-262c6e9f6ac4" providerId="ADAL" clId="{8B812CDD-D07E-4B45-97DF-687615946C27}" dt="2024-04-22T08:19:40.101" v="2" actId="478"/>
          <ac:spMkLst>
            <pc:docMk/>
            <pc:sldMk cId="1295103661" sldId="365"/>
            <ac:spMk id="3" creationId="{C1F993D1-7441-5DE6-B457-A895727F0FB8}"/>
          </ac:spMkLst>
        </pc:spChg>
        <pc:spChg chg="add mod">
          <ac:chgData name="Daria Sapunova" userId="5217c4f7-f98a-4573-8c08-262c6e9f6ac4" providerId="ADAL" clId="{8B812CDD-D07E-4B45-97DF-687615946C27}" dt="2024-04-22T08:28:20.577" v="246" actId="1076"/>
          <ac:spMkLst>
            <pc:docMk/>
            <pc:sldMk cId="1295103661" sldId="365"/>
            <ac:spMk id="4" creationId="{C0684503-6AE4-1820-492B-C82BFDA5A0C2}"/>
          </ac:spMkLst>
        </pc:spChg>
        <pc:graphicFrameChg chg="add mod modGraphic">
          <ac:chgData name="Daria Sapunova" userId="5217c4f7-f98a-4573-8c08-262c6e9f6ac4" providerId="ADAL" clId="{8B812CDD-D07E-4B45-97DF-687615946C27}" dt="2024-04-22T09:21:56.190" v="1459" actId="20577"/>
          <ac:graphicFrameMkLst>
            <pc:docMk/>
            <pc:sldMk cId="1295103661" sldId="365"/>
            <ac:graphicFrameMk id="5" creationId="{1434E523-E935-B210-3812-53ACA41BC294}"/>
          </ac:graphicFrameMkLst>
        </pc:graphicFrameChg>
      </pc:sldChg>
      <pc:sldChg chg="addSp delSp modSp new mod modAnim">
        <pc:chgData name="Daria Sapunova" userId="5217c4f7-f98a-4573-8c08-262c6e9f6ac4" providerId="ADAL" clId="{8B812CDD-D07E-4B45-97DF-687615946C27}" dt="2024-04-23T08:17:04.784" v="2387"/>
        <pc:sldMkLst>
          <pc:docMk/>
          <pc:sldMk cId="3726629993" sldId="366"/>
        </pc:sldMkLst>
        <pc:spChg chg="del">
          <ac:chgData name="Daria Sapunova" userId="5217c4f7-f98a-4573-8c08-262c6e9f6ac4" providerId="ADAL" clId="{8B812CDD-D07E-4B45-97DF-687615946C27}" dt="2024-04-22T08:28:26.085" v="248" actId="478"/>
          <ac:spMkLst>
            <pc:docMk/>
            <pc:sldMk cId="3726629993" sldId="366"/>
            <ac:spMk id="2" creationId="{540415B4-EAA9-86D9-7DF5-8E5461FD3AC4}"/>
          </ac:spMkLst>
        </pc:spChg>
        <pc:spChg chg="del">
          <ac:chgData name="Daria Sapunova" userId="5217c4f7-f98a-4573-8c08-262c6e9f6ac4" providerId="ADAL" clId="{8B812CDD-D07E-4B45-97DF-687615946C27}" dt="2024-04-22T08:28:27.072" v="249" actId="478"/>
          <ac:spMkLst>
            <pc:docMk/>
            <pc:sldMk cId="3726629993" sldId="366"/>
            <ac:spMk id="3" creationId="{298905D5-3D7F-FFC3-9AB2-74C2C11BCA4D}"/>
          </ac:spMkLst>
        </pc:spChg>
        <pc:spChg chg="add mod">
          <ac:chgData name="Daria Sapunova" userId="5217c4f7-f98a-4573-8c08-262c6e9f6ac4" providerId="ADAL" clId="{8B812CDD-D07E-4B45-97DF-687615946C27}" dt="2024-04-22T08:45:29.920" v="705" actId="1076"/>
          <ac:spMkLst>
            <pc:docMk/>
            <pc:sldMk cId="3726629993" sldId="366"/>
            <ac:spMk id="4" creationId="{719F904A-1DA2-26D2-200D-ED224328DA9A}"/>
          </ac:spMkLst>
        </pc:spChg>
        <pc:spChg chg="add mod">
          <ac:chgData name="Daria Sapunova" userId="5217c4f7-f98a-4573-8c08-262c6e9f6ac4" providerId="ADAL" clId="{8B812CDD-D07E-4B45-97DF-687615946C27}" dt="2024-04-22T08:45:49.912" v="711" actId="255"/>
          <ac:spMkLst>
            <pc:docMk/>
            <pc:sldMk cId="3726629993" sldId="366"/>
            <ac:spMk id="5" creationId="{46EB1F8B-F40C-B06D-D8FC-518DD17138D8}"/>
          </ac:spMkLst>
        </pc:spChg>
        <pc:graphicFrameChg chg="add mod modGraphic">
          <ac:chgData name="Daria Sapunova" userId="5217c4f7-f98a-4573-8c08-262c6e9f6ac4" providerId="ADAL" clId="{8B812CDD-D07E-4B45-97DF-687615946C27}" dt="2024-04-22T08:45:56.240" v="712" actId="14100"/>
          <ac:graphicFrameMkLst>
            <pc:docMk/>
            <pc:sldMk cId="3726629993" sldId="366"/>
            <ac:graphicFrameMk id="6" creationId="{187349CC-0D56-DE4B-3369-322D15671CEA}"/>
          </ac:graphicFrameMkLst>
        </pc:graphicFrameChg>
      </pc:sldChg>
      <pc:sldChg chg="addSp delSp modSp new mod modAnim">
        <pc:chgData name="Daria Sapunova" userId="5217c4f7-f98a-4573-8c08-262c6e9f6ac4" providerId="ADAL" clId="{8B812CDD-D07E-4B45-97DF-687615946C27}" dt="2024-04-23T08:31:57.123" v="2416"/>
        <pc:sldMkLst>
          <pc:docMk/>
          <pc:sldMk cId="802263393" sldId="367"/>
        </pc:sldMkLst>
        <pc:spChg chg="del">
          <ac:chgData name="Daria Sapunova" userId="5217c4f7-f98a-4573-8c08-262c6e9f6ac4" providerId="ADAL" clId="{8B812CDD-D07E-4B45-97DF-687615946C27}" dt="2024-04-22T08:40:38.891" v="566" actId="478"/>
          <ac:spMkLst>
            <pc:docMk/>
            <pc:sldMk cId="802263393" sldId="367"/>
            <ac:spMk id="2" creationId="{EFD42A8F-8022-0297-89AF-4D5F1E967E05}"/>
          </ac:spMkLst>
        </pc:spChg>
        <pc:spChg chg="del">
          <ac:chgData name="Daria Sapunova" userId="5217c4f7-f98a-4573-8c08-262c6e9f6ac4" providerId="ADAL" clId="{8B812CDD-D07E-4B45-97DF-687615946C27}" dt="2024-04-22T08:40:40.606" v="567" actId="478"/>
          <ac:spMkLst>
            <pc:docMk/>
            <pc:sldMk cId="802263393" sldId="367"/>
            <ac:spMk id="3" creationId="{A263A757-0849-7756-5A02-7A3AEAB52322}"/>
          </ac:spMkLst>
        </pc:spChg>
        <pc:spChg chg="add mod">
          <ac:chgData name="Daria Sapunova" userId="5217c4f7-f98a-4573-8c08-262c6e9f6ac4" providerId="ADAL" clId="{8B812CDD-D07E-4B45-97DF-687615946C27}" dt="2024-04-22T08:50:39.161" v="713"/>
          <ac:spMkLst>
            <pc:docMk/>
            <pc:sldMk cId="802263393" sldId="367"/>
            <ac:spMk id="5" creationId="{C6755435-BA97-3F75-07F4-F64DE685C534}"/>
          </ac:spMkLst>
        </pc:spChg>
        <pc:spChg chg="add mod">
          <ac:chgData name="Daria Sapunova" userId="5217c4f7-f98a-4573-8c08-262c6e9f6ac4" providerId="ADAL" clId="{8B812CDD-D07E-4B45-97DF-687615946C27}" dt="2024-04-22T09:00:13.169" v="1104" actId="113"/>
          <ac:spMkLst>
            <pc:docMk/>
            <pc:sldMk cId="802263393" sldId="367"/>
            <ac:spMk id="6" creationId="{613BA557-4234-9A40-60E2-35721450B6B6}"/>
          </ac:spMkLst>
        </pc:spChg>
        <pc:spChg chg="add mod">
          <ac:chgData name="Daria Sapunova" userId="5217c4f7-f98a-4573-8c08-262c6e9f6ac4" providerId="ADAL" clId="{8B812CDD-D07E-4B45-97DF-687615946C27}" dt="2024-04-22T08:53:41.560" v="894" actId="21"/>
          <ac:spMkLst>
            <pc:docMk/>
            <pc:sldMk cId="802263393" sldId="367"/>
            <ac:spMk id="7" creationId="{3D63F1ED-7938-AA62-91C1-43C9D254A40C}"/>
          </ac:spMkLst>
        </pc:spChg>
        <pc:spChg chg="add mod">
          <ac:chgData name="Daria Sapunova" userId="5217c4f7-f98a-4573-8c08-262c6e9f6ac4" providerId="ADAL" clId="{8B812CDD-D07E-4B45-97DF-687615946C27}" dt="2024-04-22T09:00:38.675" v="1108" actId="113"/>
          <ac:spMkLst>
            <pc:docMk/>
            <pc:sldMk cId="802263393" sldId="367"/>
            <ac:spMk id="9" creationId="{2B1F83AD-AA41-7FAD-E63E-1282A0CE1E0D}"/>
          </ac:spMkLst>
        </pc:spChg>
        <pc:spChg chg="add mod">
          <ac:chgData name="Daria Sapunova" userId="5217c4f7-f98a-4573-8c08-262c6e9f6ac4" providerId="ADAL" clId="{8B812CDD-D07E-4B45-97DF-687615946C27}" dt="2024-04-22T09:02:42.598" v="1111" actId="20577"/>
          <ac:spMkLst>
            <pc:docMk/>
            <pc:sldMk cId="802263393" sldId="367"/>
            <ac:spMk id="10" creationId="{F8264521-42DB-1EF5-FD6B-5A31D472EF68}"/>
          </ac:spMkLst>
        </pc:spChg>
        <pc:graphicFrameChg chg="add del mod modGraphic">
          <ac:chgData name="Daria Sapunova" userId="5217c4f7-f98a-4573-8c08-262c6e9f6ac4" providerId="ADAL" clId="{8B812CDD-D07E-4B45-97DF-687615946C27}" dt="2024-04-22T08:45:34.880" v="707" actId="21"/>
          <ac:graphicFrameMkLst>
            <pc:docMk/>
            <pc:sldMk cId="802263393" sldId="367"/>
            <ac:graphicFrameMk id="4" creationId="{187349CC-0D56-DE4B-3369-322D15671CEA}"/>
          </ac:graphicFrameMkLst>
        </pc:graphicFrameChg>
      </pc:sldChg>
      <pc:sldChg chg="addSp delSp modSp new mod modAnim">
        <pc:chgData name="Daria Sapunova" userId="5217c4f7-f98a-4573-8c08-262c6e9f6ac4" providerId="ADAL" clId="{8B812CDD-D07E-4B45-97DF-687615946C27}" dt="2024-04-23T08:17:10.875" v="2391"/>
        <pc:sldMkLst>
          <pc:docMk/>
          <pc:sldMk cId="1838381343" sldId="368"/>
        </pc:sldMkLst>
        <pc:spChg chg="del">
          <ac:chgData name="Daria Sapunova" userId="5217c4f7-f98a-4573-8c08-262c6e9f6ac4" providerId="ADAL" clId="{8B812CDD-D07E-4B45-97DF-687615946C27}" dt="2024-04-22T09:03:12.039" v="1113" actId="478"/>
          <ac:spMkLst>
            <pc:docMk/>
            <pc:sldMk cId="1838381343" sldId="368"/>
            <ac:spMk id="2" creationId="{D9232D82-D172-4160-CCFB-98692DFB6561}"/>
          </ac:spMkLst>
        </pc:spChg>
        <pc:spChg chg="del">
          <ac:chgData name="Daria Sapunova" userId="5217c4f7-f98a-4573-8c08-262c6e9f6ac4" providerId="ADAL" clId="{8B812CDD-D07E-4B45-97DF-687615946C27}" dt="2024-04-22T09:03:13.096" v="1114" actId="478"/>
          <ac:spMkLst>
            <pc:docMk/>
            <pc:sldMk cId="1838381343" sldId="368"/>
            <ac:spMk id="3" creationId="{F85C4137-B0CA-FB6F-D1BE-C74D4D7F5C48}"/>
          </ac:spMkLst>
        </pc:spChg>
        <pc:spChg chg="add mod">
          <ac:chgData name="Daria Sapunova" userId="5217c4f7-f98a-4573-8c08-262c6e9f6ac4" providerId="ADAL" clId="{8B812CDD-D07E-4B45-97DF-687615946C27}" dt="2024-04-22T09:03:29.531" v="1132" actId="255"/>
          <ac:spMkLst>
            <pc:docMk/>
            <pc:sldMk cId="1838381343" sldId="368"/>
            <ac:spMk id="4" creationId="{70516FCB-786E-22D1-5323-36119E504BA3}"/>
          </ac:spMkLst>
        </pc:spChg>
        <pc:spChg chg="add mod">
          <ac:chgData name="Daria Sapunova" userId="5217c4f7-f98a-4573-8c08-262c6e9f6ac4" providerId="ADAL" clId="{8B812CDD-D07E-4B45-97DF-687615946C27}" dt="2024-04-22T09:14:29.916" v="1176" actId="207"/>
          <ac:spMkLst>
            <pc:docMk/>
            <pc:sldMk cId="1838381343" sldId="368"/>
            <ac:spMk id="5" creationId="{73D83621-FFE1-35DE-4AA1-D29C2B38ECCF}"/>
          </ac:spMkLst>
        </pc:spChg>
        <pc:spChg chg="add mod">
          <ac:chgData name="Daria Sapunova" userId="5217c4f7-f98a-4573-8c08-262c6e9f6ac4" providerId="ADAL" clId="{8B812CDD-D07E-4B45-97DF-687615946C27}" dt="2024-04-22T09:15:35.702" v="1188" actId="1582"/>
          <ac:spMkLst>
            <pc:docMk/>
            <pc:sldMk cId="1838381343" sldId="368"/>
            <ac:spMk id="8" creationId="{F6552A4B-190F-73DD-DD6D-365FDB706E05}"/>
          </ac:spMkLst>
        </pc:spChg>
        <pc:spChg chg="add mod">
          <ac:chgData name="Daria Sapunova" userId="5217c4f7-f98a-4573-8c08-262c6e9f6ac4" providerId="ADAL" clId="{8B812CDD-D07E-4B45-97DF-687615946C27}" dt="2024-04-22T09:17:13.407" v="1279" actId="20577"/>
          <ac:spMkLst>
            <pc:docMk/>
            <pc:sldMk cId="1838381343" sldId="368"/>
            <ac:spMk id="9" creationId="{006B9460-22B2-1D0B-0812-695F7FB4BD93}"/>
          </ac:spMkLst>
        </pc:spChg>
        <pc:picChg chg="add mod modCrop">
          <ac:chgData name="Daria Sapunova" userId="5217c4f7-f98a-4573-8c08-262c6e9f6ac4" providerId="ADAL" clId="{8B812CDD-D07E-4B45-97DF-687615946C27}" dt="2024-04-22T09:15:10.044" v="1183" actId="14100"/>
          <ac:picMkLst>
            <pc:docMk/>
            <pc:sldMk cId="1838381343" sldId="368"/>
            <ac:picMk id="7" creationId="{4828EBFB-9BC1-4699-1322-3EEF9BA763F8}"/>
          </ac:picMkLst>
        </pc:picChg>
      </pc:sldChg>
      <pc:sldChg chg="addSp delSp modSp new mod">
        <pc:chgData name="Daria Sapunova" userId="5217c4f7-f98a-4573-8c08-262c6e9f6ac4" providerId="ADAL" clId="{8B812CDD-D07E-4B45-97DF-687615946C27}" dt="2024-04-22T09:24:56.885" v="1553" actId="1076"/>
        <pc:sldMkLst>
          <pc:docMk/>
          <pc:sldMk cId="752564209" sldId="369"/>
        </pc:sldMkLst>
        <pc:spChg chg="del">
          <ac:chgData name="Daria Sapunova" userId="5217c4f7-f98a-4573-8c08-262c6e9f6ac4" providerId="ADAL" clId="{8B812CDD-D07E-4B45-97DF-687615946C27}" dt="2024-04-22T09:17:44.314" v="1281" actId="478"/>
          <ac:spMkLst>
            <pc:docMk/>
            <pc:sldMk cId="752564209" sldId="369"/>
            <ac:spMk id="2" creationId="{9977D0D7-038C-BA11-2BCF-FFBE108AEB2E}"/>
          </ac:spMkLst>
        </pc:spChg>
        <pc:spChg chg="del">
          <ac:chgData name="Daria Sapunova" userId="5217c4f7-f98a-4573-8c08-262c6e9f6ac4" providerId="ADAL" clId="{8B812CDD-D07E-4B45-97DF-687615946C27}" dt="2024-04-22T09:17:45.609" v="1282" actId="478"/>
          <ac:spMkLst>
            <pc:docMk/>
            <pc:sldMk cId="752564209" sldId="369"/>
            <ac:spMk id="3" creationId="{15C63F0E-7189-05FB-B434-4290E1D43F13}"/>
          </ac:spMkLst>
        </pc:spChg>
        <pc:spChg chg="add mod">
          <ac:chgData name="Daria Sapunova" userId="5217c4f7-f98a-4573-8c08-262c6e9f6ac4" providerId="ADAL" clId="{8B812CDD-D07E-4B45-97DF-687615946C27}" dt="2024-04-22T09:23:42.844" v="1494" actId="1076"/>
          <ac:spMkLst>
            <pc:docMk/>
            <pc:sldMk cId="752564209" sldId="369"/>
            <ac:spMk id="4" creationId="{D3388E9C-F1D6-FF96-3634-19130D78F63D}"/>
          </ac:spMkLst>
        </pc:spChg>
        <pc:spChg chg="add mod">
          <ac:chgData name="Daria Sapunova" userId="5217c4f7-f98a-4573-8c08-262c6e9f6ac4" providerId="ADAL" clId="{8B812CDD-D07E-4B45-97DF-687615946C27}" dt="2024-04-22T09:24:56.885" v="1553" actId="1076"/>
          <ac:spMkLst>
            <pc:docMk/>
            <pc:sldMk cId="752564209" sldId="369"/>
            <ac:spMk id="6" creationId="{B2F69B05-52A4-BA02-663D-CFEEF73437C8}"/>
          </ac:spMkLst>
        </pc:spChg>
        <pc:graphicFrameChg chg="add mod modGraphic">
          <ac:chgData name="Daria Sapunova" userId="5217c4f7-f98a-4573-8c08-262c6e9f6ac4" providerId="ADAL" clId="{8B812CDD-D07E-4B45-97DF-687615946C27}" dt="2024-04-22T09:23:45.555" v="1495" actId="1076"/>
          <ac:graphicFrameMkLst>
            <pc:docMk/>
            <pc:sldMk cId="752564209" sldId="369"/>
            <ac:graphicFrameMk id="5" creationId="{C806EE27-2139-E37E-18B4-FC920D3B5508}"/>
          </ac:graphicFrameMkLst>
        </pc:graphicFrameChg>
      </pc:sldChg>
      <pc:sldChg chg="addSp delSp modSp new mod delAnim modAnim addCm">
        <pc:chgData name="Daria Sapunova" userId="5217c4f7-f98a-4573-8c08-262c6e9f6ac4" providerId="ADAL" clId="{8B812CDD-D07E-4B45-97DF-687615946C27}" dt="2024-04-24T17:11:09.105" v="2496"/>
        <pc:sldMkLst>
          <pc:docMk/>
          <pc:sldMk cId="2086431510" sldId="370"/>
        </pc:sldMkLst>
        <pc:spChg chg="del">
          <ac:chgData name="Daria Sapunova" userId="5217c4f7-f98a-4573-8c08-262c6e9f6ac4" providerId="ADAL" clId="{8B812CDD-D07E-4B45-97DF-687615946C27}" dt="2024-04-22T10:06:10.870" v="1603" actId="478"/>
          <ac:spMkLst>
            <pc:docMk/>
            <pc:sldMk cId="2086431510" sldId="370"/>
            <ac:spMk id="2" creationId="{4C1827BF-5F1C-BB2B-FDC6-66ECACA1B825}"/>
          </ac:spMkLst>
        </pc:spChg>
        <pc:spChg chg="del">
          <ac:chgData name="Daria Sapunova" userId="5217c4f7-f98a-4573-8c08-262c6e9f6ac4" providerId="ADAL" clId="{8B812CDD-D07E-4B45-97DF-687615946C27}" dt="2024-04-22T10:06:11.609" v="1604" actId="478"/>
          <ac:spMkLst>
            <pc:docMk/>
            <pc:sldMk cId="2086431510" sldId="370"/>
            <ac:spMk id="3" creationId="{3269EF91-67B3-04DC-80F3-927D706F0EC6}"/>
          </ac:spMkLst>
        </pc:spChg>
        <pc:spChg chg="add mod">
          <ac:chgData name="Daria Sapunova" userId="5217c4f7-f98a-4573-8c08-262c6e9f6ac4" providerId="ADAL" clId="{8B812CDD-D07E-4B45-97DF-687615946C27}" dt="2024-04-22T11:08:35.480" v="2164" actId="6549"/>
          <ac:spMkLst>
            <pc:docMk/>
            <pc:sldMk cId="2086431510" sldId="370"/>
            <ac:spMk id="5" creationId="{651A1D77-357F-C9B9-7714-770C553A657F}"/>
          </ac:spMkLst>
        </pc:spChg>
        <pc:spChg chg="add mod">
          <ac:chgData name="Daria Sapunova" userId="5217c4f7-f98a-4573-8c08-262c6e9f6ac4" providerId="ADAL" clId="{8B812CDD-D07E-4B45-97DF-687615946C27}" dt="2024-04-23T08:32:44.245" v="2422" actId="1076"/>
          <ac:spMkLst>
            <pc:docMk/>
            <pc:sldMk cId="2086431510" sldId="370"/>
            <ac:spMk id="6" creationId="{46E3F0B6-B5BD-72FE-EDED-78BFB8EBCAC5}"/>
          </ac:spMkLst>
        </pc:spChg>
        <pc:spChg chg="add del mod">
          <ac:chgData name="Daria Sapunova" userId="5217c4f7-f98a-4573-8c08-262c6e9f6ac4" providerId="ADAL" clId="{8B812CDD-D07E-4B45-97DF-687615946C27}" dt="2024-04-22T10:25:23.101" v="1882" actId="478"/>
          <ac:spMkLst>
            <pc:docMk/>
            <pc:sldMk cId="2086431510" sldId="370"/>
            <ac:spMk id="8" creationId="{ADD8F99B-7528-3076-753B-4E58789E10E0}"/>
          </ac:spMkLst>
        </pc:spChg>
        <pc:spChg chg="add mod">
          <ac:chgData name="Daria Sapunova" userId="5217c4f7-f98a-4573-8c08-262c6e9f6ac4" providerId="ADAL" clId="{8B812CDD-D07E-4B45-97DF-687615946C27}" dt="2024-04-22T10:22:30.913" v="1806"/>
          <ac:spMkLst>
            <pc:docMk/>
            <pc:sldMk cId="2086431510" sldId="370"/>
            <ac:spMk id="11" creationId="{0A820D4E-4C6B-FB59-2C49-C21489FAC006}"/>
          </ac:spMkLst>
        </pc:spChg>
        <pc:spChg chg="add mod">
          <ac:chgData name="Daria Sapunova" userId="5217c4f7-f98a-4573-8c08-262c6e9f6ac4" providerId="ADAL" clId="{8B812CDD-D07E-4B45-97DF-687615946C27}" dt="2024-04-22T10:22:30.913" v="1806"/>
          <ac:spMkLst>
            <pc:docMk/>
            <pc:sldMk cId="2086431510" sldId="370"/>
            <ac:spMk id="12" creationId="{4C3395F3-D4B1-B943-CE38-1D117C72F166}"/>
          </ac:spMkLst>
        </pc:spChg>
        <pc:spChg chg="add mod">
          <ac:chgData name="Daria Sapunova" userId="5217c4f7-f98a-4573-8c08-262c6e9f6ac4" providerId="ADAL" clId="{8B812CDD-D07E-4B45-97DF-687615946C27}" dt="2024-04-22T10:22:30.913" v="1806"/>
          <ac:spMkLst>
            <pc:docMk/>
            <pc:sldMk cId="2086431510" sldId="370"/>
            <ac:spMk id="13" creationId="{F31565F2-8B3F-4CA1-A909-11D4F613B0CF}"/>
          </ac:spMkLst>
        </pc:spChg>
        <pc:spChg chg="add mod topLvl">
          <ac:chgData name="Daria Sapunova" userId="5217c4f7-f98a-4573-8c08-262c6e9f6ac4" providerId="ADAL" clId="{8B812CDD-D07E-4B45-97DF-687615946C27}" dt="2024-04-22T10:24:10.243" v="1828" actId="1076"/>
          <ac:spMkLst>
            <pc:docMk/>
            <pc:sldMk cId="2086431510" sldId="370"/>
            <ac:spMk id="18" creationId="{9B4F45EB-9854-4CD6-A139-E1B86D84F38F}"/>
          </ac:spMkLst>
        </pc:spChg>
        <pc:spChg chg="add mod topLvl">
          <ac:chgData name="Daria Sapunova" userId="5217c4f7-f98a-4573-8c08-262c6e9f6ac4" providerId="ADAL" clId="{8B812CDD-D07E-4B45-97DF-687615946C27}" dt="2024-04-22T10:24:10.243" v="1828" actId="1076"/>
          <ac:spMkLst>
            <pc:docMk/>
            <pc:sldMk cId="2086431510" sldId="370"/>
            <ac:spMk id="19" creationId="{990F15A2-39BB-C912-219A-7445CC6B826F}"/>
          </ac:spMkLst>
        </pc:spChg>
        <pc:spChg chg="add mod topLvl">
          <ac:chgData name="Daria Sapunova" userId="5217c4f7-f98a-4573-8c08-262c6e9f6ac4" providerId="ADAL" clId="{8B812CDD-D07E-4B45-97DF-687615946C27}" dt="2024-04-22T10:24:10.243" v="1828" actId="1076"/>
          <ac:spMkLst>
            <pc:docMk/>
            <pc:sldMk cId="2086431510" sldId="370"/>
            <ac:spMk id="20" creationId="{3AAB32CA-D88A-C0AE-F924-291E8DE9E0DE}"/>
          </ac:spMkLst>
        </pc:spChg>
        <pc:spChg chg="add mod topLvl">
          <ac:chgData name="Daria Sapunova" userId="5217c4f7-f98a-4573-8c08-262c6e9f6ac4" providerId="ADAL" clId="{8B812CDD-D07E-4B45-97DF-687615946C27}" dt="2024-04-22T10:24:10.243" v="1828" actId="1076"/>
          <ac:spMkLst>
            <pc:docMk/>
            <pc:sldMk cId="2086431510" sldId="370"/>
            <ac:spMk id="21" creationId="{34D2F256-DC84-DA5C-3069-B5E9BB47278B}"/>
          </ac:spMkLst>
        </pc:spChg>
        <pc:spChg chg="add mod topLvl">
          <ac:chgData name="Daria Sapunova" userId="5217c4f7-f98a-4573-8c08-262c6e9f6ac4" providerId="ADAL" clId="{8B812CDD-D07E-4B45-97DF-687615946C27}" dt="2024-04-22T10:24:10.243" v="1828" actId="1076"/>
          <ac:spMkLst>
            <pc:docMk/>
            <pc:sldMk cId="2086431510" sldId="370"/>
            <ac:spMk id="22" creationId="{278DCF59-A5BE-5062-7810-08F15F149E38}"/>
          </ac:spMkLst>
        </pc:spChg>
        <pc:spChg chg="add mod topLvl">
          <ac:chgData name="Daria Sapunova" userId="5217c4f7-f98a-4573-8c08-262c6e9f6ac4" providerId="ADAL" clId="{8B812CDD-D07E-4B45-97DF-687615946C27}" dt="2024-04-22T10:24:10.243" v="1828" actId="1076"/>
          <ac:spMkLst>
            <pc:docMk/>
            <pc:sldMk cId="2086431510" sldId="370"/>
            <ac:spMk id="23" creationId="{716AB589-F3E5-C4F5-CF6B-1D1E35774374}"/>
          </ac:spMkLst>
        </pc:spChg>
        <pc:spChg chg="add mod topLvl">
          <ac:chgData name="Daria Sapunova" userId="5217c4f7-f98a-4573-8c08-262c6e9f6ac4" providerId="ADAL" clId="{8B812CDD-D07E-4B45-97DF-687615946C27}" dt="2024-04-22T10:24:10.243" v="1828" actId="1076"/>
          <ac:spMkLst>
            <pc:docMk/>
            <pc:sldMk cId="2086431510" sldId="370"/>
            <ac:spMk id="24" creationId="{2A88FC60-38EB-9088-E107-6A4ACC823631}"/>
          </ac:spMkLst>
        </pc:spChg>
        <pc:spChg chg="add mod topLvl">
          <ac:chgData name="Daria Sapunova" userId="5217c4f7-f98a-4573-8c08-262c6e9f6ac4" providerId="ADAL" clId="{8B812CDD-D07E-4B45-97DF-687615946C27}" dt="2024-04-22T10:24:10.243" v="1828" actId="1076"/>
          <ac:spMkLst>
            <pc:docMk/>
            <pc:sldMk cId="2086431510" sldId="370"/>
            <ac:spMk id="25" creationId="{66F70C87-607B-C7FA-8C88-C118E7244FAF}"/>
          </ac:spMkLst>
        </pc:spChg>
        <pc:spChg chg="add mod topLvl">
          <ac:chgData name="Daria Sapunova" userId="5217c4f7-f98a-4573-8c08-262c6e9f6ac4" providerId="ADAL" clId="{8B812CDD-D07E-4B45-97DF-687615946C27}" dt="2024-04-22T10:24:10.243" v="1828" actId="1076"/>
          <ac:spMkLst>
            <pc:docMk/>
            <pc:sldMk cId="2086431510" sldId="370"/>
            <ac:spMk id="26" creationId="{4AECD7EF-B504-6982-A5B5-3FC8F9B36477}"/>
          </ac:spMkLst>
        </pc:spChg>
        <pc:spChg chg="add mod topLvl">
          <ac:chgData name="Daria Sapunova" userId="5217c4f7-f98a-4573-8c08-262c6e9f6ac4" providerId="ADAL" clId="{8B812CDD-D07E-4B45-97DF-687615946C27}" dt="2024-04-22T10:24:10.243" v="1828" actId="1076"/>
          <ac:spMkLst>
            <pc:docMk/>
            <pc:sldMk cId="2086431510" sldId="370"/>
            <ac:spMk id="27" creationId="{3BF1DFCB-C0E5-AD17-3B91-44218BE2BB79}"/>
          </ac:spMkLst>
        </pc:spChg>
        <pc:spChg chg="add mod topLvl">
          <ac:chgData name="Daria Sapunova" userId="5217c4f7-f98a-4573-8c08-262c6e9f6ac4" providerId="ADAL" clId="{8B812CDD-D07E-4B45-97DF-687615946C27}" dt="2024-04-22T10:24:10.243" v="1828" actId="1076"/>
          <ac:spMkLst>
            <pc:docMk/>
            <pc:sldMk cId="2086431510" sldId="370"/>
            <ac:spMk id="28" creationId="{07C184A2-F912-CD19-8A03-C119CE659A20}"/>
          </ac:spMkLst>
        </pc:spChg>
        <pc:spChg chg="add mod topLvl">
          <ac:chgData name="Daria Sapunova" userId="5217c4f7-f98a-4573-8c08-262c6e9f6ac4" providerId="ADAL" clId="{8B812CDD-D07E-4B45-97DF-687615946C27}" dt="2024-04-22T10:24:10.243" v="1828" actId="1076"/>
          <ac:spMkLst>
            <pc:docMk/>
            <pc:sldMk cId="2086431510" sldId="370"/>
            <ac:spMk id="29" creationId="{49983025-B0C3-999E-D6E0-34D4E7A42824}"/>
          </ac:spMkLst>
        </pc:spChg>
        <pc:spChg chg="add mod topLvl">
          <ac:chgData name="Daria Sapunova" userId="5217c4f7-f98a-4573-8c08-262c6e9f6ac4" providerId="ADAL" clId="{8B812CDD-D07E-4B45-97DF-687615946C27}" dt="2024-04-22T10:24:10.243" v="1828" actId="1076"/>
          <ac:spMkLst>
            <pc:docMk/>
            <pc:sldMk cId="2086431510" sldId="370"/>
            <ac:spMk id="30" creationId="{EECE0BC7-5E19-DEC8-11CD-6D79963444DE}"/>
          </ac:spMkLst>
        </pc:spChg>
        <pc:spChg chg="add mod topLvl">
          <ac:chgData name="Daria Sapunova" userId="5217c4f7-f98a-4573-8c08-262c6e9f6ac4" providerId="ADAL" clId="{8B812CDD-D07E-4B45-97DF-687615946C27}" dt="2024-04-22T10:24:10.243" v="1828" actId="1076"/>
          <ac:spMkLst>
            <pc:docMk/>
            <pc:sldMk cId="2086431510" sldId="370"/>
            <ac:spMk id="31" creationId="{1205DFE8-DFA9-1FA1-0402-9537068E9B12}"/>
          </ac:spMkLst>
        </pc:spChg>
        <pc:spChg chg="add mod">
          <ac:chgData name="Daria Sapunova" userId="5217c4f7-f98a-4573-8c08-262c6e9f6ac4" providerId="ADAL" clId="{8B812CDD-D07E-4B45-97DF-687615946C27}" dt="2024-04-24T17:11:09.105" v="2496"/>
          <ac:spMkLst>
            <pc:docMk/>
            <pc:sldMk cId="2086431510" sldId="370"/>
            <ac:spMk id="38" creationId="{D6D19A44-D783-0555-8ADC-29EB91B31225}"/>
          </ac:spMkLst>
        </pc:spChg>
        <pc:spChg chg="add mod">
          <ac:chgData name="Daria Sapunova" userId="5217c4f7-f98a-4573-8c08-262c6e9f6ac4" providerId="ADAL" clId="{8B812CDD-D07E-4B45-97DF-687615946C27}" dt="2024-04-23T08:32:55.073" v="2424" actId="1076"/>
          <ac:spMkLst>
            <pc:docMk/>
            <pc:sldMk cId="2086431510" sldId="370"/>
            <ac:spMk id="39" creationId="{0734014D-BA4B-6056-1C9A-52D0E0BE2CAA}"/>
          </ac:spMkLst>
        </pc:spChg>
        <pc:grpChg chg="add del mod">
          <ac:chgData name="Daria Sapunova" userId="5217c4f7-f98a-4573-8c08-262c6e9f6ac4" providerId="ADAL" clId="{8B812CDD-D07E-4B45-97DF-687615946C27}" dt="2024-04-22T10:23:38.830" v="1817" actId="165"/>
          <ac:grpSpMkLst>
            <pc:docMk/>
            <pc:sldMk cId="2086431510" sldId="370"/>
            <ac:grpSpMk id="37" creationId="{EB5C8744-14B6-416C-DCE4-73A86549724F}"/>
          </ac:grpSpMkLst>
        </pc:grpChg>
        <pc:cxnChg chg="add mod">
          <ac:chgData name="Daria Sapunova" userId="5217c4f7-f98a-4573-8c08-262c6e9f6ac4" providerId="ADAL" clId="{8B812CDD-D07E-4B45-97DF-687615946C27}" dt="2024-04-22T10:22:30.913" v="1806"/>
          <ac:cxnSpMkLst>
            <pc:docMk/>
            <pc:sldMk cId="2086431510" sldId="370"/>
            <ac:cxnSpMk id="9" creationId="{ADF940DA-5AA4-9A18-E68B-7CAF510BC80C}"/>
          </ac:cxnSpMkLst>
        </pc:cxnChg>
        <pc:cxnChg chg="add mod">
          <ac:chgData name="Daria Sapunova" userId="5217c4f7-f98a-4573-8c08-262c6e9f6ac4" providerId="ADAL" clId="{8B812CDD-D07E-4B45-97DF-687615946C27}" dt="2024-04-22T10:22:30.913" v="1806"/>
          <ac:cxnSpMkLst>
            <pc:docMk/>
            <pc:sldMk cId="2086431510" sldId="370"/>
            <ac:cxnSpMk id="10" creationId="{F76A2F80-150C-2E84-6EB7-7EFBFAF9E35F}"/>
          </ac:cxnSpMkLst>
        </pc:cxnChg>
        <pc:cxnChg chg="add mod">
          <ac:chgData name="Daria Sapunova" userId="5217c4f7-f98a-4573-8c08-262c6e9f6ac4" providerId="ADAL" clId="{8B812CDD-D07E-4B45-97DF-687615946C27}" dt="2024-04-22T10:22:30.913" v="1806"/>
          <ac:cxnSpMkLst>
            <pc:docMk/>
            <pc:sldMk cId="2086431510" sldId="370"/>
            <ac:cxnSpMk id="14" creationId="{24728494-4F60-921D-D525-326F967BD818}"/>
          </ac:cxnSpMkLst>
        </pc:cxnChg>
        <pc:cxnChg chg="add mod">
          <ac:chgData name="Daria Sapunova" userId="5217c4f7-f98a-4573-8c08-262c6e9f6ac4" providerId="ADAL" clId="{8B812CDD-D07E-4B45-97DF-687615946C27}" dt="2024-04-22T10:22:30.913" v="1806"/>
          <ac:cxnSpMkLst>
            <pc:docMk/>
            <pc:sldMk cId="2086431510" sldId="370"/>
            <ac:cxnSpMk id="15" creationId="{92748DC5-ABD5-B246-1825-1F7604384E69}"/>
          </ac:cxnSpMkLst>
        </pc:cxnChg>
        <pc:cxnChg chg="add mod topLvl">
          <ac:chgData name="Daria Sapunova" userId="5217c4f7-f98a-4573-8c08-262c6e9f6ac4" providerId="ADAL" clId="{8B812CDD-D07E-4B45-97DF-687615946C27}" dt="2024-04-22T10:24:10.243" v="1828" actId="1076"/>
          <ac:cxnSpMkLst>
            <pc:docMk/>
            <pc:sldMk cId="2086431510" sldId="370"/>
            <ac:cxnSpMk id="16" creationId="{CEB48073-D1B8-1B32-FAA4-AC271446EB37}"/>
          </ac:cxnSpMkLst>
        </pc:cxnChg>
        <pc:cxnChg chg="add mod topLvl">
          <ac:chgData name="Daria Sapunova" userId="5217c4f7-f98a-4573-8c08-262c6e9f6ac4" providerId="ADAL" clId="{8B812CDD-D07E-4B45-97DF-687615946C27}" dt="2024-04-22T10:24:10.243" v="1828" actId="1076"/>
          <ac:cxnSpMkLst>
            <pc:docMk/>
            <pc:sldMk cId="2086431510" sldId="370"/>
            <ac:cxnSpMk id="17" creationId="{BD999275-3F59-3472-1894-B49E3AD9A56A}"/>
          </ac:cxnSpMkLst>
        </pc:cxnChg>
        <pc:cxnChg chg="add del mod">
          <ac:chgData name="Daria Sapunova" userId="5217c4f7-f98a-4573-8c08-262c6e9f6ac4" providerId="ADAL" clId="{8B812CDD-D07E-4B45-97DF-687615946C27}" dt="2024-04-22T10:24:05.181" v="1827" actId="478"/>
          <ac:cxnSpMkLst>
            <pc:docMk/>
            <pc:sldMk cId="2086431510" sldId="370"/>
            <ac:cxnSpMk id="32" creationId="{1548CC9B-B56A-804B-4364-378EB11E2850}"/>
          </ac:cxnSpMkLst>
        </pc:cxnChg>
        <pc:cxnChg chg="add del mod">
          <ac:chgData name="Daria Sapunova" userId="5217c4f7-f98a-4573-8c08-262c6e9f6ac4" providerId="ADAL" clId="{8B812CDD-D07E-4B45-97DF-687615946C27}" dt="2024-04-22T10:24:04.029" v="1826" actId="478"/>
          <ac:cxnSpMkLst>
            <pc:docMk/>
            <pc:sldMk cId="2086431510" sldId="370"/>
            <ac:cxnSpMk id="33" creationId="{C2D9D546-2BCA-1633-7640-D33005B75DDB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8B812CDD-D07E-4B45-97DF-687615946C27}" dt="2024-04-23T09:26:13.603" v="2485"/>
              <pc2:cmMkLst xmlns:pc2="http://schemas.microsoft.com/office/powerpoint/2019/9/main/command">
                <pc:docMk/>
                <pc:sldMk cId="2086431510" sldId="370"/>
                <pc2:cmMk id="{F81EEC65-9105-4B71-BFDA-3F7C34065D41}"/>
              </pc2:cmMkLst>
            </pc226:cmChg>
          </p:ext>
        </pc:extLst>
      </pc:sldChg>
      <pc:sldChg chg="addSp delSp modSp add mod addAnim delAnim modAnim">
        <pc:chgData name="Daria Sapunova" userId="5217c4f7-f98a-4573-8c08-262c6e9f6ac4" providerId="ADAL" clId="{8B812CDD-D07E-4B45-97DF-687615946C27}" dt="2024-04-23T09:13:02.655" v="2463" actId="6549"/>
        <pc:sldMkLst>
          <pc:docMk/>
          <pc:sldMk cId="1389603908" sldId="371"/>
        </pc:sldMkLst>
        <pc:spChg chg="mod">
          <ac:chgData name="Daria Sapunova" userId="5217c4f7-f98a-4573-8c08-262c6e9f6ac4" providerId="ADAL" clId="{8B812CDD-D07E-4B45-97DF-687615946C27}" dt="2024-04-22T10:03:48.319" v="1601" actId="20577"/>
          <ac:spMkLst>
            <pc:docMk/>
            <pc:sldMk cId="1389603908" sldId="371"/>
            <ac:spMk id="5" creationId="{6219C402-4D18-6A92-023B-4037C1598B5E}"/>
          </ac:spMkLst>
        </pc:spChg>
        <pc:spChg chg="mod">
          <ac:chgData name="Daria Sapunova" userId="5217c4f7-f98a-4573-8c08-262c6e9f6ac4" providerId="ADAL" clId="{8B812CDD-D07E-4B45-97DF-687615946C27}" dt="2024-04-23T09:12:49.598" v="2462" actId="6549"/>
          <ac:spMkLst>
            <pc:docMk/>
            <pc:sldMk cId="1389603908" sldId="371"/>
            <ac:spMk id="7" creationId="{FFE7644A-2116-8836-CEFF-48C6F1930A13}"/>
          </ac:spMkLst>
        </pc:spChg>
        <pc:spChg chg="add del mod">
          <ac:chgData name="Daria Sapunova" userId="5217c4f7-f98a-4573-8c08-262c6e9f6ac4" providerId="ADAL" clId="{8B812CDD-D07E-4B45-97DF-687615946C27}" dt="2024-04-22T10:06:56.443" v="1643" actId="478"/>
          <ac:spMkLst>
            <pc:docMk/>
            <pc:sldMk cId="1389603908" sldId="371"/>
            <ac:spMk id="8" creationId="{0F23A269-68B8-BB1A-3C57-A2CE5E13FA90}"/>
          </ac:spMkLst>
        </pc:spChg>
        <pc:spChg chg="add del mod">
          <ac:chgData name="Daria Sapunova" userId="5217c4f7-f98a-4573-8c08-262c6e9f6ac4" providerId="ADAL" clId="{8B812CDD-D07E-4B45-97DF-687615946C27}" dt="2024-04-22T10:47:23.047" v="1922" actId="20577"/>
          <ac:spMkLst>
            <pc:docMk/>
            <pc:sldMk cId="1389603908" sldId="371"/>
            <ac:spMk id="9" creationId="{F6006EAE-8A53-EC42-9DA7-2484ACD9DA14}"/>
          </ac:spMkLst>
        </pc:spChg>
        <pc:spChg chg="mod">
          <ac:chgData name="Daria Sapunova" userId="5217c4f7-f98a-4573-8c08-262c6e9f6ac4" providerId="ADAL" clId="{8B812CDD-D07E-4B45-97DF-687615946C27}" dt="2024-04-22T10:15:23.871" v="1732" actId="6549"/>
          <ac:spMkLst>
            <pc:docMk/>
            <pc:sldMk cId="1389603908" sldId="371"/>
            <ac:spMk id="10" creationId="{CB7A2F2F-24F8-0635-5500-5DC75C1FAD46}"/>
          </ac:spMkLst>
        </pc:spChg>
        <pc:spChg chg="mod">
          <ac:chgData name="Daria Sapunova" userId="5217c4f7-f98a-4573-8c08-262c6e9f6ac4" providerId="ADAL" clId="{8B812CDD-D07E-4B45-97DF-687615946C27}" dt="2024-04-22T10:15:33.371" v="1735" actId="14100"/>
          <ac:spMkLst>
            <pc:docMk/>
            <pc:sldMk cId="1389603908" sldId="371"/>
            <ac:spMk id="11" creationId="{0221619D-2365-9609-B106-2B13552B11BF}"/>
          </ac:spMkLst>
        </pc:spChg>
        <pc:spChg chg="mod">
          <ac:chgData name="Daria Sapunova" userId="5217c4f7-f98a-4573-8c08-262c6e9f6ac4" providerId="ADAL" clId="{8B812CDD-D07E-4B45-97DF-687615946C27}" dt="2024-04-22T10:15:35.998" v="1736" actId="14100"/>
          <ac:spMkLst>
            <pc:docMk/>
            <pc:sldMk cId="1389603908" sldId="371"/>
            <ac:spMk id="12" creationId="{7F089565-3A20-81C0-CB41-91E5C9627A1D}"/>
          </ac:spMkLst>
        </pc:spChg>
        <pc:spChg chg="mod">
          <ac:chgData name="Daria Sapunova" userId="5217c4f7-f98a-4573-8c08-262c6e9f6ac4" providerId="ADAL" clId="{8B812CDD-D07E-4B45-97DF-687615946C27}" dt="2024-04-22T10:15:39.279" v="1737" actId="14100"/>
          <ac:spMkLst>
            <pc:docMk/>
            <pc:sldMk cId="1389603908" sldId="371"/>
            <ac:spMk id="13" creationId="{125CC773-A91D-A41E-C3E1-3F5AA5929295}"/>
          </ac:spMkLst>
        </pc:spChg>
        <pc:spChg chg="del">
          <ac:chgData name="Daria Sapunova" userId="5217c4f7-f98a-4573-8c08-262c6e9f6ac4" providerId="ADAL" clId="{8B812CDD-D07E-4B45-97DF-687615946C27}" dt="2024-04-22T10:06:53.964" v="1641" actId="478"/>
          <ac:spMkLst>
            <pc:docMk/>
            <pc:sldMk cId="1389603908" sldId="371"/>
            <ac:spMk id="15" creationId="{31501F1C-FD84-358B-E5A5-B7F1FC5CD98C}"/>
          </ac:spMkLst>
        </pc:spChg>
        <pc:spChg chg="del">
          <ac:chgData name="Daria Sapunova" userId="5217c4f7-f98a-4573-8c08-262c6e9f6ac4" providerId="ADAL" clId="{8B812CDD-D07E-4B45-97DF-687615946C27}" dt="2024-04-22T10:06:58.318" v="1644" actId="478"/>
          <ac:spMkLst>
            <pc:docMk/>
            <pc:sldMk cId="1389603908" sldId="371"/>
            <ac:spMk id="16" creationId="{C9FE8E21-7170-79ED-D40A-8A1D55E5D047}"/>
          </ac:spMkLst>
        </pc:spChg>
        <pc:spChg chg="del">
          <ac:chgData name="Daria Sapunova" userId="5217c4f7-f98a-4573-8c08-262c6e9f6ac4" providerId="ADAL" clId="{8B812CDD-D07E-4B45-97DF-687615946C27}" dt="2024-04-22T10:10:38.320" v="1679" actId="478"/>
          <ac:spMkLst>
            <pc:docMk/>
            <pc:sldMk cId="1389603908" sldId="371"/>
            <ac:spMk id="17" creationId="{1691770C-CDAC-EA0E-64BA-637340A29B60}"/>
          </ac:spMkLst>
        </pc:spChg>
        <pc:spChg chg="del">
          <ac:chgData name="Daria Sapunova" userId="5217c4f7-f98a-4573-8c08-262c6e9f6ac4" providerId="ADAL" clId="{8B812CDD-D07E-4B45-97DF-687615946C27}" dt="2024-04-22T10:10:44.448" v="1683" actId="478"/>
          <ac:spMkLst>
            <pc:docMk/>
            <pc:sldMk cId="1389603908" sldId="371"/>
            <ac:spMk id="18" creationId="{D051B081-A956-47C6-E2A7-1B6638811A61}"/>
          </ac:spMkLst>
        </pc:spChg>
        <pc:spChg chg="del">
          <ac:chgData name="Daria Sapunova" userId="5217c4f7-f98a-4573-8c08-262c6e9f6ac4" providerId="ADAL" clId="{8B812CDD-D07E-4B45-97DF-687615946C27}" dt="2024-04-22T10:15:26.019" v="1734" actId="478"/>
          <ac:spMkLst>
            <pc:docMk/>
            <pc:sldMk cId="1389603908" sldId="371"/>
            <ac:spMk id="19" creationId="{B1DDA2B7-C8EF-6EDF-5AE7-26B4120BA538}"/>
          </ac:spMkLst>
        </pc:spChg>
        <pc:spChg chg="del">
          <ac:chgData name="Daria Sapunova" userId="5217c4f7-f98a-4573-8c08-262c6e9f6ac4" providerId="ADAL" clId="{8B812CDD-D07E-4B45-97DF-687615946C27}" dt="2024-04-22T10:15:25.029" v="1733" actId="478"/>
          <ac:spMkLst>
            <pc:docMk/>
            <pc:sldMk cId="1389603908" sldId="371"/>
            <ac:spMk id="20" creationId="{56F4E013-0331-9EB3-EE18-1646DC2771C1}"/>
          </ac:spMkLst>
        </pc:spChg>
        <pc:spChg chg="mod">
          <ac:chgData name="Daria Sapunova" userId="5217c4f7-f98a-4573-8c08-262c6e9f6ac4" providerId="ADAL" clId="{8B812CDD-D07E-4B45-97DF-687615946C27}" dt="2024-04-22T10:15:41.894" v="1738" actId="1076"/>
          <ac:spMkLst>
            <pc:docMk/>
            <pc:sldMk cId="1389603908" sldId="371"/>
            <ac:spMk id="21" creationId="{6A2EB3C6-0178-44BE-7036-C76205F3E979}"/>
          </ac:spMkLst>
        </pc:spChg>
        <pc:spChg chg="mod">
          <ac:chgData name="Daria Sapunova" userId="5217c4f7-f98a-4573-8c08-262c6e9f6ac4" providerId="ADAL" clId="{8B812CDD-D07E-4B45-97DF-687615946C27}" dt="2024-04-22T10:15:44.526" v="1739" actId="1076"/>
          <ac:spMkLst>
            <pc:docMk/>
            <pc:sldMk cId="1389603908" sldId="371"/>
            <ac:spMk id="22" creationId="{852017B4-FCD7-A63E-D569-3936DAB136DC}"/>
          </ac:spMkLst>
        </pc:spChg>
        <pc:spChg chg="mod">
          <ac:chgData name="Daria Sapunova" userId="5217c4f7-f98a-4573-8c08-262c6e9f6ac4" providerId="ADAL" clId="{8B812CDD-D07E-4B45-97DF-687615946C27}" dt="2024-04-22T10:15:48.591" v="1741" actId="1076"/>
          <ac:spMkLst>
            <pc:docMk/>
            <pc:sldMk cId="1389603908" sldId="371"/>
            <ac:spMk id="23" creationId="{EA4F0D66-DEAA-C6F7-109B-9425968EF24F}"/>
          </ac:spMkLst>
        </pc:spChg>
        <pc:spChg chg="mod">
          <ac:chgData name="Daria Sapunova" userId="5217c4f7-f98a-4573-8c08-262c6e9f6ac4" providerId="ADAL" clId="{8B812CDD-D07E-4B45-97DF-687615946C27}" dt="2024-04-22T10:16:09.280" v="1756" actId="313"/>
          <ac:spMkLst>
            <pc:docMk/>
            <pc:sldMk cId="1389603908" sldId="371"/>
            <ac:spMk id="24" creationId="{19B5EBF5-6FC1-55D7-3F2C-A27A16626331}"/>
          </ac:spMkLst>
        </pc:spChg>
        <pc:spChg chg="mod">
          <ac:chgData name="Daria Sapunova" userId="5217c4f7-f98a-4573-8c08-262c6e9f6ac4" providerId="ADAL" clId="{8B812CDD-D07E-4B45-97DF-687615946C27}" dt="2024-04-22T10:18:27.047" v="1773" actId="1076"/>
          <ac:spMkLst>
            <pc:docMk/>
            <pc:sldMk cId="1389603908" sldId="371"/>
            <ac:spMk id="26" creationId="{EC1CC363-325A-477A-3271-807A5D27164F}"/>
          </ac:spMkLst>
        </pc:spChg>
        <pc:spChg chg="mod">
          <ac:chgData name="Daria Sapunova" userId="5217c4f7-f98a-4573-8c08-262c6e9f6ac4" providerId="ADAL" clId="{8B812CDD-D07E-4B45-97DF-687615946C27}" dt="2024-04-22T10:16:16.901" v="1758"/>
          <ac:spMkLst>
            <pc:docMk/>
            <pc:sldMk cId="1389603908" sldId="371"/>
            <ac:spMk id="27" creationId="{75FA349C-8162-9267-1442-2A600228417D}"/>
          </ac:spMkLst>
        </pc:spChg>
        <pc:picChg chg="add mod">
          <ac:chgData name="Daria Sapunova" userId="5217c4f7-f98a-4573-8c08-262c6e9f6ac4" providerId="ADAL" clId="{8B812CDD-D07E-4B45-97DF-687615946C27}" dt="2024-04-22T10:18:21.055" v="1771" actId="1076"/>
          <ac:picMkLst>
            <pc:docMk/>
            <pc:sldMk cId="1389603908" sldId="371"/>
            <ac:picMk id="1026" creationId="{597AF16D-A611-7313-1FD7-242F69844987}"/>
          </ac:picMkLst>
        </pc:picChg>
        <pc:picChg chg="add del mod">
          <ac:chgData name="Daria Sapunova" userId="5217c4f7-f98a-4573-8c08-262c6e9f6ac4" providerId="ADAL" clId="{8B812CDD-D07E-4B45-97DF-687615946C27}" dt="2024-04-22T10:12:39.745" v="1690" actId="478"/>
          <ac:picMkLst>
            <pc:docMk/>
            <pc:sldMk cId="1389603908" sldId="371"/>
            <ac:picMk id="1028" creationId="{5AF985A3-5F14-1DBB-55C5-9CCD867B0E8B}"/>
          </ac:picMkLst>
        </pc:picChg>
        <pc:picChg chg="add mod">
          <ac:chgData name="Daria Sapunova" userId="5217c4f7-f98a-4573-8c08-262c6e9f6ac4" providerId="ADAL" clId="{8B812CDD-D07E-4B45-97DF-687615946C27}" dt="2024-04-22T10:18:16.102" v="1769" actId="14100"/>
          <ac:picMkLst>
            <pc:docMk/>
            <pc:sldMk cId="1389603908" sldId="371"/>
            <ac:picMk id="1030" creationId="{608B4F89-52B6-F574-9FAD-4767BFE989DE}"/>
          </ac:picMkLst>
        </pc:picChg>
        <pc:picChg chg="add mod">
          <ac:chgData name="Daria Sapunova" userId="5217c4f7-f98a-4573-8c08-262c6e9f6ac4" providerId="ADAL" clId="{8B812CDD-D07E-4B45-97DF-687615946C27}" dt="2024-04-22T10:18:22.454" v="1772" actId="1076"/>
          <ac:picMkLst>
            <pc:docMk/>
            <pc:sldMk cId="1389603908" sldId="371"/>
            <ac:picMk id="1032" creationId="{A03D460E-710F-F557-D763-B78FAD2317AB}"/>
          </ac:picMkLst>
        </pc:picChg>
        <pc:picChg chg="add mod">
          <ac:chgData name="Daria Sapunova" userId="5217c4f7-f98a-4573-8c08-262c6e9f6ac4" providerId="ADAL" clId="{8B812CDD-D07E-4B45-97DF-687615946C27}" dt="2024-04-22T10:18:11.591" v="1766" actId="1076"/>
          <ac:picMkLst>
            <pc:docMk/>
            <pc:sldMk cId="1389603908" sldId="371"/>
            <ac:picMk id="1034" creationId="{59F0FB2D-1DD4-35E6-0D84-6EA46BB230EC}"/>
          </ac:picMkLst>
        </pc:picChg>
        <pc:picChg chg="add mod">
          <ac:chgData name="Daria Sapunova" userId="5217c4f7-f98a-4573-8c08-262c6e9f6ac4" providerId="ADAL" clId="{8B812CDD-D07E-4B45-97DF-687615946C27}" dt="2024-04-22T10:18:13.470" v="1767" actId="1076"/>
          <ac:picMkLst>
            <pc:docMk/>
            <pc:sldMk cId="1389603908" sldId="371"/>
            <ac:picMk id="1036" creationId="{8E96009B-E069-58F6-7DF4-4EA4ED8DE04A}"/>
          </ac:picMkLst>
        </pc:picChg>
        <pc:picChg chg="del">
          <ac:chgData name="Daria Sapunova" userId="5217c4f7-f98a-4573-8c08-262c6e9f6ac4" providerId="ADAL" clId="{8B812CDD-D07E-4B45-97DF-687615946C27}" dt="2024-04-22T10:07:00.355" v="1645" actId="478"/>
          <ac:picMkLst>
            <pc:docMk/>
            <pc:sldMk cId="1389603908" sldId="371"/>
            <ac:picMk id="2052" creationId="{7087841A-919A-F474-8010-D3D77F0642B8}"/>
          </ac:picMkLst>
        </pc:picChg>
        <pc:picChg chg="del mod">
          <ac:chgData name="Daria Sapunova" userId="5217c4f7-f98a-4573-8c08-262c6e9f6ac4" providerId="ADAL" clId="{8B812CDD-D07E-4B45-97DF-687615946C27}" dt="2024-04-22T10:10:46.487" v="1685" actId="478"/>
          <ac:picMkLst>
            <pc:docMk/>
            <pc:sldMk cId="1389603908" sldId="371"/>
            <ac:picMk id="2054" creationId="{F22A852F-A023-24C2-6807-0E1E64DE1588}"/>
          </ac:picMkLst>
        </pc:picChg>
        <pc:picChg chg="del">
          <ac:chgData name="Daria Sapunova" userId="5217c4f7-f98a-4573-8c08-262c6e9f6ac4" providerId="ADAL" clId="{8B812CDD-D07E-4B45-97DF-687615946C27}" dt="2024-04-22T10:17:00.588" v="1759" actId="478"/>
          <ac:picMkLst>
            <pc:docMk/>
            <pc:sldMk cId="1389603908" sldId="371"/>
            <ac:picMk id="2056" creationId="{EBECCB75-6752-7E00-4E9D-905EACDCF6DB}"/>
          </ac:picMkLst>
        </pc:picChg>
      </pc:sldChg>
      <pc:sldChg chg="addSp delSp modSp new mod modAnim">
        <pc:chgData name="Daria Sapunova" userId="5217c4f7-f98a-4573-8c08-262c6e9f6ac4" providerId="ADAL" clId="{8B812CDD-D07E-4B45-97DF-687615946C27}" dt="2024-04-23T09:32:38.679" v="2489" actId="20577"/>
        <pc:sldMkLst>
          <pc:docMk/>
          <pc:sldMk cId="2309713412" sldId="372"/>
        </pc:sldMkLst>
        <pc:spChg chg="del">
          <ac:chgData name="Daria Sapunova" userId="5217c4f7-f98a-4573-8c08-262c6e9f6ac4" providerId="ADAL" clId="{8B812CDD-D07E-4B45-97DF-687615946C27}" dt="2024-04-22T10:42:20.266" v="1892" actId="478"/>
          <ac:spMkLst>
            <pc:docMk/>
            <pc:sldMk cId="2309713412" sldId="372"/>
            <ac:spMk id="2" creationId="{35A32442-D80D-E9EE-2566-C83927C467DB}"/>
          </ac:spMkLst>
        </pc:spChg>
        <pc:spChg chg="del">
          <ac:chgData name="Daria Sapunova" userId="5217c4f7-f98a-4573-8c08-262c6e9f6ac4" providerId="ADAL" clId="{8B812CDD-D07E-4B45-97DF-687615946C27}" dt="2024-04-22T10:42:20.995" v="1893" actId="478"/>
          <ac:spMkLst>
            <pc:docMk/>
            <pc:sldMk cId="2309713412" sldId="372"/>
            <ac:spMk id="3" creationId="{B0A8FD0B-1E48-F6A7-7978-70FED89FA47B}"/>
          </ac:spMkLst>
        </pc:spChg>
        <pc:spChg chg="add mod">
          <ac:chgData name="Daria Sapunova" userId="5217c4f7-f98a-4573-8c08-262c6e9f6ac4" providerId="ADAL" clId="{8B812CDD-D07E-4B45-97DF-687615946C27}" dt="2024-04-23T09:32:38.679" v="2489" actId="20577"/>
          <ac:spMkLst>
            <pc:docMk/>
            <pc:sldMk cId="2309713412" sldId="372"/>
            <ac:spMk id="4" creationId="{3C2C07F2-925B-407C-3030-3FFC70B7FB30}"/>
          </ac:spMkLst>
        </pc:spChg>
        <pc:spChg chg="add mod">
          <ac:chgData name="Daria Sapunova" userId="5217c4f7-f98a-4573-8c08-262c6e9f6ac4" providerId="ADAL" clId="{8B812CDD-D07E-4B45-97DF-687615946C27}" dt="2024-04-22T10:42:32.288" v="1898" actId="1076"/>
          <ac:spMkLst>
            <pc:docMk/>
            <pc:sldMk cId="2309713412" sldId="372"/>
            <ac:spMk id="5" creationId="{88DC4DC2-1B0B-464D-04F0-782CC9C5C7EB}"/>
          </ac:spMkLst>
        </pc:spChg>
        <pc:spChg chg="add del mod">
          <ac:chgData name="Daria Sapunova" userId="5217c4f7-f98a-4573-8c08-262c6e9f6ac4" providerId="ADAL" clId="{8B812CDD-D07E-4B45-97DF-687615946C27}" dt="2024-04-22T10:50:06.323" v="1926" actId="478"/>
          <ac:spMkLst>
            <pc:docMk/>
            <pc:sldMk cId="2309713412" sldId="372"/>
            <ac:spMk id="7" creationId="{1C3A3AD9-784F-9BD3-91CC-C06303F583DB}"/>
          </ac:spMkLst>
        </pc:spChg>
        <pc:spChg chg="add del">
          <ac:chgData name="Daria Sapunova" userId="5217c4f7-f98a-4573-8c08-262c6e9f6ac4" providerId="ADAL" clId="{8B812CDD-D07E-4B45-97DF-687615946C27}" dt="2024-04-22T10:50:06.323" v="1926" actId="478"/>
          <ac:spMkLst>
            <pc:docMk/>
            <pc:sldMk cId="2309713412" sldId="372"/>
            <ac:spMk id="8" creationId="{90F02566-2D55-E0DF-2F92-FC382640BEF0}"/>
          </ac:spMkLst>
        </pc:spChg>
        <pc:spChg chg="add del mod">
          <ac:chgData name="Daria Sapunova" userId="5217c4f7-f98a-4573-8c08-262c6e9f6ac4" providerId="ADAL" clId="{8B812CDD-D07E-4B45-97DF-687615946C27}" dt="2024-04-22T10:55:45.207" v="1954" actId="478"/>
          <ac:spMkLst>
            <pc:docMk/>
            <pc:sldMk cId="2309713412" sldId="372"/>
            <ac:spMk id="22" creationId="{2C4BC925-89F1-1E06-B4A0-F24770B67674}"/>
          </ac:spMkLst>
        </pc:spChg>
        <pc:picChg chg="add mod">
          <ac:chgData name="Daria Sapunova" userId="5217c4f7-f98a-4573-8c08-262c6e9f6ac4" providerId="ADAL" clId="{8B812CDD-D07E-4B45-97DF-687615946C27}" dt="2024-04-22T10:50:43.456" v="1933" actId="1076"/>
          <ac:picMkLst>
            <pc:docMk/>
            <pc:sldMk cId="2309713412" sldId="372"/>
            <ac:picMk id="10" creationId="{57A713C8-D417-7153-475E-151C30EA99F1}"/>
          </ac:picMkLst>
        </pc:picChg>
        <pc:picChg chg="add mod">
          <ac:chgData name="Daria Sapunova" userId="5217c4f7-f98a-4573-8c08-262c6e9f6ac4" providerId="ADAL" clId="{8B812CDD-D07E-4B45-97DF-687615946C27}" dt="2024-04-22T10:50:45.553" v="1934" actId="1076"/>
          <ac:picMkLst>
            <pc:docMk/>
            <pc:sldMk cId="2309713412" sldId="372"/>
            <ac:picMk id="12" creationId="{38278FA1-95ED-4362-3021-0CD4C1985349}"/>
          </ac:picMkLst>
        </pc:picChg>
        <pc:picChg chg="add mod">
          <ac:chgData name="Daria Sapunova" userId="5217c4f7-f98a-4573-8c08-262c6e9f6ac4" providerId="ADAL" clId="{8B812CDD-D07E-4B45-97DF-687615946C27}" dt="2024-04-22T10:50:59.593" v="1937" actId="1076"/>
          <ac:picMkLst>
            <pc:docMk/>
            <pc:sldMk cId="2309713412" sldId="372"/>
            <ac:picMk id="14" creationId="{B5F01056-FB79-AF48-8C37-2D6F7E9832A4}"/>
          </ac:picMkLst>
        </pc:picChg>
        <pc:picChg chg="add mod modCrop">
          <ac:chgData name="Daria Sapunova" userId="5217c4f7-f98a-4573-8c08-262c6e9f6ac4" providerId="ADAL" clId="{8B812CDD-D07E-4B45-97DF-687615946C27}" dt="2024-04-22T10:52:00.689" v="1946" actId="1076"/>
          <ac:picMkLst>
            <pc:docMk/>
            <pc:sldMk cId="2309713412" sldId="372"/>
            <ac:picMk id="16" creationId="{B155A005-7EEF-2FEC-6A68-6D7790CF3D82}"/>
          </ac:picMkLst>
        </pc:picChg>
        <pc:picChg chg="add mod modCrop">
          <ac:chgData name="Daria Sapunova" userId="5217c4f7-f98a-4573-8c08-262c6e9f6ac4" providerId="ADAL" clId="{8B812CDD-D07E-4B45-97DF-687615946C27}" dt="2024-04-22T10:51:58.946" v="1945" actId="1076"/>
          <ac:picMkLst>
            <pc:docMk/>
            <pc:sldMk cId="2309713412" sldId="372"/>
            <ac:picMk id="18" creationId="{DAC7DA28-61B0-5E8E-A224-0D9FBC942AD4}"/>
          </ac:picMkLst>
        </pc:picChg>
        <pc:picChg chg="add mod modCrop">
          <ac:chgData name="Daria Sapunova" userId="5217c4f7-f98a-4573-8c08-262c6e9f6ac4" providerId="ADAL" clId="{8B812CDD-D07E-4B45-97DF-687615946C27}" dt="2024-04-22T10:55:49.472" v="1957" actId="1076"/>
          <ac:picMkLst>
            <pc:docMk/>
            <pc:sldMk cId="2309713412" sldId="372"/>
            <ac:picMk id="20" creationId="{4452D492-EE3D-46AC-8ED8-FEC40525D5BF}"/>
          </ac:picMkLst>
        </pc:picChg>
        <pc:picChg chg="add del mod">
          <ac:chgData name="Daria Sapunova" userId="5217c4f7-f98a-4573-8c08-262c6e9f6ac4" providerId="ADAL" clId="{8B812CDD-D07E-4B45-97DF-687615946C27}" dt="2024-04-22T10:55:57.549" v="1961" actId="21"/>
          <ac:picMkLst>
            <pc:docMk/>
            <pc:sldMk cId="2309713412" sldId="372"/>
            <ac:picMk id="24" creationId="{C899653E-A343-3BAE-5A9C-A6DA5526954F}"/>
          </ac:picMkLst>
        </pc:picChg>
      </pc:sldChg>
      <pc:sldChg chg="addSp delSp modSp new mod modAnim">
        <pc:chgData name="Daria Sapunova" userId="5217c4f7-f98a-4573-8c08-262c6e9f6ac4" providerId="ADAL" clId="{8B812CDD-D07E-4B45-97DF-687615946C27}" dt="2024-04-23T09:32:42.334" v="2491" actId="20577"/>
        <pc:sldMkLst>
          <pc:docMk/>
          <pc:sldMk cId="777392885" sldId="373"/>
        </pc:sldMkLst>
        <pc:spChg chg="del">
          <ac:chgData name="Daria Sapunova" userId="5217c4f7-f98a-4573-8c08-262c6e9f6ac4" providerId="ADAL" clId="{8B812CDD-D07E-4B45-97DF-687615946C27}" dt="2024-04-22T10:55:53.748" v="1959" actId="478"/>
          <ac:spMkLst>
            <pc:docMk/>
            <pc:sldMk cId="777392885" sldId="373"/>
            <ac:spMk id="2" creationId="{86A5857A-C279-42E3-15A3-5D15518191F3}"/>
          </ac:spMkLst>
        </pc:spChg>
        <pc:spChg chg="del">
          <ac:chgData name="Daria Sapunova" userId="5217c4f7-f98a-4573-8c08-262c6e9f6ac4" providerId="ADAL" clId="{8B812CDD-D07E-4B45-97DF-687615946C27}" dt="2024-04-22T10:55:54.465" v="1960" actId="478"/>
          <ac:spMkLst>
            <pc:docMk/>
            <pc:sldMk cId="777392885" sldId="373"/>
            <ac:spMk id="3" creationId="{96F5AAA1-1B2F-E202-086E-5D93DDF9B099}"/>
          </ac:spMkLst>
        </pc:spChg>
        <pc:spChg chg="add mod">
          <ac:chgData name="Daria Sapunova" userId="5217c4f7-f98a-4573-8c08-262c6e9f6ac4" providerId="ADAL" clId="{8B812CDD-D07E-4B45-97DF-687615946C27}" dt="2024-04-22T10:56:07.948" v="1964"/>
          <ac:spMkLst>
            <pc:docMk/>
            <pc:sldMk cId="777392885" sldId="373"/>
            <ac:spMk id="4" creationId="{65CC86EF-BA06-6408-F3D0-94CC32FBA214}"/>
          </ac:spMkLst>
        </pc:spChg>
        <pc:spChg chg="add mod">
          <ac:chgData name="Daria Sapunova" userId="5217c4f7-f98a-4573-8c08-262c6e9f6ac4" providerId="ADAL" clId="{8B812CDD-D07E-4B45-97DF-687615946C27}" dt="2024-04-23T09:32:42.334" v="2491" actId="20577"/>
          <ac:spMkLst>
            <pc:docMk/>
            <pc:sldMk cId="777392885" sldId="373"/>
            <ac:spMk id="5" creationId="{5E2F7361-BCE6-FFE2-9712-4272FC549032}"/>
          </ac:spMkLst>
        </pc:spChg>
        <pc:spChg chg="add mod">
          <ac:chgData name="Daria Sapunova" userId="5217c4f7-f98a-4573-8c08-262c6e9f6ac4" providerId="ADAL" clId="{8B812CDD-D07E-4B45-97DF-687615946C27}" dt="2024-04-22T10:58:07.426" v="1987" actId="1076"/>
          <ac:spMkLst>
            <pc:docMk/>
            <pc:sldMk cId="777392885" sldId="373"/>
            <ac:spMk id="6" creationId="{E25E57A8-7DB2-EEA7-D1AA-274E9CF15CFD}"/>
          </ac:spMkLst>
        </pc:spChg>
        <pc:spChg chg="add mod">
          <ac:chgData name="Daria Sapunova" userId="5217c4f7-f98a-4573-8c08-262c6e9f6ac4" providerId="ADAL" clId="{8B812CDD-D07E-4B45-97DF-687615946C27}" dt="2024-04-22T10:58:07.426" v="1987" actId="1076"/>
          <ac:spMkLst>
            <pc:docMk/>
            <pc:sldMk cId="777392885" sldId="373"/>
            <ac:spMk id="7" creationId="{93A1BF52-F132-DE5B-DBD7-2E690843FD16}"/>
          </ac:spMkLst>
        </pc:spChg>
        <pc:spChg chg="add mod">
          <ac:chgData name="Daria Sapunova" userId="5217c4f7-f98a-4573-8c08-262c6e9f6ac4" providerId="ADAL" clId="{8B812CDD-D07E-4B45-97DF-687615946C27}" dt="2024-04-22T10:57:05.537" v="1980" actId="1076"/>
          <ac:spMkLst>
            <pc:docMk/>
            <pc:sldMk cId="777392885" sldId="373"/>
            <ac:spMk id="8" creationId="{CCF542CB-0202-0139-A1FB-FC09E21C98D7}"/>
          </ac:spMkLst>
        </pc:spChg>
        <pc:spChg chg="add mod">
          <ac:chgData name="Daria Sapunova" userId="5217c4f7-f98a-4573-8c08-262c6e9f6ac4" providerId="ADAL" clId="{8B812CDD-D07E-4B45-97DF-687615946C27}" dt="2024-04-22T10:58:12.425" v="1989" actId="1076"/>
          <ac:spMkLst>
            <pc:docMk/>
            <pc:sldMk cId="777392885" sldId="373"/>
            <ac:spMk id="10" creationId="{2ADEAAA2-EB28-5210-FE03-4C3922EDB593}"/>
          </ac:spMkLst>
        </pc:spChg>
        <pc:picChg chg="add mod">
          <ac:chgData name="Daria Sapunova" userId="5217c4f7-f98a-4573-8c08-262c6e9f6ac4" providerId="ADAL" clId="{8B812CDD-D07E-4B45-97DF-687615946C27}" dt="2024-04-22T10:58:07.426" v="1987" actId="1076"/>
          <ac:picMkLst>
            <pc:docMk/>
            <pc:sldMk cId="777392885" sldId="373"/>
            <ac:picMk id="24" creationId="{C899653E-A343-3BAE-5A9C-A6DA5526954F}"/>
          </ac:picMkLst>
        </pc:picChg>
      </pc:sldChg>
      <pc:sldChg chg="addSp delSp modSp new mod">
        <pc:chgData name="Daria Sapunova" userId="5217c4f7-f98a-4573-8c08-262c6e9f6ac4" providerId="ADAL" clId="{8B812CDD-D07E-4B45-97DF-687615946C27}" dt="2024-04-22T11:34:25.701" v="2248"/>
        <pc:sldMkLst>
          <pc:docMk/>
          <pc:sldMk cId="775077393" sldId="374"/>
        </pc:sldMkLst>
        <pc:spChg chg="del">
          <ac:chgData name="Daria Sapunova" userId="5217c4f7-f98a-4573-8c08-262c6e9f6ac4" providerId="ADAL" clId="{8B812CDD-D07E-4B45-97DF-687615946C27}" dt="2024-04-22T10:58:27.529" v="1991" actId="478"/>
          <ac:spMkLst>
            <pc:docMk/>
            <pc:sldMk cId="775077393" sldId="374"/>
            <ac:spMk id="2" creationId="{758941D6-79F6-1573-92A9-5C2BA77D7EF6}"/>
          </ac:spMkLst>
        </pc:spChg>
        <pc:spChg chg="del">
          <ac:chgData name="Daria Sapunova" userId="5217c4f7-f98a-4573-8c08-262c6e9f6ac4" providerId="ADAL" clId="{8B812CDD-D07E-4B45-97DF-687615946C27}" dt="2024-04-22T10:58:28.691" v="1992" actId="478"/>
          <ac:spMkLst>
            <pc:docMk/>
            <pc:sldMk cId="775077393" sldId="374"/>
            <ac:spMk id="3" creationId="{A06EA6DD-FA6E-880D-D752-0847E51E3591}"/>
          </ac:spMkLst>
        </pc:spChg>
        <pc:spChg chg="add mod">
          <ac:chgData name="Daria Sapunova" userId="5217c4f7-f98a-4573-8c08-262c6e9f6ac4" providerId="ADAL" clId="{8B812CDD-D07E-4B45-97DF-687615946C27}" dt="2024-04-22T11:08:26.045" v="2163"/>
          <ac:spMkLst>
            <pc:docMk/>
            <pc:sldMk cId="775077393" sldId="374"/>
            <ac:spMk id="5" creationId="{ECC869CD-CA32-725C-D81A-46C53DE21E66}"/>
          </ac:spMkLst>
        </pc:spChg>
        <pc:spChg chg="add mod">
          <ac:chgData name="Daria Sapunova" userId="5217c4f7-f98a-4573-8c08-262c6e9f6ac4" providerId="ADAL" clId="{8B812CDD-D07E-4B45-97DF-687615946C27}" dt="2024-04-22T11:08:57.473" v="2171" actId="1076"/>
          <ac:spMkLst>
            <pc:docMk/>
            <pc:sldMk cId="775077393" sldId="374"/>
            <ac:spMk id="7" creationId="{892A53CC-BB08-AA2A-1A21-E32F93B3E8B5}"/>
          </ac:spMkLst>
        </pc:spChg>
        <pc:spChg chg="add mod">
          <ac:chgData name="Daria Sapunova" userId="5217c4f7-f98a-4573-8c08-262c6e9f6ac4" providerId="ADAL" clId="{8B812CDD-D07E-4B45-97DF-687615946C27}" dt="2024-04-22T11:34:25.701" v="2248"/>
          <ac:spMkLst>
            <pc:docMk/>
            <pc:sldMk cId="775077393" sldId="374"/>
            <ac:spMk id="8" creationId="{200DA447-A2FE-26D3-E4A1-6FF0973D5886}"/>
          </ac:spMkLst>
        </pc:spChg>
        <pc:picChg chg="add mod">
          <ac:chgData name="Daria Sapunova" userId="5217c4f7-f98a-4573-8c08-262c6e9f6ac4" providerId="ADAL" clId="{8B812CDD-D07E-4B45-97DF-687615946C27}" dt="2024-04-22T11:09:09.593" v="2173" actId="1076"/>
          <ac:picMkLst>
            <pc:docMk/>
            <pc:sldMk cId="775077393" sldId="374"/>
            <ac:picMk id="4" creationId="{89EB41A3-CFED-8491-8D04-B2FD1855D65B}"/>
          </ac:picMkLst>
        </pc:picChg>
      </pc:sldChg>
      <pc:sldChg chg="addSp delSp modSp new mod modAnim">
        <pc:chgData name="Daria Sapunova" userId="5217c4f7-f98a-4573-8c08-262c6e9f6ac4" providerId="ADAL" clId="{8B812CDD-D07E-4B45-97DF-687615946C27}" dt="2024-04-23T09:32:47.558" v="2493" actId="20577"/>
        <pc:sldMkLst>
          <pc:docMk/>
          <pc:sldMk cId="4046586084" sldId="375"/>
        </pc:sldMkLst>
        <pc:spChg chg="del">
          <ac:chgData name="Daria Sapunova" userId="5217c4f7-f98a-4573-8c08-262c6e9f6ac4" providerId="ADAL" clId="{8B812CDD-D07E-4B45-97DF-687615946C27}" dt="2024-04-22T10:59:35.392" v="1994" actId="478"/>
          <ac:spMkLst>
            <pc:docMk/>
            <pc:sldMk cId="4046586084" sldId="375"/>
            <ac:spMk id="2" creationId="{1C155902-8767-7598-9832-5297FF4F3DE3}"/>
          </ac:spMkLst>
        </pc:spChg>
        <pc:spChg chg="del">
          <ac:chgData name="Daria Sapunova" userId="5217c4f7-f98a-4573-8c08-262c6e9f6ac4" providerId="ADAL" clId="{8B812CDD-D07E-4B45-97DF-687615946C27}" dt="2024-04-22T10:59:36.650" v="1995" actId="478"/>
          <ac:spMkLst>
            <pc:docMk/>
            <pc:sldMk cId="4046586084" sldId="375"/>
            <ac:spMk id="3" creationId="{A2412C5A-6A34-00F9-0D0E-6D9D0E068453}"/>
          </ac:spMkLst>
        </pc:spChg>
        <pc:spChg chg="add mod">
          <ac:chgData name="Daria Sapunova" userId="5217c4f7-f98a-4573-8c08-262c6e9f6ac4" providerId="ADAL" clId="{8B812CDD-D07E-4B45-97DF-687615946C27}" dt="2024-04-22T10:59:52.685" v="2002"/>
          <ac:spMkLst>
            <pc:docMk/>
            <pc:sldMk cId="4046586084" sldId="375"/>
            <ac:spMk id="6" creationId="{AC868D8E-E546-C966-E6F0-EA8BC9BE2CDB}"/>
          </ac:spMkLst>
        </pc:spChg>
        <pc:spChg chg="add mod">
          <ac:chgData name="Daria Sapunova" userId="5217c4f7-f98a-4573-8c08-262c6e9f6ac4" providerId="ADAL" clId="{8B812CDD-D07E-4B45-97DF-687615946C27}" dt="2024-04-23T09:32:47.558" v="2493" actId="20577"/>
          <ac:spMkLst>
            <pc:docMk/>
            <pc:sldMk cId="4046586084" sldId="375"/>
            <ac:spMk id="7" creationId="{C8E8502D-572E-68B6-DFB2-5CFC3A70CB3C}"/>
          </ac:spMkLst>
        </pc:spChg>
        <pc:spChg chg="add mod">
          <ac:chgData name="Daria Sapunova" userId="5217c4f7-f98a-4573-8c08-262c6e9f6ac4" providerId="ADAL" clId="{8B812CDD-D07E-4B45-97DF-687615946C27}" dt="2024-04-22T10:59:52.685" v="2002"/>
          <ac:spMkLst>
            <pc:docMk/>
            <pc:sldMk cId="4046586084" sldId="375"/>
            <ac:spMk id="8" creationId="{40DB2F69-51BC-F5EF-ED13-193ACDDB2B54}"/>
          </ac:spMkLst>
        </pc:spChg>
        <pc:spChg chg="add mod">
          <ac:chgData name="Daria Sapunova" userId="5217c4f7-f98a-4573-8c08-262c6e9f6ac4" providerId="ADAL" clId="{8B812CDD-D07E-4B45-97DF-687615946C27}" dt="2024-04-22T11:03:34.817" v="2043" actId="14100"/>
          <ac:spMkLst>
            <pc:docMk/>
            <pc:sldMk cId="4046586084" sldId="375"/>
            <ac:spMk id="11" creationId="{6786064F-676B-7655-CBCD-3BD5D526AEC8}"/>
          </ac:spMkLst>
        </pc:spChg>
        <pc:spChg chg="add mod">
          <ac:chgData name="Daria Sapunova" userId="5217c4f7-f98a-4573-8c08-262c6e9f6ac4" providerId="ADAL" clId="{8B812CDD-D07E-4B45-97DF-687615946C27}" dt="2024-04-22T11:03:43.473" v="2053" actId="20577"/>
          <ac:spMkLst>
            <pc:docMk/>
            <pc:sldMk cId="4046586084" sldId="375"/>
            <ac:spMk id="12" creationId="{FC4CAFAC-56AA-87C5-BB44-97638FF63F43}"/>
          </ac:spMkLst>
        </pc:spChg>
        <pc:spChg chg="add mod">
          <ac:chgData name="Daria Sapunova" userId="5217c4f7-f98a-4573-8c08-262c6e9f6ac4" providerId="ADAL" clId="{8B812CDD-D07E-4B45-97DF-687615946C27}" dt="2024-04-22T11:04:06.155" v="2076" actId="20577"/>
          <ac:spMkLst>
            <pc:docMk/>
            <pc:sldMk cId="4046586084" sldId="375"/>
            <ac:spMk id="13" creationId="{D069AD89-B5A7-6748-0B47-765B09080CF0}"/>
          </ac:spMkLst>
        </pc:spChg>
        <pc:spChg chg="add mod">
          <ac:chgData name="Daria Sapunova" userId="5217c4f7-f98a-4573-8c08-262c6e9f6ac4" providerId="ADAL" clId="{8B812CDD-D07E-4B45-97DF-687615946C27}" dt="2024-04-22T11:04:18.342" v="2086" actId="20577"/>
          <ac:spMkLst>
            <pc:docMk/>
            <pc:sldMk cId="4046586084" sldId="375"/>
            <ac:spMk id="14" creationId="{2A96E022-8B28-6365-9F4E-6B4429763993}"/>
          </ac:spMkLst>
        </pc:spChg>
        <pc:spChg chg="add mod">
          <ac:chgData name="Daria Sapunova" userId="5217c4f7-f98a-4573-8c08-262c6e9f6ac4" providerId="ADAL" clId="{8B812CDD-D07E-4B45-97DF-687615946C27}" dt="2024-04-22T11:04:37.586" v="2097" actId="20577"/>
          <ac:spMkLst>
            <pc:docMk/>
            <pc:sldMk cId="4046586084" sldId="375"/>
            <ac:spMk id="15" creationId="{E0FC5679-D98B-4465-FE29-D0F2C869EB89}"/>
          </ac:spMkLst>
        </pc:spChg>
        <pc:spChg chg="add mod">
          <ac:chgData name="Daria Sapunova" userId="5217c4f7-f98a-4573-8c08-262c6e9f6ac4" providerId="ADAL" clId="{8B812CDD-D07E-4B45-97DF-687615946C27}" dt="2024-04-22T11:04:48.687" v="2111" actId="20577"/>
          <ac:spMkLst>
            <pc:docMk/>
            <pc:sldMk cId="4046586084" sldId="375"/>
            <ac:spMk id="16" creationId="{27AC56AA-008F-2DC5-006E-B6A7E0B524C1}"/>
          </ac:spMkLst>
        </pc:spChg>
        <pc:spChg chg="add mod">
          <ac:chgData name="Daria Sapunova" userId="5217c4f7-f98a-4573-8c08-262c6e9f6ac4" providerId="ADAL" clId="{8B812CDD-D07E-4B45-97DF-687615946C27}" dt="2024-04-22T11:05:06.947" v="2132" actId="20577"/>
          <ac:spMkLst>
            <pc:docMk/>
            <pc:sldMk cId="4046586084" sldId="375"/>
            <ac:spMk id="17" creationId="{473DF508-8F4D-F4CA-767F-7F4754B9DCA4}"/>
          </ac:spMkLst>
        </pc:spChg>
        <pc:picChg chg="add del mod modCrop">
          <ac:chgData name="Daria Sapunova" userId="5217c4f7-f98a-4573-8c08-262c6e9f6ac4" providerId="ADAL" clId="{8B812CDD-D07E-4B45-97DF-687615946C27}" dt="2024-04-22T11:00:14.508" v="2006" actId="478"/>
          <ac:picMkLst>
            <pc:docMk/>
            <pc:sldMk cId="4046586084" sldId="375"/>
            <ac:picMk id="5" creationId="{CD6C5C9B-E4EE-42A9-8824-31D1766A160B}"/>
          </ac:picMkLst>
        </pc:picChg>
        <pc:picChg chg="add mod modCrop">
          <ac:chgData name="Daria Sapunova" userId="5217c4f7-f98a-4573-8c08-262c6e9f6ac4" providerId="ADAL" clId="{8B812CDD-D07E-4B45-97DF-687615946C27}" dt="2024-04-22T11:05:30.169" v="2133" actId="732"/>
          <ac:picMkLst>
            <pc:docMk/>
            <pc:sldMk cId="4046586084" sldId="375"/>
            <ac:picMk id="10" creationId="{5F40590B-9512-FA26-B8E3-B3C31E62B68E}"/>
          </ac:picMkLst>
        </pc:picChg>
      </pc:sldChg>
      <pc:sldChg chg="addSp delSp modSp new mod modAnim">
        <pc:chgData name="Daria Sapunova" userId="5217c4f7-f98a-4573-8c08-262c6e9f6ac4" providerId="ADAL" clId="{8B812CDD-D07E-4B45-97DF-687615946C27}" dt="2024-04-23T08:34:05.147" v="2435"/>
        <pc:sldMkLst>
          <pc:docMk/>
          <pc:sldMk cId="1601578715" sldId="376"/>
        </pc:sldMkLst>
        <pc:spChg chg="del">
          <ac:chgData name="Daria Sapunova" userId="5217c4f7-f98a-4573-8c08-262c6e9f6ac4" providerId="ADAL" clId="{8B812CDD-D07E-4B45-97DF-687615946C27}" dt="2024-04-22T11:05:43.956" v="2135" actId="478"/>
          <ac:spMkLst>
            <pc:docMk/>
            <pc:sldMk cId="1601578715" sldId="376"/>
            <ac:spMk id="2" creationId="{97EE060C-1743-40D8-0756-B4B231278FB0}"/>
          </ac:spMkLst>
        </pc:spChg>
        <pc:spChg chg="del">
          <ac:chgData name="Daria Sapunova" userId="5217c4f7-f98a-4573-8c08-262c6e9f6ac4" providerId="ADAL" clId="{8B812CDD-D07E-4B45-97DF-687615946C27}" dt="2024-04-22T11:05:45.053" v="2136" actId="478"/>
          <ac:spMkLst>
            <pc:docMk/>
            <pc:sldMk cId="1601578715" sldId="376"/>
            <ac:spMk id="3" creationId="{4BE8F22D-AD6C-15C3-40DE-53C026C33011}"/>
          </ac:spMkLst>
        </pc:spChg>
        <pc:spChg chg="add del">
          <ac:chgData name="Daria Sapunova" userId="5217c4f7-f98a-4573-8c08-262c6e9f6ac4" providerId="ADAL" clId="{8B812CDD-D07E-4B45-97DF-687615946C27}" dt="2024-04-22T11:05:47.413" v="2138" actId="478"/>
          <ac:spMkLst>
            <pc:docMk/>
            <pc:sldMk cId="1601578715" sldId="376"/>
            <ac:spMk id="4" creationId="{53537295-1482-E9BB-3193-5FE6E1B514B2}"/>
          </ac:spMkLst>
        </pc:spChg>
        <pc:spChg chg="add mod">
          <ac:chgData name="Daria Sapunova" userId="5217c4f7-f98a-4573-8c08-262c6e9f6ac4" providerId="ADAL" clId="{8B812CDD-D07E-4B45-97DF-687615946C27}" dt="2024-04-22T11:07:52.285" v="2159"/>
          <ac:spMkLst>
            <pc:docMk/>
            <pc:sldMk cId="1601578715" sldId="376"/>
            <ac:spMk id="11" creationId="{7C873807-0134-ACB5-B421-AF59D45364F5}"/>
          </ac:spMkLst>
        </pc:spChg>
        <pc:spChg chg="add mod">
          <ac:chgData name="Daria Sapunova" userId="5217c4f7-f98a-4573-8c08-262c6e9f6ac4" providerId="ADAL" clId="{8B812CDD-D07E-4B45-97DF-687615946C27}" dt="2024-04-22T11:07:59.697" v="2161" actId="1076"/>
          <ac:spMkLst>
            <pc:docMk/>
            <pc:sldMk cId="1601578715" sldId="376"/>
            <ac:spMk id="13" creationId="{7E996381-6463-304F-FB9E-6291A20403CE}"/>
          </ac:spMkLst>
        </pc:spChg>
        <pc:picChg chg="add mod modCrop">
          <ac:chgData name="Daria Sapunova" userId="5217c4f7-f98a-4573-8c08-262c6e9f6ac4" providerId="ADAL" clId="{8B812CDD-D07E-4B45-97DF-687615946C27}" dt="2024-04-22T11:07:44.714" v="2157" actId="732"/>
          <ac:picMkLst>
            <pc:docMk/>
            <pc:sldMk cId="1601578715" sldId="376"/>
            <ac:picMk id="6" creationId="{38A783AC-5374-54D2-1614-333905588E4F}"/>
          </ac:picMkLst>
        </pc:picChg>
        <pc:picChg chg="add mod modCrop">
          <ac:chgData name="Daria Sapunova" userId="5217c4f7-f98a-4573-8c08-262c6e9f6ac4" providerId="ADAL" clId="{8B812CDD-D07E-4B45-97DF-687615946C27}" dt="2024-04-22T11:07:16.409" v="2149" actId="1076"/>
          <ac:picMkLst>
            <pc:docMk/>
            <pc:sldMk cId="1601578715" sldId="376"/>
            <ac:picMk id="8" creationId="{9E1BA4C4-3591-6179-71EC-E9C2CA75D87D}"/>
          </ac:picMkLst>
        </pc:picChg>
        <pc:picChg chg="add mod modCrop">
          <ac:chgData name="Daria Sapunova" userId="5217c4f7-f98a-4573-8c08-262c6e9f6ac4" providerId="ADAL" clId="{8B812CDD-D07E-4B45-97DF-687615946C27}" dt="2024-04-22T11:07:47.361" v="2158" actId="1076"/>
          <ac:picMkLst>
            <pc:docMk/>
            <pc:sldMk cId="1601578715" sldId="376"/>
            <ac:picMk id="10" creationId="{7CD7FF80-F70A-D93F-2C3F-BFD1FE9F0DCF}"/>
          </ac:picMkLst>
        </pc:picChg>
      </pc:sldChg>
      <pc:sldChg chg="addSp delSp modSp new mod modAnim">
        <pc:chgData name="Daria Sapunova" userId="5217c4f7-f98a-4573-8c08-262c6e9f6ac4" providerId="ADAL" clId="{8B812CDD-D07E-4B45-97DF-687615946C27}" dt="2024-04-25T07:31:24.178" v="2514" actId="1076"/>
        <pc:sldMkLst>
          <pc:docMk/>
          <pc:sldMk cId="3227549391" sldId="377"/>
        </pc:sldMkLst>
        <pc:spChg chg="del">
          <ac:chgData name="Daria Sapunova" userId="5217c4f7-f98a-4573-8c08-262c6e9f6ac4" providerId="ADAL" clId="{8B812CDD-D07E-4B45-97DF-687615946C27}" dt="2024-04-22T11:09:17.161" v="2175" actId="478"/>
          <ac:spMkLst>
            <pc:docMk/>
            <pc:sldMk cId="3227549391" sldId="377"/>
            <ac:spMk id="2" creationId="{C71454CF-9C61-C2F4-D548-44FB75F15D6E}"/>
          </ac:spMkLst>
        </pc:spChg>
        <pc:spChg chg="del mod">
          <ac:chgData name="Daria Sapunova" userId="5217c4f7-f98a-4573-8c08-262c6e9f6ac4" providerId="ADAL" clId="{8B812CDD-D07E-4B45-97DF-687615946C27}" dt="2024-04-22T11:09:17.942" v="2177" actId="478"/>
          <ac:spMkLst>
            <pc:docMk/>
            <pc:sldMk cId="3227549391" sldId="377"/>
            <ac:spMk id="3" creationId="{64C2E19C-1C6C-32EC-33D7-253CDB8B1D5F}"/>
          </ac:spMkLst>
        </pc:spChg>
        <pc:spChg chg="add mod">
          <ac:chgData name="Daria Sapunova" userId="5217c4f7-f98a-4573-8c08-262c6e9f6ac4" providerId="ADAL" clId="{8B812CDD-D07E-4B45-97DF-687615946C27}" dt="2024-04-25T07:29:58.233" v="2513" actId="1076"/>
          <ac:spMkLst>
            <pc:docMk/>
            <pc:sldMk cId="3227549391" sldId="377"/>
            <ac:spMk id="4" creationId="{68A52CA2-F804-6EA6-A377-217E3FF1C9FC}"/>
          </ac:spMkLst>
        </pc:spChg>
        <pc:spChg chg="add mod">
          <ac:chgData name="Daria Sapunova" userId="5217c4f7-f98a-4573-8c08-262c6e9f6ac4" providerId="ADAL" clId="{8B812CDD-D07E-4B45-97DF-687615946C27}" dt="2024-04-25T07:31:24.178" v="2514" actId="1076"/>
          <ac:spMkLst>
            <pc:docMk/>
            <pc:sldMk cId="3227549391" sldId="377"/>
            <ac:spMk id="5" creationId="{3A907017-F7CC-1FA2-A93D-753E2D392329}"/>
          </ac:spMkLst>
        </pc:spChg>
        <pc:picChg chg="add mod">
          <ac:chgData name="Daria Sapunova" userId="5217c4f7-f98a-4573-8c08-262c6e9f6ac4" providerId="ADAL" clId="{8B812CDD-D07E-4B45-97DF-687615946C27}" dt="2024-04-22T11:37:52.487" v="2260" actId="1076"/>
          <ac:picMkLst>
            <pc:docMk/>
            <pc:sldMk cId="3227549391" sldId="377"/>
            <ac:picMk id="7170" creationId="{B446F4B4-E18C-9CC0-2303-32087353A6EE}"/>
          </ac:picMkLst>
        </pc:picChg>
        <pc:picChg chg="add del">
          <ac:chgData name="Daria Sapunova" userId="5217c4f7-f98a-4573-8c08-262c6e9f6ac4" providerId="ADAL" clId="{8B812CDD-D07E-4B45-97DF-687615946C27}" dt="2024-04-22T11:37:50.486" v="2259" actId="478"/>
          <ac:picMkLst>
            <pc:docMk/>
            <pc:sldMk cId="3227549391" sldId="377"/>
            <ac:picMk id="7172" creationId="{4DA4CD53-C9F3-D077-DA15-68C96868F535}"/>
          </ac:picMkLst>
        </pc:picChg>
        <pc:picChg chg="add mod">
          <ac:chgData name="Daria Sapunova" userId="5217c4f7-f98a-4573-8c08-262c6e9f6ac4" providerId="ADAL" clId="{8B812CDD-D07E-4B45-97DF-687615946C27}" dt="2024-04-22T11:38:37.183" v="2267" actId="1076"/>
          <ac:picMkLst>
            <pc:docMk/>
            <pc:sldMk cId="3227549391" sldId="377"/>
            <ac:picMk id="7174" creationId="{CB7F1487-A2CB-E69B-E0C1-5B4D05903041}"/>
          </ac:picMkLst>
        </pc:picChg>
        <pc:picChg chg="add mod">
          <ac:chgData name="Daria Sapunova" userId="5217c4f7-f98a-4573-8c08-262c6e9f6ac4" providerId="ADAL" clId="{8B812CDD-D07E-4B45-97DF-687615946C27}" dt="2024-04-22T11:38:56.159" v="2271" actId="1076"/>
          <ac:picMkLst>
            <pc:docMk/>
            <pc:sldMk cId="3227549391" sldId="377"/>
            <ac:picMk id="7176" creationId="{8CBE0EA3-A525-66CD-4107-9D6E6F04361F}"/>
          </ac:picMkLst>
        </pc:picChg>
      </pc:sldChg>
      <pc:sldChg chg="addSp delSp modSp add mod delAnim modAnim">
        <pc:chgData name="Daria Sapunova" userId="5217c4f7-f98a-4573-8c08-262c6e9f6ac4" providerId="ADAL" clId="{8B812CDD-D07E-4B45-97DF-687615946C27}" dt="2024-04-23T08:34:23.491" v="2437"/>
        <pc:sldMkLst>
          <pc:docMk/>
          <pc:sldMk cId="924551386" sldId="378"/>
        </pc:sldMkLst>
        <pc:spChg chg="add mod">
          <ac:chgData name="Daria Sapunova" userId="5217c4f7-f98a-4573-8c08-262c6e9f6ac4" providerId="ADAL" clId="{8B812CDD-D07E-4B45-97DF-687615946C27}" dt="2024-04-22T11:10:13.002" v="2188" actId="1076"/>
          <ac:spMkLst>
            <pc:docMk/>
            <pc:sldMk cId="924551386" sldId="378"/>
            <ac:spMk id="2" creationId="{F1C75B96-A545-9E7C-0CA6-61D9E8B73379}"/>
          </ac:spMkLst>
        </pc:spChg>
        <pc:spChg chg="add mod">
          <ac:chgData name="Daria Sapunova" userId="5217c4f7-f98a-4573-8c08-262c6e9f6ac4" providerId="ADAL" clId="{8B812CDD-D07E-4B45-97DF-687615946C27}" dt="2024-04-22T11:10:13.002" v="2188" actId="1076"/>
          <ac:spMkLst>
            <pc:docMk/>
            <pc:sldMk cId="924551386" sldId="378"/>
            <ac:spMk id="3" creationId="{4DF75EB0-D5D3-B0E5-C19B-53A10F9ED60D}"/>
          </ac:spMkLst>
        </pc:spChg>
        <pc:spChg chg="del mod">
          <ac:chgData name="Daria Sapunova" userId="5217c4f7-f98a-4573-8c08-262c6e9f6ac4" providerId="ADAL" clId="{8B812CDD-D07E-4B45-97DF-687615946C27}" dt="2024-04-22T11:09:50.620" v="2182" actId="478"/>
          <ac:spMkLst>
            <pc:docMk/>
            <pc:sldMk cId="924551386" sldId="378"/>
            <ac:spMk id="8" creationId="{0F23A269-68B8-BB1A-3C57-A2CE5E13FA90}"/>
          </ac:spMkLst>
        </pc:spChg>
        <pc:spChg chg="del">
          <ac:chgData name="Daria Sapunova" userId="5217c4f7-f98a-4573-8c08-262c6e9f6ac4" providerId="ADAL" clId="{8B812CDD-D07E-4B45-97DF-687615946C27}" dt="2024-04-22T11:09:50.620" v="2182" actId="478"/>
          <ac:spMkLst>
            <pc:docMk/>
            <pc:sldMk cId="924551386" sldId="378"/>
            <ac:spMk id="9" creationId="{F6006EAE-8A53-EC42-9DA7-2484ACD9DA14}"/>
          </ac:spMkLst>
        </pc:spChg>
        <pc:spChg chg="del">
          <ac:chgData name="Daria Sapunova" userId="5217c4f7-f98a-4573-8c08-262c6e9f6ac4" providerId="ADAL" clId="{8B812CDD-D07E-4B45-97DF-687615946C27}" dt="2024-04-22T11:09:50.620" v="2182" actId="478"/>
          <ac:spMkLst>
            <pc:docMk/>
            <pc:sldMk cId="924551386" sldId="378"/>
            <ac:spMk id="10" creationId="{CB7A2F2F-24F8-0635-5500-5DC75C1FAD46}"/>
          </ac:spMkLst>
        </pc:spChg>
        <pc:spChg chg="del">
          <ac:chgData name="Daria Sapunova" userId="5217c4f7-f98a-4573-8c08-262c6e9f6ac4" providerId="ADAL" clId="{8B812CDD-D07E-4B45-97DF-687615946C27}" dt="2024-04-22T11:09:50.620" v="2182" actId="478"/>
          <ac:spMkLst>
            <pc:docMk/>
            <pc:sldMk cId="924551386" sldId="378"/>
            <ac:spMk id="11" creationId="{0221619D-2365-9609-B106-2B13552B11BF}"/>
          </ac:spMkLst>
        </pc:spChg>
        <pc:spChg chg="del">
          <ac:chgData name="Daria Sapunova" userId="5217c4f7-f98a-4573-8c08-262c6e9f6ac4" providerId="ADAL" clId="{8B812CDD-D07E-4B45-97DF-687615946C27}" dt="2024-04-22T11:09:50.620" v="2182" actId="478"/>
          <ac:spMkLst>
            <pc:docMk/>
            <pc:sldMk cId="924551386" sldId="378"/>
            <ac:spMk id="12" creationId="{7F089565-3A20-81C0-CB41-91E5C9627A1D}"/>
          </ac:spMkLst>
        </pc:spChg>
        <pc:spChg chg="del">
          <ac:chgData name="Daria Sapunova" userId="5217c4f7-f98a-4573-8c08-262c6e9f6ac4" providerId="ADAL" clId="{8B812CDD-D07E-4B45-97DF-687615946C27}" dt="2024-04-22T11:09:50.620" v="2182" actId="478"/>
          <ac:spMkLst>
            <pc:docMk/>
            <pc:sldMk cId="924551386" sldId="378"/>
            <ac:spMk id="13" creationId="{125CC773-A91D-A41E-C3E1-3F5AA5929295}"/>
          </ac:spMkLst>
        </pc:spChg>
        <pc:spChg chg="add mod">
          <ac:chgData name="Daria Sapunova" userId="5217c4f7-f98a-4573-8c08-262c6e9f6ac4" providerId="ADAL" clId="{8B812CDD-D07E-4B45-97DF-687615946C27}" dt="2024-04-22T11:10:56.458" v="2203" actId="20577"/>
          <ac:spMkLst>
            <pc:docMk/>
            <pc:sldMk cId="924551386" sldId="378"/>
            <ac:spMk id="14" creationId="{F0847FBC-6666-793E-8F73-343CB2A1C760}"/>
          </ac:spMkLst>
        </pc:spChg>
        <pc:spChg chg="add mod">
          <ac:chgData name="Daria Sapunova" userId="5217c4f7-f98a-4573-8c08-262c6e9f6ac4" providerId="ADAL" clId="{8B812CDD-D07E-4B45-97DF-687615946C27}" dt="2024-04-22T11:11:01.814" v="2205"/>
          <ac:spMkLst>
            <pc:docMk/>
            <pc:sldMk cId="924551386" sldId="378"/>
            <ac:spMk id="15" creationId="{80C28EAF-0D1B-CFB5-8AA6-B40EAE7C7DCE}"/>
          </ac:spMkLst>
        </pc:spChg>
        <pc:spChg chg="add mod">
          <ac:chgData name="Daria Sapunova" userId="5217c4f7-f98a-4573-8c08-262c6e9f6ac4" providerId="ADAL" clId="{8B812CDD-D07E-4B45-97DF-687615946C27}" dt="2024-04-23T07:56:45.286" v="2342" actId="1076"/>
          <ac:spMkLst>
            <pc:docMk/>
            <pc:sldMk cId="924551386" sldId="378"/>
            <ac:spMk id="17" creationId="{1657B198-AA79-E6B1-833E-727A68E02EBA}"/>
          </ac:spMkLst>
        </pc:spChg>
        <pc:spChg chg="del">
          <ac:chgData name="Daria Sapunova" userId="5217c4f7-f98a-4573-8c08-262c6e9f6ac4" providerId="ADAL" clId="{8B812CDD-D07E-4B45-97DF-687615946C27}" dt="2024-04-22T11:09:50.620" v="2182" actId="478"/>
          <ac:spMkLst>
            <pc:docMk/>
            <pc:sldMk cId="924551386" sldId="378"/>
            <ac:spMk id="21" creationId="{6A2EB3C6-0178-44BE-7036-C76205F3E979}"/>
          </ac:spMkLst>
        </pc:spChg>
        <pc:spChg chg="del">
          <ac:chgData name="Daria Sapunova" userId="5217c4f7-f98a-4573-8c08-262c6e9f6ac4" providerId="ADAL" clId="{8B812CDD-D07E-4B45-97DF-687615946C27}" dt="2024-04-22T11:09:50.620" v="2182" actId="478"/>
          <ac:spMkLst>
            <pc:docMk/>
            <pc:sldMk cId="924551386" sldId="378"/>
            <ac:spMk id="22" creationId="{852017B4-FCD7-A63E-D569-3936DAB136DC}"/>
          </ac:spMkLst>
        </pc:spChg>
        <pc:spChg chg="del">
          <ac:chgData name="Daria Sapunova" userId="5217c4f7-f98a-4573-8c08-262c6e9f6ac4" providerId="ADAL" clId="{8B812CDD-D07E-4B45-97DF-687615946C27}" dt="2024-04-22T11:09:50.620" v="2182" actId="478"/>
          <ac:spMkLst>
            <pc:docMk/>
            <pc:sldMk cId="924551386" sldId="378"/>
            <ac:spMk id="23" creationId="{EA4F0D66-DEAA-C6F7-109B-9425968EF24F}"/>
          </ac:spMkLst>
        </pc:spChg>
        <pc:spChg chg="del">
          <ac:chgData name="Daria Sapunova" userId="5217c4f7-f98a-4573-8c08-262c6e9f6ac4" providerId="ADAL" clId="{8B812CDD-D07E-4B45-97DF-687615946C27}" dt="2024-04-22T11:09:54.163" v="2185" actId="478"/>
          <ac:spMkLst>
            <pc:docMk/>
            <pc:sldMk cId="924551386" sldId="378"/>
            <ac:spMk id="24" creationId="{19B5EBF5-6FC1-55D7-3F2C-A27A16626331}"/>
          </ac:spMkLst>
        </pc:spChg>
        <pc:spChg chg="del">
          <ac:chgData name="Daria Sapunova" userId="5217c4f7-f98a-4573-8c08-262c6e9f6ac4" providerId="ADAL" clId="{8B812CDD-D07E-4B45-97DF-687615946C27}" dt="2024-04-22T11:09:50.620" v="2182" actId="478"/>
          <ac:spMkLst>
            <pc:docMk/>
            <pc:sldMk cId="924551386" sldId="378"/>
            <ac:spMk id="26" creationId="{EC1CC363-325A-477A-3271-807A5D27164F}"/>
          </ac:spMkLst>
        </pc:spChg>
        <pc:spChg chg="del">
          <ac:chgData name="Daria Sapunova" userId="5217c4f7-f98a-4573-8c08-262c6e9f6ac4" providerId="ADAL" clId="{8B812CDD-D07E-4B45-97DF-687615946C27}" dt="2024-04-22T11:09:52.639" v="2184" actId="478"/>
          <ac:spMkLst>
            <pc:docMk/>
            <pc:sldMk cId="924551386" sldId="378"/>
            <ac:spMk id="27" creationId="{75FA349C-8162-9267-1442-2A600228417D}"/>
          </ac:spMkLst>
        </pc:spChg>
        <pc:picChg chg="del">
          <ac:chgData name="Daria Sapunova" userId="5217c4f7-f98a-4573-8c08-262c6e9f6ac4" providerId="ADAL" clId="{8B812CDD-D07E-4B45-97DF-687615946C27}" dt="2024-04-22T11:09:46.985" v="2180" actId="478"/>
          <ac:picMkLst>
            <pc:docMk/>
            <pc:sldMk cId="924551386" sldId="378"/>
            <ac:picMk id="1026" creationId="{597AF16D-A611-7313-1FD7-242F69844987}"/>
          </ac:picMkLst>
        </pc:picChg>
        <pc:picChg chg="del">
          <ac:chgData name="Daria Sapunova" userId="5217c4f7-f98a-4573-8c08-262c6e9f6ac4" providerId="ADAL" clId="{8B812CDD-D07E-4B45-97DF-687615946C27}" dt="2024-04-22T11:09:50.620" v="2182" actId="478"/>
          <ac:picMkLst>
            <pc:docMk/>
            <pc:sldMk cId="924551386" sldId="378"/>
            <ac:picMk id="1030" creationId="{608B4F89-52B6-F574-9FAD-4767BFE989DE}"/>
          </ac:picMkLst>
        </pc:picChg>
        <pc:picChg chg="del">
          <ac:chgData name="Daria Sapunova" userId="5217c4f7-f98a-4573-8c08-262c6e9f6ac4" providerId="ADAL" clId="{8B812CDD-D07E-4B45-97DF-687615946C27}" dt="2024-04-22T11:09:46.506" v="2179" actId="478"/>
          <ac:picMkLst>
            <pc:docMk/>
            <pc:sldMk cId="924551386" sldId="378"/>
            <ac:picMk id="1032" creationId="{A03D460E-710F-F557-D763-B78FAD2317AB}"/>
          </ac:picMkLst>
        </pc:picChg>
        <pc:picChg chg="del">
          <ac:chgData name="Daria Sapunova" userId="5217c4f7-f98a-4573-8c08-262c6e9f6ac4" providerId="ADAL" clId="{8B812CDD-D07E-4B45-97DF-687615946C27}" dt="2024-04-22T11:09:50.620" v="2182" actId="478"/>
          <ac:picMkLst>
            <pc:docMk/>
            <pc:sldMk cId="924551386" sldId="378"/>
            <ac:picMk id="1034" creationId="{59F0FB2D-1DD4-35E6-0D84-6EA46BB230EC}"/>
          </ac:picMkLst>
        </pc:picChg>
        <pc:picChg chg="del">
          <ac:chgData name="Daria Sapunova" userId="5217c4f7-f98a-4573-8c08-262c6e9f6ac4" providerId="ADAL" clId="{8B812CDD-D07E-4B45-97DF-687615946C27}" dt="2024-04-22T11:09:51.501" v="2183" actId="478"/>
          <ac:picMkLst>
            <pc:docMk/>
            <pc:sldMk cId="924551386" sldId="378"/>
            <ac:picMk id="1036" creationId="{8E96009B-E069-58F6-7DF4-4EA4ED8DE04A}"/>
          </ac:picMkLst>
        </pc:picChg>
        <pc:cxnChg chg="add mod">
          <ac:chgData name="Daria Sapunova" userId="5217c4f7-f98a-4573-8c08-262c6e9f6ac4" providerId="ADAL" clId="{8B812CDD-D07E-4B45-97DF-687615946C27}" dt="2024-04-22T11:10:13.002" v="2188" actId="1076"/>
          <ac:cxnSpMkLst>
            <pc:docMk/>
            <pc:sldMk cId="924551386" sldId="378"/>
            <ac:cxnSpMk id="4" creationId="{55792338-3903-4F49-82DC-384DBED895AC}"/>
          </ac:cxnSpMkLst>
        </pc:cxnChg>
        <pc:cxnChg chg="add mod">
          <ac:chgData name="Daria Sapunova" userId="5217c4f7-f98a-4573-8c08-262c6e9f6ac4" providerId="ADAL" clId="{8B812CDD-D07E-4B45-97DF-687615946C27}" dt="2024-04-22T11:10:13.002" v="2188" actId="1076"/>
          <ac:cxnSpMkLst>
            <pc:docMk/>
            <pc:sldMk cId="924551386" sldId="378"/>
            <ac:cxnSpMk id="6" creationId="{C84DBB5A-F843-D027-9ABE-5A4043E5D828}"/>
          </ac:cxnSpMkLst>
        </pc:cxnChg>
      </pc:sldChg>
      <pc:sldChg chg="addSp delSp modSp add mod delAnim modAnim">
        <pc:chgData name="Daria Sapunova" userId="5217c4f7-f98a-4573-8c08-262c6e9f6ac4" providerId="ADAL" clId="{8B812CDD-D07E-4B45-97DF-687615946C27}" dt="2024-04-23T08:34:40.396" v="2440"/>
        <pc:sldMkLst>
          <pc:docMk/>
          <pc:sldMk cId="3699783852" sldId="379"/>
        </pc:sldMkLst>
        <pc:spChg chg="add mod">
          <ac:chgData name="Daria Sapunova" userId="5217c4f7-f98a-4573-8c08-262c6e9f6ac4" providerId="ADAL" clId="{8B812CDD-D07E-4B45-97DF-687615946C27}" dt="2024-04-22T11:11:43.315" v="2210" actId="113"/>
          <ac:spMkLst>
            <pc:docMk/>
            <pc:sldMk cId="3699783852" sldId="379"/>
            <ac:spMk id="2" creationId="{A126EF02-4003-CC8D-987A-813CD008BA18}"/>
          </ac:spMkLst>
        </pc:spChg>
        <pc:spChg chg="add mod">
          <ac:chgData name="Daria Sapunova" userId="5217c4f7-f98a-4573-8c08-262c6e9f6ac4" providerId="ADAL" clId="{8B812CDD-D07E-4B45-97DF-687615946C27}" dt="2024-04-22T11:12:02.370" v="2216" actId="1076"/>
          <ac:spMkLst>
            <pc:docMk/>
            <pc:sldMk cId="3699783852" sldId="379"/>
            <ac:spMk id="3" creationId="{E20B92ED-C597-E9F1-2E2D-00F78841E705}"/>
          </ac:spMkLst>
        </pc:spChg>
        <pc:spChg chg="del">
          <ac:chgData name="Daria Sapunova" userId="5217c4f7-f98a-4573-8c08-262c6e9f6ac4" providerId="ADAL" clId="{8B812CDD-D07E-4B45-97DF-687615946C27}" dt="2024-04-22T11:11:36.486" v="2207" actId="478"/>
          <ac:spMkLst>
            <pc:docMk/>
            <pc:sldMk cId="3699783852" sldId="379"/>
            <ac:spMk id="8" creationId="{E6BB1F37-36BB-E1BC-571A-3ACC5BD5F82F}"/>
          </ac:spMkLst>
        </pc:spChg>
        <pc:spChg chg="del mod">
          <ac:chgData name="Daria Sapunova" userId="5217c4f7-f98a-4573-8c08-262c6e9f6ac4" providerId="ADAL" clId="{8B812CDD-D07E-4B45-97DF-687615946C27}" dt="2024-04-22T11:11:47.974" v="2212" actId="478"/>
          <ac:spMkLst>
            <pc:docMk/>
            <pc:sldMk cId="3699783852" sldId="379"/>
            <ac:spMk id="9" creationId="{DB618432-DB9C-583E-2ADD-A443A3A82D73}"/>
          </ac:spMkLst>
        </pc:spChg>
        <pc:spChg chg="mod">
          <ac:chgData name="Daria Sapunova" userId="5217c4f7-f98a-4573-8c08-262c6e9f6ac4" providerId="ADAL" clId="{8B812CDD-D07E-4B45-97DF-687615946C27}" dt="2024-04-22T11:17:45.163" v="2217"/>
          <ac:spMkLst>
            <pc:docMk/>
            <pc:sldMk cId="3699783852" sldId="379"/>
            <ac:spMk id="11" creationId="{C0A56AA9-1B5A-4B33-76AC-9A344FA05114}"/>
          </ac:spMkLst>
        </pc:spChg>
        <pc:spChg chg="mod">
          <ac:chgData name="Daria Sapunova" userId="5217c4f7-f98a-4573-8c08-262c6e9f6ac4" providerId="ADAL" clId="{8B812CDD-D07E-4B45-97DF-687615946C27}" dt="2024-04-23T08:21:04.021" v="2410" actId="1076"/>
          <ac:spMkLst>
            <pc:docMk/>
            <pc:sldMk cId="3699783852" sldId="379"/>
            <ac:spMk id="13" creationId="{01A64190-D3EF-C6C2-13C1-FAC8F5CC4BC4}"/>
          </ac:spMkLst>
        </pc:spChg>
        <pc:spChg chg="del mod">
          <ac:chgData name="Daria Sapunova" userId="5217c4f7-f98a-4573-8c08-262c6e9f6ac4" providerId="ADAL" clId="{8B812CDD-D07E-4B45-97DF-687615946C27}" dt="2024-04-22T11:44:53.168" v="2312" actId="478"/>
          <ac:spMkLst>
            <pc:docMk/>
            <pc:sldMk cId="3699783852" sldId="379"/>
            <ac:spMk id="14" creationId="{4DF38DBC-4E24-1EA2-C807-0A0EC361F1AE}"/>
          </ac:spMkLst>
        </pc:spChg>
        <pc:spChg chg="add mod">
          <ac:chgData name="Daria Sapunova" userId="5217c4f7-f98a-4573-8c08-262c6e9f6ac4" providerId="ADAL" clId="{8B812CDD-D07E-4B45-97DF-687615946C27}" dt="2024-04-23T08:21:09.578" v="2411" actId="1076"/>
          <ac:spMkLst>
            <pc:docMk/>
            <pc:sldMk cId="3699783852" sldId="379"/>
            <ac:spMk id="15" creationId="{8B2C69E9-8802-BEA1-0C76-D69AF3AB3162}"/>
          </ac:spMkLst>
        </pc:spChg>
        <pc:spChg chg="del mod">
          <ac:chgData name="Daria Sapunova" userId="5217c4f7-f98a-4573-8c08-262c6e9f6ac4" providerId="ADAL" clId="{8B812CDD-D07E-4B45-97DF-687615946C27}" dt="2024-04-23T08:20:59.648" v="2409" actId="478"/>
          <ac:spMkLst>
            <pc:docMk/>
            <pc:sldMk cId="3699783852" sldId="379"/>
            <ac:spMk id="17" creationId="{D5DEAA92-9B80-CDC1-D8C5-FD83C08C7776}"/>
          </ac:spMkLst>
        </pc:spChg>
        <pc:spChg chg="add mod">
          <ac:chgData name="Daria Sapunova" userId="5217c4f7-f98a-4573-8c08-262c6e9f6ac4" providerId="ADAL" clId="{8B812CDD-D07E-4B45-97DF-687615946C27}" dt="2024-04-23T08:11:45.592" v="2353" actId="1076"/>
          <ac:spMkLst>
            <pc:docMk/>
            <pc:sldMk cId="3699783852" sldId="379"/>
            <ac:spMk id="18" creationId="{05AD6FFD-E6F6-0FA3-1E62-B7E46A943955}"/>
          </ac:spMkLst>
        </pc:spChg>
      </pc:sldChg>
      <pc:sldChg chg="addSp delSp modSp new mod modAnim">
        <pc:chgData name="Daria Sapunova" userId="5217c4f7-f98a-4573-8c08-262c6e9f6ac4" providerId="ADAL" clId="{8B812CDD-D07E-4B45-97DF-687615946C27}" dt="2024-04-23T08:34:46.789" v="2442"/>
        <pc:sldMkLst>
          <pc:docMk/>
          <pc:sldMk cId="3491712729" sldId="380"/>
        </pc:sldMkLst>
        <pc:spChg chg="del">
          <ac:chgData name="Daria Sapunova" userId="5217c4f7-f98a-4573-8c08-262c6e9f6ac4" providerId="ADAL" clId="{8B812CDD-D07E-4B45-97DF-687615946C27}" dt="2024-04-22T11:30:46.498" v="2236" actId="478"/>
          <ac:spMkLst>
            <pc:docMk/>
            <pc:sldMk cId="3491712729" sldId="380"/>
            <ac:spMk id="2" creationId="{ABC8D4AB-943A-C2C7-ECB2-18FB7114D770}"/>
          </ac:spMkLst>
        </pc:spChg>
        <pc:spChg chg="del">
          <ac:chgData name="Daria Sapunova" userId="5217c4f7-f98a-4573-8c08-262c6e9f6ac4" providerId="ADAL" clId="{8B812CDD-D07E-4B45-97DF-687615946C27}" dt="2024-04-22T11:30:47.643" v="2237" actId="478"/>
          <ac:spMkLst>
            <pc:docMk/>
            <pc:sldMk cId="3491712729" sldId="380"/>
            <ac:spMk id="3" creationId="{D201AB63-C08D-69B7-B547-51AD3E86748B}"/>
          </ac:spMkLst>
        </pc:spChg>
        <pc:spChg chg="add del mod">
          <ac:chgData name="Daria Sapunova" userId="5217c4f7-f98a-4573-8c08-262c6e9f6ac4" providerId="ADAL" clId="{8B812CDD-D07E-4B45-97DF-687615946C27}" dt="2024-04-23T07:56:51.822" v="2343" actId="478"/>
          <ac:spMkLst>
            <pc:docMk/>
            <pc:sldMk cId="3491712729" sldId="380"/>
            <ac:spMk id="5" creationId="{34B1BC34-C697-BD18-140A-D9031AAD66A0}"/>
          </ac:spMkLst>
        </pc:spChg>
        <pc:spChg chg="add del mod">
          <ac:chgData name="Daria Sapunova" userId="5217c4f7-f98a-4573-8c08-262c6e9f6ac4" providerId="ADAL" clId="{8B812CDD-D07E-4B45-97DF-687615946C27}" dt="2024-04-23T07:54:03.285" v="2321" actId="21"/>
          <ac:spMkLst>
            <pc:docMk/>
            <pc:sldMk cId="3491712729" sldId="380"/>
            <ac:spMk id="7" creationId="{713FDAE0-ED5E-6832-23B7-032744FCA774}"/>
          </ac:spMkLst>
        </pc:spChg>
        <pc:spChg chg="add del mod">
          <ac:chgData name="Daria Sapunova" userId="5217c4f7-f98a-4573-8c08-262c6e9f6ac4" providerId="ADAL" clId="{8B812CDD-D07E-4B45-97DF-687615946C27}" dt="2024-04-23T08:12:06.695" v="2354" actId="478"/>
          <ac:spMkLst>
            <pc:docMk/>
            <pc:sldMk cId="3491712729" sldId="380"/>
            <ac:spMk id="10" creationId="{A6A91A62-26E6-7A82-CDF6-0BD9C40AE628}"/>
          </ac:spMkLst>
        </pc:spChg>
        <pc:spChg chg="add mod">
          <ac:chgData name="Daria Sapunova" userId="5217c4f7-f98a-4573-8c08-262c6e9f6ac4" providerId="ADAL" clId="{8B812CDD-D07E-4B45-97DF-687615946C27}" dt="2024-04-22T11:34:22.875" v="2247" actId="1076"/>
          <ac:spMkLst>
            <pc:docMk/>
            <pc:sldMk cId="3491712729" sldId="380"/>
            <ac:spMk id="12" creationId="{D2D65A34-2866-6B19-79F3-8020459D57CF}"/>
          </ac:spMkLst>
        </pc:spChg>
        <pc:spChg chg="add mod">
          <ac:chgData name="Daria Sapunova" userId="5217c4f7-f98a-4573-8c08-262c6e9f6ac4" providerId="ADAL" clId="{8B812CDD-D07E-4B45-97DF-687615946C27}" dt="2024-04-23T08:14:47.738" v="2379" actId="255"/>
          <ac:spMkLst>
            <pc:docMk/>
            <pc:sldMk cId="3491712729" sldId="380"/>
            <ac:spMk id="14" creationId="{EFC2F61C-EC8A-1726-FF54-78C92EB0753A}"/>
          </ac:spMkLst>
        </pc:spChg>
        <pc:spChg chg="add mod">
          <ac:chgData name="Daria Sapunova" userId="5217c4f7-f98a-4573-8c08-262c6e9f6ac4" providerId="ADAL" clId="{8B812CDD-D07E-4B45-97DF-687615946C27}" dt="2024-04-23T08:12:54.681" v="2362" actId="108"/>
          <ac:spMkLst>
            <pc:docMk/>
            <pc:sldMk cId="3491712729" sldId="380"/>
            <ac:spMk id="16" creationId="{59447BC6-5571-A35E-2197-E8ABADE2B212}"/>
          </ac:spMkLst>
        </pc:spChg>
        <pc:picChg chg="add mod">
          <ac:chgData name="Daria Sapunova" userId="5217c4f7-f98a-4573-8c08-262c6e9f6ac4" providerId="ADAL" clId="{8B812CDD-D07E-4B45-97DF-687615946C27}" dt="2024-04-23T08:14:56.360" v="2382" actId="1076"/>
          <ac:picMkLst>
            <pc:docMk/>
            <pc:sldMk cId="3491712729" sldId="380"/>
            <ac:picMk id="8" creationId="{0763DC2D-A1F6-636E-9D09-B56A5075B53A}"/>
          </ac:picMkLst>
        </pc:picChg>
        <pc:picChg chg="add mod">
          <ac:chgData name="Daria Sapunova" userId="5217c4f7-f98a-4573-8c08-262c6e9f6ac4" providerId="ADAL" clId="{8B812CDD-D07E-4B45-97DF-687615946C27}" dt="2024-04-23T08:15:03.256" v="2386" actId="1076"/>
          <ac:picMkLst>
            <pc:docMk/>
            <pc:sldMk cId="3491712729" sldId="380"/>
            <ac:picMk id="15" creationId="{FF64E793-8F04-7F91-1724-BDA392FFF057}"/>
          </ac:picMkLst>
        </pc:picChg>
      </pc:sldChg>
      <pc:sldChg chg="addSp delSp modSp new mod modAnim">
        <pc:chgData name="Daria Sapunova" userId="5217c4f7-f98a-4573-8c08-262c6e9f6ac4" providerId="ADAL" clId="{8B812CDD-D07E-4B45-97DF-687615946C27}" dt="2024-04-25T07:32:17.957" v="2515" actId="1076"/>
        <pc:sldMkLst>
          <pc:docMk/>
          <pc:sldMk cId="3024978533" sldId="381"/>
        </pc:sldMkLst>
        <pc:spChg chg="del">
          <ac:chgData name="Daria Sapunova" userId="5217c4f7-f98a-4573-8c08-262c6e9f6ac4" providerId="ADAL" clId="{8B812CDD-D07E-4B45-97DF-687615946C27}" dt="2024-04-22T11:40:07.905" v="2276" actId="478"/>
          <ac:spMkLst>
            <pc:docMk/>
            <pc:sldMk cId="3024978533" sldId="381"/>
            <ac:spMk id="2" creationId="{F29105FA-E40D-B8B0-C18D-0EA44B302423}"/>
          </ac:spMkLst>
        </pc:spChg>
        <pc:spChg chg="del">
          <ac:chgData name="Daria Sapunova" userId="5217c4f7-f98a-4573-8c08-262c6e9f6ac4" providerId="ADAL" clId="{8B812CDD-D07E-4B45-97DF-687615946C27}" dt="2024-04-22T11:40:08.609" v="2277" actId="478"/>
          <ac:spMkLst>
            <pc:docMk/>
            <pc:sldMk cId="3024978533" sldId="381"/>
            <ac:spMk id="3" creationId="{8651F366-44C1-0868-618C-2B540C4FDF8B}"/>
          </ac:spMkLst>
        </pc:spChg>
        <pc:spChg chg="add mod">
          <ac:chgData name="Daria Sapunova" userId="5217c4f7-f98a-4573-8c08-262c6e9f6ac4" providerId="ADAL" clId="{8B812CDD-D07E-4B45-97DF-687615946C27}" dt="2024-04-25T07:32:17.957" v="2515" actId="1076"/>
          <ac:spMkLst>
            <pc:docMk/>
            <pc:sldMk cId="3024978533" sldId="381"/>
            <ac:spMk id="4" creationId="{0F4D8FEC-02F0-2DE9-4719-7B7497F452AA}"/>
          </ac:spMkLst>
        </pc:spChg>
        <pc:picChg chg="add mod">
          <ac:chgData name="Daria Sapunova" userId="5217c4f7-f98a-4573-8c08-262c6e9f6ac4" providerId="ADAL" clId="{8B812CDD-D07E-4B45-97DF-687615946C27}" dt="2024-04-22T11:40:11.673" v="2279" actId="1076"/>
          <ac:picMkLst>
            <pc:docMk/>
            <pc:sldMk cId="3024978533" sldId="381"/>
            <ac:picMk id="11266" creationId="{8C218841-56F5-FAF7-9E79-614214C51701}"/>
          </ac:picMkLst>
        </pc:picChg>
        <pc:picChg chg="add mod">
          <ac:chgData name="Daria Sapunova" userId="5217c4f7-f98a-4573-8c08-262c6e9f6ac4" providerId="ADAL" clId="{8B812CDD-D07E-4B45-97DF-687615946C27}" dt="2024-04-22T11:40:38.826" v="2282" actId="14100"/>
          <ac:picMkLst>
            <pc:docMk/>
            <pc:sldMk cId="3024978533" sldId="381"/>
            <ac:picMk id="11268" creationId="{3707B50D-528A-1FDA-340E-EF90320245C1}"/>
          </ac:picMkLst>
        </pc:picChg>
        <pc:picChg chg="add mod">
          <ac:chgData name="Daria Sapunova" userId="5217c4f7-f98a-4573-8c08-262c6e9f6ac4" providerId="ADAL" clId="{8B812CDD-D07E-4B45-97DF-687615946C27}" dt="2024-04-22T11:41:55.187" v="2289" actId="1076"/>
          <ac:picMkLst>
            <pc:docMk/>
            <pc:sldMk cId="3024978533" sldId="381"/>
            <ac:picMk id="11270" creationId="{91DFB3CF-B002-D991-29A8-4C349AF27E9F}"/>
          </ac:picMkLst>
        </pc:picChg>
      </pc:sldChg>
      <pc:sldChg chg="modSp add mod">
        <pc:chgData name="Daria Sapunova" userId="5217c4f7-f98a-4573-8c08-262c6e9f6ac4" providerId="ADAL" clId="{8B812CDD-D07E-4B45-97DF-687615946C27}" dt="2024-04-24T17:17:30.347" v="2509" actId="20577"/>
        <pc:sldMkLst>
          <pc:docMk/>
          <pc:sldMk cId="1323679876" sldId="382"/>
        </pc:sldMkLst>
        <pc:spChg chg="mod">
          <ac:chgData name="Daria Sapunova" userId="5217c4f7-f98a-4573-8c08-262c6e9f6ac4" providerId="ADAL" clId="{8B812CDD-D07E-4B45-97DF-687615946C27}" dt="2024-04-24T17:17:30.347" v="2509" actId="20577"/>
          <ac:spMkLst>
            <pc:docMk/>
            <pc:sldMk cId="1323679876" sldId="382"/>
            <ac:spMk id="4" creationId="{D8320F38-50B1-6B03-F95A-F5DE2315EAF4}"/>
          </ac:spMkLst>
        </pc:spChg>
      </pc:sldChg>
      <pc:sldChg chg="addSp delSp modSp new del mod">
        <pc:chgData name="Daria Sapunova" userId="5217c4f7-f98a-4573-8c08-262c6e9f6ac4" providerId="ADAL" clId="{8B812CDD-D07E-4B45-97DF-687615946C27}" dt="2024-04-23T08:31:17.654" v="2412" actId="47"/>
        <pc:sldMkLst>
          <pc:docMk/>
          <pc:sldMk cId="1825032405" sldId="382"/>
        </pc:sldMkLst>
        <pc:spChg chg="del">
          <ac:chgData name="Daria Sapunova" userId="5217c4f7-f98a-4573-8c08-262c6e9f6ac4" providerId="ADAL" clId="{8B812CDD-D07E-4B45-97DF-687615946C27}" dt="2024-04-22T17:01:50.633" v="2314" actId="478"/>
          <ac:spMkLst>
            <pc:docMk/>
            <pc:sldMk cId="1825032405" sldId="382"/>
            <ac:spMk id="2" creationId="{0C18FC14-5A35-AC6E-AA2A-68714B4680F8}"/>
          </ac:spMkLst>
        </pc:spChg>
        <pc:spChg chg="del">
          <ac:chgData name="Daria Sapunova" userId="5217c4f7-f98a-4573-8c08-262c6e9f6ac4" providerId="ADAL" clId="{8B812CDD-D07E-4B45-97DF-687615946C27}" dt="2024-04-22T17:01:53.196" v="2315" actId="478"/>
          <ac:spMkLst>
            <pc:docMk/>
            <pc:sldMk cId="1825032405" sldId="382"/>
            <ac:spMk id="3" creationId="{F60A9ADD-8C5B-EEBD-AFD2-B9EA58B2DFB2}"/>
          </ac:spMkLst>
        </pc:spChg>
        <pc:spChg chg="add mod">
          <ac:chgData name="Daria Sapunova" userId="5217c4f7-f98a-4573-8c08-262c6e9f6ac4" providerId="ADAL" clId="{8B812CDD-D07E-4B45-97DF-687615946C27}" dt="2024-04-23T07:54:05.274" v="2322"/>
          <ac:spMkLst>
            <pc:docMk/>
            <pc:sldMk cId="1825032405" sldId="382"/>
            <ac:spMk id="7" creationId="{713FDAE0-ED5E-6832-23B7-032744FCA774}"/>
          </ac:spMkLst>
        </pc:spChg>
      </pc:sldChg>
    </pc:docChg>
  </pc:docChgLst>
  <pc:docChgLst>
    <pc:chgData name="Daria Sapunova" userId="5217c4f7-f98a-4573-8c08-262c6e9f6ac4" providerId="ADAL" clId="{AA372AD6-7B34-42F8-B031-B1C0E2C5D96F}"/>
    <pc:docChg chg="custSel addSld delSld modSld">
      <pc:chgData name="Daria Sapunova" userId="5217c4f7-f98a-4573-8c08-262c6e9f6ac4" providerId="ADAL" clId="{AA372AD6-7B34-42F8-B031-B1C0E2C5D96F}" dt="2023-11-22T22:22:50.037" v="318"/>
      <pc:docMkLst>
        <pc:docMk/>
      </pc:docMkLst>
      <pc:sldChg chg="modSp mod">
        <pc:chgData name="Daria Sapunova" userId="5217c4f7-f98a-4573-8c08-262c6e9f6ac4" providerId="ADAL" clId="{AA372AD6-7B34-42F8-B031-B1C0E2C5D96F}" dt="2023-11-15T10:51:48.408" v="250" actId="1076"/>
        <pc:sldMkLst>
          <pc:docMk/>
          <pc:sldMk cId="1644014365" sldId="264"/>
        </pc:sldMkLst>
        <pc:spChg chg="mod">
          <ac:chgData name="Daria Sapunova" userId="5217c4f7-f98a-4573-8c08-262c6e9f6ac4" providerId="ADAL" clId="{AA372AD6-7B34-42F8-B031-B1C0E2C5D96F}" dt="2023-11-15T10:51:48.408" v="250" actId="1076"/>
          <ac:spMkLst>
            <pc:docMk/>
            <pc:sldMk cId="1644014365" sldId="264"/>
            <ac:spMk id="20" creationId="{7C8FA1CB-045C-EEA9-BDDB-813478F34749}"/>
          </ac:spMkLst>
        </pc:spChg>
      </pc:sldChg>
      <pc:sldChg chg="addCm">
        <pc:chgData name="Daria Sapunova" userId="5217c4f7-f98a-4573-8c08-262c6e9f6ac4" providerId="ADAL" clId="{AA372AD6-7B34-42F8-B031-B1C0E2C5D96F}" dt="2023-11-22T22:22:50.037" v="318"/>
        <pc:sldMkLst>
          <pc:docMk/>
          <pc:sldMk cId="3682090818" sldId="2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AA372AD6-7B34-42F8-B031-B1C0E2C5D96F}" dt="2023-11-22T22:22:50.037" v="318"/>
              <pc2:cmMkLst xmlns:pc2="http://schemas.microsoft.com/office/powerpoint/2019/9/main/command">
                <pc:docMk/>
                <pc:sldMk cId="3682090818" sldId="279"/>
                <pc2:cmMk id="{305375E8-968F-4ECB-B7C1-0438259C6D6D}"/>
              </pc2:cmMkLst>
            </pc226:cmChg>
          </p:ext>
        </pc:extLst>
      </pc:sldChg>
      <pc:sldChg chg="addSp delSp modSp">
        <pc:chgData name="Daria Sapunova" userId="5217c4f7-f98a-4573-8c08-262c6e9f6ac4" providerId="ADAL" clId="{AA372AD6-7B34-42F8-B031-B1C0E2C5D96F}" dt="2023-11-14T11:58:44.724" v="25"/>
        <pc:sldMkLst>
          <pc:docMk/>
          <pc:sldMk cId="2600567776" sldId="280"/>
        </pc:sldMkLst>
        <pc:spChg chg="add del mod">
          <ac:chgData name="Daria Sapunova" userId="5217c4f7-f98a-4573-8c08-262c6e9f6ac4" providerId="ADAL" clId="{AA372AD6-7B34-42F8-B031-B1C0E2C5D96F}" dt="2023-11-14T11:58:44.724" v="25"/>
          <ac:spMkLst>
            <pc:docMk/>
            <pc:sldMk cId="2600567776" sldId="280"/>
            <ac:spMk id="4" creationId="{143951DB-8748-44B2-ABC4-E121456C9EC6}"/>
          </ac:spMkLst>
        </pc:spChg>
      </pc:sldChg>
      <pc:sldChg chg="delSp add setBg delDesignElem">
        <pc:chgData name="Daria Sapunova" userId="5217c4f7-f98a-4573-8c08-262c6e9f6ac4" providerId="ADAL" clId="{AA372AD6-7B34-42F8-B031-B1C0E2C5D96F}" dt="2023-11-14T11:57:48.551" v="1"/>
        <pc:sldMkLst>
          <pc:docMk/>
          <pc:sldMk cId="846174243" sldId="290"/>
        </pc:sldMkLst>
        <pc:cxnChg chg="del">
          <ac:chgData name="Daria Sapunova" userId="5217c4f7-f98a-4573-8c08-262c6e9f6ac4" providerId="ADAL" clId="{AA372AD6-7B34-42F8-B031-B1C0E2C5D96F}" dt="2023-11-14T11:57:48.551" v="1"/>
          <ac:cxnSpMkLst>
            <pc:docMk/>
            <pc:sldMk cId="846174243" sldId="290"/>
            <ac:cxnSpMk id="1037" creationId="{91B6081D-D3E8-4209-B85B-EB1C655A6272}"/>
          </ac:cxnSpMkLst>
        </pc:cxnChg>
        <pc:cxnChg chg="del">
          <ac:chgData name="Daria Sapunova" userId="5217c4f7-f98a-4573-8c08-262c6e9f6ac4" providerId="ADAL" clId="{AA372AD6-7B34-42F8-B031-B1C0E2C5D96F}" dt="2023-11-14T11:57:48.551" v="1"/>
          <ac:cxnSpMkLst>
            <pc:docMk/>
            <pc:sldMk cId="846174243" sldId="290"/>
            <ac:cxnSpMk id="1039" creationId="{28CA55E4-1295-45C8-BA05-5A9E705B749A}"/>
          </ac:cxnSpMkLst>
        </pc:cxnChg>
        <pc:cxnChg chg="del">
          <ac:chgData name="Daria Sapunova" userId="5217c4f7-f98a-4573-8c08-262c6e9f6ac4" providerId="ADAL" clId="{AA372AD6-7B34-42F8-B031-B1C0E2C5D96F}" dt="2023-11-14T11:57:48.551" v="1"/>
          <ac:cxnSpMkLst>
            <pc:docMk/>
            <pc:sldMk cId="846174243" sldId="290"/>
            <ac:cxnSpMk id="1041" creationId="{08C5794E-A9A1-4A23-AF68-C79A7822334C}"/>
          </ac:cxnSpMkLst>
        </pc:cxnChg>
      </pc:sldChg>
      <pc:sldChg chg="add">
        <pc:chgData name="Daria Sapunova" userId="5217c4f7-f98a-4573-8c08-262c6e9f6ac4" providerId="ADAL" clId="{AA372AD6-7B34-42F8-B031-B1C0E2C5D96F}" dt="2023-11-14T11:57:48.551" v="1"/>
        <pc:sldMkLst>
          <pc:docMk/>
          <pc:sldMk cId="4209097104" sldId="291"/>
        </pc:sldMkLst>
      </pc:sldChg>
      <pc:sldChg chg="add">
        <pc:chgData name="Daria Sapunova" userId="5217c4f7-f98a-4573-8c08-262c6e9f6ac4" providerId="ADAL" clId="{AA372AD6-7B34-42F8-B031-B1C0E2C5D96F}" dt="2023-11-14T11:57:48.551" v="1"/>
        <pc:sldMkLst>
          <pc:docMk/>
          <pc:sldMk cId="4261034641" sldId="292"/>
        </pc:sldMkLst>
      </pc:sldChg>
      <pc:sldChg chg="add">
        <pc:chgData name="Daria Sapunova" userId="5217c4f7-f98a-4573-8c08-262c6e9f6ac4" providerId="ADAL" clId="{AA372AD6-7B34-42F8-B031-B1C0E2C5D96F}" dt="2023-11-14T11:57:48.551" v="1"/>
        <pc:sldMkLst>
          <pc:docMk/>
          <pc:sldMk cId="780001724" sldId="293"/>
        </pc:sldMkLst>
      </pc:sldChg>
      <pc:sldChg chg="add">
        <pc:chgData name="Daria Sapunova" userId="5217c4f7-f98a-4573-8c08-262c6e9f6ac4" providerId="ADAL" clId="{AA372AD6-7B34-42F8-B031-B1C0E2C5D96F}" dt="2023-11-14T11:57:48.551" v="1"/>
        <pc:sldMkLst>
          <pc:docMk/>
          <pc:sldMk cId="1785852772" sldId="294"/>
        </pc:sldMkLst>
      </pc:sldChg>
      <pc:sldChg chg="add">
        <pc:chgData name="Daria Sapunova" userId="5217c4f7-f98a-4573-8c08-262c6e9f6ac4" providerId="ADAL" clId="{AA372AD6-7B34-42F8-B031-B1C0E2C5D96F}" dt="2023-11-14T11:57:48.551" v="1"/>
        <pc:sldMkLst>
          <pc:docMk/>
          <pc:sldMk cId="1925890282" sldId="295"/>
        </pc:sldMkLst>
      </pc:sldChg>
      <pc:sldChg chg="add del">
        <pc:chgData name="Daria Sapunova" userId="5217c4f7-f98a-4573-8c08-262c6e9f6ac4" providerId="ADAL" clId="{AA372AD6-7B34-42F8-B031-B1C0E2C5D96F}" dt="2023-11-14T12:10:14.924" v="178" actId="47"/>
        <pc:sldMkLst>
          <pc:docMk/>
          <pc:sldMk cId="4233787269" sldId="296"/>
        </pc:sldMkLst>
      </pc:sldChg>
      <pc:sldChg chg="modSp add mod">
        <pc:chgData name="Daria Sapunova" userId="5217c4f7-f98a-4573-8c08-262c6e9f6ac4" providerId="ADAL" clId="{AA372AD6-7B34-42F8-B031-B1C0E2C5D96F}" dt="2023-11-14T12:15:29.041" v="229" actId="313"/>
        <pc:sldMkLst>
          <pc:docMk/>
          <pc:sldMk cId="3471130904" sldId="297"/>
        </pc:sldMkLst>
        <pc:spChg chg="mod">
          <ac:chgData name="Daria Sapunova" userId="5217c4f7-f98a-4573-8c08-262c6e9f6ac4" providerId="ADAL" clId="{AA372AD6-7B34-42F8-B031-B1C0E2C5D96F}" dt="2023-11-14T12:15:29.041" v="229" actId="313"/>
          <ac:spMkLst>
            <pc:docMk/>
            <pc:sldMk cId="3471130904" sldId="297"/>
            <ac:spMk id="4" creationId="{2311E86E-6830-8A3B-64FF-02D994B324AB}"/>
          </ac:spMkLst>
        </pc:spChg>
      </pc:sldChg>
      <pc:sldChg chg="addSp delSp modSp new mod">
        <pc:chgData name="Daria Sapunova" userId="5217c4f7-f98a-4573-8c08-262c6e9f6ac4" providerId="ADAL" clId="{AA372AD6-7B34-42F8-B031-B1C0E2C5D96F}" dt="2023-11-14T11:58:31.182" v="23" actId="1076"/>
        <pc:sldMkLst>
          <pc:docMk/>
          <pc:sldMk cId="1133794363" sldId="298"/>
        </pc:sldMkLst>
        <pc:spChg chg="del">
          <ac:chgData name="Daria Sapunova" userId="5217c4f7-f98a-4573-8c08-262c6e9f6ac4" providerId="ADAL" clId="{AA372AD6-7B34-42F8-B031-B1C0E2C5D96F}" dt="2023-11-14T11:58:08.457" v="3" actId="478"/>
          <ac:spMkLst>
            <pc:docMk/>
            <pc:sldMk cId="1133794363" sldId="298"/>
            <ac:spMk id="2" creationId="{A7DE4564-5785-1C15-594D-6CB33CA70A60}"/>
          </ac:spMkLst>
        </pc:spChg>
        <pc:spChg chg="del">
          <ac:chgData name="Daria Sapunova" userId="5217c4f7-f98a-4573-8c08-262c6e9f6ac4" providerId="ADAL" clId="{AA372AD6-7B34-42F8-B031-B1C0E2C5D96F}" dt="2023-11-14T11:58:11.272" v="4" actId="478"/>
          <ac:spMkLst>
            <pc:docMk/>
            <pc:sldMk cId="1133794363" sldId="298"/>
            <ac:spMk id="3" creationId="{795F1986-5796-4E34-7C9E-6ABE1EB7AF10}"/>
          </ac:spMkLst>
        </pc:spChg>
        <pc:spChg chg="add mod">
          <ac:chgData name="Daria Sapunova" userId="5217c4f7-f98a-4573-8c08-262c6e9f6ac4" providerId="ADAL" clId="{AA372AD6-7B34-42F8-B031-B1C0E2C5D96F}" dt="2023-11-14T11:58:31.182" v="23" actId="1076"/>
          <ac:spMkLst>
            <pc:docMk/>
            <pc:sldMk cId="1133794363" sldId="298"/>
            <ac:spMk id="4" creationId="{D8320F38-50B1-6B03-F95A-F5DE2315EAF4}"/>
          </ac:spMkLst>
        </pc:spChg>
      </pc:sldChg>
      <pc:sldChg chg="modSp add mod modNotesTx">
        <pc:chgData name="Daria Sapunova" userId="5217c4f7-f98a-4573-8c08-262c6e9f6ac4" providerId="ADAL" clId="{AA372AD6-7B34-42F8-B031-B1C0E2C5D96F}" dt="2023-11-14T12:08:51.534" v="177" actId="20577"/>
        <pc:sldMkLst>
          <pc:docMk/>
          <pc:sldMk cId="4028699927" sldId="299"/>
        </pc:sldMkLst>
        <pc:spChg chg="mod">
          <ac:chgData name="Daria Sapunova" userId="5217c4f7-f98a-4573-8c08-262c6e9f6ac4" providerId="ADAL" clId="{AA372AD6-7B34-42F8-B031-B1C0E2C5D96F}" dt="2023-11-14T11:59:02.231" v="37" actId="20577"/>
          <ac:spMkLst>
            <pc:docMk/>
            <pc:sldMk cId="4028699927" sldId="299"/>
            <ac:spMk id="4" creationId="{D8320F38-50B1-6B03-F95A-F5DE2315EAF4}"/>
          </ac:spMkLst>
        </pc:spChg>
      </pc:sldChg>
      <pc:sldChg chg="modSp add mod">
        <pc:chgData name="Daria Sapunova" userId="5217c4f7-f98a-4573-8c08-262c6e9f6ac4" providerId="ADAL" clId="{AA372AD6-7B34-42F8-B031-B1C0E2C5D96F}" dt="2023-11-14T12:10:46.521" v="200" actId="14100"/>
        <pc:sldMkLst>
          <pc:docMk/>
          <pc:sldMk cId="2153281358" sldId="300"/>
        </pc:sldMkLst>
        <pc:spChg chg="mod">
          <ac:chgData name="Daria Sapunova" userId="5217c4f7-f98a-4573-8c08-262c6e9f6ac4" providerId="ADAL" clId="{AA372AD6-7B34-42F8-B031-B1C0E2C5D96F}" dt="2023-11-14T12:10:46.521" v="200" actId="14100"/>
          <ac:spMkLst>
            <pc:docMk/>
            <pc:sldMk cId="2153281358" sldId="300"/>
            <ac:spMk id="4" creationId="{D8320F38-50B1-6B03-F95A-F5DE2315EAF4}"/>
          </ac:spMkLst>
        </pc:spChg>
      </pc:sldChg>
      <pc:sldChg chg="addSp delSp modSp new mod">
        <pc:chgData name="Daria Sapunova" userId="5217c4f7-f98a-4573-8c08-262c6e9f6ac4" providerId="ADAL" clId="{AA372AD6-7B34-42F8-B031-B1C0E2C5D96F}" dt="2023-11-15T10:55:33.695" v="317" actId="20577"/>
        <pc:sldMkLst>
          <pc:docMk/>
          <pc:sldMk cId="1546865589" sldId="301"/>
        </pc:sldMkLst>
        <pc:spChg chg="del">
          <ac:chgData name="Daria Sapunova" userId="5217c4f7-f98a-4573-8c08-262c6e9f6ac4" providerId="ADAL" clId="{AA372AD6-7B34-42F8-B031-B1C0E2C5D96F}" dt="2023-11-15T10:48:33.579" v="232" actId="478"/>
          <ac:spMkLst>
            <pc:docMk/>
            <pc:sldMk cId="1546865589" sldId="301"/>
            <ac:spMk id="2" creationId="{2E741E90-E09D-DBE7-432B-F7430145C7F3}"/>
          </ac:spMkLst>
        </pc:spChg>
        <pc:spChg chg="del">
          <ac:chgData name="Daria Sapunova" userId="5217c4f7-f98a-4573-8c08-262c6e9f6ac4" providerId="ADAL" clId="{AA372AD6-7B34-42F8-B031-B1C0E2C5D96F}" dt="2023-11-15T10:48:31.322" v="231" actId="478"/>
          <ac:spMkLst>
            <pc:docMk/>
            <pc:sldMk cId="1546865589" sldId="301"/>
            <ac:spMk id="3" creationId="{3F2677C5-9721-0BFA-3BC8-60F4A630AA2A}"/>
          </ac:spMkLst>
        </pc:spChg>
        <pc:spChg chg="add mod">
          <ac:chgData name="Daria Sapunova" userId="5217c4f7-f98a-4573-8c08-262c6e9f6ac4" providerId="ADAL" clId="{AA372AD6-7B34-42F8-B031-B1C0E2C5D96F}" dt="2023-11-15T10:49:08.397" v="245" actId="1076"/>
          <ac:spMkLst>
            <pc:docMk/>
            <pc:sldMk cId="1546865589" sldId="301"/>
            <ac:spMk id="4" creationId="{F39E3883-EAC4-C5AE-A127-92E14AD37964}"/>
          </ac:spMkLst>
        </pc:spChg>
        <pc:spChg chg="add mod">
          <ac:chgData name="Daria Sapunova" userId="5217c4f7-f98a-4573-8c08-262c6e9f6ac4" providerId="ADAL" clId="{AA372AD6-7B34-42F8-B031-B1C0E2C5D96F}" dt="2023-11-15T10:55:33.695" v="317" actId="20577"/>
          <ac:spMkLst>
            <pc:docMk/>
            <pc:sldMk cId="1546865589" sldId="301"/>
            <ac:spMk id="6" creationId="{5755DBB9-49B6-F4F2-AEFB-6C301D9E1F0B}"/>
          </ac:spMkLst>
        </pc:spChg>
      </pc:sldChg>
    </pc:docChg>
  </pc:docChgLst>
  <pc:docChgLst>
    <pc:chgData name="Daria Sapunova" userId="5217c4f7-f98a-4573-8c08-262c6e9f6ac4" providerId="ADAL" clId="{D124CEF8-D620-435D-A505-0237A4899E71}"/>
    <pc:docChg chg="undo custSel addSld delSld modSld">
      <pc:chgData name="Daria Sapunova" userId="5217c4f7-f98a-4573-8c08-262c6e9f6ac4" providerId="ADAL" clId="{D124CEF8-D620-435D-A505-0237A4899E71}" dt="2024-04-04T06:36:07.329" v="2087"/>
      <pc:docMkLst>
        <pc:docMk/>
      </pc:docMkLst>
      <pc:sldChg chg="del">
        <pc:chgData name="Daria Sapunova" userId="5217c4f7-f98a-4573-8c08-262c6e9f6ac4" providerId="ADAL" clId="{D124CEF8-D620-435D-A505-0237A4899E71}" dt="2024-04-02T09:10:57.113" v="2" actId="47"/>
        <pc:sldMkLst>
          <pc:docMk/>
          <pc:sldMk cId="1785852772" sldId="294"/>
        </pc:sldMkLst>
      </pc:sldChg>
      <pc:sldChg chg="del">
        <pc:chgData name="Daria Sapunova" userId="5217c4f7-f98a-4573-8c08-262c6e9f6ac4" providerId="ADAL" clId="{D124CEF8-D620-435D-A505-0237A4899E71}" dt="2024-04-02T09:10:54.829" v="0" actId="47"/>
        <pc:sldMkLst>
          <pc:docMk/>
          <pc:sldMk cId="3608119148" sldId="325"/>
        </pc:sldMkLst>
      </pc:sldChg>
      <pc:sldChg chg="del">
        <pc:chgData name="Daria Sapunova" userId="5217c4f7-f98a-4573-8c08-262c6e9f6ac4" providerId="ADAL" clId="{D124CEF8-D620-435D-A505-0237A4899E71}" dt="2024-04-02T09:10:55.732" v="1" actId="47"/>
        <pc:sldMkLst>
          <pc:docMk/>
          <pc:sldMk cId="3807282086" sldId="327"/>
        </pc:sldMkLst>
      </pc:sldChg>
      <pc:sldChg chg="del">
        <pc:chgData name="Daria Sapunova" userId="5217c4f7-f98a-4573-8c08-262c6e9f6ac4" providerId="ADAL" clId="{D124CEF8-D620-435D-A505-0237A4899E71}" dt="2024-04-02T09:12:30.717" v="6" actId="47"/>
        <pc:sldMkLst>
          <pc:docMk/>
          <pc:sldMk cId="1887218270" sldId="328"/>
        </pc:sldMkLst>
      </pc:sldChg>
      <pc:sldChg chg="del">
        <pc:chgData name="Daria Sapunova" userId="5217c4f7-f98a-4573-8c08-262c6e9f6ac4" providerId="ADAL" clId="{D124CEF8-D620-435D-A505-0237A4899E71}" dt="2024-04-02T09:12:31.691" v="7" actId="47"/>
        <pc:sldMkLst>
          <pc:docMk/>
          <pc:sldMk cId="2579654268" sldId="329"/>
        </pc:sldMkLst>
      </pc:sldChg>
      <pc:sldChg chg="del">
        <pc:chgData name="Daria Sapunova" userId="5217c4f7-f98a-4573-8c08-262c6e9f6ac4" providerId="ADAL" clId="{D124CEF8-D620-435D-A505-0237A4899E71}" dt="2024-04-02T09:12:32.216" v="8" actId="47"/>
        <pc:sldMkLst>
          <pc:docMk/>
          <pc:sldMk cId="3962228988" sldId="330"/>
        </pc:sldMkLst>
      </pc:sldChg>
      <pc:sldChg chg="modSp mod">
        <pc:chgData name="Daria Sapunova" userId="5217c4f7-f98a-4573-8c08-262c6e9f6ac4" providerId="ADAL" clId="{D124CEF8-D620-435D-A505-0237A4899E71}" dt="2024-04-02T09:12:49.343" v="9" actId="14100"/>
        <pc:sldMkLst>
          <pc:docMk/>
          <pc:sldMk cId="1466340722" sldId="332"/>
        </pc:sldMkLst>
        <pc:spChg chg="mod">
          <ac:chgData name="Daria Sapunova" userId="5217c4f7-f98a-4573-8c08-262c6e9f6ac4" providerId="ADAL" clId="{D124CEF8-D620-435D-A505-0237A4899E71}" dt="2024-04-02T09:12:49.343" v="9" actId="14100"/>
          <ac:spMkLst>
            <pc:docMk/>
            <pc:sldMk cId="1466340722" sldId="332"/>
            <ac:spMk id="2" creationId="{54A17791-2B4E-A774-EB73-B7F5A334716E}"/>
          </ac:spMkLst>
        </pc:spChg>
      </pc:sldChg>
      <pc:sldChg chg="del">
        <pc:chgData name="Daria Sapunova" userId="5217c4f7-f98a-4573-8c08-262c6e9f6ac4" providerId="ADAL" clId="{D124CEF8-D620-435D-A505-0237A4899E71}" dt="2024-04-02T12:45:20.134" v="837" actId="47"/>
        <pc:sldMkLst>
          <pc:docMk/>
          <pc:sldMk cId="217896287" sldId="333"/>
        </pc:sldMkLst>
      </pc:sldChg>
      <pc:sldChg chg="del">
        <pc:chgData name="Daria Sapunova" userId="5217c4f7-f98a-4573-8c08-262c6e9f6ac4" providerId="ADAL" clId="{D124CEF8-D620-435D-A505-0237A4899E71}" dt="2024-04-02T12:45:21.949" v="838" actId="47"/>
        <pc:sldMkLst>
          <pc:docMk/>
          <pc:sldMk cId="423178156" sldId="334"/>
        </pc:sldMkLst>
      </pc:sldChg>
      <pc:sldChg chg="addSp delSp modSp new mod modAnim">
        <pc:chgData name="Daria Sapunova" userId="5217c4f7-f98a-4573-8c08-262c6e9f6ac4" providerId="ADAL" clId="{D124CEF8-D620-435D-A505-0237A4899E71}" dt="2024-04-02T10:06:59.891" v="406"/>
        <pc:sldMkLst>
          <pc:docMk/>
          <pc:sldMk cId="57728060" sldId="335"/>
        </pc:sldMkLst>
        <pc:spChg chg="del">
          <ac:chgData name="Daria Sapunova" userId="5217c4f7-f98a-4573-8c08-262c6e9f6ac4" providerId="ADAL" clId="{D124CEF8-D620-435D-A505-0237A4899E71}" dt="2024-04-02T09:13:02.553" v="11" actId="478"/>
          <ac:spMkLst>
            <pc:docMk/>
            <pc:sldMk cId="57728060" sldId="335"/>
            <ac:spMk id="2" creationId="{05420983-5D0B-9C94-1230-BE736C4CF1FF}"/>
          </ac:spMkLst>
        </pc:spChg>
        <pc:spChg chg="del">
          <ac:chgData name="Daria Sapunova" userId="5217c4f7-f98a-4573-8c08-262c6e9f6ac4" providerId="ADAL" clId="{D124CEF8-D620-435D-A505-0237A4899E71}" dt="2024-04-02T09:13:03.501" v="12" actId="478"/>
          <ac:spMkLst>
            <pc:docMk/>
            <pc:sldMk cId="57728060" sldId="335"/>
            <ac:spMk id="3" creationId="{58EB6FB6-DD27-3607-F479-9A6B20D2A459}"/>
          </ac:spMkLst>
        </pc:spChg>
        <pc:spChg chg="add mod">
          <ac:chgData name="Daria Sapunova" userId="5217c4f7-f98a-4573-8c08-262c6e9f6ac4" providerId="ADAL" clId="{D124CEF8-D620-435D-A505-0237A4899E71}" dt="2024-04-02T09:37:24.373" v="153" actId="1076"/>
          <ac:spMkLst>
            <pc:docMk/>
            <pc:sldMk cId="57728060" sldId="335"/>
            <ac:spMk id="4" creationId="{E7E4698D-13A5-DBC6-E9CC-B7D7F841FC3B}"/>
          </ac:spMkLst>
        </pc:spChg>
        <pc:spChg chg="add mod">
          <ac:chgData name="Daria Sapunova" userId="5217c4f7-f98a-4573-8c08-262c6e9f6ac4" providerId="ADAL" clId="{D124CEF8-D620-435D-A505-0237A4899E71}" dt="2024-04-02T09:37:46.006" v="154" actId="20577"/>
          <ac:spMkLst>
            <pc:docMk/>
            <pc:sldMk cId="57728060" sldId="335"/>
            <ac:spMk id="5" creationId="{E983DECE-5142-3BCB-F82B-5463473D1902}"/>
          </ac:spMkLst>
        </pc:spChg>
        <pc:spChg chg="add mod">
          <ac:chgData name="Daria Sapunova" userId="5217c4f7-f98a-4573-8c08-262c6e9f6ac4" providerId="ADAL" clId="{D124CEF8-D620-435D-A505-0237A4899E71}" dt="2024-04-02T09:41:18.423" v="227" actId="1076"/>
          <ac:spMkLst>
            <pc:docMk/>
            <pc:sldMk cId="57728060" sldId="335"/>
            <ac:spMk id="6" creationId="{95995508-FFF8-3EB5-9A43-38E6134DB0FC}"/>
          </ac:spMkLst>
        </pc:spChg>
        <pc:spChg chg="add mod">
          <ac:chgData name="Daria Sapunova" userId="5217c4f7-f98a-4573-8c08-262c6e9f6ac4" providerId="ADAL" clId="{D124CEF8-D620-435D-A505-0237A4899E71}" dt="2024-04-02T09:41:04.670" v="222" actId="115"/>
          <ac:spMkLst>
            <pc:docMk/>
            <pc:sldMk cId="57728060" sldId="335"/>
            <ac:spMk id="7" creationId="{12476A55-BA28-BC1D-C837-A19FFDDCDC44}"/>
          </ac:spMkLst>
        </pc:spChg>
        <pc:spChg chg="add mod">
          <ac:chgData name="Daria Sapunova" userId="5217c4f7-f98a-4573-8c08-262c6e9f6ac4" providerId="ADAL" clId="{D124CEF8-D620-435D-A505-0237A4899E71}" dt="2024-04-02T09:47:32.357" v="352" actId="20577"/>
          <ac:spMkLst>
            <pc:docMk/>
            <pc:sldMk cId="57728060" sldId="335"/>
            <ac:spMk id="8" creationId="{C7F06932-4034-CD95-75F3-CD98DFF69BBA}"/>
          </ac:spMkLst>
        </pc:spChg>
        <pc:spChg chg="add mod">
          <ac:chgData name="Daria Sapunova" userId="5217c4f7-f98a-4573-8c08-262c6e9f6ac4" providerId="ADAL" clId="{D124CEF8-D620-435D-A505-0237A4899E71}" dt="2024-04-02T09:48:01.130" v="363" actId="1076"/>
          <ac:spMkLst>
            <pc:docMk/>
            <pc:sldMk cId="57728060" sldId="335"/>
            <ac:spMk id="9" creationId="{5E682FD4-C421-7CD0-821D-E26F82547DB8}"/>
          </ac:spMkLst>
        </pc:spChg>
        <pc:spChg chg="add mod">
          <ac:chgData name="Daria Sapunova" userId="5217c4f7-f98a-4573-8c08-262c6e9f6ac4" providerId="ADAL" clId="{D124CEF8-D620-435D-A505-0237A4899E71}" dt="2024-04-02T09:44:51.533" v="288" actId="14100"/>
          <ac:spMkLst>
            <pc:docMk/>
            <pc:sldMk cId="57728060" sldId="335"/>
            <ac:spMk id="10" creationId="{AFA19031-B765-BB05-E943-98F87E9AAA43}"/>
          </ac:spMkLst>
        </pc:spChg>
        <pc:spChg chg="add mod">
          <ac:chgData name="Daria Sapunova" userId="5217c4f7-f98a-4573-8c08-262c6e9f6ac4" providerId="ADAL" clId="{D124CEF8-D620-435D-A505-0237A4899E71}" dt="2024-04-02T09:45:01.657" v="290" actId="108"/>
          <ac:spMkLst>
            <pc:docMk/>
            <pc:sldMk cId="57728060" sldId="335"/>
            <ac:spMk id="11" creationId="{EBE8FF66-B87A-4641-14C8-68BF5D433F7E}"/>
          </ac:spMkLst>
        </pc:spChg>
        <pc:spChg chg="add mod">
          <ac:chgData name="Daria Sapunova" userId="5217c4f7-f98a-4573-8c08-262c6e9f6ac4" providerId="ADAL" clId="{D124CEF8-D620-435D-A505-0237A4899E71}" dt="2024-04-02T09:45:13.761" v="292" actId="1076"/>
          <ac:spMkLst>
            <pc:docMk/>
            <pc:sldMk cId="57728060" sldId="335"/>
            <ac:spMk id="12" creationId="{DE899240-0FE1-2051-F8DA-BFBFE95ECA97}"/>
          </ac:spMkLst>
        </pc:spChg>
        <pc:spChg chg="add mod">
          <ac:chgData name="Daria Sapunova" userId="5217c4f7-f98a-4573-8c08-262c6e9f6ac4" providerId="ADAL" clId="{D124CEF8-D620-435D-A505-0237A4899E71}" dt="2024-04-02T09:45:35.752" v="323" actId="1076"/>
          <ac:spMkLst>
            <pc:docMk/>
            <pc:sldMk cId="57728060" sldId="335"/>
            <ac:spMk id="13" creationId="{E9A5C688-3672-7EAB-5981-BA1C5425F233}"/>
          </ac:spMkLst>
        </pc:spChg>
        <pc:spChg chg="add del mod">
          <ac:chgData name="Daria Sapunova" userId="5217c4f7-f98a-4573-8c08-262c6e9f6ac4" providerId="ADAL" clId="{D124CEF8-D620-435D-A505-0237A4899E71}" dt="2024-04-02T09:45:40.896" v="326" actId="478"/>
          <ac:spMkLst>
            <pc:docMk/>
            <pc:sldMk cId="57728060" sldId="335"/>
            <ac:spMk id="14" creationId="{D82C8AE3-4575-573C-C534-AC23ACDB91F8}"/>
          </ac:spMkLst>
        </pc:spChg>
        <pc:spChg chg="add del mod">
          <ac:chgData name="Daria Sapunova" userId="5217c4f7-f98a-4573-8c08-262c6e9f6ac4" providerId="ADAL" clId="{D124CEF8-D620-435D-A505-0237A4899E71}" dt="2024-04-02T09:46:21.101" v="334" actId="478"/>
          <ac:spMkLst>
            <pc:docMk/>
            <pc:sldMk cId="57728060" sldId="335"/>
            <ac:spMk id="16" creationId="{E9155622-1C2E-8B0E-FBC2-64A75E3D0F57}"/>
          </ac:spMkLst>
        </pc:spChg>
        <pc:spChg chg="add mod">
          <ac:chgData name="Daria Sapunova" userId="5217c4f7-f98a-4573-8c08-262c6e9f6ac4" providerId="ADAL" clId="{D124CEF8-D620-435D-A505-0237A4899E71}" dt="2024-04-02T09:47:10.736" v="345" actId="14100"/>
          <ac:spMkLst>
            <pc:docMk/>
            <pc:sldMk cId="57728060" sldId="335"/>
            <ac:spMk id="17" creationId="{3EC520DB-26EC-F5F9-AE1F-A907ED1A4280}"/>
          </ac:spMkLst>
        </pc:spChg>
        <pc:spChg chg="add mod">
          <ac:chgData name="Daria Sapunova" userId="5217c4f7-f98a-4573-8c08-262c6e9f6ac4" providerId="ADAL" clId="{D124CEF8-D620-435D-A505-0237A4899E71}" dt="2024-04-02T09:48:32.365" v="397" actId="1076"/>
          <ac:spMkLst>
            <pc:docMk/>
            <pc:sldMk cId="57728060" sldId="335"/>
            <ac:spMk id="18" creationId="{FB840929-020D-AFBE-615B-51BAD3D3502C}"/>
          </ac:spMkLst>
        </pc:spChg>
        <pc:picChg chg="add del mod">
          <ac:chgData name="Daria Sapunova" userId="5217c4f7-f98a-4573-8c08-262c6e9f6ac4" providerId="ADAL" clId="{D124CEF8-D620-435D-A505-0237A4899E71}" dt="2024-04-02T09:46:02.208" v="328" actId="478"/>
          <ac:picMkLst>
            <pc:docMk/>
            <pc:sldMk cId="57728060" sldId="335"/>
            <ac:picMk id="15" creationId="{E0337113-6E1E-9D96-BE0A-6156F7B27100}"/>
          </ac:picMkLst>
        </pc:picChg>
        <pc:picChg chg="add mod">
          <ac:chgData name="Daria Sapunova" userId="5217c4f7-f98a-4573-8c08-262c6e9f6ac4" providerId="ADAL" clId="{D124CEF8-D620-435D-A505-0237A4899E71}" dt="2024-04-02T09:41:11.801" v="223" actId="1076"/>
          <ac:picMkLst>
            <pc:docMk/>
            <pc:sldMk cId="57728060" sldId="335"/>
            <ac:picMk id="1026" creationId="{83DA27D3-2482-DF26-A220-851680AA3E3B}"/>
          </ac:picMkLst>
        </pc:picChg>
      </pc:sldChg>
      <pc:sldChg chg="del">
        <pc:chgData name="Daria Sapunova" userId="5217c4f7-f98a-4573-8c08-262c6e9f6ac4" providerId="ADAL" clId="{D124CEF8-D620-435D-A505-0237A4899E71}" dt="2024-04-02T09:10:57.919" v="3" actId="47"/>
        <pc:sldMkLst>
          <pc:docMk/>
          <pc:sldMk cId="3263509429" sldId="335"/>
        </pc:sldMkLst>
      </pc:sldChg>
      <pc:sldChg chg="del">
        <pc:chgData name="Daria Sapunova" userId="5217c4f7-f98a-4573-8c08-262c6e9f6ac4" providerId="ADAL" clId="{D124CEF8-D620-435D-A505-0237A4899E71}" dt="2024-04-02T09:11:02.112" v="4" actId="47"/>
        <pc:sldMkLst>
          <pc:docMk/>
          <pc:sldMk cId="548697837" sldId="336"/>
        </pc:sldMkLst>
      </pc:sldChg>
      <pc:sldChg chg="addSp delSp modSp new mod modAnim addCm">
        <pc:chgData name="Daria Sapunova" userId="5217c4f7-f98a-4573-8c08-262c6e9f6ac4" providerId="ADAL" clId="{D124CEF8-D620-435D-A505-0237A4899E71}" dt="2024-04-03T09:13:41.782" v="2021"/>
        <pc:sldMkLst>
          <pc:docMk/>
          <pc:sldMk cId="3174654747" sldId="336"/>
        </pc:sldMkLst>
        <pc:spChg chg="del">
          <ac:chgData name="Daria Sapunova" userId="5217c4f7-f98a-4573-8c08-262c6e9f6ac4" providerId="ADAL" clId="{D124CEF8-D620-435D-A505-0237A4899E71}" dt="2024-04-02T10:07:13.989" v="408" actId="478"/>
          <ac:spMkLst>
            <pc:docMk/>
            <pc:sldMk cId="3174654747" sldId="336"/>
            <ac:spMk id="2" creationId="{CF245F63-26CD-4D58-4F5D-7E0AACAB745E}"/>
          </ac:spMkLst>
        </pc:spChg>
        <pc:spChg chg="del">
          <ac:chgData name="Daria Sapunova" userId="5217c4f7-f98a-4573-8c08-262c6e9f6ac4" providerId="ADAL" clId="{D124CEF8-D620-435D-A505-0237A4899E71}" dt="2024-04-02T10:07:15.459" v="409" actId="478"/>
          <ac:spMkLst>
            <pc:docMk/>
            <pc:sldMk cId="3174654747" sldId="336"/>
            <ac:spMk id="3" creationId="{239FCFA3-BA09-C1E5-D7A3-34B6D9C28A33}"/>
          </ac:spMkLst>
        </pc:spChg>
        <pc:spChg chg="add mod">
          <ac:chgData name="Daria Sapunova" userId="5217c4f7-f98a-4573-8c08-262c6e9f6ac4" providerId="ADAL" clId="{D124CEF8-D620-435D-A505-0237A4899E71}" dt="2024-04-02T10:07:21.710" v="410"/>
          <ac:spMkLst>
            <pc:docMk/>
            <pc:sldMk cId="3174654747" sldId="336"/>
            <ac:spMk id="4" creationId="{D218DFD2-C4AF-87C8-1DD6-A4B287B2F223}"/>
          </ac:spMkLst>
        </pc:spChg>
        <pc:spChg chg="add mod">
          <ac:chgData name="Daria Sapunova" userId="5217c4f7-f98a-4573-8c08-262c6e9f6ac4" providerId="ADAL" clId="{D124CEF8-D620-435D-A505-0237A4899E71}" dt="2024-04-02T12:28:16.613" v="631" actId="1076"/>
          <ac:spMkLst>
            <pc:docMk/>
            <pc:sldMk cId="3174654747" sldId="336"/>
            <ac:spMk id="5" creationId="{8D93DD2B-43E7-652C-88D9-7B4CD3E21C1A}"/>
          </ac:spMkLst>
        </pc:spChg>
        <pc:spChg chg="add mod">
          <ac:chgData name="Daria Sapunova" userId="5217c4f7-f98a-4573-8c08-262c6e9f6ac4" providerId="ADAL" clId="{D124CEF8-D620-435D-A505-0237A4899E71}" dt="2024-04-02T12:53:48.822" v="899" actId="20577"/>
          <ac:spMkLst>
            <pc:docMk/>
            <pc:sldMk cId="3174654747" sldId="336"/>
            <ac:spMk id="7" creationId="{7BA39F91-56C7-0615-0E85-6DE738F4D765}"/>
          </ac:spMkLst>
        </pc:spChg>
        <pc:spChg chg="add mod">
          <ac:chgData name="Daria Sapunova" userId="5217c4f7-f98a-4573-8c08-262c6e9f6ac4" providerId="ADAL" clId="{D124CEF8-D620-435D-A505-0237A4899E71}" dt="2024-04-02T12:23:32.433" v="575" actId="1035"/>
          <ac:spMkLst>
            <pc:docMk/>
            <pc:sldMk cId="3174654747" sldId="336"/>
            <ac:spMk id="16" creationId="{945D53D6-9183-8857-D1B3-6F790DF778D0}"/>
          </ac:spMkLst>
        </pc:spChg>
        <pc:spChg chg="add mod">
          <ac:chgData name="Daria Sapunova" userId="5217c4f7-f98a-4573-8c08-262c6e9f6ac4" providerId="ADAL" clId="{D124CEF8-D620-435D-A505-0237A4899E71}" dt="2024-04-02T12:28:50.298" v="641" actId="108"/>
          <ac:spMkLst>
            <pc:docMk/>
            <pc:sldMk cId="3174654747" sldId="336"/>
            <ac:spMk id="17" creationId="{8A44FEE7-94E6-85CC-6159-8700066EB7E6}"/>
          </ac:spMkLst>
        </pc:spChg>
        <pc:spChg chg="add del mod">
          <ac:chgData name="Daria Sapunova" userId="5217c4f7-f98a-4573-8c08-262c6e9f6ac4" providerId="ADAL" clId="{D124CEF8-D620-435D-A505-0237A4899E71}" dt="2024-04-02T12:23:07.197" v="557" actId="478"/>
          <ac:spMkLst>
            <pc:docMk/>
            <pc:sldMk cId="3174654747" sldId="336"/>
            <ac:spMk id="18" creationId="{6185E2B1-A53C-6EF9-C583-8A437FCA8C12}"/>
          </ac:spMkLst>
        </pc:spChg>
        <pc:spChg chg="add mod">
          <ac:chgData name="Daria Sapunova" userId="5217c4f7-f98a-4573-8c08-262c6e9f6ac4" providerId="ADAL" clId="{D124CEF8-D620-435D-A505-0237A4899E71}" dt="2024-04-02T12:23:35.614" v="576" actId="1076"/>
          <ac:spMkLst>
            <pc:docMk/>
            <pc:sldMk cId="3174654747" sldId="336"/>
            <ac:spMk id="19" creationId="{2A03440A-C5AC-A8DB-0D8D-2A339D17FB51}"/>
          </ac:spMkLst>
        </pc:spChg>
        <pc:spChg chg="add mod">
          <ac:chgData name="Daria Sapunova" userId="5217c4f7-f98a-4573-8c08-262c6e9f6ac4" providerId="ADAL" clId="{D124CEF8-D620-435D-A505-0237A4899E71}" dt="2024-04-02T12:23:54.655" v="580" actId="1076"/>
          <ac:spMkLst>
            <pc:docMk/>
            <pc:sldMk cId="3174654747" sldId="336"/>
            <ac:spMk id="20" creationId="{5B6C056D-64BB-6265-9F46-F44E8BFD9DA9}"/>
          </ac:spMkLst>
        </pc:spChg>
        <pc:spChg chg="add mod ord">
          <ac:chgData name="Daria Sapunova" userId="5217c4f7-f98a-4573-8c08-262c6e9f6ac4" providerId="ADAL" clId="{D124CEF8-D620-435D-A505-0237A4899E71}" dt="2024-04-03T09:13:40.126" v="2020" actId="167"/>
          <ac:spMkLst>
            <pc:docMk/>
            <pc:sldMk cId="3174654747" sldId="336"/>
            <ac:spMk id="21" creationId="{9F2A7C44-ED87-4F75-DF1C-B9771599F9A6}"/>
          </ac:spMkLst>
        </pc:spChg>
        <pc:spChg chg="add mod">
          <ac:chgData name="Daria Sapunova" userId="5217c4f7-f98a-4573-8c08-262c6e9f6ac4" providerId="ADAL" clId="{D124CEF8-D620-435D-A505-0237A4899E71}" dt="2024-04-02T12:24:26.591" v="589" actId="1076"/>
          <ac:spMkLst>
            <pc:docMk/>
            <pc:sldMk cId="3174654747" sldId="336"/>
            <ac:spMk id="22" creationId="{23B3F16D-6010-0003-FE85-B48619AE3910}"/>
          </ac:spMkLst>
        </pc:spChg>
        <pc:spChg chg="add mod">
          <ac:chgData name="Daria Sapunova" userId="5217c4f7-f98a-4573-8c08-262c6e9f6ac4" providerId="ADAL" clId="{D124CEF8-D620-435D-A505-0237A4899E71}" dt="2024-04-03T09:13:12.420" v="2015" actId="1076"/>
          <ac:spMkLst>
            <pc:docMk/>
            <pc:sldMk cId="3174654747" sldId="336"/>
            <ac:spMk id="23" creationId="{0B0E9CB9-9420-C0E2-455F-E878B05B2176}"/>
          </ac:spMkLst>
        </pc:spChg>
        <pc:spChg chg="add mod">
          <ac:chgData name="Daria Sapunova" userId="5217c4f7-f98a-4573-8c08-262c6e9f6ac4" providerId="ADAL" clId="{D124CEF8-D620-435D-A505-0237A4899E71}" dt="2024-04-02T12:24:49.328" v="599"/>
          <ac:spMkLst>
            <pc:docMk/>
            <pc:sldMk cId="3174654747" sldId="336"/>
            <ac:spMk id="24" creationId="{D435B856-D036-B724-173D-A6A9262D0C36}"/>
          </ac:spMkLst>
        </pc:spChg>
        <pc:spChg chg="add mod">
          <ac:chgData name="Daria Sapunova" userId="5217c4f7-f98a-4573-8c08-262c6e9f6ac4" providerId="ADAL" clId="{D124CEF8-D620-435D-A505-0237A4899E71}" dt="2024-04-02T12:25:03.533" v="605" actId="1076"/>
          <ac:spMkLst>
            <pc:docMk/>
            <pc:sldMk cId="3174654747" sldId="336"/>
            <ac:spMk id="25" creationId="{DC30CC78-7168-FD41-4342-726906AA11E8}"/>
          </ac:spMkLst>
        </pc:spChg>
        <pc:spChg chg="add mod ord">
          <ac:chgData name="Daria Sapunova" userId="5217c4f7-f98a-4573-8c08-262c6e9f6ac4" providerId="ADAL" clId="{D124CEF8-D620-435D-A505-0237A4899E71}" dt="2024-04-03T09:13:23.197" v="2017" actId="167"/>
          <ac:spMkLst>
            <pc:docMk/>
            <pc:sldMk cId="3174654747" sldId="336"/>
            <ac:spMk id="26" creationId="{C54458AD-64BA-58E0-6A97-F320432A916E}"/>
          </ac:spMkLst>
        </pc:spChg>
        <pc:spChg chg="add mod ord">
          <ac:chgData name="Daria Sapunova" userId="5217c4f7-f98a-4573-8c08-262c6e9f6ac4" providerId="ADAL" clId="{D124CEF8-D620-435D-A505-0237A4899E71}" dt="2024-04-02T12:30:38.153" v="646" actId="167"/>
          <ac:spMkLst>
            <pc:docMk/>
            <pc:sldMk cId="3174654747" sldId="336"/>
            <ac:spMk id="27" creationId="{BDBDF24E-0F35-6DC2-B6F1-E458A74249E9}"/>
          </ac:spMkLst>
        </pc:spChg>
        <pc:spChg chg="add del mod">
          <ac:chgData name="Daria Sapunova" userId="5217c4f7-f98a-4573-8c08-262c6e9f6ac4" providerId="ADAL" clId="{D124CEF8-D620-435D-A505-0237A4899E71}" dt="2024-04-02T12:31:11.991" v="649" actId="478"/>
          <ac:spMkLst>
            <pc:docMk/>
            <pc:sldMk cId="3174654747" sldId="336"/>
            <ac:spMk id="28" creationId="{BBB188CD-9B12-CD3B-B726-76789CD6FD93}"/>
          </ac:spMkLst>
        </pc:spChg>
        <pc:spChg chg="add del mod">
          <ac:chgData name="Daria Sapunova" userId="5217c4f7-f98a-4573-8c08-262c6e9f6ac4" providerId="ADAL" clId="{D124CEF8-D620-435D-A505-0237A4899E71}" dt="2024-04-02T12:33:20.800" v="660" actId="478"/>
          <ac:spMkLst>
            <pc:docMk/>
            <pc:sldMk cId="3174654747" sldId="336"/>
            <ac:spMk id="29" creationId="{A94A3542-C129-33EE-6DEA-B3BBA60EF374}"/>
          </ac:spMkLst>
        </pc:spChg>
        <pc:spChg chg="add del mod">
          <ac:chgData name="Daria Sapunova" userId="5217c4f7-f98a-4573-8c08-262c6e9f6ac4" providerId="ADAL" clId="{D124CEF8-D620-435D-A505-0237A4899E71}" dt="2024-04-02T12:33:21.606" v="661" actId="478"/>
          <ac:spMkLst>
            <pc:docMk/>
            <pc:sldMk cId="3174654747" sldId="336"/>
            <ac:spMk id="30" creationId="{DF1C02DF-1645-0DDD-4B0C-285B514BEE24}"/>
          </ac:spMkLst>
        </pc:spChg>
        <pc:picChg chg="add del">
          <ac:chgData name="Daria Sapunova" userId="5217c4f7-f98a-4573-8c08-262c6e9f6ac4" providerId="ADAL" clId="{D124CEF8-D620-435D-A505-0237A4899E71}" dt="2024-04-02T12:32:36.244" v="659" actId="478"/>
          <ac:picMkLst>
            <pc:docMk/>
            <pc:sldMk cId="3174654747" sldId="336"/>
            <ac:picMk id="2050" creationId="{F0EB0CB5-B0ED-2770-C510-33FD793E67A5}"/>
          </ac:picMkLst>
        </pc:picChg>
        <pc:picChg chg="add mod">
          <ac:chgData name="Daria Sapunova" userId="5217c4f7-f98a-4573-8c08-262c6e9f6ac4" providerId="ADAL" clId="{D124CEF8-D620-435D-A505-0237A4899E71}" dt="2024-04-02T12:33:55.999" v="671" actId="1076"/>
          <ac:picMkLst>
            <pc:docMk/>
            <pc:sldMk cId="3174654747" sldId="336"/>
            <ac:picMk id="2052" creationId="{BB7A03D5-5DC6-37A3-F1CA-FCC343DB5572}"/>
          </ac:picMkLst>
        </pc:picChg>
        <pc:picChg chg="add mod">
          <ac:chgData name="Daria Sapunova" userId="5217c4f7-f98a-4573-8c08-262c6e9f6ac4" providerId="ADAL" clId="{D124CEF8-D620-435D-A505-0237A4899E71}" dt="2024-04-02T12:34:22.758" v="678" actId="1076"/>
          <ac:picMkLst>
            <pc:docMk/>
            <pc:sldMk cId="3174654747" sldId="336"/>
            <ac:picMk id="2054" creationId="{EC4CDB51-33E8-3666-C456-E661DBAA6F5E}"/>
          </ac:picMkLst>
        </pc:picChg>
        <pc:cxnChg chg="add mod">
          <ac:chgData name="Daria Sapunova" userId="5217c4f7-f98a-4573-8c08-262c6e9f6ac4" providerId="ADAL" clId="{D124CEF8-D620-435D-A505-0237A4899E71}" dt="2024-04-02T12:23:32.433" v="575" actId="1035"/>
          <ac:cxnSpMkLst>
            <pc:docMk/>
            <pc:sldMk cId="3174654747" sldId="336"/>
            <ac:cxnSpMk id="6" creationId="{3A2DE642-68E2-1773-7437-97FED1E9827D}"/>
          </ac:cxnSpMkLst>
        </pc:cxnChg>
        <pc:cxnChg chg="add mod">
          <ac:chgData name="Daria Sapunova" userId="5217c4f7-f98a-4573-8c08-262c6e9f6ac4" providerId="ADAL" clId="{D124CEF8-D620-435D-A505-0237A4899E71}" dt="2024-04-02T12:23:32.433" v="575" actId="1035"/>
          <ac:cxnSpMkLst>
            <pc:docMk/>
            <pc:sldMk cId="3174654747" sldId="336"/>
            <ac:cxnSpMk id="9" creationId="{933E483F-09C3-4AD3-65BE-A6C9E5E4B8F9}"/>
          </ac:cxnSpMkLst>
        </pc:cxnChg>
        <pc:cxnChg chg="add mod">
          <ac:chgData name="Daria Sapunova" userId="5217c4f7-f98a-4573-8c08-262c6e9f6ac4" providerId="ADAL" clId="{D124CEF8-D620-435D-A505-0237A4899E71}" dt="2024-04-02T12:23:32.433" v="575" actId="1035"/>
          <ac:cxnSpMkLst>
            <pc:docMk/>
            <pc:sldMk cId="3174654747" sldId="336"/>
            <ac:cxnSpMk id="10" creationId="{F7C7E064-A64A-6C20-177F-65059F3245FE}"/>
          </ac:cxnSpMkLst>
        </pc:cxnChg>
        <pc:cxnChg chg="add mod">
          <ac:chgData name="Daria Sapunova" userId="5217c4f7-f98a-4573-8c08-262c6e9f6ac4" providerId="ADAL" clId="{D124CEF8-D620-435D-A505-0237A4899E71}" dt="2024-04-02T12:23:32.433" v="575" actId="1035"/>
          <ac:cxnSpMkLst>
            <pc:docMk/>
            <pc:sldMk cId="3174654747" sldId="336"/>
            <ac:cxnSpMk id="11" creationId="{96FA9457-3C3C-BC86-27C0-EB23C76BAB30}"/>
          </ac:cxnSpMkLst>
        </pc:cxnChg>
        <pc:cxnChg chg="add mod">
          <ac:chgData name="Daria Sapunova" userId="5217c4f7-f98a-4573-8c08-262c6e9f6ac4" providerId="ADAL" clId="{D124CEF8-D620-435D-A505-0237A4899E71}" dt="2024-04-02T12:23:32.433" v="575" actId="1035"/>
          <ac:cxnSpMkLst>
            <pc:docMk/>
            <pc:sldMk cId="3174654747" sldId="336"/>
            <ac:cxnSpMk id="12" creationId="{39D71992-1735-6B4B-482B-6EE044C72D0E}"/>
          </ac:cxnSpMkLst>
        </pc:cxnChg>
        <pc:cxnChg chg="add mod">
          <ac:chgData name="Daria Sapunova" userId="5217c4f7-f98a-4573-8c08-262c6e9f6ac4" providerId="ADAL" clId="{D124CEF8-D620-435D-A505-0237A4899E71}" dt="2024-04-02T12:23:32.433" v="575" actId="1035"/>
          <ac:cxnSpMkLst>
            <pc:docMk/>
            <pc:sldMk cId="3174654747" sldId="336"/>
            <ac:cxnSpMk id="13" creationId="{6ED4BA89-A3F9-7515-D424-13D2BE23790E}"/>
          </ac:cxnSpMkLst>
        </pc:cxnChg>
        <pc:cxnChg chg="add mod">
          <ac:chgData name="Daria Sapunova" userId="5217c4f7-f98a-4573-8c08-262c6e9f6ac4" providerId="ADAL" clId="{D124CEF8-D620-435D-A505-0237A4899E71}" dt="2024-04-02T12:23:32.433" v="575" actId="1035"/>
          <ac:cxnSpMkLst>
            <pc:docMk/>
            <pc:sldMk cId="3174654747" sldId="336"/>
            <ac:cxnSpMk id="14" creationId="{832EE2C5-2294-5F8F-B597-40C9B1FD7EED}"/>
          </ac:cxnSpMkLst>
        </pc:cxnChg>
        <pc:cxnChg chg="add mod">
          <ac:chgData name="Daria Sapunova" userId="5217c4f7-f98a-4573-8c08-262c6e9f6ac4" providerId="ADAL" clId="{D124CEF8-D620-435D-A505-0237A4899E71}" dt="2024-04-02T12:23:32.433" v="575" actId="1035"/>
          <ac:cxnSpMkLst>
            <pc:docMk/>
            <pc:sldMk cId="3174654747" sldId="336"/>
            <ac:cxnSpMk id="15" creationId="{A69EE697-16FF-CAFE-58FD-1A2FC22B2852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D124CEF8-D620-435D-A505-0237A4899E71}" dt="2024-04-02T14:53:21.851" v="922"/>
              <pc2:cmMkLst xmlns:pc2="http://schemas.microsoft.com/office/powerpoint/2019/9/main/command">
                <pc:docMk/>
                <pc:sldMk cId="3174654747" sldId="336"/>
                <pc2:cmMk id="{6EFDC715-3889-46EE-8EDD-C4D794328534}"/>
              </pc2:cmMkLst>
            </pc226:cmChg>
          </p:ext>
        </pc:extLst>
      </pc:sldChg>
      <pc:sldChg chg="del">
        <pc:chgData name="Daria Sapunova" userId="5217c4f7-f98a-4573-8c08-262c6e9f6ac4" providerId="ADAL" clId="{D124CEF8-D620-435D-A505-0237A4899E71}" dt="2024-04-02T09:11:06.437" v="5" actId="47"/>
        <pc:sldMkLst>
          <pc:docMk/>
          <pc:sldMk cId="1065856040" sldId="337"/>
        </pc:sldMkLst>
      </pc:sldChg>
      <pc:sldChg chg="addSp delSp modSp add mod modAnim">
        <pc:chgData name="Daria Sapunova" userId="5217c4f7-f98a-4573-8c08-262c6e9f6ac4" providerId="ADAL" clId="{D124CEF8-D620-435D-A505-0237A4899E71}" dt="2024-04-03T09:14:18.018" v="2022"/>
        <pc:sldMkLst>
          <pc:docMk/>
          <pc:sldMk cId="4066935284" sldId="337"/>
        </pc:sldMkLst>
        <pc:spChg chg="add mod ord">
          <ac:chgData name="Daria Sapunova" userId="5217c4f7-f98a-4573-8c08-262c6e9f6ac4" providerId="ADAL" clId="{D124CEF8-D620-435D-A505-0237A4899E71}" dt="2024-04-02T12:40:58.098" v="762" actId="14100"/>
          <ac:spMkLst>
            <pc:docMk/>
            <pc:sldMk cId="4066935284" sldId="337"/>
            <ac:spMk id="2" creationId="{939D9F47-8A61-97F7-91E7-4D97638CC59D}"/>
          </ac:spMkLst>
        </pc:spChg>
        <pc:spChg chg="mod">
          <ac:chgData name="Daria Sapunova" userId="5217c4f7-f98a-4573-8c08-262c6e9f6ac4" providerId="ADAL" clId="{D124CEF8-D620-435D-A505-0237A4899E71}" dt="2024-04-02T12:54:00.707" v="911" actId="20577"/>
          <ac:spMkLst>
            <pc:docMk/>
            <pc:sldMk cId="4066935284" sldId="337"/>
            <ac:spMk id="7" creationId="{7BA39F91-56C7-0615-0E85-6DE738F4D765}"/>
          </ac:spMkLst>
        </pc:spChg>
        <pc:spChg chg="mod ord">
          <ac:chgData name="Daria Sapunova" userId="5217c4f7-f98a-4573-8c08-262c6e9f6ac4" providerId="ADAL" clId="{D124CEF8-D620-435D-A505-0237A4899E71}" dt="2024-04-02T12:35:27.618" v="687" actId="167"/>
          <ac:spMkLst>
            <pc:docMk/>
            <pc:sldMk cId="4066935284" sldId="337"/>
            <ac:spMk id="21" creationId="{9F2A7C44-ED87-4F75-DF1C-B9771599F9A6}"/>
          </ac:spMkLst>
        </pc:spChg>
        <pc:spChg chg="mod">
          <ac:chgData name="Daria Sapunova" userId="5217c4f7-f98a-4573-8c08-262c6e9f6ac4" providerId="ADAL" clId="{D124CEF8-D620-435D-A505-0237A4899E71}" dt="2024-04-02T12:53:20.549" v="883" actId="20577"/>
          <ac:spMkLst>
            <pc:docMk/>
            <pc:sldMk cId="4066935284" sldId="337"/>
            <ac:spMk id="26" creationId="{C54458AD-64BA-58E0-6A97-F320432A916E}"/>
          </ac:spMkLst>
        </pc:spChg>
        <pc:spChg chg="del">
          <ac:chgData name="Daria Sapunova" userId="5217c4f7-f98a-4573-8c08-262c6e9f6ac4" providerId="ADAL" clId="{D124CEF8-D620-435D-A505-0237A4899E71}" dt="2024-04-02T12:34:46.252" v="680" actId="478"/>
          <ac:spMkLst>
            <pc:docMk/>
            <pc:sldMk cId="4066935284" sldId="337"/>
            <ac:spMk id="27" creationId="{BDBDF24E-0F35-6DC2-B6F1-E458A74249E9}"/>
          </ac:spMkLst>
        </pc:spChg>
        <pc:picChg chg="mod">
          <ac:chgData name="Daria Sapunova" userId="5217c4f7-f98a-4573-8c08-262c6e9f6ac4" providerId="ADAL" clId="{D124CEF8-D620-435D-A505-0237A4899E71}" dt="2024-04-02T12:35:31.177" v="688" actId="1076"/>
          <ac:picMkLst>
            <pc:docMk/>
            <pc:sldMk cId="4066935284" sldId="337"/>
            <ac:picMk id="2052" creationId="{BB7A03D5-5DC6-37A3-F1CA-FCC343DB5572}"/>
          </ac:picMkLst>
        </pc:picChg>
        <pc:picChg chg="mod">
          <ac:chgData name="Daria Sapunova" userId="5217c4f7-f98a-4573-8c08-262c6e9f6ac4" providerId="ADAL" clId="{D124CEF8-D620-435D-A505-0237A4899E71}" dt="2024-04-02T12:35:33.159" v="689" actId="1076"/>
          <ac:picMkLst>
            <pc:docMk/>
            <pc:sldMk cId="4066935284" sldId="337"/>
            <ac:picMk id="2054" creationId="{EC4CDB51-33E8-3666-C456-E661DBAA6F5E}"/>
          </ac:picMkLst>
        </pc:picChg>
      </pc:sldChg>
      <pc:sldChg chg="addSp delSp modSp new mod modAnim">
        <pc:chgData name="Daria Sapunova" userId="5217c4f7-f98a-4573-8c08-262c6e9f6ac4" providerId="ADAL" clId="{D124CEF8-D620-435D-A505-0237A4899E71}" dt="2024-04-03T09:15:18.957" v="2027"/>
        <pc:sldMkLst>
          <pc:docMk/>
          <pc:sldMk cId="2627762213" sldId="338"/>
        </pc:sldMkLst>
        <pc:spChg chg="del">
          <ac:chgData name="Daria Sapunova" userId="5217c4f7-f98a-4573-8c08-262c6e9f6ac4" providerId="ADAL" clId="{D124CEF8-D620-435D-A505-0237A4899E71}" dt="2024-04-02T12:35:52.699" v="691" actId="478"/>
          <ac:spMkLst>
            <pc:docMk/>
            <pc:sldMk cId="2627762213" sldId="338"/>
            <ac:spMk id="2" creationId="{E58386B6-A751-FD3E-54D0-067B50EAE0A2}"/>
          </ac:spMkLst>
        </pc:spChg>
        <pc:spChg chg="del">
          <ac:chgData name="Daria Sapunova" userId="5217c4f7-f98a-4573-8c08-262c6e9f6ac4" providerId="ADAL" clId="{D124CEF8-D620-435D-A505-0237A4899E71}" dt="2024-04-02T12:35:54.378" v="692" actId="478"/>
          <ac:spMkLst>
            <pc:docMk/>
            <pc:sldMk cId="2627762213" sldId="338"/>
            <ac:spMk id="3" creationId="{73193BFE-1E48-958D-250D-0A9C23DB2984}"/>
          </ac:spMkLst>
        </pc:spChg>
        <pc:spChg chg="add mod">
          <ac:chgData name="Daria Sapunova" userId="5217c4f7-f98a-4573-8c08-262c6e9f6ac4" providerId="ADAL" clId="{D124CEF8-D620-435D-A505-0237A4899E71}" dt="2024-04-02T12:36:05.983" v="694" actId="1076"/>
          <ac:spMkLst>
            <pc:docMk/>
            <pc:sldMk cId="2627762213" sldId="338"/>
            <ac:spMk id="4" creationId="{A7FC3A3F-95F9-DE5E-1C60-38B1C967D414}"/>
          </ac:spMkLst>
        </pc:spChg>
        <pc:spChg chg="add mod">
          <ac:chgData name="Daria Sapunova" userId="5217c4f7-f98a-4573-8c08-262c6e9f6ac4" providerId="ADAL" clId="{D124CEF8-D620-435D-A505-0237A4899E71}" dt="2024-04-02T12:36:47.916" v="696" actId="1076"/>
          <ac:spMkLst>
            <pc:docMk/>
            <pc:sldMk cId="2627762213" sldId="338"/>
            <ac:spMk id="5" creationId="{44FD7C7F-AE78-85E4-D626-7048123BF4D6}"/>
          </ac:spMkLst>
        </pc:spChg>
        <pc:spChg chg="add mod">
          <ac:chgData name="Daria Sapunova" userId="5217c4f7-f98a-4573-8c08-262c6e9f6ac4" providerId="ADAL" clId="{D124CEF8-D620-435D-A505-0237A4899E71}" dt="2024-04-02T12:37:00.074" v="699" actId="1076"/>
          <ac:spMkLst>
            <pc:docMk/>
            <pc:sldMk cId="2627762213" sldId="338"/>
            <ac:spMk id="6" creationId="{45A930E1-7CB4-AF2C-7BE5-79032F7CFB95}"/>
          </ac:spMkLst>
        </pc:spChg>
        <pc:spChg chg="add mod">
          <ac:chgData name="Daria Sapunova" userId="5217c4f7-f98a-4573-8c08-262c6e9f6ac4" providerId="ADAL" clId="{D124CEF8-D620-435D-A505-0237A4899E71}" dt="2024-04-02T12:36:56.694" v="698" actId="1076"/>
          <ac:spMkLst>
            <pc:docMk/>
            <pc:sldMk cId="2627762213" sldId="338"/>
            <ac:spMk id="7" creationId="{AFAED563-B517-8EAD-9901-875069BC306A}"/>
          </ac:spMkLst>
        </pc:spChg>
        <pc:spChg chg="add mod">
          <ac:chgData name="Daria Sapunova" userId="5217c4f7-f98a-4573-8c08-262c6e9f6ac4" providerId="ADAL" clId="{D124CEF8-D620-435D-A505-0237A4899E71}" dt="2024-04-02T12:37:01.911" v="700" actId="1076"/>
          <ac:spMkLst>
            <pc:docMk/>
            <pc:sldMk cId="2627762213" sldId="338"/>
            <ac:spMk id="8" creationId="{D9B262B0-AB94-CFF5-3E7B-8E60E548E5FF}"/>
          </ac:spMkLst>
        </pc:spChg>
        <pc:spChg chg="add mod">
          <ac:chgData name="Daria Sapunova" userId="5217c4f7-f98a-4573-8c08-262c6e9f6ac4" providerId="ADAL" clId="{D124CEF8-D620-435D-A505-0237A4899E71}" dt="2024-04-02T12:38:30.668" v="734" actId="20577"/>
          <ac:spMkLst>
            <pc:docMk/>
            <pc:sldMk cId="2627762213" sldId="338"/>
            <ac:spMk id="15" creationId="{0904866D-B0B1-1B4D-1B8A-459F16C98B6A}"/>
          </ac:spMkLst>
        </pc:spChg>
        <pc:spChg chg="add mod">
          <ac:chgData name="Daria Sapunova" userId="5217c4f7-f98a-4573-8c08-262c6e9f6ac4" providerId="ADAL" clId="{D124CEF8-D620-435D-A505-0237A4899E71}" dt="2024-04-02T12:54:11.179" v="919" actId="20577"/>
          <ac:spMkLst>
            <pc:docMk/>
            <pc:sldMk cId="2627762213" sldId="338"/>
            <ac:spMk id="19" creationId="{80885F13-ED83-8E28-3788-9D7E8CC0DA46}"/>
          </ac:spMkLst>
        </pc:spChg>
        <pc:spChg chg="add mod ord">
          <ac:chgData name="Daria Sapunova" userId="5217c4f7-f98a-4573-8c08-262c6e9f6ac4" providerId="ADAL" clId="{D124CEF8-D620-435D-A505-0237A4899E71}" dt="2024-04-02T12:41:10.150" v="766" actId="1076"/>
          <ac:spMkLst>
            <pc:docMk/>
            <pc:sldMk cId="2627762213" sldId="338"/>
            <ac:spMk id="34" creationId="{BAB276FB-9F06-4FCF-4299-011A2C8DED91}"/>
          </ac:spMkLst>
        </pc:spChg>
        <pc:spChg chg="add mod">
          <ac:chgData name="Daria Sapunova" userId="5217c4f7-f98a-4573-8c08-262c6e9f6ac4" providerId="ADAL" clId="{D124CEF8-D620-435D-A505-0237A4899E71}" dt="2024-04-02T12:40:29.044" v="756" actId="1076"/>
          <ac:spMkLst>
            <pc:docMk/>
            <pc:sldMk cId="2627762213" sldId="338"/>
            <ac:spMk id="35" creationId="{D7E248AD-18F3-5551-54B6-774490EF47DA}"/>
          </ac:spMkLst>
        </pc:spChg>
        <pc:spChg chg="add mod ord">
          <ac:chgData name="Daria Sapunova" userId="5217c4f7-f98a-4573-8c08-262c6e9f6ac4" providerId="ADAL" clId="{D124CEF8-D620-435D-A505-0237A4899E71}" dt="2024-04-02T12:44:22.505" v="835" actId="14100"/>
          <ac:spMkLst>
            <pc:docMk/>
            <pc:sldMk cId="2627762213" sldId="338"/>
            <ac:spMk id="36" creationId="{4BEA5DC1-1A6F-D7E8-AB72-06F57DB9063B}"/>
          </ac:spMkLst>
        </pc:spChg>
        <pc:spChg chg="add mod">
          <ac:chgData name="Daria Sapunova" userId="5217c4f7-f98a-4573-8c08-262c6e9f6ac4" providerId="ADAL" clId="{D124CEF8-D620-435D-A505-0237A4899E71}" dt="2024-04-02T12:41:17.387" v="769" actId="20577"/>
          <ac:spMkLst>
            <pc:docMk/>
            <pc:sldMk cId="2627762213" sldId="338"/>
            <ac:spMk id="37" creationId="{7734481E-60AB-8C55-9EE9-F2560BD80DF0}"/>
          </ac:spMkLst>
        </pc:spChg>
        <pc:spChg chg="add mod">
          <ac:chgData name="Daria Sapunova" userId="5217c4f7-f98a-4573-8c08-262c6e9f6ac4" providerId="ADAL" clId="{D124CEF8-D620-435D-A505-0237A4899E71}" dt="2024-04-02T12:43:02.447" v="800" actId="1076"/>
          <ac:spMkLst>
            <pc:docMk/>
            <pc:sldMk cId="2627762213" sldId="338"/>
            <ac:spMk id="38" creationId="{4DB692D0-85B2-E8F7-EB79-7225441B9312}"/>
          </ac:spMkLst>
        </pc:spChg>
        <pc:spChg chg="add del mod">
          <ac:chgData name="Daria Sapunova" userId="5217c4f7-f98a-4573-8c08-262c6e9f6ac4" providerId="ADAL" clId="{D124CEF8-D620-435D-A505-0237A4899E71}" dt="2024-04-02T12:42:43.960" v="778" actId="478"/>
          <ac:spMkLst>
            <pc:docMk/>
            <pc:sldMk cId="2627762213" sldId="338"/>
            <ac:spMk id="39" creationId="{EDD6B527-2BF6-FFB5-6329-A720EC24B572}"/>
          </ac:spMkLst>
        </pc:spChg>
        <pc:spChg chg="add mod">
          <ac:chgData name="Daria Sapunova" userId="5217c4f7-f98a-4573-8c08-262c6e9f6ac4" providerId="ADAL" clId="{D124CEF8-D620-435D-A505-0237A4899E71}" dt="2024-04-02T12:43:14.585" v="819" actId="1076"/>
          <ac:spMkLst>
            <pc:docMk/>
            <pc:sldMk cId="2627762213" sldId="338"/>
            <ac:spMk id="40" creationId="{8A4C8A14-45C9-8C24-2C4E-CCC921BBDD25}"/>
          </ac:spMkLst>
        </pc:spChg>
        <pc:spChg chg="add mod">
          <ac:chgData name="Daria Sapunova" userId="5217c4f7-f98a-4573-8c08-262c6e9f6ac4" providerId="ADAL" clId="{D124CEF8-D620-435D-A505-0237A4899E71}" dt="2024-04-02T12:43:25.631" v="821" actId="1076"/>
          <ac:spMkLst>
            <pc:docMk/>
            <pc:sldMk cId="2627762213" sldId="338"/>
            <ac:spMk id="41" creationId="{FD9FBB6F-1FD7-8F22-ABB6-FC00ECDD219C}"/>
          </ac:spMkLst>
        </pc:spChg>
        <pc:spChg chg="add mod">
          <ac:chgData name="Daria Sapunova" userId="5217c4f7-f98a-4573-8c08-262c6e9f6ac4" providerId="ADAL" clId="{D124CEF8-D620-435D-A505-0237A4899E71}" dt="2024-04-02T12:43:25.631" v="821" actId="1076"/>
          <ac:spMkLst>
            <pc:docMk/>
            <pc:sldMk cId="2627762213" sldId="338"/>
            <ac:spMk id="42" creationId="{967EB248-972B-1FC3-5E70-02979D756942}"/>
          </ac:spMkLst>
        </pc:spChg>
        <pc:picChg chg="add mod">
          <ac:chgData name="Daria Sapunova" userId="5217c4f7-f98a-4573-8c08-262c6e9f6ac4" providerId="ADAL" clId="{D124CEF8-D620-435D-A505-0237A4899E71}" dt="2024-04-02T12:44:03.744" v="833" actId="1076"/>
          <ac:picMkLst>
            <pc:docMk/>
            <pc:sldMk cId="2627762213" sldId="338"/>
            <ac:picMk id="43" creationId="{F2344B2E-43A1-EEBB-DFBD-DB5608C1D286}"/>
          </ac:picMkLst>
        </pc:picChg>
        <pc:picChg chg="add mod">
          <ac:chgData name="Daria Sapunova" userId="5217c4f7-f98a-4573-8c08-262c6e9f6ac4" providerId="ADAL" clId="{D124CEF8-D620-435D-A505-0237A4899E71}" dt="2024-04-02T12:43:59.449" v="831" actId="1076"/>
          <ac:picMkLst>
            <pc:docMk/>
            <pc:sldMk cId="2627762213" sldId="338"/>
            <ac:picMk id="44" creationId="{BB924264-D620-8503-DE43-4865ADE4FFF6}"/>
          </ac:picMkLst>
        </pc:picChg>
        <pc:picChg chg="add mod">
          <ac:chgData name="Daria Sapunova" userId="5217c4f7-f98a-4573-8c08-262c6e9f6ac4" providerId="ADAL" clId="{D124CEF8-D620-435D-A505-0237A4899E71}" dt="2024-04-02T12:43:53.123" v="829" actId="14100"/>
          <ac:picMkLst>
            <pc:docMk/>
            <pc:sldMk cId="2627762213" sldId="338"/>
            <ac:picMk id="45" creationId="{9D5695AA-531A-DA3D-21D6-11364FC4854E}"/>
          </ac:picMkLst>
        </pc:picChg>
        <pc:picChg chg="add mod">
          <ac:chgData name="Daria Sapunova" userId="5217c4f7-f98a-4573-8c08-262c6e9f6ac4" providerId="ADAL" clId="{D124CEF8-D620-435D-A505-0237A4899E71}" dt="2024-04-02T12:43:48.577" v="827" actId="1076"/>
          <ac:picMkLst>
            <pc:docMk/>
            <pc:sldMk cId="2627762213" sldId="338"/>
            <ac:picMk id="46" creationId="{2E57E8D8-4891-556E-F6FC-91AE8EFDA0E8}"/>
          </ac:picMkLst>
        </pc:picChg>
        <pc:cxnChg chg="add mod">
          <ac:chgData name="Daria Sapunova" userId="5217c4f7-f98a-4573-8c08-262c6e9f6ac4" providerId="ADAL" clId="{D124CEF8-D620-435D-A505-0237A4899E71}" dt="2024-04-02T12:44:35.239" v="836" actId="14100"/>
          <ac:cxnSpMkLst>
            <pc:docMk/>
            <pc:sldMk cId="2627762213" sldId="338"/>
            <ac:cxnSpMk id="10" creationId="{A67AB956-3F79-235F-BFB9-9491BFA0DE0B}"/>
          </ac:cxnSpMkLst>
        </pc:cxnChg>
        <pc:cxnChg chg="add mod">
          <ac:chgData name="Daria Sapunova" userId="5217c4f7-f98a-4573-8c08-262c6e9f6ac4" providerId="ADAL" clId="{D124CEF8-D620-435D-A505-0237A4899E71}" dt="2024-04-02T12:37:55.019" v="710" actId="14100"/>
          <ac:cxnSpMkLst>
            <pc:docMk/>
            <pc:sldMk cId="2627762213" sldId="338"/>
            <ac:cxnSpMk id="11" creationId="{938CC9C3-CFAF-318D-AA5E-BBAA8A394712}"/>
          </ac:cxnSpMkLst>
        </pc:cxnChg>
        <pc:cxnChg chg="add del mod">
          <ac:chgData name="Daria Sapunova" userId="5217c4f7-f98a-4573-8c08-262c6e9f6ac4" providerId="ADAL" clId="{D124CEF8-D620-435D-A505-0237A4899E71}" dt="2024-04-02T12:42:15.483" v="770" actId="478"/>
          <ac:cxnSpMkLst>
            <pc:docMk/>
            <pc:sldMk cId="2627762213" sldId="338"/>
            <ac:cxnSpMk id="16" creationId="{030E645F-345C-C4A8-6D48-186E29C23515}"/>
          </ac:cxnSpMkLst>
        </pc:cxnChg>
        <pc:cxnChg chg="add mod">
          <ac:chgData name="Daria Sapunova" userId="5217c4f7-f98a-4573-8c08-262c6e9f6ac4" providerId="ADAL" clId="{D124CEF8-D620-435D-A505-0237A4899E71}" dt="2024-04-02T12:39:30.120" v="740" actId="14100"/>
          <ac:cxnSpMkLst>
            <pc:docMk/>
            <pc:sldMk cId="2627762213" sldId="338"/>
            <ac:cxnSpMk id="18" creationId="{1659500C-ECA9-09DF-0792-710ACEE20057}"/>
          </ac:cxnSpMkLst>
        </pc:cxnChg>
        <pc:cxnChg chg="add mod">
          <ac:chgData name="Daria Sapunova" userId="5217c4f7-f98a-4573-8c08-262c6e9f6ac4" providerId="ADAL" clId="{D124CEF8-D620-435D-A505-0237A4899E71}" dt="2024-04-02T12:39:30.120" v="740" actId="14100"/>
          <ac:cxnSpMkLst>
            <pc:docMk/>
            <pc:sldMk cId="2627762213" sldId="338"/>
            <ac:cxnSpMk id="20" creationId="{9B4E643E-EF92-1857-DAC9-54975A98C895}"/>
          </ac:cxnSpMkLst>
        </pc:cxnChg>
        <pc:cxnChg chg="add mod">
          <ac:chgData name="Daria Sapunova" userId="5217c4f7-f98a-4573-8c08-262c6e9f6ac4" providerId="ADAL" clId="{D124CEF8-D620-435D-A505-0237A4899E71}" dt="2024-04-02T12:39:30.120" v="740" actId="14100"/>
          <ac:cxnSpMkLst>
            <pc:docMk/>
            <pc:sldMk cId="2627762213" sldId="338"/>
            <ac:cxnSpMk id="21" creationId="{8F1278F4-7E4D-AA71-DE5F-30FC1017A4DB}"/>
          </ac:cxnSpMkLst>
        </pc:cxnChg>
        <pc:cxnChg chg="add mod">
          <ac:chgData name="Daria Sapunova" userId="5217c4f7-f98a-4573-8c08-262c6e9f6ac4" providerId="ADAL" clId="{D124CEF8-D620-435D-A505-0237A4899E71}" dt="2024-04-02T12:39:30.120" v="740" actId="14100"/>
          <ac:cxnSpMkLst>
            <pc:docMk/>
            <pc:sldMk cId="2627762213" sldId="338"/>
            <ac:cxnSpMk id="22" creationId="{CAFF5205-0226-68B2-8B07-82F6E7247391}"/>
          </ac:cxnSpMkLst>
        </pc:cxnChg>
        <pc:cxnChg chg="add mod">
          <ac:chgData name="Daria Sapunova" userId="5217c4f7-f98a-4573-8c08-262c6e9f6ac4" providerId="ADAL" clId="{D124CEF8-D620-435D-A505-0237A4899E71}" dt="2024-04-02T12:39:30.120" v="740" actId="14100"/>
          <ac:cxnSpMkLst>
            <pc:docMk/>
            <pc:sldMk cId="2627762213" sldId="338"/>
            <ac:cxnSpMk id="23" creationId="{92118881-105F-73EE-B24D-0CE46444367C}"/>
          </ac:cxnSpMkLst>
        </pc:cxnChg>
        <pc:cxnChg chg="add mod">
          <ac:chgData name="Daria Sapunova" userId="5217c4f7-f98a-4573-8c08-262c6e9f6ac4" providerId="ADAL" clId="{D124CEF8-D620-435D-A505-0237A4899E71}" dt="2024-04-02T12:39:30.120" v="740" actId="14100"/>
          <ac:cxnSpMkLst>
            <pc:docMk/>
            <pc:sldMk cId="2627762213" sldId="338"/>
            <ac:cxnSpMk id="24" creationId="{B634908E-B35F-3B9B-A470-20BD3E5A54D9}"/>
          </ac:cxnSpMkLst>
        </pc:cxnChg>
        <pc:cxnChg chg="add mod">
          <ac:chgData name="Daria Sapunova" userId="5217c4f7-f98a-4573-8c08-262c6e9f6ac4" providerId="ADAL" clId="{D124CEF8-D620-435D-A505-0237A4899E71}" dt="2024-04-02T12:39:30.120" v="740" actId="14100"/>
          <ac:cxnSpMkLst>
            <pc:docMk/>
            <pc:sldMk cId="2627762213" sldId="338"/>
            <ac:cxnSpMk id="25" creationId="{F23EE11C-E593-CB71-F3E9-F9EEE93E997A}"/>
          </ac:cxnSpMkLst>
        </pc:cxnChg>
        <pc:cxnChg chg="add mod">
          <ac:chgData name="Daria Sapunova" userId="5217c4f7-f98a-4573-8c08-262c6e9f6ac4" providerId="ADAL" clId="{D124CEF8-D620-435D-A505-0237A4899E71}" dt="2024-04-02T12:39:52.404" v="743" actId="1076"/>
          <ac:cxnSpMkLst>
            <pc:docMk/>
            <pc:sldMk cId="2627762213" sldId="338"/>
            <ac:cxnSpMk id="33" creationId="{C4B1AF48-0D93-D243-6066-73EC0F909192}"/>
          </ac:cxnSpMkLst>
        </pc:cxnChg>
      </pc:sldChg>
      <pc:sldChg chg="addSp delSp modSp new mod modAnim addCm delCm">
        <pc:chgData name="Daria Sapunova" userId="5217c4f7-f98a-4573-8c08-262c6e9f6ac4" providerId="ADAL" clId="{D124CEF8-D620-435D-A505-0237A4899E71}" dt="2024-04-04T06:36:07.329" v="2087"/>
        <pc:sldMkLst>
          <pc:docMk/>
          <pc:sldMk cId="703373632" sldId="339"/>
        </pc:sldMkLst>
        <pc:spChg chg="del">
          <ac:chgData name="Daria Sapunova" userId="5217c4f7-f98a-4573-8c08-262c6e9f6ac4" providerId="ADAL" clId="{D124CEF8-D620-435D-A505-0237A4899E71}" dt="2024-04-02T12:45:36.096" v="840" actId="478"/>
          <ac:spMkLst>
            <pc:docMk/>
            <pc:sldMk cId="703373632" sldId="339"/>
            <ac:spMk id="2" creationId="{2A02F49F-177B-CF94-91F0-046A6447F99C}"/>
          </ac:spMkLst>
        </pc:spChg>
        <pc:spChg chg="del">
          <ac:chgData name="Daria Sapunova" userId="5217c4f7-f98a-4573-8c08-262c6e9f6ac4" providerId="ADAL" clId="{D124CEF8-D620-435D-A505-0237A4899E71}" dt="2024-04-02T12:45:37.410" v="841" actId="478"/>
          <ac:spMkLst>
            <pc:docMk/>
            <pc:sldMk cId="703373632" sldId="339"/>
            <ac:spMk id="3" creationId="{7E90BDE6-C45F-ED5E-36CB-140957F974FD}"/>
          </ac:spMkLst>
        </pc:spChg>
        <pc:spChg chg="add mod">
          <ac:chgData name="Daria Sapunova" userId="5217c4f7-f98a-4573-8c08-262c6e9f6ac4" providerId="ADAL" clId="{D124CEF8-D620-435D-A505-0237A4899E71}" dt="2024-04-03T19:07:46.022" v="2059" actId="1076"/>
          <ac:spMkLst>
            <pc:docMk/>
            <pc:sldMk cId="703373632" sldId="339"/>
            <ac:spMk id="5" creationId="{8EDD6AF8-6DD1-184E-2C39-86DDCC86EA60}"/>
          </ac:spMkLst>
        </pc:spChg>
        <pc:spChg chg="add mod">
          <ac:chgData name="Daria Sapunova" userId="5217c4f7-f98a-4573-8c08-262c6e9f6ac4" providerId="ADAL" clId="{D124CEF8-D620-435D-A505-0237A4899E71}" dt="2024-04-03T19:07:55.096" v="2061" actId="1076"/>
          <ac:spMkLst>
            <pc:docMk/>
            <pc:sldMk cId="703373632" sldId="339"/>
            <ac:spMk id="6" creationId="{3F6F7E00-AA86-7DD1-EF07-D6352F8AA9D8}"/>
          </ac:spMkLst>
        </pc:spChg>
        <pc:spChg chg="add mod">
          <ac:chgData name="Daria Sapunova" userId="5217c4f7-f98a-4573-8c08-262c6e9f6ac4" providerId="ADAL" clId="{D124CEF8-D620-435D-A505-0237A4899E71}" dt="2024-04-03T19:09:13.478" v="2068" actId="1076"/>
          <ac:spMkLst>
            <pc:docMk/>
            <pc:sldMk cId="703373632" sldId="339"/>
            <ac:spMk id="7" creationId="{1A6BCEEB-0DBA-4683-61CF-A36C024112E6}"/>
          </ac:spMkLst>
        </pc:spChg>
        <pc:spChg chg="add mod">
          <ac:chgData name="Daria Sapunova" userId="5217c4f7-f98a-4573-8c08-262c6e9f6ac4" providerId="ADAL" clId="{D124CEF8-D620-435D-A505-0237A4899E71}" dt="2024-04-03T19:09:38.222" v="2076" actId="1076"/>
          <ac:spMkLst>
            <pc:docMk/>
            <pc:sldMk cId="703373632" sldId="339"/>
            <ac:spMk id="8" creationId="{55B94934-D719-6CA9-1459-20FE74B354DA}"/>
          </ac:spMkLst>
        </pc:spChg>
        <pc:picChg chg="add mod">
          <ac:chgData name="Daria Sapunova" userId="5217c4f7-f98a-4573-8c08-262c6e9f6ac4" providerId="ADAL" clId="{D124CEF8-D620-435D-A505-0237A4899E71}" dt="2024-04-03T19:07:09.334" v="2054" actId="1076"/>
          <ac:picMkLst>
            <pc:docMk/>
            <pc:sldMk cId="703373632" sldId="339"/>
            <ac:picMk id="4" creationId="{9C18C3D8-1629-B81C-B7B5-129720DEA8E9}"/>
          </ac:picMkLst>
        </pc:picChg>
        <pc:picChg chg="add mod">
          <ac:chgData name="Daria Sapunova" userId="5217c4f7-f98a-4573-8c08-262c6e9f6ac4" providerId="ADAL" clId="{D124CEF8-D620-435D-A505-0237A4899E71}" dt="2024-04-03T19:06:04.579" v="2041" actId="1076"/>
          <ac:picMkLst>
            <pc:docMk/>
            <pc:sldMk cId="703373632" sldId="339"/>
            <ac:picMk id="15362" creationId="{E261864A-0BE2-F545-7EFD-09E2691135AD}"/>
          </ac:picMkLst>
        </pc:picChg>
        <pc:picChg chg="add mod">
          <ac:chgData name="Daria Sapunova" userId="5217c4f7-f98a-4573-8c08-262c6e9f6ac4" providerId="ADAL" clId="{D124CEF8-D620-435D-A505-0237A4899E71}" dt="2024-04-03T19:06:17.147" v="2044" actId="1076"/>
          <ac:picMkLst>
            <pc:docMk/>
            <pc:sldMk cId="703373632" sldId="339"/>
            <ac:picMk id="15364" creationId="{58F0008A-3B53-56BA-5660-A2A6D0E81752}"/>
          </ac:picMkLst>
        </pc:picChg>
        <pc:picChg chg="add mod">
          <ac:chgData name="Daria Sapunova" userId="5217c4f7-f98a-4573-8c08-262c6e9f6ac4" providerId="ADAL" clId="{D124CEF8-D620-435D-A505-0237A4899E71}" dt="2024-04-03T19:07:01.984" v="2051" actId="1076"/>
          <ac:picMkLst>
            <pc:docMk/>
            <pc:sldMk cId="703373632" sldId="339"/>
            <ac:picMk id="15366" creationId="{7FD13EBF-7B8E-959E-3CA7-8606CE23A54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aria Sapunova" userId="5217c4f7-f98a-4573-8c08-262c6e9f6ac4" providerId="ADAL" clId="{D124CEF8-D620-435D-A505-0237A4899E71}" dt="2024-04-04T06:36:07.329" v="2087"/>
              <pc2:cmMkLst xmlns:pc2="http://schemas.microsoft.com/office/powerpoint/2019/9/main/command">
                <pc:docMk/>
                <pc:sldMk cId="703373632" sldId="339"/>
                <pc2:cmMk id="{54341EF6-AC9D-4782-A99E-EB2A686DB436}"/>
              </pc2:cmMkLst>
            </pc226:cmChg>
          </p:ext>
        </pc:extLst>
      </pc:sldChg>
      <pc:sldChg chg="addSp modSp add mod modAnim addCm modCm">
        <pc:chgData name="Daria Sapunova" userId="5217c4f7-f98a-4573-8c08-262c6e9f6ac4" providerId="ADAL" clId="{D124CEF8-D620-435D-A505-0237A4899E71}" dt="2024-04-03T09:16:13.078" v="2032"/>
        <pc:sldMkLst>
          <pc:docMk/>
          <pc:sldMk cId="255752151" sldId="340"/>
        </pc:sldMkLst>
        <pc:spChg chg="add mod">
          <ac:chgData name="Daria Sapunova" userId="5217c4f7-f98a-4573-8c08-262c6e9f6ac4" providerId="ADAL" clId="{D124CEF8-D620-435D-A505-0237A4899E71}" dt="2024-04-02T12:46:26.554" v="859" actId="20577"/>
          <ac:spMkLst>
            <pc:docMk/>
            <pc:sldMk cId="255752151" sldId="340"/>
            <ac:spMk id="2" creationId="{DD797BA5-DA38-46CF-8821-26D59887D789}"/>
          </ac:spMkLst>
        </pc:spChg>
        <pc:spChg chg="add mod">
          <ac:chgData name="Daria Sapunova" userId="5217c4f7-f98a-4573-8c08-262c6e9f6ac4" providerId="ADAL" clId="{D124CEF8-D620-435D-A505-0237A4899E71}" dt="2024-04-02T15:04:01.540" v="1140" actId="1076"/>
          <ac:spMkLst>
            <pc:docMk/>
            <pc:sldMk cId="255752151" sldId="340"/>
            <ac:spMk id="5" creationId="{17B783C8-F769-A3E8-505B-B5F877AC9B19}"/>
          </ac:spMkLst>
        </pc:spChg>
        <pc:spChg chg="add mod">
          <ac:chgData name="Daria Sapunova" userId="5217c4f7-f98a-4573-8c08-262c6e9f6ac4" providerId="ADAL" clId="{D124CEF8-D620-435D-A505-0237A4899E71}" dt="2024-04-02T15:00:48.188" v="1080" actId="20577"/>
          <ac:spMkLst>
            <pc:docMk/>
            <pc:sldMk cId="255752151" sldId="340"/>
            <ac:spMk id="6" creationId="{25AF6B73-A8BB-DFDA-8234-9B6CDAF39C8F}"/>
          </ac:spMkLst>
        </pc:spChg>
        <pc:spChg chg="add mod">
          <ac:chgData name="Daria Sapunova" userId="5217c4f7-f98a-4573-8c08-262c6e9f6ac4" providerId="ADAL" clId="{D124CEF8-D620-435D-A505-0237A4899E71}" dt="2024-04-02T15:00:50.967" v="1085" actId="20577"/>
          <ac:spMkLst>
            <pc:docMk/>
            <pc:sldMk cId="255752151" sldId="340"/>
            <ac:spMk id="7" creationId="{17275160-45F6-E026-15A2-2416604F76A1}"/>
          </ac:spMkLst>
        </pc:spChg>
        <pc:spChg chg="add mod">
          <ac:chgData name="Daria Sapunova" userId="5217c4f7-f98a-4573-8c08-262c6e9f6ac4" providerId="ADAL" clId="{D124CEF8-D620-435D-A505-0237A4899E71}" dt="2024-04-02T14:59:09.628" v="1054" actId="1076"/>
          <ac:spMkLst>
            <pc:docMk/>
            <pc:sldMk cId="255752151" sldId="340"/>
            <ac:spMk id="8" creationId="{B24E406D-4805-777E-95BC-47B7CA8D7CE0}"/>
          </ac:spMkLst>
        </pc:spChg>
        <pc:spChg chg="add mod">
          <ac:chgData name="Daria Sapunova" userId="5217c4f7-f98a-4573-8c08-262c6e9f6ac4" providerId="ADAL" clId="{D124CEF8-D620-435D-A505-0237A4899E71}" dt="2024-04-02T14:59:09.628" v="1054" actId="1076"/>
          <ac:spMkLst>
            <pc:docMk/>
            <pc:sldMk cId="255752151" sldId="340"/>
            <ac:spMk id="9" creationId="{334BE3F2-B855-5C71-264A-B0BA5C87264A}"/>
          </ac:spMkLst>
        </pc:spChg>
        <pc:spChg chg="add mod">
          <ac:chgData name="Daria Sapunova" userId="5217c4f7-f98a-4573-8c08-262c6e9f6ac4" providerId="ADAL" clId="{D124CEF8-D620-435D-A505-0237A4899E71}" dt="2024-04-02T14:59:09.628" v="1054" actId="1076"/>
          <ac:spMkLst>
            <pc:docMk/>
            <pc:sldMk cId="255752151" sldId="340"/>
            <ac:spMk id="11" creationId="{988ACA8E-4A90-D8D0-1390-43CC38EC7325}"/>
          </ac:spMkLst>
        </pc:spChg>
        <pc:spChg chg="add mod">
          <ac:chgData name="Daria Sapunova" userId="5217c4f7-f98a-4573-8c08-262c6e9f6ac4" providerId="ADAL" clId="{D124CEF8-D620-435D-A505-0237A4899E71}" dt="2024-04-02T15:03:56.939" v="1139" actId="1076"/>
          <ac:spMkLst>
            <pc:docMk/>
            <pc:sldMk cId="255752151" sldId="340"/>
            <ac:spMk id="19" creationId="{C25FF318-82D8-ABB4-4F34-BFF6D0382DC8}"/>
          </ac:spMkLst>
        </pc:spChg>
        <pc:spChg chg="add mod">
          <ac:chgData name="Daria Sapunova" userId="5217c4f7-f98a-4573-8c08-262c6e9f6ac4" providerId="ADAL" clId="{D124CEF8-D620-435D-A505-0237A4899E71}" dt="2024-04-02T15:02:43.149" v="1137" actId="20577"/>
          <ac:spMkLst>
            <pc:docMk/>
            <pc:sldMk cId="255752151" sldId="340"/>
            <ac:spMk id="20" creationId="{C173D7C8-170A-7B85-1493-F537305503CA}"/>
          </ac:spMkLst>
        </pc:spChg>
        <pc:picChg chg="add mod modCrop">
          <ac:chgData name="Daria Sapunova" userId="5217c4f7-f98a-4573-8c08-262c6e9f6ac4" providerId="ADAL" clId="{D124CEF8-D620-435D-A505-0237A4899E71}" dt="2024-04-02T12:47:34.278" v="871" actId="1076"/>
          <ac:picMkLst>
            <pc:docMk/>
            <pc:sldMk cId="255752151" sldId="340"/>
            <ac:picMk id="3" creationId="{FDB996A6-B002-311B-8353-D951B93147F4}"/>
          </ac:picMkLst>
        </pc:picChg>
        <pc:picChg chg="add mod modCrop">
          <ac:chgData name="Daria Sapunova" userId="5217c4f7-f98a-4573-8c08-262c6e9f6ac4" providerId="ADAL" clId="{D124CEF8-D620-435D-A505-0237A4899E71}" dt="2024-04-02T12:47:31.337" v="870" actId="1076"/>
          <ac:picMkLst>
            <pc:docMk/>
            <pc:sldMk cId="255752151" sldId="340"/>
            <ac:picMk id="4" creationId="{E62C2E66-7A17-39BC-1774-95A49F58E4D9}"/>
          </ac:picMkLst>
        </pc:picChg>
        <pc:cxnChg chg="add mod">
          <ac:chgData name="Daria Sapunova" userId="5217c4f7-f98a-4573-8c08-262c6e9f6ac4" providerId="ADAL" clId="{D124CEF8-D620-435D-A505-0237A4899E71}" dt="2024-04-02T14:59:09.628" v="1054" actId="1076"/>
          <ac:cxnSpMkLst>
            <pc:docMk/>
            <pc:sldMk cId="255752151" sldId="340"/>
            <ac:cxnSpMk id="10" creationId="{B4F5C89A-212D-6DBE-B529-215843E4E29C}"/>
          </ac:cxnSpMkLst>
        </pc:cxnChg>
        <pc:cxnChg chg="add mod">
          <ac:chgData name="Daria Sapunova" userId="5217c4f7-f98a-4573-8c08-262c6e9f6ac4" providerId="ADAL" clId="{D124CEF8-D620-435D-A505-0237A4899E71}" dt="2024-04-02T14:59:09.628" v="1054" actId="1076"/>
          <ac:cxnSpMkLst>
            <pc:docMk/>
            <pc:sldMk cId="255752151" sldId="340"/>
            <ac:cxnSpMk id="12" creationId="{A9AE6299-9986-A52E-3BFB-98758708715D}"/>
          </ac:cxnSpMkLst>
        </pc:cxnChg>
        <pc:cxnChg chg="add mod">
          <ac:chgData name="Daria Sapunova" userId="5217c4f7-f98a-4573-8c08-262c6e9f6ac4" providerId="ADAL" clId="{D124CEF8-D620-435D-A505-0237A4899E71}" dt="2024-04-02T14:59:09.628" v="1054" actId="1076"/>
          <ac:cxnSpMkLst>
            <pc:docMk/>
            <pc:sldMk cId="255752151" sldId="340"/>
            <ac:cxnSpMk id="13" creationId="{C81012CC-FBFD-EDE9-62BA-D984D6FB0491}"/>
          </ac:cxnSpMkLst>
        </pc:cxnChg>
        <pc:cxnChg chg="add mod">
          <ac:chgData name="Daria Sapunova" userId="5217c4f7-f98a-4573-8c08-262c6e9f6ac4" providerId="ADAL" clId="{D124CEF8-D620-435D-A505-0237A4899E71}" dt="2024-04-02T14:59:09.628" v="1054" actId="1076"/>
          <ac:cxnSpMkLst>
            <pc:docMk/>
            <pc:sldMk cId="255752151" sldId="340"/>
            <ac:cxnSpMk id="14" creationId="{A9271FB6-15F7-968F-2BE5-C225815C166C}"/>
          </ac:cxnSpMkLst>
        </pc:cxnChg>
        <pc:cxnChg chg="add mod">
          <ac:chgData name="Daria Sapunova" userId="5217c4f7-f98a-4573-8c08-262c6e9f6ac4" providerId="ADAL" clId="{D124CEF8-D620-435D-A505-0237A4899E71}" dt="2024-04-02T14:59:09.628" v="1054" actId="1076"/>
          <ac:cxnSpMkLst>
            <pc:docMk/>
            <pc:sldMk cId="255752151" sldId="340"/>
            <ac:cxnSpMk id="15" creationId="{562FF2F5-FE6C-B59D-BF49-5DAF7F6B42B4}"/>
          </ac:cxnSpMkLst>
        </pc:cxnChg>
        <pc:cxnChg chg="add mod">
          <ac:chgData name="Daria Sapunova" userId="5217c4f7-f98a-4573-8c08-262c6e9f6ac4" providerId="ADAL" clId="{D124CEF8-D620-435D-A505-0237A4899E71}" dt="2024-04-02T14:59:09.628" v="1054" actId="1076"/>
          <ac:cxnSpMkLst>
            <pc:docMk/>
            <pc:sldMk cId="255752151" sldId="340"/>
            <ac:cxnSpMk id="16" creationId="{A9044C18-AB00-691B-2B8D-CE86AB0F3409}"/>
          </ac:cxnSpMkLst>
        </pc:cxnChg>
        <pc:cxnChg chg="add mod">
          <ac:chgData name="Daria Sapunova" userId="5217c4f7-f98a-4573-8c08-262c6e9f6ac4" providerId="ADAL" clId="{D124CEF8-D620-435D-A505-0237A4899E71}" dt="2024-04-02T14:59:09.628" v="1054" actId="1076"/>
          <ac:cxnSpMkLst>
            <pc:docMk/>
            <pc:sldMk cId="255752151" sldId="340"/>
            <ac:cxnSpMk id="17" creationId="{6BB86000-E3FB-B24B-044B-246AC08BE64E}"/>
          </ac:cxnSpMkLst>
        </pc:cxnChg>
        <pc:cxnChg chg="add mod">
          <ac:chgData name="Daria Sapunova" userId="5217c4f7-f98a-4573-8c08-262c6e9f6ac4" providerId="ADAL" clId="{D124CEF8-D620-435D-A505-0237A4899E71}" dt="2024-04-02T14:59:09.628" v="1054" actId="1076"/>
          <ac:cxnSpMkLst>
            <pc:docMk/>
            <pc:sldMk cId="255752151" sldId="340"/>
            <ac:cxnSpMk id="18" creationId="{A36BA737-180B-E173-317F-B5B611CEF71A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D124CEF8-D620-435D-A505-0237A4899E71}" dt="2024-04-02T14:53:07.972" v="921"/>
              <pc2:cmMkLst xmlns:pc2="http://schemas.microsoft.com/office/powerpoint/2019/9/main/command">
                <pc:docMk/>
                <pc:sldMk cId="255752151" sldId="340"/>
                <pc2:cmMk id="{91AB1607-F21F-41D2-AE94-5BA953FDE7E6}"/>
              </pc2:cmMkLst>
              <pc226:cmRplyChg chg="add">
                <pc226:chgData name="Daria Sapunova" userId="5217c4f7-f98a-4573-8c08-262c6e9f6ac4" providerId="ADAL" clId="{D124CEF8-D620-435D-A505-0237A4899E71}" dt="2024-04-02T14:53:07.972" v="921"/>
                <pc2:cmRplyMkLst xmlns:pc2="http://schemas.microsoft.com/office/powerpoint/2019/9/main/command">
                  <pc:docMk/>
                  <pc:sldMk cId="255752151" sldId="340"/>
                  <pc2:cmMk id="{91AB1607-F21F-41D2-AE94-5BA953FDE7E6}"/>
                  <pc2:cmRplyMk id="{C9349D2B-8602-41F0-A6B6-8EC51E5277C7}"/>
                </pc2:cmRplyMkLst>
              </pc226:cmRplyChg>
            </pc226:cmChg>
          </p:ext>
        </pc:extLst>
      </pc:sldChg>
      <pc:sldChg chg="addSp delSp modSp add mod modAnim delCm">
        <pc:chgData name="Daria Sapunova" userId="5217c4f7-f98a-4573-8c08-262c6e9f6ac4" providerId="ADAL" clId="{D124CEF8-D620-435D-A505-0237A4899E71}" dt="2024-04-03T19:43:44.424" v="2086"/>
        <pc:sldMkLst>
          <pc:docMk/>
          <pc:sldMk cId="2352066783" sldId="341"/>
        </pc:sldMkLst>
        <pc:spChg chg="mod">
          <ac:chgData name="Daria Sapunova" userId="5217c4f7-f98a-4573-8c08-262c6e9f6ac4" providerId="ADAL" clId="{D124CEF8-D620-435D-A505-0237A4899E71}" dt="2024-04-02T16:41:05.268" v="1460"/>
          <ac:spMkLst>
            <pc:docMk/>
            <pc:sldMk cId="2352066783" sldId="341"/>
            <ac:spMk id="5" creationId="{17B783C8-F769-A3E8-505B-B5F877AC9B19}"/>
          </ac:spMkLst>
        </pc:spChg>
        <pc:spChg chg="del">
          <ac:chgData name="Daria Sapunova" userId="5217c4f7-f98a-4573-8c08-262c6e9f6ac4" providerId="ADAL" clId="{D124CEF8-D620-435D-A505-0237A4899E71}" dt="2024-04-02T15:05:30.919" v="1142" actId="478"/>
          <ac:spMkLst>
            <pc:docMk/>
            <pc:sldMk cId="2352066783" sldId="341"/>
            <ac:spMk id="6" creationId="{25AF6B73-A8BB-DFDA-8234-9B6CDAF39C8F}"/>
          </ac:spMkLst>
        </pc:spChg>
        <pc:spChg chg="del">
          <ac:chgData name="Daria Sapunova" userId="5217c4f7-f98a-4573-8c08-262c6e9f6ac4" providerId="ADAL" clId="{D124CEF8-D620-435D-A505-0237A4899E71}" dt="2024-04-02T15:05:32.677" v="1143" actId="478"/>
          <ac:spMkLst>
            <pc:docMk/>
            <pc:sldMk cId="2352066783" sldId="341"/>
            <ac:spMk id="7" creationId="{17275160-45F6-E026-15A2-2416604F76A1}"/>
          </ac:spMkLst>
        </pc:spChg>
        <pc:spChg chg="del">
          <ac:chgData name="Daria Sapunova" userId="5217c4f7-f98a-4573-8c08-262c6e9f6ac4" providerId="ADAL" clId="{D124CEF8-D620-435D-A505-0237A4899E71}" dt="2024-04-02T15:05:42.576" v="1154" actId="478"/>
          <ac:spMkLst>
            <pc:docMk/>
            <pc:sldMk cId="2352066783" sldId="341"/>
            <ac:spMk id="8" creationId="{B24E406D-4805-777E-95BC-47B7CA8D7CE0}"/>
          </ac:spMkLst>
        </pc:spChg>
        <pc:spChg chg="del">
          <ac:chgData name="Daria Sapunova" userId="5217c4f7-f98a-4573-8c08-262c6e9f6ac4" providerId="ADAL" clId="{D124CEF8-D620-435D-A505-0237A4899E71}" dt="2024-04-02T15:05:39.607" v="1150" actId="478"/>
          <ac:spMkLst>
            <pc:docMk/>
            <pc:sldMk cId="2352066783" sldId="341"/>
            <ac:spMk id="9" creationId="{334BE3F2-B855-5C71-264A-B0BA5C87264A}"/>
          </ac:spMkLst>
        </pc:spChg>
        <pc:spChg chg="del">
          <ac:chgData name="Daria Sapunova" userId="5217c4f7-f98a-4573-8c08-262c6e9f6ac4" providerId="ADAL" clId="{D124CEF8-D620-435D-A505-0237A4899E71}" dt="2024-04-02T15:05:40.257" v="1151" actId="478"/>
          <ac:spMkLst>
            <pc:docMk/>
            <pc:sldMk cId="2352066783" sldId="341"/>
            <ac:spMk id="11" creationId="{988ACA8E-4A90-D8D0-1390-43CC38EC7325}"/>
          </ac:spMkLst>
        </pc:spChg>
        <pc:spChg chg="del">
          <ac:chgData name="Daria Sapunova" userId="5217c4f7-f98a-4573-8c08-262c6e9f6ac4" providerId="ADAL" clId="{D124CEF8-D620-435D-A505-0237A4899E71}" dt="2024-04-02T15:05:35.601" v="1145" actId="478"/>
          <ac:spMkLst>
            <pc:docMk/>
            <pc:sldMk cId="2352066783" sldId="341"/>
            <ac:spMk id="19" creationId="{C25FF318-82D8-ABB4-4F34-BFF6D0382DC8}"/>
          </ac:spMkLst>
        </pc:spChg>
        <pc:spChg chg="del">
          <ac:chgData name="Daria Sapunova" userId="5217c4f7-f98a-4573-8c08-262c6e9f6ac4" providerId="ADAL" clId="{D124CEF8-D620-435D-A505-0237A4899E71}" dt="2024-04-02T15:05:33.596" v="1144" actId="478"/>
          <ac:spMkLst>
            <pc:docMk/>
            <pc:sldMk cId="2352066783" sldId="341"/>
            <ac:spMk id="20" creationId="{C173D7C8-170A-7B85-1493-F537305503CA}"/>
          </ac:spMkLst>
        </pc:spChg>
        <pc:spChg chg="add del mod">
          <ac:chgData name="Daria Sapunova" userId="5217c4f7-f98a-4573-8c08-262c6e9f6ac4" providerId="ADAL" clId="{D124CEF8-D620-435D-A505-0237A4899E71}" dt="2024-04-02T15:05:59.088" v="1160" actId="478"/>
          <ac:spMkLst>
            <pc:docMk/>
            <pc:sldMk cId="2352066783" sldId="341"/>
            <ac:spMk id="21" creationId="{1284C3CA-F49D-CAC7-8014-271E41FAFCD2}"/>
          </ac:spMkLst>
        </pc:spChg>
        <pc:spChg chg="add mod">
          <ac:chgData name="Daria Sapunova" userId="5217c4f7-f98a-4573-8c08-262c6e9f6ac4" providerId="ADAL" clId="{D124CEF8-D620-435D-A505-0237A4899E71}" dt="2024-04-02T15:06:19.980" v="1166" actId="207"/>
          <ac:spMkLst>
            <pc:docMk/>
            <pc:sldMk cId="2352066783" sldId="341"/>
            <ac:spMk id="22" creationId="{132FEF51-B70A-0DA8-5D11-2DACF4F0B8BF}"/>
          </ac:spMkLst>
        </pc:spChg>
        <pc:spChg chg="add del mod">
          <ac:chgData name="Daria Sapunova" userId="5217c4f7-f98a-4573-8c08-262c6e9f6ac4" providerId="ADAL" clId="{D124CEF8-D620-435D-A505-0237A4899E71}" dt="2024-04-02T15:06:24.504" v="1168" actId="478"/>
          <ac:spMkLst>
            <pc:docMk/>
            <pc:sldMk cId="2352066783" sldId="341"/>
            <ac:spMk id="23" creationId="{2996D289-98C4-EEB8-D589-426AEBDFA64F}"/>
          </ac:spMkLst>
        </pc:spChg>
        <pc:spChg chg="add del">
          <ac:chgData name="Daria Sapunova" userId="5217c4f7-f98a-4573-8c08-262c6e9f6ac4" providerId="ADAL" clId="{D124CEF8-D620-435D-A505-0237A4899E71}" dt="2024-04-02T15:07:40.943" v="1193" actId="478"/>
          <ac:spMkLst>
            <pc:docMk/>
            <pc:sldMk cId="2352066783" sldId="341"/>
            <ac:spMk id="28" creationId="{1065FA15-F70B-784B-211F-EA9759FB3603}"/>
          </ac:spMkLst>
        </pc:spChg>
        <pc:spChg chg="add mod">
          <ac:chgData name="Daria Sapunova" userId="5217c4f7-f98a-4573-8c08-262c6e9f6ac4" providerId="ADAL" clId="{D124CEF8-D620-435D-A505-0237A4899E71}" dt="2024-04-02T15:08:21.990" v="1201" actId="1582"/>
          <ac:spMkLst>
            <pc:docMk/>
            <pc:sldMk cId="2352066783" sldId="341"/>
            <ac:spMk id="29" creationId="{440C9974-2D16-AB2D-A796-98E67A0CE0FA}"/>
          </ac:spMkLst>
        </pc:spChg>
        <pc:spChg chg="add mod">
          <ac:chgData name="Daria Sapunova" userId="5217c4f7-f98a-4573-8c08-262c6e9f6ac4" providerId="ADAL" clId="{D124CEF8-D620-435D-A505-0237A4899E71}" dt="2024-04-02T15:08:28.514" v="1203" actId="1076"/>
          <ac:spMkLst>
            <pc:docMk/>
            <pc:sldMk cId="2352066783" sldId="341"/>
            <ac:spMk id="30" creationId="{0905A2AB-789C-F601-43A6-411912361AD5}"/>
          </ac:spMkLst>
        </pc:spChg>
        <pc:spChg chg="add mod">
          <ac:chgData name="Daria Sapunova" userId="5217c4f7-f98a-4573-8c08-262c6e9f6ac4" providerId="ADAL" clId="{D124CEF8-D620-435D-A505-0237A4899E71}" dt="2024-04-02T15:08:41.878" v="1215" actId="1076"/>
          <ac:spMkLst>
            <pc:docMk/>
            <pc:sldMk cId="2352066783" sldId="341"/>
            <ac:spMk id="31" creationId="{E1994A5F-49AF-9701-81FE-CC6371632E9B}"/>
          </ac:spMkLst>
        </pc:spChg>
        <pc:spChg chg="add mod">
          <ac:chgData name="Daria Sapunova" userId="5217c4f7-f98a-4573-8c08-262c6e9f6ac4" providerId="ADAL" clId="{D124CEF8-D620-435D-A505-0237A4899E71}" dt="2024-04-02T15:08:49.350" v="1226" actId="20577"/>
          <ac:spMkLst>
            <pc:docMk/>
            <pc:sldMk cId="2352066783" sldId="341"/>
            <ac:spMk id="32" creationId="{3BF94BAB-EEE0-1997-3F96-D52962EC48A8}"/>
          </ac:spMkLst>
        </pc:spChg>
        <pc:spChg chg="add mod">
          <ac:chgData name="Daria Sapunova" userId="5217c4f7-f98a-4573-8c08-262c6e9f6ac4" providerId="ADAL" clId="{D124CEF8-D620-435D-A505-0237A4899E71}" dt="2024-04-02T16:41:19.342" v="1466" actId="1076"/>
          <ac:spMkLst>
            <pc:docMk/>
            <pc:sldMk cId="2352066783" sldId="341"/>
            <ac:spMk id="34" creationId="{05D6431A-CD65-9075-9F0E-82E241995F8D}"/>
          </ac:spMkLst>
        </pc:spChg>
        <pc:picChg chg="del">
          <ac:chgData name="Daria Sapunova" userId="5217c4f7-f98a-4573-8c08-262c6e9f6ac4" providerId="ADAL" clId="{D124CEF8-D620-435D-A505-0237A4899E71}" dt="2024-04-02T15:07:03.928" v="1185" actId="478"/>
          <ac:picMkLst>
            <pc:docMk/>
            <pc:sldMk cId="2352066783" sldId="341"/>
            <ac:picMk id="3" creationId="{FDB996A6-B002-311B-8353-D951B93147F4}"/>
          </ac:picMkLst>
        </pc:picChg>
        <pc:picChg chg="del">
          <ac:chgData name="Daria Sapunova" userId="5217c4f7-f98a-4573-8c08-262c6e9f6ac4" providerId="ADAL" clId="{D124CEF8-D620-435D-A505-0237A4899E71}" dt="2024-04-02T15:07:05.198" v="1186" actId="478"/>
          <ac:picMkLst>
            <pc:docMk/>
            <pc:sldMk cId="2352066783" sldId="341"/>
            <ac:picMk id="4" creationId="{E62C2E66-7A17-39BC-1774-95A49F58E4D9}"/>
          </ac:picMkLst>
        </pc:picChg>
        <pc:picChg chg="add mod ord">
          <ac:chgData name="Daria Sapunova" userId="5217c4f7-f98a-4573-8c08-262c6e9f6ac4" providerId="ADAL" clId="{D124CEF8-D620-435D-A505-0237A4899E71}" dt="2024-04-02T15:07:19.362" v="1190" actId="1076"/>
          <ac:picMkLst>
            <pc:docMk/>
            <pc:sldMk cId="2352066783" sldId="341"/>
            <ac:picMk id="25" creationId="{97C721D0-2CA2-08D3-8E59-FE14A6035A20}"/>
          </ac:picMkLst>
        </pc:picChg>
        <pc:picChg chg="add del mod ord">
          <ac:chgData name="Daria Sapunova" userId="5217c4f7-f98a-4573-8c08-262c6e9f6ac4" providerId="ADAL" clId="{D124CEF8-D620-435D-A505-0237A4899E71}" dt="2024-04-02T16:39:10.259" v="1436" actId="478"/>
          <ac:picMkLst>
            <pc:docMk/>
            <pc:sldMk cId="2352066783" sldId="341"/>
            <ac:picMk id="27" creationId="{4748CDC6-F216-7DE1-F2A8-ADDB3345559F}"/>
          </ac:picMkLst>
        </pc:picChg>
        <pc:picChg chg="add del mod">
          <ac:chgData name="Daria Sapunova" userId="5217c4f7-f98a-4573-8c08-262c6e9f6ac4" providerId="ADAL" clId="{D124CEF8-D620-435D-A505-0237A4899E71}" dt="2024-04-02T16:39:53.567" v="1442" actId="478"/>
          <ac:picMkLst>
            <pc:docMk/>
            <pc:sldMk cId="2352066783" sldId="341"/>
            <ac:picMk id="4098" creationId="{85E432DB-CB12-A49E-EF51-189A54DA6E6F}"/>
          </ac:picMkLst>
        </pc:picChg>
        <pc:picChg chg="add del mod">
          <ac:chgData name="Daria Sapunova" userId="5217c4f7-f98a-4573-8c08-262c6e9f6ac4" providerId="ADAL" clId="{D124CEF8-D620-435D-A505-0237A4899E71}" dt="2024-04-02T16:40:29.596" v="1448" actId="478"/>
          <ac:picMkLst>
            <pc:docMk/>
            <pc:sldMk cId="2352066783" sldId="341"/>
            <ac:picMk id="4100" creationId="{B24065BA-64ED-1CD1-272F-4977FFEB4E8D}"/>
          </ac:picMkLst>
        </pc:picChg>
        <pc:picChg chg="add mod">
          <ac:chgData name="Daria Sapunova" userId="5217c4f7-f98a-4573-8c08-262c6e9f6ac4" providerId="ADAL" clId="{D124CEF8-D620-435D-A505-0237A4899E71}" dt="2024-04-02T16:40:41.265" v="1454" actId="167"/>
          <ac:picMkLst>
            <pc:docMk/>
            <pc:sldMk cId="2352066783" sldId="341"/>
            <ac:picMk id="4102" creationId="{E694E420-EB13-F8ED-1DD0-6E745AE11ED7}"/>
          </ac:picMkLst>
        </pc:picChg>
        <pc:cxnChg chg="del">
          <ac:chgData name="Daria Sapunova" userId="5217c4f7-f98a-4573-8c08-262c6e9f6ac4" providerId="ADAL" clId="{D124CEF8-D620-435D-A505-0237A4899E71}" dt="2024-04-02T15:05:41.278" v="1152" actId="478"/>
          <ac:cxnSpMkLst>
            <pc:docMk/>
            <pc:sldMk cId="2352066783" sldId="341"/>
            <ac:cxnSpMk id="10" creationId="{B4F5C89A-212D-6DBE-B529-215843E4E29C}"/>
          </ac:cxnSpMkLst>
        </pc:cxnChg>
        <pc:cxnChg chg="del">
          <ac:chgData name="Daria Sapunova" userId="5217c4f7-f98a-4573-8c08-262c6e9f6ac4" providerId="ADAL" clId="{D124CEF8-D620-435D-A505-0237A4899E71}" dt="2024-04-02T15:05:36.335" v="1146" actId="478"/>
          <ac:cxnSpMkLst>
            <pc:docMk/>
            <pc:sldMk cId="2352066783" sldId="341"/>
            <ac:cxnSpMk id="12" creationId="{A9AE6299-9986-A52E-3BFB-98758708715D}"/>
          </ac:cxnSpMkLst>
        </pc:cxnChg>
        <pc:cxnChg chg="del">
          <ac:chgData name="Daria Sapunova" userId="5217c4f7-f98a-4573-8c08-262c6e9f6ac4" providerId="ADAL" clId="{D124CEF8-D620-435D-A505-0237A4899E71}" dt="2024-04-02T15:05:38.246" v="1148" actId="478"/>
          <ac:cxnSpMkLst>
            <pc:docMk/>
            <pc:sldMk cId="2352066783" sldId="341"/>
            <ac:cxnSpMk id="13" creationId="{C81012CC-FBFD-EDE9-62BA-D984D6FB0491}"/>
          </ac:cxnSpMkLst>
        </pc:cxnChg>
        <pc:cxnChg chg="del">
          <ac:chgData name="Daria Sapunova" userId="5217c4f7-f98a-4573-8c08-262c6e9f6ac4" providerId="ADAL" clId="{D124CEF8-D620-435D-A505-0237A4899E71}" dt="2024-04-02T15:05:39.030" v="1149" actId="478"/>
          <ac:cxnSpMkLst>
            <pc:docMk/>
            <pc:sldMk cId="2352066783" sldId="341"/>
            <ac:cxnSpMk id="14" creationId="{A9271FB6-15F7-968F-2BE5-C225815C166C}"/>
          </ac:cxnSpMkLst>
        </pc:cxnChg>
        <pc:cxnChg chg="del">
          <ac:chgData name="Daria Sapunova" userId="5217c4f7-f98a-4573-8c08-262c6e9f6ac4" providerId="ADAL" clId="{D124CEF8-D620-435D-A505-0237A4899E71}" dt="2024-04-02T15:05:42.183" v="1153" actId="478"/>
          <ac:cxnSpMkLst>
            <pc:docMk/>
            <pc:sldMk cId="2352066783" sldId="341"/>
            <ac:cxnSpMk id="15" creationId="{562FF2F5-FE6C-B59D-BF49-5DAF7F6B42B4}"/>
          </ac:cxnSpMkLst>
        </pc:cxnChg>
        <pc:cxnChg chg="del">
          <ac:chgData name="Daria Sapunova" userId="5217c4f7-f98a-4573-8c08-262c6e9f6ac4" providerId="ADAL" clId="{D124CEF8-D620-435D-A505-0237A4899E71}" dt="2024-04-02T15:05:43.813" v="1155" actId="478"/>
          <ac:cxnSpMkLst>
            <pc:docMk/>
            <pc:sldMk cId="2352066783" sldId="341"/>
            <ac:cxnSpMk id="16" creationId="{A9044C18-AB00-691B-2B8D-CE86AB0F3409}"/>
          </ac:cxnSpMkLst>
        </pc:cxnChg>
        <pc:cxnChg chg="del">
          <ac:chgData name="Daria Sapunova" userId="5217c4f7-f98a-4573-8c08-262c6e9f6ac4" providerId="ADAL" clId="{D124CEF8-D620-435D-A505-0237A4899E71}" dt="2024-04-02T15:05:44.537" v="1156" actId="478"/>
          <ac:cxnSpMkLst>
            <pc:docMk/>
            <pc:sldMk cId="2352066783" sldId="341"/>
            <ac:cxnSpMk id="17" creationId="{6BB86000-E3FB-B24B-044B-246AC08BE64E}"/>
          </ac:cxnSpMkLst>
        </pc:cxnChg>
        <pc:cxnChg chg="del">
          <ac:chgData name="Daria Sapunova" userId="5217c4f7-f98a-4573-8c08-262c6e9f6ac4" providerId="ADAL" clId="{D124CEF8-D620-435D-A505-0237A4899E71}" dt="2024-04-02T15:05:37.440" v="1147" actId="478"/>
          <ac:cxnSpMkLst>
            <pc:docMk/>
            <pc:sldMk cId="2352066783" sldId="341"/>
            <ac:cxnSpMk id="18" creationId="{A36BA737-180B-E173-317F-B5B611CEF71A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D124CEF8-D620-435D-A505-0237A4899E71}" dt="2024-04-03T19:43:44.424" v="2086"/>
              <pc2:cmMkLst xmlns:pc2="http://schemas.microsoft.com/office/powerpoint/2019/9/main/command">
                <pc:docMk/>
                <pc:sldMk cId="2352066783" sldId="341"/>
                <pc2:cmMk id="{82D44E86-B826-43DF-8303-33582EF79CA4}"/>
              </pc2:cmMkLst>
            </pc226:cmChg>
          </p:ext>
        </pc:extLst>
      </pc:sldChg>
      <pc:sldChg chg="addSp delSp modSp new mod">
        <pc:chgData name="Daria Sapunova" userId="5217c4f7-f98a-4573-8c08-262c6e9f6ac4" providerId="ADAL" clId="{D124CEF8-D620-435D-A505-0237A4899E71}" dt="2024-04-03T08:13:00.025" v="1500" actId="20577"/>
        <pc:sldMkLst>
          <pc:docMk/>
          <pc:sldMk cId="848901486" sldId="342"/>
        </pc:sldMkLst>
        <pc:spChg chg="del">
          <ac:chgData name="Daria Sapunova" userId="5217c4f7-f98a-4573-8c08-262c6e9f6ac4" providerId="ADAL" clId="{D124CEF8-D620-435D-A505-0237A4899E71}" dt="2024-04-02T15:09:13.998" v="1229" actId="478"/>
          <ac:spMkLst>
            <pc:docMk/>
            <pc:sldMk cId="848901486" sldId="342"/>
            <ac:spMk id="2" creationId="{739A1F7E-E50C-58B6-1489-4861718F2761}"/>
          </ac:spMkLst>
        </pc:spChg>
        <pc:spChg chg="del">
          <ac:chgData name="Daria Sapunova" userId="5217c4f7-f98a-4573-8c08-262c6e9f6ac4" providerId="ADAL" clId="{D124CEF8-D620-435D-A505-0237A4899E71}" dt="2024-04-02T15:09:15.190" v="1230" actId="478"/>
          <ac:spMkLst>
            <pc:docMk/>
            <pc:sldMk cId="848901486" sldId="342"/>
            <ac:spMk id="3" creationId="{65DA2799-10A9-30E4-70E3-EC6ACDD2E7A4}"/>
          </ac:spMkLst>
        </pc:spChg>
        <pc:spChg chg="add mod">
          <ac:chgData name="Daria Sapunova" userId="5217c4f7-f98a-4573-8c08-262c6e9f6ac4" providerId="ADAL" clId="{D124CEF8-D620-435D-A505-0237A4899E71}" dt="2024-04-03T08:13:00.025" v="1500" actId="20577"/>
          <ac:spMkLst>
            <pc:docMk/>
            <pc:sldMk cId="848901486" sldId="342"/>
            <ac:spMk id="4" creationId="{087549AF-5F09-0814-FC56-86A7E8F19F38}"/>
          </ac:spMkLst>
        </pc:spChg>
        <pc:spChg chg="add mod">
          <ac:chgData name="Daria Sapunova" userId="5217c4f7-f98a-4573-8c08-262c6e9f6ac4" providerId="ADAL" clId="{D124CEF8-D620-435D-A505-0237A4899E71}" dt="2024-04-02T16:43:58.044" v="1493" actId="20577"/>
          <ac:spMkLst>
            <pc:docMk/>
            <pc:sldMk cId="848901486" sldId="342"/>
            <ac:spMk id="5" creationId="{7DB6F4F3-458E-1593-CEC8-0B6C4F35CE64}"/>
          </ac:spMkLst>
        </pc:spChg>
      </pc:sldChg>
      <pc:sldChg chg="addSp delSp modSp new mod">
        <pc:chgData name="Daria Sapunova" userId="5217c4f7-f98a-4573-8c08-262c6e9f6ac4" providerId="ADAL" clId="{D124CEF8-D620-435D-A505-0237A4899E71}" dt="2024-04-02T16:43:35.411" v="1490" actId="1076"/>
        <pc:sldMkLst>
          <pc:docMk/>
          <pc:sldMk cId="3437583362" sldId="343"/>
        </pc:sldMkLst>
        <pc:spChg chg="del">
          <ac:chgData name="Daria Sapunova" userId="5217c4f7-f98a-4573-8c08-262c6e9f6ac4" providerId="ADAL" clId="{D124CEF8-D620-435D-A505-0237A4899E71}" dt="2024-04-02T16:42:00.440" v="1468" actId="478"/>
          <ac:spMkLst>
            <pc:docMk/>
            <pc:sldMk cId="3437583362" sldId="343"/>
            <ac:spMk id="2" creationId="{73DE4D90-E000-298F-CB76-081742E629B5}"/>
          </ac:spMkLst>
        </pc:spChg>
        <pc:spChg chg="del">
          <ac:chgData name="Daria Sapunova" userId="5217c4f7-f98a-4573-8c08-262c6e9f6ac4" providerId="ADAL" clId="{D124CEF8-D620-435D-A505-0237A4899E71}" dt="2024-04-02T16:42:01.386" v="1469" actId="478"/>
          <ac:spMkLst>
            <pc:docMk/>
            <pc:sldMk cId="3437583362" sldId="343"/>
            <ac:spMk id="3" creationId="{97E1BED1-6DC1-F54B-2EB0-ED0E03037A3B}"/>
          </ac:spMkLst>
        </pc:spChg>
        <pc:spChg chg="add mod">
          <ac:chgData name="Daria Sapunova" userId="5217c4f7-f98a-4573-8c08-262c6e9f6ac4" providerId="ADAL" clId="{D124CEF8-D620-435D-A505-0237A4899E71}" dt="2024-04-02T16:42:05.181" v="1471" actId="1076"/>
          <ac:spMkLst>
            <pc:docMk/>
            <pc:sldMk cId="3437583362" sldId="343"/>
            <ac:spMk id="4" creationId="{FCB6E423-2879-C5E4-F077-320EFE946660}"/>
          </ac:spMkLst>
        </pc:spChg>
        <pc:spChg chg="add del mod">
          <ac:chgData name="Daria Sapunova" userId="5217c4f7-f98a-4573-8c08-262c6e9f6ac4" providerId="ADAL" clId="{D124CEF8-D620-435D-A505-0237A4899E71}" dt="2024-04-02T16:42:23.793" v="1474" actId="478"/>
          <ac:spMkLst>
            <pc:docMk/>
            <pc:sldMk cId="3437583362" sldId="343"/>
            <ac:spMk id="5" creationId="{F2730D3C-D6FA-72C5-C30C-DEABCF6B7E7A}"/>
          </ac:spMkLst>
        </pc:spChg>
        <pc:spChg chg="add mod">
          <ac:chgData name="Daria Sapunova" userId="5217c4f7-f98a-4573-8c08-262c6e9f6ac4" providerId="ADAL" clId="{D124CEF8-D620-435D-A505-0237A4899E71}" dt="2024-04-02T16:42:26.859" v="1475" actId="14100"/>
          <ac:spMkLst>
            <pc:docMk/>
            <pc:sldMk cId="3437583362" sldId="343"/>
            <ac:spMk id="6" creationId="{F168D51E-F44B-41EF-503C-3AB59268D95E}"/>
          </ac:spMkLst>
        </pc:spChg>
        <pc:spChg chg="add mod">
          <ac:chgData name="Daria Sapunova" userId="5217c4f7-f98a-4573-8c08-262c6e9f6ac4" providerId="ADAL" clId="{D124CEF8-D620-435D-A505-0237A4899E71}" dt="2024-04-02T16:42:47.205" v="1480" actId="1076"/>
          <ac:spMkLst>
            <pc:docMk/>
            <pc:sldMk cId="3437583362" sldId="343"/>
            <ac:spMk id="7" creationId="{660EBC2E-F7FE-744D-FDE6-64EC1E30E6F9}"/>
          </ac:spMkLst>
        </pc:spChg>
        <pc:spChg chg="add mod">
          <ac:chgData name="Daria Sapunova" userId="5217c4f7-f98a-4573-8c08-262c6e9f6ac4" providerId="ADAL" clId="{D124CEF8-D620-435D-A505-0237A4899E71}" dt="2024-04-02T16:42:44.661" v="1479" actId="1076"/>
          <ac:spMkLst>
            <pc:docMk/>
            <pc:sldMk cId="3437583362" sldId="343"/>
            <ac:spMk id="8" creationId="{12325E08-6A29-8D23-30BD-72F1191F5567}"/>
          </ac:spMkLst>
        </pc:spChg>
        <pc:spChg chg="add mod">
          <ac:chgData name="Daria Sapunova" userId="5217c4f7-f98a-4573-8c08-262c6e9f6ac4" providerId="ADAL" clId="{D124CEF8-D620-435D-A505-0237A4899E71}" dt="2024-04-02T16:42:37.209" v="1477" actId="1076"/>
          <ac:spMkLst>
            <pc:docMk/>
            <pc:sldMk cId="3437583362" sldId="343"/>
            <ac:spMk id="9" creationId="{C2A00CF3-436A-0281-423F-B6BB1E22DF43}"/>
          </ac:spMkLst>
        </pc:spChg>
        <pc:spChg chg="add mod">
          <ac:chgData name="Daria Sapunova" userId="5217c4f7-f98a-4573-8c08-262c6e9f6ac4" providerId="ADAL" clId="{D124CEF8-D620-435D-A505-0237A4899E71}" dt="2024-04-02T16:43:35.411" v="1490" actId="1076"/>
          <ac:spMkLst>
            <pc:docMk/>
            <pc:sldMk cId="3437583362" sldId="343"/>
            <ac:spMk id="10" creationId="{A3D9AC4C-B2C4-C1F6-9190-BE7B18E9AB40}"/>
          </ac:spMkLst>
        </pc:spChg>
        <pc:spChg chg="add mod">
          <ac:chgData name="Daria Sapunova" userId="5217c4f7-f98a-4573-8c08-262c6e9f6ac4" providerId="ADAL" clId="{D124CEF8-D620-435D-A505-0237A4899E71}" dt="2024-04-02T16:43:09.955" v="1484" actId="1076"/>
          <ac:spMkLst>
            <pc:docMk/>
            <pc:sldMk cId="3437583362" sldId="343"/>
            <ac:spMk id="11" creationId="{C9C7F9AD-4FEF-AEF9-00CD-CC660816D99B}"/>
          </ac:spMkLst>
        </pc:spChg>
        <pc:picChg chg="add mod">
          <ac:chgData name="Daria Sapunova" userId="5217c4f7-f98a-4573-8c08-262c6e9f6ac4" providerId="ADAL" clId="{D124CEF8-D620-435D-A505-0237A4899E71}" dt="2024-04-02T16:43:20.714" v="1488" actId="1076"/>
          <ac:picMkLst>
            <pc:docMk/>
            <pc:sldMk cId="3437583362" sldId="343"/>
            <ac:picMk id="12" creationId="{0A13ED46-11DC-9C80-D7E0-4ED19DBCB9E3}"/>
          </ac:picMkLst>
        </pc:picChg>
        <pc:picChg chg="add mod">
          <ac:chgData name="Daria Sapunova" userId="5217c4f7-f98a-4573-8c08-262c6e9f6ac4" providerId="ADAL" clId="{D124CEF8-D620-435D-A505-0237A4899E71}" dt="2024-04-02T16:43:22.579" v="1489" actId="1076"/>
          <ac:picMkLst>
            <pc:docMk/>
            <pc:sldMk cId="3437583362" sldId="343"/>
            <ac:picMk id="13" creationId="{9FEA2178-1C41-C593-75E0-022BE59652BF}"/>
          </ac:picMkLst>
        </pc:picChg>
      </pc:sldChg>
      <pc:sldChg chg="addSp delSp modSp new mod">
        <pc:chgData name="Daria Sapunova" userId="5217c4f7-f98a-4573-8c08-262c6e9f6ac4" providerId="ADAL" clId="{D124CEF8-D620-435D-A505-0237A4899E71}" dt="2024-04-03T09:07:15.295" v="1962" actId="115"/>
        <pc:sldMkLst>
          <pc:docMk/>
          <pc:sldMk cId="450285068" sldId="344"/>
        </pc:sldMkLst>
        <pc:spChg chg="del">
          <ac:chgData name="Daria Sapunova" userId="5217c4f7-f98a-4573-8c08-262c6e9f6ac4" providerId="ADAL" clId="{D124CEF8-D620-435D-A505-0237A4899E71}" dt="2024-04-02T16:44:17.461" v="1495" actId="478"/>
          <ac:spMkLst>
            <pc:docMk/>
            <pc:sldMk cId="450285068" sldId="344"/>
            <ac:spMk id="2" creationId="{7C3F3F17-BF89-F91B-3C09-22E4728DF004}"/>
          </ac:spMkLst>
        </pc:spChg>
        <pc:spChg chg="del">
          <ac:chgData name="Daria Sapunova" userId="5217c4f7-f98a-4573-8c08-262c6e9f6ac4" providerId="ADAL" clId="{D124CEF8-D620-435D-A505-0237A4899E71}" dt="2024-04-02T16:44:18.678" v="1496" actId="478"/>
          <ac:spMkLst>
            <pc:docMk/>
            <pc:sldMk cId="450285068" sldId="344"/>
            <ac:spMk id="3" creationId="{BA2FF630-D3C4-6C0C-D3F3-7CBF26916B39}"/>
          </ac:spMkLst>
        </pc:spChg>
        <pc:spChg chg="add mod">
          <ac:chgData name="Daria Sapunova" userId="5217c4f7-f98a-4573-8c08-262c6e9f6ac4" providerId="ADAL" clId="{D124CEF8-D620-435D-A505-0237A4899E71}" dt="2024-04-03T08:30:07.597" v="1672" actId="1036"/>
          <ac:spMkLst>
            <pc:docMk/>
            <pc:sldMk cId="450285068" sldId="344"/>
            <ac:spMk id="4" creationId="{DA3BF8F1-48C3-DE29-DC11-117CB9E7F207}"/>
          </ac:spMkLst>
        </pc:spChg>
        <pc:spChg chg="add mod">
          <ac:chgData name="Daria Sapunova" userId="5217c4f7-f98a-4573-8c08-262c6e9f6ac4" providerId="ADAL" clId="{D124CEF8-D620-435D-A505-0237A4899E71}" dt="2024-04-03T08:30:07.597" v="1672" actId="1036"/>
          <ac:spMkLst>
            <pc:docMk/>
            <pc:sldMk cId="450285068" sldId="344"/>
            <ac:spMk id="5" creationId="{884CE9C0-A666-F190-BFE7-967BBBAF8A97}"/>
          </ac:spMkLst>
        </pc:spChg>
        <pc:spChg chg="add mod">
          <ac:chgData name="Daria Sapunova" userId="5217c4f7-f98a-4573-8c08-262c6e9f6ac4" providerId="ADAL" clId="{D124CEF8-D620-435D-A505-0237A4899E71}" dt="2024-04-03T09:07:15.295" v="1962" actId="115"/>
          <ac:spMkLst>
            <pc:docMk/>
            <pc:sldMk cId="450285068" sldId="344"/>
            <ac:spMk id="7" creationId="{8C0A9EA9-6D47-B804-346C-4E6159C4FEC7}"/>
          </ac:spMkLst>
        </pc:spChg>
        <pc:spChg chg="add mod">
          <ac:chgData name="Daria Sapunova" userId="5217c4f7-f98a-4573-8c08-262c6e9f6ac4" providerId="ADAL" clId="{D124CEF8-D620-435D-A505-0237A4899E71}" dt="2024-04-03T08:30:10.887" v="1674" actId="20577"/>
          <ac:spMkLst>
            <pc:docMk/>
            <pc:sldMk cId="450285068" sldId="344"/>
            <ac:spMk id="8" creationId="{43725DCE-E8EF-7C93-1D22-B17E66A6983E}"/>
          </ac:spMkLst>
        </pc:spChg>
      </pc:sldChg>
      <pc:sldChg chg="addSp delSp modSp new mod">
        <pc:chgData name="Daria Sapunova" userId="5217c4f7-f98a-4573-8c08-262c6e9f6ac4" providerId="ADAL" clId="{D124CEF8-D620-435D-A505-0237A4899E71}" dt="2024-04-03T08:34:28.942" v="1686" actId="108"/>
        <pc:sldMkLst>
          <pc:docMk/>
          <pc:sldMk cId="3210445050" sldId="345"/>
        </pc:sldMkLst>
        <pc:spChg chg="del">
          <ac:chgData name="Daria Sapunova" userId="5217c4f7-f98a-4573-8c08-262c6e9f6ac4" providerId="ADAL" clId="{D124CEF8-D620-435D-A505-0237A4899E71}" dt="2024-04-03T08:15:50.019" v="1502" actId="478"/>
          <ac:spMkLst>
            <pc:docMk/>
            <pc:sldMk cId="3210445050" sldId="345"/>
            <ac:spMk id="2" creationId="{542ACC42-796B-45F0-D537-F31FACAE60A8}"/>
          </ac:spMkLst>
        </pc:spChg>
        <pc:spChg chg="del">
          <ac:chgData name="Daria Sapunova" userId="5217c4f7-f98a-4573-8c08-262c6e9f6ac4" providerId="ADAL" clId="{D124CEF8-D620-435D-A505-0237A4899E71}" dt="2024-04-03T08:15:51.148" v="1503" actId="478"/>
          <ac:spMkLst>
            <pc:docMk/>
            <pc:sldMk cId="3210445050" sldId="345"/>
            <ac:spMk id="3" creationId="{B934099F-CE60-7432-01C5-E4899D5B23F8}"/>
          </ac:spMkLst>
        </pc:spChg>
        <pc:spChg chg="add mod">
          <ac:chgData name="Daria Sapunova" userId="5217c4f7-f98a-4573-8c08-262c6e9f6ac4" providerId="ADAL" clId="{D124CEF8-D620-435D-A505-0237A4899E71}" dt="2024-04-03T08:22:08.350" v="1542" actId="108"/>
          <ac:spMkLst>
            <pc:docMk/>
            <pc:sldMk cId="3210445050" sldId="345"/>
            <ac:spMk id="5" creationId="{AB88C8DC-AF45-F8D3-851B-38BE56C711AA}"/>
          </ac:spMkLst>
        </pc:spChg>
        <pc:spChg chg="add mod">
          <ac:chgData name="Daria Sapunova" userId="5217c4f7-f98a-4573-8c08-262c6e9f6ac4" providerId="ADAL" clId="{D124CEF8-D620-435D-A505-0237A4899E71}" dt="2024-04-03T08:19:56.569" v="1537" actId="115"/>
          <ac:spMkLst>
            <pc:docMk/>
            <pc:sldMk cId="3210445050" sldId="345"/>
            <ac:spMk id="7" creationId="{7B714168-27A0-4AA0-64A3-E49C0D5D15D6}"/>
          </ac:spMkLst>
        </pc:spChg>
        <pc:spChg chg="add mod">
          <ac:chgData name="Daria Sapunova" userId="5217c4f7-f98a-4573-8c08-262c6e9f6ac4" providerId="ADAL" clId="{D124CEF8-D620-435D-A505-0237A4899E71}" dt="2024-04-03T08:34:28.942" v="1686" actId="108"/>
          <ac:spMkLst>
            <pc:docMk/>
            <pc:sldMk cId="3210445050" sldId="345"/>
            <ac:spMk id="9" creationId="{EC025AD4-9C6D-68C4-090E-EF91AAB5B04C}"/>
          </ac:spMkLst>
        </pc:spChg>
        <pc:spChg chg="add mod">
          <ac:chgData name="Daria Sapunova" userId="5217c4f7-f98a-4573-8c08-262c6e9f6ac4" providerId="ADAL" clId="{D124CEF8-D620-435D-A505-0237A4899E71}" dt="2024-04-03T08:18:08.124" v="1511" actId="1076"/>
          <ac:spMkLst>
            <pc:docMk/>
            <pc:sldMk cId="3210445050" sldId="345"/>
            <ac:spMk id="11" creationId="{2148C894-4192-A01A-451E-FB4715D67104}"/>
          </ac:spMkLst>
        </pc:spChg>
        <pc:spChg chg="add mod">
          <ac:chgData name="Daria Sapunova" userId="5217c4f7-f98a-4573-8c08-262c6e9f6ac4" providerId="ADAL" clId="{D124CEF8-D620-435D-A505-0237A4899E71}" dt="2024-04-03T08:19:27.258" v="1533" actId="1076"/>
          <ac:spMkLst>
            <pc:docMk/>
            <pc:sldMk cId="3210445050" sldId="345"/>
            <ac:spMk id="12" creationId="{2F6C3523-247A-2A28-2ED4-FE09EF96FCF6}"/>
          </ac:spMkLst>
        </pc:spChg>
        <pc:spChg chg="add mod">
          <ac:chgData name="Daria Sapunova" userId="5217c4f7-f98a-4573-8c08-262c6e9f6ac4" providerId="ADAL" clId="{D124CEF8-D620-435D-A505-0237A4899E71}" dt="2024-04-03T08:23:49.375" v="1552" actId="113"/>
          <ac:spMkLst>
            <pc:docMk/>
            <pc:sldMk cId="3210445050" sldId="345"/>
            <ac:spMk id="14" creationId="{843C79F5-C020-801B-A71A-984DEB2FA813}"/>
          </ac:spMkLst>
        </pc:spChg>
      </pc:sldChg>
      <pc:sldChg chg="addSp delSp modSp new mod">
        <pc:chgData name="Daria Sapunova" userId="5217c4f7-f98a-4573-8c08-262c6e9f6ac4" providerId="ADAL" clId="{D124CEF8-D620-435D-A505-0237A4899E71}" dt="2024-04-03T09:09:58.288" v="2003" actId="20577"/>
        <pc:sldMkLst>
          <pc:docMk/>
          <pc:sldMk cId="2412304304" sldId="346"/>
        </pc:sldMkLst>
        <pc:spChg chg="del">
          <ac:chgData name="Daria Sapunova" userId="5217c4f7-f98a-4573-8c08-262c6e9f6ac4" providerId="ADAL" clId="{D124CEF8-D620-435D-A505-0237A4899E71}" dt="2024-04-03T08:28:47.572" v="1558" actId="478"/>
          <ac:spMkLst>
            <pc:docMk/>
            <pc:sldMk cId="2412304304" sldId="346"/>
            <ac:spMk id="2" creationId="{371EB3D5-072D-5D2D-0489-E71F27969AC9}"/>
          </ac:spMkLst>
        </pc:spChg>
        <pc:spChg chg="del">
          <ac:chgData name="Daria Sapunova" userId="5217c4f7-f98a-4573-8c08-262c6e9f6ac4" providerId="ADAL" clId="{D124CEF8-D620-435D-A505-0237A4899E71}" dt="2024-04-03T08:28:48.323" v="1559" actId="478"/>
          <ac:spMkLst>
            <pc:docMk/>
            <pc:sldMk cId="2412304304" sldId="346"/>
            <ac:spMk id="3" creationId="{617E7200-3C4B-65BD-27A0-89CEE4F935CF}"/>
          </ac:spMkLst>
        </pc:spChg>
        <pc:spChg chg="add mod">
          <ac:chgData name="Daria Sapunova" userId="5217c4f7-f98a-4573-8c08-262c6e9f6ac4" providerId="ADAL" clId="{D124CEF8-D620-435D-A505-0237A4899E71}" dt="2024-04-03T08:58:15.488" v="1780" actId="1076"/>
          <ac:spMkLst>
            <pc:docMk/>
            <pc:sldMk cId="2412304304" sldId="346"/>
            <ac:spMk id="4" creationId="{CF689153-DA00-CB85-EAAE-3AB4B4DCA8AB}"/>
          </ac:spMkLst>
        </pc:spChg>
        <pc:spChg chg="add mod">
          <ac:chgData name="Daria Sapunova" userId="5217c4f7-f98a-4573-8c08-262c6e9f6ac4" providerId="ADAL" clId="{D124CEF8-D620-435D-A505-0237A4899E71}" dt="2024-04-03T08:31:08.816" v="1680" actId="1076"/>
          <ac:spMkLst>
            <pc:docMk/>
            <pc:sldMk cId="2412304304" sldId="346"/>
            <ac:spMk id="5" creationId="{BEA6F4E9-1674-D1E8-1D4B-277287125C7A}"/>
          </ac:spMkLst>
        </pc:spChg>
        <pc:spChg chg="add mod">
          <ac:chgData name="Daria Sapunova" userId="5217c4f7-f98a-4573-8c08-262c6e9f6ac4" providerId="ADAL" clId="{D124CEF8-D620-435D-A505-0237A4899E71}" dt="2024-04-03T09:09:58.288" v="2003" actId="20577"/>
          <ac:spMkLst>
            <pc:docMk/>
            <pc:sldMk cId="2412304304" sldId="346"/>
            <ac:spMk id="7" creationId="{256A9D83-79C6-A27F-0EA9-BC10FA785393}"/>
          </ac:spMkLst>
        </pc:spChg>
        <pc:spChg chg="add mod">
          <ac:chgData name="Daria Sapunova" userId="5217c4f7-f98a-4573-8c08-262c6e9f6ac4" providerId="ADAL" clId="{D124CEF8-D620-435D-A505-0237A4899E71}" dt="2024-04-03T08:43:14.755" v="1765" actId="1076"/>
          <ac:spMkLst>
            <pc:docMk/>
            <pc:sldMk cId="2412304304" sldId="346"/>
            <ac:spMk id="9" creationId="{8F2AA9C1-819C-9A34-1E6A-52DD43351DED}"/>
          </ac:spMkLst>
        </pc:spChg>
        <pc:spChg chg="add mod">
          <ac:chgData name="Daria Sapunova" userId="5217c4f7-f98a-4573-8c08-262c6e9f6ac4" providerId="ADAL" clId="{D124CEF8-D620-435D-A505-0237A4899E71}" dt="2024-04-03T09:06:56.704" v="1961" actId="207"/>
          <ac:spMkLst>
            <pc:docMk/>
            <pc:sldMk cId="2412304304" sldId="346"/>
            <ac:spMk id="11" creationId="{E663AEE3-F9F7-41DF-DE6D-A2804F13B1A8}"/>
          </ac:spMkLst>
        </pc:spChg>
        <pc:picChg chg="add mod modCrop">
          <ac:chgData name="Daria Sapunova" userId="5217c4f7-f98a-4573-8c08-262c6e9f6ac4" providerId="ADAL" clId="{D124CEF8-D620-435D-A505-0237A4899E71}" dt="2024-04-03T09:06:28.205" v="1957" actId="732"/>
          <ac:picMkLst>
            <pc:docMk/>
            <pc:sldMk cId="2412304304" sldId="346"/>
            <ac:picMk id="10" creationId="{667FC285-FC5B-F32B-56B2-9346BC573367}"/>
          </ac:picMkLst>
        </pc:picChg>
      </pc:sldChg>
      <pc:sldChg chg="addSp delSp modSp new mod modAnim">
        <pc:chgData name="Daria Sapunova" userId="5217c4f7-f98a-4573-8c08-262c6e9f6ac4" providerId="ADAL" clId="{D124CEF8-D620-435D-A505-0237A4899E71}" dt="2024-04-03T09:17:03.517" v="2037"/>
        <pc:sldMkLst>
          <pc:docMk/>
          <pc:sldMk cId="4255555058" sldId="347"/>
        </pc:sldMkLst>
        <pc:spChg chg="del">
          <ac:chgData name="Daria Sapunova" userId="5217c4f7-f98a-4573-8c08-262c6e9f6ac4" providerId="ADAL" clId="{D124CEF8-D620-435D-A505-0237A4899E71}" dt="2024-04-03T08:44:43.526" v="1772" actId="478"/>
          <ac:spMkLst>
            <pc:docMk/>
            <pc:sldMk cId="4255555058" sldId="347"/>
            <ac:spMk id="2" creationId="{3F7A4A2C-C1A9-FAE2-C559-EED5FBC23618}"/>
          </ac:spMkLst>
        </pc:spChg>
        <pc:spChg chg="del">
          <ac:chgData name="Daria Sapunova" userId="5217c4f7-f98a-4573-8c08-262c6e9f6ac4" providerId="ADAL" clId="{D124CEF8-D620-435D-A505-0237A4899E71}" dt="2024-04-03T08:44:46.303" v="1773" actId="478"/>
          <ac:spMkLst>
            <pc:docMk/>
            <pc:sldMk cId="4255555058" sldId="347"/>
            <ac:spMk id="3" creationId="{C1BE75E3-02C2-1962-80BC-096156952D6F}"/>
          </ac:spMkLst>
        </pc:spChg>
        <pc:spChg chg="add mod">
          <ac:chgData name="Daria Sapunova" userId="5217c4f7-f98a-4573-8c08-262c6e9f6ac4" providerId="ADAL" clId="{D124CEF8-D620-435D-A505-0237A4899E71}" dt="2024-04-03T09:01:05.109" v="1831" actId="108"/>
          <ac:spMkLst>
            <pc:docMk/>
            <pc:sldMk cId="4255555058" sldId="347"/>
            <ac:spMk id="4" creationId="{F3AEA219-4127-F8AE-F501-1C811196ECB2}"/>
          </ac:spMkLst>
        </pc:spChg>
        <pc:spChg chg="add mod">
          <ac:chgData name="Daria Sapunova" userId="5217c4f7-f98a-4573-8c08-262c6e9f6ac4" providerId="ADAL" clId="{D124CEF8-D620-435D-A505-0237A4899E71}" dt="2024-04-03T08:59:24.934" v="1791" actId="1076"/>
          <ac:spMkLst>
            <pc:docMk/>
            <pc:sldMk cId="4255555058" sldId="347"/>
            <ac:spMk id="6" creationId="{45055CEC-FBC2-DF16-0EAC-1F0586319B38}"/>
          </ac:spMkLst>
        </pc:spChg>
        <pc:spChg chg="add mod">
          <ac:chgData name="Daria Sapunova" userId="5217c4f7-f98a-4573-8c08-262c6e9f6ac4" providerId="ADAL" clId="{D124CEF8-D620-435D-A505-0237A4899E71}" dt="2024-04-03T09:01:18.974" v="1835" actId="1076"/>
          <ac:spMkLst>
            <pc:docMk/>
            <pc:sldMk cId="4255555058" sldId="347"/>
            <ac:spMk id="11" creationId="{A6140B61-1364-F12C-EC86-AA7F65BB5652}"/>
          </ac:spMkLst>
        </pc:spChg>
        <pc:spChg chg="add mod">
          <ac:chgData name="Daria Sapunova" userId="5217c4f7-f98a-4573-8c08-262c6e9f6ac4" providerId="ADAL" clId="{D124CEF8-D620-435D-A505-0237A4899E71}" dt="2024-04-03T09:01:50.820" v="1864" actId="1076"/>
          <ac:spMkLst>
            <pc:docMk/>
            <pc:sldMk cId="4255555058" sldId="347"/>
            <ac:spMk id="15" creationId="{06DB3FA7-5447-205D-3C63-EA8677C4B5B6}"/>
          </ac:spMkLst>
        </pc:spChg>
        <pc:spChg chg="add mod">
          <ac:chgData name="Daria Sapunova" userId="5217c4f7-f98a-4573-8c08-262c6e9f6ac4" providerId="ADAL" clId="{D124CEF8-D620-435D-A505-0237A4899E71}" dt="2024-04-03T09:02:42.929" v="1944" actId="14100"/>
          <ac:spMkLst>
            <pc:docMk/>
            <pc:sldMk cId="4255555058" sldId="347"/>
            <ac:spMk id="18" creationId="{050D39A7-969A-D994-C25A-95749FC977D3}"/>
          </ac:spMkLst>
        </pc:spChg>
        <pc:picChg chg="add mod">
          <ac:chgData name="Daria Sapunova" userId="5217c4f7-f98a-4573-8c08-262c6e9f6ac4" providerId="ADAL" clId="{D124CEF8-D620-435D-A505-0237A4899E71}" dt="2024-04-03T08:59:26.732" v="1792" actId="1076"/>
          <ac:picMkLst>
            <pc:docMk/>
            <pc:sldMk cId="4255555058" sldId="347"/>
            <ac:picMk id="8194" creationId="{49BBAB39-F2C9-4643-015E-6EDA6DA19A2A}"/>
          </ac:picMkLst>
        </pc:picChg>
        <pc:cxnChg chg="add mod">
          <ac:chgData name="Daria Sapunova" userId="5217c4f7-f98a-4573-8c08-262c6e9f6ac4" providerId="ADAL" clId="{D124CEF8-D620-435D-A505-0237A4899E71}" dt="2024-04-03T08:59:57.497" v="1793" actId="11529"/>
          <ac:cxnSpMkLst>
            <pc:docMk/>
            <pc:sldMk cId="4255555058" sldId="347"/>
            <ac:cxnSpMk id="8" creationId="{BEE02956-F990-5AB8-500A-A09CA1164518}"/>
          </ac:cxnSpMkLst>
        </pc:cxnChg>
        <pc:cxnChg chg="add mod">
          <ac:chgData name="Daria Sapunova" userId="5217c4f7-f98a-4573-8c08-262c6e9f6ac4" providerId="ADAL" clId="{D124CEF8-D620-435D-A505-0237A4899E71}" dt="2024-04-03T09:00:14.356" v="1796" actId="1076"/>
          <ac:cxnSpMkLst>
            <pc:docMk/>
            <pc:sldMk cId="4255555058" sldId="347"/>
            <ac:cxnSpMk id="10" creationId="{DE58A3C1-5EB4-017D-810D-607ECD978925}"/>
          </ac:cxnSpMkLst>
        </pc:cxnChg>
        <pc:cxnChg chg="add mod">
          <ac:chgData name="Daria Sapunova" userId="5217c4f7-f98a-4573-8c08-262c6e9f6ac4" providerId="ADAL" clId="{D124CEF8-D620-435D-A505-0237A4899E71}" dt="2024-04-03T09:01:33.725" v="1840" actId="14100"/>
          <ac:cxnSpMkLst>
            <pc:docMk/>
            <pc:sldMk cId="4255555058" sldId="347"/>
            <ac:cxnSpMk id="12" creationId="{894AADBE-51DC-EFFA-16A8-85D0EC6D21ED}"/>
          </ac:cxnSpMkLst>
        </pc:cxnChg>
        <pc:cxnChg chg="add mod">
          <ac:chgData name="Daria Sapunova" userId="5217c4f7-f98a-4573-8c08-262c6e9f6ac4" providerId="ADAL" clId="{D124CEF8-D620-435D-A505-0237A4899E71}" dt="2024-04-03T09:02:47.220" v="1946" actId="14100"/>
          <ac:cxnSpMkLst>
            <pc:docMk/>
            <pc:sldMk cId="4255555058" sldId="347"/>
            <ac:cxnSpMk id="16" creationId="{B61883B3-BD62-D81F-6DF9-7A9A4310FF88}"/>
          </ac:cxnSpMkLst>
        </pc:cxnChg>
      </pc:sldChg>
      <pc:sldChg chg="addSp delSp modSp new del mod">
        <pc:chgData name="Daria Sapunova" userId="5217c4f7-f98a-4573-8c08-262c6e9f6ac4" providerId="ADAL" clId="{D124CEF8-D620-435D-A505-0237A4899E71}" dt="2024-04-03T09:10:54.188" v="2004" actId="47"/>
        <pc:sldMkLst>
          <pc:docMk/>
          <pc:sldMk cId="3575967771" sldId="348"/>
        </pc:sldMkLst>
        <pc:spChg chg="del">
          <ac:chgData name="Daria Sapunova" userId="5217c4f7-f98a-4573-8c08-262c6e9f6ac4" providerId="ADAL" clId="{D124CEF8-D620-435D-A505-0237A4899E71}" dt="2024-04-03T09:03:24.598" v="1948" actId="478"/>
          <ac:spMkLst>
            <pc:docMk/>
            <pc:sldMk cId="3575967771" sldId="348"/>
            <ac:spMk id="2" creationId="{C6C70255-78A0-1169-7803-442E890A2200}"/>
          </ac:spMkLst>
        </pc:spChg>
        <pc:spChg chg="del">
          <ac:chgData name="Daria Sapunova" userId="5217c4f7-f98a-4573-8c08-262c6e9f6ac4" providerId="ADAL" clId="{D124CEF8-D620-435D-A505-0237A4899E71}" dt="2024-04-03T09:03:25.652" v="1949" actId="478"/>
          <ac:spMkLst>
            <pc:docMk/>
            <pc:sldMk cId="3575967771" sldId="348"/>
            <ac:spMk id="3" creationId="{A5ABB29E-4A3D-F6BF-05FE-EBD8FF316EB3}"/>
          </ac:spMkLst>
        </pc:spChg>
        <pc:spChg chg="add mod">
          <ac:chgData name="Daria Sapunova" userId="5217c4f7-f98a-4573-8c08-262c6e9f6ac4" providerId="ADAL" clId="{D124CEF8-D620-435D-A505-0237A4899E71}" dt="2024-04-03T09:07:23.490" v="1963"/>
          <ac:spMkLst>
            <pc:docMk/>
            <pc:sldMk cId="3575967771" sldId="348"/>
            <ac:spMk id="4" creationId="{606FF9EF-0E0D-E454-2120-6ABA10F46547}"/>
          </ac:spMkLst>
        </pc:spChg>
        <pc:spChg chg="add mod">
          <ac:chgData name="Daria Sapunova" userId="5217c4f7-f98a-4573-8c08-262c6e9f6ac4" providerId="ADAL" clId="{D124CEF8-D620-435D-A505-0237A4899E71}" dt="2024-04-03T09:07:42.526" v="1967" actId="1076"/>
          <ac:spMkLst>
            <pc:docMk/>
            <pc:sldMk cId="3575967771" sldId="348"/>
            <ac:spMk id="5" creationId="{744AFC7A-5A8A-C816-98BD-4F6096E183FA}"/>
          </ac:spMkLst>
        </pc:spChg>
        <pc:spChg chg="add mod">
          <ac:chgData name="Daria Sapunova" userId="5217c4f7-f98a-4573-8c08-262c6e9f6ac4" providerId="ADAL" clId="{D124CEF8-D620-435D-A505-0237A4899E71}" dt="2024-04-03T09:09:12.366" v="1994" actId="14100"/>
          <ac:spMkLst>
            <pc:docMk/>
            <pc:sldMk cId="3575967771" sldId="348"/>
            <ac:spMk id="7" creationId="{6E0844E8-3DE7-D047-1372-D2758BBEBB25}"/>
          </ac:spMkLst>
        </pc:spChg>
      </pc:sldChg>
      <pc:sldChg chg="addSp delSp modSp new mod">
        <pc:chgData name="Daria Sapunova" userId="5217c4f7-f98a-4573-8c08-262c6e9f6ac4" providerId="ADAL" clId="{D124CEF8-D620-435D-A505-0237A4899E71}" dt="2024-04-03T09:08:29.871" v="1978" actId="1076"/>
        <pc:sldMkLst>
          <pc:docMk/>
          <pc:sldMk cId="374346319" sldId="349"/>
        </pc:sldMkLst>
        <pc:spChg chg="del">
          <ac:chgData name="Daria Sapunova" userId="5217c4f7-f98a-4573-8c08-262c6e9f6ac4" providerId="ADAL" clId="{D124CEF8-D620-435D-A505-0237A4899E71}" dt="2024-04-03T09:07:53.823" v="1969" actId="478"/>
          <ac:spMkLst>
            <pc:docMk/>
            <pc:sldMk cId="374346319" sldId="349"/>
            <ac:spMk id="2" creationId="{4B226126-0155-C106-DC1C-0348D4A73E1F}"/>
          </ac:spMkLst>
        </pc:spChg>
        <pc:spChg chg="del">
          <ac:chgData name="Daria Sapunova" userId="5217c4f7-f98a-4573-8c08-262c6e9f6ac4" providerId="ADAL" clId="{D124CEF8-D620-435D-A505-0237A4899E71}" dt="2024-04-03T09:07:55.156" v="1970" actId="478"/>
          <ac:spMkLst>
            <pc:docMk/>
            <pc:sldMk cId="374346319" sldId="349"/>
            <ac:spMk id="3" creationId="{0E4D6AE3-C0B4-0F56-E3D9-B5D8214C50F0}"/>
          </ac:spMkLst>
        </pc:spChg>
        <pc:spChg chg="add mod">
          <ac:chgData name="Daria Sapunova" userId="5217c4f7-f98a-4573-8c08-262c6e9f6ac4" providerId="ADAL" clId="{D124CEF8-D620-435D-A505-0237A4899E71}" dt="2024-04-03T09:08:13.745" v="1972"/>
          <ac:spMkLst>
            <pc:docMk/>
            <pc:sldMk cId="374346319" sldId="349"/>
            <ac:spMk id="4" creationId="{2C264733-D8E8-3DFE-AD44-68C2D3040418}"/>
          </ac:spMkLst>
        </pc:spChg>
        <pc:spChg chg="add mod">
          <ac:chgData name="Daria Sapunova" userId="5217c4f7-f98a-4573-8c08-262c6e9f6ac4" providerId="ADAL" clId="{D124CEF8-D620-435D-A505-0237A4899E71}" dt="2024-04-03T09:08:29.871" v="1978" actId="1076"/>
          <ac:spMkLst>
            <pc:docMk/>
            <pc:sldMk cId="374346319" sldId="349"/>
            <ac:spMk id="6" creationId="{6AA4B329-BF87-907A-3150-E38861C9F034}"/>
          </ac:spMkLst>
        </pc:spChg>
        <pc:picChg chg="add mod">
          <ac:chgData name="Daria Sapunova" userId="5217c4f7-f98a-4573-8c08-262c6e9f6ac4" providerId="ADAL" clId="{D124CEF8-D620-435D-A505-0237A4899E71}" dt="2024-04-03T09:08:17.983" v="1974" actId="1076"/>
          <ac:picMkLst>
            <pc:docMk/>
            <pc:sldMk cId="374346319" sldId="349"/>
            <ac:picMk id="13314" creationId="{B88BA427-BC8D-F0D5-CF16-87CDAC11360A}"/>
          </ac:picMkLst>
        </pc:picChg>
      </pc:sldChg>
    </pc:docChg>
  </pc:docChgLst>
  <pc:docChgLst>
    <pc:chgData name="Daria Sapunova" userId="5217c4f7-f98a-4573-8c08-262c6e9f6ac4" providerId="ADAL" clId="{3E2BC3AE-3899-4D53-B20E-DD051819307C}"/>
    <pc:docChg chg="undo redo custSel addSld delSld modSld">
      <pc:chgData name="Daria Sapunova" userId="5217c4f7-f98a-4573-8c08-262c6e9f6ac4" providerId="ADAL" clId="{3E2BC3AE-3899-4D53-B20E-DD051819307C}" dt="2024-04-17T19:51:50.253" v="1026" actId="47"/>
      <pc:docMkLst>
        <pc:docMk/>
      </pc:docMkLst>
      <pc:sldChg chg="addCm">
        <pc:chgData name="Daria Sapunova" userId="5217c4f7-f98a-4573-8c08-262c6e9f6ac4" providerId="ADAL" clId="{3E2BC3AE-3899-4D53-B20E-DD051819307C}" dt="2024-04-15T18:30:10.249" v="0"/>
        <pc:sldMkLst>
          <pc:docMk/>
          <pc:sldMk cId="4028699927" sldId="2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3E2BC3AE-3899-4D53-B20E-DD051819307C}" dt="2024-04-15T18:30:10.249" v="0"/>
              <pc2:cmMkLst xmlns:pc2="http://schemas.microsoft.com/office/powerpoint/2019/9/main/command">
                <pc:docMk/>
                <pc:sldMk cId="4028699927" sldId="299"/>
                <pc2:cmMk id="{AEC928FF-E425-4918-8835-FCA7F253DFAB}"/>
              </pc2:cmMkLst>
            </pc226:cmChg>
          </p:ext>
        </pc:extLst>
      </pc:sldChg>
      <pc:sldChg chg="del">
        <pc:chgData name="Daria Sapunova" userId="5217c4f7-f98a-4573-8c08-262c6e9f6ac4" providerId="ADAL" clId="{3E2BC3AE-3899-4D53-B20E-DD051819307C}" dt="2024-04-15T18:30:34.314" v="1" actId="47"/>
        <pc:sldMkLst>
          <pc:docMk/>
          <pc:sldMk cId="1466340722" sldId="332"/>
        </pc:sldMkLst>
      </pc:sldChg>
      <pc:sldChg chg="del">
        <pc:chgData name="Daria Sapunova" userId="5217c4f7-f98a-4573-8c08-262c6e9f6ac4" providerId="ADAL" clId="{3E2BC3AE-3899-4D53-B20E-DD051819307C}" dt="2024-04-15T18:30:52.704" v="2" actId="47"/>
        <pc:sldMkLst>
          <pc:docMk/>
          <pc:sldMk cId="703373632" sldId="339"/>
        </pc:sldMkLst>
      </pc:sldChg>
      <pc:sldChg chg="del">
        <pc:chgData name="Daria Sapunova" userId="5217c4f7-f98a-4573-8c08-262c6e9f6ac4" providerId="ADAL" clId="{3E2BC3AE-3899-4D53-B20E-DD051819307C}" dt="2024-04-15T18:31:03.944" v="4" actId="47"/>
        <pc:sldMkLst>
          <pc:docMk/>
          <pc:sldMk cId="2352066783" sldId="341"/>
        </pc:sldMkLst>
      </pc:sldChg>
      <pc:sldChg chg="add del">
        <pc:chgData name="Daria Sapunova" userId="5217c4f7-f98a-4573-8c08-262c6e9f6ac4" providerId="ADAL" clId="{3E2BC3AE-3899-4D53-B20E-DD051819307C}" dt="2024-04-15T18:31:09.323" v="6" actId="47"/>
        <pc:sldMkLst>
          <pc:docMk/>
          <pc:sldMk cId="3437583362" sldId="343"/>
        </pc:sldMkLst>
      </pc:sldChg>
      <pc:sldChg chg="del">
        <pc:chgData name="Daria Sapunova" userId="5217c4f7-f98a-4573-8c08-262c6e9f6ac4" providerId="ADAL" clId="{3E2BC3AE-3899-4D53-B20E-DD051819307C}" dt="2024-04-15T18:31:16.684" v="7" actId="47"/>
        <pc:sldMkLst>
          <pc:docMk/>
          <pc:sldMk cId="2412304304" sldId="346"/>
        </pc:sldMkLst>
      </pc:sldChg>
      <pc:sldChg chg="add del">
        <pc:chgData name="Daria Sapunova" userId="5217c4f7-f98a-4573-8c08-262c6e9f6ac4" providerId="ADAL" clId="{3E2BC3AE-3899-4D53-B20E-DD051819307C}" dt="2024-04-15T18:31:22.648" v="10" actId="47"/>
        <pc:sldMkLst>
          <pc:docMk/>
          <pc:sldMk cId="374346319" sldId="349"/>
        </pc:sldMkLst>
      </pc:sldChg>
      <pc:sldChg chg="del">
        <pc:chgData name="Daria Sapunova" userId="5217c4f7-f98a-4573-8c08-262c6e9f6ac4" providerId="ADAL" clId="{3E2BC3AE-3899-4D53-B20E-DD051819307C}" dt="2024-04-15T18:30:54.114" v="3" actId="47"/>
        <pc:sldMkLst>
          <pc:docMk/>
          <pc:sldMk cId="2226788008" sldId="350"/>
        </pc:sldMkLst>
      </pc:sldChg>
      <pc:sldChg chg="addSp delSp modSp add mod delAnim modAnim">
        <pc:chgData name="Daria Sapunova" userId="5217c4f7-f98a-4573-8c08-262c6e9f6ac4" providerId="ADAL" clId="{3E2BC3AE-3899-4D53-B20E-DD051819307C}" dt="2024-04-17T15:25:15.717" v="726"/>
        <pc:sldMkLst>
          <pc:docMk/>
          <pc:sldMk cId="3090807426" sldId="359"/>
        </pc:sldMkLst>
        <pc:spChg chg="mod">
          <ac:chgData name="Daria Sapunova" userId="5217c4f7-f98a-4573-8c08-262c6e9f6ac4" providerId="ADAL" clId="{3E2BC3AE-3899-4D53-B20E-DD051819307C}" dt="2024-04-15T18:32:34.033" v="22" actId="20577"/>
          <ac:spMkLst>
            <pc:docMk/>
            <pc:sldMk cId="3090807426" sldId="359"/>
            <ac:spMk id="5" creationId="{6219C402-4D18-6A92-023B-4037C1598B5E}"/>
          </ac:spMkLst>
        </pc:spChg>
        <pc:spChg chg="mod">
          <ac:chgData name="Daria Sapunova" userId="5217c4f7-f98a-4573-8c08-262c6e9f6ac4" providerId="ADAL" clId="{3E2BC3AE-3899-4D53-B20E-DD051819307C}" dt="2024-04-17T15:23:58.865" v="713" actId="1076"/>
          <ac:spMkLst>
            <pc:docMk/>
            <pc:sldMk cId="3090807426" sldId="359"/>
            <ac:spMk id="7" creationId="{FFE7644A-2116-8836-CEFF-48C6F1930A13}"/>
          </ac:spMkLst>
        </pc:spChg>
        <pc:spChg chg="mod">
          <ac:chgData name="Daria Sapunova" userId="5217c4f7-f98a-4573-8c08-262c6e9f6ac4" providerId="ADAL" clId="{3E2BC3AE-3899-4D53-B20E-DD051819307C}" dt="2024-04-15T20:43:13.851" v="220" actId="20577"/>
          <ac:spMkLst>
            <pc:docMk/>
            <pc:sldMk cId="3090807426" sldId="359"/>
            <ac:spMk id="8" creationId="{0F23A269-68B8-BB1A-3C57-A2CE5E13FA90}"/>
          </ac:spMkLst>
        </pc:spChg>
        <pc:spChg chg="mod">
          <ac:chgData name="Daria Sapunova" userId="5217c4f7-f98a-4573-8c08-262c6e9f6ac4" providerId="ADAL" clId="{3E2BC3AE-3899-4D53-B20E-DD051819307C}" dt="2024-04-15T20:39:21.895" v="177" actId="1076"/>
          <ac:spMkLst>
            <pc:docMk/>
            <pc:sldMk cId="3090807426" sldId="359"/>
            <ac:spMk id="9" creationId="{F6006EAE-8A53-EC42-9DA7-2484ACD9DA14}"/>
          </ac:spMkLst>
        </pc:spChg>
        <pc:spChg chg="mod">
          <ac:chgData name="Daria Sapunova" userId="5217c4f7-f98a-4573-8c08-262c6e9f6ac4" providerId="ADAL" clId="{3E2BC3AE-3899-4D53-B20E-DD051819307C}" dt="2024-04-15T20:43:07.892" v="218" actId="20577"/>
          <ac:spMkLst>
            <pc:docMk/>
            <pc:sldMk cId="3090807426" sldId="359"/>
            <ac:spMk id="10" creationId="{CB7A2F2F-24F8-0635-5500-5DC75C1FAD46}"/>
          </ac:spMkLst>
        </pc:spChg>
        <pc:spChg chg="mod">
          <ac:chgData name="Daria Sapunova" userId="5217c4f7-f98a-4573-8c08-262c6e9f6ac4" providerId="ADAL" clId="{3E2BC3AE-3899-4D53-B20E-DD051819307C}" dt="2024-04-15T20:35:13.974" v="92" actId="1076"/>
          <ac:spMkLst>
            <pc:docMk/>
            <pc:sldMk cId="3090807426" sldId="359"/>
            <ac:spMk id="11" creationId="{0221619D-2365-9609-B106-2B13552B11BF}"/>
          </ac:spMkLst>
        </pc:spChg>
        <pc:spChg chg="mod">
          <ac:chgData name="Daria Sapunova" userId="5217c4f7-f98a-4573-8c08-262c6e9f6ac4" providerId="ADAL" clId="{3E2BC3AE-3899-4D53-B20E-DD051819307C}" dt="2024-04-15T20:39:21.895" v="177" actId="1076"/>
          <ac:spMkLst>
            <pc:docMk/>
            <pc:sldMk cId="3090807426" sldId="359"/>
            <ac:spMk id="12" creationId="{7F089565-3A20-81C0-CB41-91E5C9627A1D}"/>
          </ac:spMkLst>
        </pc:spChg>
        <pc:spChg chg="mod">
          <ac:chgData name="Daria Sapunova" userId="5217c4f7-f98a-4573-8c08-262c6e9f6ac4" providerId="ADAL" clId="{3E2BC3AE-3899-4D53-B20E-DD051819307C}" dt="2024-04-15T20:53:33.730" v="272" actId="1076"/>
          <ac:spMkLst>
            <pc:docMk/>
            <pc:sldMk cId="3090807426" sldId="359"/>
            <ac:spMk id="13" creationId="{125CC773-A91D-A41E-C3E1-3F5AA5929295}"/>
          </ac:spMkLst>
        </pc:spChg>
        <pc:spChg chg="add mod">
          <ac:chgData name="Daria Sapunova" userId="5217c4f7-f98a-4573-8c08-262c6e9f6ac4" providerId="ADAL" clId="{3E2BC3AE-3899-4D53-B20E-DD051819307C}" dt="2024-04-17T15:22:50.830" v="705" actId="571"/>
          <ac:spMkLst>
            <pc:docMk/>
            <pc:sldMk cId="3090807426" sldId="359"/>
            <ac:spMk id="15" creationId="{2B682005-DD28-E502-05A0-C9DB5E119A33}"/>
          </ac:spMkLst>
        </pc:spChg>
        <pc:spChg chg="del">
          <ac:chgData name="Daria Sapunova" userId="5217c4f7-f98a-4573-8c08-262c6e9f6ac4" providerId="ADAL" clId="{3E2BC3AE-3899-4D53-B20E-DD051819307C}" dt="2024-04-15T20:34:51.734" v="85" actId="478"/>
          <ac:spMkLst>
            <pc:docMk/>
            <pc:sldMk cId="3090807426" sldId="359"/>
            <ac:spMk id="15" creationId="{31501F1C-FD84-358B-E5A5-B7F1FC5CD98C}"/>
          </ac:spMkLst>
        </pc:spChg>
        <pc:spChg chg="add mod">
          <ac:chgData name="Daria Sapunova" userId="5217c4f7-f98a-4573-8c08-262c6e9f6ac4" providerId="ADAL" clId="{3E2BC3AE-3899-4D53-B20E-DD051819307C}" dt="2024-04-17T15:22:50.830" v="705" actId="571"/>
          <ac:spMkLst>
            <pc:docMk/>
            <pc:sldMk cId="3090807426" sldId="359"/>
            <ac:spMk id="16" creationId="{0D9AB1B6-D300-58B8-32DA-17BEFE3FC6DA}"/>
          </ac:spMkLst>
        </pc:spChg>
        <pc:spChg chg="del">
          <ac:chgData name="Daria Sapunova" userId="5217c4f7-f98a-4573-8c08-262c6e9f6ac4" providerId="ADAL" clId="{3E2BC3AE-3899-4D53-B20E-DD051819307C}" dt="2024-04-15T20:34:53.098" v="86" actId="478"/>
          <ac:spMkLst>
            <pc:docMk/>
            <pc:sldMk cId="3090807426" sldId="359"/>
            <ac:spMk id="16" creationId="{C9FE8E21-7170-79ED-D40A-8A1D55E5D047}"/>
          </ac:spMkLst>
        </pc:spChg>
        <pc:spChg chg="del">
          <ac:chgData name="Daria Sapunova" userId="5217c4f7-f98a-4573-8c08-262c6e9f6ac4" providerId="ADAL" clId="{3E2BC3AE-3899-4D53-B20E-DD051819307C}" dt="2024-04-15T20:36:32.031" v="164" actId="478"/>
          <ac:spMkLst>
            <pc:docMk/>
            <pc:sldMk cId="3090807426" sldId="359"/>
            <ac:spMk id="17" creationId="{1691770C-CDAC-EA0E-64BA-637340A29B60}"/>
          </ac:spMkLst>
        </pc:spChg>
        <pc:spChg chg="add mod">
          <ac:chgData name="Daria Sapunova" userId="5217c4f7-f98a-4573-8c08-262c6e9f6ac4" providerId="ADAL" clId="{3E2BC3AE-3899-4D53-B20E-DD051819307C}" dt="2024-04-17T15:22:50.830" v="705" actId="571"/>
          <ac:spMkLst>
            <pc:docMk/>
            <pc:sldMk cId="3090807426" sldId="359"/>
            <ac:spMk id="17" creationId="{8E4D6430-7364-87AC-140C-6DCDC97C5BBE}"/>
          </ac:spMkLst>
        </pc:spChg>
        <pc:spChg chg="del">
          <ac:chgData name="Daria Sapunova" userId="5217c4f7-f98a-4573-8c08-262c6e9f6ac4" providerId="ADAL" clId="{3E2BC3AE-3899-4D53-B20E-DD051819307C}" dt="2024-04-15T20:36:36.989" v="165" actId="478"/>
          <ac:spMkLst>
            <pc:docMk/>
            <pc:sldMk cId="3090807426" sldId="359"/>
            <ac:spMk id="18" creationId="{D051B081-A956-47C6-E2A7-1B6638811A61}"/>
          </ac:spMkLst>
        </pc:spChg>
        <pc:spChg chg="del">
          <ac:chgData name="Daria Sapunova" userId="5217c4f7-f98a-4573-8c08-262c6e9f6ac4" providerId="ADAL" clId="{3E2BC3AE-3899-4D53-B20E-DD051819307C}" dt="2024-04-15T20:42:06.686" v="194" actId="478"/>
          <ac:spMkLst>
            <pc:docMk/>
            <pc:sldMk cId="3090807426" sldId="359"/>
            <ac:spMk id="19" creationId="{B1DDA2B7-C8EF-6EDF-5AE7-26B4120BA538}"/>
          </ac:spMkLst>
        </pc:spChg>
        <pc:spChg chg="del">
          <ac:chgData name="Daria Sapunova" userId="5217c4f7-f98a-4573-8c08-262c6e9f6ac4" providerId="ADAL" clId="{3E2BC3AE-3899-4D53-B20E-DD051819307C}" dt="2024-04-15T20:42:05.131" v="193" actId="478"/>
          <ac:spMkLst>
            <pc:docMk/>
            <pc:sldMk cId="3090807426" sldId="359"/>
            <ac:spMk id="20" creationId="{56F4E013-0331-9EB3-EE18-1646DC2771C1}"/>
          </ac:spMkLst>
        </pc:spChg>
        <pc:spChg chg="mod">
          <ac:chgData name="Daria Sapunova" userId="5217c4f7-f98a-4573-8c08-262c6e9f6ac4" providerId="ADAL" clId="{3E2BC3AE-3899-4D53-B20E-DD051819307C}" dt="2024-04-15T20:35:07.774" v="91" actId="1076"/>
          <ac:spMkLst>
            <pc:docMk/>
            <pc:sldMk cId="3090807426" sldId="359"/>
            <ac:spMk id="21" creationId="{6A2EB3C6-0178-44BE-7036-C76205F3E979}"/>
          </ac:spMkLst>
        </pc:spChg>
        <pc:spChg chg="mod">
          <ac:chgData name="Daria Sapunova" userId="5217c4f7-f98a-4573-8c08-262c6e9f6ac4" providerId="ADAL" clId="{3E2BC3AE-3899-4D53-B20E-DD051819307C}" dt="2024-04-15T20:40:57.258" v="178" actId="1076"/>
          <ac:spMkLst>
            <pc:docMk/>
            <pc:sldMk cId="3090807426" sldId="359"/>
            <ac:spMk id="22" creationId="{852017B4-FCD7-A63E-D569-3936DAB136DC}"/>
          </ac:spMkLst>
        </pc:spChg>
        <pc:spChg chg="mod">
          <ac:chgData name="Daria Sapunova" userId="5217c4f7-f98a-4573-8c08-262c6e9f6ac4" providerId="ADAL" clId="{3E2BC3AE-3899-4D53-B20E-DD051819307C}" dt="2024-04-17T15:24:37.518" v="717" actId="1076"/>
          <ac:spMkLst>
            <pc:docMk/>
            <pc:sldMk cId="3090807426" sldId="359"/>
            <ac:spMk id="24" creationId="{19B5EBF5-6FC1-55D7-3F2C-A27A16626331}"/>
          </ac:spMkLst>
        </pc:spChg>
        <pc:spChg chg="mod">
          <ac:chgData name="Daria Sapunova" userId="5217c4f7-f98a-4573-8c08-262c6e9f6ac4" providerId="ADAL" clId="{3E2BC3AE-3899-4D53-B20E-DD051819307C}" dt="2024-04-15T20:40:57.258" v="178" actId="1076"/>
          <ac:spMkLst>
            <pc:docMk/>
            <pc:sldMk cId="3090807426" sldId="359"/>
            <ac:spMk id="26" creationId="{EC1CC363-325A-477A-3271-807A5D27164F}"/>
          </ac:spMkLst>
        </pc:spChg>
        <pc:picChg chg="add mod">
          <ac:chgData name="Daria Sapunova" userId="5217c4f7-f98a-4573-8c08-262c6e9f6ac4" providerId="ADAL" clId="{3E2BC3AE-3899-4D53-B20E-DD051819307C}" dt="2024-04-15T20:35:38.621" v="101" actId="1076"/>
          <ac:picMkLst>
            <pc:docMk/>
            <pc:sldMk cId="3090807426" sldId="359"/>
            <ac:picMk id="2" creationId="{FE789840-62AE-F102-5EA4-39A221D1E647}"/>
          </ac:picMkLst>
        </pc:picChg>
        <pc:picChg chg="add mod">
          <ac:chgData name="Daria Sapunova" userId="5217c4f7-f98a-4573-8c08-262c6e9f6ac4" providerId="ADAL" clId="{3E2BC3AE-3899-4D53-B20E-DD051819307C}" dt="2024-04-17T15:23:56.349" v="711" actId="1076"/>
          <ac:picMkLst>
            <pc:docMk/>
            <pc:sldMk cId="3090807426" sldId="359"/>
            <ac:picMk id="3" creationId="{8394D7AF-EB95-4E39-9663-96B9FC453906}"/>
          </ac:picMkLst>
        </pc:picChg>
        <pc:picChg chg="add mod">
          <ac:chgData name="Daria Sapunova" userId="5217c4f7-f98a-4573-8c08-262c6e9f6ac4" providerId="ADAL" clId="{3E2BC3AE-3899-4D53-B20E-DD051819307C}" dt="2024-04-15T20:35:33.482" v="99" actId="1076"/>
          <ac:picMkLst>
            <pc:docMk/>
            <pc:sldMk cId="3090807426" sldId="359"/>
            <ac:picMk id="4" creationId="{4DFDD6C3-6D0B-B55D-0FAB-864DB26B65DD}"/>
          </ac:picMkLst>
        </pc:picChg>
        <pc:picChg chg="add mod">
          <ac:chgData name="Daria Sapunova" userId="5217c4f7-f98a-4573-8c08-262c6e9f6ac4" providerId="ADAL" clId="{3E2BC3AE-3899-4D53-B20E-DD051819307C}" dt="2024-04-15T20:44:10.852" v="231" actId="1076"/>
          <ac:picMkLst>
            <pc:docMk/>
            <pc:sldMk cId="3090807426" sldId="359"/>
            <ac:picMk id="6" creationId="{8D37915E-C002-2C54-10BF-0E206198CEF3}"/>
          </ac:picMkLst>
        </pc:picChg>
        <pc:picChg chg="add mod">
          <ac:chgData name="Daria Sapunova" userId="5217c4f7-f98a-4573-8c08-262c6e9f6ac4" providerId="ADAL" clId="{3E2BC3AE-3899-4D53-B20E-DD051819307C}" dt="2024-04-15T20:44:03.461" v="227" actId="1076"/>
          <ac:picMkLst>
            <pc:docMk/>
            <pc:sldMk cId="3090807426" sldId="359"/>
            <ac:picMk id="14" creationId="{D570291E-87CC-6CB6-B601-7BDC75200BF1}"/>
          </ac:picMkLst>
        </pc:picChg>
        <pc:picChg chg="add mod">
          <ac:chgData name="Daria Sapunova" userId="5217c4f7-f98a-4573-8c08-262c6e9f6ac4" providerId="ADAL" clId="{3E2BC3AE-3899-4D53-B20E-DD051819307C}" dt="2024-04-17T15:22:50.830" v="705" actId="571"/>
          <ac:picMkLst>
            <pc:docMk/>
            <pc:sldMk cId="3090807426" sldId="359"/>
            <ac:picMk id="18" creationId="{ECCA88F3-C1B1-5033-1BF7-66FEBFEAD85B}"/>
          </ac:picMkLst>
        </pc:picChg>
        <pc:picChg chg="add mod">
          <ac:chgData name="Daria Sapunova" userId="5217c4f7-f98a-4573-8c08-262c6e9f6ac4" providerId="ADAL" clId="{3E2BC3AE-3899-4D53-B20E-DD051819307C}" dt="2024-04-17T15:22:50.830" v="705" actId="571"/>
          <ac:picMkLst>
            <pc:docMk/>
            <pc:sldMk cId="3090807426" sldId="359"/>
            <ac:picMk id="19" creationId="{FDAE447D-EB0E-EBAE-C7BB-DC037C6FF007}"/>
          </ac:picMkLst>
        </pc:picChg>
        <pc:picChg chg="add mod">
          <ac:chgData name="Daria Sapunova" userId="5217c4f7-f98a-4573-8c08-262c6e9f6ac4" providerId="ADAL" clId="{3E2BC3AE-3899-4D53-B20E-DD051819307C}" dt="2024-04-17T15:22:50.830" v="705" actId="571"/>
          <ac:picMkLst>
            <pc:docMk/>
            <pc:sldMk cId="3090807426" sldId="359"/>
            <ac:picMk id="20" creationId="{0F81F1EB-17BB-9F13-AF0B-AA00EC39F9E1}"/>
          </ac:picMkLst>
        </pc:picChg>
        <pc:picChg chg="add mod">
          <ac:chgData name="Daria Sapunova" userId="5217c4f7-f98a-4573-8c08-262c6e9f6ac4" providerId="ADAL" clId="{3E2BC3AE-3899-4D53-B20E-DD051819307C}" dt="2024-04-15T20:43:58.084" v="225" actId="1076"/>
          <ac:picMkLst>
            <pc:docMk/>
            <pc:sldMk cId="3090807426" sldId="359"/>
            <ac:picMk id="25" creationId="{8408CC6F-8717-6FED-BF0B-9B8989678F1C}"/>
          </ac:picMkLst>
        </pc:picChg>
        <pc:picChg chg="add mod">
          <ac:chgData name="Daria Sapunova" userId="5217c4f7-f98a-4573-8c08-262c6e9f6ac4" providerId="ADAL" clId="{3E2BC3AE-3899-4D53-B20E-DD051819307C}" dt="2024-04-15T20:39:07.104" v="176" actId="1076"/>
          <ac:picMkLst>
            <pc:docMk/>
            <pc:sldMk cId="3090807426" sldId="359"/>
            <ac:picMk id="1026" creationId="{970BB0D1-93BD-8C08-1777-811EBB435FBA}"/>
          </ac:picMkLst>
        </pc:picChg>
        <pc:picChg chg="del mod">
          <ac:chgData name="Daria Sapunova" userId="5217c4f7-f98a-4573-8c08-262c6e9f6ac4" providerId="ADAL" clId="{3E2BC3AE-3899-4D53-B20E-DD051819307C}" dt="2024-04-15T18:33:08.729" v="36" actId="478"/>
          <ac:picMkLst>
            <pc:docMk/>
            <pc:sldMk cId="3090807426" sldId="359"/>
            <ac:picMk id="2052" creationId="{7087841A-919A-F474-8010-D3D77F0642B8}"/>
          </ac:picMkLst>
        </pc:picChg>
        <pc:picChg chg="del">
          <ac:chgData name="Daria Sapunova" userId="5217c4f7-f98a-4573-8c08-262c6e9f6ac4" providerId="ADAL" clId="{3E2BC3AE-3899-4D53-B20E-DD051819307C}" dt="2024-04-15T18:33:11.599" v="38" actId="478"/>
          <ac:picMkLst>
            <pc:docMk/>
            <pc:sldMk cId="3090807426" sldId="359"/>
            <ac:picMk id="2054" creationId="{F22A852F-A023-24C2-6807-0E1E64DE1588}"/>
          </ac:picMkLst>
        </pc:picChg>
        <pc:picChg chg="del">
          <ac:chgData name="Daria Sapunova" userId="5217c4f7-f98a-4573-8c08-262c6e9f6ac4" providerId="ADAL" clId="{3E2BC3AE-3899-4D53-B20E-DD051819307C}" dt="2024-04-15T18:33:12.375" v="39" actId="478"/>
          <ac:picMkLst>
            <pc:docMk/>
            <pc:sldMk cId="3090807426" sldId="359"/>
            <ac:picMk id="2056" creationId="{EBECCB75-6752-7E00-4E9D-905EACDCF6DB}"/>
          </ac:picMkLst>
        </pc:picChg>
      </pc:sldChg>
      <pc:sldChg chg="addSp delSp modSp add mod modAnim">
        <pc:chgData name="Daria Sapunova" userId="5217c4f7-f98a-4573-8c08-262c6e9f6ac4" providerId="ADAL" clId="{3E2BC3AE-3899-4D53-B20E-DD051819307C}" dt="2024-04-17T15:26:23.652" v="727"/>
        <pc:sldMkLst>
          <pc:docMk/>
          <pc:sldMk cId="649582198" sldId="360"/>
        </pc:sldMkLst>
        <pc:spChg chg="mod">
          <ac:chgData name="Daria Sapunova" userId="5217c4f7-f98a-4573-8c08-262c6e9f6ac4" providerId="ADAL" clId="{3E2BC3AE-3899-4D53-B20E-DD051819307C}" dt="2024-04-15T20:44:30.240" v="234" actId="20577"/>
          <ac:spMkLst>
            <pc:docMk/>
            <pc:sldMk cId="649582198" sldId="360"/>
            <ac:spMk id="5" creationId="{6219C402-4D18-6A92-023B-4037C1598B5E}"/>
          </ac:spMkLst>
        </pc:spChg>
        <pc:spChg chg="del">
          <ac:chgData name="Daria Sapunova" userId="5217c4f7-f98a-4573-8c08-262c6e9f6ac4" providerId="ADAL" clId="{3E2BC3AE-3899-4D53-B20E-DD051819307C}" dt="2024-04-15T20:44:41.792" v="237" actId="478"/>
          <ac:spMkLst>
            <pc:docMk/>
            <pc:sldMk cId="649582198" sldId="360"/>
            <ac:spMk id="7" creationId="{FFE7644A-2116-8836-CEFF-48C6F1930A13}"/>
          </ac:spMkLst>
        </pc:spChg>
        <pc:spChg chg="add mod">
          <ac:chgData name="Daria Sapunova" userId="5217c4f7-f98a-4573-8c08-262c6e9f6ac4" providerId="ADAL" clId="{3E2BC3AE-3899-4D53-B20E-DD051819307C}" dt="2024-04-15T20:44:45.474" v="238" actId="1076"/>
          <ac:spMkLst>
            <pc:docMk/>
            <pc:sldMk cId="649582198" sldId="360"/>
            <ac:spMk id="8" creationId="{69136C38-F2B8-8DAB-8757-4EDE74F9B161}"/>
          </ac:spMkLst>
        </pc:spChg>
        <pc:spChg chg="mod">
          <ac:chgData name="Daria Sapunova" userId="5217c4f7-f98a-4573-8c08-262c6e9f6ac4" providerId="ADAL" clId="{3E2BC3AE-3899-4D53-B20E-DD051819307C}" dt="2024-04-15T20:52:26.247" v="261" actId="1076"/>
          <ac:spMkLst>
            <pc:docMk/>
            <pc:sldMk cId="649582198" sldId="360"/>
            <ac:spMk id="14" creationId="{6A4E14EC-5798-994C-796A-3CA93776D664}"/>
          </ac:spMkLst>
        </pc:spChg>
        <pc:spChg chg="mod">
          <ac:chgData name="Daria Sapunova" userId="5217c4f7-f98a-4573-8c08-262c6e9f6ac4" providerId="ADAL" clId="{3E2BC3AE-3899-4D53-B20E-DD051819307C}" dt="2024-04-15T20:45:33.362" v="249" actId="1076"/>
          <ac:spMkLst>
            <pc:docMk/>
            <pc:sldMk cId="649582198" sldId="360"/>
            <ac:spMk id="28" creationId="{C277984B-7140-1CAF-E8AB-5DFBE99D51A8}"/>
          </ac:spMkLst>
        </pc:spChg>
      </pc:sldChg>
      <pc:sldChg chg="addSp delSp modSp add mod">
        <pc:chgData name="Daria Sapunova" userId="5217c4f7-f98a-4573-8c08-262c6e9f6ac4" providerId="ADAL" clId="{3E2BC3AE-3899-4D53-B20E-DD051819307C}" dt="2024-04-15T21:18:59.176" v="624" actId="6549"/>
        <pc:sldMkLst>
          <pc:docMk/>
          <pc:sldMk cId="1100668655" sldId="361"/>
        </pc:sldMkLst>
        <pc:spChg chg="add del mod">
          <ac:chgData name="Daria Sapunova" userId="5217c4f7-f98a-4573-8c08-262c6e9f6ac4" providerId="ADAL" clId="{3E2BC3AE-3899-4D53-B20E-DD051819307C}" dt="2024-04-15T21:17:29.720" v="622" actId="478"/>
          <ac:spMkLst>
            <pc:docMk/>
            <pc:sldMk cId="1100668655" sldId="361"/>
            <ac:spMk id="3" creationId="{FB6C2383-1291-DC6B-CBA3-6530DB2E01E4}"/>
          </ac:spMkLst>
        </pc:spChg>
        <pc:spChg chg="mod">
          <ac:chgData name="Daria Sapunova" userId="5217c4f7-f98a-4573-8c08-262c6e9f6ac4" providerId="ADAL" clId="{3E2BC3AE-3899-4D53-B20E-DD051819307C}" dt="2024-04-15T21:13:05.144" v="599"/>
          <ac:spMkLst>
            <pc:docMk/>
            <pc:sldMk cId="1100668655" sldId="361"/>
            <ac:spMk id="8" creationId="{E6BB1F37-36BB-E1BC-571A-3ACC5BD5F82F}"/>
          </ac:spMkLst>
        </pc:spChg>
        <pc:spChg chg="mod">
          <ac:chgData name="Daria Sapunova" userId="5217c4f7-f98a-4573-8c08-262c6e9f6ac4" providerId="ADAL" clId="{3E2BC3AE-3899-4D53-B20E-DD051819307C}" dt="2024-04-15T21:13:16.020" v="600"/>
          <ac:spMkLst>
            <pc:docMk/>
            <pc:sldMk cId="1100668655" sldId="361"/>
            <ac:spMk id="9" creationId="{DB618432-DB9C-583E-2ADD-A443A3A82D73}"/>
          </ac:spMkLst>
        </pc:spChg>
        <pc:spChg chg="mod">
          <ac:chgData name="Daria Sapunova" userId="5217c4f7-f98a-4573-8c08-262c6e9f6ac4" providerId="ADAL" clId="{3E2BC3AE-3899-4D53-B20E-DD051819307C}" dt="2024-04-15T21:18:59.176" v="624" actId="6549"/>
          <ac:spMkLst>
            <pc:docMk/>
            <pc:sldMk cId="1100668655" sldId="361"/>
            <ac:spMk id="14" creationId="{4DF38DBC-4E24-1EA2-C807-0A0EC361F1AE}"/>
          </ac:spMkLst>
        </pc:spChg>
        <pc:spChg chg="mod">
          <ac:chgData name="Daria Sapunova" userId="5217c4f7-f98a-4573-8c08-262c6e9f6ac4" providerId="ADAL" clId="{3E2BC3AE-3899-4D53-B20E-DD051819307C}" dt="2024-04-15T21:17:32.947" v="623" actId="1076"/>
          <ac:spMkLst>
            <pc:docMk/>
            <pc:sldMk cId="1100668655" sldId="361"/>
            <ac:spMk id="17" creationId="{D5DEAA92-9B80-CDC1-D8C5-FD83C08C7776}"/>
          </ac:spMkLst>
        </pc:spChg>
        <pc:spChg chg="mod">
          <ac:chgData name="Daria Sapunova" userId="5217c4f7-f98a-4573-8c08-262c6e9f6ac4" providerId="ADAL" clId="{3E2BC3AE-3899-4D53-B20E-DD051819307C}" dt="2024-04-15T21:13:49.891" v="605"/>
          <ac:spMkLst>
            <pc:docMk/>
            <pc:sldMk cId="1100668655" sldId="361"/>
            <ac:spMk id="19" creationId="{0E214CB1-426A-4FC2-EC88-22AB9AD48646}"/>
          </ac:spMkLst>
        </pc:spChg>
      </pc:sldChg>
      <pc:sldChg chg="addSp delSp modSp new mod modAnim">
        <pc:chgData name="Daria Sapunova" userId="5217c4f7-f98a-4573-8c08-262c6e9f6ac4" providerId="ADAL" clId="{3E2BC3AE-3899-4D53-B20E-DD051819307C}" dt="2024-04-17T19:40:31.987" v="1025"/>
        <pc:sldMkLst>
          <pc:docMk/>
          <pc:sldMk cId="1871689810" sldId="362"/>
        </pc:sldMkLst>
        <pc:spChg chg="add mod">
          <ac:chgData name="Daria Sapunova" userId="5217c4f7-f98a-4573-8c08-262c6e9f6ac4" providerId="ADAL" clId="{3E2BC3AE-3899-4D53-B20E-DD051819307C}" dt="2024-04-17T19:37:27.626" v="983" actId="1076"/>
          <ac:spMkLst>
            <pc:docMk/>
            <pc:sldMk cId="1871689810" sldId="362"/>
            <ac:spMk id="2" creationId="{1DA4A5D4-DFEE-76DF-2197-BED16EA29390}"/>
          </ac:spMkLst>
        </pc:spChg>
        <pc:spChg chg="del">
          <ac:chgData name="Daria Sapunova" userId="5217c4f7-f98a-4573-8c08-262c6e9f6ac4" providerId="ADAL" clId="{3E2BC3AE-3899-4D53-B20E-DD051819307C}" dt="2024-04-15T20:52:16.215" v="257" actId="478"/>
          <ac:spMkLst>
            <pc:docMk/>
            <pc:sldMk cId="1871689810" sldId="362"/>
            <ac:spMk id="2" creationId="{F64123F6-2D2C-5FC4-DEE4-B68E6FC7F401}"/>
          </ac:spMkLst>
        </pc:spChg>
        <pc:spChg chg="del">
          <ac:chgData name="Daria Sapunova" userId="5217c4f7-f98a-4573-8c08-262c6e9f6ac4" providerId="ADAL" clId="{3E2BC3AE-3899-4D53-B20E-DD051819307C}" dt="2024-04-15T20:52:17.781" v="258" actId="478"/>
          <ac:spMkLst>
            <pc:docMk/>
            <pc:sldMk cId="1871689810" sldId="362"/>
            <ac:spMk id="3" creationId="{77CF0500-B6C5-952D-7876-048BC0B2F96A}"/>
          </ac:spMkLst>
        </pc:spChg>
        <pc:spChg chg="add mod">
          <ac:chgData name="Daria Sapunova" userId="5217c4f7-f98a-4573-8c08-262c6e9f6ac4" providerId="ADAL" clId="{3E2BC3AE-3899-4D53-B20E-DD051819307C}" dt="2024-04-17T19:37:27.626" v="983" actId="1076"/>
          <ac:spMkLst>
            <pc:docMk/>
            <pc:sldMk cId="1871689810" sldId="362"/>
            <ac:spMk id="3" creationId="{B6A1857C-FA3A-1864-80C2-F49EA0474229}"/>
          </ac:spMkLst>
        </pc:spChg>
        <pc:spChg chg="add mod">
          <ac:chgData name="Daria Sapunova" userId="5217c4f7-f98a-4573-8c08-262c6e9f6ac4" providerId="ADAL" clId="{3E2BC3AE-3899-4D53-B20E-DD051819307C}" dt="2024-04-17T19:37:37.558" v="985" actId="1076"/>
          <ac:spMkLst>
            <pc:docMk/>
            <pc:sldMk cId="1871689810" sldId="362"/>
            <ac:spMk id="4" creationId="{B90B58CF-A2A0-74AA-351B-EB7615F625EC}"/>
          </ac:spMkLst>
        </pc:spChg>
        <pc:spChg chg="add mod">
          <ac:chgData name="Daria Sapunova" userId="5217c4f7-f98a-4573-8c08-262c6e9f6ac4" providerId="ADAL" clId="{3E2BC3AE-3899-4D53-B20E-DD051819307C}" dt="2024-04-17T19:37:27.626" v="983" actId="1076"/>
          <ac:spMkLst>
            <pc:docMk/>
            <pc:sldMk cId="1871689810" sldId="362"/>
            <ac:spMk id="8" creationId="{8C5A93EA-1ACA-D82B-2D4D-3A3978F97033}"/>
          </ac:spMkLst>
        </pc:spChg>
        <pc:spChg chg="add mod">
          <ac:chgData name="Daria Sapunova" userId="5217c4f7-f98a-4573-8c08-262c6e9f6ac4" providerId="ADAL" clId="{3E2BC3AE-3899-4D53-B20E-DD051819307C}" dt="2024-04-17T19:37:27.626" v="983" actId="1076"/>
          <ac:spMkLst>
            <pc:docMk/>
            <pc:sldMk cId="1871689810" sldId="362"/>
            <ac:spMk id="10" creationId="{DEE54C70-6FD0-E490-168A-5E5CF30A8FD8}"/>
          </ac:spMkLst>
        </pc:spChg>
        <pc:spChg chg="add mod">
          <ac:chgData name="Daria Sapunova" userId="5217c4f7-f98a-4573-8c08-262c6e9f6ac4" providerId="ADAL" clId="{3E2BC3AE-3899-4D53-B20E-DD051819307C}" dt="2024-04-17T19:37:46.498" v="1008" actId="1076"/>
          <ac:spMkLst>
            <pc:docMk/>
            <pc:sldMk cId="1871689810" sldId="362"/>
            <ac:spMk id="11" creationId="{CBD26A2D-2E90-4C5F-F619-B80DE8BAFB06}"/>
          </ac:spMkLst>
        </pc:spChg>
        <pc:spChg chg="add mod">
          <ac:chgData name="Daria Sapunova" userId="5217c4f7-f98a-4573-8c08-262c6e9f6ac4" providerId="ADAL" clId="{3E2BC3AE-3899-4D53-B20E-DD051819307C}" dt="2024-04-17T19:37:27.626" v="983" actId="1076"/>
          <ac:spMkLst>
            <pc:docMk/>
            <pc:sldMk cId="1871689810" sldId="362"/>
            <ac:spMk id="12" creationId="{E221A1A2-F4DE-98C3-E9B5-11096E81D308}"/>
          </ac:spMkLst>
        </pc:spChg>
        <pc:spChg chg="add mod">
          <ac:chgData name="Daria Sapunova" userId="5217c4f7-f98a-4573-8c08-262c6e9f6ac4" providerId="ADAL" clId="{3E2BC3AE-3899-4D53-B20E-DD051819307C}" dt="2024-04-15T20:54:14.170" v="281" actId="571"/>
          <ac:spMkLst>
            <pc:docMk/>
            <pc:sldMk cId="1871689810" sldId="362"/>
            <ac:spMk id="13" creationId="{357DB79E-D2BA-4392-F5EF-7D9FB6D9C07B}"/>
          </ac:spMkLst>
        </pc:spChg>
        <pc:spChg chg="add mod">
          <ac:chgData name="Daria Sapunova" userId="5217c4f7-f98a-4573-8c08-262c6e9f6ac4" providerId="ADAL" clId="{3E2BC3AE-3899-4D53-B20E-DD051819307C}" dt="2024-04-17T19:37:27.626" v="983" actId="1076"/>
          <ac:spMkLst>
            <pc:docMk/>
            <pc:sldMk cId="1871689810" sldId="362"/>
            <ac:spMk id="13" creationId="{3FEE92A1-072A-BC4A-16A4-00D612ADCC7D}"/>
          </ac:spMkLst>
        </pc:spChg>
        <pc:spChg chg="add mod">
          <ac:chgData name="Daria Sapunova" userId="5217c4f7-f98a-4573-8c08-262c6e9f6ac4" providerId="ADAL" clId="{3E2BC3AE-3899-4D53-B20E-DD051819307C}" dt="2024-04-17T19:37:17.356" v="981" actId="1076"/>
          <ac:spMkLst>
            <pc:docMk/>
            <pc:sldMk cId="1871689810" sldId="362"/>
            <ac:spMk id="18" creationId="{D88FF506-D2B9-74B8-9969-FD0913CD34C8}"/>
          </ac:spMkLst>
        </pc:spChg>
        <pc:spChg chg="add mod">
          <ac:chgData name="Daria Sapunova" userId="5217c4f7-f98a-4573-8c08-262c6e9f6ac4" providerId="ADAL" clId="{3E2BC3AE-3899-4D53-B20E-DD051819307C}" dt="2024-04-17T19:37:42.766" v="1007" actId="1038"/>
          <ac:spMkLst>
            <pc:docMk/>
            <pc:sldMk cId="1871689810" sldId="362"/>
            <ac:spMk id="19" creationId="{717171D4-F706-B2CE-15D4-E92079A38393}"/>
          </ac:spMkLst>
        </pc:spChg>
        <pc:spChg chg="add mod">
          <ac:chgData name="Daria Sapunova" userId="5217c4f7-f98a-4573-8c08-262c6e9f6ac4" providerId="ADAL" clId="{3E2BC3AE-3899-4D53-B20E-DD051819307C}" dt="2024-04-17T19:37:42.766" v="1007" actId="1038"/>
          <ac:spMkLst>
            <pc:docMk/>
            <pc:sldMk cId="1871689810" sldId="362"/>
            <ac:spMk id="20" creationId="{A4F06837-9ABD-DAA0-A0D3-A67CDA0ECDD2}"/>
          </ac:spMkLst>
        </pc:spChg>
        <pc:spChg chg="add mod">
          <ac:chgData name="Daria Sapunova" userId="5217c4f7-f98a-4573-8c08-262c6e9f6ac4" providerId="ADAL" clId="{3E2BC3AE-3899-4D53-B20E-DD051819307C}" dt="2024-04-17T19:37:42.766" v="1007" actId="1038"/>
          <ac:spMkLst>
            <pc:docMk/>
            <pc:sldMk cId="1871689810" sldId="362"/>
            <ac:spMk id="21" creationId="{899B08EA-BB26-81FF-2447-9F735CA205B7}"/>
          </ac:spMkLst>
        </pc:spChg>
        <pc:spChg chg="add mod">
          <ac:chgData name="Daria Sapunova" userId="5217c4f7-f98a-4573-8c08-262c6e9f6ac4" providerId="ADAL" clId="{3E2BC3AE-3899-4D53-B20E-DD051819307C}" dt="2024-04-17T19:37:42.766" v="1007" actId="1038"/>
          <ac:spMkLst>
            <pc:docMk/>
            <pc:sldMk cId="1871689810" sldId="362"/>
            <ac:spMk id="22" creationId="{3EE84B23-5146-2E6B-B707-0AB73C7561F1}"/>
          </ac:spMkLst>
        </pc:spChg>
        <pc:spChg chg="add mod">
          <ac:chgData name="Daria Sapunova" userId="5217c4f7-f98a-4573-8c08-262c6e9f6ac4" providerId="ADAL" clId="{3E2BC3AE-3899-4D53-B20E-DD051819307C}" dt="2024-04-17T19:37:42.766" v="1007" actId="1038"/>
          <ac:spMkLst>
            <pc:docMk/>
            <pc:sldMk cId="1871689810" sldId="362"/>
            <ac:spMk id="23" creationId="{7ED10459-82C3-05BA-45CE-5F0EB7EB940B}"/>
          </ac:spMkLst>
        </pc:spChg>
        <pc:spChg chg="add mod">
          <ac:chgData name="Daria Sapunova" userId="5217c4f7-f98a-4573-8c08-262c6e9f6ac4" providerId="ADAL" clId="{3E2BC3AE-3899-4D53-B20E-DD051819307C}" dt="2024-04-17T19:37:42.766" v="1007" actId="1038"/>
          <ac:spMkLst>
            <pc:docMk/>
            <pc:sldMk cId="1871689810" sldId="362"/>
            <ac:spMk id="24" creationId="{2A9AA42E-017C-0BB9-47C5-1585F5CF2757}"/>
          </ac:spMkLst>
        </pc:spChg>
        <pc:spChg chg="add mod">
          <ac:chgData name="Daria Sapunova" userId="5217c4f7-f98a-4573-8c08-262c6e9f6ac4" providerId="ADAL" clId="{3E2BC3AE-3899-4D53-B20E-DD051819307C}" dt="2024-04-17T19:37:42.766" v="1007" actId="1038"/>
          <ac:spMkLst>
            <pc:docMk/>
            <pc:sldMk cId="1871689810" sldId="362"/>
            <ac:spMk id="25" creationId="{52E18664-E38C-CAD0-138E-23C3DFD4AFEF}"/>
          </ac:spMkLst>
        </pc:spChg>
        <pc:spChg chg="add mod">
          <ac:chgData name="Daria Sapunova" userId="5217c4f7-f98a-4573-8c08-262c6e9f6ac4" providerId="ADAL" clId="{3E2BC3AE-3899-4D53-B20E-DD051819307C}" dt="2024-04-17T19:37:42.766" v="1007" actId="1038"/>
          <ac:spMkLst>
            <pc:docMk/>
            <pc:sldMk cId="1871689810" sldId="362"/>
            <ac:spMk id="26" creationId="{6D462D52-1FB3-1739-B2E2-181C9CFBC13F}"/>
          </ac:spMkLst>
        </pc:spChg>
        <pc:spChg chg="add mod">
          <ac:chgData name="Daria Sapunova" userId="5217c4f7-f98a-4573-8c08-262c6e9f6ac4" providerId="ADAL" clId="{3E2BC3AE-3899-4D53-B20E-DD051819307C}" dt="2024-04-17T19:37:42.766" v="1007" actId="1038"/>
          <ac:spMkLst>
            <pc:docMk/>
            <pc:sldMk cId="1871689810" sldId="362"/>
            <ac:spMk id="27" creationId="{CE950FDA-BBDD-C165-954A-DF0E2E1F45C7}"/>
          </ac:spMkLst>
        </pc:spChg>
        <pc:spChg chg="add mod">
          <ac:chgData name="Daria Sapunova" userId="5217c4f7-f98a-4573-8c08-262c6e9f6ac4" providerId="ADAL" clId="{3E2BC3AE-3899-4D53-B20E-DD051819307C}" dt="2024-04-17T19:37:42.766" v="1007" actId="1038"/>
          <ac:spMkLst>
            <pc:docMk/>
            <pc:sldMk cId="1871689810" sldId="362"/>
            <ac:spMk id="28" creationId="{A73170C2-97F8-0B93-9AE9-CC4CD7D6C194}"/>
          </ac:spMkLst>
        </pc:spChg>
        <pc:spChg chg="add mod">
          <ac:chgData name="Daria Sapunova" userId="5217c4f7-f98a-4573-8c08-262c6e9f6ac4" providerId="ADAL" clId="{3E2BC3AE-3899-4D53-B20E-DD051819307C}" dt="2024-04-17T19:37:42.766" v="1007" actId="1038"/>
          <ac:spMkLst>
            <pc:docMk/>
            <pc:sldMk cId="1871689810" sldId="362"/>
            <ac:spMk id="29" creationId="{EF454ABE-8B20-CF90-F4D0-FE978590FE9D}"/>
          </ac:spMkLst>
        </pc:spChg>
        <pc:spChg chg="add mod">
          <ac:chgData name="Daria Sapunova" userId="5217c4f7-f98a-4573-8c08-262c6e9f6ac4" providerId="ADAL" clId="{3E2BC3AE-3899-4D53-B20E-DD051819307C}" dt="2024-04-17T19:37:42.766" v="1007" actId="1038"/>
          <ac:spMkLst>
            <pc:docMk/>
            <pc:sldMk cId="1871689810" sldId="362"/>
            <ac:spMk id="30" creationId="{627B1D56-AA65-672F-0FC0-EB11AA893973}"/>
          </ac:spMkLst>
        </pc:spChg>
        <pc:spChg chg="add mod">
          <ac:chgData name="Daria Sapunova" userId="5217c4f7-f98a-4573-8c08-262c6e9f6ac4" providerId="ADAL" clId="{3E2BC3AE-3899-4D53-B20E-DD051819307C}" dt="2024-04-17T19:37:42.766" v="1007" actId="1038"/>
          <ac:spMkLst>
            <pc:docMk/>
            <pc:sldMk cId="1871689810" sldId="362"/>
            <ac:spMk id="31" creationId="{045FC38B-EB1D-11A5-5B9E-53705F4F11C1}"/>
          </ac:spMkLst>
        </pc:spChg>
        <pc:spChg chg="add mod">
          <ac:chgData name="Daria Sapunova" userId="5217c4f7-f98a-4573-8c08-262c6e9f6ac4" providerId="ADAL" clId="{3E2BC3AE-3899-4D53-B20E-DD051819307C}" dt="2024-04-17T19:37:42.766" v="1007" actId="1038"/>
          <ac:spMkLst>
            <pc:docMk/>
            <pc:sldMk cId="1871689810" sldId="362"/>
            <ac:spMk id="32" creationId="{4280576D-AFAD-0A3D-765B-7B543D56E648}"/>
          </ac:spMkLst>
        </pc:spChg>
        <pc:spChg chg="add mod">
          <ac:chgData name="Daria Sapunova" userId="5217c4f7-f98a-4573-8c08-262c6e9f6ac4" providerId="ADAL" clId="{3E2BC3AE-3899-4D53-B20E-DD051819307C}" dt="2024-04-17T19:37:42.766" v="1007" actId="1038"/>
          <ac:spMkLst>
            <pc:docMk/>
            <pc:sldMk cId="1871689810" sldId="362"/>
            <ac:spMk id="33" creationId="{739838A4-8321-4B0C-8F86-6E45F7427C6F}"/>
          </ac:spMkLst>
        </pc:spChg>
        <pc:spChg chg="add mod">
          <ac:chgData name="Daria Sapunova" userId="5217c4f7-f98a-4573-8c08-262c6e9f6ac4" providerId="ADAL" clId="{3E2BC3AE-3899-4D53-B20E-DD051819307C}" dt="2024-04-17T19:37:42.766" v="1007" actId="1038"/>
          <ac:spMkLst>
            <pc:docMk/>
            <pc:sldMk cId="1871689810" sldId="362"/>
            <ac:spMk id="34" creationId="{09B598CF-C9F6-B15F-C021-81B8CCFC63B6}"/>
          </ac:spMkLst>
        </pc:spChg>
        <pc:spChg chg="add mod">
          <ac:chgData name="Daria Sapunova" userId="5217c4f7-f98a-4573-8c08-262c6e9f6ac4" providerId="ADAL" clId="{3E2BC3AE-3899-4D53-B20E-DD051819307C}" dt="2024-04-17T19:37:42.766" v="1007" actId="1038"/>
          <ac:spMkLst>
            <pc:docMk/>
            <pc:sldMk cId="1871689810" sldId="362"/>
            <ac:spMk id="35" creationId="{423348F7-A649-F97C-E6BF-A8C742AABD90}"/>
          </ac:spMkLst>
        </pc:spChg>
        <pc:spChg chg="add mod">
          <ac:chgData name="Daria Sapunova" userId="5217c4f7-f98a-4573-8c08-262c6e9f6ac4" providerId="ADAL" clId="{3E2BC3AE-3899-4D53-B20E-DD051819307C}" dt="2024-04-17T19:37:42.766" v="1007" actId="1038"/>
          <ac:spMkLst>
            <pc:docMk/>
            <pc:sldMk cId="1871689810" sldId="362"/>
            <ac:spMk id="36" creationId="{C8CDE787-DFAF-CAD8-C996-43496E5A1FB2}"/>
          </ac:spMkLst>
        </pc:spChg>
        <pc:spChg chg="add mod">
          <ac:chgData name="Daria Sapunova" userId="5217c4f7-f98a-4573-8c08-262c6e9f6ac4" providerId="ADAL" clId="{3E2BC3AE-3899-4D53-B20E-DD051819307C}" dt="2024-04-17T19:37:27.626" v="983" actId="1076"/>
          <ac:spMkLst>
            <pc:docMk/>
            <pc:sldMk cId="1871689810" sldId="362"/>
            <ac:spMk id="37" creationId="{1E49C128-B0A4-8E8F-9B61-36E74C6CE2DC}"/>
          </ac:spMkLst>
        </pc:spChg>
        <pc:spChg chg="add mod">
          <ac:chgData name="Daria Sapunova" userId="5217c4f7-f98a-4573-8c08-262c6e9f6ac4" providerId="ADAL" clId="{3E2BC3AE-3899-4D53-B20E-DD051819307C}" dt="2024-04-17T19:37:27.626" v="983" actId="1076"/>
          <ac:spMkLst>
            <pc:docMk/>
            <pc:sldMk cId="1871689810" sldId="362"/>
            <ac:spMk id="38" creationId="{34B963D3-D4AA-AA3B-0939-DD9432FD3A08}"/>
          </ac:spMkLst>
        </pc:spChg>
        <pc:spChg chg="add mod">
          <ac:chgData name="Daria Sapunova" userId="5217c4f7-f98a-4573-8c08-262c6e9f6ac4" providerId="ADAL" clId="{3E2BC3AE-3899-4D53-B20E-DD051819307C}" dt="2024-04-17T19:37:27.626" v="983" actId="1076"/>
          <ac:spMkLst>
            <pc:docMk/>
            <pc:sldMk cId="1871689810" sldId="362"/>
            <ac:spMk id="39" creationId="{226A9D09-3D91-01F8-3D66-1ECE4612D994}"/>
          </ac:spMkLst>
        </pc:spChg>
        <pc:spChg chg="add mod">
          <ac:chgData name="Daria Sapunova" userId="5217c4f7-f98a-4573-8c08-262c6e9f6ac4" providerId="ADAL" clId="{3E2BC3AE-3899-4D53-B20E-DD051819307C}" dt="2024-04-17T19:37:27.626" v="983" actId="1076"/>
          <ac:spMkLst>
            <pc:docMk/>
            <pc:sldMk cId="1871689810" sldId="362"/>
            <ac:spMk id="40" creationId="{3AA966DB-8824-12B5-D8B8-8322C990C9E0}"/>
          </ac:spMkLst>
        </pc:spChg>
        <pc:spChg chg="add mod">
          <ac:chgData name="Daria Sapunova" userId="5217c4f7-f98a-4573-8c08-262c6e9f6ac4" providerId="ADAL" clId="{3E2BC3AE-3899-4D53-B20E-DD051819307C}" dt="2024-04-17T19:37:27.626" v="983" actId="1076"/>
          <ac:spMkLst>
            <pc:docMk/>
            <pc:sldMk cId="1871689810" sldId="362"/>
            <ac:spMk id="42" creationId="{BEA387AB-1595-82A9-5784-12AD08B283FA}"/>
          </ac:spMkLst>
        </pc:spChg>
        <pc:spChg chg="add mod">
          <ac:chgData name="Daria Sapunova" userId="5217c4f7-f98a-4573-8c08-262c6e9f6ac4" providerId="ADAL" clId="{3E2BC3AE-3899-4D53-B20E-DD051819307C}" dt="2024-04-17T19:37:13.942" v="980" actId="1037"/>
          <ac:spMkLst>
            <pc:docMk/>
            <pc:sldMk cId="1871689810" sldId="362"/>
            <ac:spMk id="45" creationId="{1EE94DF6-8A4B-8572-421F-A8C62FC70940}"/>
          </ac:spMkLst>
        </pc:spChg>
        <pc:spChg chg="add mod">
          <ac:chgData name="Daria Sapunova" userId="5217c4f7-f98a-4573-8c08-262c6e9f6ac4" providerId="ADAL" clId="{3E2BC3AE-3899-4D53-B20E-DD051819307C}" dt="2024-04-17T19:37:13.942" v="980" actId="1037"/>
          <ac:spMkLst>
            <pc:docMk/>
            <pc:sldMk cId="1871689810" sldId="362"/>
            <ac:spMk id="46" creationId="{2B3B22CD-2613-4385-86F4-11999741D882}"/>
          </ac:spMkLst>
        </pc:spChg>
        <pc:spChg chg="add mod">
          <ac:chgData name="Daria Sapunova" userId="5217c4f7-f98a-4573-8c08-262c6e9f6ac4" providerId="ADAL" clId="{3E2BC3AE-3899-4D53-B20E-DD051819307C}" dt="2024-04-17T19:37:13.942" v="980" actId="1037"/>
          <ac:spMkLst>
            <pc:docMk/>
            <pc:sldMk cId="1871689810" sldId="362"/>
            <ac:spMk id="47" creationId="{0133CB22-79AB-C8A3-77F0-B465EE07135D}"/>
          </ac:spMkLst>
        </pc:spChg>
        <pc:spChg chg="add mod">
          <ac:chgData name="Daria Sapunova" userId="5217c4f7-f98a-4573-8c08-262c6e9f6ac4" providerId="ADAL" clId="{3E2BC3AE-3899-4D53-B20E-DD051819307C}" dt="2024-04-17T19:37:13.942" v="980" actId="1037"/>
          <ac:spMkLst>
            <pc:docMk/>
            <pc:sldMk cId="1871689810" sldId="362"/>
            <ac:spMk id="48" creationId="{20702393-07BD-4BAB-9F3C-C53167CF3783}"/>
          </ac:spMkLst>
        </pc:spChg>
        <pc:spChg chg="add mod">
          <ac:chgData name="Daria Sapunova" userId="5217c4f7-f98a-4573-8c08-262c6e9f6ac4" providerId="ADAL" clId="{3E2BC3AE-3899-4D53-B20E-DD051819307C}" dt="2024-04-17T19:37:13.942" v="980" actId="1037"/>
          <ac:spMkLst>
            <pc:docMk/>
            <pc:sldMk cId="1871689810" sldId="362"/>
            <ac:spMk id="49" creationId="{2DDACCC2-D577-49AE-7BD2-B0356497E90C}"/>
          </ac:spMkLst>
        </pc:spChg>
        <pc:spChg chg="add mod">
          <ac:chgData name="Daria Sapunova" userId="5217c4f7-f98a-4573-8c08-262c6e9f6ac4" providerId="ADAL" clId="{3E2BC3AE-3899-4D53-B20E-DD051819307C}" dt="2024-04-17T19:37:13.942" v="980" actId="1037"/>
          <ac:spMkLst>
            <pc:docMk/>
            <pc:sldMk cId="1871689810" sldId="362"/>
            <ac:spMk id="50" creationId="{B85F1248-67C4-890A-F1C3-4E7C23EDFF22}"/>
          </ac:spMkLst>
        </pc:spChg>
        <pc:spChg chg="add mod">
          <ac:chgData name="Daria Sapunova" userId="5217c4f7-f98a-4573-8c08-262c6e9f6ac4" providerId="ADAL" clId="{3E2BC3AE-3899-4D53-B20E-DD051819307C}" dt="2024-04-17T19:37:13.942" v="980" actId="1037"/>
          <ac:spMkLst>
            <pc:docMk/>
            <pc:sldMk cId="1871689810" sldId="362"/>
            <ac:spMk id="51" creationId="{15357EAE-AE6E-9B48-15F0-4F2EFD787635}"/>
          </ac:spMkLst>
        </pc:spChg>
        <pc:spChg chg="add mod">
          <ac:chgData name="Daria Sapunova" userId="5217c4f7-f98a-4573-8c08-262c6e9f6ac4" providerId="ADAL" clId="{3E2BC3AE-3899-4D53-B20E-DD051819307C}" dt="2024-04-17T19:37:13.942" v="980" actId="1037"/>
          <ac:spMkLst>
            <pc:docMk/>
            <pc:sldMk cId="1871689810" sldId="362"/>
            <ac:spMk id="52" creationId="{8841328D-F11D-8E77-0351-E565D240D14C}"/>
          </ac:spMkLst>
        </pc:spChg>
        <pc:spChg chg="add mod">
          <ac:chgData name="Daria Sapunova" userId="5217c4f7-f98a-4573-8c08-262c6e9f6ac4" providerId="ADAL" clId="{3E2BC3AE-3899-4D53-B20E-DD051819307C}" dt="2024-04-17T19:37:13.942" v="980" actId="1037"/>
          <ac:spMkLst>
            <pc:docMk/>
            <pc:sldMk cId="1871689810" sldId="362"/>
            <ac:spMk id="53" creationId="{710E369B-8F85-F0FF-AF08-6369CCC4AD0E}"/>
          </ac:spMkLst>
        </pc:spChg>
        <pc:spChg chg="add mod">
          <ac:chgData name="Daria Sapunova" userId="5217c4f7-f98a-4573-8c08-262c6e9f6ac4" providerId="ADAL" clId="{3E2BC3AE-3899-4D53-B20E-DD051819307C}" dt="2024-04-17T19:37:13.942" v="980" actId="1037"/>
          <ac:spMkLst>
            <pc:docMk/>
            <pc:sldMk cId="1871689810" sldId="362"/>
            <ac:spMk id="54" creationId="{5F439264-5762-4014-2DA0-AE33CD65C0DA}"/>
          </ac:spMkLst>
        </pc:spChg>
        <pc:spChg chg="add mod">
          <ac:chgData name="Daria Sapunova" userId="5217c4f7-f98a-4573-8c08-262c6e9f6ac4" providerId="ADAL" clId="{3E2BC3AE-3899-4D53-B20E-DD051819307C}" dt="2024-04-17T19:37:13.942" v="980" actId="1037"/>
          <ac:spMkLst>
            <pc:docMk/>
            <pc:sldMk cId="1871689810" sldId="362"/>
            <ac:spMk id="55" creationId="{AB75D19A-1297-B8BB-7498-7EEE9073D985}"/>
          </ac:spMkLst>
        </pc:spChg>
        <pc:spChg chg="add mod">
          <ac:chgData name="Daria Sapunova" userId="5217c4f7-f98a-4573-8c08-262c6e9f6ac4" providerId="ADAL" clId="{3E2BC3AE-3899-4D53-B20E-DD051819307C}" dt="2024-04-17T19:37:13.942" v="980" actId="1037"/>
          <ac:spMkLst>
            <pc:docMk/>
            <pc:sldMk cId="1871689810" sldId="362"/>
            <ac:spMk id="56" creationId="{EFA3FF03-90C5-B198-1F8D-E95C7AB10E48}"/>
          </ac:spMkLst>
        </pc:spChg>
        <pc:spChg chg="add mod">
          <ac:chgData name="Daria Sapunova" userId="5217c4f7-f98a-4573-8c08-262c6e9f6ac4" providerId="ADAL" clId="{3E2BC3AE-3899-4D53-B20E-DD051819307C}" dt="2024-04-17T19:37:13.942" v="980" actId="1037"/>
          <ac:spMkLst>
            <pc:docMk/>
            <pc:sldMk cId="1871689810" sldId="362"/>
            <ac:spMk id="57" creationId="{B8CF0D5D-E3AD-C20A-86A4-4B9F8B28B609}"/>
          </ac:spMkLst>
        </pc:spChg>
        <pc:spChg chg="add mod">
          <ac:chgData name="Daria Sapunova" userId="5217c4f7-f98a-4573-8c08-262c6e9f6ac4" providerId="ADAL" clId="{3E2BC3AE-3899-4D53-B20E-DD051819307C}" dt="2024-04-17T19:37:13.942" v="980" actId="1037"/>
          <ac:spMkLst>
            <pc:docMk/>
            <pc:sldMk cId="1871689810" sldId="362"/>
            <ac:spMk id="58" creationId="{EF744DDF-AC11-C43A-1725-D2F5211DCADD}"/>
          </ac:spMkLst>
        </pc:spChg>
        <pc:spChg chg="add mod">
          <ac:chgData name="Daria Sapunova" userId="5217c4f7-f98a-4573-8c08-262c6e9f6ac4" providerId="ADAL" clId="{3E2BC3AE-3899-4D53-B20E-DD051819307C}" dt="2024-04-17T19:37:13.942" v="980" actId="1037"/>
          <ac:spMkLst>
            <pc:docMk/>
            <pc:sldMk cId="1871689810" sldId="362"/>
            <ac:spMk id="59" creationId="{A38A7730-ECC4-A56D-3C81-F864F386EA78}"/>
          </ac:spMkLst>
        </pc:spChg>
        <pc:spChg chg="add mod">
          <ac:chgData name="Daria Sapunova" userId="5217c4f7-f98a-4573-8c08-262c6e9f6ac4" providerId="ADAL" clId="{3E2BC3AE-3899-4D53-B20E-DD051819307C}" dt="2024-04-17T19:37:13.942" v="980" actId="1037"/>
          <ac:spMkLst>
            <pc:docMk/>
            <pc:sldMk cId="1871689810" sldId="362"/>
            <ac:spMk id="60" creationId="{A098CE37-79AE-3429-50F4-AC32438972A4}"/>
          </ac:spMkLst>
        </pc:spChg>
        <pc:spChg chg="add mod">
          <ac:chgData name="Daria Sapunova" userId="5217c4f7-f98a-4573-8c08-262c6e9f6ac4" providerId="ADAL" clId="{3E2BC3AE-3899-4D53-B20E-DD051819307C}" dt="2024-04-17T19:37:13.942" v="980" actId="1037"/>
          <ac:spMkLst>
            <pc:docMk/>
            <pc:sldMk cId="1871689810" sldId="362"/>
            <ac:spMk id="61" creationId="{30D743C2-4929-C7C9-67FA-F590BA2EE801}"/>
          </ac:spMkLst>
        </pc:spChg>
        <pc:spChg chg="add mod">
          <ac:chgData name="Daria Sapunova" userId="5217c4f7-f98a-4573-8c08-262c6e9f6ac4" providerId="ADAL" clId="{3E2BC3AE-3899-4D53-B20E-DD051819307C}" dt="2024-04-17T19:37:13.942" v="980" actId="1037"/>
          <ac:spMkLst>
            <pc:docMk/>
            <pc:sldMk cId="1871689810" sldId="362"/>
            <ac:spMk id="62" creationId="{F66E6392-3D46-819E-FF52-C8D167AED31A}"/>
          </ac:spMkLst>
        </pc:spChg>
        <pc:spChg chg="add mod">
          <ac:chgData name="Daria Sapunova" userId="5217c4f7-f98a-4573-8c08-262c6e9f6ac4" providerId="ADAL" clId="{3E2BC3AE-3899-4D53-B20E-DD051819307C}" dt="2024-04-17T19:37:13.942" v="980" actId="1037"/>
          <ac:spMkLst>
            <pc:docMk/>
            <pc:sldMk cId="1871689810" sldId="362"/>
            <ac:spMk id="63" creationId="{5F25DF74-DEA0-F967-C442-1DFEE595B761}"/>
          </ac:spMkLst>
        </pc:spChg>
        <pc:spChg chg="add mod">
          <ac:chgData name="Daria Sapunova" userId="5217c4f7-f98a-4573-8c08-262c6e9f6ac4" providerId="ADAL" clId="{3E2BC3AE-3899-4D53-B20E-DD051819307C}" dt="2024-04-15T21:08:10.206" v="449" actId="113"/>
          <ac:spMkLst>
            <pc:docMk/>
            <pc:sldMk cId="1871689810" sldId="362"/>
            <ac:spMk id="67" creationId="{2484E5F0-E46C-C84B-7112-22AC9C286E4A}"/>
          </ac:spMkLst>
        </pc:spChg>
        <pc:spChg chg="add mod">
          <ac:chgData name="Daria Sapunova" userId="5217c4f7-f98a-4573-8c08-262c6e9f6ac4" providerId="ADAL" clId="{3E2BC3AE-3899-4D53-B20E-DD051819307C}" dt="2024-04-17T19:37:27.626" v="983" actId="1076"/>
          <ac:spMkLst>
            <pc:docMk/>
            <pc:sldMk cId="1871689810" sldId="362"/>
            <ac:spMk id="68" creationId="{DD2F04B1-6639-648A-1059-60A1E92DD775}"/>
          </ac:spMkLst>
        </pc:spChg>
        <pc:spChg chg="add mod">
          <ac:chgData name="Daria Sapunova" userId="5217c4f7-f98a-4573-8c08-262c6e9f6ac4" providerId="ADAL" clId="{3E2BC3AE-3899-4D53-B20E-DD051819307C}" dt="2024-04-17T19:37:27.626" v="983" actId="1076"/>
          <ac:spMkLst>
            <pc:docMk/>
            <pc:sldMk cId="1871689810" sldId="362"/>
            <ac:spMk id="69" creationId="{BE9ED1E8-8AA6-6966-CD43-040CFB251021}"/>
          </ac:spMkLst>
        </pc:spChg>
        <pc:spChg chg="add mod">
          <ac:chgData name="Daria Sapunova" userId="5217c4f7-f98a-4573-8c08-262c6e9f6ac4" providerId="ADAL" clId="{3E2BC3AE-3899-4D53-B20E-DD051819307C}" dt="2024-04-17T19:37:27.626" v="983" actId="1076"/>
          <ac:spMkLst>
            <pc:docMk/>
            <pc:sldMk cId="1871689810" sldId="362"/>
            <ac:spMk id="70" creationId="{56DD64F0-B3CC-B6E0-8679-9F7678FD91BF}"/>
          </ac:spMkLst>
        </pc:spChg>
        <pc:spChg chg="add mod">
          <ac:chgData name="Daria Sapunova" userId="5217c4f7-f98a-4573-8c08-262c6e9f6ac4" providerId="ADAL" clId="{3E2BC3AE-3899-4D53-B20E-DD051819307C}" dt="2024-04-17T19:37:27.626" v="983" actId="1076"/>
          <ac:spMkLst>
            <pc:docMk/>
            <pc:sldMk cId="1871689810" sldId="362"/>
            <ac:spMk id="71" creationId="{DD244D49-1152-0C5E-C206-979D088EB24F}"/>
          </ac:spMkLst>
        </pc:spChg>
        <pc:spChg chg="add mod">
          <ac:chgData name="Daria Sapunova" userId="5217c4f7-f98a-4573-8c08-262c6e9f6ac4" providerId="ADAL" clId="{3E2BC3AE-3899-4D53-B20E-DD051819307C}" dt="2024-04-17T19:37:27.626" v="983" actId="1076"/>
          <ac:spMkLst>
            <pc:docMk/>
            <pc:sldMk cId="1871689810" sldId="362"/>
            <ac:spMk id="72" creationId="{F883FB74-50FD-2904-2040-261C7BC29564}"/>
          </ac:spMkLst>
        </pc:spChg>
        <pc:spChg chg="add mod">
          <ac:chgData name="Daria Sapunova" userId="5217c4f7-f98a-4573-8c08-262c6e9f6ac4" providerId="ADAL" clId="{3E2BC3AE-3899-4D53-B20E-DD051819307C}" dt="2024-04-17T19:37:27.626" v="983" actId="1076"/>
          <ac:spMkLst>
            <pc:docMk/>
            <pc:sldMk cId="1871689810" sldId="362"/>
            <ac:spMk id="73" creationId="{8DD97EBA-A8AF-7E4A-F6B1-F5B0B436CFF7}"/>
          </ac:spMkLst>
        </pc:spChg>
        <pc:spChg chg="add mod">
          <ac:chgData name="Daria Sapunova" userId="5217c4f7-f98a-4573-8c08-262c6e9f6ac4" providerId="ADAL" clId="{3E2BC3AE-3899-4D53-B20E-DD051819307C}" dt="2024-04-17T19:37:27.626" v="983" actId="1076"/>
          <ac:spMkLst>
            <pc:docMk/>
            <pc:sldMk cId="1871689810" sldId="362"/>
            <ac:spMk id="74" creationId="{1E473D56-2F1A-82E9-3DDD-AFB35A298874}"/>
          </ac:spMkLst>
        </pc:spChg>
        <pc:spChg chg="add mod">
          <ac:chgData name="Daria Sapunova" userId="5217c4f7-f98a-4573-8c08-262c6e9f6ac4" providerId="ADAL" clId="{3E2BC3AE-3899-4D53-B20E-DD051819307C}" dt="2024-04-17T19:37:27.626" v="983" actId="1076"/>
          <ac:spMkLst>
            <pc:docMk/>
            <pc:sldMk cId="1871689810" sldId="362"/>
            <ac:spMk id="75" creationId="{F700B269-7F15-628E-4F71-4A6668E7482A}"/>
          </ac:spMkLst>
        </pc:spChg>
        <pc:spChg chg="add mod">
          <ac:chgData name="Daria Sapunova" userId="5217c4f7-f98a-4573-8c08-262c6e9f6ac4" providerId="ADAL" clId="{3E2BC3AE-3899-4D53-B20E-DD051819307C}" dt="2024-04-17T19:37:58.637" v="1012" actId="1076"/>
          <ac:spMkLst>
            <pc:docMk/>
            <pc:sldMk cId="1871689810" sldId="362"/>
            <ac:spMk id="76" creationId="{80F066CD-CF5E-1D93-B85A-ECBB10C96DFF}"/>
          </ac:spMkLst>
        </pc:spChg>
        <pc:spChg chg="add mod">
          <ac:chgData name="Daria Sapunova" userId="5217c4f7-f98a-4573-8c08-262c6e9f6ac4" providerId="ADAL" clId="{3E2BC3AE-3899-4D53-B20E-DD051819307C}" dt="2024-04-17T19:37:58.637" v="1012" actId="1076"/>
          <ac:spMkLst>
            <pc:docMk/>
            <pc:sldMk cId="1871689810" sldId="362"/>
            <ac:spMk id="77" creationId="{D5487EA9-EF63-41CC-B129-C85F0718A320}"/>
          </ac:spMkLst>
        </pc:spChg>
        <pc:spChg chg="add mod">
          <ac:chgData name="Daria Sapunova" userId="5217c4f7-f98a-4573-8c08-262c6e9f6ac4" providerId="ADAL" clId="{3E2BC3AE-3899-4D53-B20E-DD051819307C}" dt="2024-04-17T19:37:58.637" v="1012" actId="1076"/>
          <ac:spMkLst>
            <pc:docMk/>
            <pc:sldMk cId="1871689810" sldId="362"/>
            <ac:spMk id="78" creationId="{A396AFCE-31A7-6048-3FA9-6AC56737AD0E}"/>
          </ac:spMkLst>
        </pc:spChg>
        <pc:spChg chg="add mod">
          <ac:chgData name="Daria Sapunova" userId="5217c4f7-f98a-4573-8c08-262c6e9f6ac4" providerId="ADAL" clId="{3E2BC3AE-3899-4D53-B20E-DD051819307C}" dt="2024-04-17T19:37:58.637" v="1012" actId="1076"/>
          <ac:spMkLst>
            <pc:docMk/>
            <pc:sldMk cId="1871689810" sldId="362"/>
            <ac:spMk id="79" creationId="{8ED9AF4F-27FF-19D0-A991-6DF5C77E64B4}"/>
          </ac:spMkLst>
        </pc:spChg>
        <pc:spChg chg="add mod">
          <ac:chgData name="Daria Sapunova" userId="5217c4f7-f98a-4573-8c08-262c6e9f6ac4" providerId="ADAL" clId="{3E2BC3AE-3899-4D53-B20E-DD051819307C}" dt="2024-04-17T19:37:58.637" v="1012" actId="1076"/>
          <ac:spMkLst>
            <pc:docMk/>
            <pc:sldMk cId="1871689810" sldId="362"/>
            <ac:spMk id="80" creationId="{79693CAA-3EC3-2BEC-D7AD-606E759EE44E}"/>
          </ac:spMkLst>
        </pc:spChg>
        <pc:spChg chg="add mod">
          <ac:chgData name="Daria Sapunova" userId="5217c4f7-f98a-4573-8c08-262c6e9f6ac4" providerId="ADAL" clId="{3E2BC3AE-3899-4D53-B20E-DD051819307C}" dt="2024-04-17T19:37:58.637" v="1012" actId="1076"/>
          <ac:spMkLst>
            <pc:docMk/>
            <pc:sldMk cId="1871689810" sldId="362"/>
            <ac:spMk id="81" creationId="{365E6DF9-4CD5-A4C0-D1F8-D684E00D4D1C}"/>
          </ac:spMkLst>
        </pc:spChg>
        <pc:spChg chg="add mod">
          <ac:chgData name="Daria Sapunova" userId="5217c4f7-f98a-4573-8c08-262c6e9f6ac4" providerId="ADAL" clId="{3E2BC3AE-3899-4D53-B20E-DD051819307C}" dt="2024-04-17T19:37:58.637" v="1012" actId="1076"/>
          <ac:spMkLst>
            <pc:docMk/>
            <pc:sldMk cId="1871689810" sldId="362"/>
            <ac:spMk id="82" creationId="{A46055DD-B7E3-FB13-4E4E-4A9B0E1A2B9A}"/>
          </ac:spMkLst>
        </pc:spChg>
        <pc:spChg chg="add mod">
          <ac:chgData name="Daria Sapunova" userId="5217c4f7-f98a-4573-8c08-262c6e9f6ac4" providerId="ADAL" clId="{3E2BC3AE-3899-4D53-B20E-DD051819307C}" dt="2024-04-17T19:37:58.637" v="1012" actId="1076"/>
          <ac:spMkLst>
            <pc:docMk/>
            <pc:sldMk cId="1871689810" sldId="362"/>
            <ac:spMk id="83" creationId="{2793AC5D-AD2D-D642-B7A0-2FA214A7D414}"/>
          </ac:spMkLst>
        </pc:spChg>
        <pc:spChg chg="add mod">
          <ac:chgData name="Daria Sapunova" userId="5217c4f7-f98a-4573-8c08-262c6e9f6ac4" providerId="ADAL" clId="{3E2BC3AE-3899-4D53-B20E-DD051819307C}" dt="2024-04-17T19:37:58.637" v="1012" actId="1076"/>
          <ac:spMkLst>
            <pc:docMk/>
            <pc:sldMk cId="1871689810" sldId="362"/>
            <ac:spMk id="84" creationId="{983055EF-75D8-0A74-A676-29918881BF0F}"/>
          </ac:spMkLst>
        </pc:spChg>
        <pc:spChg chg="add mod">
          <ac:chgData name="Daria Sapunova" userId="5217c4f7-f98a-4573-8c08-262c6e9f6ac4" providerId="ADAL" clId="{3E2BC3AE-3899-4D53-B20E-DD051819307C}" dt="2024-04-17T19:37:58.637" v="1012" actId="1076"/>
          <ac:spMkLst>
            <pc:docMk/>
            <pc:sldMk cId="1871689810" sldId="362"/>
            <ac:spMk id="85" creationId="{762CE207-50AE-3081-5EC0-D54F73213F7B}"/>
          </ac:spMkLst>
        </pc:spChg>
        <pc:spChg chg="add mod">
          <ac:chgData name="Daria Sapunova" userId="5217c4f7-f98a-4573-8c08-262c6e9f6ac4" providerId="ADAL" clId="{3E2BC3AE-3899-4D53-B20E-DD051819307C}" dt="2024-04-17T19:37:58.637" v="1012" actId="1076"/>
          <ac:spMkLst>
            <pc:docMk/>
            <pc:sldMk cId="1871689810" sldId="362"/>
            <ac:spMk id="86" creationId="{5644BC09-1306-D825-EFA9-F9221B72687B}"/>
          </ac:spMkLst>
        </pc:spChg>
        <pc:spChg chg="add mod">
          <ac:chgData name="Daria Sapunova" userId="5217c4f7-f98a-4573-8c08-262c6e9f6ac4" providerId="ADAL" clId="{3E2BC3AE-3899-4D53-B20E-DD051819307C}" dt="2024-04-17T19:37:58.637" v="1012" actId="1076"/>
          <ac:spMkLst>
            <pc:docMk/>
            <pc:sldMk cId="1871689810" sldId="362"/>
            <ac:spMk id="87" creationId="{C03F1877-BE14-745C-1A5F-EB7A8B915768}"/>
          </ac:spMkLst>
        </pc:spChg>
        <pc:spChg chg="add mod">
          <ac:chgData name="Daria Sapunova" userId="5217c4f7-f98a-4573-8c08-262c6e9f6ac4" providerId="ADAL" clId="{3E2BC3AE-3899-4D53-B20E-DD051819307C}" dt="2024-04-17T19:37:58.637" v="1012" actId="1076"/>
          <ac:spMkLst>
            <pc:docMk/>
            <pc:sldMk cId="1871689810" sldId="362"/>
            <ac:spMk id="88" creationId="{925C0A88-7E13-F18E-9B41-A662347F5CCE}"/>
          </ac:spMkLst>
        </pc:spChg>
        <pc:spChg chg="add mod">
          <ac:chgData name="Daria Sapunova" userId="5217c4f7-f98a-4573-8c08-262c6e9f6ac4" providerId="ADAL" clId="{3E2BC3AE-3899-4D53-B20E-DD051819307C}" dt="2024-04-17T19:37:58.637" v="1012" actId="1076"/>
          <ac:spMkLst>
            <pc:docMk/>
            <pc:sldMk cId="1871689810" sldId="362"/>
            <ac:spMk id="89" creationId="{9639815D-1466-8FD0-E887-6B779A61E704}"/>
          </ac:spMkLst>
        </pc:spChg>
        <pc:spChg chg="add mod">
          <ac:chgData name="Daria Sapunova" userId="5217c4f7-f98a-4573-8c08-262c6e9f6ac4" providerId="ADAL" clId="{3E2BC3AE-3899-4D53-B20E-DD051819307C}" dt="2024-04-17T19:37:58.637" v="1012" actId="1076"/>
          <ac:spMkLst>
            <pc:docMk/>
            <pc:sldMk cId="1871689810" sldId="362"/>
            <ac:spMk id="90" creationId="{6C39E89B-86C0-1BD7-D910-E5B4DA2F751B}"/>
          </ac:spMkLst>
        </pc:spChg>
        <pc:spChg chg="add mod">
          <ac:chgData name="Daria Sapunova" userId="5217c4f7-f98a-4573-8c08-262c6e9f6ac4" providerId="ADAL" clId="{3E2BC3AE-3899-4D53-B20E-DD051819307C}" dt="2024-04-17T19:37:58.637" v="1012" actId="1076"/>
          <ac:spMkLst>
            <pc:docMk/>
            <pc:sldMk cId="1871689810" sldId="362"/>
            <ac:spMk id="91" creationId="{21DADE21-D4B2-6F95-B58A-15BF5022FAC3}"/>
          </ac:spMkLst>
        </pc:spChg>
        <pc:spChg chg="add mod">
          <ac:chgData name="Daria Sapunova" userId="5217c4f7-f98a-4573-8c08-262c6e9f6ac4" providerId="ADAL" clId="{3E2BC3AE-3899-4D53-B20E-DD051819307C}" dt="2024-04-17T19:37:58.637" v="1012" actId="1076"/>
          <ac:spMkLst>
            <pc:docMk/>
            <pc:sldMk cId="1871689810" sldId="362"/>
            <ac:spMk id="92" creationId="{42F70B6E-C431-E0FB-4C2A-00D2A7D8B36E}"/>
          </ac:spMkLst>
        </pc:spChg>
        <pc:spChg chg="add mod">
          <ac:chgData name="Daria Sapunova" userId="5217c4f7-f98a-4573-8c08-262c6e9f6ac4" providerId="ADAL" clId="{3E2BC3AE-3899-4D53-B20E-DD051819307C}" dt="2024-04-17T19:37:58.637" v="1012" actId="1076"/>
          <ac:spMkLst>
            <pc:docMk/>
            <pc:sldMk cId="1871689810" sldId="362"/>
            <ac:spMk id="93" creationId="{03705F92-664A-511F-AB61-3D9F49779AD7}"/>
          </ac:spMkLst>
        </pc:spChg>
        <pc:picChg chg="add mod">
          <ac:chgData name="Daria Sapunova" userId="5217c4f7-f98a-4573-8c08-262c6e9f6ac4" providerId="ADAL" clId="{3E2BC3AE-3899-4D53-B20E-DD051819307C}" dt="2024-04-17T19:37:42.766" v="1007" actId="1038"/>
          <ac:picMkLst>
            <pc:docMk/>
            <pc:sldMk cId="1871689810" sldId="362"/>
            <ac:picMk id="5" creationId="{C54A3661-FC09-C272-F54A-11F7A71DA4AD}"/>
          </ac:picMkLst>
        </pc:picChg>
        <pc:picChg chg="add mod">
          <ac:chgData name="Daria Sapunova" userId="5217c4f7-f98a-4573-8c08-262c6e9f6ac4" providerId="ADAL" clId="{3E2BC3AE-3899-4D53-B20E-DD051819307C}" dt="2024-04-17T19:37:42.766" v="1007" actId="1038"/>
          <ac:picMkLst>
            <pc:docMk/>
            <pc:sldMk cId="1871689810" sldId="362"/>
            <ac:picMk id="6" creationId="{FFD719F8-B42E-A879-24A2-09F0BE166A49}"/>
          </ac:picMkLst>
        </pc:picChg>
        <pc:picChg chg="add mod">
          <ac:chgData name="Daria Sapunova" userId="5217c4f7-f98a-4573-8c08-262c6e9f6ac4" providerId="ADAL" clId="{3E2BC3AE-3899-4D53-B20E-DD051819307C}" dt="2024-04-17T19:37:42.766" v="1007" actId="1038"/>
          <ac:picMkLst>
            <pc:docMk/>
            <pc:sldMk cId="1871689810" sldId="362"/>
            <ac:picMk id="7" creationId="{143C2F57-6EA5-B2BC-CD9D-2DE3EAC1E5F0}"/>
          </ac:picMkLst>
        </pc:picChg>
        <pc:picChg chg="add mod">
          <ac:chgData name="Daria Sapunova" userId="5217c4f7-f98a-4573-8c08-262c6e9f6ac4" providerId="ADAL" clId="{3E2BC3AE-3899-4D53-B20E-DD051819307C}" dt="2024-04-17T19:37:13.942" v="980" actId="1037"/>
          <ac:picMkLst>
            <pc:docMk/>
            <pc:sldMk cId="1871689810" sldId="362"/>
            <ac:picMk id="14" creationId="{7E20D6B0-310E-1F7C-5B29-015230E086EA}"/>
          </ac:picMkLst>
        </pc:picChg>
        <pc:picChg chg="add mod">
          <ac:chgData name="Daria Sapunova" userId="5217c4f7-f98a-4573-8c08-262c6e9f6ac4" providerId="ADAL" clId="{3E2BC3AE-3899-4D53-B20E-DD051819307C}" dt="2024-04-17T19:37:13.942" v="980" actId="1037"/>
          <ac:picMkLst>
            <pc:docMk/>
            <pc:sldMk cId="1871689810" sldId="362"/>
            <ac:picMk id="15" creationId="{DEBB46C4-D92C-F216-28EC-BA9F99ADAFFF}"/>
          </ac:picMkLst>
        </pc:picChg>
        <pc:picChg chg="add mod">
          <ac:chgData name="Daria Sapunova" userId="5217c4f7-f98a-4573-8c08-262c6e9f6ac4" providerId="ADAL" clId="{3E2BC3AE-3899-4D53-B20E-DD051819307C}" dt="2024-04-17T19:37:13.942" v="980" actId="1037"/>
          <ac:picMkLst>
            <pc:docMk/>
            <pc:sldMk cId="1871689810" sldId="362"/>
            <ac:picMk id="16" creationId="{2B2EC389-27B9-D2C3-5F9B-B17B98F49393}"/>
          </ac:picMkLst>
        </pc:picChg>
        <pc:cxnChg chg="add mod">
          <ac:chgData name="Daria Sapunova" userId="5217c4f7-f98a-4573-8c08-262c6e9f6ac4" providerId="ADAL" clId="{3E2BC3AE-3899-4D53-B20E-DD051819307C}" dt="2024-04-17T19:37:42.766" v="1007" actId="1038"/>
          <ac:cxnSpMkLst>
            <pc:docMk/>
            <pc:sldMk cId="1871689810" sldId="362"/>
            <ac:cxnSpMk id="9" creationId="{280EC9FF-DB61-EA98-60A0-8D7245D9463A}"/>
          </ac:cxnSpMkLst>
        </pc:cxnChg>
        <pc:cxnChg chg="add mod">
          <ac:chgData name="Daria Sapunova" userId="5217c4f7-f98a-4573-8c08-262c6e9f6ac4" providerId="ADAL" clId="{3E2BC3AE-3899-4D53-B20E-DD051819307C}" dt="2024-04-15T20:54:14.170" v="281" actId="571"/>
          <ac:cxnSpMkLst>
            <pc:docMk/>
            <pc:sldMk cId="1871689810" sldId="362"/>
            <ac:cxnSpMk id="12" creationId="{27A8D5D7-8E35-6835-2EDC-F5B45355C5B0}"/>
          </ac:cxnSpMkLst>
        </pc:cxnChg>
        <pc:cxnChg chg="add mod">
          <ac:chgData name="Daria Sapunova" userId="5217c4f7-f98a-4573-8c08-262c6e9f6ac4" providerId="ADAL" clId="{3E2BC3AE-3899-4D53-B20E-DD051819307C}" dt="2024-04-17T19:37:13.942" v="980" actId="1037"/>
          <ac:cxnSpMkLst>
            <pc:docMk/>
            <pc:sldMk cId="1871689810" sldId="362"/>
            <ac:cxnSpMk id="17" creationId="{B742E22C-6684-A0E1-5B9C-D7D937D8F138}"/>
          </ac:cxnSpMkLst>
        </pc:cxnChg>
        <pc:cxnChg chg="add del mod">
          <ac:chgData name="Daria Sapunova" userId="5217c4f7-f98a-4573-8c08-262c6e9f6ac4" providerId="ADAL" clId="{3E2BC3AE-3899-4D53-B20E-DD051819307C}" dt="2024-04-15T20:55:48.080" v="313" actId="478"/>
          <ac:cxnSpMkLst>
            <pc:docMk/>
            <pc:sldMk cId="1871689810" sldId="362"/>
            <ac:cxnSpMk id="38" creationId="{AD2CC61E-DA9E-8BCF-AF99-F2E012A4ED96}"/>
          </ac:cxnSpMkLst>
        </pc:cxnChg>
        <pc:cxnChg chg="add mod">
          <ac:chgData name="Daria Sapunova" userId="5217c4f7-f98a-4573-8c08-262c6e9f6ac4" providerId="ADAL" clId="{3E2BC3AE-3899-4D53-B20E-DD051819307C}" dt="2024-04-17T19:37:42.766" v="1007" actId="1038"/>
          <ac:cxnSpMkLst>
            <pc:docMk/>
            <pc:sldMk cId="1871689810" sldId="362"/>
            <ac:cxnSpMk id="41" creationId="{384FC864-33EE-A0B4-891A-D7C854C0FC74}"/>
          </ac:cxnSpMkLst>
        </pc:cxnChg>
        <pc:cxnChg chg="add mod">
          <ac:chgData name="Daria Sapunova" userId="5217c4f7-f98a-4573-8c08-262c6e9f6ac4" providerId="ADAL" clId="{3E2BC3AE-3899-4D53-B20E-DD051819307C}" dt="2024-04-17T19:37:42.766" v="1007" actId="1038"/>
          <ac:cxnSpMkLst>
            <pc:docMk/>
            <pc:sldMk cId="1871689810" sldId="362"/>
            <ac:cxnSpMk id="43" creationId="{5DDE869C-0899-F0EA-7752-1BA754C1377C}"/>
          </ac:cxnSpMkLst>
        </pc:cxnChg>
        <pc:cxnChg chg="add mod">
          <ac:chgData name="Daria Sapunova" userId="5217c4f7-f98a-4573-8c08-262c6e9f6ac4" providerId="ADAL" clId="{3E2BC3AE-3899-4D53-B20E-DD051819307C}" dt="2024-04-17T19:37:42.766" v="1007" actId="1038"/>
          <ac:cxnSpMkLst>
            <pc:docMk/>
            <pc:sldMk cId="1871689810" sldId="362"/>
            <ac:cxnSpMk id="44" creationId="{9B5A89F8-7226-B023-DA65-C781B88C8AB4}"/>
          </ac:cxnSpMkLst>
        </pc:cxnChg>
        <pc:cxnChg chg="add mod">
          <ac:chgData name="Daria Sapunova" userId="5217c4f7-f98a-4573-8c08-262c6e9f6ac4" providerId="ADAL" clId="{3E2BC3AE-3899-4D53-B20E-DD051819307C}" dt="2024-04-17T19:37:13.942" v="980" actId="1037"/>
          <ac:cxnSpMkLst>
            <pc:docMk/>
            <pc:sldMk cId="1871689810" sldId="362"/>
            <ac:cxnSpMk id="64" creationId="{460A3E9A-9999-B419-85A9-C5CF3E0B7C92}"/>
          </ac:cxnSpMkLst>
        </pc:cxnChg>
        <pc:cxnChg chg="add mod">
          <ac:chgData name="Daria Sapunova" userId="5217c4f7-f98a-4573-8c08-262c6e9f6ac4" providerId="ADAL" clId="{3E2BC3AE-3899-4D53-B20E-DD051819307C}" dt="2024-04-17T19:37:13.942" v="980" actId="1037"/>
          <ac:cxnSpMkLst>
            <pc:docMk/>
            <pc:sldMk cId="1871689810" sldId="362"/>
            <ac:cxnSpMk id="65" creationId="{3ABF4751-B360-9BD9-0233-CBDA530F3903}"/>
          </ac:cxnSpMkLst>
        </pc:cxnChg>
        <pc:cxnChg chg="add mod">
          <ac:chgData name="Daria Sapunova" userId="5217c4f7-f98a-4573-8c08-262c6e9f6ac4" providerId="ADAL" clId="{3E2BC3AE-3899-4D53-B20E-DD051819307C}" dt="2024-04-17T19:37:13.942" v="980" actId="1037"/>
          <ac:cxnSpMkLst>
            <pc:docMk/>
            <pc:sldMk cId="1871689810" sldId="362"/>
            <ac:cxnSpMk id="66" creationId="{6C2C4F57-5BE5-1C9A-2A22-34200F372447}"/>
          </ac:cxnSpMkLst>
        </pc:cxnChg>
      </pc:sldChg>
      <pc:sldChg chg="addSp delSp modSp new mod modAnim">
        <pc:chgData name="Daria Sapunova" userId="5217c4f7-f98a-4573-8c08-262c6e9f6ac4" providerId="ADAL" clId="{3E2BC3AE-3899-4D53-B20E-DD051819307C}" dt="2024-04-17T15:31:21.905" v="738"/>
        <pc:sldMkLst>
          <pc:docMk/>
          <pc:sldMk cId="1685488294" sldId="363"/>
        </pc:sldMkLst>
        <pc:spChg chg="del">
          <ac:chgData name="Daria Sapunova" userId="5217c4f7-f98a-4573-8c08-262c6e9f6ac4" providerId="ADAL" clId="{3E2BC3AE-3899-4D53-B20E-DD051819307C}" dt="2024-04-15T21:00:47.716" v="384" actId="478"/>
          <ac:spMkLst>
            <pc:docMk/>
            <pc:sldMk cId="1685488294" sldId="363"/>
            <ac:spMk id="2" creationId="{9654F0F7-E5CE-D993-7B69-B3E23938F21E}"/>
          </ac:spMkLst>
        </pc:spChg>
        <pc:spChg chg="del">
          <ac:chgData name="Daria Sapunova" userId="5217c4f7-f98a-4573-8c08-262c6e9f6ac4" providerId="ADAL" clId="{3E2BC3AE-3899-4D53-B20E-DD051819307C}" dt="2024-04-15T21:00:48.959" v="385" actId="478"/>
          <ac:spMkLst>
            <pc:docMk/>
            <pc:sldMk cId="1685488294" sldId="363"/>
            <ac:spMk id="3" creationId="{47EB2E27-A97F-30C1-377C-E8EA35DFB0B7}"/>
          </ac:spMkLst>
        </pc:spChg>
        <pc:spChg chg="add mod">
          <ac:chgData name="Daria Sapunova" userId="5217c4f7-f98a-4573-8c08-262c6e9f6ac4" providerId="ADAL" clId="{3E2BC3AE-3899-4D53-B20E-DD051819307C}" dt="2024-04-15T21:01:19.193" v="401" actId="6549"/>
          <ac:spMkLst>
            <pc:docMk/>
            <pc:sldMk cId="1685488294" sldId="363"/>
            <ac:spMk id="4" creationId="{D79649A6-F774-692A-A190-8B3FD04F6671}"/>
          </ac:spMkLst>
        </pc:spChg>
        <pc:spChg chg="add mod">
          <ac:chgData name="Daria Sapunova" userId="5217c4f7-f98a-4573-8c08-262c6e9f6ac4" providerId="ADAL" clId="{3E2BC3AE-3899-4D53-B20E-DD051819307C}" dt="2024-04-16T12:00:57.745" v="626" actId="108"/>
          <ac:spMkLst>
            <pc:docMk/>
            <pc:sldMk cId="1685488294" sldId="363"/>
            <ac:spMk id="5" creationId="{AC337F4B-EB5E-27FE-FCA2-4F47EDB0319D}"/>
          </ac:spMkLst>
        </pc:spChg>
        <pc:spChg chg="add mod">
          <ac:chgData name="Daria Sapunova" userId="5217c4f7-f98a-4573-8c08-262c6e9f6ac4" providerId="ADAL" clId="{3E2BC3AE-3899-4D53-B20E-DD051819307C}" dt="2024-04-15T21:09:01.954" v="520" actId="1037"/>
          <ac:spMkLst>
            <pc:docMk/>
            <pc:sldMk cId="1685488294" sldId="363"/>
            <ac:spMk id="10" creationId="{0D2F3EBC-6F05-3DD9-D271-5468F9810FAB}"/>
          </ac:spMkLst>
        </pc:spChg>
        <pc:spChg chg="add del mod">
          <ac:chgData name="Daria Sapunova" userId="5217c4f7-f98a-4573-8c08-262c6e9f6ac4" providerId="ADAL" clId="{3E2BC3AE-3899-4D53-B20E-DD051819307C}" dt="2024-04-15T21:08:55.425" v="469" actId="478"/>
          <ac:spMkLst>
            <pc:docMk/>
            <pc:sldMk cId="1685488294" sldId="363"/>
            <ac:spMk id="15" creationId="{46D9F865-B39E-C67A-90C8-74F6FE653A54}"/>
          </ac:spMkLst>
        </pc:spChg>
        <pc:spChg chg="add mod">
          <ac:chgData name="Daria Sapunova" userId="5217c4f7-f98a-4573-8c08-262c6e9f6ac4" providerId="ADAL" clId="{3E2BC3AE-3899-4D53-B20E-DD051819307C}" dt="2024-04-15T21:09:01.954" v="520" actId="1037"/>
          <ac:spMkLst>
            <pc:docMk/>
            <pc:sldMk cId="1685488294" sldId="363"/>
            <ac:spMk id="16" creationId="{35876103-D3D2-F44E-4F16-6FF1E02D59B3}"/>
          </ac:spMkLst>
        </pc:spChg>
        <pc:spChg chg="add mod">
          <ac:chgData name="Daria Sapunova" userId="5217c4f7-f98a-4573-8c08-262c6e9f6ac4" providerId="ADAL" clId="{3E2BC3AE-3899-4D53-B20E-DD051819307C}" dt="2024-04-15T21:09:01.954" v="520" actId="1037"/>
          <ac:spMkLst>
            <pc:docMk/>
            <pc:sldMk cId="1685488294" sldId="363"/>
            <ac:spMk id="17" creationId="{FC95D8A9-EE57-45BD-C4F0-BC22C2FBD695}"/>
          </ac:spMkLst>
        </pc:spChg>
        <pc:spChg chg="add mod">
          <ac:chgData name="Daria Sapunova" userId="5217c4f7-f98a-4573-8c08-262c6e9f6ac4" providerId="ADAL" clId="{3E2BC3AE-3899-4D53-B20E-DD051819307C}" dt="2024-04-15T21:09:01.954" v="520" actId="1037"/>
          <ac:spMkLst>
            <pc:docMk/>
            <pc:sldMk cId="1685488294" sldId="363"/>
            <ac:spMk id="18" creationId="{C292E6C4-1628-E3AD-4061-128BA9AD3934}"/>
          </ac:spMkLst>
        </pc:spChg>
        <pc:spChg chg="add mod">
          <ac:chgData name="Daria Sapunova" userId="5217c4f7-f98a-4573-8c08-262c6e9f6ac4" providerId="ADAL" clId="{3E2BC3AE-3899-4D53-B20E-DD051819307C}" dt="2024-04-15T21:09:01.954" v="520" actId="1037"/>
          <ac:spMkLst>
            <pc:docMk/>
            <pc:sldMk cId="1685488294" sldId="363"/>
            <ac:spMk id="19" creationId="{8A7B5C6E-9606-8677-1BEF-343AFC4F6666}"/>
          </ac:spMkLst>
        </pc:spChg>
        <pc:spChg chg="add mod">
          <ac:chgData name="Daria Sapunova" userId="5217c4f7-f98a-4573-8c08-262c6e9f6ac4" providerId="ADAL" clId="{3E2BC3AE-3899-4D53-B20E-DD051819307C}" dt="2024-04-15T21:09:01.954" v="520" actId="1037"/>
          <ac:spMkLst>
            <pc:docMk/>
            <pc:sldMk cId="1685488294" sldId="363"/>
            <ac:spMk id="20" creationId="{BCF8DC47-CB89-D91B-E4A1-C4EA4F142C25}"/>
          </ac:spMkLst>
        </pc:spChg>
        <pc:spChg chg="add mod">
          <ac:chgData name="Daria Sapunova" userId="5217c4f7-f98a-4573-8c08-262c6e9f6ac4" providerId="ADAL" clId="{3E2BC3AE-3899-4D53-B20E-DD051819307C}" dt="2024-04-15T21:09:01.954" v="520" actId="1037"/>
          <ac:spMkLst>
            <pc:docMk/>
            <pc:sldMk cId="1685488294" sldId="363"/>
            <ac:spMk id="21" creationId="{686DC46B-1757-DBFF-9F98-2D7F1C5D5B00}"/>
          </ac:spMkLst>
        </pc:spChg>
        <pc:spChg chg="add mod">
          <ac:chgData name="Daria Sapunova" userId="5217c4f7-f98a-4573-8c08-262c6e9f6ac4" providerId="ADAL" clId="{3E2BC3AE-3899-4D53-B20E-DD051819307C}" dt="2024-04-15T21:09:01.954" v="520" actId="1037"/>
          <ac:spMkLst>
            <pc:docMk/>
            <pc:sldMk cId="1685488294" sldId="363"/>
            <ac:spMk id="22" creationId="{C7D75A3E-B433-FE3F-5540-6F7CB18B95B8}"/>
          </ac:spMkLst>
        </pc:spChg>
        <pc:spChg chg="add mod">
          <ac:chgData name="Daria Sapunova" userId="5217c4f7-f98a-4573-8c08-262c6e9f6ac4" providerId="ADAL" clId="{3E2BC3AE-3899-4D53-B20E-DD051819307C}" dt="2024-04-15T21:09:01.954" v="520" actId="1037"/>
          <ac:spMkLst>
            <pc:docMk/>
            <pc:sldMk cId="1685488294" sldId="363"/>
            <ac:spMk id="23" creationId="{1C52287E-B24D-4E1A-A852-68BF0767054B}"/>
          </ac:spMkLst>
        </pc:spChg>
        <pc:spChg chg="add mod">
          <ac:chgData name="Daria Sapunova" userId="5217c4f7-f98a-4573-8c08-262c6e9f6ac4" providerId="ADAL" clId="{3E2BC3AE-3899-4D53-B20E-DD051819307C}" dt="2024-04-15T21:09:01.954" v="520" actId="1037"/>
          <ac:spMkLst>
            <pc:docMk/>
            <pc:sldMk cId="1685488294" sldId="363"/>
            <ac:spMk id="24" creationId="{EA691AE3-A430-7115-6473-46D08B3DF4A3}"/>
          </ac:spMkLst>
        </pc:spChg>
        <pc:spChg chg="add mod">
          <ac:chgData name="Daria Sapunova" userId="5217c4f7-f98a-4573-8c08-262c6e9f6ac4" providerId="ADAL" clId="{3E2BC3AE-3899-4D53-B20E-DD051819307C}" dt="2024-04-15T21:09:01.954" v="520" actId="1037"/>
          <ac:spMkLst>
            <pc:docMk/>
            <pc:sldMk cId="1685488294" sldId="363"/>
            <ac:spMk id="25" creationId="{3B8ACCDD-6BFC-E3D3-3FA5-6A02B537379C}"/>
          </ac:spMkLst>
        </pc:spChg>
        <pc:spChg chg="add mod">
          <ac:chgData name="Daria Sapunova" userId="5217c4f7-f98a-4573-8c08-262c6e9f6ac4" providerId="ADAL" clId="{3E2BC3AE-3899-4D53-B20E-DD051819307C}" dt="2024-04-15T21:09:01.954" v="520" actId="1037"/>
          <ac:spMkLst>
            <pc:docMk/>
            <pc:sldMk cId="1685488294" sldId="363"/>
            <ac:spMk id="26" creationId="{01855D28-27FA-6DD9-64D0-A687702C185F}"/>
          </ac:spMkLst>
        </pc:spChg>
        <pc:spChg chg="add mod">
          <ac:chgData name="Daria Sapunova" userId="5217c4f7-f98a-4573-8c08-262c6e9f6ac4" providerId="ADAL" clId="{3E2BC3AE-3899-4D53-B20E-DD051819307C}" dt="2024-04-15T21:09:01.954" v="520" actId="1037"/>
          <ac:spMkLst>
            <pc:docMk/>
            <pc:sldMk cId="1685488294" sldId="363"/>
            <ac:spMk id="27" creationId="{2BADCB79-CC8E-C183-5AEE-D28B05DA70CC}"/>
          </ac:spMkLst>
        </pc:spChg>
        <pc:spChg chg="add mod">
          <ac:chgData name="Daria Sapunova" userId="5217c4f7-f98a-4573-8c08-262c6e9f6ac4" providerId="ADAL" clId="{3E2BC3AE-3899-4D53-B20E-DD051819307C}" dt="2024-04-15T21:09:01.954" v="520" actId="1037"/>
          <ac:spMkLst>
            <pc:docMk/>
            <pc:sldMk cId="1685488294" sldId="363"/>
            <ac:spMk id="28" creationId="{FA9F0CF3-0B97-C97B-E315-12983B5C4B92}"/>
          </ac:spMkLst>
        </pc:spChg>
        <pc:spChg chg="add mod">
          <ac:chgData name="Daria Sapunova" userId="5217c4f7-f98a-4573-8c08-262c6e9f6ac4" providerId="ADAL" clId="{3E2BC3AE-3899-4D53-B20E-DD051819307C}" dt="2024-04-15T21:09:01.954" v="520" actId="1037"/>
          <ac:spMkLst>
            <pc:docMk/>
            <pc:sldMk cId="1685488294" sldId="363"/>
            <ac:spMk id="29" creationId="{B33D66D0-89F1-6B38-656C-0A63E7906BAB}"/>
          </ac:spMkLst>
        </pc:spChg>
        <pc:spChg chg="add mod">
          <ac:chgData name="Daria Sapunova" userId="5217c4f7-f98a-4573-8c08-262c6e9f6ac4" providerId="ADAL" clId="{3E2BC3AE-3899-4D53-B20E-DD051819307C}" dt="2024-04-15T21:09:01.954" v="520" actId="1037"/>
          <ac:spMkLst>
            <pc:docMk/>
            <pc:sldMk cId="1685488294" sldId="363"/>
            <ac:spMk id="30" creationId="{745079D4-6CEA-D078-2A2E-171FDE9395D9}"/>
          </ac:spMkLst>
        </pc:spChg>
        <pc:spChg chg="add mod">
          <ac:chgData name="Daria Sapunova" userId="5217c4f7-f98a-4573-8c08-262c6e9f6ac4" providerId="ADAL" clId="{3E2BC3AE-3899-4D53-B20E-DD051819307C}" dt="2024-04-15T21:09:01.954" v="520" actId="1037"/>
          <ac:spMkLst>
            <pc:docMk/>
            <pc:sldMk cId="1685488294" sldId="363"/>
            <ac:spMk id="31" creationId="{E7551A63-9DBA-499D-D74D-641DBF6BDB95}"/>
          </ac:spMkLst>
        </pc:spChg>
        <pc:spChg chg="add mod">
          <ac:chgData name="Daria Sapunova" userId="5217c4f7-f98a-4573-8c08-262c6e9f6ac4" providerId="ADAL" clId="{3E2BC3AE-3899-4D53-B20E-DD051819307C}" dt="2024-04-15T21:09:01.954" v="520" actId="1037"/>
          <ac:spMkLst>
            <pc:docMk/>
            <pc:sldMk cId="1685488294" sldId="363"/>
            <ac:spMk id="32" creationId="{7FE6106A-2794-1E11-A22F-E7D08B5B34EF}"/>
          </ac:spMkLst>
        </pc:spChg>
        <pc:spChg chg="add mod">
          <ac:chgData name="Daria Sapunova" userId="5217c4f7-f98a-4573-8c08-262c6e9f6ac4" providerId="ADAL" clId="{3E2BC3AE-3899-4D53-B20E-DD051819307C}" dt="2024-04-15T21:09:01.954" v="520" actId="1037"/>
          <ac:spMkLst>
            <pc:docMk/>
            <pc:sldMk cId="1685488294" sldId="363"/>
            <ac:spMk id="33" creationId="{56575A8F-BECF-C7E3-DBEB-2E4E40A528DF}"/>
          </ac:spMkLst>
        </pc:spChg>
        <pc:spChg chg="add del mod">
          <ac:chgData name="Daria Sapunova" userId="5217c4f7-f98a-4573-8c08-262c6e9f6ac4" providerId="ADAL" clId="{3E2BC3AE-3899-4D53-B20E-DD051819307C}" dt="2024-04-15T21:08:55.425" v="469" actId="478"/>
          <ac:spMkLst>
            <pc:docMk/>
            <pc:sldMk cId="1685488294" sldId="363"/>
            <ac:spMk id="37" creationId="{780DFE19-5F27-6F52-5506-21C097C81483}"/>
          </ac:spMkLst>
        </pc:spChg>
        <pc:spChg chg="add del mod">
          <ac:chgData name="Daria Sapunova" userId="5217c4f7-f98a-4573-8c08-262c6e9f6ac4" providerId="ADAL" clId="{3E2BC3AE-3899-4D53-B20E-DD051819307C}" dt="2024-04-15T21:08:55.425" v="469" actId="478"/>
          <ac:spMkLst>
            <pc:docMk/>
            <pc:sldMk cId="1685488294" sldId="363"/>
            <ac:spMk id="38" creationId="{6F6169AE-B72D-989D-16B3-670DFC6FE008}"/>
          </ac:spMkLst>
        </pc:spChg>
        <pc:spChg chg="add del mod">
          <ac:chgData name="Daria Sapunova" userId="5217c4f7-f98a-4573-8c08-262c6e9f6ac4" providerId="ADAL" clId="{3E2BC3AE-3899-4D53-B20E-DD051819307C}" dt="2024-04-15T21:08:55.425" v="469" actId="478"/>
          <ac:spMkLst>
            <pc:docMk/>
            <pc:sldMk cId="1685488294" sldId="363"/>
            <ac:spMk id="39" creationId="{5CE25101-1A97-C53A-9977-81EC17A6DC35}"/>
          </ac:spMkLst>
        </pc:spChg>
        <pc:spChg chg="add del mod">
          <ac:chgData name="Daria Sapunova" userId="5217c4f7-f98a-4573-8c08-262c6e9f6ac4" providerId="ADAL" clId="{3E2BC3AE-3899-4D53-B20E-DD051819307C}" dt="2024-04-15T21:08:55.425" v="469" actId="478"/>
          <ac:spMkLst>
            <pc:docMk/>
            <pc:sldMk cId="1685488294" sldId="363"/>
            <ac:spMk id="40" creationId="{2864F158-F8F0-7F31-469C-E10587533545}"/>
          </ac:spMkLst>
        </pc:spChg>
        <pc:spChg chg="add del mod">
          <ac:chgData name="Daria Sapunova" userId="5217c4f7-f98a-4573-8c08-262c6e9f6ac4" providerId="ADAL" clId="{3E2BC3AE-3899-4D53-B20E-DD051819307C}" dt="2024-04-15T21:08:55.425" v="469" actId="478"/>
          <ac:spMkLst>
            <pc:docMk/>
            <pc:sldMk cId="1685488294" sldId="363"/>
            <ac:spMk id="41" creationId="{DFF2A436-0386-F36B-FEAF-6BC7454BFD44}"/>
          </ac:spMkLst>
        </pc:spChg>
        <pc:spChg chg="add del mod">
          <ac:chgData name="Daria Sapunova" userId="5217c4f7-f98a-4573-8c08-262c6e9f6ac4" providerId="ADAL" clId="{3E2BC3AE-3899-4D53-B20E-DD051819307C}" dt="2024-04-15T21:08:55.425" v="469" actId="478"/>
          <ac:spMkLst>
            <pc:docMk/>
            <pc:sldMk cId="1685488294" sldId="363"/>
            <ac:spMk id="42" creationId="{FB710DCF-3FFA-E5EA-AFAB-BA35F5E52F3E}"/>
          </ac:spMkLst>
        </pc:spChg>
        <pc:spChg chg="add del mod">
          <ac:chgData name="Daria Sapunova" userId="5217c4f7-f98a-4573-8c08-262c6e9f6ac4" providerId="ADAL" clId="{3E2BC3AE-3899-4D53-B20E-DD051819307C}" dt="2024-04-15T21:08:55.425" v="469" actId="478"/>
          <ac:spMkLst>
            <pc:docMk/>
            <pc:sldMk cId="1685488294" sldId="363"/>
            <ac:spMk id="43" creationId="{57BC0FE4-09FE-226A-C302-F09871C88538}"/>
          </ac:spMkLst>
        </pc:spChg>
        <pc:spChg chg="add del mod">
          <ac:chgData name="Daria Sapunova" userId="5217c4f7-f98a-4573-8c08-262c6e9f6ac4" providerId="ADAL" clId="{3E2BC3AE-3899-4D53-B20E-DD051819307C}" dt="2024-04-15T21:08:55.425" v="469" actId="478"/>
          <ac:spMkLst>
            <pc:docMk/>
            <pc:sldMk cId="1685488294" sldId="363"/>
            <ac:spMk id="44" creationId="{DAD2896A-E0F1-EE7A-707D-18B38C85B24F}"/>
          </ac:spMkLst>
        </pc:spChg>
        <pc:spChg chg="add del mod">
          <ac:chgData name="Daria Sapunova" userId="5217c4f7-f98a-4573-8c08-262c6e9f6ac4" providerId="ADAL" clId="{3E2BC3AE-3899-4D53-B20E-DD051819307C}" dt="2024-04-15T21:08:55.425" v="469" actId="478"/>
          <ac:spMkLst>
            <pc:docMk/>
            <pc:sldMk cId="1685488294" sldId="363"/>
            <ac:spMk id="45" creationId="{5476E2F5-37DC-03A3-4214-09F4F3B151B6}"/>
          </ac:spMkLst>
        </pc:spChg>
        <pc:spChg chg="add del mod">
          <ac:chgData name="Daria Sapunova" userId="5217c4f7-f98a-4573-8c08-262c6e9f6ac4" providerId="ADAL" clId="{3E2BC3AE-3899-4D53-B20E-DD051819307C}" dt="2024-04-15T21:08:55.425" v="469" actId="478"/>
          <ac:spMkLst>
            <pc:docMk/>
            <pc:sldMk cId="1685488294" sldId="363"/>
            <ac:spMk id="46" creationId="{4972784A-5373-5CFB-DB6A-FAFF58D963A4}"/>
          </ac:spMkLst>
        </pc:spChg>
        <pc:spChg chg="add del mod">
          <ac:chgData name="Daria Sapunova" userId="5217c4f7-f98a-4573-8c08-262c6e9f6ac4" providerId="ADAL" clId="{3E2BC3AE-3899-4D53-B20E-DD051819307C}" dt="2024-04-15T21:08:55.425" v="469" actId="478"/>
          <ac:spMkLst>
            <pc:docMk/>
            <pc:sldMk cId="1685488294" sldId="363"/>
            <ac:spMk id="47" creationId="{D76B34E4-5ECB-0913-3CAB-BD5BB083E2F8}"/>
          </ac:spMkLst>
        </pc:spChg>
        <pc:spChg chg="add del mod">
          <ac:chgData name="Daria Sapunova" userId="5217c4f7-f98a-4573-8c08-262c6e9f6ac4" providerId="ADAL" clId="{3E2BC3AE-3899-4D53-B20E-DD051819307C}" dt="2024-04-15T21:08:55.425" v="469" actId="478"/>
          <ac:spMkLst>
            <pc:docMk/>
            <pc:sldMk cId="1685488294" sldId="363"/>
            <ac:spMk id="48" creationId="{5C10FF40-DE0E-0158-638A-65DC26476527}"/>
          </ac:spMkLst>
        </pc:spChg>
        <pc:spChg chg="add del mod">
          <ac:chgData name="Daria Sapunova" userId="5217c4f7-f98a-4573-8c08-262c6e9f6ac4" providerId="ADAL" clId="{3E2BC3AE-3899-4D53-B20E-DD051819307C}" dt="2024-04-15T21:08:55.425" v="469" actId="478"/>
          <ac:spMkLst>
            <pc:docMk/>
            <pc:sldMk cId="1685488294" sldId="363"/>
            <ac:spMk id="49" creationId="{BC277DB1-972D-1C46-A6DE-6DD6456B3E01}"/>
          </ac:spMkLst>
        </pc:spChg>
        <pc:spChg chg="add del mod">
          <ac:chgData name="Daria Sapunova" userId="5217c4f7-f98a-4573-8c08-262c6e9f6ac4" providerId="ADAL" clId="{3E2BC3AE-3899-4D53-B20E-DD051819307C}" dt="2024-04-15T21:08:55.425" v="469" actId="478"/>
          <ac:spMkLst>
            <pc:docMk/>
            <pc:sldMk cId="1685488294" sldId="363"/>
            <ac:spMk id="50" creationId="{674D7079-1001-E05A-D3B6-8751E624C4D1}"/>
          </ac:spMkLst>
        </pc:spChg>
        <pc:spChg chg="add del mod">
          <ac:chgData name="Daria Sapunova" userId="5217c4f7-f98a-4573-8c08-262c6e9f6ac4" providerId="ADAL" clId="{3E2BC3AE-3899-4D53-B20E-DD051819307C}" dt="2024-04-15T21:08:55.425" v="469" actId="478"/>
          <ac:spMkLst>
            <pc:docMk/>
            <pc:sldMk cId="1685488294" sldId="363"/>
            <ac:spMk id="51" creationId="{F4F8498C-9DFB-B11E-F859-38AB768494B5}"/>
          </ac:spMkLst>
        </pc:spChg>
        <pc:spChg chg="add del mod">
          <ac:chgData name="Daria Sapunova" userId="5217c4f7-f98a-4573-8c08-262c6e9f6ac4" providerId="ADAL" clId="{3E2BC3AE-3899-4D53-B20E-DD051819307C}" dt="2024-04-15T21:08:55.425" v="469" actId="478"/>
          <ac:spMkLst>
            <pc:docMk/>
            <pc:sldMk cId="1685488294" sldId="363"/>
            <ac:spMk id="52" creationId="{8E2D63A4-C42A-5B05-6559-85B1C7F0C139}"/>
          </ac:spMkLst>
        </pc:spChg>
        <pc:spChg chg="add del mod">
          <ac:chgData name="Daria Sapunova" userId="5217c4f7-f98a-4573-8c08-262c6e9f6ac4" providerId="ADAL" clId="{3E2BC3AE-3899-4D53-B20E-DD051819307C}" dt="2024-04-15T21:08:55.425" v="469" actId="478"/>
          <ac:spMkLst>
            <pc:docMk/>
            <pc:sldMk cId="1685488294" sldId="363"/>
            <ac:spMk id="53" creationId="{87763FFC-7674-D7F3-155F-AB1F5B08C4A3}"/>
          </ac:spMkLst>
        </pc:spChg>
        <pc:spChg chg="add del mod">
          <ac:chgData name="Daria Sapunova" userId="5217c4f7-f98a-4573-8c08-262c6e9f6ac4" providerId="ADAL" clId="{3E2BC3AE-3899-4D53-B20E-DD051819307C}" dt="2024-04-15T21:08:55.425" v="469" actId="478"/>
          <ac:spMkLst>
            <pc:docMk/>
            <pc:sldMk cId="1685488294" sldId="363"/>
            <ac:spMk id="54" creationId="{1C220332-A034-3E23-17ED-9935984E02AF}"/>
          </ac:spMkLst>
        </pc:spChg>
        <pc:spChg chg="add del mod">
          <ac:chgData name="Daria Sapunova" userId="5217c4f7-f98a-4573-8c08-262c6e9f6ac4" providerId="ADAL" clId="{3E2BC3AE-3899-4D53-B20E-DD051819307C}" dt="2024-04-15T21:08:55.425" v="469" actId="478"/>
          <ac:spMkLst>
            <pc:docMk/>
            <pc:sldMk cId="1685488294" sldId="363"/>
            <ac:spMk id="55" creationId="{AEB6B7B5-8D25-55F0-9BF0-9B7D5EB2042D}"/>
          </ac:spMkLst>
        </pc:spChg>
        <pc:spChg chg="add mod">
          <ac:chgData name="Daria Sapunova" userId="5217c4f7-f98a-4573-8c08-262c6e9f6ac4" providerId="ADAL" clId="{3E2BC3AE-3899-4D53-B20E-DD051819307C}" dt="2024-04-15T21:09:41.655" v="528" actId="1076"/>
          <ac:spMkLst>
            <pc:docMk/>
            <pc:sldMk cId="1685488294" sldId="363"/>
            <ac:spMk id="59" creationId="{32A5775A-3935-97F7-C29A-E203AF4090FA}"/>
          </ac:spMkLst>
        </pc:spChg>
        <pc:spChg chg="add mod">
          <ac:chgData name="Daria Sapunova" userId="5217c4f7-f98a-4573-8c08-262c6e9f6ac4" providerId="ADAL" clId="{3E2BC3AE-3899-4D53-B20E-DD051819307C}" dt="2024-04-15T21:09:48.371" v="530" actId="1076"/>
          <ac:spMkLst>
            <pc:docMk/>
            <pc:sldMk cId="1685488294" sldId="363"/>
            <ac:spMk id="60" creationId="{79AEF571-F8AA-870B-D5D6-D7B58A16ED0C}"/>
          </ac:spMkLst>
        </pc:spChg>
        <pc:spChg chg="add mod">
          <ac:chgData name="Daria Sapunova" userId="5217c4f7-f98a-4573-8c08-262c6e9f6ac4" providerId="ADAL" clId="{3E2BC3AE-3899-4D53-B20E-DD051819307C}" dt="2024-04-15T21:09:54.202" v="533" actId="20577"/>
          <ac:spMkLst>
            <pc:docMk/>
            <pc:sldMk cId="1685488294" sldId="363"/>
            <ac:spMk id="61" creationId="{6AF0B6BA-B165-CED3-5E71-AD7D305FD753}"/>
          </ac:spMkLst>
        </pc:spChg>
        <pc:spChg chg="add mod">
          <ac:chgData name="Daria Sapunova" userId="5217c4f7-f98a-4573-8c08-262c6e9f6ac4" providerId="ADAL" clId="{3E2BC3AE-3899-4D53-B20E-DD051819307C}" dt="2024-04-15T21:10:39.608" v="546" actId="1076"/>
          <ac:spMkLst>
            <pc:docMk/>
            <pc:sldMk cId="1685488294" sldId="363"/>
            <ac:spMk id="62" creationId="{520EBD15-09DF-42F2-C619-9648209EF958}"/>
          </ac:spMkLst>
        </pc:spChg>
        <pc:spChg chg="add mod">
          <ac:chgData name="Daria Sapunova" userId="5217c4f7-f98a-4573-8c08-262c6e9f6ac4" providerId="ADAL" clId="{3E2BC3AE-3899-4D53-B20E-DD051819307C}" dt="2024-04-15T21:10:19.447" v="542" actId="207"/>
          <ac:spMkLst>
            <pc:docMk/>
            <pc:sldMk cId="1685488294" sldId="363"/>
            <ac:spMk id="63" creationId="{5D68EB7E-126D-D3B4-4371-8546B36A22D1}"/>
          </ac:spMkLst>
        </pc:spChg>
        <pc:spChg chg="add mod">
          <ac:chgData name="Daria Sapunova" userId="5217c4f7-f98a-4573-8c08-262c6e9f6ac4" providerId="ADAL" clId="{3E2BC3AE-3899-4D53-B20E-DD051819307C}" dt="2024-04-15T21:10:29.495" v="545" actId="20577"/>
          <ac:spMkLst>
            <pc:docMk/>
            <pc:sldMk cId="1685488294" sldId="363"/>
            <ac:spMk id="64" creationId="{10362326-ABE6-E67A-F5AA-2C0B2544274E}"/>
          </ac:spMkLst>
        </pc:spChg>
        <pc:spChg chg="add mod">
          <ac:chgData name="Daria Sapunova" userId="5217c4f7-f98a-4573-8c08-262c6e9f6ac4" providerId="ADAL" clId="{3E2BC3AE-3899-4D53-B20E-DD051819307C}" dt="2024-04-15T21:10:55.823" v="552" actId="20577"/>
          <ac:spMkLst>
            <pc:docMk/>
            <pc:sldMk cId="1685488294" sldId="363"/>
            <ac:spMk id="65" creationId="{FB75A0DF-E7C5-97E6-2405-9D5814F1C061}"/>
          </ac:spMkLst>
        </pc:spChg>
        <pc:spChg chg="add mod">
          <ac:chgData name="Daria Sapunova" userId="5217c4f7-f98a-4573-8c08-262c6e9f6ac4" providerId="ADAL" clId="{3E2BC3AE-3899-4D53-B20E-DD051819307C}" dt="2024-04-15T21:10:54.083" v="551" actId="20577"/>
          <ac:spMkLst>
            <pc:docMk/>
            <pc:sldMk cId="1685488294" sldId="363"/>
            <ac:spMk id="66" creationId="{61DEEAA6-5E26-995A-C79A-892774BBA201}"/>
          </ac:spMkLst>
        </pc:spChg>
        <pc:spChg chg="add mod">
          <ac:chgData name="Daria Sapunova" userId="5217c4f7-f98a-4573-8c08-262c6e9f6ac4" providerId="ADAL" clId="{3E2BC3AE-3899-4D53-B20E-DD051819307C}" dt="2024-04-15T21:11:03.884" v="555" actId="20577"/>
          <ac:spMkLst>
            <pc:docMk/>
            <pc:sldMk cId="1685488294" sldId="363"/>
            <ac:spMk id="67" creationId="{C1F5F574-E21E-7D4F-18B4-13F7D5301B0E}"/>
          </ac:spMkLst>
        </pc:spChg>
        <pc:spChg chg="add mod">
          <ac:chgData name="Daria Sapunova" userId="5217c4f7-f98a-4573-8c08-262c6e9f6ac4" providerId="ADAL" clId="{3E2BC3AE-3899-4D53-B20E-DD051819307C}" dt="2024-04-15T21:11:16.584" v="560" actId="1076"/>
          <ac:spMkLst>
            <pc:docMk/>
            <pc:sldMk cId="1685488294" sldId="363"/>
            <ac:spMk id="68" creationId="{06B7AD37-6E8E-9DC7-BFF3-A564BAE6E021}"/>
          </ac:spMkLst>
        </pc:spChg>
        <pc:spChg chg="add mod">
          <ac:chgData name="Daria Sapunova" userId="5217c4f7-f98a-4573-8c08-262c6e9f6ac4" providerId="ADAL" clId="{3E2BC3AE-3899-4D53-B20E-DD051819307C}" dt="2024-04-15T21:11:23.463" v="564" actId="20577"/>
          <ac:spMkLst>
            <pc:docMk/>
            <pc:sldMk cId="1685488294" sldId="363"/>
            <ac:spMk id="69" creationId="{03B94FF4-F598-90AB-5B32-553E69F32BB6}"/>
          </ac:spMkLst>
        </pc:spChg>
        <pc:spChg chg="add mod">
          <ac:chgData name="Daria Sapunova" userId="5217c4f7-f98a-4573-8c08-262c6e9f6ac4" providerId="ADAL" clId="{3E2BC3AE-3899-4D53-B20E-DD051819307C}" dt="2024-04-15T21:11:35.448" v="569" actId="1076"/>
          <ac:spMkLst>
            <pc:docMk/>
            <pc:sldMk cId="1685488294" sldId="363"/>
            <ac:spMk id="70" creationId="{2D10003A-525A-7946-F7BB-DC5CBA4149B3}"/>
          </ac:spMkLst>
        </pc:spChg>
        <pc:spChg chg="add mod">
          <ac:chgData name="Daria Sapunova" userId="5217c4f7-f98a-4573-8c08-262c6e9f6ac4" providerId="ADAL" clId="{3E2BC3AE-3899-4D53-B20E-DD051819307C}" dt="2024-04-15T21:11:48.268" v="573" actId="20577"/>
          <ac:spMkLst>
            <pc:docMk/>
            <pc:sldMk cId="1685488294" sldId="363"/>
            <ac:spMk id="71" creationId="{161CBD6E-9379-F366-B1CA-CCE9D0E4A626}"/>
          </ac:spMkLst>
        </pc:spChg>
        <pc:spChg chg="add mod">
          <ac:chgData name="Daria Sapunova" userId="5217c4f7-f98a-4573-8c08-262c6e9f6ac4" providerId="ADAL" clId="{3E2BC3AE-3899-4D53-B20E-DD051819307C}" dt="2024-04-15T21:11:55.805" v="577" actId="20577"/>
          <ac:spMkLst>
            <pc:docMk/>
            <pc:sldMk cId="1685488294" sldId="363"/>
            <ac:spMk id="72" creationId="{9E6A5DA1-3727-2E86-E0DA-29FB2E0E8080}"/>
          </ac:spMkLst>
        </pc:spChg>
        <pc:spChg chg="add mod">
          <ac:chgData name="Daria Sapunova" userId="5217c4f7-f98a-4573-8c08-262c6e9f6ac4" providerId="ADAL" clId="{3E2BC3AE-3899-4D53-B20E-DD051819307C}" dt="2024-04-15T21:12:05.346" v="581" actId="20577"/>
          <ac:spMkLst>
            <pc:docMk/>
            <pc:sldMk cId="1685488294" sldId="363"/>
            <ac:spMk id="73" creationId="{3FDB7DF3-50E0-75C3-DB53-125BB5D158BE}"/>
          </ac:spMkLst>
        </pc:spChg>
        <pc:spChg chg="add mod">
          <ac:chgData name="Daria Sapunova" userId="5217c4f7-f98a-4573-8c08-262c6e9f6ac4" providerId="ADAL" clId="{3E2BC3AE-3899-4D53-B20E-DD051819307C}" dt="2024-04-15T21:12:12.189" v="585" actId="20577"/>
          <ac:spMkLst>
            <pc:docMk/>
            <pc:sldMk cId="1685488294" sldId="363"/>
            <ac:spMk id="74" creationId="{6E038971-111A-30EE-F365-1B7FCEFBFAC9}"/>
          </ac:spMkLst>
        </pc:spChg>
        <pc:spChg chg="add mod">
          <ac:chgData name="Daria Sapunova" userId="5217c4f7-f98a-4573-8c08-262c6e9f6ac4" providerId="ADAL" clId="{3E2BC3AE-3899-4D53-B20E-DD051819307C}" dt="2024-04-15T21:12:22.030" v="589" actId="20577"/>
          <ac:spMkLst>
            <pc:docMk/>
            <pc:sldMk cId="1685488294" sldId="363"/>
            <ac:spMk id="75" creationId="{AEEAA574-4546-A70E-C1B0-5BD32BEDF1A0}"/>
          </ac:spMkLst>
        </pc:spChg>
        <pc:spChg chg="add mod">
          <ac:chgData name="Daria Sapunova" userId="5217c4f7-f98a-4573-8c08-262c6e9f6ac4" providerId="ADAL" clId="{3E2BC3AE-3899-4D53-B20E-DD051819307C}" dt="2024-04-15T21:12:29.360" v="593" actId="20577"/>
          <ac:spMkLst>
            <pc:docMk/>
            <pc:sldMk cId="1685488294" sldId="363"/>
            <ac:spMk id="76" creationId="{6399564C-D720-0B53-DCE3-9B14BDB2F37D}"/>
          </ac:spMkLst>
        </pc:spChg>
        <pc:picChg chg="add mod">
          <ac:chgData name="Daria Sapunova" userId="5217c4f7-f98a-4573-8c08-262c6e9f6ac4" providerId="ADAL" clId="{3E2BC3AE-3899-4D53-B20E-DD051819307C}" dt="2024-04-15T21:09:01.954" v="520" actId="1037"/>
          <ac:picMkLst>
            <pc:docMk/>
            <pc:sldMk cId="1685488294" sldId="363"/>
            <ac:picMk id="6" creationId="{FCC17C0D-B1AD-1C92-7257-947C544D1AD2}"/>
          </ac:picMkLst>
        </pc:picChg>
        <pc:picChg chg="add mod">
          <ac:chgData name="Daria Sapunova" userId="5217c4f7-f98a-4573-8c08-262c6e9f6ac4" providerId="ADAL" clId="{3E2BC3AE-3899-4D53-B20E-DD051819307C}" dt="2024-04-15T21:09:01.954" v="520" actId="1037"/>
          <ac:picMkLst>
            <pc:docMk/>
            <pc:sldMk cId="1685488294" sldId="363"/>
            <ac:picMk id="7" creationId="{F0131E32-5C50-78E6-57C8-FE096F5BBBE5}"/>
          </ac:picMkLst>
        </pc:picChg>
        <pc:picChg chg="add mod">
          <ac:chgData name="Daria Sapunova" userId="5217c4f7-f98a-4573-8c08-262c6e9f6ac4" providerId="ADAL" clId="{3E2BC3AE-3899-4D53-B20E-DD051819307C}" dt="2024-04-15T21:09:01.954" v="520" actId="1037"/>
          <ac:picMkLst>
            <pc:docMk/>
            <pc:sldMk cId="1685488294" sldId="363"/>
            <ac:picMk id="8" creationId="{E562E4AE-B9E9-82F3-3487-69BC43242722}"/>
          </ac:picMkLst>
        </pc:picChg>
        <pc:picChg chg="add del mod">
          <ac:chgData name="Daria Sapunova" userId="5217c4f7-f98a-4573-8c08-262c6e9f6ac4" providerId="ADAL" clId="{3E2BC3AE-3899-4D53-B20E-DD051819307C}" dt="2024-04-15T21:08:55.425" v="469" actId="478"/>
          <ac:picMkLst>
            <pc:docMk/>
            <pc:sldMk cId="1685488294" sldId="363"/>
            <ac:picMk id="11" creationId="{9EC9A750-E407-7CE2-DE08-D6BD487BB7B9}"/>
          </ac:picMkLst>
        </pc:picChg>
        <pc:picChg chg="add del mod">
          <ac:chgData name="Daria Sapunova" userId="5217c4f7-f98a-4573-8c08-262c6e9f6ac4" providerId="ADAL" clId="{3E2BC3AE-3899-4D53-B20E-DD051819307C}" dt="2024-04-15T21:08:55.425" v="469" actId="478"/>
          <ac:picMkLst>
            <pc:docMk/>
            <pc:sldMk cId="1685488294" sldId="363"/>
            <ac:picMk id="12" creationId="{84808F0A-D72D-BAB8-5D82-75BE027CE388}"/>
          </ac:picMkLst>
        </pc:picChg>
        <pc:picChg chg="add del mod">
          <ac:chgData name="Daria Sapunova" userId="5217c4f7-f98a-4573-8c08-262c6e9f6ac4" providerId="ADAL" clId="{3E2BC3AE-3899-4D53-B20E-DD051819307C}" dt="2024-04-15T21:08:55.425" v="469" actId="478"/>
          <ac:picMkLst>
            <pc:docMk/>
            <pc:sldMk cId="1685488294" sldId="363"/>
            <ac:picMk id="13" creationId="{4FC4E61A-BC95-CFAD-1FDB-F5C609FC7E30}"/>
          </ac:picMkLst>
        </pc:picChg>
        <pc:cxnChg chg="add mod">
          <ac:chgData name="Daria Sapunova" userId="5217c4f7-f98a-4573-8c08-262c6e9f6ac4" providerId="ADAL" clId="{3E2BC3AE-3899-4D53-B20E-DD051819307C}" dt="2024-04-15T21:09:01.954" v="520" actId="1037"/>
          <ac:cxnSpMkLst>
            <pc:docMk/>
            <pc:sldMk cId="1685488294" sldId="363"/>
            <ac:cxnSpMk id="9" creationId="{546AE4B3-424A-9F1F-2BE3-58189454DAB6}"/>
          </ac:cxnSpMkLst>
        </pc:cxnChg>
        <pc:cxnChg chg="add del mod">
          <ac:chgData name="Daria Sapunova" userId="5217c4f7-f98a-4573-8c08-262c6e9f6ac4" providerId="ADAL" clId="{3E2BC3AE-3899-4D53-B20E-DD051819307C}" dt="2024-04-15T21:08:55.425" v="469" actId="478"/>
          <ac:cxnSpMkLst>
            <pc:docMk/>
            <pc:sldMk cId="1685488294" sldId="363"/>
            <ac:cxnSpMk id="14" creationId="{18FB8885-B414-309C-9843-ED2C1CAF94EE}"/>
          </ac:cxnSpMkLst>
        </pc:cxnChg>
        <pc:cxnChg chg="add mod">
          <ac:chgData name="Daria Sapunova" userId="5217c4f7-f98a-4573-8c08-262c6e9f6ac4" providerId="ADAL" clId="{3E2BC3AE-3899-4D53-B20E-DD051819307C}" dt="2024-04-15T21:12:41.834" v="595" actId="1076"/>
          <ac:cxnSpMkLst>
            <pc:docMk/>
            <pc:sldMk cId="1685488294" sldId="363"/>
            <ac:cxnSpMk id="34" creationId="{93445378-0F8B-A979-B68B-993E4C6350BF}"/>
          </ac:cxnSpMkLst>
        </pc:cxnChg>
        <pc:cxnChg chg="add mod">
          <ac:chgData name="Daria Sapunova" userId="5217c4f7-f98a-4573-8c08-262c6e9f6ac4" providerId="ADAL" clId="{3E2BC3AE-3899-4D53-B20E-DD051819307C}" dt="2024-04-15T21:12:45.397" v="596" actId="1076"/>
          <ac:cxnSpMkLst>
            <pc:docMk/>
            <pc:sldMk cId="1685488294" sldId="363"/>
            <ac:cxnSpMk id="35" creationId="{F395FBD1-D767-5433-8AB8-374B342D6E1A}"/>
          </ac:cxnSpMkLst>
        </pc:cxnChg>
        <pc:cxnChg chg="add mod">
          <ac:chgData name="Daria Sapunova" userId="5217c4f7-f98a-4573-8c08-262c6e9f6ac4" providerId="ADAL" clId="{3E2BC3AE-3899-4D53-B20E-DD051819307C}" dt="2024-04-15T21:12:39.392" v="594" actId="1076"/>
          <ac:cxnSpMkLst>
            <pc:docMk/>
            <pc:sldMk cId="1685488294" sldId="363"/>
            <ac:cxnSpMk id="36" creationId="{0C9DBB96-FF95-365B-4400-F20CBA9F9CB3}"/>
          </ac:cxnSpMkLst>
        </pc:cxnChg>
        <pc:cxnChg chg="add del mod">
          <ac:chgData name="Daria Sapunova" userId="5217c4f7-f98a-4573-8c08-262c6e9f6ac4" providerId="ADAL" clId="{3E2BC3AE-3899-4D53-B20E-DD051819307C}" dt="2024-04-15T21:08:55.425" v="469" actId="478"/>
          <ac:cxnSpMkLst>
            <pc:docMk/>
            <pc:sldMk cId="1685488294" sldId="363"/>
            <ac:cxnSpMk id="56" creationId="{236E12FA-98B2-F25C-0E3C-BC6C75988AA8}"/>
          </ac:cxnSpMkLst>
        </pc:cxnChg>
        <pc:cxnChg chg="add del mod">
          <ac:chgData name="Daria Sapunova" userId="5217c4f7-f98a-4573-8c08-262c6e9f6ac4" providerId="ADAL" clId="{3E2BC3AE-3899-4D53-B20E-DD051819307C}" dt="2024-04-15T21:08:55.425" v="469" actId="478"/>
          <ac:cxnSpMkLst>
            <pc:docMk/>
            <pc:sldMk cId="1685488294" sldId="363"/>
            <ac:cxnSpMk id="57" creationId="{F018D86A-30DF-41D8-2485-D256A0B7CBC7}"/>
          </ac:cxnSpMkLst>
        </pc:cxnChg>
        <pc:cxnChg chg="add del mod">
          <ac:chgData name="Daria Sapunova" userId="5217c4f7-f98a-4573-8c08-262c6e9f6ac4" providerId="ADAL" clId="{3E2BC3AE-3899-4D53-B20E-DD051819307C}" dt="2024-04-15T21:08:55.425" v="469" actId="478"/>
          <ac:cxnSpMkLst>
            <pc:docMk/>
            <pc:sldMk cId="1685488294" sldId="363"/>
            <ac:cxnSpMk id="58" creationId="{5D43C186-8F61-02DE-3C15-248AB11DB6DB}"/>
          </ac:cxnSpMkLst>
        </pc:cxnChg>
      </pc:sldChg>
      <pc:sldChg chg="addSp delSp modSp new mod modAnim addCm">
        <pc:chgData name="Daria Sapunova" userId="5217c4f7-f98a-4573-8c08-262c6e9f6ac4" providerId="ADAL" clId="{3E2BC3AE-3899-4D53-B20E-DD051819307C}" dt="2024-04-17T16:56:39.094" v="740"/>
        <pc:sldMkLst>
          <pc:docMk/>
          <pc:sldMk cId="2118728070" sldId="364"/>
        </pc:sldMkLst>
        <pc:spChg chg="del">
          <ac:chgData name="Daria Sapunova" userId="5217c4f7-f98a-4573-8c08-262c6e9f6ac4" providerId="ADAL" clId="{3E2BC3AE-3899-4D53-B20E-DD051819307C}" dt="2024-04-15T21:14:26.207" v="614" actId="478"/>
          <ac:spMkLst>
            <pc:docMk/>
            <pc:sldMk cId="2118728070" sldId="364"/>
            <ac:spMk id="2" creationId="{56B854FC-311B-4A98-F55A-2E3B0835C847}"/>
          </ac:spMkLst>
        </pc:spChg>
        <pc:spChg chg="del">
          <ac:chgData name="Daria Sapunova" userId="5217c4f7-f98a-4573-8c08-262c6e9f6ac4" providerId="ADAL" clId="{3E2BC3AE-3899-4D53-B20E-DD051819307C}" dt="2024-04-15T21:14:24.018" v="613" actId="478"/>
          <ac:spMkLst>
            <pc:docMk/>
            <pc:sldMk cId="2118728070" sldId="364"/>
            <ac:spMk id="3" creationId="{D2CB5358-2828-F78E-03B0-0771A79BB510}"/>
          </ac:spMkLst>
        </pc:spChg>
        <pc:spChg chg="add del">
          <ac:chgData name="Daria Sapunova" userId="5217c4f7-f98a-4573-8c08-262c6e9f6ac4" providerId="ADAL" clId="{3E2BC3AE-3899-4D53-B20E-DD051819307C}" dt="2024-04-15T21:14:47.046" v="619" actId="478"/>
          <ac:spMkLst>
            <pc:docMk/>
            <pc:sldMk cId="2118728070" sldId="364"/>
            <ac:spMk id="5" creationId="{E0608177-4ED0-62C1-45AF-9C0B506D4302}"/>
          </ac:spMkLst>
        </pc:spChg>
        <pc:spChg chg="add mod">
          <ac:chgData name="Daria Sapunova" userId="5217c4f7-f98a-4573-8c08-262c6e9f6ac4" providerId="ADAL" clId="{3E2BC3AE-3899-4D53-B20E-DD051819307C}" dt="2024-04-15T21:14:45.307" v="618" actId="20577"/>
          <ac:spMkLst>
            <pc:docMk/>
            <pc:sldMk cId="2118728070" sldId="364"/>
            <ac:spMk id="6" creationId="{99611CD0-6071-2A1D-0272-571CC0B7BCBF}"/>
          </ac:spMkLst>
        </pc:spChg>
        <pc:spChg chg="add mod">
          <ac:chgData name="Daria Sapunova" userId="5217c4f7-f98a-4573-8c08-262c6e9f6ac4" providerId="ADAL" clId="{3E2BC3AE-3899-4D53-B20E-DD051819307C}" dt="2024-04-16T12:02:47.021" v="642" actId="21"/>
          <ac:spMkLst>
            <pc:docMk/>
            <pc:sldMk cId="2118728070" sldId="364"/>
            <ac:spMk id="8" creationId="{4F0745BF-67D8-5310-F43F-901ADE7410F3}"/>
          </ac:spMkLst>
        </pc:spChg>
        <pc:spChg chg="add mod">
          <ac:chgData name="Daria Sapunova" userId="5217c4f7-f98a-4573-8c08-262c6e9f6ac4" providerId="ADAL" clId="{3E2BC3AE-3899-4D53-B20E-DD051819307C}" dt="2024-04-16T12:03:01.601" v="686" actId="1035"/>
          <ac:spMkLst>
            <pc:docMk/>
            <pc:sldMk cId="2118728070" sldId="364"/>
            <ac:spMk id="9" creationId="{72DF8A89-A623-72E6-EF26-FD26312017F0}"/>
          </ac:spMkLst>
        </pc:spChg>
        <pc:spChg chg="add mod">
          <ac:chgData name="Daria Sapunova" userId="5217c4f7-f98a-4573-8c08-262c6e9f6ac4" providerId="ADAL" clId="{3E2BC3AE-3899-4D53-B20E-DD051819307C}" dt="2024-04-16T12:03:01.601" v="686" actId="1035"/>
          <ac:spMkLst>
            <pc:docMk/>
            <pc:sldMk cId="2118728070" sldId="364"/>
            <ac:spMk id="10" creationId="{65EA4416-9C53-9A02-D37E-31BB01F647CE}"/>
          </ac:spMkLst>
        </pc:spChg>
        <pc:spChg chg="add mod">
          <ac:chgData name="Daria Sapunova" userId="5217c4f7-f98a-4573-8c08-262c6e9f6ac4" providerId="ADAL" clId="{3E2BC3AE-3899-4D53-B20E-DD051819307C}" dt="2024-04-16T12:03:01.601" v="686" actId="1035"/>
          <ac:spMkLst>
            <pc:docMk/>
            <pc:sldMk cId="2118728070" sldId="364"/>
            <ac:spMk id="13" creationId="{129EB19B-76BC-87ED-DBD2-CB7B5272EF3B}"/>
          </ac:spMkLst>
        </pc:spChg>
        <pc:spChg chg="add mod">
          <ac:chgData name="Daria Sapunova" userId="5217c4f7-f98a-4573-8c08-262c6e9f6ac4" providerId="ADAL" clId="{3E2BC3AE-3899-4D53-B20E-DD051819307C}" dt="2024-04-16T12:03:01.601" v="686" actId="1035"/>
          <ac:spMkLst>
            <pc:docMk/>
            <pc:sldMk cId="2118728070" sldId="364"/>
            <ac:spMk id="14" creationId="{15034B11-9233-DA11-5DDA-F5753ABA57B9}"/>
          </ac:spMkLst>
        </pc:spChg>
        <pc:spChg chg="add mod">
          <ac:chgData name="Daria Sapunova" userId="5217c4f7-f98a-4573-8c08-262c6e9f6ac4" providerId="ADAL" clId="{3E2BC3AE-3899-4D53-B20E-DD051819307C}" dt="2024-04-16T12:04:16.015" v="702" actId="1076"/>
          <ac:spMkLst>
            <pc:docMk/>
            <pc:sldMk cId="2118728070" sldId="364"/>
            <ac:spMk id="15" creationId="{3ED709EC-6AF4-9BAE-C092-3D118CBA3FAE}"/>
          </ac:spMkLst>
        </pc:spChg>
        <pc:spChg chg="add mod">
          <ac:chgData name="Daria Sapunova" userId="5217c4f7-f98a-4573-8c08-262c6e9f6ac4" providerId="ADAL" clId="{3E2BC3AE-3899-4D53-B20E-DD051819307C}" dt="2024-04-16T12:03:57.448" v="698" actId="14100"/>
          <ac:spMkLst>
            <pc:docMk/>
            <pc:sldMk cId="2118728070" sldId="364"/>
            <ac:spMk id="18" creationId="{5434302C-C542-77D2-F5F7-62C517884D1B}"/>
          </ac:spMkLst>
        </pc:spChg>
        <pc:spChg chg="add mod">
          <ac:chgData name="Daria Sapunova" userId="5217c4f7-f98a-4573-8c08-262c6e9f6ac4" providerId="ADAL" clId="{3E2BC3AE-3899-4D53-B20E-DD051819307C}" dt="2024-04-16T12:04:13.200" v="701" actId="1076"/>
          <ac:spMkLst>
            <pc:docMk/>
            <pc:sldMk cId="2118728070" sldId="364"/>
            <ac:spMk id="19" creationId="{C56CCCC1-5071-44FF-7474-1EC04E23FDD2}"/>
          </ac:spMkLst>
        </pc:spChg>
        <pc:cxnChg chg="add mod">
          <ac:chgData name="Daria Sapunova" userId="5217c4f7-f98a-4573-8c08-262c6e9f6ac4" providerId="ADAL" clId="{3E2BC3AE-3899-4D53-B20E-DD051819307C}" dt="2024-04-16T12:03:01.601" v="686" actId="1035"/>
          <ac:cxnSpMkLst>
            <pc:docMk/>
            <pc:sldMk cId="2118728070" sldId="364"/>
            <ac:cxnSpMk id="11" creationId="{98D730AD-74BB-085D-5C3C-8114CA7B27F4}"/>
          </ac:cxnSpMkLst>
        </pc:cxnChg>
        <pc:cxnChg chg="add mod">
          <ac:chgData name="Daria Sapunova" userId="5217c4f7-f98a-4573-8c08-262c6e9f6ac4" providerId="ADAL" clId="{3E2BC3AE-3899-4D53-B20E-DD051819307C}" dt="2024-04-16T12:03:01.601" v="686" actId="1035"/>
          <ac:cxnSpMkLst>
            <pc:docMk/>
            <pc:sldMk cId="2118728070" sldId="364"/>
            <ac:cxnSpMk id="12" creationId="{21B3FC65-2F7B-883D-161E-100D4CD19503}"/>
          </ac:cxnSpMkLst>
        </pc:cxnChg>
        <pc:cxnChg chg="add mod">
          <ac:chgData name="Daria Sapunova" userId="5217c4f7-f98a-4573-8c08-262c6e9f6ac4" providerId="ADAL" clId="{3E2BC3AE-3899-4D53-B20E-DD051819307C}" dt="2024-04-16T12:03:29.591" v="694" actId="1076"/>
          <ac:cxnSpMkLst>
            <pc:docMk/>
            <pc:sldMk cId="2118728070" sldId="364"/>
            <ac:cxnSpMk id="16" creationId="{EDFACCAA-E10A-D4C4-F826-FFFC808744E4}"/>
          </ac:cxnSpMkLst>
        </pc:cxnChg>
        <pc:cxnChg chg="add mod">
          <ac:chgData name="Daria Sapunova" userId="5217c4f7-f98a-4573-8c08-262c6e9f6ac4" providerId="ADAL" clId="{3E2BC3AE-3899-4D53-B20E-DD051819307C}" dt="2024-04-16T12:03:29.591" v="694" actId="1076"/>
          <ac:cxnSpMkLst>
            <pc:docMk/>
            <pc:sldMk cId="2118728070" sldId="364"/>
            <ac:cxnSpMk id="17" creationId="{529A0230-AAAA-E335-645B-F2838646EED7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3E2BC3AE-3899-4D53-B20E-DD051819307C}" dt="2024-04-16T12:02:53.425" v="643"/>
              <pc2:cmMkLst xmlns:pc2="http://schemas.microsoft.com/office/powerpoint/2019/9/main/command">
                <pc:docMk/>
                <pc:sldMk cId="2118728070" sldId="364"/>
                <pc2:cmMk id="{657F30DE-6E6D-455D-9504-FFF2679DAA95}"/>
              </pc2:cmMkLst>
            </pc226:cmChg>
          </p:ext>
        </pc:extLst>
      </pc:sldChg>
      <pc:sldChg chg="addSp delSp modSp new del mod addAnim delAnim modAnim">
        <pc:chgData name="Daria Sapunova" userId="5217c4f7-f98a-4573-8c08-262c6e9f6ac4" providerId="ADAL" clId="{3E2BC3AE-3899-4D53-B20E-DD051819307C}" dt="2024-04-17T19:51:50.253" v="1026" actId="47"/>
        <pc:sldMkLst>
          <pc:docMk/>
          <pc:sldMk cId="3367558930" sldId="365"/>
        </pc:sldMkLst>
        <pc:spChg chg="del">
          <ac:chgData name="Daria Sapunova" userId="5217c4f7-f98a-4573-8c08-262c6e9f6ac4" providerId="ADAL" clId="{3E2BC3AE-3899-4D53-B20E-DD051819307C}" dt="2024-04-17T19:35:32.524" v="742" actId="478"/>
          <ac:spMkLst>
            <pc:docMk/>
            <pc:sldMk cId="3367558930" sldId="365"/>
            <ac:spMk id="2" creationId="{58E7FFB2-4AAA-A959-F579-C8D5475CD4A3}"/>
          </ac:spMkLst>
        </pc:spChg>
        <pc:spChg chg="del">
          <ac:chgData name="Daria Sapunova" userId="5217c4f7-f98a-4573-8c08-262c6e9f6ac4" providerId="ADAL" clId="{3E2BC3AE-3899-4D53-B20E-DD051819307C}" dt="2024-04-17T19:35:34.217" v="743" actId="478"/>
          <ac:spMkLst>
            <pc:docMk/>
            <pc:sldMk cId="3367558930" sldId="365"/>
            <ac:spMk id="3" creationId="{93AA5BF4-6B05-CDC1-561C-D73FEA5589F0}"/>
          </ac:spMkLst>
        </pc:spChg>
        <pc:spChg chg="add mod">
          <ac:chgData name="Daria Sapunova" userId="5217c4f7-f98a-4573-8c08-262c6e9f6ac4" providerId="ADAL" clId="{3E2BC3AE-3899-4D53-B20E-DD051819307C}" dt="2024-04-17T19:36:11.859" v="824" actId="207"/>
          <ac:spMkLst>
            <pc:docMk/>
            <pc:sldMk cId="3367558930" sldId="365"/>
            <ac:spMk id="4" creationId="{CDF8ADD4-5D2C-31BC-6B0C-1947A127BAE6}"/>
          </ac:spMkLst>
        </pc:spChg>
        <pc:spChg chg="add mod">
          <ac:chgData name="Daria Sapunova" userId="5217c4f7-f98a-4573-8c08-262c6e9f6ac4" providerId="ADAL" clId="{3E2BC3AE-3899-4D53-B20E-DD051819307C}" dt="2024-04-17T19:36:11.859" v="824" actId="207"/>
          <ac:spMkLst>
            <pc:docMk/>
            <pc:sldMk cId="3367558930" sldId="365"/>
            <ac:spMk id="5" creationId="{00849032-2612-2D0A-11E7-81F589B7205E}"/>
          </ac:spMkLst>
        </pc:spChg>
        <pc:spChg chg="add mod">
          <ac:chgData name="Daria Sapunova" userId="5217c4f7-f98a-4573-8c08-262c6e9f6ac4" providerId="ADAL" clId="{3E2BC3AE-3899-4D53-B20E-DD051819307C}" dt="2024-04-17T19:36:11.859" v="824" actId="207"/>
          <ac:spMkLst>
            <pc:docMk/>
            <pc:sldMk cId="3367558930" sldId="365"/>
            <ac:spMk id="6" creationId="{F2AD8120-8CD4-C41F-A094-A237A01B4946}"/>
          </ac:spMkLst>
        </pc:spChg>
        <pc:spChg chg="add mod">
          <ac:chgData name="Daria Sapunova" userId="5217c4f7-f98a-4573-8c08-262c6e9f6ac4" providerId="ADAL" clId="{3E2BC3AE-3899-4D53-B20E-DD051819307C}" dt="2024-04-17T19:36:11.859" v="824" actId="207"/>
          <ac:spMkLst>
            <pc:docMk/>
            <pc:sldMk cId="3367558930" sldId="365"/>
            <ac:spMk id="7" creationId="{7814A8E9-7AFB-DF17-FB3A-56D34745B376}"/>
          </ac:spMkLst>
        </pc:spChg>
        <pc:spChg chg="add mod">
          <ac:chgData name="Daria Sapunova" userId="5217c4f7-f98a-4573-8c08-262c6e9f6ac4" providerId="ADAL" clId="{3E2BC3AE-3899-4D53-B20E-DD051819307C}" dt="2024-04-17T19:36:11.859" v="824" actId="207"/>
          <ac:spMkLst>
            <pc:docMk/>
            <pc:sldMk cId="3367558930" sldId="365"/>
            <ac:spMk id="8" creationId="{36BC9006-42EB-54B5-C1D0-73E0A258BBCB}"/>
          </ac:spMkLst>
        </pc:spChg>
        <pc:spChg chg="add mod">
          <ac:chgData name="Daria Sapunova" userId="5217c4f7-f98a-4573-8c08-262c6e9f6ac4" providerId="ADAL" clId="{3E2BC3AE-3899-4D53-B20E-DD051819307C}" dt="2024-04-17T19:36:11.859" v="824" actId="207"/>
          <ac:spMkLst>
            <pc:docMk/>
            <pc:sldMk cId="3367558930" sldId="365"/>
            <ac:spMk id="9" creationId="{29DC9CF7-3EC1-DE32-0B77-52D6D1580B22}"/>
          </ac:spMkLst>
        </pc:spChg>
        <pc:spChg chg="add mod">
          <ac:chgData name="Daria Sapunova" userId="5217c4f7-f98a-4573-8c08-262c6e9f6ac4" providerId="ADAL" clId="{3E2BC3AE-3899-4D53-B20E-DD051819307C}" dt="2024-04-17T19:36:11.859" v="824" actId="207"/>
          <ac:spMkLst>
            <pc:docMk/>
            <pc:sldMk cId="3367558930" sldId="365"/>
            <ac:spMk id="10" creationId="{38F5E31D-401F-D165-4EC7-730761453755}"/>
          </ac:spMkLst>
        </pc:spChg>
        <pc:spChg chg="add mod">
          <ac:chgData name="Daria Sapunova" userId="5217c4f7-f98a-4573-8c08-262c6e9f6ac4" providerId="ADAL" clId="{3E2BC3AE-3899-4D53-B20E-DD051819307C}" dt="2024-04-17T19:36:11.859" v="824" actId="207"/>
          <ac:spMkLst>
            <pc:docMk/>
            <pc:sldMk cId="3367558930" sldId="365"/>
            <ac:spMk id="11" creationId="{FF45439C-8344-26C2-4CF6-139CE7F54F35}"/>
          </ac:spMkLst>
        </pc:spChg>
        <pc:spChg chg="add mod">
          <ac:chgData name="Daria Sapunova" userId="5217c4f7-f98a-4573-8c08-262c6e9f6ac4" providerId="ADAL" clId="{3E2BC3AE-3899-4D53-B20E-DD051819307C}" dt="2024-04-17T19:36:11.859" v="824" actId="207"/>
          <ac:spMkLst>
            <pc:docMk/>
            <pc:sldMk cId="3367558930" sldId="365"/>
            <ac:spMk id="12" creationId="{73012CFB-C234-A321-E27A-651DA8256851}"/>
          </ac:spMkLst>
        </pc:spChg>
        <pc:spChg chg="add mod">
          <ac:chgData name="Daria Sapunova" userId="5217c4f7-f98a-4573-8c08-262c6e9f6ac4" providerId="ADAL" clId="{3E2BC3AE-3899-4D53-B20E-DD051819307C}" dt="2024-04-17T19:36:11.859" v="824" actId="207"/>
          <ac:spMkLst>
            <pc:docMk/>
            <pc:sldMk cId="3367558930" sldId="365"/>
            <ac:spMk id="13" creationId="{AC84D57C-1830-2DD6-D169-534CADE6716D}"/>
          </ac:spMkLst>
        </pc:spChg>
        <pc:spChg chg="add mod">
          <ac:chgData name="Daria Sapunova" userId="5217c4f7-f98a-4573-8c08-262c6e9f6ac4" providerId="ADAL" clId="{3E2BC3AE-3899-4D53-B20E-DD051819307C}" dt="2024-04-17T19:36:11.859" v="824" actId="207"/>
          <ac:spMkLst>
            <pc:docMk/>
            <pc:sldMk cId="3367558930" sldId="365"/>
            <ac:spMk id="14" creationId="{0CCD1EC6-97BE-644A-411F-FBAA2E1CDA95}"/>
          </ac:spMkLst>
        </pc:spChg>
        <pc:spChg chg="add mod">
          <ac:chgData name="Daria Sapunova" userId="5217c4f7-f98a-4573-8c08-262c6e9f6ac4" providerId="ADAL" clId="{3E2BC3AE-3899-4D53-B20E-DD051819307C}" dt="2024-04-17T19:36:11.859" v="824" actId="207"/>
          <ac:spMkLst>
            <pc:docMk/>
            <pc:sldMk cId="3367558930" sldId="365"/>
            <ac:spMk id="15" creationId="{C17DE829-10DD-2EEA-6FA3-DF5E450E6DC2}"/>
          </ac:spMkLst>
        </pc:spChg>
        <pc:spChg chg="add mod">
          <ac:chgData name="Daria Sapunova" userId="5217c4f7-f98a-4573-8c08-262c6e9f6ac4" providerId="ADAL" clId="{3E2BC3AE-3899-4D53-B20E-DD051819307C}" dt="2024-04-17T19:36:11.859" v="824" actId="207"/>
          <ac:spMkLst>
            <pc:docMk/>
            <pc:sldMk cId="3367558930" sldId="365"/>
            <ac:spMk id="16" creationId="{E86DCF50-A8B4-59BF-2D1A-16F4AF748C90}"/>
          </ac:spMkLst>
        </pc:spChg>
        <pc:spChg chg="add mod">
          <ac:chgData name="Daria Sapunova" userId="5217c4f7-f98a-4573-8c08-262c6e9f6ac4" providerId="ADAL" clId="{3E2BC3AE-3899-4D53-B20E-DD051819307C}" dt="2024-04-17T19:36:11.859" v="824" actId="207"/>
          <ac:spMkLst>
            <pc:docMk/>
            <pc:sldMk cId="3367558930" sldId="365"/>
            <ac:spMk id="17" creationId="{82D1F8E2-FF26-C836-D327-DC7D79340EF0}"/>
          </ac:spMkLst>
        </pc:spChg>
        <pc:spChg chg="add mod">
          <ac:chgData name="Daria Sapunova" userId="5217c4f7-f98a-4573-8c08-262c6e9f6ac4" providerId="ADAL" clId="{3E2BC3AE-3899-4D53-B20E-DD051819307C}" dt="2024-04-17T19:36:11.859" v="824" actId="207"/>
          <ac:spMkLst>
            <pc:docMk/>
            <pc:sldMk cId="3367558930" sldId="365"/>
            <ac:spMk id="18" creationId="{B21C1A0D-8939-D82F-121E-8A2D6D8911BB}"/>
          </ac:spMkLst>
        </pc:spChg>
        <pc:spChg chg="add mod">
          <ac:chgData name="Daria Sapunova" userId="5217c4f7-f98a-4573-8c08-262c6e9f6ac4" providerId="ADAL" clId="{3E2BC3AE-3899-4D53-B20E-DD051819307C}" dt="2024-04-17T19:36:11.859" v="824" actId="207"/>
          <ac:spMkLst>
            <pc:docMk/>
            <pc:sldMk cId="3367558930" sldId="365"/>
            <ac:spMk id="19" creationId="{2414D19F-00C6-113F-9B2F-8E9ECF5BFCF0}"/>
          </ac:spMkLst>
        </pc:spChg>
        <pc:spChg chg="add mod">
          <ac:chgData name="Daria Sapunova" userId="5217c4f7-f98a-4573-8c08-262c6e9f6ac4" providerId="ADAL" clId="{3E2BC3AE-3899-4D53-B20E-DD051819307C}" dt="2024-04-17T19:36:11.859" v="824" actId="207"/>
          <ac:spMkLst>
            <pc:docMk/>
            <pc:sldMk cId="3367558930" sldId="365"/>
            <ac:spMk id="20" creationId="{A40259A7-5AED-6E80-1DF4-40F79E93C36E}"/>
          </ac:spMkLst>
        </pc:spChg>
        <pc:spChg chg="add mod">
          <ac:chgData name="Daria Sapunova" userId="5217c4f7-f98a-4573-8c08-262c6e9f6ac4" providerId="ADAL" clId="{3E2BC3AE-3899-4D53-B20E-DD051819307C}" dt="2024-04-17T19:36:11.859" v="824" actId="207"/>
          <ac:spMkLst>
            <pc:docMk/>
            <pc:sldMk cId="3367558930" sldId="365"/>
            <ac:spMk id="21" creationId="{6FCF33D1-D44D-D1F8-33A2-9E74CF534E5B}"/>
          </ac:spMkLst>
        </pc:spChg>
        <pc:spChg chg="add mod">
          <ac:chgData name="Daria Sapunova" userId="5217c4f7-f98a-4573-8c08-262c6e9f6ac4" providerId="ADAL" clId="{3E2BC3AE-3899-4D53-B20E-DD051819307C}" dt="2024-04-17T19:37:02.388" v="946" actId="207"/>
          <ac:spMkLst>
            <pc:docMk/>
            <pc:sldMk cId="3367558930" sldId="365"/>
            <ac:spMk id="25" creationId="{18E3B2D4-301B-3076-137C-7BA52D318C49}"/>
          </ac:spMkLst>
        </pc:spChg>
        <pc:spChg chg="add mod">
          <ac:chgData name="Daria Sapunova" userId="5217c4f7-f98a-4573-8c08-262c6e9f6ac4" providerId="ADAL" clId="{3E2BC3AE-3899-4D53-B20E-DD051819307C}" dt="2024-04-17T19:37:02.388" v="946" actId="207"/>
          <ac:spMkLst>
            <pc:docMk/>
            <pc:sldMk cId="3367558930" sldId="365"/>
            <ac:spMk id="26" creationId="{999F7786-0E12-0F38-ED6C-0F8831297FED}"/>
          </ac:spMkLst>
        </pc:spChg>
        <pc:spChg chg="add mod">
          <ac:chgData name="Daria Sapunova" userId="5217c4f7-f98a-4573-8c08-262c6e9f6ac4" providerId="ADAL" clId="{3E2BC3AE-3899-4D53-B20E-DD051819307C}" dt="2024-04-17T19:37:02.388" v="946" actId="207"/>
          <ac:spMkLst>
            <pc:docMk/>
            <pc:sldMk cId="3367558930" sldId="365"/>
            <ac:spMk id="27" creationId="{4F3CE0D7-8EF1-CD47-1BE2-B8FD65EC61F9}"/>
          </ac:spMkLst>
        </pc:spChg>
        <pc:spChg chg="add mod">
          <ac:chgData name="Daria Sapunova" userId="5217c4f7-f98a-4573-8c08-262c6e9f6ac4" providerId="ADAL" clId="{3E2BC3AE-3899-4D53-B20E-DD051819307C}" dt="2024-04-17T19:37:02.388" v="946" actId="207"/>
          <ac:spMkLst>
            <pc:docMk/>
            <pc:sldMk cId="3367558930" sldId="365"/>
            <ac:spMk id="28" creationId="{3573146C-2EA3-E120-8322-669AEEAE5283}"/>
          </ac:spMkLst>
        </pc:spChg>
        <pc:spChg chg="add mod">
          <ac:chgData name="Daria Sapunova" userId="5217c4f7-f98a-4573-8c08-262c6e9f6ac4" providerId="ADAL" clId="{3E2BC3AE-3899-4D53-B20E-DD051819307C}" dt="2024-04-17T19:37:02.388" v="946" actId="207"/>
          <ac:spMkLst>
            <pc:docMk/>
            <pc:sldMk cId="3367558930" sldId="365"/>
            <ac:spMk id="29" creationId="{E7668CFE-D75D-0AB3-1F58-A365DFEBF7A3}"/>
          </ac:spMkLst>
        </pc:spChg>
        <pc:spChg chg="add mod">
          <ac:chgData name="Daria Sapunova" userId="5217c4f7-f98a-4573-8c08-262c6e9f6ac4" providerId="ADAL" clId="{3E2BC3AE-3899-4D53-B20E-DD051819307C}" dt="2024-04-17T19:37:02.388" v="946" actId="207"/>
          <ac:spMkLst>
            <pc:docMk/>
            <pc:sldMk cId="3367558930" sldId="365"/>
            <ac:spMk id="30" creationId="{36A164CB-B211-7265-B36C-471F9095D06D}"/>
          </ac:spMkLst>
        </pc:spChg>
        <pc:spChg chg="add mod">
          <ac:chgData name="Daria Sapunova" userId="5217c4f7-f98a-4573-8c08-262c6e9f6ac4" providerId="ADAL" clId="{3E2BC3AE-3899-4D53-B20E-DD051819307C}" dt="2024-04-17T19:37:02.388" v="946" actId="207"/>
          <ac:spMkLst>
            <pc:docMk/>
            <pc:sldMk cId="3367558930" sldId="365"/>
            <ac:spMk id="31" creationId="{365D96F5-639E-CFFB-06EC-909D7A3B412B}"/>
          </ac:spMkLst>
        </pc:spChg>
        <pc:spChg chg="add mod">
          <ac:chgData name="Daria Sapunova" userId="5217c4f7-f98a-4573-8c08-262c6e9f6ac4" providerId="ADAL" clId="{3E2BC3AE-3899-4D53-B20E-DD051819307C}" dt="2024-04-17T19:37:02.388" v="946" actId="207"/>
          <ac:spMkLst>
            <pc:docMk/>
            <pc:sldMk cId="3367558930" sldId="365"/>
            <ac:spMk id="32" creationId="{91AC7C3E-3EE2-0C74-0EDF-7D5658FA8887}"/>
          </ac:spMkLst>
        </pc:spChg>
        <pc:spChg chg="add mod">
          <ac:chgData name="Daria Sapunova" userId="5217c4f7-f98a-4573-8c08-262c6e9f6ac4" providerId="ADAL" clId="{3E2BC3AE-3899-4D53-B20E-DD051819307C}" dt="2024-04-17T19:37:02.388" v="946" actId="207"/>
          <ac:spMkLst>
            <pc:docMk/>
            <pc:sldMk cId="3367558930" sldId="365"/>
            <ac:spMk id="33" creationId="{C2DC6EAC-F4D6-3295-5564-0A55E3DEFB0C}"/>
          </ac:spMkLst>
        </pc:spChg>
        <pc:spChg chg="add mod">
          <ac:chgData name="Daria Sapunova" userId="5217c4f7-f98a-4573-8c08-262c6e9f6ac4" providerId="ADAL" clId="{3E2BC3AE-3899-4D53-B20E-DD051819307C}" dt="2024-04-17T19:37:02.388" v="946" actId="207"/>
          <ac:spMkLst>
            <pc:docMk/>
            <pc:sldMk cId="3367558930" sldId="365"/>
            <ac:spMk id="34" creationId="{3A657513-1AB9-358F-ED3A-B0F313DF5AB1}"/>
          </ac:spMkLst>
        </pc:spChg>
        <pc:spChg chg="add mod">
          <ac:chgData name="Daria Sapunova" userId="5217c4f7-f98a-4573-8c08-262c6e9f6ac4" providerId="ADAL" clId="{3E2BC3AE-3899-4D53-B20E-DD051819307C}" dt="2024-04-17T19:37:02.388" v="946" actId="207"/>
          <ac:spMkLst>
            <pc:docMk/>
            <pc:sldMk cId="3367558930" sldId="365"/>
            <ac:spMk id="35" creationId="{0A15F28A-4EE6-244B-4E11-BDC033630CD6}"/>
          </ac:spMkLst>
        </pc:spChg>
        <pc:spChg chg="add mod">
          <ac:chgData name="Daria Sapunova" userId="5217c4f7-f98a-4573-8c08-262c6e9f6ac4" providerId="ADAL" clId="{3E2BC3AE-3899-4D53-B20E-DD051819307C}" dt="2024-04-17T19:37:02.388" v="946" actId="207"/>
          <ac:spMkLst>
            <pc:docMk/>
            <pc:sldMk cId="3367558930" sldId="365"/>
            <ac:spMk id="36" creationId="{9893B5AC-E89B-0AEF-A30C-274F63463457}"/>
          </ac:spMkLst>
        </pc:spChg>
        <pc:spChg chg="add mod">
          <ac:chgData name="Daria Sapunova" userId="5217c4f7-f98a-4573-8c08-262c6e9f6ac4" providerId="ADAL" clId="{3E2BC3AE-3899-4D53-B20E-DD051819307C}" dt="2024-04-17T19:37:02.388" v="946" actId="207"/>
          <ac:spMkLst>
            <pc:docMk/>
            <pc:sldMk cId="3367558930" sldId="365"/>
            <ac:spMk id="37" creationId="{B0E577F9-7AE8-4392-09E5-6142A3641BF3}"/>
          </ac:spMkLst>
        </pc:spChg>
        <pc:spChg chg="add mod">
          <ac:chgData name="Daria Sapunova" userId="5217c4f7-f98a-4573-8c08-262c6e9f6ac4" providerId="ADAL" clId="{3E2BC3AE-3899-4D53-B20E-DD051819307C}" dt="2024-04-17T19:37:02.388" v="946" actId="207"/>
          <ac:spMkLst>
            <pc:docMk/>
            <pc:sldMk cId="3367558930" sldId="365"/>
            <ac:spMk id="38" creationId="{F88AE763-5B71-8822-776F-E3837A0BC6B6}"/>
          </ac:spMkLst>
        </pc:spChg>
        <pc:spChg chg="add mod">
          <ac:chgData name="Daria Sapunova" userId="5217c4f7-f98a-4573-8c08-262c6e9f6ac4" providerId="ADAL" clId="{3E2BC3AE-3899-4D53-B20E-DD051819307C}" dt="2024-04-17T19:37:02.388" v="946" actId="207"/>
          <ac:spMkLst>
            <pc:docMk/>
            <pc:sldMk cId="3367558930" sldId="365"/>
            <ac:spMk id="39" creationId="{CF9B2AAE-C6A1-65A6-8113-0DC1BFC55DA7}"/>
          </ac:spMkLst>
        </pc:spChg>
        <pc:spChg chg="add mod">
          <ac:chgData name="Daria Sapunova" userId="5217c4f7-f98a-4573-8c08-262c6e9f6ac4" providerId="ADAL" clId="{3E2BC3AE-3899-4D53-B20E-DD051819307C}" dt="2024-04-17T19:37:02.388" v="946" actId="207"/>
          <ac:spMkLst>
            <pc:docMk/>
            <pc:sldMk cId="3367558930" sldId="365"/>
            <ac:spMk id="40" creationId="{B613AB50-C64F-3D42-18D5-2B1AE88F3F0D}"/>
          </ac:spMkLst>
        </pc:spChg>
        <pc:spChg chg="add mod">
          <ac:chgData name="Daria Sapunova" userId="5217c4f7-f98a-4573-8c08-262c6e9f6ac4" providerId="ADAL" clId="{3E2BC3AE-3899-4D53-B20E-DD051819307C}" dt="2024-04-17T19:37:02.388" v="946" actId="207"/>
          <ac:spMkLst>
            <pc:docMk/>
            <pc:sldMk cId="3367558930" sldId="365"/>
            <ac:spMk id="41" creationId="{ADF0F03E-9C9D-65DD-B861-C9C54B15DE42}"/>
          </ac:spMkLst>
        </pc:spChg>
        <pc:spChg chg="add mod">
          <ac:chgData name="Daria Sapunova" userId="5217c4f7-f98a-4573-8c08-262c6e9f6ac4" providerId="ADAL" clId="{3E2BC3AE-3899-4D53-B20E-DD051819307C}" dt="2024-04-17T19:37:02.388" v="946" actId="207"/>
          <ac:spMkLst>
            <pc:docMk/>
            <pc:sldMk cId="3367558930" sldId="365"/>
            <ac:spMk id="42" creationId="{01288108-9EE1-05B0-A645-04A9DA7C091F}"/>
          </ac:spMkLst>
        </pc:spChg>
        <pc:spChg chg="add mod">
          <ac:chgData name="Daria Sapunova" userId="5217c4f7-f98a-4573-8c08-262c6e9f6ac4" providerId="ADAL" clId="{3E2BC3AE-3899-4D53-B20E-DD051819307C}" dt="2024-04-17T19:37:02.388" v="946" actId="207"/>
          <ac:spMkLst>
            <pc:docMk/>
            <pc:sldMk cId="3367558930" sldId="365"/>
            <ac:spMk id="43" creationId="{EF357513-91D2-2F62-E7D1-1FFDEE30DD5F}"/>
          </ac:spMkLst>
        </pc:spChg>
        <pc:cxnChg chg="add del mod">
          <ac:chgData name="Daria Sapunova" userId="5217c4f7-f98a-4573-8c08-262c6e9f6ac4" providerId="ADAL" clId="{3E2BC3AE-3899-4D53-B20E-DD051819307C}" dt="2024-04-17T19:35:39.469" v="746" actId="478"/>
          <ac:cxnSpMkLst>
            <pc:docMk/>
            <pc:sldMk cId="3367558930" sldId="365"/>
            <ac:cxnSpMk id="22" creationId="{C89A204F-31CE-DDE4-B825-A79186511174}"/>
          </ac:cxnSpMkLst>
        </pc:cxnChg>
        <pc:cxnChg chg="add del mod">
          <ac:chgData name="Daria Sapunova" userId="5217c4f7-f98a-4573-8c08-262c6e9f6ac4" providerId="ADAL" clId="{3E2BC3AE-3899-4D53-B20E-DD051819307C}" dt="2024-04-17T19:35:38.437" v="745" actId="478"/>
          <ac:cxnSpMkLst>
            <pc:docMk/>
            <pc:sldMk cId="3367558930" sldId="365"/>
            <ac:cxnSpMk id="23" creationId="{F599AE18-CD22-248C-397F-A9F670EAC7D6}"/>
          </ac:cxnSpMkLst>
        </pc:cxnChg>
        <pc:cxnChg chg="add del mod">
          <ac:chgData name="Daria Sapunova" userId="5217c4f7-f98a-4573-8c08-262c6e9f6ac4" providerId="ADAL" clId="{3E2BC3AE-3899-4D53-B20E-DD051819307C}" dt="2024-04-17T19:35:40.570" v="747" actId="478"/>
          <ac:cxnSpMkLst>
            <pc:docMk/>
            <pc:sldMk cId="3367558930" sldId="365"/>
            <ac:cxnSpMk id="24" creationId="{88F5002B-FFEC-33D2-BFC7-34941A9C5FCD}"/>
          </ac:cxnSpMkLst>
        </pc:cxnChg>
        <pc:cxnChg chg="add del mod">
          <ac:chgData name="Daria Sapunova" userId="5217c4f7-f98a-4573-8c08-262c6e9f6ac4" providerId="ADAL" clId="{3E2BC3AE-3899-4D53-B20E-DD051819307C}" dt="2024-04-17T19:36:27.671" v="826" actId="478"/>
          <ac:cxnSpMkLst>
            <pc:docMk/>
            <pc:sldMk cId="3367558930" sldId="365"/>
            <ac:cxnSpMk id="44" creationId="{413C580D-C75A-8FBA-D8BD-2FEA844533CB}"/>
          </ac:cxnSpMkLst>
        </pc:cxnChg>
        <pc:cxnChg chg="add del mod">
          <ac:chgData name="Daria Sapunova" userId="5217c4f7-f98a-4573-8c08-262c6e9f6ac4" providerId="ADAL" clId="{3E2BC3AE-3899-4D53-B20E-DD051819307C}" dt="2024-04-17T19:36:41.774" v="852" actId="478"/>
          <ac:cxnSpMkLst>
            <pc:docMk/>
            <pc:sldMk cId="3367558930" sldId="365"/>
            <ac:cxnSpMk id="45" creationId="{3290E710-0C61-688B-3281-851EAF48AC66}"/>
          </ac:cxnSpMkLst>
        </pc:cxnChg>
        <pc:cxnChg chg="add del mod">
          <ac:chgData name="Daria Sapunova" userId="5217c4f7-f98a-4573-8c08-262c6e9f6ac4" providerId="ADAL" clId="{3E2BC3AE-3899-4D53-B20E-DD051819307C}" dt="2024-04-17T19:36:42.061" v="853" actId="478"/>
          <ac:cxnSpMkLst>
            <pc:docMk/>
            <pc:sldMk cId="3367558930" sldId="365"/>
            <ac:cxnSpMk id="46" creationId="{5791C7C0-C5A9-74D7-1BB2-094510B40838}"/>
          </ac:cxnSpMkLst>
        </pc:cxnChg>
      </pc:sldChg>
    </pc:docChg>
  </pc:docChgLst>
  <pc:docChgLst>
    <pc:chgData name="Daria Sapunova" userId="5217c4f7-f98a-4573-8c08-262c6e9f6ac4" providerId="ADAL" clId="{BA8735C8-E551-443E-A137-26A3F3178934}"/>
    <pc:docChg chg="undo redo custSel addSld delSld modSld">
      <pc:chgData name="Daria Sapunova" userId="5217c4f7-f98a-4573-8c08-262c6e9f6ac4" providerId="ADAL" clId="{BA8735C8-E551-443E-A137-26A3F3178934}" dt="2023-11-14T11:13:19.191" v="6018" actId="1076"/>
      <pc:docMkLst>
        <pc:docMk/>
      </pc:docMkLst>
      <pc:sldChg chg="addSp delSp modSp mod">
        <pc:chgData name="Daria Sapunova" userId="5217c4f7-f98a-4573-8c08-262c6e9f6ac4" providerId="ADAL" clId="{BA8735C8-E551-443E-A137-26A3F3178934}" dt="2023-11-11T15:23:53.375" v="5300" actId="164"/>
        <pc:sldMkLst>
          <pc:docMk/>
          <pc:sldMk cId="2305612636" sldId="256"/>
        </pc:sldMkLst>
        <pc:grpChg chg="add mod">
          <ac:chgData name="Daria Sapunova" userId="5217c4f7-f98a-4573-8c08-262c6e9f6ac4" providerId="ADAL" clId="{BA8735C8-E551-443E-A137-26A3F3178934}" dt="2023-11-11T15:23:53.375" v="5300" actId="164"/>
          <ac:grpSpMkLst>
            <pc:docMk/>
            <pc:sldMk cId="2305612636" sldId="256"/>
            <ac:grpSpMk id="7" creationId="{1A4D23F1-9510-9766-C083-1FE379B1BECD}"/>
          </ac:grpSpMkLst>
        </pc:grpChg>
        <pc:picChg chg="add mod">
          <ac:chgData name="Daria Sapunova" userId="5217c4f7-f98a-4573-8c08-262c6e9f6ac4" providerId="ADAL" clId="{BA8735C8-E551-443E-A137-26A3F3178934}" dt="2023-11-11T15:23:53.375" v="5300" actId="164"/>
          <ac:picMkLst>
            <pc:docMk/>
            <pc:sldMk cId="2305612636" sldId="256"/>
            <ac:picMk id="3" creationId="{6812F6CA-19CE-B154-21AD-E3042B769210}"/>
          </ac:picMkLst>
        </pc:picChg>
        <pc:picChg chg="add mod">
          <ac:chgData name="Daria Sapunova" userId="5217c4f7-f98a-4573-8c08-262c6e9f6ac4" providerId="ADAL" clId="{BA8735C8-E551-443E-A137-26A3F3178934}" dt="2023-11-11T15:23:53.375" v="5300" actId="164"/>
          <ac:picMkLst>
            <pc:docMk/>
            <pc:sldMk cId="2305612636" sldId="256"/>
            <ac:picMk id="5" creationId="{10CF3E9C-0374-30EA-7383-11A635F6B726}"/>
          </ac:picMkLst>
        </pc:picChg>
        <pc:picChg chg="add mod">
          <ac:chgData name="Daria Sapunova" userId="5217c4f7-f98a-4573-8c08-262c6e9f6ac4" providerId="ADAL" clId="{BA8735C8-E551-443E-A137-26A3F3178934}" dt="2023-11-11T15:23:53.375" v="5300" actId="164"/>
          <ac:picMkLst>
            <pc:docMk/>
            <pc:sldMk cId="2305612636" sldId="256"/>
            <ac:picMk id="6" creationId="{FF85F82A-BB52-300B-F4CB-77F17261B841}"/>
          </ac:picMkLst>
        </pc:picChg>
        <pc:picChg chg="del">
          <ac:chgData name="Daria Sapunova" userId="5217c4f7-f98a-4573-8c08-262c6e9f6ac4" providerId="ADAL" clId="{BA8735C8-E551-443E-A137-26A3F3178934}" dt="2023-11-11T15:22:27.639" v="5290" actId="478"/>
          <ac:picMkLst>
            <pc:docMk/>
            <pc:sldMk cId="2305612636" sldId="256"/>
            <ac:picMk id="1026" creationId="{E2DFC585-8097-B602-3551-9E1F838F67FB}"/>
          </ac:picMkLst>
        </pc:picChg>
      </pc:sldChg>
      <pc:sldChg chg="addSp delSp modSp mod modAnim">
        <pc:chgData name="Daria Sapunova" userId="5217c4f7-f98a-4573-8c08-262c6e9f6ac4" providerId="ADAL" clId="{BA8735C8-E551-443E-A137-26A3F3178934}" dt="2022-11-06T10:22:49.372" v="4805"/>
        <pc:sldMkLst>
          <pc:docMk/>
          <pc:sldMk cId="667394154" sldId="257"/>
        </pc:sldMkLst>
        <pc:spChg chg="add mod">
          <ac:chgData name="Daria Sapunova" userId="5217c4f7-f98a-4573-8c08-262c6e9f6ac4" providerId="ADAL" clId="{BA8735C8-E551-443E-A137-26A3F3178934}" dt="2022-11-05T09:44:59.587" v="1104" actId="20577"/>
          <ac:spMkLst>
            <pc:docMk/>
            <pc:sldMk cId="667394154" sldId="257"/>
            <ac:spMk id="12" creationId="{81F8B9A7-34F8-D6F9-0601-0A7567C5D640}"/>
          </ac:spMkLst>
        </pc:spChg>
        <pc:spChg chg="add del mod">
          <ac:chgData name="Daria Sapunova" userId="5217c4f7-f98a-4573-8c08-262c6e9f6ac4" providerId="ADAL" clId="{BA8735C8-E551-443E-A137-26A3F3178934}" dt="2022-11-02T14:40:01.083" v="145" actId="478"/>
          <ac:spMkLst>
            <pc:docMk/>
            <pc:sldMk cId="667394154" sldId="257"/>
            <ac:spMk id="13" creationId="{E3C98963-CDA8-D7AA-A1F7-401514B92577}"/>
          </ac:spMkLst>
        </pc:spChg>
        <pc:spChg chg="add mod">
          <ac:chgData name="Daria Sapunova" userId="5217c4f7-f98a-4573-8c08-262c6e9f6ac4" providerId="ADAL" clId="{BA8735C8-E551-443E-A137-26A3F3178934}" dt="2022-11-02T14:40:55.585" v="162" actId="255"/>
          <ac:spMkLst>
            <pc:docMk/>
            <pc:sldMk cId="667394154" sldId="257"/>
            <ac:spMk id="14" creationId="{F7FC7A58-96B8-3CEC-6CBF-FCC4917CA20D}"/>
          </ac:spMkLst>
        </pc:spChg>
        <pc:spChg chg="add mod">
          <ac:chgData name="Daria Sapunova" userId="5217c4f7-f98a-4573-8c08-262c6e9f6ac4" providerId="ADAL" clId="{BA8735C8-E551-443E-A137-26A3F3178934}" dt="2022-11-02T14:41:24.936" v="171" actId="208"/>
          <ac:spMkLst>
            <pc:docMk/>
            <pc:sldMk cId="667394154" sldId="257"/>
            <ac:spMk id="16" creationId="{2ABA9A22-1552-D2BF-C366-C63B45C68512}"/>
          </ac:spMkLst>
        </pc:spChg>
        <pc:spChg chg="add mod">
          <ac:chgData name="Daria Sapunova" userId="5217c4f7-f98a-4573-8c08-262c6e9f6ac4" providerId="ADAL" clId="{BA8735C8-E551-443E-A137-26A3F3178934}" dt="2022-11-02T14:42:43.277" v="221" actId="1076"/>
          <ac:spMkLst>
            <pc:docMk/>
            <pc:sldMk cId="667394154" sldId="257"/>
            <ac:spMk id="18" creationId="{467CEEEF-F4ED-234F-C934-656CA6FF0CB2}"/>
          </ac:spMkLst>
        </pc:spChg>
        <pc:spChg chg="add mod">
          <ac:chgData name="Daria Sapunova" userId="5217c4f7-f98a-4573-8c08-262c6e9f6ac4" providerId="ADAL" clId="{BA8735C8-E551-443E-A137-26A3F3178934}" dt="2022-11-02T14:43:02.252" v="225" actId="1076"/>
          <ac:spMkLst>
            <pc:docMk/>
            <pc:sldMk cId="667394154" sldId="257"/>
            <ac:spMk id="20" creationId="{DBBD3AB5-1F75-85AD-F183-05AB0BB42CD3}"/>
          </ac:spMkLst>
        </pc:spChg>
      </pc:sldChg>
      <pc:sldChg chg="delSp modSp add mod modAnim">
        <pc:chgData name="Daria Sapunova" userId="5217c4f7-f98a-4573-8c08-262c6e9f6ac4" providerId="ADAL" clId="{BA8735C8-E551-443E-A137-26A3F3178934}" dt="2022-11-06T22:36:50.086" v="5151" actId="1038"/>
        <pc:sldMkLst>
          <pc:docMk/>
          <pc:sldMk cId="2690104808" sldId="258"/>
        </pc:sldMkLst>
        <pc:spChg chg="mod">
          <ac:chgData name="Daria Sapunova" userId="5217c4f7-f98a-4573-8c08-262c6e9f6ac4" providerId="ADAL" clId="{BA8735C8-E551-443E-A137-26A3F3178934}" dt="2022-11-06T22:36:31.856" v="5094" actId="1037"/>
          <ac:spMkLst>
            <pc:docMk/>
            <pc:sldMk cId="2690104808" sldId="258"/>
            <ac:spMk id="12" creationId="{81F8B9A7-34F8-D6F9-0601-0A7567C5D640}"/>
          </ac:spMkLst>
        </pc:spChg>
        <pc:spChg chg="mod">
          <ac:chgData name="Daria Sapunova" userId="5217c4f7-f98a-4573-8c08-262c6e9f6ac4" providerId="ADAL" clId="{BA8735C8-E551-443E-A137-26A3F3178934}" dt="2022-11-06T22:36:31.856" v="5094" actId="1037"/>
          <ac:spMkLst>
            <pc:docMk/>
            <pc:sldMk cId="2690104808" sldId="258"/>
            <ac:spMk id="14" creationId="{F7FC7A58-96B8-3CEC-6CBF-FCC4917CA20D}"/>
          </ac:spMkLst>
        </pc:spChg>
        <pc:spChg chg="mod">
          <ac:chgData name="Daria Sapunova" userId="5217c4f7-f98a-4573-8c08-262c6e9f6ac4" providerId="ADAL" clId="{BA8735C8-E551-443E-A137-26A3F3178934}" dt="2022-11-06T22:36:50.086" v="5151" actId="1038"/>
          <ac:spMkLst>
            <pc:docMk/>
            <pc:sldMk cId="2690104808" sldId="258"/>
            <ac:spMk id="16" creationId="{2ABA9A22-1552-D2BF-C366-C63B45C68512}"/>
          </ac:spMkLst>
        </pc:spChg>
        <pc:spChg chg="del">
          <ac:chgData name="Daria Sapunova" userId="5217c4f7-f98a-4573-8c08-262c6e9f6ac4" providerId="ADAL" clId="{BA8735C8-E551-443E-A137-26A3F3178934}" dt="2022-11-02T14:43:41.973" v="233" actId="478"/>
          <ac:spMkLst>
            <pc:docMk/>
            <pc:sldMk cId="2690104808" sldId="258"/>
            <ac:spMk id="18" creationId="{467CEEEF-F4ED-234F-C934-656CA6FF0CB2}"/>
          </ac:spMkLst>
        </pc:spChg>
        <pc:spChg chg="del">
          <ac:chgData name="Daria Sapunova" userId="5217c4f7-f98a-4573-8c08-262c6e9f6ac4" providerId="ADAL" clId="{BA8735C8-E551-443E-A137-26A3F3178934}" dt="2022-11-02T14:43:44.018" v="234" actId="478"/>
          <ac:spMkLst>
            <pc:docMk/>
            <pc:sldMk cId="2690104808" sldId="258"/>
            <ac:spMk id="20" creationId="{DBBD3AB5-1F75-85AD-F183-05AB0BB42CD3}"/>
          </ac:spMkLst>
        </pc:spChg>
        <pc:picChg chg="mod">
          <ac:chgData name="Daria Sapunova" userId="5217c4f7-f98a-4573-8c08-262c6e9f6ac4" providerId="ADAL" clId="{BA8735C8-E551-443E-A137-26A3F3178934}" dt="2022-11-06T22:36:50.086" v="5151" actId="1038"/>
          <ac:picMkLst>
            <pc:docMk/>
            <pc:sldMk cId="2690104808" sldId="258"/>
            <ac:picMk id="10" creationId="{064EA94D-3238-3727-A4A5-3008F2011ECE}"/>
          </ac:picMkLst>
        </pc:picChg>
        <pc:picChg chg="del">
          <ac:chgData name="Daria Sapunova" userId="5217c4f7-f98a-4573-8c08-262c6e9f6ac4" providerId="ADAL" clId="{BA8735C8-E551-443E-A137-26A3F3178934}" dt="2022-11-02T14:43:28.916" v="228" actId="478"/>
          <ac:picMkLst>
            <pc:docMk/>
            <pc:sldMk cId="2690104808" sldId="258"/>
            <ac:picMk id="2052" creationId="{ED8B3C08-9C7A-47F4-1F98-4DBE83D07C08}"/>
          </ac:picMkLst>
        </pc:picChg>
        <pc:picChg chg="del">
          <ac:chgData name="Daria Sapunova" userId="5217c4f7-f98a-4573-8c08-262c6e9f6ac4" providerId="ADAL" clId="{BA8735C8-E551-443E-A137-26A3F3178934}" dt="2022-11-02T14:43:28.177" v="227" actId="478"/>
          <ac:picMkLst>
            <pc:docMk/>
            <pc:sldMk cId="2690104808" sldId="258"/>
            <ac:picMk id="2054" creationId="{C9332DD0-BDA6-BB75-82B5-57BC3AEED7D3}"/>
          </ac:picMkLst>
        </pc:picChg>
        <pc:picChg chg="del">
          <ac:chgData name="Daria Sapunova" userId="5217c4f7-f98a-4573-8c08-262c6e9f6ac4" providerId="ADAL" clId="{BA8735C8-E551-443E-A137-26A3F3178934}" dt="2022-11-02T14:43:29.815" v="229" actId="478"/>
          <ac:picMkLst>
            <pc:docMk/>
            <pc:sldMk cId="2690104808" sldId="258"/>
            <ac:picMk id="2056" creationId="{11FFB62B-1DC0-21DE-A1F9-B755DE3A1FBC}"/>
          </ac:picMkLst>
        </pc:picChg>
      </pc:sldChg>
      <pc:sldChg chg="addSp delSp modSp add mod delAnim modAnim">
        <pc:chgData name="Daria Sapunova" userId="5217c4f7-f98a-4573-8c08-262c6e9f6ac4" providerId="ADAL" clId="{BA8735C8-E551-443E-A137-26A3F3178934}" dt="2022-11-06T10:53:46.502" v="5020" actId="478"/>
        <pc:sldMkLst>
          <pc:docMk/>
          <pc:sldMk cId="1330119737" sldId="259"/>
        </pc:sldMkLst>
        <pc:spChg chg="add del mod">
          <ac:chgData name="Daria Sapunova" userId="5217c4f7-f98a-4573-8c08-262c6e9f6ac4" providerId="ADAL" clId="{BA8735C8-E551-443E-A137-26A3F3178934}" dt="2022-11-06T10:53:46.502" v="5020" actId="478"/>
          <ac:spMkLst>
            <pc:docMk/>
            <pc:sldMk cId="1330119737" sldId="259"/>
            <ac:spMk id="6" creationId="{4100E65B-98B5-F556-E39A-D9647FE2154B}"/>
          </ac:spMkLst>
        </pc:spChg>
        <pc:spChg chg="add mod">
          <ac:chgData name="Daria Sapunova" userId="5217c4f7-f98a-4573-8c08-262c6e9f6ac4" providerId="ADAL" clId="{BA8735C8-E551-443E-A137-26A3F3178934}" dt="2022-11-06T10:23:24.708" v="4810" actId="571"/>
          <ac:spMkLst>
            <pc:docMk/>
            <pc:sldMk cId="1330119737" sldId="259"/>
            <ac:spMk id="7" creationId="{2CCBED94-F47E-6D2E-0F73-42DF695C79AB}"/>
          </ac:spMkLst>
        </pc:spChg>
        <pc:spChg chg="mod">
          <ac:chgData name="Daria Sapunova" userId="5217c4f7-f98a-4573-8c08-262c6e9f6ac4" providerId="ADAL" clId="{BA8735C8-E551-443E-A137-26A3F3178934}" dt="2022-11-02T14:50:32.871" v="324" actId="5793"/>
          <ac:spMkLst>
            <pc:docMk/>
            <pc:sldMk cId="1330119737" sldId="259"/>
            <ac:spMk id="12" creationId="{81F8B9A7-34F8-D6F9-0601-0A7567C5D640}"/>
          </ac:spMkLst>
        </pc:spChg>
        <pc:picChg chg="add mod">
          <ac:chgData name="Daria Sapunova" userId="5217c4f7-f98a-4573-8c08-262c6e9f6ac4" providerId="ADAL" clId="{BA8735C8-E551-443E-A137-26A3F3178934}" dt="2022-11-05T19:29:13.799" v="2559"/>
          <ac:picMkLst>
            <pc:docMk/>
            <pc:sldMk cId="1330119737" sldId="259"/>
            <ac:picMk id="2" creationId="{58D6D8A0-8516-A3C7-D08E-317AED26F21A}"/>
          </ac:picMkLst>
        </pc:picChg>
        <pc:picChg chg="add mod">
          <ac:chgData name="Daria Sapunova" userId="5217c4f7-f98a-4573-8c08-262c6e9f6ac4" providerId="ADAL" clId="{BA8735C8-E551-443E-A137-26A3F3178934}" dt="2022-11-05T19:29:26.560" v="2561"/>
          <ac:picMkLst>
            <pc:docMk/>
            <pc:sldMk cId="1330119737" sldId="259"/>
            <ac:picMk id="3" creationId="{413A4A6B-05EC-819B-BBE5-703817AB2B6D}"/>
          </ac:picMkLst>
        </pc:picChg>
        <pc:picChg chg="add mod">
          <ac:chgData name="Daria Sapunova" userId="5217c4f7-f98a-4573-8c08-262c6e9f6ac4" providerId="ADAL" clId="{BA8735C8-E551-443E-A137-26A3F3178934}" dt="2022-11-05T19:29:09.765" v="2558"/>
          <ac:picMkLst>
            <pc:docMk/>
            <pc:sldMk cId="1330119737" sldId="259"/>
            <ac:picMk id="4" creationId="{4513332C-B1DF-95EC-9980-39A80BDCBF6A}"/>
          </ac:picMkLst>
        </pc:picChg>
        <pc:picChg chg="add mod">
          <ac:chgData name="Daria Sapunova" userId="5217c4f7-f98a-4573-8c08-262c6e9f6ac4" providerId="ADAL" clId="{BA8735C8-E551-443E-A137-26A3F3178934}" dt="2022-11-05T19:29:19.367" v="2560"/>
          <ac:picMkLst>
            <pc:docMk/>
            <pc:sldMk cId="1330119737" sldId="259"/>
            <ac:picMk id="5" creationId="{66D93F07-F65E-04F2-EDD5-69ABF7BD964B}"/>
          </ac:picMkLst>
        </pc:picChg>
        <pc:picChg chg="del">
          <ac:chgData name="Daria Sapunova" userId="5217c4f7-f98a-4573-8c08-262c6e9f6ac4" providerId="ADAL" clId="{BA8735C8-E551-443E-A137-26A3F3178934}" dt="2022-11-02T14:48:04.777" v="237" actId="478"/>
          <ac:picMkLst>
            <pc:docMk/>
            <pc:sldMk cId="1330119737" sldId="259"/>
            <ac:picMk id="10" creationId="{064EA94D-3238-3727-A4A5-3008F2011ECE}"/>
          </ac:picMkLst>
        </pc:picChg>
      </pc:sldChg>
      <pc:sldChg chg="addSp delSp modSp add mod modAnim">
        <pc:chgData name="Daria Sapunova" userId="5217c4f7-f98a-4573-8c08-262c6e9f6ac4" providerId="ADAL" clId="{BA8735C8-E551-443E-A137-26A3F3178934}" dt="2022-11-06T10:23:46.188" v="4812"/>
        <pc:sldMkLst>
          <pc:docMk/>
          <pc:sldMk cId="3539397293" sldId="260"/>
        </pc:sldMkLst>
        <pc:spChg chg="add mod">
          <ac:chgData name="Daria Sapunova" userId="5217c4f7-f98a-4573-8c08-262c6e9f6ac4" providerId="ADAL" clId="{BA8735C8-E551-443E-A137-26A3F3178934}" dt="2022-11-02T14:54:49.486" v="369" actId="1076"/>
          <ac:spMkLst>
            <pc:docMk/>
            <pc:sldMk cId="3539397293" sldId="260"/>
            <ac:spMk id="8" creationId="{E7F773E0-7CB7-74C5-C68B-F5072656DAAE}"/>
          </ac:spMkLst>
        </pc:spChg>
        <pc:spChg chg="del">
          <ac:chgData name="Daria Sapunova" userId="5217c4f7-f98a-4573-8c08-262c6e9f6ac4" providerId="ADAL" clId="{BA8735C8-E551-443E-A137-26A3F3178934}" dt="2022-11-02T14:53:01.938" v="343" actId="478"/>
          <ac:spMkLst>
            <pc:docMk/>
            <pc:sldMk cId="3539397293" sldId="260"/>
            <ac:spMk id="12" creationId="{81F8B9A7-34F8-D6F9-0601-0A7567C5D640}"/>
          </ac:spMkLst>
        </pc:spChg>
        <pc:spChg chg="mod">
          <ac:chgData name="Daria Sapunova" userId="5217c4f7-f98a-4573-8c08-262c6e9f6ac4" providerId="ADAL" clId="{BA8735C8-E551-443E-A137-26A3F3178934}" dt="2022-11-02T14:54:12.360" v="353" actId="1076"/>
          <ac:spMkLst>
            <pc:docMk/>
            <pc:sldMk cId="3539397293" sldId="260"/>
            <ac:spMk id="14" creationId="{F7FC7A58-96B8-3CEC-6CBF-FCC4917CA20D}"/>
          </ac:spMkLst>
        </pc:spChg>
        <pc:picChg chg="del">
          <ac:chgData name="Daria Sapunova" userId="5217c4f7-f98a-4573-8c08-262c6e9f6ac4" providerId="ADAL" clId="{BA8735C8-E551-443E-A137-26A3F3178934}" dt="2022-11-02T14:50:50.365" v="326" actId="478"/>
          <ac:picMkLst>
            <pc:docMk/>
            <pc:sldMk cId="3539397293" sldId="260"/>
            <ac:picMk id="2" creationId="{58D6D8A0-8516-A3C7-D08E-317AED26F21A}"/>
          </ac:picMkLst>
        </pc:picChg>
        <pc:picChg chg="del">
          <ac:chgData name="Daria Sapunova" userId="5217c4f7-f98a-4573-8c08-262c6e9f6ac4" providerId="ADAL" clId="{BA8735C8-E551-443E-A137-26A3F3178934}" dt="2022-11-02T14:50:54.280" v="329" actId="478"/>
          <ac:picMkLst>
            <pc:docMk/>
            <pc:sldMk cId="3539397293" sldId="260"/>
            <ac:picMk id="3" creationId="{413A4A6B-05EC-819B-BBE5-703817AB2B6D}"/>
          </ac:picMkLst>
        </pc:picChg>
        <pc:picChg chg="mod">
          <ac:chgData name="Daria Sapunova" userId="5217c4f7-f98a-4573-8c08-262c6e9f6ac4" providerId="ADAL" clId="{BA8735C8-E551-443E-A137-26A3F3178934}" dt="2022-11-02T14:50:52.410" v="327" actId="1076"/>
          <ac:picMkLst>
            <pc:docMk/>
            <pc:sldMk cId="3539397293" sldId="260"/>
            <ac:picMk id="4" creationId="{4513332C-B1DF-95EC-9980-39A80BDCBF6A}"/>
          </ac:picMkLst>
        </pc:picChg>
        <pc:picChg chg="del">
          <ac:chgData name="Daria Sapunova" userId="5217c4f7-f98a-4573-8c08-262c6e9f6ac4" providerId="ADAL" clId="{BA8735C8-E551-443E-A137-26A3F3178934}" dt="2022-11-02T14:50:53.625" v="328" actId="478"/>
          <ac:picMkLst>
            <pc:docMk/>
            <pc:sldMk cId="3539397293" sldId="260"/>
            <ac:picMk id="5" creationId="{66D93F07-F65E-04F2-EDD5-69ABF7BD964B}"/>
          </ac:picMkLst>
        </pc:picChg>
        <pc:picChg chg="add mod">
          <ac:chgData name="Daria Sapunova" userId="5217c4f7-f98a-4573-8c08-262c6e9f6ac4" providerId="ADAL" clId="{BA8735C8-E551-443E-A137-26A3F3178934}" dt="2022-11-02T14:51:08.430" v="333" actId="1076"/>
          <ac:picMkLst>
            <pc:docMk/>
            <pc:sldMk cId="3539397293" sldId="260"/>
            <ac:picMk id="6" creationId="{BE84B283-3294-DDDB-C5A4-13FAED395A75}"/>
          </ac:picMkLst>
        </pc:picChg>
        <pc:picChg chg="add mod">
          <ac:chgData name="Daria Sapunova" userId="5217c4f7-f98a-4573-8c08-262c6e9f6ac4" providerId="ADAL" clId="{BA8735C8-E551-443E-A137-26A3F3178934}" dt="2022-11-02T14:52:28.580" v="342" actId="1076"/>
          <ac:picMkLst>
            <pc:docMk/>
            <pc:sldMk cId="3539397293" sldId="260"/>
            <ac:picMk id="7" creationId="{CEEB1858-CFC8-5D66-184F-691605552043}"/>
          </ac:picMkLst>
        </pc:picChg>
        <pc:picChg chg="add mod">
          <ac:chgData name="Daria Sapunova" userId="5217c4f7-f98a-4573-8c08-262c6e9f6ac4" providerId="ADAL" clId="{BA8735C8-E551-443E-A137-26A3F3178934}" dt="2022-11-02T14:51:29.740" v="338" actId="1076"/>
          <ac:picMkLst>
            <pc:docMk/>
            <pc:sldMk cId="3539397293" sldId="260"/>
            <ac:picMk id="3074" creationId="{F7AC48CE-E5B2-27E3-9A06-DE9740A2A749}"/>
          </ac:picMkLst>
        </pc:picChg>
        <pc:picChg chg="add mod">
          <ac:chgData name="Daria Sapunova" userId="5217c4f7-f98a-4573-8c08-262c6e9f6ac4" providerId="ADAL" clId="{BA8735C8-E551-443E-A137-26A3F3178934}" dt="2022-11-02T14:54:08.519" v="352" actId="1076"/>
          <ac:picMkLst>
            <pc:docMk/>
            <pc:sldMk cId="3539397293" sldId="260"/>
            <ac:picMk id="3076" creationId="{75FF9D00-EE89-8A8A-2DCC-30EC6636DB38}"/>
          </ac:picMkLst>
        </pc:picChg>
      </pc:sldChg>
      <pc:sldChg chg="addSp delSp modSp add mod modAnim">
        <pc:chgData name="Daria Sapunova" userId="5217c4f7-f98a-4573-8c08-262c6e9f6ac4" providerId="ADAL" clId="{BA8735C8-E551-443E-A137-26A3F3178934}" dt="2022-11-06T10:24:21.786" v="4818"/>
        <pc:sldMkLst>
          <pc:docMk/>
          <pc:sldMk cId="563140738" sldId="261"/>
        </pc:sldMkLst>
        <pc:spChg chg="add mod">
          <ac:chgData name="Daria Sapunova" userId="5217c4f7-f98a-4573-8c08-262c6e9f6ac4" providerId="ADAL" clId="{BA8735C8-E551-443E-A137-26A3F3178934}" dt="2022-11-02T14:58:49.062" v="427" actId="1076"/>
          <ac:spMkLst>
            <pc:docMk/>
            <pc:sldMk cId="563140738" sldId="261"/>
            <ac:spMk id="2" creationId="{8DC6ED3C-911B-698C-3D55-59323950A6C6}"/>
          </ac:spMkLst>
        </pc:spChg>
        <pc:spChg chg="add mod">
          <ac:chgData name="Daria Sapunova" userId="5217c4f7-f98a-4573-8c08-262c6e9f6ac4" providerId="ADAL" clId="{BA8735C8-E551-443E-A137-26A3F3178934}" dt="2022-11-02T15:02:09.041" v="492" actId="1036"/>
          <ac:spMkLst>
            <pc:docMk/>
            <pc:sldMk cId="563140738" sldId="261"/>
            <ac:spMk id="3" creationId="{DCD059A4-7454-779A-3D17-4F8D199F858E}"/>
          </ac:spMkLst>
        </pc:spChg>
        <pc:spChg chg="add del mod">
          <ac:chgData name="Daria Sapunova" userId="5217c4f7-f98a-4573-8c08-262c6e9f6ac4" providerId="ADAL" clId="{BA8735C8-E551-443E-A137-26A3F3178934}" dt="2022-11-02T14:59:15.502" v="441" actId="478"/>
          <ac:spMkLst>
            <pc:docMk/>
            <pc:sldMk cId="563140738" sldId="261"/>
            <ac:spMk id="4" creationId="{DBF2ECE3-60C1-B92B-E935-A31D6B689190}"/>
          </ac:spMkLst>
        </pc:spChg>
        <pc:spChg chg="add mod">
          <ac:chgData name="Daria Sapunova" userId="5217c4f7-f98a-4573-8c08-262c6e9f6ac4" providerId="ADAL" clId="{BA8735C8-E551-443E-A137-26A3F3178934}" dt="2022-11-02T15:02:09.041" v="492" actId="1036"/>
          <ac:spMkLst>
            <pc:docMk/>
            <pc:sldMk cId="563140738" sldId="261"/>
            <ac:spMk id="5" creationId="{79B451EC-DCB0-6096-EF8B-2978D5DAE511}"/>
          </ac:spMkLst>
        </pc:spChg>
        <pc:spChg chg="add mod">
          <ac:chgData name="Daria Sapunova" userId="5217c4f7-f98a-4573-8c08-262c6e9f6ac4" providerId="ADAL" clId="{BA8735C8-E551-443E-A137-26A3F3178934}" dt="2022-11-02T15:03:18.115" v="509" actId="1076"/>
          <ac:spMkLst>
            <pc:docMk/>
            <pc:sldMk cId="563140738" sldId="261"/>
            <ac:spMk id="6" creationId="{FF9CCF58-9ACD-8B61-F2A5-484C37C7A979}"/>
          </ac:spMkLst>
        </pc:spChg>
        <pc:spChg chg="add mod">
          <ac:chgData name="Daria Sapunova" userId="5217c4f7-f98a-4573-8c08-262c6e9f6ac4" providerId="ADAL" clId="{BA8735C8-E551-443E-A137-26A3F3178934}" dt="2022-11-02T15:02:47.395" v="496" actId="20577"/>
          <ac:spMkLst>
            <pc:docMk/>
            <pc:sldMk cId="563140738" sldId="261"/>
            <ac:spMk id="7" creationId="{24771FEB-202F-30BF-F35F-A4929107EA57}"/>
          </ac:spMkLst>
        </pc:spChg>
        <pc:spChg chg="add mod">
          <ac:chgData name="Daria Sapunova" userId="5217c4f7-f98a-4573-8c08-262c6e9f6ac4" providerId="ADAL" clId="{BA8735C8-E551-443E-A137-26A3F3178934}" dt="2022-11-02T15:02:59.043" v="506" actId="20577"/>
          <ac:spMkLst>
            <pc:docMk/>
            <pc:sldMk cId="563140738" sldId="261"/>
            <ac:spMk id="8" creationId="{7CEE47C2-FC7C-821F-FB8B-4A81B2A9D560}"/>
          </ac:spMkLst>
        </pc:spChg>
        <pc:spChg chg="add del mod">
          <ac:chgData name="Daria Sapunova" userId="5217c4f7-f98a-4573-8c08-262c6e9f6ac4" providerId="ADAL" clId="{BA8735C8-E551-443E-A137-26A3F3178934}" dt="2022-11-02T14:58:11.438" v="396" actId="207"/>
          <ac:spMkLst>
            <pc:docMk/>
            <pc:sldMk cId="563140738" sldId="261"/>
            <ac:spMk id="12" creationId="{81F8B9A7-34F8-D6F9-0601-0A7567C5D640}"/>
          </ac:spMkLst>
        </pc:spChg>
        <pc:spChg chg="del mod">
          <ac:chgData name="Daria Sapunova" userId="5217c4f7-f98a-4573-8c08-262c6e9f6ac4" providerId="ADAL" clId="{BA8735C8-E551-443E-A137-26A3F3178934}" dt="2022-11-02T14:56:21.489" v="373" actId="478"/>
          <ac:spMkLst>
            <pc:docMk/>
            <pc:sldMk cId="563140738" sldId="261"/>
            <ac:spMk id="14" creationId="{F7FC7A58-96B8-3CEC-6CBF-FCC4917CA20D}"/>
          </ac:spMkLst>
        </pc:spChg>
        <pc:spChg chg="del">
          <ac:chgData name="Daria Sapunova" userId="5217c4f7-f98a-4573-8c08-262c6e9f6ac4" providerId="ADAL" clId="{BA8735C8-E551-443E-A137-26A3F3178934}" dt="2022-11-02T14:56:12.951" v="371" actId="478"/>
          <ac:spMkLst>
            <pc:docMk/>
            <pc:sldMk cId="563140738" sldId="261"/>
            <ac:spMk id="16" creationId="{2ABA9A22-1552-D2BF-C366-C63B45C68512}"/>
          </ac:spMkLst>
        </pc:spChg>
        <pc:picChg chg="mod">
          <ac:chgData name="Daria Sapunova" userId="5217c4f7-f98a-4573-8c08-262c6e9f6ac4" providerId="ADAL" clId="{BA8735C8-E551-443E-A137-26A3F3178934}" dt="2022-11-02T14:57:57.828" v="392" actId="1076"/>
          <ac:picMkLst>
            <pc:docMk/>
            <pc:sldMk cId="563140738" sldId="261"/>
            <ac:picMk id="10" creationId="{064EA94D-3238-3727-A4A5-3008F2011ECE}"/>
          </ac:picMkLst>
        </pc:picChg>
      </pc:sldChg>
      <pc:sldChg chg="add del">
        <pc:chgData name="Daria Sapunova" userId="5217c4f7-f98a-4573-8c08-262c6e9f6ac4" providerId="ADAL" clId="{BA8735C8-E551-443E-A137-26A3F3178934}" dt="2022-11-02T14:57:54.820" v="391" actId="47"/>
        <pc:sldMkLst>
          <pc:docMk/>
          <pc:sldMk cId="135736842" sldId="262"/>
        </pc:sldMkLst>
      </pc:sldChg>
      <pc:sldChg chg="addSp delSp modSp add mod modAnim">
        <pc:chgData name="Daria Sapunova" userId="5217c4f7-f98a-4573-8c08-262c6e9f6ac4" providerId="ADAL" clId="{BA8735C8-E551-443E-A137-26A3F3178934}" dt="2022-11-06T22:39:36.443" v="5153" actId="20577"/>
        <pc:sldMkLst>
          <pc:docMk/>
          <pc:sldMk cId="3345348398" sldId="262"/>
        </pc:sldMkLst>
        <pc:spChg chg="del">
          <ac:chgData name="Daria Sapunova" userId="5217c4f7-f98a-4573-8c08-262c6e9f6ac4" providerId="ADAL" clId="{BA8735C8-E551-443E-A137-26A3F3178934}" dt="2022-11-02T15:04:19.818" v="513" actId="478"/>
          <ac:spMkLst>
            <pc:docMk/>
            <pc:sldMk cId="3345348398" sldId="262"/>
            <ac:spMk id="2" creationId="{8DC6ED3C-911B-698C-3D55-59323950A6C6}"/>
          </ac:spMkLst>
        </pc:spChg>
        <pc:spChg chg="del">
          <ac:chgData name="Daria Sapunova" userId="5217c4f7-f98a-4573-8c08-262c6e9f6ac4" providerId="ADAL" clId="{BA8735C8-E551-443E-A137-26A3F3178934}" dt="2022-11-02T15:04:21.383" v="514" actId="478"/>
          <ac:spMkLst>
            <pc:docMk/>
            <pc:sldMk cId="3345348398" sldId="262"/>
            <ac:spMk id="3" creationId="{DCD059A4-7454-779A-3D17-4F8D199F858E}"/>
          </ac:spMkLst>
        </pc:spChg>
        <pc:spChg chg="del">
          <ac:chgData name="Daria Sapunova" userId="5217c4f7-f98a-4573-8c08-262c6e9f6ac4" providerId="ADAL" clId="{BA8735C8-E551-443E-A137-26A3F3178934}" dt="2022-11-02T15:04:22.905" v="515" actId="478"/>
          <ac:spMkLst>
            <pc:docMk/>
            <pc:sldMk cId="3345348398" sldId="262"/>
            <ac:spMk id="5" creationId="{79B451EC-DCB0-6096-EF8B-2978D5DAE511}"/>
          </ac:spMkLst>
        </pc:spChg>
        <pc:spChg chg="del">
          <ac:chgData name="Daria Sapunova" userId="5217c4f7-f98a-4573-8c08-262c6e9f6ac4" providerId="ADAL" clId="{BA8735C8-E551-443E-A137-26A3F3178934}" dt="2022-11-02T15:04:24.292" v="516" actId="478"/>
          <ac:spMkLst>
            <pc:docMk/>
            <pc:sldMk cId="3345348398" sldId="262"/>
            <ac:spMk id="6" creationId="{FF9CCF58-9ACD-8B61-F2A5-484C37C7A979}"/>
          </ac:spMkLst>
        </pc:spChg>
        <pc:spChg chg="mod">
          <ac:chgData name="Daria Sapunova" userId="5217c4f7-f98a-4573-8c08-262c6e9f6ac4" providerId="ADAL" clId="{BA8735C8-E551-443E-A137-26A3F3178934}" dt="2022-11-05T09:58:43.717" v="1180" actId="1076"/>
          <ac:spMkLst>
            <pc:docMk/>
            <pc:sldMk cId="3345348398" sldId="262"/>
            <ac:spMk id="7" creationId="{24771FEB-202F-30BF-F35F-A4929107EA57}"/>
          </ac:spMkLst>
        </pc:spChg>
        <pc:spChg chg="del">
          <ac:chgData name="Daria Sapunova" userId="5217c4f7-f98a-4573-8c08-262c6e9f6ac4" providerId="ADAL" clId="{BA8735C8-E551-443E-A137-26A3F3178934}" dt="2022-11-02T15:04:25.784" v="517" actId="478"/>
          <ac:spMkLst>
            <pc:docMk/>
            <pc:sldMk cId="3345348398" sldId="262"/>
            <ac:spMk id="8" creationId="{7CEE47C2-FC7C-821F-FB8B-4A81B2A9D560}"/>
          </ac:spMkLst>
        </pc:spChg>
        <pc:spChg chg="del">
          <ac:chgData name="Daria Sapunova" userId="5217c4f7-f98a-4573-8c08-262c6e9f6ac4" providerId="ADAL" clId="{BA8735C8-E551-443E-A137-26A3F3178934}" dt="2022-11-02T15:04:18.279" v="512" actId="478"/>
          <ac:spMkLst>
            <pc:docMk/>
            <pc:sldMk cId="3345348398" sldId="262"/>
            <ac:spMk id="12" creationId="{81F8B9A7-34F8-D6F9-0601-0A7567C5D640}"/>
          </ac:spMkLst>
        </pc:spChg>
        <pc:spChg chg="add mod">
          <ac:chgData name="Daria Sapunova" userId="5217c4f7-f98a-4573-8c08-262c6e9f6ac4" providerId="ADAL" clId="{BA8735C8-E551-443E-A137-26A3F3178934}" dt="2022-11-05T09:28:08.997" v="681" actId="14100"/>
          <ac:spMkLst>
            <pc:docMk/>
            <pc:sldMk cId="3345348398" sldId="262"/>
            <ac:spMk id="15" creationId="{E0772016-818A-526B-FBE3-7E1DF973763A}"/>
          </ac:spMkLst>
        </pc:spChg>
        <pc:spChg chg="add del mod">
          <ac:chgData name="Daria Sapunova" userId="5217c4f7-f98a-4573-8c08-262c6e9f6ac4" providerId="ADAL" clId="{BA8735C8-E551-443E-A137-26A3F3178934}" dt="2022-11-05T09:26:58.014" v="655" actId="478"/>
          <ac:spMkLst>
            <pc:docMk/>
            <pc:sldMk cId="3345348398" sldId="262"/>
            <ac:spMk id="16" creationId="{1679079B-87BE-9F83-CC2E-9BC3CE699873}"/>
          </ac:spMkLst>
        </pc:spChg>
        <pc:spChg chg="add mod">
          <ac:chgData name="Daria Sapunova" userId="5217c4f7-f98a-4573-8c08-262c6e9f6ac4" providerId="ADAL" clId="{BA8735C8-E551-443E-A137-26A3F3178934}" dt="2022-11-05T09:23:41.835" v="582" actId="1076"/>
          <ac:spMkLst>
            <pc:docMk/>
            <pc:sldMk cId="3345348398" sldId="262"/>
            <ac:spMk id="17" creationId="{5D80DF40-80A1-D100-2B74-EA2460163A1F}"/>
          </ac:spMkLst>
        </pc:spChg>
        <pc:spChg chg="add mod">
          <ac:chgData name="Daria Sapunova" userId="5217c4f7-f98a-4573-8c08-262c6e9f6ac4" providerId="ADAL" clId="{BA8735C8-E551-443E-A137-26A3F3178934}" dt="2022-11-06T22:39:36.443" v="5153" actId="20577"/>
          <ac:spMkLst>
            <pc:docMk/>
            <pc:sldMk cId="3345348398" sldId="262"/>
            <ac:spMk id="18" creationId="{AB707B33-3BD3-EB86-4164-275AB03B3BC3}"/>
          </ac:spMkLst>
        </pc:spChg>
        <pc:spChg chg="add del mod">
          <ac:chgData name="Daria Sapunova" userId="5217c4f7-f98a-4573-8c08-262c6e9f6ac4" providerId="ADAL" clId="{BA8735C8-E551-443E-A137-26A3F3178934}" dt="2022-11-05T09:26:58.575" v="656" actId="478"/>
          <ac:spMkLst>
            <pc:docMk/>
            <pc:sldMk cId="3345348398" sldId="262"/>
            <ac:spMk id="19" creationId="{2D43BDB8-E001-3DE4-EAD3-A44E12E47A66}"/>
          </ac:spMkLst>
        </pc:spChg>
        <pc:spChg chg="add del mod">
          <ac:chgData name="Daria Sapunova" userId="5217c4f7-f98a-4573-8c08-262c6e9f6ac4" providerId="ADAL" clId="{BA8735C8-E551-443E-A137-26A3F3178934}" dt="2022-11-05T09:26:59.032" v="657" actId="478"/>
          <ac:spMkLst>
            <pc:docMk/>
            <pc:sldMk cId="3345348398" sldId="262"/>
            <ac:spMk id="20" creationId="{70D173CD-5FB2-A9EA-2158-C9CB77900293}"/>
          </ac:spMkLst>
        </pc:spChg>
        <pc:spChg chg="add mod">
          <ac:chgData name="Daria Sapunova" userId="5217c4f7-f98a-4573-8c08-262c6e9f6ac4" providerId="ADAL" clId="{BA8735C8-E551-443E-A137-26A3F3178934}" dt="2022-11-05T09:28:13.506" v="682" actId="14100"/>
          <ac:spMkLst>
            <pc:docMk/>
            <pc:sldMk cId="3345348398" sldId="262"/>
            <ac:spMk id="21" creationId="{9C757217-38D9-B6BE-037E-6CC244F09EA5}"/>
          </ac:spMkLst>
        </pc:spChg>
        <pc:spChg chg="add mod">
          <ac:chgData name="Daria Sapunova" userId="5217c4f7-f98a-4573-8c08-262c6e9f6ac4" providerId="ADAL" clId="{BA8735C8-E551-443E-A137-26A3F3178934}" dt="2022-11-05T09:28:27.325" v="697" actId="14100"/>
          <ac:spMkLst>
            <pc:docMk/>
            <pc:sldMk cId="3345348398" sldId="262"/>
            <ac:spMk id="22" creationId="{C8CE3489-B19C-8D5E-6A6D-CCFBEAC622C8}"/>
          </ac:spMkLst>
        </pc:spChg>
        <pc:spChg chg="add mod">
          <ac:chgData name="Daria Sapunova" userId="5217c4f7-f98a-4573-8c08-262c6e9f6ac4" providerId="ADAL" clId="{BA8735C8-E551-443E-A137-26A3F3178934}" dt="2022-11-05T09:30:15.641" v="733" actId="20577"/>
          <ac:spMkLst>
            <pc:docMk/>
            <pc:sldMk cId="3345348398" sldId="262"/>
            <ac:spMk id="23" creationId="{0F7A7AE0-5760-164C-9CCD-AFB27D719E5E}"/>
          </ac:spMkLst>
        </pc:spChg>
        <pc:spChg chg="add mod">
          <ac:chgData name="Daria Sapunova" userId="5217c4f7-f98a-4573-8c08-262c6e9f6ac4" providerId="ADAL" clId="{BA8735C8-E551-443E-A137-26A3F3178934}" dt="2022-11-05T09:34:06.606" v="893" actId="6549"/>
          <ac:spMkLst>
            <pc:docMk/>
            <pc:sldMk cId="3345348398" sldId="262"/>
            <ac:spMk id="24" creationId="{43CFB429-8C17-D4CD-24F2-9F3BAAFDB8F0}"/>
          </ac:spMkLst>
        </pc:spChg>
        <pc:spChg chg="add mod">
          <ac:chgData name="Daria Sapunova" userId="5217c4f7-f98a-4573-8c08-262c6e9f6ac4" providerId="ADAL" clId="{BA8735C8-E551-443E-A137-26A3F3178934}" dt="2022-11-05T09:32:54.046" v="842" actId="108"/>
          <ac:spMkLst>
            <pc:docMk/>
            <pc:sldMk cId="3345348398" sldId="262"/>
            <ac:spMk id="25" creationId="{EADB9D2E-3AC7-9819-6EC4-6ADCEB28FB69}"/>
          </ac:spMkLst>
        </pc:spChg>
        <pc:spChg chg="add mod">
          <ac:chgData name="Daria Sapunova" userId="5217c4f7-f98a-4573-8c08-262c6e9f6ac4" providerId="ADAL" clId="{BA8735C8-E551-443E-A137-26A3F3178934}" dt="2022-11-05T09:33:41.373" v="888" actId="20577"/>
          <ac:spMkLst>
            <pc:docMk/>
            <pc:sldMk cId="3345348398" sldId="262"/>
            <ac:spMk id="26" creationId="{A176F0B9-5DF3-415B-301A-CDA5ABEAD40C}"/>
          </ac:spMkLst>
        </pc:spChg>
        <pc:spChg chg="add mod">
          <ac:chgData name="Daria Sapunova" userId="5217c4f7-f98a-4573-8c08-262c6e9f6ac4" providerId="ADAL" clId="{BA8735C8-E551-443E-A137-26A3F3178934}" dt="2022-11-05T09:34:50.940" v="934" actId="108"/>
          <ac:spMkLst>
            <pc:docMk/>
            <pc:sldMk cId="3345348398" sldId="262"/>
            <ac:spMk id="27" creationId="{2084B521-2707-B50C-BECC-209068106F82}"/>
          </ac:spMkLst>
        </pc:spChg>
        <pc:spChg chg="add del mod">
          <ac:chgData name="Daria Sapunova" userId="5217c4f7-f98a-4573-8c08-262c6e9f6ac4" providerId="ADAL" clId="{BA8735C8-E551-443E-A137-26A3F3178934}" dt="2022-11-05T09:35:48.863" v="940"/>
          <ac:spMkLst>
            <pc:docMk/>
            <pc:sldMk cId="3345348398" sldId="262"/>
            <ac:spMk id="32" creationId="{7A9C0A28-5136-7C20-D159-CE71A89CFC25}"/>
          </ac:spMkLst>
        </pc:spChg>
        <pc:spChg chg="add del mod">
          <ac:chgData name="Daria Sapunova" userId="5217c4f7-f98a-4573-8c08-262c6e9f6ac4" providerId="ADAL" clId="{BA8735C8-E551-443E-A137-26A3F3178934}" dt="2022-11-05T09:35:48.863" v="940"/>
          <ac:spMkLst>
            <pc:docMk/>
            <pc:sldMk cId="3345348398" sldId="262"/>
            <ac:spMk id="33" creationId="{6D8D8FFD-4AB0-8CBE-FC5D-FF9FC1E70D1D}"/>
          </ac:spMkLst>
        </pc:spChg>
        <pc:spChg chg="add del mod">
          <ac:chgData name="Daria Sapunova" userId="5217c4f7-f98a-4573-8c08-262c6e9f6ac4" providerId="ADAL" clId="{BA8735C8-E551-443E-A137-26A3F3178934}" dt="2022-11-05T09:35:48.863" v="940"/>
          <ac:spMkLst>
            <pc:docMk/>
            <pc:sldMk cId="3345348398" sldId="262"/>
            <ac:spMk id="34" creationId="{2EC003EA-7AD9-A6C0-8DE0-D3C9B137B5C6}"/>
          </ac:spMkLst>
        </pc:spChg>
        <pc:spChg chg="add del mod">
          <ac:chgData name="Daria Sapunova" userId="5217c4f7-f98a-4573-8c08-262c6e9f6ac4" providerId="ADAL" clId="{BA8735C8-E551-443E-A137-26A3F3178934}" dt="2022-11-05T09:35:48.863" v="940"/>
          <ac:spMkLst>
            <pc:docMk/>
            <pc:sldMk cId="3345348398" sldId="262"/>
            <ac:spMk id="35" creationId="{4211A7FC-E16C-A510-7471-5A79E054152A}"/>
          </ac:spMkLst>
        </pc:spChg>
        <pc:picChg chg="del">
          <ac:chgData name="Daria Sapunova" userId="5217c4f7-f98a-4573-8c08-262c6e9f6ac4" providerId="ADAL" clId="{BA8735C8-E551-443E-A137-26A3F3178934}" dt="2022-11-02T15:04:16.261" v="511" actId="478"/>
          <ac:picMkLst>
            <pc:docMk/>
            <pc:sldMk cId="3345348398" sldId="262"/>
            <ac:picMk id="10" creationId="{064EA94D-3238-3727-A4A5-3008F2011ECE}"/>
          </ac:picMkLst>
        </pc:picChg>
        <pc:cxnChg chg="add mod">
          <ac:chgData name="Daria Sapunova" userId="5217c4f7-f98a-4573-8c08-262c6e9f6ac4" providerId="ADAL" clId="{BA8735C8-E551-443E-A137-26A3F3178934}" dt="2022-11-05T09:24:04.225" v="587" actId="14100"/>
          <ac:cxnSpMkLst>
            <pc:docMk/>
            <pc:sldMk cId="3345348398" sldId="262"/>
            <ac:cxnSpMk id="4" creationId="{482D14F2-755B-2F70-E4B8-C24E2B626B91}"/>
          </ac:cxnSpMkLst>
        </pc:cxnChg>
        <pc:cxnChg chg="add mod">
          <ac:chgData name="Daria Sapunova" userId="5217c4f7-f98a-4573-8c08-262c6e9f6ac4" providerId="ADAL" clId="{BA8735C8-E551-443E-A137-26A3F3178934}" dt="2022-11-05T09:24:04.225" v="587" actId="14100"/>
          <ac:cxnSpMkLst>
            <pc:docMk/>
            <pc:sldMk cId="3345348398" sldId="262"/>
            <ac:cxnSpMk id="5" creationId="{205EBC14-16B0-6E46-8C8B-C3B1710A64FF}"/>
          </ac:cxnSpMkLst>
        </pc:cxnChg>
        <pc:cxnChg chg="add mod">
          <ac:chgData name="Daria Sapunova" userId="5217c4f7-f98a-4573-8c08-262c6e9f6ac4" providerId="ADAL" clId="{BA8735C8-E551-443E-A137-26A3F3178934}" dt="2022-11-05T09:58:43.717" v="1180" actId="1076"/>
          <ac:cxnSpMkLst>
            <pc:docMk/>
            <pc:sldMk cId="3345348398" sldId="262"/>
            <ac:cxnSpMk id="9" creationId="{8CF3BB7D-40C1-EF77-F786-55993E6E022F}"/>
          </ac:cxnSpMkLst>
        </pc:cxnChg>
        <pc:cxnChg chg="add mod">
          <ac:chgData name="Daria Sapunova" userId="5217c4f7-f98a-4573-8c08-262c6e9f6ac4" providerId="ADAL" clId="{BA8735C8-E551-443E-A137-26A3F3178934}" dt="2022-11-05T09:24:13.535" v="589" actId="1076"/>
          <ac:cxnSpMkLst>
            <pc:docMk/>
            <pc:sldMk cId="3345348398" sldId="262"/>
            <ac:cxnSpMk id="12" creationId="{BFF23977-0793-1B8E-A843-E1AECF48266A}"/>
          </ac:cxnSpMkLst>
        </pc:cxnChg>
        <pc:cxnChg chg="add mod">
          <ac:chgData name="Daria Sapunova" userId="5217c4f7-f98a-4573-8c08-262c6e9f6ac4" providerId="ADAL" clId="{BA8735C8-E551-443E-A137-26A3F3178934}" dt="2022-11-05T09:58:43.717" v="1180" actId="1076"/>
          <ac:cxnSpMkLst>
            <pc:docMk/>
            <pc:sldMk cId="3345348398" sldId="262"/>
            <ac:cxnSpMk id="13" creationId="{810A5E89-594D-295E-AD8E-53A3C372821F}"/>
          </ac:cxnSpMkLst>
        </pc:cxnChg>
        <pc:cxnChg chg="add mod">
          <ac:chgData name="Daria Sapunova" userId="5217c4f7-f98a-4573-8c08-262c6e9f6ac4" providerId="ADAL" clId="{BA8735C8-E551-443E-A137-26A3F3178934}" dt="2022-11-05T09:24:13.535" v="589" actId="1076"/>
          <ac:cxnSpMkLst>
            <pc:docMk/>
            <pc:sldMk cId="3345348398" sldId="262"/>
            <ac:cxnSpMk id="14" creationId="{35338405-BC68-CAFF-8B5F-9352A0C3F89C}"/>
          </ac:cxnSpMkLst>
        </pc:cxnChg>
        <pc:cxnChg chg="add del mod">
          <ac:chgData name="Daria Sapunova" userId="5217c4f7-f98a-4573-8c08-262c6e9f6ac4" providerId="ADAL" clId="{BA8735C8-E551-443E-A137-26A3F3178934}" dt="2022-11-05T09:35:48.863" v="940"/>
          <ac:cxnSpMkLst>
            <pc:docMk/>
            <pc:sldMk cId="3345348398" sldId="262"/>
            <ac:cxnSpMk id="28" creationId="{A79883F1-4976-27F8-14EB-D62CF271A6CF}"/>
          </ac:cxnSpMkLst>
        </pc:cxnChg>
        <pc:cxnChg chg="add del mod">
          <ac:chgData name="Daria Sapunova" userId="5217c4f7-f98a-4573-8c08-262c6e9f6ac4" providerId="ADAL" clId="{BA8735C8-E551-443E-A137-26A3F3178934}" dt="2022-11-05T09:35:48.863" v="940"/>
          <ac:cxnSpMkLst>
            <pc:docMk/>
            <pc:sldMk cId="3345348398" sldId="262"/>
            <ac:cxnSpMk id="29" creationId="{010E0BBC-7B2F-7D55-2A3E-E00C287138BF}"/>
          </ac:cxnSpMkLst>
        </pc:cxnChg>
        <pc:cxnChg chg="add del mod">
          <ac:chgData name="Daria Sapunova" userId="5217c4f7-f98a-4573-8c08-262c6e9f6ac4" providerId="ADAL" clId="{BA8735C8-E551-443E-A137-26A3F3178934}" dt="2022-11-05T09:35:48.863" v="940"/>
          <ac:cxnSpMkLst>
            <pc:docMk/>
            <pc:sldMk cId="3345348398" sldId="262"/>
            <ac:cxnSpMk id="30" creationId="{04AD1910-E061-7EFF-D115-B13B249F362C}"/>
          </ac:cxnSpMkLst>
        </pc:cxnChg>
        <pc:cxnChg chg="add del mod">
          <ac:chgData name="Daria Sapunova" userId="5217c4f7-f98a-4573-8c08-262c6e9f6ac4" providerId="ADAL" clId="{BA8735C8-E551-443E-A137-26A3F3178934}" dt="2022-11-05T09:35:48.863" v="940"/>
          <ac:cxnSpMkLst>
            <pc:docMk/>
            <pc:sldMk cId="3345348398" sldId="262"/>
            <ac:cxnSpMk id="31" creationId="{51A7A724-F63C-21B8-8F70-FFB9345940F8}"/>
          </ac:cxnSpMkLst>
        </pc:cxnChg>
      </pc:sldChg>
      <pc:sldChg chg="addSp delSp modSp new del mod">
        <pc:chgData name="Daria Sapunova" userId="5217c4f7-f98a-4573-8c08-262c6e9f6ac4" providerId="ADAL" clId="{BA8735C8-E551-443E-A137-26A3F3178934}" dt="2022-11-05T09:44:07.742" v="1084" actId="47"/>
        <pc:sldMkLst>
          <pc:docMk/>
          <pc:sldMk cId="2166404451" sldId="263"/>
        </pc:sldMkLst>
        <pc:spChg chg="del">
          <ac:chgData name="Daria Sapunova" userId="5217c4f7-f98a-4573-8c08-262c6e9f6ac4" providerId="ADAL" clId="{BA8735C8-E551-443E-A137-26A3F3178934}" dt="2022-11-05T09:35:12.539" v="936" actId="478"/>
          <ac:spMkLst>
            <pc:docMk/>
            <pc:sldMk cId="2166404451" sldId="263"/>
            <ac:spMk id="2" creationId="{CD2FEB67-BE93-9F2B-B947-3438D9AD015B}"/>
          </ac:spMkLst>
        </pc:spChg>
        <pc:spChg chg="del">
          <ac:chgData name="Daria Sapunova" userId="5217c4f7-f98a-4573-8c08-262c6e9f6ac4" providerId="ADAL" clId="{BA8735C8-E551-443E-A137-26A3F3178934}" dt="2022-11-05T09:35:14.457" v="937" actId="478"/>
          <ac:spMkLst>
            <pc:docMk/>
            <pc:sldMk cId="2166404451" sldId="263"/>
            <ac:spMk id="3" creationId="{BB10709E-38B9-1FDE-511A-9AE27D8E21B8}"/>
          </ac:spMkLst>
        </pc:spChg>
        <pc:spChg chg="add mod">
          <ac:chgData name="Daria Sapunova" userId="5217c4f7-f98a-4573-8c08-262c6e9f6ac4" providerId="ADAL" clId="{BA8735C8-E551-443E-A137-26A3F3178934}" dt="2022-11-05T09:37:21.149" v="951" actId="255"/>
          <ac:spMkLst>
            <pc:docMk/>
            <pc:sldMk cId="2166404451" sldId="263"/>
            <ac:spMk id="4" creationId="{12B4C6E6-03FD-EB95-B8F1-A267FEA87C60}"/>
          </ac:spMkLst>
        </pc:spChg>
        <pc:spChg chg="add mod">
          <ac:chgData name="Daria Sapunova" userId="5217c4f7-f98a-4573-8c08-262c6e9f6ac4" providerId="ADAL" clId="{BA8735C8-E551-443E-A137-26A3F3178934}" dt="2022-11-05T09:37:21.149" v="951" actId="255"/>
          <ac:spMkLst>
            <pc:docMk/>
            <pc:sldMk cId="2166404451" sldId="263"/>
            <ac:spMk id="7" creationId="{D9F34440-ABC0-E7F5-4A5A-C777355EF11D}"/>
          </ac:spMkLst>
        </pc:spChg>
        <pc:spChg chg="add mod">
          <ac:chgData name="Daria Sapunova" userId="5217c4f7-f98a-4573-8c08-262c6e9f6ac4" providerId="ADAL" clId="{BA8735C8-E551-443E-A137-26A3F3178934}" dt="2022-11-05T09:37:26.025" v="952" actId="20577"/>
          <ac:spMkLst>
            <pc:docMk/>
            <pc:sldMk cId="2166404451" sldId="263"/>
            <ac:spMk id="8" creationId="{080BDDC1-1475-E96B-158F-F2F4FC63395F}"/>
          </ac:spMkLst>
        </pc:spChg>
        <pc:spChg chg="add mod">
          <ac:chgData name="Daria Sapunova" userId="5217c4f7-f98a-4573-8c08-262c6e9f6ac4" providerId="ADAL" clId="{BA8735C8-E551-443E-A137-26A3F3178934}" dt="2022-11-05T09:37:21.149" v="951" actId="255"/>
          <ac:spMkLst>
            <pc:docMk/>
            <pc:sldMk cId="2166404451" sldId="263"/>
            <ac:spMk id="13" creationId="{12DA3390-9E09-3B21-9F23-42EAA76D1E47}"/>
          </ac:spMkLst>
        </pc:spChg>
        <pc:spChg chg="add mod">
          <ac:chgData name="Daria Sapunova" userId="5217c4f7-f98a-4573-8c08-262c6e9f6ac4" providerId="ADAL" clId="{BA8735C8-E551-443E-A137-26A3F3178934}" dt="2022-11-05T09:37:21.149" v="951" actId="255"/>
          <ac:spMkLst>
            <pc:docMk/>
            <pc:sldMk cId="2166404451" sldId="263"/>
            <ac:spMk id="14" creationId="{48769FB4-B70B-E021-9666-E63AA46EC0E3}"/>
          </ac:spMkLst>
        </pc:spChg>
        <pc:spChg chg="add mod">
          <ac:chgData name="Daria Sapunova" userId="5217c4f7-f98a-4573-8c08-262c6e9f6ac4" providerId="ADAL" clId="{BA8735C8-E551-443E-A137-26A3F3178934}" dt="2022-11-05T09:37:21.149" v="951" actId="255"/>
          <ac:spMkLst>
            <pc:docMk/>
            <pc:sldMk cId="2166404451" sldId="263"/>
            <ac:spMk id="15" creationId="{05DC7281-F247-2663-F6FA-1D8601B218B0}"/>
          </ac:spMkLst>
        </pc:spChg>
        <pc:spChg chg="add mod">
          <ac:chgData name="Daria Sapunova" userId="5217c4f7-f98a-4573-8c08-262c6e9f6ac4" providerId="ADAL" clId="{BA8735C8-E551-443E-A137-26A3F3178934}" dt="2022-11-05T09:37:21.149" v="951" actId="255"/>
          <ac:spMkLst>
            <pc:docMk/>
            <pc:sldMk cId="2166404451" sldId="263"/>
            <ac:spMk id="16" creationId="{750A93E1-EE1D-1C98-B029-1CF6A24615B3}"/>
          </ac:spMkLst>
        </pc:spChg>
        <pc:spChg chg="add del mod">
          <ac:chgData name="Daria Sapunova" userId="5217c4f7-f98a-4573-8c08-262c6e9f6ac4" providerId="ADAL" clId="{BA8735C8-E551-443E-A137-26A3F3178934}" dt="2022-11-05T09:36:43.428" v="946" actId="478"/>
          <ac:spMkLst>
            <pc:docMk/>
            <pc:sldMk cId="2166404451" sldId="263"/>
            <ac:spMk id="18" creationId="{85FE894C-483E-A9DC-758D-CFF58114D5A4}"/>
          </ac:spMkLst>
        </pc:spChg>
        <pc:spChg chg="add mod">
          <ac:chgData name="Daria Sapunova" userId="5217c4f7-f98a-4573-8c08-262c6e9f6ac4" providerId="ADAL" clId="{BA8735C8-E551-443E-A137-26A3F3178934}" dt="2022-11-05T09:39:33.907" v="956" actId="1076"/>
          <ac:spMkLst>
            <pc:docMk/>
            <pc:sldMk cId="2166404451" sldId="263"/>
            <ac:spMk id="20" creationId="{77841C2C-8FCD-3AE2-DD1A-030A9F3E61AB}"/>
          </ac:spMkLst>
        </pc:spChg>
        <pc:grpChg chg="add mod">
          <ac:chgData name="Daria Sapunova" userId="5217c4f7-f98a-4573-8c08-262c6e9f6ac4" providerId="ADAL" clId="{BA8735C8-E551-443E-A137-26A3F3178934}" dt="2022-11-05T09:37:10.169" v="950" actId="1076"/>
          <ac:grpSpMkLst>
            <pc:docMk/>
            <pc:sldMk cId="2166404451" sldId="263"/>
            <ac:grpSpMk id="19" creationId="{A5520299-F161-F484-408B-AD78FEA52496}"/>
          </ac:grpSpMkLst>
        </pc:grpChg>
        <pc:cxnChg chg="add mod">
          <ac:chgData name="Daria Sapunova" userId="5217c4f7-f98a-4573-8c08-262c6e9f6ac4" providerId="ADAL" clId="{BA8735C8-E551-443E-A137-26A3F3178934}" dt="2022-11-05T09:37:00.033" v="947" actId="164"/>
          <ac:cxnSpMkLst>
            <pc:docMk/>
            <pc:sldMk cId="2166404451" sldId="263"/>
            <ac:cxnSpMk id="5" creationId="{6B06E060-D434-E75D-456F-334698EA7192}"/>
          </ac:cxnSpMkLst>
        </pc:cxnChg>
        <pc:cxnChg chg="add mod">
          <ac:chgData name="Daria Sapunova" userId="5217c4f7-f98a-4573-8c08-262c6e9f6ac4" providerId="ADAL" clId="{BA8735C8-E551-443E-A137-26A3F3178934}" dt="2022-11-05T09:37:00.033" v="947" actId="164"/>
          <ac:cxnSpMkLst>
            <pc:docMk/>
            <pc:sldMk cId="2166404451" sldId="263"/>
            <ac:cxnSpMk id="6" creationId="{C0DD1FA2-2B0C-8145-D8E5-BF0960B87DC0}"/>
          </ac:cxnSpMkLst>
        </pc:cxnChg>
        <pc:cxnChg chg="add mod">
          <ac:chgData name="Daria Sapunova" userId="5217c4f7-f98a-4573-8c08-262c6e9f6ac4" providerId="ADAL" clId="{BA8735C8-E551-443E-A137-26A3F3178934}" dt="2022-11-05T09:37:00.033" v="947" actId="164"/>
          <ac:cxnSpMkLst>
            <pc:docMk/>
            <pc:sldMk cId="2166404451" sldId="263"/>
            <ac:cxnSpMk id="9" creationId="{D2C4EFDE-5779-58F7-DAA6-3350CACE9ED4}"/>
          </ac:cxnSpMkLst>
        </pc:cxnChg>
        <pc:cxnChg chg="add mod">
          <ac:chgData name="Daria Sapunova" userId="5217c4f7-f98a-4573-8c08-262c6e9f6ac4" providerId="ADAL" clId="{BA8735C8-E551-443E-A137-26A3F3178934}" dt="2022-11-05T09:37:00.033" v="947" actId="164"/>
          <ac:cxnSpMkLst>
            <pc:docMk/>
            <pc:sldMk cId="2166404451" sldId="263"/>
            <ac:cxnSpMk id="10" creationId="{BFEA39EF-E96F-B1C9-BDC4-419F1772FC07}"/>
          </ac:cxnSpMkLst>
        </pc:cxnChg>
        <pc:cxnChg chg="add mod">
          <ac:chgData name="Daria Sapunova" userId="5217c4f7-f98a-4573-8c08-262c6e9f6ac4" providerId="ADAL" clId="{BA8735C8-E551-443E-A137-26A3F3178934}" dt="2022-11-05T09:37:00.033" v="947" actId="164"/>
          <ac:cxnSpMkLst>
            <pc:docMk/>
            <pc:sldMk cId="2166404451" sldId="263"/>
            <ac:cxnSpMk id="11" creationId="{A6745F5A-D705-83B8-C704-1602CF948C9A}"/>
          </ac:cxnSpMkLst>
        </pc:cxnChg>
        <pc:cxnChg chg="add mod">
          <ac:chgData name="Daria Sapunova" userId="5217c4f7-f98a-4573-8c08-262c6e9f6ac4" providerId="ADAL" clId="{BA8735C8-E551-443E-A137-26A3F3178934}" dt="2022-11-05T09:37:00.033" v="947" actId="164"/>
          <ac:cxnSpMkLst>
            <pc:docMk/>
            <pc:sldMk cId="2166404451" sldId="263"/>
            <ac:cxnSpMk id="12" creationId="{85514231-4874-E5D8-E49B-1FA373B63DE6}"/>
          </ac:cxnSpMkLst>
        </pc:cxnChg>
      </pc:sldChg>
      <pc:sldChg chg="addSp delSp modSp add mod modAnim">
        <pc:chgData name="Daria Sapunova" userId="5217c4f7-f98a-4573-8c08-262c6e9f6ac4" providerId="ADAL" clId="{BA8735C8-E551-443E-A137-26A3F3178934}" dt="2022-11-06T10:28:13.823" v="4865"/>
        <pc:sldMkLst>
          <pc:docMk/>
          <pc:sldMk cId="1644014365" sldId="264"/>
        </pc:sldMkLst>
        <pc:spChg chg="add mod">
          <ac:chgData name="Daria Sapunova" userId="5217c4f7-f98a-4573-8c08-262c6e9f6ac4" providerId="ADAL" clId="{BA8735C8-E551-443E-A137-26A3F3178934}" dt="2022-11-06T10:27:15.992" v="4850" actId="21"/>
          <ac:spMkLst>
            <pc:docMk/>
            <pc:sldMk cId="1644014365" sldId="264"/>
            <ac:spMk id="2" creationId="{14D7C34A-972C-CB81-2324-76B30BE3279D}"/>
          </ac:spMkLst>
        </pc:spChg>
        <pc:spChg chg="add mod">
          <ac:chgData name="Daria Sapunova" userId="5217c4f7-f98a-4573-8c08-262c6e9f6ac4" providerId="ADAL" clId="{BA8735C8-E551-443E-A137-26A3F3178934}" dt="2022-11-06T10:26:18.540" v="4830" actId="21"/>
          <ac:spMkLst>
            <pc:docMk/>
            <pc:sldMk cId="1644014365" sldId="264"/>
            <ac:spMk id="3" creationId="{B545A81D-7EA6-B7AF-023C-BEFE9E36B81C}"/>
          </ac:spMkLst>
        </pc:spChg>
        <pc:spChg chg="add mod">
          <ac:chgData name="Daria Sapunova" userId="5217c4f7-f98a-4573-8c08-262c6e9f6ac4" providerId="ADAL" clId="{BA8735C8-E551-443E-A137-26A3F3178934}" dt="2022-11-06T10:27:28.360" v="4854" actId="1076"/>
          <ac:spMkLst>
            <pc:docMk/>
            <pc:sldMk cId="1644014365" sldId="264"/>
            <ac:spMk id="6" creationId="{D3680164-2537-FCC4-1C75-F0B89AAC2F1B}"/>
          </ac:spMkLst>
        </pc:spChg>
        <pc:spChg chg="add mod">
          <ac:chgData name="Daria Sapunova" userId="5217c4f7-f98a-4573-8c08-262c6e9f6ac4" providerId="ADAL" clId="{BA8735C8-E551-443E-A137-26A3F3178934}" dt="2022-11-05T09:45:35.240" v="1120" actId="1076"/>
          <ac:spMkLst>
            <pc:docMk/>
            <pc:sldMk cId="1644014365" sldId="264"/>
            <ac:spMk id="8" creationId="{DCF5226F-01E7-ABBF-1CA2-34913D1B7ED4}"/>
          </ac:spMkLst>
        </pc:spChg>
        <pc:spChg chg="add mod">
          <ac:chgData name="Daria Sapunova" userId="5217c4f7-f98a-4573-8c08-262c6e9f6ac4" providerId="ADAL" clId="{BA8735C8-E551-443E-A137-26A3F3178934}" dt="2022-11-06T10:26:33.317" v="4835" actId="1076"/>
          <ac:spMkLst>
            <pc:docMk/>
            <pc:sldMk cId="1644014365" sldId="264"/>
            <ac:spMk id="10" creationId="{2EF04D98-6098-626F-A82B-EF659C8480B5}"/>
          </ac:spMkLst>
        </pc:spChg>
        <pc:spChg chg="add mod">
          <ac:chgData name="Daria Sapunova" userId="5217c4f7-f98a-4573-8c08-262c6e9f6ac4" providerId="ADAL" clId="{BA8735C8-E551-443E-A137-26A3F3178934}" dt="2022-11-06T10:26:28.393" v="4834" actId="1076"/>
          <ac:spMkLst>
            <pc:docMk/>
            <pc:sldMk cId="1644014365" sldId="264"/>
            <ac:spMk id="11" creationId="{A93522B0-E03D-78A3-492C-56D67A8B4765}"/>
          </ac:spMkLst>
        </pc:spChg>
        <pc:spChg chg="add del">
          <ac:chgData name="Daria Sapunova" userId="5217c4f7-f98a-4573-8c08-262c6e9f6ac4" providerId="ADAL" clId="{BA8735C8-E551-443E-A137-26A3F3178934}" dt="2022-11-05T09:39:56.704" v="959" actId="478"/>
          <ac:spMkLst>
            <pc:docMk/>
            <pc:sldMk cId="1644014365" sldId="264"/>
            <ac:spMk id="15" creationId="{E0772016-818A-526B-FBE3-7E1DF973763A}"/>
          </ac:spMkLst>
        </pc:spChg>
        <pc:spChg chg="add mod">
          <ac:chgData name="Daria Sapunova" userId="5217c4f7-f98a-4573-8c08-262c6e9f6ac4" providerId="ADAL" clId="{BA8735C8-E551-443E-A137-26A3F3178934}" dt="2022-11-06T10:27:23.376" v="4852" actId="1076"/>
          <ac:spMkLst>
            <pc:docMk/>
            <pc:sldMk cId="1644014365" sldId="264"/>
            <ac:spMk id="16" creationId="{1E46F75E-DA8F-592A-652A-D249F8A83BB9}"/>
          </ac:spMkLst>
        </pc:spChg>
        <pc:spChg chg="add mod">
          <ac:chgData name="Daria Sapunova" userId="5217c4f7-f98a-4573-8c08-262c6e9f6ac4" providerId="ADAL" clId="{BA8735C8-E551-443E-A137-26A3F3178934}" dt="2022-11-06T10:27:36.678" v="4856" actId="1076"/>
          <ac:spMkLst>
            <pc:docMk/>
            <pc:sldMk cId="1644014365" sldId="264"/>
            <ac:spMk id="19" creationId="{94A66F52-07CF-2915-188E-8AB5AB7349C4}"/>
          </ac:spMkLst>
        </pc:spChg>
        <pc:spChg chg="add mod">
          <ac:chgData name="Daria Sapunova" userId="5217c4f7-f98a-4573-8c08-262c6e9f6ac4" providerId="ADAL" clId="{BA8735C8-E551-443E-A137-26A3F3178934}" dt="2022-11-06T10:27:33.707" v="4855" actId="1076"/>
          <ac:spMkLst>
            <pc:docMk/>
            <pc:sldMk cId="1644014365" sldId="264"/>
            <ac:spMk id="20" creationId="{7C8FA1CB-045C-EEA9-BDDB-813478F34749}"/>
          </ac:spMkLst>
        </pc:spChg>
        <pc:spChg chg="del mod">
          <ac:chgData name="Daria Sapunova" userId="5217c4f7-f98a-4573-8c08-262c6e9f6ac4" providerId="ADAL" clId="{BA8735C8-E551-443E-A137-26A3F3178934}" dt="2022-11-05T09:39:59.380" v="961" actId="478"/>
          <ac:spMkLst>
            <pc:docMk/>
            <pc:sldMk cId="1644014365" sldId="264"/>
            <ac:spMk id="24" creationId="{43CFB429-8C17-D4CD-24F2-9F3BAAFDB8F0}"/>
          </ac:spMkLst>
        </pc:spChg>
        <pc:spChg chg="del">
          <ac:chgData name="Daria Sapunova" userId="5217c4f7-f98a-4573-8c08-262c6e9f6ac4" providerId="ADAL" clId="{BA8735C8-E551-443E-A137-26A3F3178934}" dt="2022-11-05T09:40:01.118" v="962" actId="478"/>
          <ac:spMkLst>
            <pc:docMk/>
            <pc:sldMk cId="1644014365" sldId="264"/>
            <ac:spMk id="25" creationId="{EADB9D2E-3AC7-9819-6EC4-6ADCEB28FB69}"/>
          </ac:spMkLst>
        </pc:spChg>
        <pc:spChg chg="del">
          <ac:chgData name="Daria Sapunova" userId="5217c4f7-f98a-4573-8c08-262c6e9f6ac4" providerId="ADAL" clId="{BA8735C8-E551-443E-A137-26A3F3178934}" dt="2022-11-05T09:40:02.710" v="963" actId="478"/>
          <ac:spMkLst>
            <pc:docMk/>
            <pc:sldMk cId="1644014365" sldId="264"/>
            <ac:spMk id="26" creationId="{A176F0B9-5DF3-415B-301A-CDA5ABEAD40C}"/>
          </ac:spMkLst>
        </pc:spChg>
        <pc:spChg chg="del">
          <ac:chgData name="Daria Sapunova" userId="5217c4f7-f98a-4573-8c08-262c6e9f6ac4" providerId="ADAL" clId="{BA8735C8-E551-443E-A137-26A3F3178934}" dt="2022-11-05T09:40:04.376" v="964" actId="478"/>
          <ac:spMkLst>
            <pc:docMk/>
            <pc:sldMk cId="1644014365" sldId="264"/>
            <ac:spMk id="27" creationId="{2084B521-2707-B50C-BECC-209068106F82}"/>
          </ac:spMkLst>
        </pc:spChg>
      </pc:sldChg>
      <pc:sldChg chg="addSp delSp modSp new mod modAnim">
        <pc:chgData name="Daria Sapunova" userId="5217c4f7-f98a-4573-8c08-262c6e9f6ac4" providerId="ADAL" clId="{BA8735C8-E551-443E-A137-26A3F3178934}" dt="2023-11-11T18:12:20.488" v="5407"/>
        <pc:sldMkLst>
          <pc:docMk/>
          <pc:sldMk cId="4070410775" sldId="265"/>
        </pc:sldMkLst>
        <pc:spChg chg="add mod">
          <ac:chgData name="Daria Sapunova" userId="5217c4f7-f98a-4573-8c08-262c6e9f6ac4" providerId="ADAL" clId="{BA8735C8-E551-443E-A137-26A3F3178934}" dt="2023-11-11T18:10:59.752" v="5398" actId="14100"/>
          <ac:spMkLst>
            <pc:docMk/>
            <pc:sldMk cId="4070410775" sldId="265"/>
            <ac:spMk id="2" creationId="{773246F1-E19A-B781-211C-8A1863CFEA55}"/>
          </ac:spMkLst>
        </pc:spChg>
        <pc:spChg chg="del">
          <ac:chgData name="Daria Sapunova" userId="5217c4f7-f98a-4573-8c08-262c6e9f6ac4" providerId="ADAL" clId="{BA8735C8-E551-443E-A137-26A3F3178934}" dt="2022-11-05T09:56:25.516" v="1122" actId="478"/>
          <ac:spMkLst>
            <pc:docMk/>
            <pc:sldMk cId="4070410775" sldId="265"/>
            <ac:spMk id="2" creationId="{ECE15826-D4AF-EE39-AD7D-920DF97E6E2D}"/>
          </ac:spMkLst>
        </pc:spChg>
        <pc:spChg chg="del">
          <ac:chgData name="Daria Sapunova" userId="5217c4f7-f98a-4573-8c08-262c6e9f6ac4" providerId="ADAL" clId="{BA8735C8-E551-443E-A137-26A3F3178934}" dt="2022-11-05T09:56:26.402" v="1123" actId="478"/>
          <ac:spMkLst>
            <pc:docMk/>
            <pc:sldMk cId="4070410775" sldId="265"/>
            <ac:spMk id="3" creationId="{473ACD95-9D9B-A15E-62DC-5C3A07226BB6}"/>
          </ac:spMkLst>
        </pc:spChg>
        <pc:spChg chg="add mod">
          <ac:chgData name="Daria Sapunova" userId="5217c4f7-f98a-4573-8c08-262c6e9f6ac4" providerId="ADAL" clId="{BA8735C8-E551-443E-A137-26A3F3178934}" dt="2022-11-05T09:57:21.756" v="1131" actId="1076"/>
          <ac:spMkLst>
            <pc:docMk/>
            <pc:sldMk cId="4070410775" sldId="265"/>
            <ac:spMk id="5" creationId="{FAFFD836-4152-99BB-C076-F2E656BD021F}"/>
          </ac:spMkLst>
        </pc:spChg>
        <pc:spChg chg="add del">
          <ac:chgData name="Daria Sapunova" userId="5217c4f7-f98a-4573-8c08-262c6e9f6ac4" providerId="ADAL" clId="{BA8735C8-E551-443E-A137-26A3F3178934}" dt="2022-11-05T09:58:42.219" v="1179" actId="22"/>
          <ac:spMkLst>
            <pc:docMk/>
            <pc:sldMk cId="4070410775" sldId="265"/>
            <ac:spMk id="7" creationId="{11215FB2-F6B9-A65A-633D-AA4F1D5090D9}"/>
          </ac:spMkLst>
        </pc:spChg>
        <pc:spChg chg="add mod">
          <ac:chgData name="Daria Sapunova" userId="5217c4f7-f98a-4573-8c08-262c6e9f6ac4" providerId="ADAL" clId="{BA8735C8-E551-443E-A137-26A3F3178934}" dt="2022-11-05T10:02:21.720" v="1359" actId="1076"/>
          <ac:spMkLst>
            <pc:docMk/>
            <pc:sldMk cId="4070410775" sldId="265"/>
            <ac:spMk id="8" creationId="{A765F59C-E174-8304-B85C-A22D478B6296}"/>
          </ac:spMkLst>
        </pc:spChg>
        <pc:spChg chg="add mod">
          <ac:chgData name="Daria Sapunova" userId="5217c4f7-f98a-4573-8c08-262c6e9f6ac4" providerId="ADAL" clId="{BA8735C8-E551-443E-A137-26A3F3178934}" dt="2023-11-11T18:10:36.318" v="5380" actId="14100"/>
          <ac:spMkLst>
            <pc:docMk/>
            <pc:sldMk cId="4070410775" sldId="265"/>
            <ac:spMk id="9" creationId="{F30509F8-16BA-759C-C95E-71876BA0D132}"/>
          </ac:spMkLst>
        </pc:spChg>
        <pc:spChg chg="add mod">
          <ac:chgData name="Daria Sapunova" userId="5217c4f7-f98a-4573-8c08-262c6e9f6ac4" providerId="ADAL" clId="{BA8735C8-E551-443E-A137-26A3F3178934}" dt="2023-11-11T18:11:50.279" v="5404" actId="14100"/>
          <ac:spMkLst>
            <pc:docMk/>
            <pc:sldMk cId="4070410775" sldId="265"/>
            <ac:spMk id="10" creationId="{626E48A8-A5B6-8070-BF87-74703659EB90}"/>
          </ac:spMkLst>
        </pc:spChg>
        <pc:spChg chg="add mod">
          <ac:chgData name="Daria Sapunova" userId="5217c4f7-f98a-4573-8c08-262c6e9f6ac4" providerId="ADAL" clId="{BA8735C8-E551-443E-A137-26A3F3178934}" dt="2022-11-05T10:12:23.714" v="1674" actId="1582"/>
          <ac:spMkLst>
            <pc:docMk/>
            <pc:sldMk cId="4070410775" sldId="265"/>
            <ac:spMk id="16" creationId="{FA209B62-9C34-C695-6F41-2EB611C3FC39}"/>
          </ac:spMkLst>
        </pc:spChg>
        <pc:spChg chg="add mod">
          <ac:chgData name="Daria Sapunova" userId="5217c4f7-f98a-4573-8c08-262c6e9f6ac4" providerId="ADAL" clId="{BA8735C8-E551-443E-A137-26A3F3178934}" dt="2022-11-05T10:12:28.868" v="1676" actId="1076"/>
          <ac:spMkLst>
            <pc:docMk/>
            <pc:sldMk cId="4070410775" sldId="265"/>
            <ac:spMk id="17" creationId="{3D129A14-AF86-CCA0-491C-2AF0271D68AD}"/>
          </ac:spMkLst>
        </pc:spChg>
        <pc:spChg chg="add mod">
          <ac:chgData name="Daria Sapunova" userId="5217c4f7-f98a-4573-8c08-262c6e9f6ac4" providerId="ADAL" clId="{BA8735C8-E551-443E-A137-26A3F3178934}" dt="2022-11-05T10:12:32.262" v="1678" actId="1076"/>
          <ac:spMkLst>
            <pc:docMk/>
            <pc:sldMk cId="4070410775" sldId="265"/>
            <ac:spMk id="18" creationId="{41D0B2D4-1F29-B94D-EDA8-B27E9EEAC42A}"/>
          </ac:spMkLst>
        </pc:spChg>
        <pc:spChg chg="add mod">
          <ac:chgData name="Daria Sapunova" userId="5217c4f7-f98a-4573-8c08-262c6e9f6ac4" providerId="ADAL" clId="{BA8735C8-E551-443E-A137-26A3F3178934}" dt="2022-11-05T10:13:29.090" v="1683" actId="208"/>
          <ac:spMkLst>
            <pc:docMk/>
            <pc:sldMk cId="4070410775" sldId="265"/>
            <ac:spMk id="20" creationId="{0AF11E3F-2698-A822-72C4-8C3A2A357800}"/>
          </ac:spMkLst>
        </pc:spChg>
        <pc:spChg chg="add mod">
          <ac:chgData name="Daria Sapunova" userId="5217c4f7-f98a-4573-8c08-262c6e9f6ac4" providerId="ADAL" clId="{BA8735C8-E551-443E-A137-26A3F3178934}" dt="2022-11-05T10:13:51.376" v="1690" actId="14100"/>
          <ac:spMkLst>
            <pc:docMk/>
            <pc:sldMk cId="4070410775" sldId="265"/>
            <ac:spMk id="21" creationId="{0A4A7DC7-1A70-E00B-104F-EA153AEADC8A}"/>
          </ac:spMkLst>
        </pc:spChg>
        <pc:graphicFrameChg chg="add mod modGraphic">
          <ac:chgData name="Daria Sapunova" userId="5217c4f7-f98a-4573-8c08-262c6e9f6ac4" providerId="ADAL" clId="{BA8735C8-E551-443E-A137-26A3F3178934}" dt="2023-11-11T18:11:38.705" v="5401" actId="1076"/>
          <ac:graphicFrameMkLst>
            <pc:docMk/>
            <pc:sldMk cId="4070410775" sldId="265"/>
            <ac:graphicFrameMk id="4" creationId="{9101B7ED-6508-368F-A67D-3D2DC8CBA67C}"/>
          </ac:graphicFrameMkLst>
        </pc:graphicFrameChg>
        <pc:cxnChg chg="add mod">
          <ac:chgData name="Daria Sapunova" userId="5217c4f7-f98a-4573-8c08-262c6e9f6ac4" providerId="ADAL" clId="{BA8735C8-E551-443E-A137-26A3F3178934}" dt="2023-11-11T18:10:36.318" v="5380" actId="14100"/>
          <ac:cxnSpMkLst>
            <pc:docMk/>
            <pc:sldMk cId="4070410775" sldId="265"/>
            <ac:cxnSpMk id="11" creationId="{D8C66F91-94AF-32C6-42FB-51D74C797486}"/>
          </ac:cxnSpMkLst>
        </pc:cxnChg>
        <pc:cxnChg chg="add mod">
          <ac:chgData name="Daria Sapunova" userId="5217c4f7-f98a-4573-8c08-262c6e9f6ac4" providerId="ADAL" clId="{BA8735C8-E551-443E-A137-26A3F3178934}" dt="2023-11-11T18:10:36.318" v="5380" actId="14100"/>
          <ac:cxnSpMkLst>
            <pc:docMk/>
            <pc:sldMk cId="4070410775" sldId="265"/>
            <ac:cxnSpMk id="12" creationId="{918F5B69-1D3E-2239-B30E-E33C04538015}"/>
          </ac:cxnSpMkLst>
        </pc:cxnChg>
        <pc:cxnChg chg="add mod">
          <ac:chgData name="Daria Sapunova" userId="5217c4f7-f98a-4573-8c08-262c6e9f6ac4" providerId="ADAL" clId="{BA8735C8-E551-443E-A137-26A3F3178934}" dt="2023-11-11T18:10:36.318" v="5380" actId="14100"/>
          <ac:cxnSpMkLst>
            <pc:docMk/>
            <pc:sldMk cId="4070410775" sldId="265"/>
            <ac:cxnSpMk id="13" creationId="{90E7FF81-482C-7907-0541-93AA2D97F2AB}"/>
          </ac:cxnSpMkLst>
        </pc:cxnChg>
      </pc:sldChg>
      <pc:sldChg chg="addSp delSp modSp new mod modAnim">
        <pc:chgData name="Daria Sapunova" userId="5217c4f7-f98a-4573-8c08-262c6e9f6ac4" providerId="ADAL" clId="{BA8735C8-E551-443E-A137-26A3F3178934}" dt="2022-11-06T10:29:07.779" v="4871"/>
        <pc:sldMkLst>
          <pc:docMk/>
          <pc:sldMk cId="932432841" sldId="266"/>
        </pc:sldMkLst>
        <pc:spChg chg="del">
          <ac:chgData name="Daria Sapunova" userId="5217c4f7-f98a-4573-8c08-262c6e9f6ac4" providerId="ADAL" clId="{BA8735C8-E551-443E-A137-26A3F3178934}" dt="2022-11-05T10:17:49.902" v="1692" actId="478"/>
          <ac:spMkLst>
            <pc:docMk/>
            <pc:sldMk cId="932432841" sldId="266"/>
            <ac:spMk id="2" creationId="{C2C864CF-F1CB-F01A-37C6-58AABEE3DA60}"/>
          </ac:spMkLst>
        </pc:spChg>
        <pc:spChg chg="del">
          <ac:chgData name="Daria Sapunova" userId="5217c4f7-f98a-4573-8c08-262c6e9f6ac4" providerId="ADAL" clId="{BA8735C8-E551-443E-A137-26A3F3178934}" dt="2022-11-05T10:17:51.179" v="1693" actId="478"/>
          <ac:spMkLst>
            <pc:docMk/>
            <pc:sldMk cId="932432841" sldId="266"/>
            <ac:spMk id="3" creationId="{5A7F0585-BF0D-F26C-E85F-DCF77BF43EB1}"/>
          </ac:spMkLst>
        </pc:spChg>
        <pc:spChg chg="add mod">
          <ac:chgData name="Daria Sapunova" userId="5217c4f7-f98a-4573-8c08-262c6e9f6ac4" providerId="ADAL" clId="{BA8735C8-E551-443E-A137-26A3F3178934}" dt="2022-11-05T10:40:34.576" v="1973" actId="14100"/>
          <ac:spMkLst>
            <pc:docMk/>
            <pc:sldMk cId="932432841" sldId="266"/>
            <ac:spMk id="4" creationId="{A0B04BD7-6EBF-18B6-1F07-3F7D05E566E3}"/>
          </ac:spMkLst>
        </pc:spChg>
        <pc:graphicFrameChg chg="add del mod modGraphic">
          <ac:chgData name="Daria Sapunova" userId="5217c4f7-f98a-4573-8c08-262c6e9f6ac4" providerId="ADAL" clId="{BA8735C8-E551-443E-A137-26A3F3178934}" dt="2022-11-05T10:22:56.460" v="1808" actId="3680"/>
          <ac:graphicFrameMkLst>
            <pc:docMk/>
            <pc:sldMk cId="932432841" sldId="266"/>
            <ac:graphicFrameMk id="5" creationId="{898C83D6-0476-7038-87B1-A1DAA37DF0A4}"/>
          </ac:graphicFrameMkLst>
        </pc:graphicFrameChg>
        <pc:graphicFrameChg chg="add del mod modGraphic">
          <ac:chgData name="Daria Sapunova" userId="5217c4f7-f98a-4573-8c08-262c6e9f6ac4" providerId="ADAL" clId="{BA8735C8-E551-443E-A137-26A3F3178934}" dt="2022-11-05T10:23:18.109" v="1819" actId="3680"/>
          <ac:graphicFrameMkLst>
            <pc:docMk/>
            <pc:sldMk cId="932432841" sldId="266"/>
            <ac:graphicFrameMk id="6" creationId="{797948FF-2156-A39B-7829-A167FE5FC51D}"/>
          </ac:graphicFrameMkLst>
        </pc:graphicFrameChg>
        <pc:graphicFrameChg chg="add mod modGraphic">
          <ac:chgData name="Daria Sapunova" userId="5217c4f7-f98a-4573-8c08-262c6e9f6ac4" providerId="ADAL" clId="{BA8735C8-E551-443E-A137-26A3F3178934}" dt="2022-11-05T10:37:58.569" v="1939" actId="14734"/>
          <ac:graphicFrameMkLst>
            <pc:docMk/>
            <pc:sldMk cId="932432841" sldId="266"/>
            <ac:graphicFrameMk id="7" creationId="{DEF97780-0E3F-2368-C866-E4439A033F1B}"/>
          </ac:graphicFrameMkLst>
        </pc:graphicFrameChg>
        <pc:graphicFrameChg chg="add mod modGraphic">
          <ac:chgData name="Daria Sapunova" userId="5217c4f7-f98a-4573-8c08-262c6e9f6ac4" providerId="ADAL" clId="{BA8735C8-E551-443E-A137-26A3F3178934}" dt="2022-11-05T10:40:21.920" v="1971" actId="113"/>
          <ac:graphicFrameMkLst>
            <pc:docMk/>
            <pc:sldMk cId="932432841" sldId="266"/>
            <ac:graphicFrameMk id="8" creationId="{1B27A738-41D4-F367-AEBE-D7742458D770}"/>
          </ac:graphicFrameMkLst>
        </pc:graphicFrameChg>
      </pc:sldChg>
      <pc:sldChg chg="addSp delSp modSp add mod modAnim">
        <pc:chgData name="Daria Sapunova" userId="5217c4f7-f98a-4573-8c08-262c6e9f6ac4" providerId="ADAL" clId="{BA8735C8-E551-443E-A137-26A3F3178934}" dt="2022-11-06T10:29:15.509" v="4872"/>
        <pc:sldMkLst>
          <pc:docMk/>
          <pc:sldMk cId="141777116" sldId="267"/>
        </pc:sldMkLst>
        <pc:spChg chg="del">
          <ac:chgData name="Daria Sapunova" userId="5217c4f7-f98a-4573-8c08-262c6e9f6ac4" providerId="ADAL" clId="{BA8735C8-E551-443E-A137-26A3F3178934}" dt="2022-11-05T10:42:57.326" v="1976" actId="478"/>
          <ac:spMkLst>
            <pc:docMk/>
            <pc:sldMk cId="141777116" sldId="267"/>
            <ac:spMk id="4" creationId="{A0B04BD7-6EBF-18B6-1F07-3F7D05E566E3}"/>
          </ac:spMkLst>
        </pc:spChg>
        <pc:spChg chg="add mod">
          <ac:chgData name="Daria Sapunova" userId="5217c4f7-f98a-4573-8c08-262c6e9f6ac4" providerId="ADAL" clId="{BA8735C8-E551-443E-A137-26A3F3178934}" dt="2022-11-05T10:47:21.355" v="2033" actId="1076"/>
          <ac:spMkLst>
            <pc:docMk/>
            <pc:sldMk cId="141777116" sldId="267"/>
            <ac:spMk id="11" creationId="{1A4017F3-C856-342C-6FFA-B5D894EC02EB}"/>
          </ac:spMkLst>
        </pc:spChg>
        <pc:graphicFrameChg chg="add del mod">
          <ac:chgData name="Daria Sapunova" userId="5217c4f7-f98a-4573-8c08-262c6e9f6ac4" providerId="ADAL" clId="{BA8735C8-E551-443E-A137-26A3F3178934}" dt="2022-11-05T10:43:24.594" v="1981" actId="478"/>
          <ac:graphicFrameMkLst>
            <pc:docMk/>
            <pc:sldMk cId="141777116" sldId="267"/>
            <ac:graphicFrameMk id="5" creationId="{A7BDD7FB-01F5-4960-83EF-9F7B21325D72}"/>
          </ac:graphicFrameMkLst>
        </pc:graphicFrameChg>
        <pc:graphicFrameChg chg="mod modGraphic">
          <ac:chgData name="Daria Sapunova" userId="5217c4f7-f98a-4573-8c08-262c6e9f6ac4" providerId="ADAL" clId="{BA8735C8-E551-443E-A137-26A3F3178934}" dt="2022-11-05T10:47:09.259" v="2029" actId="1076"/>
          <ac:graphicFrameMkLst>
            <pc:docMk/>
            <pc:sldMk cId="141777116" sldId="267"/>
            <ac:graphicFrameMk id="7" creationId="{DEF97780-0E3F-2368-C866-E4439A033F1B}"/>
          </ac:graphicFrameMkLst>
        </pc:graphicFrameChg>
        <pc:graphicFrameChg chg="del">
          <ac:chgData name="Daria Sapunova" userId="5217c4f7-f98a-4573-8c08-262c6e9f6ac4" providerId="ADAL" clId="{BA8735C8-E551-443E-A137-26A3F3178934}" dt="2022-11-05T10:42:54.401" v="1975" actId="478"/>
          <ac:graphicFrameMkLst>
            <pc:docMk/>
            <pc:sldMk cId="141777116" sldId="267"/>
            <ac:graphicFrameMk id="8" creationId="{1B27A738-41D4-F367-AEBE-D7742458D770}"/>
          </ac:graphicFrameMkLst>
        </pc:graphicFrameChg>
        <pc:graphicFrameChg chg="add mod">
          <ac:chgData name="Daria Sapunova" userId="5217c4f7-f98a-4573-8c08-262c6e9f6ac4" providerId="ADAL" clId="{BA8735C8-E551-443E-A137-26A3F3178934}" dt="2022-11-05T10:47:12.436" v="2030"/>
          <ac:graphicFrameMkLst>
            <pc:docMk/>
            <pc:sldMk cId="141777116" sldId="267"/>
            <ac:graphicFrameMk id="10" creationId="{3C2C575E-0136-6513-A6F3-8FA4BD1BD7F7}"/>
          </ac:graphicFrameMkLst>
        </pc:graphicFrameChg>
      </pc:sldChg>
      <pc:sldChg chg="modSp add mod modAnim">
        <pc:chgData name="Daria Sapunova" userId="5217c4f7-f98a-4573-8c08-262c6e9f6ac4" providerId="ADAL" clId="{BA8735C8-E551-443E-A137-26A3F3178934}" dt="2022-11-06T10:29:21.629" v="4873"/>
        <pc:sldMkLst>
          <pc:docMk/>
          <pc:sldMk cId="2086166060" sldId="268"/>
        </pc:sldMkLst>
        <pc:spChg chg="mod">
          <ac:chgData name="Daria Sapunova" userId="5217c4f7-f98a-4573-8c08-262c6e9f6ac4" providerId="ADAL" clId="{BA8735C8-E551-443E-A137-26A3F3178934}" dt="2022-11-05T10:54:01.969" v="2064" actId="1076"/>
          <ac:spMkLst>
            <pc:docMk/>
            <pc:sldMk cId="2086166060" sldId="268"/>
            <ac:spMk id="11" creationId="{1A4017F3-C856-342C-6FFA-B5D894EC02EB}"/>
          </ac:spMkLst>
        </pc:spChg>
        <pc:graphicFrameChg chg="mod">
          <ac:chgData name="Daria Sapunova" userId="5217c4f7-f98a-4573-8c08-262c6e9f6ac4" providerId="ADAL" clId="{BA8735C8-E551-443E-A137-26A3F3178934}" dt="2022-11-05T10:50:01.024" v="2063" actId="1076"/>
          <ac:graphicFrameMkLst>
            <pc:docMk/>
            <pc:sldMk cId="2086166060" sldId="268"/>
            <ac:graphicFrameMk id="10" creationId="{3C2C575E-0136-6513-A6F3-8FA4BD1BD7F7}"/>
          </ac:graphicFrameMkLst>
        </pc:graphicFrameChg>
      </pc:sldChg>
      <pc:sldChg chg="addSp delSp modSp add del mod modAnim">
        <pc:chgData name="Daria Sapunova" userId="5217c4f7-f98a-4573-8c08-262c6e9f6ac4" providerId="ADAL" clId="{BA8735C8-E551-443E-A137-26A3F3178934}" dt="2023-11-11T18:26:00.493" v="5411" actId="1076"/>
        <pc:sldMkLst>
          <pc:docMk/>
          <pc:sldMk cId="2553923522" sldId="269"/>
        </pc:sldMkLst>
        <pc:spChg chg="add mod">
          <ac:chgData name="Daria Sapunova" userId="5217c4f7-f98a-4573-8c08-262c6e9f6ac4" providerId="ADAL" clId="{BA8735C8-E551-443E-A137-26A3F3178934}" dt="2023-11-11T17:58:41.580" v="5305" actId="20577"/>
          <ac:spMkLst>
            <pc:docMk/>
            <pc:sldMk cId="2553923522" sldId="269"/>
            <ac:spMk id="3" creationId="{93EFBFA4-EA5C-16E4-28DC-A4930E61EE30}"/>
          </ac:spMkLst>
        </pc:spChg>
        <pc:spChg chg="del">
          <ac:chgData name="Daria Sapunova" userId="5217c4f7-f98a-4573-8c08-262c6e9f6ac4" providerId="ADAL" clId="{BA8735C8-E551-443E-A137-26A3F3178934}" dt="2022-11-05T10:54:21.172" v="2066" actId="478"/>
          <ac:spMkLst>
            <pc:docMk/>
            <pc:sldMk cId="2553923522" sldId="269"/>
            <ac:spMk id="4" creationId="{A0B04BD7-6EBF-18B6-1F07-3F7D05E566E3}"/>
          </ac:spMkLst>
        </pc:spChg>
        <pc:spChg chg="add mod">
          <ac:chgData name="Daria Sapunova" userId="5217c4f7-f98a-4573-8c08-262c6e9f6ac4" providerId="ADAL" clId="{BA8735C8-E551-443E-A137-26A3F3178934}" dt="2023-11-11T18:26:00.493" v="5411" actId="1076"/>
          <ac:spMkLst>
            <pc:docMk/>
            <pc:sldMk cId="2553923522" sldId="269"/>
            <ac:spMk id="8" creationId="{062C32B0-12D1-278B-F5BE-BCDBE306A6C9}"/>
          </ac:spMkLst>
        </pc:spChg>
        <pc:spChg chg="add del mod">
          <ac:chgData name="Daria Sapunova" userId="5217c4f7-f98a-4573-8c08-262c6e9f6ac4" providerId="ADAL" clId="{BA8735C8-E551-443E-A137-26A3F3178934}" dt="2022-11-05T18:58:50.266" v="2358" actId="478"/>
          <ac:spMkLst>
            <pc:docMk/>
            <pc:sldMk cId="2553923522" sldId="269"/>
            <ac:spMk id="9" creationId="{477F6FF2-CDAF-0CE4-F60C-ADB50CA43588}"/>
          </ac:spMkLst>
        </pc:spChg>
        <pc:spChg chg="add mod">
          <ac:chgData name="Daria Sapunova" userId="5217c4f7-f98a-4573-8c08-262c6e9f6ac4" providerId="ADAL" clId="{BA8735C8-E551-443E-A137-26A3F3178934}" dt="2022-11-06T10:30:08.313" v="4878" actId="14100"/>
          <ac:spMkLst>
            <pc:docMk/>
            <pc:sldMk cId="2553923522" sldId="269"/>
            <ac:spMk id="10" creationId="{E572F55F-B863-736F-5C0F-2FB36DF8EAE7}"/>
          </ac:spMkLst>
        </pc:spChg>
        <pc:grpChg chg="add mod">
          <ac:chgData name="Daria Sapunova" userId="5217c4f7-f98a-4573-8c08-262c6e9f6ac4" providerId="ADAL" clId="{BA8735C8-E551-443E-A137-26A3F3178934}" dt="2022-11-05T18:51:51.520" v="2156" actId="14100"/>
          <ac:grpSpMkLst>
            <pc:docMk/>
            <pc:sldMk cId="2553923522" sldId="269"/>
            <ac:grpSpMk id="6" creationId="{041F6182-7892-0008-5BE7-1BEBB63A57C2}"/>
          </ac:grpSpMkLst>
        </pc:grpChg>
        <pc:graphicFrameChg chg="add mod modGraphic">
          <ac:chgData name="Daria Sapunova" userId="5217c4f7-f98a-4573-8c08-262c6e9f6ac4" providerId="ADAL" clId="{BA8735C8-E551-443E-A137-26A3F3178934}" dt="2022-11-05T10:57:45.799" v="2094" actId="20577"/>
          <ac:graphicFrameMkLst>
            <pc:docMk/>
            <pc:sldMk cId="2553923522" sldId="269"/>
            <ac:graphicFrameMk id="2" creationId="{A8DACF46-3844-8DDC-77DD-6458D3173C05}"/>
          </ac:graphicFrameMkLst>
        </pc:graphicFrameChg>
        <pc:graphicFrameChg chg="add del">
          <ac:chgData name="Daria Sapunova" userId="5217c4f7-f98a-4573-8c08-262c6e9f6ac4" providerId="ADAL" clId="{BA8735C8-E551-443E-A137-26A3F3178934}" dt="2022-11-05T18:51:39.527" v="2152" actId="478"/>
          <ac:graphicFrameMkLst>
            <pc:docMk/>
            <pc:sldMk cId="2553923522" sldId="269"/>
            <ac:graphicFrameMk id="5" creationId="{DB9CF199-537D-A687-9ACF-6F33E303CF97}"/>
          </ac:graphicFrameMkLst>
        </pc:graphicFrameChg>
        <pc:graphicFrameChg chg="add mod modGraphic">
          <ac:chgData name="Daria Sapunova" userId="5217c4f7-f98a-4573-8c08-262c6e9f6ac4" providerId="ADAL" clId="{BA8735C8-E551-443E-A137-26A3F3178934}" dt="2022-11-05T18:53:59.448" v="2355" actId="20577"/>
          <ac:graphicFrameMkLst>
            <pc:docMk/>
            <pc:sldMk cId="2553923522" sldId="269"/>
            <ac:graphicFrameMk id="7" creationId="{CCA05234-506E-8E46-4755-01215FF7306A}"/>
          </ac:graphicFrameMkLst>
        </pc:graphicFrameChg>
        <pc:graphicFrameChg chg="del">
          <ac:chgData name="Daria Sapunova" userId="5217c4f7-f98a-4573-8c08-262c6e9f6ac4" providerId="ADAL" clId="{BA8735C8-E551-443E-A137-26A3F3178934}" dt="2022-11-05T10:54:22.875" v="2067" actId="478"/>
          <ac:graphicFrameMkLst>
            <pc:docMk/>
            <pc:sldMk cId="2553923522" sldId="269"/>
            <ac:graphicFrameMk id="7" creationId="{DEF97780-0E3F-2368-C866-E4439A033F1B}"/>
          </ac:graphicFrameMkLst>
        </pc:graphicFrameChg>
        <pc:graphicFrameChg chg="del mod">
          <ac:chgData name="Daria Sapunova" userId="5217c4f7-f98a-4573-8c08-262c6e9f6ac4" providerId="ADAL" clId="{BA8735C8-E551-443E-A137-26A3F3178934}" dt="2022-11-05T10:55:54.454" v="2069" actId="478"/>
          <ac:graphicFrameMkLst>
            <pc:docMk/>
            <pc:sldMk cId="2553923522" sldId="269"/>
            <ac:graphicFrameMk id="8" creationId="{1B27A738-41D4-F367-AEBE-D7742458D770}"/>
          </ac:graphicFrameMkLst>
        </pc:graphicFrameChg>
      </pc:sldChg>
      <pc:sldChg chg="add del">
        <pc:chgData name="Daria Sapunova" userId="5217c4f7-f98a-4573-8c08-262c6e9f6ac4" providerId="ADAL" clId="{BA8735C8-E551-443E-A137-26A3F3178934}" dt="2022-11-05T10:55:57.371" v="2071"/>
        <pc:sldMkLst>
          <pc:docMk/>
          <pc:sldMk cId="822981918" sldId="270"/>
        </pc:sldMkLst>
      </pc:sldChg>
      <pc:sldChg chg="addSp delSp modSp add mod modAnim">
        <pc:chgData name="Daria Sapunova" userId="5217c4f7-f98a-4573-8c08-262c6e9f6ac4" providerId="ADAL" clId="{BA8735C8-E551-443E-A137-26A3F3178934}" dt="2022-11-06T10:29:50.925" v="4875"/>
        <pc:sldMkLst>
          <pc:docMk/>
          <pc:sldMk cId="3703695399" sldId="270"/>
        </pc:sldMkLst>
        <pc:spChg chg="del">
          <ac:chgData name="Daria Sapunova" userId="5217c4f7-f98a-4573-8c08-262c6e9f6ac4" providerId="ADAL" clId="{BA8735C8-E551-443E-A137-26A3F3178934}" dt="2022-11-05T10:58:11.171" v="2097" actId="478"/>
          <ac:spMkLst>
            <pc:docMk/>
            <pc:sldMk cId="3703695399" sldId="270"/>
            <ac:spMk id="4" creationId="{A0B04BD7-6EBF-18B6-1F07-3F7D05E566E3}"/>
          </ac:spMkLst>
        </pc:spChg>
        <pc:graphicFrameChg chg="add mod">
          <ac:chgData name="Daria Sapunova" userId="5217c4f7-f98a-4573-8c08-262c6e9f6ac4" providerId="ADAL" clId="{BA8735C8-E551-443E-A137-26A3F3178934}" dt="2022-11-05T11:02:09.900" v="2140" actId="1076"/>
          <ac:graphicFrameMkLst>
            <pc:docMk/>
            <pc:sldMk cId="3703695399" sldId="270"/>
            <ac:graphicFrameMk id="5" creationId="{48B94869-78D1-2264-5134-46312697A1DF}"/>
          </ac:graphicFrameMkLst>
        </pc:graphicFrameChg>
        <pc:graphicFrameChg chg="add mod">
          <ac:chgData name="Daria Sapunova" userId="5217c4f7-f98a-4573-8c08-262c6e9f6ac4" providerId="ADAL" clId="{BA8735C8-E551-443E-A137-26A3F3178934}" dt="2022-11-05T11:02:33.065" v="2143" actId="14100"/>
          <ac:graphicFrameMkLst>
            <pc:docMk/>
            <pc:sldMk cId="3703695399" sldId="270"/>
            <ac:graphicFrameMk id="6" creationId="{540887B6-A8D5-6035-AFAF-6EFA77598B38}"/>
          </ac:graphicFrameMkLst>
        </pc:graphicFrameChg>
        <pc:graphicFrameChg chg="del">
          <ac:chgData name="Daria Sapunova" userId="5217c4f7-f98a-4573-8c08-262c6e9f6ac4" providerId="ADAL" clId="{BA8735C8-E551-443E-A137-26A3F3178934}" dt="2022-11-05T10:58:09.156" v="2096" actId="478"/>
          <ac:graphicFrameMkLst>
            <pc:docMk/>
            <pc:sldMk cId="3703695399" sldId="270"/>
            <ac:graphicFrameMk id="7" creationId="{DEF97780-0E3F-2368-C866-E4439A033F1B}"/>
          </ac:graphicFrameMkLst>
        </pc:graphicFrameChg>
        <pc:graphicFrameChg chg="mod modGraphic">
          <ac:chgData name="Daria Sapunova" userId="5217c4f7-f98a-4573-8c08-262c6e9f6ac4" providerId="ADAL" clId="{BA8735C8-E551-443E-A137-26A3F3178934}" dt="2022-11-05T11:00:30.687" v="2128" actId="14734"/>
          <ac:graphicFrameMkLst>
            <pc:docMk/>
            <pc:sldMk cId="3703695399" sldId="270"/>
            <ac:graphicFrameMk id="8" creationId="{1B27A738-41D4-F367-AEBE-D7742458D770}"/>
          </ac:graphicFrameMkLst>
        </pc:graphicFrameChg>
      </pc:sldChg>
      <pc:sldChg chg="addSp delSp modSp new mod modAnim">
        <pc:chgData name="Daria Sapunova" userId="5217c4f7-f98a-4573-8c08-262c6e9f6ac4" providerId="ADAL" clId="{BA8735C8-E551-443E-A137-26A3F3178934}" dt="2023-11-11T18:03:46.740" v="5375" actId="122"/>
        <pc:sldMkLst>
          <pc:docMk/>
          <pc:sldMk cId="2658529393" sldId="271"/>
        </pc:sldMkLst>
        <pc:spChg chg="del">
          <ac:chgData name="Daria Sapunova" userId="5217c4f7-f98a-4573-8c08-262c6e9f6ac4" providerId="ADAL" clId="{BA8735C8-E551-443E-A137-26A3F3178934}" dt="2022-11-05T19:02:30.030" v="2393" actId="478"/>
          <ac:spMkLst>
            <pc:docMk/>
            <pc:sldMk cId="2658529393" sldId="271"/>
            <ac:spMk id="2" creationId="{5906AB29-1BFF-F8ED-535B-A6C253E8E329}"/>
          </ac:spMkLst>
        </pc:spChg>
        <pc:spChg chg="del">
          <ac:chgData name="Daria Sapunova" userId="5217c4f7-f98a-4573-8c08-262c6e9f6ac4" providerId="ADAL" clId="{BA8735C8-E551-443E-A137-26A3F3178934}" dt="2022-11-05T19:02:30.908" v="2394" actId="478"/>
          <ac:spMkLst>
            <pc:docMk/>
            <pc:sldMk cId="2658529393" sldId="271"/>
            <ac:spMk id="3" creationId="{D01CCE88-B6A3-37F6-D75A-B93098AF4EFF}"/>
          </ac:spMkLst>
        </pc:spChg>
        <pc:spChg chg="del mod topLvl">
          <ac:chgData name="Daria Sapunova" userId="5217c4f7-f98a-4573-8c08-262c6e9f6ac4" providerId="ADAL" clId="{BA8735C8-E551-443E-A137-26A3F3178934}" dt="2022-11-05T19:03:21.154" v="2401" actId="478"/>
          <ac:spMkLst>
            <pc:docMk/>
            <pc:sldMk cId="2658529393" sldId="271"/>
            <ac:spMk id="6" creationId="{8D9CD882-E4A8-A353-88E4-085C5CAE1030}"/>
          </ac:spMkLst>
        </pc:spChg>
        <pc:spChg chg="add del">
          <ac:chgData name="Daria Sapunova" userId="5217c4f7-f98a-4573-8c08-262c6e9f6ac4" providerId="ADAL" clId="{BA8735C8-E551-443E-A137-26A3F3178934}" dt="2022-11-05T19:05:01.044" v="2418" actId="478"/>
          <ac:spMkLst>
            <pc:docMk/>
            <pc:sldMk cId="2658529393" sldId="271"/>
            <ac:spMk id="17" creationId="{F24F7AB4-C87A-2467-F1E1-67E7DCE65E6A}"/>
          </ac:spMkLst>
        </pc:spChg>
        <pc:spChg chg="add del">
          <ac:chgData name="Daria Sapunova" userId="5217c4f7-f98a-4573-8c08-262c6e9f6ac4" providerId="ADAL" clId="{BA8735C8-E551-443E-A137-26A3F3178934}" dt="2022-11-05T19:05:35.284" v="2420" actId="478"/>
          <ac:spMkLst>
            <pc:docMk/>
            <pc:sldMk cId="2658529393" sldId="271"/>
            <ac:spMk id="18" creationId="{84FEA4D6-1BBB-C07D-D9E0-0227E33AFC24}"/>
          </ac:spMkLst>
        </pc:spChg>
        <pc:spChg chg="add mod">
          <ac:chgData name="Daria Sapunova" userId="5217c4f7-f98a-4573-8c08-262c6e9f6ac4" providerId="ADAL" clId="{BA8735C8-E551-443E-A137-26A3F3178934}" dt="2022-11-05T19:06:25.562" v="2426" actId="1582"/>
          <ac:spMkLst>
            <pc:docMk/>
            <pc:sldMk cId="2658529393" sldId="271"/>
            <ac:spMk id="19" creationId="{2A0A5789-9976-9760-1CE0-73682AE30FB9}"/>
          </ac:spMkLst>
        </pc:spChg>
        <pc:spChg chg="add del">
          <ac:chgData name="Daria Sapunova" userId="5217c4f7-f98a-4573-8c08-262c6e9f6ac4" providerId="ADAL" clId="{BA8735C8-E551-443E-A137-26A3F3178934}" dt="2022-11-05T19:07:25.657" v="2428" actId="478"/>
          <ac:spMkLst>
            <pc:docMk/>
            <pc:sldMk cId="2658529393" sldId="271"/>
            <ac:spMk id="20" creationId="{A1ED7DDC-90F7-31CD-8153-29FBFC43409A}"/>
          </ac:spMkLst>
        </pc:spChg>
        <pc:spChg chg="add del">
          <ac:chgData name="Daria Sapunova" userId="5217c4f7-f98a-4573-8c08-262c6e9f6ac4" providerId="ADAL" clId="{BA8735C8-E551-443E-A137-26A3F3178934}" dt="2022-11-05T19:07:38.771" v="2430" actId="478"/>
          <ac:spMkLst>
            <pc:docMk/>
            <pc:sldMk cId="2658529393" sldId="271"/>
            <ac:spMk id="21" creationId="{6296165D-5528-E5A4-F197-D92F6AB095DC}"/>
          </ac:spMkLst>
        </pc:spChg>
        <pc:spChg chg="add mod">
          <ac:chgData name="Daria Sapunova" userId="5217c4f7-f98a-4573-8c08-262c6e9f6ac4" providerId="ADAL" clId="{BA8735C8-E551-443E-A137-26A3F3178934}" dt="2022-11-05T19:08:26.600" v="2433" actId="208"/>
          <ac:spMkLst>
            <pc:docMk/>
            <pc:sldMk cId="2658529393" sldId="271"/>
            <ac:spMk id="22" creationId="{22E42957-C880-3075-33FD-006B73775F6E}"/>
          </ac:spMkLst>
        </pc:spChg>
        <pc:spChg chg="add mod">
          <ac:chgData name="Daria Sapunova" userId="5217c4f7-f98a-4573-8c08-262c6e9f6ac4" providerId="ADAL" clId="{BA8735C8-E551-443E-A137-26A3F3178934}" dt="2023-11-11T18:03:46.740" v="5375" actId="122"/>
          <ac:spMkLst>
            <pc:docMk/>
            <pc:sldMk cId="2658529393" sldId="271"/>
            <ac:spMk id="23" creationId="{05FBE0B8-93F7-4742-80BF-80890D664060}"/>
          </ac:spMkLst>
        </pc:spChg>
        <pc:spChg chg="add mod">
          <ac:chgData name="Daria Sapunova" userId="5217c4f7-f98a-4573-8c08-262c6e9f6ac4" providerId="ADAL" clId="{BA8735C8-E551-443E-A137-26A3F3178934}" dt="2022-11-05T19:10:01.915" v="2497" actId="1076"/>
          <ac:spMkLst>
            <pc:docMk/>
            <pc:sldMk cId="2658529393" sldId="271"/>
            <ac:spMk id="24" creationId="{D0C5E3FC-47E3-13FA-8C61-A540089CCC90}"/>
          </ac:spMkLst>
        </pc:spChg>
        <pc:spChg chg="add mod">
          <ac:chgData name="Daria Sapunova" userId="5217c4f7-f98a-4573-8c08-262c6e9f6ac4" providerId="ADAL" clId="{BA8735C8-E551-443E-A137-26A3F3178934}" dt="2022-11-05T19:10:15.167" v="2506" actId="1076"/>
          <ac:spMkLst>
            <pc:docMk/>
            <pc:sldMk cId="2658529393" sldId="271"/>
            <ac:spMk id="25" creationId="{3A12EC4F-F46E-2E2B-4C23-1BC1274E9A40}"/>
          </ac:spMkLst>
        </pc:spChg>
        <pc:spChg chg="add mod">
          <ac:chgData name="Daria Sapunova" userId="5217c4f7-f98a-4573-8c08-262c6e9f6ac4" providerId="ADAL" clId="{BA8735C8-E551-443E-A137-26A3F3178934}" dt="2022-11-05T19:10:39.930" v="2509" actId="1582"/>
          <ac:spMkLst>
            <pc:docMk/>
            <pc:sldMk cId="2658529393" sldId="271"/>
            <ac:spMk id="26" creationId="{5D27C986-1CAF-76BE-DC6C-C6AE8B5574BD}"/>
          </ac:spMkLst>
        </pc:spChg>
        <pc:spChg chg="add mod">
          <ac:chgData name="Daria Sapunova" userId="5217c4f7-f98a-4573-8c08-262c6e9f6ac4" providerId="ADAL" clId="{BA8735C8-E551-443E-A137-26A3F3178934}" dt="2023-11-11T18:03:33.476" v="5365" actId="1076"/>
          <ac:spMkLst>
            <pc:docMk/>
            <pc:sldMk cId="2658529393" sldId="271"/>
            <ac:spMk id="27" creationId="{8142C72B-BAF5-1A3F-7906-1CCE1E8C5228}"/>
          </ac:spMkLst>
        </pc:spChg>
        <pc:spChg chg="add del mod">
          <ac:chgData name="Daria Sapunova" userId="5217c4f7-f98a-4573-8c08-262c6e9f6ac4" providerId="ADAL" clId="{BA8735C8-E551-443E-A137-26A3F3178934}" dt="2022-11-05T19:12:03.146" v="2525" actId="478"/>
          <ac:spMkLst>
            <pc:docMk/>
            <pc:sldMk cId="2658529393" sldId="271"/>
            <ac:spMk id="28" creationId="{F69EFFA6-D617-7E33-494C-137C6FB5D93E}"/>
          </ac:spMkLst>
        </pc:spChg>
        <pc:spChg chg="add mod">
          <ac:chgData name="Daria Sapunova" userId="5217c4f7-f98a-4573-8c08-262c6e9f6ac4" providerId="ADAL" clId="{BA8735C8-E551-443E-A137-26A3F3178934}" dt="2023-11-11T18:02:58.549" v="5336" actId="1035"/>
          <ac:spMkLst>
            <pc:docMk/>
            <pc:sldMk cId="2658529393" sldId="271"/>
            <ac:spMk id="29" creationId="{F867E421-D80F-C00F-6940-603763E338B0}"/>
          </ac:spMkLst>
        </pc:spChg>
        <pc:grpChg chg="add del mod">
          <ac:chgData name="Daria Sapunova" userId="5217c4f7-f98a-4573-8c08-262c6e9f6ac4" providerId="ADAL" clId="{BA8735C8-E551-443E-A137-26A3F3178934}" dt="2022-11-05T19:03:21.154" v="2401" actId="478"/>
          <ac:grpSpMkLst>
            <pc:docMk/>
            <pc:sldMk cId="2658529393" sldId="271"/>
            <ac:grpSpMk id="4" creationId="{04D53465-62CB-CF03-F4F8-1BD44E720FE4}"/>
          </ac:grpSpMkLst>
        </pc:grpChg>
        <pc:graphicFrameChg chg="del mod topLvl modGraphic">
          <ac:chgData name="Daria Sapunova" userId="5217c4f7-f98a-4573-8c08-262c6e9f6ac4" providerId="ADAL" clId="{BA8735C8-E551-443E-A137-26A3F3178934}" dt="2022-11-05T19:03:42.517" v="2406" actId="478"/>
          <ac:graphicFrameMkLst>
            <pc:docMk/>
            <pc:sldMk cId="2658529393" sldId="271"/>
            <ac:graphicFrameMk id="5" creationId="{3598AE25-B7AB-E2A5-6588-9CA943710837}"/>
          </ac:graphicFrameMkLst>
        </pc:graphicFrameChg>
        <pc:cxnChg chg="add mod">
          <ac:chgData name="Daria Sapunova" userId="5217c4f7-f98a-4573-8c08-262c6e9f6ac4" providerId="ADAL" clId="{BA8735C8-E551-443E-A137-26A3F3178934}" dt="2022-11-05T19:04:19.875" v="2410" actId="1582"/>
          <ac:cxnSpMkLst>
            <pc:docMk/>
            <pc:sldMk cId="2658529393" sldId="271"/>
            <ac:cxnSpMk id="8" creationId="{0ACBD85F-51E3-07DF-1664-608793EF49A9}"/>
          </ac:cxnSpMkLst>
        </pc:cxnChg>
        <pc:cxnChg chg="add mod">
          <ac:chgData name="Daria Sapunova" userId="5217c4f7-f98a-4573-8c08-262c6e9f6ac4" providerId="ADAL" clId="{BA8735C8-E551-443E-A137-26A3F3178934}" dt="2022-11-05T19:04:19.875" v="2410" actId="1582"/>
          <ac:cxnSpMkLst>
            <pc:docMk/>
            <pc:sldMk cId="2658529393" sldId="271"/>
            <ac:cxnSpMk id="10" creationId="{505E163B-945E-F610-E335-30F7EABE557F}"/>
          </ac:cxnSpMkLst>
        </pc:cxnChg>
        <pc:cxnChg chg="add mod">
          <ac:chgData name="Daria Sapunova" userId="5217c4f7-f98a-4573-8c08-262c6e9f6ac4" providerId="ADAL" clId="{BA8735C8-E551-443E-A137-26A3F3178934}" dt="2022-11-05T19:04:27.909" v="2412" actId="1076"/>
          <ac:cxnSpMkLst>
            <pc:docMk/>
            <pc:sldMk cId="2658529393" sldId="271"/>
            <ac:cxnSpMk id="11" creationId="{8EC0CF95-AA4E-2E3C-BCA0-5F0C903261A6}"/>
          </ac:cxnSpMkLst>
        </pc:cxnChg>
        <pc:cxnChg chg="add mod">
          <ac:chgData name="Daria Sapunova" userId="5217c4f7-f98a-4573-8c08-262c6e9f6ac4" providerId="ADAL" clId="{BA8735C8-E551-443E-A137-26A3F3178934}" dt="2022-11-05T19:04:27.909" v="2412" actId="1076"/>
          <ac:cxnSpMkLst>
            <pc:docMk/>
            <pc:sldMk cId="2658529393" sldId="271"/>
            <ac:cxnSpMk id="12" creationId="{57ADA216-1F0A-822C-5A88-8404CE3E0EEE}"/>
          </ac:cxnSpMkLst>
        </pc:cxnChg>
        <pc:cxnChg chg="add mod">
          <ac:chgData name="Daria Sapunova" userId="5217c4f7-f98a-4573-8c08-262c6e9f6ac4" providerId="ADAL" clId="{BA8735C8-E551-443E-A137-26A3F3178934}" dt="2022-11-05T19:04:31.524" v="2414" actId="1076"/>
          <ac:cxnSpMkLst>
            <pc:docMk/>
            <pc:sldMk cId="2658529393" sldId="271"/>
            <ac:cxnSpMk id="13" creationId="{6AAB8848-2AE2-AA03-5CC6-1D12939AEDD0}"/>
          </ac:cxnSpMkLst>
        </pc:cxnChg>
        <pc:cxnChg chg="add mod">
          <ac:chgData name="Daria Sapunova" userId="5217c4f7-f98a-4573-8c08-262c6e9f6ac4" providerId="ADAL" clId="{BA8735C8-E551-443E-A137-26A3F3178934}" dt="2022-11-05T19:04:31.524" v="2414" actId="1076"/>
          <ac:cxnSpMkLst>
            <pc:docMk/>
            <pc:sldMk cId="2658529393" sldId="271"/>
            <ac:cxnSpMk id="14" creationId="{93AD8569-FA52-AB08-CA3F-AA9FFDB3D63E}"/>
          </ac:cxnSpMkLst>
        </pc:cxnChg>
        <pc:cxnChg chg="add mod">
          <ac:chgData name="Daria Sapunova" userId="5217c4f7-f98a-4573-8c08-262c6e9f6ac4" providerId="ADAL" clId="{BA8735C8-E551-443E-A137-26A3F3178934}" dt="2023-11-11T18:02:58.549" v="5336" actId="1035"/>
          <ac:cxnSpMkLst>
            <pc:docMk/>
            <pc:sldMk cId="2658529393" sldId="271"/>
            <ac:cxnSpMk id="15" creationId="{3C0BC1A1-A221-2123-E1D8-BC45BCAE7185}"/>
          </ac:cxnSpMkLst>
        </pc:cxnChg>
        <pc:cxnChg chg="add mod">
          <ac:chgData name="Daria Sapunova" userId="5217c4f7-f98a-4573-8c08-262c6e9f6ac4" providerId="ADAL" clId="{BA8735C8-E551-443E-A137-26A3F3178934}" dt="2023-11-11T18:03:24.468" v="5364" actId="1036"/>
          <ac:cxnSpMkLst>
            <pc:docMk/>
            <pc:sldMk cId="2658529393" sldId="271"/>
            <ac:cxnSpMk id="16" creationId="{118C574F-12A8-B12C-7132-9AE1D5CABD71}"/>
          </ac:cxnSpMkLst>
        </pc:cxnChg>
      </pc:sldChg>
      <pc:sldChg chg="add del">
        <pc:chgData name="Daria Sapunova" userId="5217c4f7-f98a-4573-8c08-262c6e9f6ac4" providerId="ADAL" clId="{BA8735C8-E551-443E-A137-26A3F3178934}" dt="2022-11-05T19:02:24.114" v="2391" actId="47"/>
        <pc:sldMkLst>
          <pc:docMk/>
          <pc:sldMk cId="4178946834" sldId="271"/>
        </pc:sldMkLst>
      </pc:sldChg>
      <pc:sldChg chg="addSp delSp modSp new mod modAnim">
        <pc:chgData name="Daria Sapunova" userId="5217c4f7-f98a-4573-8c08-262c6e9f6ac4" providerId="ADAL" clId="{BA8735C8-E551-443E-A137-26A3F3178934}" dt="2022-11-06T11:31:09.940" v="5025"/>
        <pc:sldMkLst>
          <pc:docMk/>
          <pc:sldMk cId="1254752601" sldId="272"/>
        </pc:sldMkLst>
        <pc:spChg chg="del">
          <ac:chgData name="Daria Sapunova" userId="5217c4f7-f98a-4573-8c08-262c6e9f6ac4" providerId="ADAL" clId="{BA8735C8-E551-443E-A137-26A3F3178934}" dt="2022-11-05T19:18:37.243" v="2530" actId="478"/>
          <ac:spMkLst>
            <pc:docMk/>
            <pc:sldMk cId="1254752601" sldId="272"/>
            <ac:spMk id="2" creationId="{1D667734-645F-DC0E-2909-79C7886F5E76}"/>
          </ac:spMkLst>
        </pc:spChg>
        <pc:spChg chg="del">
          <ac:chgData name="Daria Sapunova" userId="5217c4f7-f98a-4573-8c08-262c6e9f6ac4" providerId="ADAL" clId="{BA8735C8-E551-443E-A137-26A3F3178934}" dt="2022-11-05T19:18:38.929" v="2531" actId="478"/>
          <ac:spMkLst>
            <pc:docMk/>
            <pc:sldMk cId="1254752601" sldId="272"/>
            <ac:spMk id="3" creationId="{1460731F-1C54-39DC-11C6-425724BF6D32}"/>
          </ac:spMkLst>
        </pc:spChg>
        <pc:spChg chg="add mod">
          <ac:chgData name="Daria Sapunova" userId="5217c4f7-f98a-4573-8c08-262c6e9f6ac4" providerId="ADAL" clId="{BA8735C8-E551-443E-A137-26A3F3178934}" dt="2022-11-05T20:06:47.847" v="2593" actId="108"/>
          <ac:spMkLst>
            <pc:docMk/>
            <pc:sldMk cId="1254752601" sldId="272"/>
            <ac:spMk id="4" creationId="{C31B453E-E75B-498E-4219-9581B9BC7E0A}"/>
          </ac:spMkLst>
        </pc:spChg>
        <pc:spChg chg="add mod">
          <ac:chgData name="Daria Sapunova" userId="5217c4f7-f98a-4573-8c08-262c6e9f6ac4" providerId="ADAL" clId="{BA8735C8-E551-443E-A137-26A3F3178934}" dt="2022-11-05T20:08:53.066" v="2620" actId="1076"/>
          <ac:spMkLst>
            <pc:docMk/>
            <pc:sldMk cId="1254752601" sldId="272"/>
            <ac:spMk id="13" creationId="{11EDE5CA-DC7F-5740-579D-7F8A0A179C74}"/>
          </ac:spMkLst>
        </pc:spChg>
        <pc:spChg chg="del mod topLvl">
          <ac:chgData name="Daria Sapunova" userId="5217c4f7-f98a-4573-8c08-262c6e9f6ac4" providerId="ADAL" clId="{BA8735C8-E551-443E-A137-26A3F3178934}" dt="2022-11-05T20:09:40.349" v="2632" actId="478"/>
          <ac:spMkLst>
            <pc:docMk/>
            <pc:sldMk cId="1254752601" sldId="272"/>
            <ac:spMk id="18" creationId="{B0FF1B40-1A26-6A5D-2E86-11E702930D2A}"/>
          </ac:spMkLst>
        </pc:spChg>
        <pc:spChg chg="add mod">
          <ac:chgData name="Daria Sapunova" userId="5217c4f7-f98a-4573-8c08-262c6e9f6ac4" providerId="ADAL" clId="{BA8735C8-E551-443E-A137-26A3F3178934}" dt="2022-11-05T20:11:35.135" v="2663" actId="1076"/>
          <ac:spMkLst>
            <pc:docMk/>
            <pc:sldMk cId="1254752601" sldId="272"/>
            <ac:spMk id="19" creationId="{6523507D-C22E-4BE4-29EF-D361FB187FF8}"/>
          </ac:spMkLst>
        </pc:spChg>
        <pc:spChg chg="add mod">
          <ac:chgData name="Daria Sapunova" userId="5217c4f7-f98a-4573-8c08-262c6e9f6ac4" providerId="ADAL" clId="{BA8735C8-E551-443E-A137-26A3F3178934}" dt="2022-11-05T20:12:19.457" v="2692" actId="108"/>
          <ac:spMkLst>
            <pc:docMk/>
            <pc:sldMk cId="1254752601" sldId="272"/>
            <ac:spMk id="20" creationId="{92D759D5-32DD-7877-A842-50B3355DA3A6}"/>
          </ac:spMkLst>
        </pc:spChg>
        <pc:spChg chg="add mod">
          <ac:chgData name="Daria Sapunova" userId="5217c4f7-f98a-4573-8c08-262c6e9f6ac4" providerId="ADAL" clId="{BA8735C8-E551-443E-A137-26A3F3178934}" dt="2022-11-05T20:12:24.281" v="2693" actId="108"/>
          <ac:spMkLst>
            <pc:docMk/>
            <pc:sldMk cId="1254752601" sldId="272"/>
            <ac:spMk id="21" creationId="{C9A3D333-A553-5FE6-C1EB-9FE3C40DD1A8}"/>
          </ac:spMkLst>
        </pc:spChg>
        <pc:spChg chg="add mod">
          <ac:chgData name="Daria Sapunova" userId="5217c4f7-f98a-4573-8c08-262c6e9f6ac4" providerId="ADAL" clId="{BA8735C8-E551-443E-A137-26A3F3178934}" dt="2022-11-05T20:12:28.190" v="2694" actId="108"/>
          <ac:spMkLst>
            <pc:docMk/>
            <pc:sldMk cId="1254752601" sldId="272"/>
            <ac:spMk id="22" creationId="{652A69CB-3E53-EDBD-3E32-90FC033FEC6E}"/>
          </ac:spMkLst>
        </pc:spChg>
        <pc:grpChg chg="add del mod">
          <ac:chgData name="Daria Sapunova" userId="5217c4f7-f98a-4573-8c08-262c6e9f6ac4" providerId="ADAL" clId="{BA8735C8-E551-443E-A137-26A3F3178934}" dt="2022-11-05T20:09:40.349" v="2632" actId="478"/>
          <ac:grpSpMkLst>
            <pc:docMk/>
            <pc:sldMk cId="1254752601" sldId="272"/>
            <ac:grpSpMk id="16" creationId="{C3F29B64-0BBE-4706-E67B-D69468BD4BE5}"/>
          </ac:grpSpMkLst>
        </pc:grpChg>
        <pc:graphicFrameChg chg="add mod">
          <ac:chgData name="Daria Sapunova" userId="5217c4f7-f98a-4573-8c08-262c6e9f6ac4" providerId="ADAL" clId="{BA8735C8-E551-443E-A137-26A3F3178934}" dt="2022-11-05T20:09:08.476" v="2624" actId="14100"/>
          <ac:graphicFrameMkLst>
            <pc:docMk/>
            <pc:sldMk cId="1254752601" sldId="272"/>
            <ac:graphicFrameMk id="14" creationId="{6DFF59C6-E8F9-3E9A-FFBF-43C63EBC9B57}"/>
          </ac:graphicFrameMkLst>
        </pc:graphicFrameChg>
        <pc:graphicFrameChg chg="add mod">
          <ac:chgData name="Daria Sapunova" userId="5217c4f7-f98a-4573-8c08-262c6e9f6ac4" providerId="ADAL" clId="{BA8735C8-E551-443E-A137-26A3F3178934}" dt="2022-11-05T20:09:47.071" v="2634" actId="14100"/>
          <ac:graphicFrameMkLst>
            <pc:docMk/>
            <pc:sldMk cId="1254752601" sldId="272"/>
            <ac:graphicFrameMk id="15" creationId="{7499B730-1D7F-7B55-4B92-927402BC04F4}"/>
          </ac:graphicFrameMkLst>
        </pc:graphicFrameChg>
        <pc:graphicFrameChg chg="mod topLvl modGraphic">
          <ac:chgData name="Daria Sapunova" userId="5217c4f7-f98a-4573-8c08-262c6e9f6ac4" providerId="ADAL" clId="{BA8735C8-E551-443E-A137-26A3F3178934}" dt="2022-11-05T20:09:50.946" v="2635" actId="1076"/>
          <ac:graphicFrameMkLst>
            <pc:docMk/>
            <pc:sldMk cId="1254752601" sldId="272"/>
            <ac:graphicFrameMk id="17" creationId="{58C28F11-6C87-53FF-2364-501A31CE661F}"/>
          </ac:graphicFrameMkLst>
        </pc:graphicFrameChg>
        <pc:cxnChg chg="add mod">
          <ac:chgData name="Daria Sapunova" userId="5217c4f7-f98a-4573-8c08-262c6e9f6ac4" providerId="ADAL" clId="{BA8735C8-E551-443E-A137-26A3F3178934}" dt="2022-11-05T20:07:28.098" v="2602" actId="14100"/>
          <ac:cxnSpMkLst>
            <pc:docMk/>
            <pc:sldMk cId="1254752601" sldId="272"/>
            <ac:cxnSpMk id="6" creationId="{7245653B-2C91-F515-9D2B-3ECF26C00147}"/>
          </ac:cxnSpMkLst>
        </pc:cxnChg>
        <pc:cxnChg chg="add mod">
          <ac:chgData name="Daria Sapunova" userId="5217c4f7-f98a-4573-8c08-262c6e9f6ac4" providerId="ADAL" clId="{BA8735C8-E551-443E-A137-26A3F3178934}" dt="2022-11-05T20:07:34.679" v="2604" actId="14100"/>
          <ac:cxnSpMkLst>
            <pc:docMk/>
            <pc:sldMk cId="1254752601" sldId="272"/>
            <ac:cxnSpMk id="7" creationId="{C795594B-DE14-FE9F-E24C-E878BFAABF2A}"/>
          </ac:cxnSpMkLst>
        </pc:cxnChg>
        <pc:cxnChg chg="add mod">
          <ac:chgData name="Daria Sapunova" userId="5217c4f7-f98a-4573-8c08-262c6e9f6ac4" providerId="ADAL" clId="{BA8735C8-E551-443E-A137-26A3F3178934}" dt="2022-11-05T20:11:25.442" v="2659" actId="1076"/>
          <ac:cxnSpMkLst>
            <pc:docMk/>
            <pc:sldMk cId="1254752601" sldId="272"/>
            <ac:cxnSpMk id="24" creationId="{521B5906-2976-FC47-54AC-00B6F47613BD}"/>
          </ac:cxnSpMkLst>
        </pc:cxnChg>
        <pc:cxnChg chg="add mod">
          <ac:chgData name="Daria Sapunova" userId="5217c4f7-f98a-4573-8c08-262c6e9f6ac4" providerId="ADAL" clId="{BA8735C8-E551-443E-A137-26A3F3178934}" dt="2022-11-05T20:11:27.880" v="2660" actId="1076"/>
          <ac:cxnSpMkLst>
            <pc:docMk/>
            <pc:sldMk cId="1254752601" sldId="272"/>
            <ac:cxnSpMk id="25" creationId="{9469967A-C472-E5E3-0773-C676D223BC31}"/>
          </ac:cxnSpMkLst>
        </pc:cxnChg>
        <pc:cxnChg chg="add mod">
          <ac:chgData name="Daria Sapunova" userId="5217c4f7-f98a-4573-8c08-262c6e9f6ac4" providerId="ADAL" clId="{BA8735C8-E551-443E-A137-26A3F3178934}" dt="2022-11-05T20:11:46.693" v="2672" actId="1036"/>
          <ac:cxnSpMkLst>
            <pc:docMk/>
            <pc:sldMk cId="1254752601" sldId="272"/>
            <ac:cxnSpMk id="26" creationId="{036CC44F-6071-164F-B74E-6364D4379EBC}"/>
          </ac:cxnSpMkLst>
        </pc:cxnChg>
      </pc:sldChg>
      <pc:sldChg chg="addSp delSp modSp new mod modAnim">
        <pc:chgData name="Daria Sapunova" userId="5217c4f7-f98a-4573-8c08-262c6e9f6ac4" providerId="ADAL" clId="{BA8735C8-E551-443E-A137-26A3F3178934}" dt="2022-11-06T10:31:27.638" v="4889"/>
        <pc:sldMkLst>
          <pc:docMk/>
          <pc:sldMk cId="1917292953" sldId="273"/>
        </pc:sldMkLst>
        <pc:spChg chg="del">
          <ac:chgData name="Daria Sapunova" userId="5217c4f7-f98a-4573-8c08-262c6e9f6ac4" providerId="ADAL" clId="{BA8735C8-E551-443E-A137-26A3F3178934}" dt="2022-11-05T20:12:40.107" v="2696" actId="478"/>
          <ac:spMkLst>
            <pc:docMk/>
            <pc:sldMk cId="1917292953" sldId="273"/>
            <ac:spMk id="2" creationId="{58C8E00D-8287-8A9C-C4B5-BEC9FAFF7961}"/>
          </ac:spMkLst>
        </pc:spChg>
        <pc:spChg chg="del">
          <ac:chgData name="Daria Sapunova" userId="5217c4f7-f98a-4573-8c08-262c6e9f6ac4" providerId="ADAL" clId="{BA8735C8-E551-443E-A137-26A3F3178934}" dt="2022-11-05T20:12:41.402" v="2697" actId="478"/>
          <ac:spMkLst>
            <pc:docMk/>
            <pc:sldMk cId="1917292953" sldId="273"/>
            <ac:spMk id="3" creationId="{AC9B05AE-5E50-EFD8-3432-5E7DB1B4D6E4}"/>
          </ac:spMkLst>
        </pc:spChg>
        <pc:spChg chg="add mod">
          <ac:chgData name="Daria Sapunova" userId="5217c4f7-f98a-4573-8c08-262c6e9f6ac4" providerId="ADAL" clId="{BA8735C8-E551-443E-A137-26A3F3178934}" dt="2022-11-05T20:13:10.612" v="2699" actId="1076"/>
          <ac:spMkLst>
            <pc:docMk/>
            <pc:sldMk cId="1917292953" sldId="273"/>
            <ac:spMk id="4" creationId="{D221F829-09E5-A239-79E3-D120FD2782E5}"/>
          </ac:spMkLst>
        </pc:spChg>
        <pc:spChg chg="add mod">
          <ac:chgData name="Daria Sapunova" userId="5217c4f7-f98a-4573-8c08-262c6e9f6ac4" providerId="ADAL" clId="{BA8735C8-E551-443E-A137-26A3F3178934}" dt="2022-11-05T20:14:40.054" v="2807" actId="1076"/>
          <ac:spMkLst>
            <pc:docMk/>
            <pc:sldMk cId="1917292953" sldId="273"/>
            <ac:spMk id="5" creationId="{A9E1E997-7207-40C3-068F-D9928EF77587}"/>
          </ac:spMkLst>
        </pc:spChg>
        <pc:graphicFrameChg chg="add mod">
          <ac:chgData name="Daria Sapunova" userId="5217c4f7-f98a-4573-8c08-262c6e9f6ac4" providerId="ADAL" clId="{BA8735C8-E551-443E-A137-26A3F3178934}" dt="2022-11-05T20:25:24.563" v="2861" actId="1076"/>
          <ac:graphicFrameMkLst>
            <pc:docMk/>
            <pc:sldMk cId="1917292953" sldId="273"/>
            <ac:graphicFrameMk id="8" creationId="{4699BCD9-79FD-DCCB-E127-1DF7957CC4DF}"/>
          </ac:graphicFrameMkLst>
        </pc:graphicFrameChg>
      </pc:sldChg>
      <pc:sldChg chg="addSp delSp modSp add mod modAnim">
        <pc:chgData name="Daria Sapunova" userId="5217c4f7-f98a-4573-8c08-262c6e9f6ac4" providerId="ADAL" clId="{BA8735C8-E551-443E-A137-26A3F3178934}" dt="2022-11-06T10:32:02.803" v="4893"/>
        <pc:sldMkLst>
          <pc:docMk/>
          <pc:sldMk cId="995575474" sldId="274"/>
        </pc:sldMkLst>
        <pc:spChg chg="add mod">
          <ac:chgData name="Daria Sapunova" userId="5217c4f7-f98a-4573-8c08-262c6e9f6ac4" providerId="ADAL" clId="{BA8735C8-E551-443E-A137-26A3F3178934}" dt="2022-11-05T20:43:20.764" v="3404" actId="20577"/>
          <ac:spMkLst>
            <pc:docMk/>
            <pc:sldMk cId="995575474" sldId="274"/>
            <ac:spMk id="3" creationId="{615B24F7-5CDA-F65E-A9BF-D6E0A5874E09}"/>
          </ac:spMkLst>
        </pc:spChg>
        <pc:spChg chg="mod">
          <ac:chgData name="Daria Sapunova" userId="5217c4f7-f98a-4573-8c08-262c6e9f6ac4" providerId="ADAL" clId="{BA8735C8-E551-443E-A137-26A3F3178934}" dt="2022-11-05T20:33:26.462" v="3108" actId="1076"/>
          <ac:spMkLst>
            <pc:docMk/>
            <pc:sldMk cId="995575474" sldId="274"/>
            <ac:spMk id="4" creationId="{D221F829-09E5-A239-79E3-D120FD2782E5}"/>
          </ac:spMkLst>
        </pc:spChg>
        <pc:spChg chg="mod">
          <ac:chgData name="Daria Sapunova" userId="5217c4f7-f98a-4573-8c08-262c6e9f6ac4" providerId="ADAL" clId="{BA8735C8-E551-443E-A137-26A3F3178934}" dt="2022-11-05T20:33:26.462" v="3108" actId="1076"/>
          <ac:spMkLst>
            <pc:docMk/>
            <pc:sldMk cId="995575474" sldId="274"/>
            <ac:spMk id="5" creationId="{A9E1E997-7207-40C3-068F-D9928EF77587}"/>
          </ac:spMkLst>
        </pc:spChg>
        <pc:spChg chg="add mod">
          <ac:chgData name="Daria Sapunova" userId="5217c4f7-f98a-4573-8c08-262c6e9f6ac4" providerId="ADAL" clId="{BA8735C8-E551-443E-A137-26A3F3178934}" dt="2022-11-05T20:31:49.832" v="3063" actId="1582"/>
          <ac:spMkLst>
            <pc:docMk/>
            <pc:sldMk cId="995575474" sldId="274"/>
            <ac:spMk id="6" creationId="{3F7FE0EE-04DE-0A30-428C-961CB0BE1E65}"/>
          </ac:spMkLst>
        </pc:spChg>
        <pc:spChg chg="add mod">
          <ac:chgData name="Daria Sapunova" userId="5217c4f7-f98a-4573-8c08-262c6e9f6ac4" providerId="ADAL" clId="{BA8735C8-E551-443E-A137-26A3F3178934}" dt="2022-11-05T20:32:02.138" v="3070" actId="1036"/>
          <ac:spMkLst>
            <pc:docMk/>
            <pc:sldMk cId="995575474" sldId="274"/>
            <ac:spMk id="7" creationId="{060C36FC-9322-762C-7E21-08ED6E844401}"/>
          </ac:spMkLst>
        </pc:spChg>
        <pc:spChg chg="add mod">
          <ac:chgData name="Daria Sapunova" userId="5217c4f7-f98a-4573-8c08-262c6e9f6ac4" providerId="ADAL" clId="{BA8735C8-E551-443E-A137-26A3F3178934}" dt="2022-11-05T20:32:07.507" v="3072" actId="1076"/>
          <ac:spMkLst>
            <pc:docMk/>
            <pc:sldMk cId="995575474" sldId="274"/>
            <ac:spMk id="9" creationId="{C057B543-36C8-E207-8E0B-757B30B0DE5D}"/>
          </ac:spMkLst>
        </pc:spChg>
        <pc:spChg chg="add mod">
          <ac:chgData name="Daria Sapunova" userId="5217c4f7-f98a-4573-8c08-262c6e9f6ac4" providerId="ADAL" clId="{BA8735C8-E551-443E-A137-26A3F3178934}" dt="2022-11-05T20:32:13.257" v="3074" actId="1076"/>
          <ac:spMkLst>
            <pc:docMk/>
            <pc:sldMk cId="995575474" sldId="274"/>
            <ac:spMk id="10" creationId="{2045E241-6118-B9C6-D4F8-B00D81577E6E}"/>
          </ac:spMkLst>
        </pc:spChg>
        <pc:spChg chg="add mod">
          <ac:chgData name="Daria Sapunova" userId="5217c4f7-f98a-4573-8c08-262c6e9f6ac4" providerId="ADAL" clId="{BA8735C8-E551-443E-A137-26A3F3178934}" dt="2022-11-05T20:32:20.053" v="3076" actId="1076"/>
          <ac:spMkLst>
            <pc:docMk/>
            <pc:sldMk cId="995575474" sldId="274"/>
            <ac:spMk id="11" creationId="{202C8F19-76F7-9BBE-77C2-0153F8BACA6F}"/>
          </ac:spMkLst>
        </pc:spChg>
        <pc:spChg chg="add mod">
          <ac:chgData name="Daria Sapunova" userId="5217c4f7-f98a-4573-8c08-262c6e9f6ac4" providerId="ADAL" clId="{BA8735C8-E551-443E-A137-26A3F3178934}" dt="2022-11-05T20:32:23.135" v="3078" actId="1076"/>
          <ac:spMkLst>
            <pc:docMk/>
            <pc:sldMk cId="995575474" sldId="274"/>
            <ac:spMk id="12" creationId="{F82200D3-CCB7-8F9E-BAC9-FD87B6382654}"/>
          </ac:spMkLst>
        </pc:spChg>
        <pc:spChg chg="add mod">
          <ac:chgData name="Daria Sapunova" userId="5217c4f7-f98a-4573-8c08-262c6e9f6ac4" providerId="ADAL" clId="{BA8735C8-E551-443E-A137-26A3F3178934}" dt="2022-11-05T20:32:33.700" v="3088" actId="1038"/>
          <ac:spMkLst>
            <pc:docMk/>
            <pc:sldMk cId="995575474" sldId="274"/>
            <ac:spMk id="13" creationId="{DB36FAC5-8826-A1B2-1D75-35815E7E8782}"/>
          </ac:spMkLst>
        </pc:spChg>
        <pc:spChg chg="add mod">
          <ac:chgData name="Daria Sapunova" userId="5217c4f7-f98a-4573-8c08-262c6e9f6ac4" providerId="ADAL" clId="{BA8735C8-E551-443E-A137-26A3F3178934}" dt="2022-11-05T20:32:42.813" v="3097" actId="1036"/>
          <ac:spMkLst>
            <pc:docMk/>
            <pc:sldMk cId="995575474" sldId="274"/>
            <ac:spMk id="14" creationId="{9F6F61DF-D537-5D85-3D0E-1250BDC30FC0}"/>
          </ac:spMkLst>
        </pc:spChg>
        <pc:spChg chg="add mod">
          <ac:chgData name="Daria Sapunova" userId="5217c4f7-f98a-4573-8c08-262c6e9f6ac4" providerId="ADAL" clId="{BA8735C8-E551-443E-A137-26A3F3178934}" dt="2022-11-05T20:33:04.794" v="3106" actId="1036"/>
          <ac:spMkLst>
            <pc:docMk/>
            <pc:sldMk cId="995575474" sldId="274"/>
            <ac:spMk id="15" creationId="{515A81C8-B0C3-E6E6-52B2-6797C9E7B76E}"/>
          </ac:spMkLst>
        </pc:spChg>
        <pc:spChg chg="add del mod">
          <ac:chgData name="Daria Sapunova" userId="5217c4f7-f98a-4573-8c08-262c6e9f6ac4" providerId="ADAL" clId="{BA8735C8-E551-443E-A137-26A3F3178934}" dt="2022-11-05T20:33:27.050" v="3110"/>
          <ac:spMkLst>
            <pc:docMk/>
            <pc:sldMk cId="995575474" sldId="274"/>
            <ac:spMk id="16" creationId="{A39E03E8-E98A-B6B3-A22C-F3E16F3D65AF}"/>
          </ac:spMkLst>
        </pc:spChg>
        <pc:spChg chg="add mod">
          <ac:chgData name="Daria Sapunova" userId="5217c4f7-f98a-4573-8c08-262c6e9f6ac4" providerId="ADAL" clId="{BA8735C8-E551-443E-A137-26A3F3178934}" dt="2022-11-05T21:07:29.370" v="3876" actId="113"/>
          <ac:spMkLst>
            <pc:docMk/>
            <pc:sldMk cId="995575474" sldId="274"/>
            <ac:spMk id="17" creationId="{4537019C-2FF6-9C11-0156-4F01574982EB}"/>
          </ac:spMkLst>
        </pc:spChg>
        <pc:graphicFrameChg chg="add mod modGraphic">
          <ac:chgData name="Daria Sapunova" userId="5217c4f7-f98a-4573-8c08-262c6e9f6ac4" providerId="ADAL" clId="{BA8735C8-E551-443E-A137-26A3F3178934}" dt="2022-11-05T20:43:11.303" v="3400" actId="20577"/>
          <ac:graphicFrameMkLst>
            <pc:docMk/>
            <pc:sldMk cId="995575474" sldId="274"/>
            <ac:graphicFrameMk id="2" creationId="{A8F325F6-8FFD-4567-44E0-6481CE815604}"/>
          </ac:graphicFrameMkLst>
        </pc:graphicFrameChg>
        <pc:graphicFrameChg chg="del">
          <ac:chgData name="Daria Sapunova" userId="5217c4f7-f98a-4573-8c08-262c6e9f6ac4" providerId="ADAL" clId="{BA8735C8-E551-443E-A137-26A3F3178934}" dt="2022-11-05T20:25:32.453" v="2863" actId="478"/>
          <ac:graphicFrameMkLst>
            <pc:docMk/>
            <pc:sldMk cId="995575474" sldId="274"/>
            <ac:graphicFrameMk id="8" creationId="{4699BCD9-79FD-DCCB-E127-1DF7957CC4DF}"/>
          </ac:graphicFrameMkLst>
        </pc:graphicFrameChg>
      </pc:sldChg>
      <pc:sldChg chg="addSp delSp modSp new mod modAnim">
        <pc:chgData name="Daria Sapunova" userId="5217c4f7-f98a-4573-8c08-262c6e9f6ac4" providerId="ADAL" clId="{BA8735C8-E551-443E-A137-26A3F3178934}" dt="2023-11-14T08:42:10.856" v="5681" actId="6549"/>
        <pc:sldMkLst>
          <pc:docMk/>
          <pc:sldMk cId="4051134315" sldId="275"/>
        </pc:sldMkLst>
        <pc:spChg chg="del">
          <ac:chgData name="Daria Sapunova" userId="5217c4f7-f98a-4573-8c08-262c6e9f6ac4" providerId="ADAL" clId="{BA8735C8-E551-443E-A137-26A3F3178934}" dt="2022-11-05T20:35:01.656" v="3172" actId="478"/>
          <ac:spMkLst>
            <pc:docMk/>
            <pc:sldMk cId="4051134315" sldId="275"/>
            <ac:spMk id="2" creationId="{8510A772-AB84-0CA4-0DE3-E9F84743C01D}"/>
          </ac:spMkLst>
        </pc:spChg>
        <pc:spChg chg="del">
          <ac:chgData name="Daria Sapunova" userId="5217c4f7-f98a-4573-8c08-262c6e9f6ac4" providerId="ADAL" clId="{BA8735C8-E551-443E-A137-26A3F3178934}" dt="2022-11-05T20:35:02.603" v="3173" actId="478"/>
          <ac:spMkLst>
            <pc:docMk/>
            <pc:sldMk cId="4051134315" sldId="275"/>
            <ac:spMk id="3" creationId="{AF609A08-4A2C-C986-B279-E97F62BCCB7E}"/>
          </ac:spMkLst>
        </pc:spChg>
        <pc:spChg chg="add mod">
          <ac:chgData name="Daria Sapunova" userId="5217c4f7-f98a-4573-8c08-262c6e9f6ac4" providerId="ADAL" clId="{BA8735C8-E551-443E-A137-26A3F3178934}" dt="2022-11-05T21:00:42.485" v="3723" actId="1076"/>
          <ac:spMkLst>
            <pc:docMk/>
            <pc:sldMk cId="4051134315" sldId="275"/>
            <ac:spMk id="4" creationId="{463D1888-C6E4-870F-E218-F0C685679DC5}"/>
          </ac:spMkLst>
        </pc:spChg>
        <pc:spChg chg="add del mod">
          <ac:chgData name="Daria Sapunova" userId="5217c4f7-f98a-4573-8c08-262c6e9f6ac4" providerId="ADAL" clId="{BA8735C8-E551-443E-A137-26A3F3178934}" dt="2022-11-05T21:00:19.582" v="3719" actId="478"/>
          <ac:spMkLst>
            <pc:docMk/>
            <pc:sldMk cId="4051134315" sldId="275"/>
            <ac:spMk id="5" creationId="{F0FBC856-803F-6450-9689-D2CB7F675A9F}"/>
          </ac:spMkLst>
        </pc:spChg>
        <pc:spChg chg="add mod ord">
          <ac:chgData name="Daria Sapunova" userId="5217c4f7-f98a-4573-8c08-262c6e9f6ac4" providerId="ADAL" clId="{BA8735C8-E551-443E-A137-26A3F3178934}" dt="2022-11-06T11:33:57.966" v="5036" actId="167"/>
          <ac:spMkLst>
            <pc:docMk/>
            <pc:sldMk cId="4051134315" sldId="275"/>
            <ac:spMk id="6" creationId="{779D9042-101F-430E-BE58-B571BE0FFB30}"/>
          </ac:spMkLst>
        </pc:spChg>
        <pc:spChg chg="add mod">
          <ac:chgData name="Daria Sapunova" userId="5217c4f7-f98a-4573-8c08-262c6e9f6ac4" providerId="ADAL" clId="{BA8735C8-E551-443E-A137-26A3F3178934}" dt="2022-11-05T20:43:38.338" v="3412" actId="20577"/>
          <ac:spMkLst>
            <pc:docMk/>
            <pc:sldMk cId="4051134315" sldId="275"/>
            <ac:spMk id="8" creationId="{DC6C7BE4-D272-C3F7-50E5-CC2388DBB606}"/>
          </ac:spMkLst>
        </pc:spChg>
        <pc:spChg chg="add mod">
          <ac:chgData name="Daria Sapunova" userId="5217c4f7-f98a-4573-8c08-262c6e9f6ac4" providerId="ADAL" clId="{BA8735C8-E551-443E-A137-26A3F3178934}" dt="2022-11-05T20:49:11.642" v="3527" actId="1076"/>
          <ac:spMkLst>
            <pc:docMk/>
            <pc:sldMk cId="4051134315" sldId="275"/>
            <ac:spMk id="64" creationId="{7D35022B-F8A8-F65D-499E-3694D631858A}"/>
          </ac:spMkLst>
        </pc:spChg>
        <pc:spChg chg="add mod ord">
          <ac:chgData name="Daria Sapunova" userId="5217c4f7-f98a-4573-8c08-262c6e9f6ac4" providerId="ADAL" clId="{BA8735C8-E551-443E-A137-26A3F3178934}" dt="2023-11-14T08:42:10.856" v="5681" actId="6549"/>
          <ac:spMkLst>
            <pc:docMk/>
            <pc:sldMk cId="4051134315" sldId="275"/>
            <ac:spMk id="65" creationId="{1D978EE3-F400-0DA7-9F5E-F41867EA04CF}"/>
          </ac:spMkLst>
        </pc:spChg>
        <pc:spChg chg="add mod">
          <ac:chgData name="Daria Sapunova" userId="5217c4f7-f98a-4573-8c08-262c6e9f6ac4" providerId="ADAL" clId="{BA8735C8-E551-443E-A137-26A3F3178934}" dt="2022-11-05T20:56:23.801" v="3684" actId="20577"/>
          <ac:spMkLst>
            <pc:docMk/>
            <pc:sldMk cId="4051134315" sldId="275"/>
            <ac:spMk id="80" creationId="{39175E5C-30BF-1C4A-4DEE-5A73A90C749C}"/>
          </ac:spMkLst>
        </pc:spChg>
        <pc:spChg chg="add mod">
          <ac:chgData name="Daria Sapunova" userId="5217c4f7-f98a-4573-8c08-262c6e9f6ac4" providerId="ADAL" clId="{BA8735C8-E551-443E-A137-26A3F3178934}" dt="2022-11-05T20:54:13.352" v="3624" actId="1076"/>
          <ac:spMkLst>
            <pc:docMk/>
            <pc:sldMk cId="4051134315" sldId="275"/>
            <ac:spMk id="94" creationId="{33599F4D-EFCD-D6C5-247B-FC5809C9883D}"/>
          </ac:spMkLst>
        </pc:spChg>
        <pc:spChg chg="add mod">
          <ac:chgData name="Daria Sapunova" userId="5217c4f7-f98a-4573-8c08-262c6e9f6ac4" providerId="ADAL" clId="{BA8735C8-E551-443E-A137-26A3F3178934}" dt="2022-11-05T21:08:09.813" v="3896" actId="20577"/>
          <ac:spMkLst>
            <pc:docMk/>
            <pc:sldMk cId="4051134315" sldId="275"/>
            <ac:spMk id="99" creationId="{FBABBE41-7A10-C3EC-8FAE-FE91C78EAEEE}"/>
          </ac:spMkLst>
        </pc:spChg>
        <pc:grpChg chg="add mod">
          <ac:chgData name="Daria Sapunova" userId="5217c4f7-f98a-4573-8c08-262c6e9f6ac4" providerId="ADAL" clId="{BA8735C8-E551-443E-A137-26A3F3178934}" dt="2022-11-05T20:51:47.198" v="3596" actId="164"/>
          <ac:grpSpMkLst>
            <pc:docMk/>
            <pc:sldMk cId="4051134315" sldId="275"/>
            <ac:grpSpMk id="78" creationId="{2BADFF0B-DAC2-81D9-45A8-80C79541DF9D}"/>
          </ac:grpSpMkLst>
        </pc:grpChg>
        <pc:grpChg chg="add mod">
          <ac:chgData name="Daria Sapunova" userId="5217c4f7-f98a-4573-8c08-262c6e9f6ac4" providerId="ADAL" clId="{BA8735C8-E551-443E-A137-26A3F3178934}" dt="2022-11-05T20:51:47.198" v="3596" actId="164"/>
          <ac:grpSpMkLst>
            <pc:docMk/>
            <pc:sldMk cId="4051134315" sldId="275"/>
            <ac:grpSpMk id="79" creationId="{F46A8E84-C2F1-A257-795E-E5EF35D20DA7}"/>
          </ac:grpSpMkLst>
        </pc:grpChg>
        <pc:cxnChg chg="add mod">
          <ac:chgData name="Daria Sapunova" userId="5217c4f7-f98a-4573-8c08-262c6e9f6ac4" providerId="ADAL" clId="{BA8735C8-E551-443E-A137-26A3F3178934}" dt="2022-11-05T20:45:40.109" v="3416" actId="1076"/>
          <ac:cxnSpMkLst>
            <pc:docMk/>
            <pc:sldMk cId="4051134315" sldId="275"/>
            <ac:cxnSpMk id="10" creationId="{12EA5809-CD55-58B5-C8F8-08A3470B55A4}"/>
          </ac:cxnSpMkLst>
        </pc:cxnChg>
        <pc:cxnChg chg="add mod">
          <ac:chgData name="Daria Sapunova" userId="5217c4f7-f98a-4573-8c08-262c6e9f6ac4" providerId="ADAL" clId="{BA8735C8-E551-443E-A137-26A3F3178934}" dt="2022-11-05T20:45:46.566" v="3418" actId="1076"/>
          <ac:cxnSpMkLst>
            <pc:docMk/>
            <pc:sldMk cId="4051134315" sldId="275"/>
            <ac:cxnSpMk id="11" creationId="{C1BA9B04-4B40-07BA-0B56-F74B699DB747}"/>
          </ac:cxnSpMkLst>
        </pc:cxnChg>
        <pc:cxnChg chg="add mod">
          <ac:chgData name="Daria Sapunova" userId="5217c4f7-f98a-4573-8c08-262c6e9f6ac4" providerId="ADAL" clId="{BA8735C8-E551-443E-A137-26A3F3178934}" dt="2022-11-05T20:45:50.130" v="3420" actId="1076"/>
          <ac:cxnSpMkLst>
            <pc:docMk/>
            <pc:sldMk cId="4051134315" sldId="275"/>
            <ac:cxnSpMk id="12" creationId="{C8716BD4-4954-FB22-2938-C5DD20850268}"/>
          </ac:cxnSpMkLst>
        </pc:cxnChg>
        <pc:cxnChg chg="add mod">
          <ac:chgData name="Daria Sapunova" userId="5217c4f7-f98a-4573-8c08-262c6e9f6ac4" providerId="ADAL" clId="{BA8735C8-E551-443E-A137-26A3F3178934}" dt="2022-11-05T20:45:53.246" v="3422" actId="1076"/>
          <ac:cxnSpMkLst>
            <pc:docMk/>
            <pc:sldMk cId="4051134315" sldId="275"/>
            <ac:cxnSpMk id="13" creationId="{30F8BDA3-A557-995F-CE47-01F7CCC45EA0}"/>
          </ac:cxnSpMkLst>
        </pc:cxnChg>
        <pc:cxnChg chg="add mod">
          <ac:chgData name="Daria Sapunova" userId="5217c4f7-f98a-4573-8c08-262c6e9f6ac4" providerId="ADAL" clId="{BA8735C8-E551-443E-A137-26A3F3178934}" dt="2022-11-05T20:45:56.800" v="3424" actId="1076"/>
          <ac:cxnSpMkLst>
            <pc:docMk/>
            <pc:sldMk cId="4051134315" sldId="275"/>
            <ac:cxnSpMk id="14" creationId="{34A0C3BF-1EEB-9EBE-6FB7-EC0E589124AD}"/>
          </ac:cxnSpMkLst>
        </pc:cxnChg>
        <pc:cxnChg chg="add mod">
          <ac:chgData name="Daria Sapunova" userId="5217c4f7-f98a-4573-8c08-262c6e9f6ac4" providerId="ADAL" clId="{BA8735C8-E551-443E-A137-26A3F3178934}" dt="2022-11-05T20:45:59.270" v="3426" actId="1076"/>
          <ac:cxnSpMkLst>
            <pc:docMk/>
            <pc:sldMk cId="4051134315" sldId="275"/>
            <ac:cxnSpMk id="15" creationId="{3E265B4E-1AA9-B5C6-B515-F090E282FA8C}"/>
          </ac:cxnSpMkLst>
        </pc:cxnChg>
        <pc:cxnChg chg="add mod">
          <ac:chgData name="Daria Sapunova" userId="5217c4f7-f98a-4573-8c08-262c6e9f6ac4" providerId="ADAL" clId="{BA8735C8-E551-443E-A137-26A3F3178934}" dt="2022-11-05T20:46:01.514" v="3428" actId="1076"/>
          <ac:cxnSpMkLst>
            <pc:docMk/>
            <pc:sldMk cId="4051134315" sldId="275"/>
            <ac:cxnSpMk id="16" creationId="{2D624085-3CF9-67EE-713A-0877792996C4}"/>
          </ac:cxnSpMkLst>
        </pc:cxnChg>
        <pc:cxnChg chg="add mod">
          <ac:chgData name="Daria Sapunova" userId="5217c4f7-f98a-4573-8c08-262c6e9f6ac4" providerId="ADAL" clId="{BA8735C8-E551-443E-A137-26A3F3178934}" dt="2022-11-05T20:46:03.921" v="3430" actId="1076"/>
          <ac:cxnSpMkLst>
            <pc:docMk/>
            <pc:sldMk cId="4051134315" sldId="275"/>
            <ac:cxnSpMk id="17" creationId="{4871B173-4796-63E2-2B6F-42DBF1E234CB}"/>
          </ac:cxnSpMkLst>
        </pc:cxnChg>
        <pc:cxnChg chg="add mod">
          <ac:chgData name="Daria Sapunova" userId="5217c4f7-f98a-4573-8c08-262c6e9f6ac4" providerId="ADAL" clId="{BA8735C8-E551-443E-A137-26A3F3178934}" dt="2022-11-05T20:46:07.870" v="3432" actId="1076"/>
          <ac:cxnSpMkLst>
            <pc:docMk/>
            <pc:sldMk cId="4051134315" sldId="275"/>
            <ac:cxnSpMk id="18" creationId="{01110E38-0F0B-43E2-BA78-A4A765318DF7}"/>
          </ac:cxnSpMkLst>
        </pc:cxnChg>
        <pc:cxnChg chg="add mod">
          <ac:chgData name="Daria Sapunova" userId="5217c4f7-f98a-4573-8c08-262c6e9f6ac4" providerId="ADAL" clId="{BA8735C8-E551-443E-A137-26A3F3178934}" dt="2022-11-05T20:46:10.378" v="3434" actId="1076"/>
          <ac:cxnSpMkLst>
            <pc:docMk/>
            <pc:sldMk cId="4051134315" sldId="275"/>
            <ac:cxnSpMk id="19" creationId="{3B262006-6A6C-BCA3-AC08-FB6877A99290}"/>
          </ac:cxnSpMkLst>
        </pc:cxnChg>
        <pc:cxnChg chg="add mod">
          <ac:chgData name="Daria Sapunova" userId="5217c4f7-f98a-4573-8c08-262c6e9f6ac4" providerId="ADAL" clId="{BA8735C8-E551-443E-A137-26A3F3178934}" dt="2022-11-05T20:46:14.516" v="3436" actId="1076"/>
          <ac:cxnSpMkLst>
            <pc:docMk/>
            <pc:sldMk cId="4051134315" sldId="275"/>
            <ac:cxnSpMk id="20" creationId="{7E3A25B4-3960-94BD-F8B0-8C285816D6E9}"/>
          </ac:cxnSpMkLst>
        </pc:cxnChg>
        <pc:cxnChg chg="add mod">
          <ac:chgData name="Daria Sapunova" userId="5217c4f7-f98a-4573-8c08-262c6e9f6ac4" providerId="ADAL" clId="{BA8735C8-E551-443E-A137-26A3F3178934}" dt="2022-11-05T20:46:22.202" v="3441" actId="1076"/>
          <ac:cxnSpMkLst>
            <pc:docMk/>
            <pc:sldMk cId="4051134315" sldId="275"/>
            <ac:cxnSpMk id="21" creationId="{3DC52340-FC99-A7FC-C389-DE6E8E599398}"/>
          </ac:cxnSpMkLst>
        </pc:cxnChg>
        <pc:cxnChg chg="add mod">
          <ac:chgData name="Daria Sapunova" userId="5217c4f7-f98a-4573-8c08-262c6e9f6ac4" providerId="ADAL" clId="{BA8735C8-E551-443E-A137-26A3F3178934}" dt="2022-11-05T20:46:20.444" v="3440" actId="1076"/>
          <ac:cxnSpMkLst>
            <pc:docMk/>
            <pc:sldMk cId="4051134315" sldId="275"/>
            <ac:cxnSpMk id="22" creationId="{CE8CB132-6412-43F8-6ACC-BA5BB79C7978}"/>
          </ac:cxnSpMkLst>
        </pc:cxnChg>
        <pc:cxnChg chg="add mod">
          <ac:chgData name="Daria Sapunova" userId="5217c4f7-f98a-4573-8c08-262c6e9f6ac4" providerId="ADAL" clId="{BA8735C8-E551-443E-A137-26A3F3178934}" dt="2022-11-05T20:46:26.466" v="3443" actId="1076"/>
          <ac:cxnSpMkLst>
            <pc:docMk/>
            <pc:sldMk cId="4051134315" sldId="275"/>
            <ac:cxnSpMk id="23" creationId="{784FB649-6EED-5E05-3D50-115A09D1A4DA}"/>
          </ac:cxnSpMkLst>
        </pc:cxnChg>
        <pc:cxnChg chg="add mod">
          <ac:chgData name="Daria Sapunova" userId="5217c4f7-f98a-4573-8c08-262c6e9f6ac4" providerId="ADAL" clId="{BA8735C8-E551-443E-A137-26A3F3178934}" dt="2022-11-05T20:46:31.964" v="3445" actId="1076"/>
          <ac:cxnSpMkLst>
            <pc:docMk/>
            <pc:sldMk cId="4051134315" sldId="275"/>
            <ac:cxnSpMk id="24" creationId="{253FCE7F-550A-4B8C-8FCB-AD9804F67B5F}"/>
          </ac:cxnSpMkLst>
        </pc:cxnChg>
        <pc:cxnChg chg="add mod">
          <ac:chgData name="Daria Sapunova" userId="5217c4f7-f98a-4573-8c08-262c6e9f6ac4" providerId="ADAL" clId="{BA8735C8-E551-443E-A137-26A3F3178934}" dt="2022-11-05T20:46:35.734" v="3447" actId="1076"/>
          <ac:cxnSpMkLst>
            <pc:docMk/>
            <pc:sldMk cId="4051134315" sldId="275"/>
            <ac:cxnSpMk id="25" creationId="{4373B943-C61E-5BD4-866F-4FE540CC834F}"/>
          </ac:cxnSpMkLst>
        </pc:cxnChg>
        <pc:cxnChg chg="add mod">
          <ac:chgData name="Daria Sapunova" userId="5217c4f7-f98a-4573-8c08-262c6e9f6ac4" providerId="ADAL" clId="{BA8735C8-E551-443E-A137-26A3F3178934}" dt="2022-11-05T20:46:38.578" v="3449" actId="1076"/>
          <ac:cxnSpMkLst>
            <pc:docMk/>
            <pc:sldMk cId="4051134315" sldId="275"/>
            <ac:cxnSpMk id="26" creationId="{CDC9307F-2B7D-977D-3585-F5A2074F0E6B}"/>
          </ac:cxnSpMkLst>
        </pc:cxnChg>
        <pc:cxnChg chg="add mod">
          <ac:chgData name="Daria Sapunova" userId="5217c4f7-f98a-4573-8c08-262c6e9f6ac4" providerId="ADAL" clId="{BA8735C8-E551-443E-A137-26A3F3178934}" dt="2022-11-05T20:46:41.915" v="3451" actId="1076"/>
          <ac:cxnSpMkLst>
            <pc:docMk/>
            <pc:sldMk cId="4051134315" sldId="275"/>
            <ac:cxnSpMk id="27" creationId="{839149C6-EBF7-8060-AC81-81211F91BC8E}"/>
          </ac:cxnSpMkLst>
        </pc:cxnChg>
        <pc:cxnChg chg="add mod">
          <ac:chgData name="Daria Sapunova" userId="5217c4f7-f98a-4573-8c08-262c6e9f6ac4" providerId="ADAL" clId="{BA8735C8-E551-443E-A137-26A3F3178934}" dt="2022-11-05T20:46:45.006" v="3453" actId="1076"/>
          <ac:cxnSpMkLst>
            <pc:docMk/>
            <pc:sldMk cId="4051134315" sldId="275"/>
            <ac:cxnSpMk id="28" creationId="{D3AB6ACF-D329-F04F-82BD-0DC586CCAAA5}"/>
          </ac:cxnSpMkLst>
        </pc:cxnChg>
        <pc:cxnChg chg="add mod">
          <ac:chgData name="Daria Sapunova" userId="5217c4f7-f98a-4573-8c08-262c6e9f6ac4" providerId="ADAL" clId="{BA8735C8-E551-443E-A137-26A3F3178934}" dt="2022-11-05T20:46:48.052" v="3455" actId="1076"/>
          <ac:cxnSpMkLst>
            <pc:docMk/>
            <pc:sldMk cId="4051134315" sldId="275"/>
            <ac:cxnSpMk id="29" creationId="{51EC456D-0894-4AB1-61E6-DD6EA0581A55}"/>
          </ac:cxnSpMkLst>
        </pc:cxnChg>
        <pc:cxnChg chg="add mod">
          <ac:chgData name="Daria Sapunova" userId="5217c4f7-f98a-4573-8c08-262c6e9f6ac4" providerId="ADAL" clId="{BA8735C8-E551-443E-A137-26A3F3178934}" dt="2022-11-05T20:46:52.172" v="3457" actId="1076"/>
          <ac:cxnSpMkLst>
            <pc:docMk/>
            <pc:sldMk cId="4051134315" sldId="275"/>
            <ac:cxnSpMk id="30" creationId="{AE7F87ED-179E-AD05-0CA9-774B6EB36170}"/>
          </ac:cxnSpMkLst>
        </pc:cxnChg>
        <pc:cxnChg chg="add mod">
          <ac:chgData name="Daria Sapunova" userId="5217c4f7-f98a-4573-8c08-262c6e9f6ac4" providerId="ADAL" clId="{BA8735C8-E551-443E-A137-26A3F3178934}" dt="2022-11-05T20:46:55.365" v="3459" actId="1076"/>
          <ac:cxnSpMkLst>
            <pc:docMk/>
            <pc:sldMk cId="4051134315" sldId="275"/>
            <ac:cxnSpMk id="31" creationId="{C62411B3-4888-EA39-7BB5-516633D994B1}"/>
          </ac:cxnSpMkLst>
        </pc:cxnChg>
        <pc:cxnChg chg="add mod">
          <ac:chgData name="Daria Sapunova" userId="5217c4f7-f98a-4573-8c08-262c6e9f6ac4" providerId="ADAL" clId="{BA8735C8-E551-443E-A137-26A3F3178934}" dt="2022-11-05T20:46:58.958" v="3461" actId="1076"/>
          <ac:cxnSpMkLst>
            <pc:docMk/>
            <pc:sldMk cId="4051134315" sldId="275"/>
            <ac:cxnSpMk id="32" creationId="{B6F85B52-1B81-F193-4D44-84FE46A912F8}"/>
          </ac:cxnSpMkLst>
        </pc:cxnChg>
        <pc:cxnChg chg="add mod">
          <ac:chgData name="Daria Sapunova" userId="5217c4f7-f98a-4573-8c08-262c6e9f6ac4" providerId="ADAL" clId="{BA8735C8-E551-443E-A137-26A3F3178934}" dt="2022-11-05T20:47:18.058" v="3470" actId="1076"/>
          <ac:cxnSpMkLst>
            <pc:docMk/>
            <pc:sldMk cId="4051134315" sldId="275"/>
            <ac:cxnSpMk id="33" creationId="{1BD3DCA5-ECB4-8CCF-16A1-80458F9D0AA2}"/>
          </ac:cxnSpMkLst>
        </pc:cxnChg>
        <pc:cxnChg chg="add mod">
          <ac:chgData name="Daria Sapunova" userId="5217c4f7-f98a-4573-8c08-262c6e9f6ac4" providerId="ADAL" clId="{BA8735C8-E551-443E-A137-26A3F3178934}" dt="2022-11-05T20:47:02.244" v="3463" actId="571"/>
          <ac:cxnSpMkLst>
            <pc:docMk/>
            <pc:sldMk cId="4051134315" sldId="275"/>
            <ac:cxnSpMk id="34" creationId="{D82D4167-97EE-0D58-2093-D5346DD00104}"/>
          </ac:cxnSpMkLst>
        </pc:cxnChg>
        <pc:cxnChg chg="add mod">
          <ac:chgData name="Daria Sapunova" userId="5217c4f7-f98a-4573-8c08-262c6e9f6ac4" providerId="ADAL" clId="{BA8735C8-E551-443E-A137-26A3F3178934}" dt="2022-11-05T20:47:05.498" v="3465" actId="1076"/>
          <ac:cxnSpMkLst>
            <pc:docMk/>
            <pc:sldMk cId="4051134315" sldId="275"/>
            <ac:cxnSpMk id="35" creationId="{4FB536FE-E486-CDB0-FE72-162D07097F48}"/>
          </ac:cxnSpMkLst>
        </pc:cxnChg>
        <pc:cxnChg chg="add mod">
          <ac:chgData name="Daria Sapunova" userId="5217c4f7-f98a-4573-8c08-262c6e9f6ac4" providerId="ADAL" clId="{BA8735C8-E551-443E-A137-26A3F3178934}" dt="2022-11-05T20:47:08.814" v="3467" actId="1076"/>
          <ac:cxnSpMkLst>
            <pc:docMk/>
            <pc:sldMk cId="4051134315" sldId="275"/>
            <ac:cxnSpMk id="36" creationId="{BDCD184A-2DA9-BF47-9DBC-52A2062B3DBF}"/>
          </ac:cxnSpMkLst>
        </pc:cxnChg>
        <pc:cxnChg chg="add mod">
          <ac:chgData name="Daria Sapunova" userId="5217c4f7-f98a-4573-8c08-262c6e9f6ac4" providerId="ADAL" clId="{BA8735C8-E551-443E-A137-26A3F3178934}" dt="2022-11-05T20:47:12.035" v="3469" actId="1076"/>
          <ac:cxnSpMkLst>
            <pc:docMk/>
            <pc:sldMk cId="4051134315" sldId="275"/>
            <ac:cxnSpMk id="37" creationId="{A1A4FEAF-DF96-B163-5039-B26AE8C45D08}"/>
          </ac:cxnSpMkLst>
        </pc:cxnChg>
        <pc:cxnChg chg="add mod">
          <ac:chgData name="Daria Sapunova" userId="5217c4f7-f98a-4573-8c08-262c6e9f6ac4" providerId="ADAL" clId="{BA8735C8-E551-443E-A137-26A3F3178934}" dt="2022-11-05T20:47:24.231" v="3472" actId="1076"/>
          <ac:cxnSpMkLst>
            <pc:docMk/>
            <pc:sldMk cId="4051134315" sldId="275"/>
            <ac:cxnSpMk id="38" creationId="{9FB42EE6-FC68-FCD6-E2E7-3A5209937438}"/>
          </ac:cxnSpMkLst>
        </pc:cxnChg>
        <pc:cxnChg chg="add mod">
          <ac:chgData name="Daria Sapunova" userId="5217c4f7-f98a-4573-8c08-262c6e9f6ac4" providerId="ADAL" clId="{BA8735C8-E551-443E-A137-26A3F3178934}" dt="2022-11-05T20:47:28.540" v="3474" actId="1076"/>
          <ac:cxnSpMkLst>
            <pc:docMk/>
            <pc:sldMk cId="4051134315" sldId="275"/>
            <ac:cxnSpMk id="39" creationId="{E04AC992-2E57-816B-0CF8-E30B6F85E63B}"/>
          </ac:cxnSpMkLst>
        </pc:cxnChg>
        <pc:cxnChg chg="add mod">
          <ac:chgData name="Daria Sapunova" userId="5217c4f7-f98a-4573-8c08-262c6e9f6ac4" providerId="ADAL" clId="{BA8735C8-E551-443E-A137-26A3F3178934}" dt="2022-11-05T20:47:30.816" v="3476" actId="1076"/>
          <ac:cxnSpMkLst>
            <pc:docMk/>
            <pc:sldMk cId="4051134315" sldId="275"/>
            <ac:cxnSpMk id="40" creationId="{933210CE-D3FA-E9E7-C1EE-2DA0D02B04AF}"/>
          </ac:cxnSpMkLst>
        </pc:cxnChg>
        <pc:cxnChg chg="add mod">
          <ac:chgData name="Daria Sapunova" userId="5217c4f7-f98a-4573-8c08-262c6e9f6ac4" providerId="ADAL" clId="{BA8735C8-E551-443E-A137-26A3F3178934}" dt="2022-11-05T20:47:34.256" v="3478" actId="1076"/>
          <ac:cxnSpMkLst>
            <pc:docMk/>
            <pc:sldMk cId="4051134315" sldId="275"/>
            <ac:cxnSpMk id="41" creationId="{FC6CB958-7A47-ED90-8DCF-FF8422ACB99D}"/>
          </ac:cxnSpMkLst>
        </pc:cxnChg>
        <pc:cxnChg chg="add mod">
          <ac:chgData name="Daria Sapunova" userId="5217c4f7-f98a-4573-8c08-262c6e9f6ac4" providerId="ADAL" clId="{BA8735C8-E551-443E-A137-26A3F3178934}" dt="2022-11-05T20:47:37.526" v="3480" actId="1076"/>
          <ac:cxnSpMkLst>
            <pc:docMk/>
            <pc:sldMk cId="4051134315" sldId="275"/>
            <ac:cxnSpMk id="42" creationId="{67DAF7E3-A9BD-E10A-71F3-CDE655A5F837}"/>
          </ac:cxnSpMkLst>
        </pc:cxnChg>
        <pc:cxnChg chg="add mod">
          <ac:chgData name="Daria Sapunova" userId="5217c4f7-f98a-4573-8c08-262c6e9f6ac4" providerId="ADAL" clId="{BA8735C8-E551-443E-A137-26A3F3178934}" dt="2022-11-05T20:47:40.139" v="3482" actId="1076"/>
          <ac:cxnSpMkLst>
            <pc:docMk/>
            <pc:sldMk cId="4051134315" sldId="275"/>
            <ac:cxnSpMk id="43" creationId="{AB21AABB-D833-98A7-D387-DAB1C47AC3C3}"/>
          </ac:cxnSpMkLst>
        </pc:cxnChg>
        <pc:cxnChg chg="add mod">
          <ac:chgData name="Daria Sapunova" userId="5217c4f7-f98a-4573-8c08-262c6e9f6ac4" providerId="ADAL" clId="{BA8735C8-E551-443E-A137-26A3F3178934}" dt="2022-11-05T20:47:43.520" v="3484" actId="1076"/>
          <ac:cxnSpMkLst>
            <pc:docMk/>
            <pc:sldMk cId="4051134315" sldId="275"/>
            <ac:cxnSpMk id="44" creationId="{9BAFAD77-38A7-6739-91BE-BD23BB3E396E}"/>
          </ac:cxnSpMkLst>
        </pc:cxnChg>
        <pc:cxnChg chg="add mod">
          <ac:chgData name="Daria Sapunova" userId="5217c4f7-f98a-4573-8c08-262c6e9f6ac4" providerId="ADAL" clId="{BA8735C8-E551-443E-A137-26A3F3178934}" dt="2022-11-05T20:47:46.337" v="3486" actId="1076"/>
          <ac:cxnSpMkLst>
            <pc:docMk/>
            <pc:sldMk cId="4051134315" sldId="275"/>
            <ac:cxnSpMk id="45" creationId="{85227F4B-4053-AB23-1618-EE32EE438F18}"/>
          </ac:cxnSpMkLst>
        </pc:cxnChg>
        <pc:cxnChg chg="add mod">
          <ac:chgData name="Daria Sapunova" userId="5217c4f7-f98a-4573-8c08-262c6e9f6ac4" providerId="ADAL" clId="{BA8735C8-E551-443E-A137-26A3F3178934}" dt="2022-11-05T20:48:02.234" v="3496" actId="1076"/>
          <ac:cxnSpMkLst>
            <pc:docMk/>
            <pc:sldMk cId="4051134315" sldId="275"/>
            <ac:cxnSpMk id="46" creationId="{ECADA057-FE59-B255-BDED-A3E6A568637D}"/>
          </ac:cxnSpMkLst>
        </pc:cxnChg>
        <pc:cxnChg chg="add mod">
          <ac:chgData name="Daria Sapunova" userId="5217c4f7-f98a-4573-8c08-262c6e9f6ac4" providerId="ADAL" clId="{BA8735C8-E551-443E-A137-26A3F3178934}" dt="2022-11-05T20:47:48.988" v="3488" actId="571"/>
          <ac:cxnSpMkLst>
            <pc:docMk/>
            <pc:sldMk cId="4051134315" sldId="275"/>
            <ac:cxnSpMk id="47" creationId="{6656F496-51A2-A67C-FBAD-CCFEFDBC7429}"/>
          </ac:cxnSpMkLst>
        </pc:cxnChg>
        <pc:cxnChg chg="add mod">
          <ac:chgData name="Daria Sapunova" userId="5217c4f7-f98a-4573-8c08-262c6e9f6ac4" providerId="ADAL" clId="{BA8735C8-E551-443E-A137-26A3F3178934}" dt="2022-11-05T20:47:51.407" v="3490" actId="1076"/>
          <ac:cxnSpMkLst>
            <pc:docMk/>
            <pc:sldMk cId="4051134315" sldId="275"/>
            <ac:cxnSpMk id="48" creationId="{9598CFD6-A59B-8BAD-15C5-FDC004868D15}"/>
          </ac:cxnSpMkLst>
        </pc:cxnChg>
        <pc:cxnChg chg="add mod">
          <ac:chgData name="Daria Sapunova" userId="5217c4f7-f98a-4573-8c08-262c6e9f6ac4" providerId="ADAL" clId="{BA8735C8-E551-443E-A137-26A3F3178934}" dt="2022-11-05T20:47:59.542" v="3495" actId="1076"/>
          <ac:cxnSpMkLst>
            <pc:docMk/>
            <pc:sldMk cId="4051134315" sldId="275"/>
            <ac:cxnSpMk id="49" creationId="{51393DAC-9B48-9828-0F34-B2F9A4C78F6C}"/>
          </ac:cxnSpMkLst>
        </pc:cxnChg>
        <pc:cxnChg chg="add mod">
          <ac:chgData name="Daria Sapunova" userId="5217c4f7-f98a-4573-8c08-262c6e9f6ac4" providerId="ADAL" clId="{BA8735C8-E551-443E-A137-26A3F3178934}" dt="2022-11-05T20:47:54.396" v="3492" actId="571"/>
          <ac:cxnSpMkLst>
            <pc:docMk/>
            <pc:sldMk cId="4051134315" sldId="275"/>
            <ac:cxnSpMk id="50" creationId="{FC2CE8F6-681C-072F-E52E-95CD2B76E24F}"/>
          </ac:cxnSpMkLst>
        </pc:cxnChg>
        <pc:cxnChg chg="add mod">
          <ac:chgData name="Daria Sapunova" userId="5217c4f7-f98a-4573-8c08-262c6e9f6ac4" providerId="ADAL" clId="{BA8735C8-E551-443E-A137-26A3F3178934}" dt="2022-11-05T20:47:57.089" v="3494" actId="1076"/>
          <ac:cxnSpMkLst>
            <pc:docMk/>
            <pc:sldMk cId="4051134315" sldId="275"/>
            <ac:cxnSpMk id="51" creationId="{CF4E6BAB-4523-787C-052C-6C6BFEFA0A22}"/>
          </ac:cxnSpMkLst>
        </pc:cxnChg>
        <pc:cxnChg chg="add mod">
          <ac:chgData name="Daria Sapunova" userId="5217c4f7-f98a-4573-8c08-262c6e9f6ac4" providerId="ADAL" clId="{BA8735C8-E551-443E-A137-26A3F3178934}" dt="2022-11-05T20:48:05.899" v="3498" actId="1076"/>
          <ac:cxnSpMkLst>
            <pc:docMk/>
            <pc:sldMk cId="4051134315" sldId="275"/>
            <ac:cxnSpMk id="52" creationId="{053A3EA5-5EE1-0D5B-B281-CF1572DA9E81}"/>
          </ac:cxnSpMkLst>
        </pc:cxnChg>
        <pc:cxnChg chg="add mod">
          <ac:chgData name="Daria Sapunova" userId="5217c4f7-f98a-4573-8c08-262c6e9f6ac4" providerId="ADAL" clId="{BA8735C8-E551-443E-A137-26A3F3178934}" dt="2022-11-05T20:48:10.013" v="3500" actId="1076"/>
          <ac:cxnSpMkLst>
            <pc:docMk/>
            <pc:sldMk cId="4051134315" sldId="275"/>
            <ac:cxnSpMk id="53" creationId="{7ABBDDF0-E9D5-7F86-3FD9-F3AD5236557F}"/>
          </ac:cxnSpMkLst>
        </pc:cxnChg>
        <pc:cxnChg chg="add mod">
          <ac:chgData name="Daria Sapunova" userId="5217c4f7-f98a-4573-8c08-262c6e9f6ac4" providerId="ADAL" clId="{BA8735C8-E551-443E-A137-26A3F3178934}" dt="2022-11-05T20:48:12.890" v="3502" actId="1076"/>
          <ac:cxnSpMkLst>
            <pc:docMk/>
            <pc:sldMk cId="4051134315" sldId="275"/>
            <ac:cxnSpMk id="54" creationId="{C13D51CA-983C-EA6D-F456-D2C526367DB9}"/>
          </ac:cxnSpMkLst>
        </pc:cxnChg>
        <pc:cxnChg chg="add mod">
          <ac:chgData name="Daria Sapunova" userId="5217c4f7-f98a-4573-8c08-262c6e9f6ac4" providerId="ADAL" clId="{BA8735C8-E551-443E-A137-26A3F3178934}" dt="2022-11-05T20:48:15.508" v="3504" actId="1076"/>
          <ac:cxnSpMkLst>
            <pc:docMk/>
            <pc:sldMk cId="4051134315" sldId="275"/>
            <ac:cxnSpMk id="55" creationId="{41056CFF-C89B-EE15-A05B-582666F58F56}"/>
          </ac:cxnSpMkLst>
        </pc:cxnChg>
        <pc:cxnChg chg="add mod">
          <ac:chgData name="Daria Sapunova" userId="5217c4f7-f98a-4573-8c08-262c6e9f6ac4" providerId="ADAL" clId="{BA8735C8-E551-443E-A137-26A3F3178934}" dt="2022-11-05T20:48:18.703" v="3506" actId="1076"/>
          <ac:cxnSpMkLst>
            <pc:docMk/>
            <pc:sldMk cId="4051134315" sldId="275"/>
            <ac:cxnSpMk id="56" creationId="{EC583979-93B1-D4E8-5EDF-27DF085FE57B}"/>
          </ac:cxnSpMkLst>
        </pc:cxnChg>
        <pc:cxnChg chg="add mod">
          <ac:chgData name="Daria Sapunova" userId="5217c4f7-f98a-4573-8c08-262c6e9f6ac4" providerId="ADAL" clId="{BA8735C8-E551-443E-A137-26A3F3178934}" dt="2022-11-05T20:48:21.720" v="3508" actId="1076"/>
          <ac:cxnSpMkLst>
            <pc:docMk/>
            <pc:sldMk cId="4051134315" sldId="275"/>
            <ac:cxnSpMk id="57" creationId="{F4E3492A-4E52-CB17-1711-51224566D95C}"/>
          </ac:cxnSpMkLst>
        </pc:cxnChg>
        <pc:cxnChg chg="add mod">
          <ac:chgData name="Daria Sapunova" userId="5217c4f7-f98a-4573-8c08-262c6e9f6ac4" providerId="ADAL" clId="{BA8735C8-E551-443E-A137-26A3F3178934}" dt="2022-11-05T20:48:24.579" v="3510" actId="1076"/>
          <ac:cxnSpMkLst>
            <pc:docMk/>
            <pc:sldMk cId="4051134315" sldId="275"/>
            <ac:cxnSpMk id="58" creationId="{C1CF2182-D7D3-D8B3-C52A-3385AC06EEA4}"/>
          </ac:cxnSpMkLst>
        </pc:cxnChg>
        <pc:cxnChg chg="add mod">
          <ac:chgData name="Daria Sapunova" userId="5217c4f7-f98a-4573-8c08-262c6e9f6ac4" providerId="ADAL" clId="{BA8735C8-E551-443E-A137-26A3F3178934}" dt="2022-11-05T20:48:26.667" v="3512" actId="1076"/>
          <ac:cxnSpMkLst>
            <pc:docMk/>
            <pc:sldMk cId="4051134315" sldId="275"/>
            <ac:cxnSpMk id="59" creationId="{AE6C75B5-5E97-BB45-DD7F-6FAA69B0DAE4}"/>
          </ac:cxnSpMkLst>
        </pc:cxnChg>
        <pc:cxnChg chg="add mod">
          <ac:chgData name="Daria Sapunova" userId="5217c4f7-f98a-4573-8c08-262c6e9f6ac4" providerId="ADAL" clId="{BA8735C8-E551-443E-A137-26A3F3178934}" dt="2022-11-05T20:48:29.189" v="3514" actId="1076"/>
          <ac:cxnSpMkLst>
            <pc:docMk/>
            <pc:sldMk cId="4051134315" sldId="275"/>
            <ac:cxnSpMk id="60" creationId="{4D59E0F2-BDB6-A61F-D84A-5632EBAE62CE}"/>
          </ac:cxnSpMkLst>
        </pc:cxnChg>
        <pc:cxnChg chg="add mod">
          <ac:chgData name="Daria Sapunova" userId="5217c4f7-f98a-4573-8c08-262c6e9f6ac4" providerId="ADAL" clId="{BA8735C8-E551-443E-A137-26A3F3178934}" dt="2022-11-05T20:48:32.535" v="3516" actId="1076"/>
          <ac:cxnSpMkLst>
            <pc:docMk/>
            <pc:sldMk cId="4051134315" sldId="275"/>
            <ac:cxnSpMk id="61" creationId="{D8D8E3B0-23F6-8D42-9848-6F1C3E34FFEB}"/>
          </ac:cxnSpMkLst>
        </pc:cxnChg>
        <pc:cxnChg chg="add mod">
          <ac:chgData name="Daria Sapunova" userId="5217c4f7-f98a-4573-8c08-262c6e9f6ac4" providerId="ADAL" clId="{BA8735C8-E551-443E-A137-26A3F3178934}" dt="2022-11-05T20:48:35.294" v="3518" actId="1076"/>
          <ac:cxnSpMkLst>
            <pc:docMk/>
            <pc:sldMk cId="4051134315" sldId="275"/>
            <ac:cxnSpMk id="62" creationId="{C4377F0F-7E11-4239-AA1E-14D1F6879933}"/>
          </ac:cxnSpMkLst>
        </pc:cxnChg>
        <pc:cxnChg chg="add mod">
          <ac:chgData name="Daria Sapunova" userId="5217c4f7-f98a-4573-8c08-262c6e9f6ac4" providerId="ADAL" clId="{BA8735C8-E551-443E-A137-26A3F3178934}" dt="2022-11-05T20:48:37.519" v="3520" actId="1076"/>
          <ac:cxnSpMkLst>
            <pc:docMk/>
            <pc:sldMk cId="4051134315" sldId="275"/>
            <ac:cxnSpMk id="63" creationId="{BE16A6E1-AF97-2579-1A34-F1C99063777F}"/>
          </ac:cxnSpMkLst>
        </pc:cxnChg>
        <pc:cxnChg chg="add mod">
          <ac:chgData name="Daria Sapunova" userId="5217c4f7-f98a-4573-8c08-262c6e9f6ac4" providerId="ADAL" clId="{BA8735C8-E551-443E-A137-26A3F3178934}" dt="2022-11-05T20:51:55.095" v="3597" actId="1582"/>
          <ac:cxnSpMkLst>
            <pc:docMk/>
            <pc:sldMk cId="4051134315" sldId="275"/>
            <ac:cxnSpMk id="67" creationId="{DF5AE857-2F11-C8A9-43C6-9B097942A908}"/>
          </ac:cxnSpMkLst>
        </pc:cxnChg>
        <pc:cxnChg chg="add mod">
          <ac:chgData name="Daria Sapunova" userId="5217c4f7-f98a-4573-8c08-262c6e9f6ac4" providerId="ADAL" clId="{BA8735C8-E551-443E-A137-26A3F3178934}" dt="2022-11-05T20:51:55.095" v="3597" actId="1582"/>
          <ac:cxnSpMkLst>
            <pc:docMk/>
            <pc:sldMk cId="4051134315" sldId="275"/>
            <ac:cxnSpMk id="69" creationId="{E4D5F2B8-2F26-552D-7C96-D64098CD721B}"/>
          </ac:cxnSpMkLst>
        </pc:cxnChg>
        <pc:cxnChg chg="add mod">
          <ac:chgData name="Daria Sapunova" userId="5217c4f7-f98a-4573-8c08-262c6e9f6ac4" providerId="ADAL" clId="{BA8735C8-E551-443E-A137-26A3F3178934}" dt="2022-11-05T20:51:55.095" v="3597" actId="1582"/>
          <ac:cxnSpMkLst>
            <pc:docMk/>
            <pc:sldMk cId="4051134315" sldId="275"/>
            <ac:cxnSpMk id="71" creationId="{008700EC-4292-7B28-E239-E7C4AA12FBD6}"/>
          </ac:cxnSpMkLst>
        </pc:cxnChg>
        <pc:cxnChg chg="add mod">
          <ac:chgData name="Daria Sapunova" userId="5217c4f7-f98a-4573-8c08-262c6e9f6ac4" providerId="ADAL" clId="{BA8735C8-E551-443E-A137-26A3F3178934}" dt="2022-11-05T20:51:55.095" v="3597" actId="1582"/>
          <ac:cxnSpMkLst>
            <pc:docMk/>
            <pc:sldMk cId="4051134315" sldId="275"/>
            <ac:cxnSpMk id="73" creationId="{8D735F63-CC83-770A-E785-292FB8F4CDDA}"/>
          </ac:cxnSpMkLst>
        </pc:cxnChg>
        <pc:cxnChg chg="add mod">
          <ac:chgData name="Daria Sapunova" userId="5217c4f7-f98a-4573-8c08-262c6e9f6ac4" providerId="ADAL" clId="{BA8735C8-E551-443E-A137-26A3F3178934}" dt="2022-11-05T20:51:55.095" v="3597" actId="1582"/>
          <ac:cxnSpMkLst>
            <pc:docMk/>
            <pc:sldMk cId="4051134315" sldId="275"/>
            <ac:cxnSpMk id="75" creationId="{B020CB47-10D0-20C4-20AA-57FDFF0852DD}"/>
          </ac:cxnSpMkLst>
        </pc:cxnChg>
        <pc:cxnChg chg="add mod">
          <ac:chgData name="Daria Sapunova" userId="5217c4f7-f98a-4573-8c08-262c6e9f6ac4" providerId="ADAL" clId="{BA8735C8-E551-443E-A137-26A3F3178934}" dt="2022-11-05T20:51:55.095" v="3597" actId="1582"/>
          <ac:cxnSpMkLst>
            <pc:docMk/>
            <pc:sldMk cId="4051134315" sldId="275"/>
            <ac:cxnSpMk id="77" creationId="{69757A62-9F3B-201E-068A-D8916A3226BD}"/>
          </ac:cxnSpMkLst>
        </pc:cxnChg>
        <pc:cxnChg chg="add mod">
          <ac:chgData name="Daria Sapunova" userId="5217c4f7-f98a-4573-8c08-262c6e9f6ac4" providerId="ADAL" clId="{BA8735C8-E551-443E-A137-26A3F3178934}" dt="2022-11-05T20:54:01.335" v="3620" actId="1582"/>
          <ac:cxnSpMkLst>
            <pc:docMk/>
            <pc:sldMk cId="4051134315" sldId="275"/>
            <ac:cxnSpMk id="82" creationId="{3AAF9A0D-BDB3-A741-3C36-E3DEFCB308F5}"/>
          </ac:cxnSpMkLst>
        </pc:cxnChg>
        <pc:cxnChg chg="add mod">
          <ac:chgData name="Daria Sapunova" userId="5217c4f7-f98a-4573-8c08-262c6e9f6ac4" providerId="ADAL" clId="{BA8735C8-E551-443E-A137-26A3F3178934}" dt="2022-11-05T20:54:01.335" v="3620" actId="1582"/>
          <ac:cxnSpMkLst>
            <pc:docMk/>
            <pc:sldMk cId="4051134315" sldId="275"/>
            <ac:cxnSpMk id="84" creationId="{28AA5266-EBE7-D77C-C718-218EA6451D59}"/>
          </ac:cxnSpMkLst>
        </pc:cxnChg>
        <pc:cxnChg chg="add mod">
          <ac:chgData name="Daria Sapunova" userId="5217c4f7-f98a-4573-8c08-262c6e9f6ac4" providerId="ADAL" clId="{BA8735C8-E551-443E-A137-26A3F3178934}" dt="2022-11-05T20:54:01.335" v="3620" actId="1582"/>
          <ac:cxnSpMkLst>
            <pc:docMk/>
            <pc:sldMk cId="4051134315" sldId="275"/>
            <ac:cxnSpMk id="86" creationId="{E4AE39FB-F4A6-60EA-B4BF-604D018DFEFB}"/>
          </ac:cxnSpMkLst>
        </pc:cxnChg>
        <pc:cxnChg chg="add mod">
          <ac:chgData name="Daria Sapunova" userId="5217c4f7-f98a-4573-8c08-262c6e9f6ac4" providerId="ADAL" clId="{BA8735C8-E551-443E-A137-26A3F3178934}" dt="2022-11-05T20:54:01.335" v="3620" actId="1582"/>
          <ac:cxnSpMkLst>
            <pc:docMk/>
            <pc:sldMk cId="4051134315" sldId="275"/>
            <ac:cxnSpMk id="88" creationId="{BA67F3EE-E313-8B34-118C-6E9B15F633AE}"/>
          </ac:cxnSpMkLst>
        </pc:cxnChg>
        <pc:cxnChg chg="add del">
          <ac:chgData name="Daria Sapunova" userId="5217c4f7-f98a-4573-8c08-262c6e9f6ac4" providerId="ADAL" clId="{BA8735C8-E551-443E-A137-26A3F3178934}" dt="2022-11-05T20:53:36.744" v="3617" actId="11529"/>
          <ac:cxnSpMkLst>
            <pc:docMk/>
            <pc:sldMk cId="4051134315" sldId="275"/>
            <ac:cxnSpMk id="90" creationId="{7AE4EC98-F954-9AFC-42D3-AC8D1E429B89}"/>
          </ac:cxnSpMkLst>
        </pc:cxnChg>
        <pc:cxnChg chg="add mod">
          <ac:chgData name="Daria Sapunova" userId="5217c4f7-f98a-4573-8c08-262c6e9f6ac4" providerId="ADAL" clId="{BA8735C8-E551-443E-A137-26A3F3178934}" dt="2022-11-05T20:54:01.335" v="3620" actId="1582"/>
          <ac:cxnSpMkLst>
            <pc:docMk/>
            <pc:sldMk cId="4051134315" sldId="275"/>
            <ac:cxnSpMk id="92" creationId="{A06D03D0-4F45-CF38-C34E-FC8EF9C01405}"/>
          </ac:cxnSpMkLst>
        </pc:cxnChg>
        <pc:cxnChg chg="add del mod">
          <ac:chgData name="Daria Sapunova" userId="5217c4f7-f98a-4573-8c08-262c6e9f6ac4" providerId="ADAL" clId="{BA8735C8-E551-443E-A137-26A3F3178934}" dt="2022-11-05T20:54:36.389" v="3626" actId="11529"/>
          <ac:cxnSpMkLst>
            <pc:docMk/>
            <pc:sldMk cId="4051134315" sldId="275"/>
            <ac:cxnSpMk id="96" creationId="{D6A95779-6194-7E53-ECDC-F36A25D18B4C}"/>
          </ac:cxnSpMkLst>
        </pc:cxnChg>
        <pc:cxnChg chg="add mod">
          <ac:chgData name="Daria Sapunova" userId="5217c4f7-f98a-4573-8c08-262c6e9f6ac4" providerId="ADAL" clId="{BA8735C8-E551-443E-A137-26A3F3178934}" dt="2022-11-05T20:54:52.867" v="3629" actId="208"/>
          <ac:cxnSpMkLst>
            <pc:docMk/>
            <pc:sldMk cId="4051134315" sldId="275"/>
            <ac:cxnSpMk id="98" creationId="{1F55D465-0DAC-68E8-A2F7-B1C2454827C2}"/>
          </ac:cxnSpMkLst>
        </pc:cxnChg>
      </pc:sldChg>
      <pc:sldChg chg="addSp delSp modSp add mod modAnim">
        <pc:chgData name="Daria Sapunova" userId="5217c4f7-f98a-4573-8c08-262c6e9f6ac4" providerId="ADAL" clId="{BA8735C8-E551-443E-A137-26A3F3178934}" dt="2023-11-14T08:43:10.216" v="5701" actId="1076"/>
        <pc:sldMkLst>
          <pc:docMk/>
          <pc:sldMk cId="787564646" sldId="276"/>
        </pc:sldMkLst>
        <pc:spChg chg="add mod">
          <ac:chgData name="Daria Sapunova" userId="5217c4f7-f98a-4573-8c08-262c6e9f6ac4" providerId="ADAL" clId="{BA8735C8-E551-443E-A137-26A3F3178934}" dt="2023-11-14T08:42:48.064" v="5693" actId="1076"/>
          <ac:spMkLst>
            <pc:docMk/>
            <pc:sldMk cId="787564646" sldId="276"/>
            <ac:spMk id="2" creationId="{44D39326-3361-62F9-005C-58FCC2FDEA24}"/>
          </ac:spMkLst>
        </pc:spChg>
        <pc:spChg chg="mod">
          <ac:chgData name="Daria Sapunova" userId="5217c4f7-f98a-4573-8c08-262c6e9f6ac4" providerId="ADAL" clId="{BA8735C8-E551-443E-A137-26A3F3178934}" dt="2022-11-05T21:14:24.377" v="3997" actId="1076"/>
          <ac:spMkLst>
            <pc:docMk/>
            <pc:sldMk cId="787564646" sldId="276"/>
            <ac:spMk id="4" creationId="{463D1888-C6E4-870F-E218-F0C685679DC5}"/>
          </ac:spMkLst>
        </pc:spChg>
        <pc:spChg chg="del">
          <ac:chgData name="Daria Sapunova" userId="5217c4f7-f98a-4573-8c08-262c6e9f6ac4" providerId="ADAL" clId="{BA8735C8-E551-443E-A137-26A3F3178934}" dt="2022-11-05T20:57:32.747" v="3686" actId="478"/>
          <ac:spMkLst>
            <pc:docMk/>
            <pc:sldMk cId="787564646" sldId="276"/>
            <ac:spMk id="5" creationId="{F0FBC856-803F-6450-9689-D2CB7F675A9F}"/>
          </ac:spMkLst>
        </pc:spChg>
        <pc:spChg chg="del">
          <ac:chgData name="Daria Sapunova" userId="5217c4f7-f98a-4573-8c08-262c6e9f6ac4" providerId="ADAL" clId="{BA8735C8-E551-443E-A137-26A3F3178934}" dt="2022-11-05T20:57:35.192" v="3688" actId="478"/>
          <ac:spMkLst>
            <pc:docMk/>
            <pc:sldMk cId="787564646" sldId="276"/>
            <ac:spMk id="6" creationId="{779D9042-101F-430E-BE58-B571BE0FFB30}"/>
          </ac:spMkLst>
        </pc:spChg>
        <pc:spChg chg="mod">
          <ac:chgData name="Daria Sapunova" userId="5217c4f7-f98a-4573-8c08-262c6e9f6ac4" providerId="ADAL" clId="{BA8735C8-E551-443E-A137-26A3F3178934}" dt="2022-11-05T21:08:55.168" v="3898" actId="1076"/>
          <ac:spMkLst>
            <pc:docMk/>
            <pc:sldMk cId="787564646" sldId="276"/>
            <ac:spMk id="8" creationId="{DC6C7BE4-D272-C3F7-50E5-CC2388DBB606}"/>
          </ac:spMkLst>
        </pc:spChg>
        <pc:spChg chg="add mod">
          <ac:chgData name="Daria Sapunova" userId="5217c4f7-f98a-4573-8c08-262c6e9f6ac4" providerId="ADAL" clId="{BA8735C8-E551-443E-A137-26A3F3178934}" dt="2022-11-06T10:35:51.912" v="4913" actId="571"/>
          <ac:spMkLst>
            <pc:docMk/>
            <pc:sldMk cId="787564646" sldId="276"/>
            <ac:spMk id="12" creationId="{C3ABDF82-B429-2E6F-B7AD-99A566796270}"/>
          </ac:spMkLst>
        </pc:spChg>
        <pc:spChg chg="add mod">
          <ac:chgData name="Daria Sapunova" userId="5217c4f7-f98a-4573-8c08-262c6e9f6ac4" providerId="ADAL" clId="{BA8735C8-E551-443E-A137-26A3F3178934}" dt="2022-11-06T10:35:51.912" v="4913" actId="571"/>
          <ac:spMkLst>
            <pc:docMk/>
            <pc:sldMk cId="787564646" sldId="276"/>
            <ac:spMk id="13" creationId="{0A002AC5-F804-CAD4-7A0B-696E45ACF050}"/>
          </ac:spMkLst>
        </pc:spChg>
        <pc:spChg chg="del mod">
          <ac:chgData name="Daria Sapunova" userId="5217c4f7-f98a-4573-8c08-262c6e9f6ac4" providerId="ADAL" clId="{BA8735C8-E551-443E-A137-26A3F3178934}" dt="2022-11-05T20:58:35.457" v="3703" actId="478"/>
          <ac:spMkLst>
            <pc:docMk/>
            <pc:sldMk cId="787564646" sldId="276"/>
            <ac:spMk id="64" creationId="{7D35022B-F8A8-F65D-499E-3694D631858A}"/>
          </ac:spMkLst>
        </pc:spChg>
        <pc:spChg chg="del">
          <ac:chgData name="Daria Sapunova" userId="5217c4f7-f98a-4573-8c08-262c6e9f6ac4" providerId="ADAL" clId="{BA8735C8-E551-443E-A137-26A3F3178934}" dt="2022-11-05T20:57:33.644" v="3687" actId="478"/>
          <ac:spMkLst>
            <pc:docMk/>
            <pc:sldMk cId="787564646" sldId="276"/>
            <ac:spMk id="65" creationId="{1D978EE3-F400-0DA7-9F5E-F41867EA04CF}"/>
          </ac:spMkLst>
        </pc:spChg>
        <pc:spChg chg="del">
          <ac:chgData name="Daria Sapunova" userId="5217c4f7-f98a-4573-8c08-262c6e9f6ac4" providerId="ADAL" clId="{BA8735C8-E551-443E-A137-26A3F3178934}" dt="2022-11-05T20:58:37.182" v="3704" actId="478"/>
          <ac:spMkLst>
            <pc:docMk/>
            <pc:sldMk cId="787564646" sldId="276"/>
            <ac:spMk id="80" creationId="{39175E5C-30BF-1C4A-4DEE-5A73A90C749C}"/>
          </ac:spMkLst>
        </pc:spChg>
        <pc:spChg chg="add del mod">
          <ac:chgData name="Daria Sapunova" userId="5217c4f7-f98a-4573-8c08-262c6e9f6ac4" providerId="ADAL" clId="{BA8735C8-E551-443E-A137-26A3F3178934}" dt="2022-11-05T21:12:43.325" v="3956" actId="478"/>
          <ac:spMkLst>
            <pc:docMk/>
            <pc:sldMk cId="787564646" sldId="276"/>
            <ac:spMk id="87" creationId="{59A9BF7D-E4D2-3D9C-EA2F-AFA34AA5E369}"/>
          </ac:spMkLst>
        </pc:spChg>
        <pc:spChg chg="add mod">
          <ac:chgData name="Daria Sapunova" userId="5217c4f7-f98a-4573-8c08-262c6e9f6ac4" providerId="ADAL" clId="{BA8735C8-E551-443E-A137-26A3F3178934}" dt="2023-11-14T08:42:52.176" v="5695" actId="1076"/>
          <ac:spMkLst>
            <pc:docMk/>
            <pc:sldMk cId="787564646" sldId="276"/>
            <ac:spMk id="89" creationId="{61F51F97-93C5-7E6F-F761-133CD1D609A7}"/>
          </ac:spMkLst>
        </pc:spChg>
        <pc:spChg chg="add mod">
          <ac:chgData name="Daria Sapunova" userId="5217c4f7-f98a-4573-8c08-262c6e9f6ac4" providerId="ADAL" clId="{BA8735C8-E551-443E-A137-26A3F3178934}" dt="2023-11-14T08:42:56.993" v="5697" actId="1076"/>
          <ac:spMkLst>
            <pc:docMk/>
            <pc:sldMk cId="787564646" sldId="276"/>
            <ac:spMk id="90" creationId="{BAF51187-4F20-F5A7-4DF0-8D61C7496696}"/>
          </ac:spMkLst>
        </pc:spChg>
        <pc:spChg chg="add del mod">
          <ac:chgData name="Daria Sapunova" userId="5217c4f7-f98a-4573-8c08-262c6e9f6ac4" providerId="ADAL" clId="{BA8735C8-E551-443E-A137-26A3F3178934}" dt="2022-11-05T21:12:44.159" v="3957" actId="478"/>
          <ac:spMkLst>
            <pc:docMk/>
            <pc:sldMk cId="787564646" sldId="276"/>
            <ac:spMk id="91" creationId="{4A68262A-0A98-DA00-1D9F-83C78324C1DE}"/>
          </ac:spMkLst>
        </pc:spChg>
        <pc:spChg chg="del">
          <ac:chgData name="Daria Sapunova" userId="5217c4f7-f98a-4573-8c08-262c6e9f6ac4" providerId="ADAL" clId="{BA8735C8-E551-443E-A137-26A3F3178934}" dt="2022-11-05T20:58:39.112" v="3705" actId="478"/>
          <ac:spMkLst>
            <pc:docMk/>
            <pc:sldMk cId="787564646" sldId="276"/>
            <ac:spMk id="94" creationId="{33599F4D-EFCD-D6C5-247B-FC5809C9883D}"/>
          </ac:spMkLst>
        </pc:spChg>
        <pc:spChg chg="add mod">
          <ac:chgData name="Daria Sapunova" userId="5217c4f7-f98a-4573-8c08-262c6e9f6ac4" providerId="ADAL" clId="{BA8735C8-E551-443E-A137-26A3F3178934}" dt="2022-11-05T21:11:07.481" v="3935" actId="1076"/>
          <ac:spMkLst>
            <pc:docMk/>
            <pc:sldMk cId="787564646" sldId="276"/>
            <ac:spMk id="95" creationId="{112564A4-1677-8EDD-7B62-FF7BE736A421}"/>
          </ac:spMkLst>
        </pc:spChg>
        <pc:spChg chg="del">
          <ac:chgData name="Daria Sapunova" userId="5217c4f7-f98a-4573-8c08-262c6e9f6ac4" providerId="ADAL" clId="{BA8735C8-E551-443E-A137-26A3F3178934}" dt="2022-11-05T20:58:33.240" v="3701" actId="478"/>
          <ac:spMkLst>
            <pc:docMk/>
            <pc:sldMk cId="787564646" sldId="276"/>
            <ac:spMk id="99" creationId="{FBABBE41-7A10-C3EC-8FAE-FE91C78EAEEE}"/>
          </ac:spMkLst>
        </pc:spChg>
        <pc:spChg chg="add mod">
          <ac:chgData name="Daria Sapunova" userId="5217c4f7-f98a-4573-8c08-262c6e9f6ac4" providerId="ADAL" clId="{BA8735C8-E551-443E-A137-26A3F3178934}" dt="2022-11-05T21:11:32.204" v="3940" actId="14100"/>
          <ac:spMkLst>
            <pc:docMk/>
            <pc:sldMk cId="787564646" sldId="276"/>
            <ac:spMk id="108" creationId="{EE263DFC-51A0-E2DE-3AB6-7C4AEF9091C9}"/>
          </ac:spMkLst>
        </pc:spChg>
        <pc:spChg chg="add del mod">
          <ac:chgData name="Daria Sapunova" userId="5217c4f7-f98a-4573-8c08-262c6e9f6ac4" providerId="ADAL" clId="{BA8735C8-E551-443E-A137-26A3F3178934}" dt="2022-11-05T21:12:44.758" v="3958" actId="478"/>
          <ac:spMkLst>
            <pc:docMk/>
            <pc:sldMk cId="787564646" sldId="276"/>
            <ac:spMk id="109" creationId="{0D0C9AC0-575A-FF7D-07C1-FB56B678BC99}"/>
          </ac:spMkLst>
        </pc:spChg>
        <pc:spChg chg="add mod">
          <ac:chgData name="Daria Sapunova" userId="5217c4f7-f98a-4573-8c08-262c6e9f6ac4" providerId="ADAL" clId="{BA8735C8-E551-443E-A137-26A3F3178934}" dt="2023-11-14T08:43:04.200" v="5699" actId="1076"/>
          <ac:spMkLst>
            <pc:docMk/>
            <pc:sldMk cId="787564646" sldId="276"/>
            <ac:spMk id="110" creationId="{9C52AF44-59DE-A8AD-F78C-AF7BD0A47906}"/>
          </ac:spMkLst>
        </pc:spChg>
        <pc:spChg chg="add mod">
          <ac:chgData name="Daria Sapunova" userId="5217c4f7-f98a-4573-8c08-262c6e9f6ac4" providerId="ADAL" clId="{BA8735C8-E551-443E-A137-26A3F3178934}" dt="2023-11-14T08:43:10.216" v="5701" actId="1076"/>
          <ac:spMkLst>
            <pc:docMk/>
            <pc:sldMk cId="787564646" sldId="276"/>
            <ac:spMk id="111" creationId="{13B78897-46BE-BB24-B8F4-1F489080C02B}"/>
          </ac:spMkLst>
        </pc:spChg>
        <pc:spChg chg="add del mod">
          <ac:chgData name="Daria Sapunova" userId="5217c4f7-f98a-4573-8c08-262c6e9f6ac4" providerId="ADAL" clId="{BA8735C8-E551-443E-A137-26A3F3178934}" dt="2022-11-05T21:12:45.802" v="3959" actId="478"/>
          <ac:spMkLst>
            <pc:docMk/>
            <pc:sldMk cId="787564646" sldId="276"/>
            <ac:spMk id="112" creationId="{8E8EC88C-E853-3A43-38E1-E4F4232D9D1E}"/>
          </ac:spMkLst>
        </pc:spChg>
        <pc:spChg chg="add mod">
          <ac:chgData name="Daria Sapunova" userId="5217c4f7-f98a-4573-8c08-262c6e9f6ac4" providerId="ADAL" clId="{BA8735C8-E551-443E-A137-26A3F3178934}" dt="2022-11-05T21:12:53.266" v="3962" actId="14100"/>
          <ac:spMkLst>
            <pc:docMk/>
            <pc:sldMk cId="787564646" sldId="276"/>
            <ac:spMk id="113" creationId="{A0C3605F-F1F7-A10F-A2C4-76E34FD1689B}"/>
          </ac:spMkLst>
        </pc:spChg>
        <pc:spChg chg="add mod">
          <ac:chgData name="Daria Sapunova" userId="5217c4f7-f98a-4573-8c08-262c6e9f6ac4" providerId="ADAL" clId="{BA8735C8-E551-443E-A137-26A3F3178934}" dt="2022-11-05T21:12:59.099" v="3965" actId="14100"/>
          <ac:spMkLst>
            <pc:docMk/>
            <pc:sldMk cId="787564646" sldId="276"/>
            <ac:spMk id="114" creationId="{05428695-CC1B-2B66-1D3B-9B2B3E63CD64}"/>
          </ac:spMkLst>
        </pc:spChg>
        <pc:spChg chg="add mod">
          <ac:chgData name="Daria Sapunova" userId="5217c4f7-f98a-4573-8c08-262c6e9f6ac4" providerId="ADAL" clId="{BA8735C8-E551-443E-A137-26A3F3178934}" dt="2022-11-05T21:13:05.744" v="3967" actId="1076"/>
          <ac:spMkLst>
            <pc:docMk/>
            <pc:sldMk cId="787564646" sldId="276"/>
            <ac:spMk id="115" creationId="{5705D24F-E303-514D-90E6-D77F691706F4}"/>
          </ac:spMkLst>
        </pc:spChg>
        <pc:spChg chg="add mod">
          <ac:chgData name="Daria Sapunova" userId="5217c4f7-f98a-4573-8c08-262c6e9f6ac4" providerId="ADAL" clId="{BA8735C8-E551-443E-A137-26A3F3178934}" dt="2022-11-05T21:13:09.453" v="3969" actId="1076"/>
          <ac:spMkLst>
            <pc:docMk/>
            <pc:sldMk cId="787564646" sldId="276"/>
            <ac:spMk id="116" creationId="{8A806E37-A1A0-C997-D638-FFCCCC0F0EA4}"/>
          </ac:spMkLst>
        </pc:spChg>
        <pc:spChg chg="add mod">
          <ac:chgData name="Daria Sapunova" userId="5217c4f7-f98a-4573-8c08-262c6e9f6ac4" providerId="ADAL" clId="{BA8735C8-E551-443E-A137-26A3F3178934}" dt="2022-11-05T21:14:07.840" v="3991" actId="1076"/>
          <ac:spMkLst>
            <pc:docMk/>
            <pc:sldMk cId="787564646" sldId="276"/>
            <ac:spMk id="119" creationId="{61CD7BB7-EA17-881F-377C-238C1BE5376D}"/>
          </ac:spMkLst>
        </pc:spChg>
        <pc:spChg chg="add mod">
          <ac:chgData name="Daria Sapunova" userId="5217c4f7-f98a-4573-8c08-262c6e9f6ac4" providerId="ADAL" clId="{BA8735C8-E551-443E-A137-26A3F3178934}" dt="2022-11-05T21:14:20.946" v="3996" actId="1076"/>
          <ac:spMkLst>
            <pc:docMk/>
            <pc:sldMk cId="787564646" sldId="276"/>
            <ac:spMk id="120" creationId="{CA2C70DB-E1C4-080A-A0EB-1CCB1DC4311A}"/>
          </ac:spMkLst>
        </pc:spChg>
        <pc:grpChg chg="del">
          <ac:chgData name="Daria Sapunova" userId="5217c4f7-f98a-4573-8c08-262c6e9f6ac4" providerId="ADAL" clId="{BA8735C8-E551-443E-A137-26A3F3178934}" dt="2022-11-05T20:57:56.039" v="3691" actId="478"/>
          <ac:grpSpMkLst>
            <pc:docMk/>
            <pc:sldMk cId="787564646" sldId="276"/>
            <ac:grpSpMk id="79" creationId="{F46A8E84-C2F1-A257-795E-E5EF35D20DA7}"/>
          </ac:grpSpMkLst>
        </pc:grpChg>
        <pc:cxnChg chg="add mod">
          <ac:chgData name="Daria Sapunova" userId="5217c4f7-f98a-4573-8c08-262c6e9f6ac4" providerId="ADAL" clId="{BA8735C8-E551-443E-A137-26A3F3178934}" dt="2022-11-05T21:09:13.816" v="3904" actId="1076"/>
          <ac:cxnSpMkLst>
            <pc:docMk/>
            <pc:sldMk cId="787564646" sldId="276"/>
            <ac:cxnSpMk id="3" creationId="{8FD0B39B-E9BF-B079-E2F7-0CD8AFC298A3}"/>
          </ac:cxnSpMkLst>
        </pc:cxnChg>
        <pc:cxnChg chg="add mod">
          <ac:chgData name="Daria Sapunova" userId="5217c4f7-f98a-4573-8c08-262c6e9f6ac4" providerId="ADAL" clId="{BA8735C8-E551-443E-A137-26A3F3178934}" dt="2022-11-06T10:35:51.912" v="4913" actId="571"/>
          <ac:cxnSpMkLst>
            <pc:docMk/>
            <pc:sldMk cId="787564646" sldId="276"/>
            <ac:cxnSpMk id="5" creationId="{6E9FC14D-A123-3F25-4C0B-E3F3665720CB}"/>
          </ac:cxnSpMkLst>
        </pc:cxnChg>
        <pc:cxnChg chg="add mod">
          <ac:chgData name="Daria Sapunova" userId="5217c4f7-f98a-4573-8c08-262c6e9f6ac4" providerId="ADAL" clId="{BA8735C8-E551-443E-A137-26A3F3178934}" dt="2022-11-06T10:35:51.912" v="4913" actId="571"/>
          <ac:cxnSpMkLst>
            <pc:docMk/>
            <pc:sldMk cId="787564646" sldId="276"/>
            <ac:cxnSpMk id="6" creationId="{E732AE39-C05C-A54C-2761-4C94CD6C4E9B}"/>
          </ac:cxnSpMkLst>
        </pc:cxnChg>
        <pc:cxnChg chg="add mod">
          <ac:chgData name="Daria Sapunova" userId="5217c4f7-f98a-4573-8c08-262c6e9f6ac4" providerId="ADAL" clId="{BA8735C8-E551-443E-A137-26A3F3178934}" dt="2022-11-05T21:09:16.704" v="3906" actId="1076"/>
          <ac:cxnSpMkLst>
            <pc:docMk/>
            <pc:sldMk cId="787564646" sldId="276"/>
            <ac:cxnSpMk id="7" creationId="{F94B748B-4340-DD3B-3AA6-EB959578BB81}"/>
          </ac:cxnSpMkLst>
        </pc:cxnChg>
        <pc:cxnChg chg="add mod">
          <ac:chgData name="Daria Sapunova" userId="5217c4f7-f98a-4573-8c08-262c6e9f6ac4" providerId="ADAL" clId="{BA8735C8-E551-443E-A137-26A3F3178934}" dt="2022-11-05T21:09:26.454" v="3908" actId="1076"/>
          <ac:cxnSpMkLst>
            <pc:docMk/>
            <pc:sldMk cId="787564646" sldId="276"/>
            <ac:cxnSpMk id="9" creationId="{6BEF2A14-2E7C-83D5-5B3C-035F4FE2780D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0" creationId="{12EA5809-CD55-58B5-C8F8-08A3470B55A4}"/>
          </ac:cxnSpMkLst>
        </pc:cxnChg>
        <pc:cxnChg chg="add mod">
          <ac:chgData name="Daria Sapunova" userId="5217c4f7-f98a-4573-8c08-262c6e9f6ac4" providerId="ADAL" clId="{BA8735C8-E551-443E-A137-26A3F3178934}" dt="2022-11-06T10:35:51.912" v="4913" actId="571"/>
          <ac:cxnSpMkLst>
            <pc:docMk/>
            <pc:sldMk cId="787564646" sldId="276"/>
            <ac:cxnSpMk id="10" creationId="{5F9C692C-1B25-39FB-A9A7-A6566E74CE61}"/>
          </ac:cxnSpMkLst>
        </pc:cxnChg>
        <pc:cxnChg chg="add mod">
          <ac:chgData name="Daria Sapunova" userId="5217c4f7-f98a-4573-8c08-262c6e9f6ac4" providerId="ADAL" clId="{BA8735C8-E551-443E-A137-26A3F3178934}" dt="2022-11-06T10:35:51.912" v="4913" actId="571"/>
          <ac:cxnSpMkLst>
            <pc:docMk/>
            <pc:sldMk cId="787564646" sldId="276"/>
            <ac:cxnSpMk id="11" creationId="{8447EA72-2DA7-9961-BC6A-E6055B4FC499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1" creationId="{C1BA9B04-4B40-07BA-0B56-F74B699DB747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2" creationId="{C8716BD4-4954-FB22-2938-C5DD2085026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3" creationId="{30F8BDA3-A557-995F-CE47-01F7CCC45EA0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4" creationId="{34A0C3BF-1EEB-9EBE-6FB7-EC0E589124AD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5" creationId="{3E265B4E-1AA9-B5C6-B515-F090E282FA8C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6" creationId="{2D624085-3CF9-67EE-713A-0877792996C4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7" creationId="{4871B173-4796-63E2-2B6F-42DBF1E234CB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8" creationId="{01110E38-0F0B-43E2-BA78-A4A765318DF7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9" creationId="{3B262006-6A6C-BCA3-AC08-FB6877A99290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20" creationId="{7E3A25B4-3960-94BD-F8B0-8C285816D6E9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21" creationId="{3DC52340-FC99-A7FC-C389-DE6E8E59939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22" creationId="{CE8CB132-6412-43F8-6ACC-BA5BB79C797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23" creationId="{784FB649-6EED-5E05-3D50-115A09D1A4DA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24" creationId="{253FCE7F-550A-4B8C-8FCB-AD9804F67B5F}"/>
          </ac:cxnSpMkLst>
        </pc:cxnChg>
        <pc:cxnChg chg="del">
          <ac:chgData name="Daria Sapunova" userId="5217c4f7-f98a-4573-8c08-262c6e9f6ac4" providerId="ADAL" clId="{BA8735C8-E551-443E-A137-26A3F3178934}" dt="2022-11-05T20:58:42.246" v="3706" actId="478"/>
          <ac:cxnSpMkLst>
            <pc:docMk/>
            <pc:sldMk cId="787564646" sldId="276"/>
            <ac:cxnSpMk id="25" creationId="{4373B943-C61E-5BD4-866F-4FE540CC834F}"/>
          </ac:cxnSpMkLst>
        </pc:cxnChg>
        <pc:cxnChg chg="del">
          <ac:chgData name="Daria Sapunova" userId="5217c4f7-f98a-4573-8c08-262c6e9f6ac4" providerId="ADAL" clId="{BA8735C8-E551-443E-A137-26A3F3178934}" dt="2022-11-05T20:58:42.932" v="3707" actId="478"/>
          <ac:cxnSpMkLst>
            <pc:docMk/>
            <pc:sldMk cId="787564646" sldId="276"/>
            <ac:cxnSpMk id="26" creationId="{CDC9307F-2B7D-977D-3585-F5A2074F0E6B}"/>
          </ac:cxnSpMkLst>
        </pc:cxnChg>
        <pc:cxnChg chg="del">
          <ac:chgData name="Daria Sapunova" userId="5217c4f7-f98a-4573-8c08-262c6e9f6ac4" providerId="ADAL" clId="{BA8735C8-E551-443E-A137-26A3F3178934}" dt="2022-11-05T20:58:43.665" v="3708" actId="478"/>
          <ac:cxnSpMkLst>
            <pc:docMk/>
            <pc:sldMk cId="787564646" sldId="276"/>
            <ac:cxnSpMk id="27" creationId="{839149C6-EBF7-8060-AC81-81211F91BC8E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28" creationId="{D3AB6ACF-D329-F04F-82BD-0DC586CCAAA5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29" creationId="{51EC456D-0894-4AB1-61E6-DD6EA0581A55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0" creationId="{AE7F87ED-179E-AD05-0CA9-774B6EB36170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1" creationId="{C62411B3-4888-EA39-7BB5-516633D994B1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2" creationId="{B6F85B52-1B81-F193-4D44-84FE46A912F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3" creationId="{1BD3DCA5-ECB4-8CCF-16A1-80458F9D0AA2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4" creationId="{D82D4167-97EE-0D58-2093-D5346DD00104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5" creationId="{4FB536FE-E486-CDB0-FE72-162D07097F4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6" creationId="{BDCD184A-2DA9-BF47-9DBC-52A2062B3DBF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7" creationId="{A1A4FEAF-DF96-B163-5039-B26AE8C45D0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8" creationId="{9FB42EE6-FC68-FCD6-E2E7-3A520993743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9" creationId="{E04AC992-2E57-816B-0CF8-E30B6F85E63B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0" creationId="{933210CE-D3FA-E9E7-C1EE-2DA0D02B04AF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1" creationId="{FC6CB958-7A47-ED90-8DCF-FF8422ACB99D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2" creationId="{67DAF7E3-A9BD-E10A-71F3-CDE655A5F837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3" creationId="{AB21AABB-D833-98A7-D387-DAB1C47AC3C3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4" creationId="{9BAFAD77-38A7-6739-91BE-BD23BB3E396E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5" creationId="{85227F4B-4053-AB23-1618-EE32EE438F1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6" creationId="{ECADA057-FE59-B255-BDED-A3E6A568637D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7" creationId="{6656F496-51A2-A67C-FBAD-CCFEFDBC7429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8" creationId="{9598CFD6-A59B-8BAD-15C5-FDC004868D15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9" creationId="{51393DAC-9B48-9828-0F34-B2F9A4C78F6C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0" creationId="{FC2CE8F6-681C-072F-E52E-95CD2B76E24F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1" creationId="{CF4E6BAB-4523-787C-052C-6C6BFEFA0A22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2" creationId="{053A3EA5-5EE1-0D5B-B281-CF1572DA9E81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3" creationId="{7ABBDDF0-E9D5-7F86-3FD9-F3AD5236557F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4" creationId="{C13D51CA-983C-EA6D-F456-D2C526367DB9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5" creationId="{41056CFF-C89B-EE15-A05B-582666F58F56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6" creationId="{EC583979-93B1-D4E8-5EDF-27DF085FE57B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7" creationId="{F4E3492A-4E52-CB17-1711-51224566D95C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8" creationId="{C1CF2182-D7D3-D8B3-C52A-3385AC06EEA4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9" creationId="{AE6C75B5-5E97-BB45-DD7F-6FAA69B0DAE4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60" creationId="{4D59E0F2-BDB6-A61F-D84A-5632EBAE62CE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61" creationId="{D8D8E3B0-23F6-8D42-9848-6F1C3E34FFEB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62" creationId="{C4377F0F-7E11-4239-AA1E-14D1F6879933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63" creationId="{BE16A6E1-AF97-2579-1A34-F1C99063777F}"/>
          </ac:cxnSpMkLst>
        </pc:cxnChg>
        <pc:cxnChg chg="add mod">
          <ac:chgData name="Daria Sapunova" userId="5217c4f7-f98a-4573-8c08-262c6e9f6ac4" providerId="ADAL" clId="{BA8735C8-E551-443E-A137-26A3F3178934}" dt="2022-11-05T21:09:29.068" v="3910" actId="1076"/>
          <ac:cxnSpMkLst>
            <pc:docMk/>
            <pc:sldMk cId="787564646" sldId="276"/>
            <ac:cxnSpMk id="66" creationId="{BC4D0777-2BD1-4838-06CA-0548AF50ABB5}"/>
          </ac:cxnSpMkLst>
        </pc:cxnChg>
        <pc:cxnChg chg="add mod">
          <ac:chgData name="Daria Sapunova" userId="5217c4f7-f98a-4573-8c08-262c6e9f6ac4" providerId="ADAL" clId="{BA8735C8-E551-443E-A137-26A3F3178934}" dt="2022-11-05T21:09:32.241" v="3912" actId="1076"/>
          <ac:cxnSpMkLst>
            <pc:docMk/>
            <pc:sldMk cId="787564646" sldId="276"/>
            <ac:cxnSpMk id="68" creationId="{9B119C9A-CE84-DE0A-B669-C8162CA314DB}"/>
          </ac:cxnSpMkLst>
        </pc:cxnChg>
        <pc:cxnChg chg="add mod">
          <ac:chgData name="Daria Sapunova" userId="5217c4f7-f98a-4573-8c08-262c6e9f6ac4" providerId="ADAL" clId="{BA8735C8-E551-443E-A137-26A3F3178934}" dt="2022-11-05T21:09:35.092" v="3914" actId="1076"/>
          <ac:cxnSpMkLst>
            <pc:docMk/>
            <pc:sldMk cId="787564646" sldId="276"/>
            <ac:cxnSpMk id="70" creationId="{72185B68-7CF7-2647-5FB1-D4E5C3DF2431}"/>
          </ac:cxnSpMkLst>
        </pc:cxnChg>
        <pc:cxnChg chg="add mod">
          <ac:chgData name="Daria Sapunova" userId="5217c4f7-f98a-4573-8c08-262c6e9f6ac4" providerId="ADAL" clId="{BA8735C8-E551-443E-A137-26A3F3178934}" dt="2022-11-05T21:09:37.960" v="3916" actId="1076"/>
          <ac:cxnSpMkLst>
            <pc:docMk/>
            <pc:sldMk cId="787564646" sldId="276"/>
            <ac:cxnSpMk id="72" creationId="{9DA508AB-5A82-7064-9E76-77A10C3BC577}"/>
          </ac:cxnSpMkLst>
        </pc:cxnChg>
        <pc:cxnChg chg="add mod">
          <ac:chgData name="Daria Sapunova" userId="5217c4f7-f98a-4573-8c08-262c6e9f6ac4" providerId="ADAL" clId="{BA8735C8-E551-443E-A137-26A3F3178934}" dt="2022-11-05T21:09:41.432" v="3918" actId="1076"/>
          <ac:cxnSpMkLst>
            <pc:docMk/>
            <pc:sldMk cId="787564646" sldId="276"/>
            <ac:cxnSpMk id="74" creationId="{C0A2EEBC-BA8B-6F3A-CCFD-FC5658278799}"/>
          </ac:cxnSpMkLst>
        </pc:cxnChg>
        <pc:cxnChg chg="add mod">
          <ac:chgData name="Daria Sapunova" userId="5217c4f7-f98a-4573-8c08-262c6e9f6ac4" providerId="ADAL" clId="{BA8735C8-E551-443E-A137-26A3F3178934}" dt="2022-11-05T21:09:44.156" v="3920" actId="1076"/>
          <ac:cxnSpMkLst>
            <pc:docMk/>
            <pc:sldMk cId="787564646" sldId="276"/>
            <ac:cxnSpMk id="76" creationId="{9AB5AECE-9ADD-57EC-14B4-51DE1EFB3D67}"/>
          </ac:cxnSpMkLst>
        </pc:cxnChg>
        <pc:cxnChg chg="add mod">
          <ac:chgData name="Daria Sapunova" userId="5217c4f7-f98a-4573-8c08-262c6e9f6ac4" providerId="ADAL" clId="{BA8735C8-E551-443E-A137-26A3F3178934}" dt="2022-11-05T21:09:47.068" v="3922" actId="1076"/>
          <ac:cxnSpMkLst>
            <pc:docMk/>
            <pc:sldMk cId="787564646" sldId="276"/>
            <ac:cxnSpMk id="81" creationId="{62288136-3E0E-1789-5E17-4163212B03B3}"/>
          </ac:cxnSpMkLst>
        </pc:cxnChg>
        <pc:cxnChg chg="del">
          <ac:chgData name="Daria Sapunova" userId="5217c4f7-f98a-4573-8c08-262c6e9f6ac4" providerId="ADAL" clId="{BA8735C8-E551-443E-A137-26A3F3178934}" dt="2022-11-05T20:58:01.273" v="3695" actId="478"/>
          <ac:cxnSpMkLst>
            <pc:docMk/>
            <pc:sldMk cId="787564646" sldId="276"/>
            <ac:cxnSpMk id="82" creationId="{3AAF9A0D-BDB3-A741-3C36-E3DEFCB308F5}"/>
          </ac:cxnSpMkLst>
        </pc:cxnChg>
        <pc:cxnChg chg="add mod">
          <ac:chgData name="Daria Sapunova" userId="5217c4f7-f98a-4573-8c08-262c6e9f6ac4" providerId="ADAL" clId="{BA8735C8-E551-443E-A137-26A3F3178934}" dt="2022-11-05T21:09:50.587" v="3924" actId="1076"/>
          <ac:cxnSpMkLst>
            <pc:docMk/>
            <pc:sldMk cId="787564646" sldId="276"/>
            <ac:cxnSpMk id="83" creationId="{C5EFEAED-548C-78C7-0EFE-86BAB23DDB38}"/>
          </ac:cxnSpMkLst>
        </pc:cxnChg>
        <pc:cxnChg chg="del">
          <ac:chgData name="Daria Sapunova" userId="5217c4f7-f98a-4573-8c08-262c6e9f6ac4" providerId="ADAL" clId="{BA8735C8-E551-443E-A137-26A3F3178934}" dt="2022-11-05T20:57:58.662" v="3694" actId="478"/>
          <ac:cxnSpMkLst>
            <pc:docMk/>
            <pc:sldMk cId="787564646" sldId="276"/>
            <ac:cxnSpMk id="84" creationId="{28AA5266-EBE7-D77C-C718-218EA6451D59}"/>
          </ac:cxnSpMkLst>
        </pc:cxnChg>
        <pc:cxnChg chg="add mod">
          <ac:chgData name="Daria Sapunova" userId="5217c4f7-f98a-4573-8c08-262c6e9f6ac4" providerId="ADAL" clId="{BA8735C8-E551-443E-A137-26A3F3178934}" dt="2022-11-05T21:09:53.956" v="3926" actId="1076"/>
          <ac:cxnSpMkLst>
            <pc:docMk/>
            <pc:sldMk cId="787564646" sldId="276"/>
            <ac:cxnSpMk id="85" creationId="{BA9E4F5F-046F-0812-FD4C-EBCFC430C4EB}"/>
          </ac:cxnSpMkLst>
        </pc:cxnChg>
        <pc:cxnChg chg="del">
          <ac:chgData name="Daria Sapunova" userId="5217c4f7-f98a-4573-8c08-262c6e9f6ac4" providerId="ADAL" clId="{BA8735C8-E551-443E-A137-26A3F3178934}" dt="2022-11-05T20:58:02.851" v="3696" actId="478"/>
          <ac:cxnSpMkLst>
            <pc:docMk/>
            <pc:sldMk cId="787564646" sldId="276"/>
            <ac:cxnSpMk id="86" creationId="{E4AE39FB-F4A6-60EA-B4BF-604D018DFEFB}"/>
          </ac:cxnSpMkLst>
        </pc:cxnChg>
        <pc:cxnChg chg="del">
          <ac:chgData name="Daria Sapunova" userId="5217c4f7-f98a-4573-8c08-262c6e9f6ac4" providerId="ADAL" clId="{BA8735C8-E551-443E-A137-26A3F3178934}" dt="2022-11-05T20:57:57.623" v="3693" actId="478"/>
          <ac:cxnSpMkLst>
            <pc:docMk/>
            <pc:sldMk cId="787564646" sldId="276"/>
            <ac:cxnSpMk id="88" creationId="{BA67F3EE-E313-8B34-118C-6E9B15F633AE}"/>
          </ac:cxnSpMkLst>
        </pc:cxnChg>
        <pc:cxnChg chg="del">
          <ac:chgData name="Daria Sapunova" userId="5217c4f7-f98a-4573-8c08-262c6e9f6ac4" providerId="ADAL" clId="{BA8735C8-E551-443E-A137-26A3F3178934}" dt="2022-11-05T20:57:57.022" v="3692" actId="478"/>
          <ac:cxnSpMkLst>
            <pc:docMk/>
            <pc:sldMk cId="787564646" sldId="276"/>
            <ac:cxnSpMk id="92" creationId="{A06D03D0-4F45-CF38-C34E-FC8EF9C01405}"/>
          </ac:cxnSpMkLst>
        </pc:cxnChg>
        <pc:cxnChg chg="add del mod">
          <ac:chgData name="Daria Sapunova" userId="5217c4f7-f98a-4573-8c08-262c6e9f6ac4" providerId="ADAL" clId="{BA8735C8-E551-443E-A137-26A3F3178934}" dt="2022-11-05T21:10:14.964" v="3931" actId="478"/>
          <ac:cxnSpMkLst>
            <pc:docMk/>
            <pc:sldMk cId="787564646" sldId="276"/>
            <ac:cxnSpMk id="93" creationId="{9423DE0D-E7E5-1811-5089-7EF449C3FB78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96" creationId="{05E2FF66-E679-0B97-27AE-6B2E92A6F305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97" creationId="{C767CD63-04D4-25BD-7FE6-57931531E0C7}"/>
          </ac:cxnSpMkLst>
        </pc:cxnChg>
        <pc:cxnChg chg="del mod">
          <ac:chgData name="Daria Sapunova" userId="5217c4f7-f98a-4573-8c08-262c6e9f6ac4" providerId="ADAL" clId="{BA8735C8-E551-443E-A137-26A3F3178934}" dt="2022-11-05T20:58:34.508" v="3702" actId="478"/>
          <ac:cxnSpMkLst>
            <pc:docMk/>
            <pc:sldMk cId="787564646" sldId="276"/>
            <ac:cxnSpMk id="98" creationId="{1F55D465-0DAC-68E8-A2F7-B1C2454827C2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0" creationId="{73F9D238-EE24-8DAA-0B90-41DEB1851B86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1" creationId="{D321E676-7408-DDC1-02C6-9FFE6FE2E851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2" creationId="{5EDD421F-9A60-777D-0B0B-0E0F2449E644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3" creationId="{B0D59FDC-F9C3-4075-A422-75C45D7BE6BB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4" creationId="{0B5B006D-D099-C628-C55E-A96E66248C0E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5" creationId="{C39DC065-0D6A-B998-EEF1-987348B503BC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6" creationId="{BC7719E8-5FB2-83EF-8457-8EA05D3D5E73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7" creationId="{7C714CD8-1110-153D-7907-886C30B9A101}"/>
          </ac:cxnSpMkLst>
        </pc:cxnChg>
        <pc:cxnChg chg="add mod">
          <ac:chgData name="Daria Sapunova" userId="5217c4f7-f98a-4573-8c08-262c6e9f6ac4" providerId="ADAL" clId="{BA8735C8-E551-443E-A137-26A3F3178934}" dt="2022-11-05T21:13:24.206" v="3973" actId="14100"/>
          <ac:cxnSpMkLst>
            <pc:docMk/>
            <pc:sldMk cId="787564646" sldId="276"/>
            <ac:cxnSpMk id="117" creationId="{8549884D-23EE-DE7B-C429-18D4068EF85C}"/>
          </ac:cxnSpMkLst>
        </pc:cxnChg>
      </pc:sldChg>
      <pc:sldChg chg="addSp delSp modSp add mod modAnim">
        <pc:chgData name="Daria Sapunova" userId="5217c4f7-f98a-4573-8c08-262c6e9f6ac4" providerId="ADAL" clId="{BA8735C8-E551-443E-A137-26A3F3178934}" dt="2023-11-14T08:42:02.336" v="5679" actId="1076"/>
        <pc:sldMkLst>
          <pc:docMk/>
          <pc:sldMk cId="4173486949" sldId="277"/>
        </pc:sldMkLst>
        <pc:spChg chg="add mod">
          <ac:chgData name="Daria Sapunova" userId="5217c4f7-f98a-4573-8c08-262c6e9f6ac4" providerId="ADAL" clId="{BA8735C8-E551-443E-A137-26A3F3178934}" dt="2023-11-11T18:16:32.181" v="5409" actId="20577"/>
          <ac:spMkLst>
            <pc:docMk/>
            <pc:sldMk cId="4173486949" sldId="277"/>
            <ac:spMk id="2" creationId="{4976E21D-FA37-1DDE-075C-11872CDE9AD6}"/>
          </ac:spMkLst>
        </pc:spChg>
        <pc:spChg chg="add mod">
          <ac:chgData name="Daria Sapunova" userId="5217c4f7-f98a-4573-8c08-262c6e9f6ac4" providerId="ADAL" clId="{BA8735C8-E551-443E-A137-26A3F3178934}" dt="2022-11-05T21:02:20.889" v="3767" actId="20577"/>
          <ac:spMkLst>
            <pc:docMk/>
            <pc:sldMk cId="4173486949" sldId="277"/>
            <ac:spMk id="3" creationId="{50DF04FE-6107-6CC8-25C2-3D85354CB81C}"/>
          </ac:spMkLst>
        </pc:spChg>
        <pc:spChg chg="mod">
          <ac:chgData name="Daria Sapunova" userId="5217c4f7-f98a-4573-8c08-262c6e9f6ac4" providerId="ADAL" clId="{BA8735C8-E551-443E-A137-26A3F3178934}" dt="2022-11-05T21:00:47.025" v="3724" actId="1076"/>
          <ac:spMkLst>
            <pc:docMk/>
            <pc:sldMk cId="4173486949" sldId="277"/>
            <ac:spMk id="4" creationId="{463D1888-C6E4-870F-E218-F0C685679DC5}"/>
          </ac:spMkLst>
        </pc:spChg>
        <pc:spChg chg="add mod">
          <ac:chgData name="Daria Sapunova" userId="5217c4f7-f98a-4573-8c08-262c6e9f6ac4" providerId="ADAL" clId="{BA8735C8-E551-443E-A137-26A3F3178934}" dt="2023-11-14T08:41:36.769" v="5670" actId="1076"/>
          <ac:spMkLst>
            <pc:docMk/>
            <pc:sldMk cId="4173486949" sldId="277"/>
            <ac:spMk id="5" creationId="{F39A6DA6-DC30-36B8-13FC-FF7A93999F4B}"/>
          </ac:spMkLst>
        </pc:spChg>
        <pc:spChg chg="mod">
          <ac:chgData name="Daria Sapunova" userId="5217c4f7-f98a-4573-8c08-262c6e9f6ac4" providerId="ADAL" clId="{BA8735C8-E551-443E-A137-26A3F3178934}" dt="2022-11-05T21:04:05.067" v="3815" actId="1076"/>
          <ac:spMkLst>
            <pc:docMk/>
            <pc:sldMk cId="4173486949" sldId="277"/>
            <ac:spMk id="8" creationId="{DC6C7BE4-D272-C3F7-50E5-CC2388DBB606}"/>
          </ac:spMkLst>
        </pc:spChg>
        <pc:spChg chg="add mod">
          <ac:chgData name="Daria Sapunova" userId="5217c4f7-f98a-4573-8c08-262c6e9f6ac4" providerId="ADAL" clId="{BA8735C8-E551-443E-A137-26A3F3178934}" dt="2022-11-05T21:12:11.425" v="3950" actId="14100"/>
          <ac:spMkLst>
            <pc:docMk/>
            <pc:sldMk cId="4173486949" sldId="277"/>
            <ac:spMk id="17" creationId="{1EA8156A-F2F6-77E7-99B6-91E396617910}"/>
          </ac:spMkLst>
        </pc:spChg>
        <pc:spChg chg="add mod">
          <ac:chgData name="Daria Sapunova" userId="5217c4f7-f98a-4573-8c08-262c6e9f6ac4" providerId="ADAL" clId="{BA8735C8-E551-443E-A137-26A3F3178934}" dt="2023-11-14T08:41:56.744" v="5677" actId="1076"/>
          <ac:spMkLst>
            <pc:docMk/>
            <pc:sldMk cId="4173486949" sldId="277"/>
            <ac:spMk id="18" creationId="{248536E7-CF36-B931-917B-A4ADCB8C7820}"/>
          </ac:spMkLst>
        </pc:spChg>
        <pc:spChg chg="add mod">
          <ac:chgData name="Daria Sapunova" userId="5217c4f7-f98a-4573-8c08-262c6e9f6ac4" providerId="ADAL" clId="{BA8735C8-E551-443E-A137-26A3F3178934}" dt="2023-11-14T08:42:02.336" v="5679" actId="1076"/>
          <ac:spMkLst>
            <pc:docMk/>
            <pc:sldMk cId="4173486949" sldId="277"/>
            <ac:spMk id="19" creationId="{D31BFA1C-EE25-3FB9-7D79-3A95B3A9C7BE}"/>
          </ac:spMkLst>
        </pc:spChg>
        <pc:spChg chg="add del mod">
          <ac:chgData name="Daria Sapunova" userId="5217c4f7-f98a-4573-8c08-262c6e9f6ac4" providerId="ADAL" clId="{BA8735C8-E551-443E-A137-26A3F3178934}" dt="2022-11-05T21:12:34.038" v="3953" actId="478"/>
          <ac:spMkLst>
            <pc:docMk/>
            <pc:sldMk cId="4173486949" sldId="277"/>
            <ac:spMk id="20" creationId="{D94DD57C-4D56-4192-482B-E143E94847F3}"/>
          </ac:spMkLst>
        </pc:spChg>
        <pc:spChg chg="add mod">
          <ac:chgData name="Daria Sapunova" userId="5217c4f7-f98a-4573-8c08-262c6e9f6ac4" providerId="ADAL" clId="{BA8735C8-E551-443E-A137-26A3F3178934}" dt="2022-11-05T21:07:44.793" v="3880" actId="1076"/>
          <ac:spMkLst>
            <pc:docMk/>
            <pc:sldMk cId="4173486949" sldId="277"/>
            <ac:spMk id="23" creationId="{8985C6AE-69E2-2037-EB60-11500C7E024A}"/>
          </ac:spMkLst>
        </pc:spChg>
        <pc:spChg chg="add mod">
          <ac:chgData name="Daria Sapunova" userId="5217c4f7-f98a-4573-8c08-262c6e9f6ac4" providerId="ADAL" clId="{BA8735C8-E551-443E-A137-26A3F3178934}" dt="2022-11-05T21:06:54.733" v="3864" actId="1076"/>
          <ac:spMkLst>
            <pc:docMk/>
            <pc:sldMk cId="4173486949" sldId="277"/>
            <ac:spMk id="24" creationId="{58E88AF9-F98A-5ECC-8A99-E6390B6E2D97}"/>
          </ac:spMkLst>
        </pc:spChg>
        <pc:spChg chg="add mod">
          <ac:chgData name="Daria Sapunova" userId="5217c4f7-f98a-4573-8c08-262c6e9f6ac4" providerId="ADAL" clId="{BA8735C8-E551-443E-A137-26A3F3178934}" dt="2022-11-05T21:07:48.016" v="3881" actId="1076"/>
          <ac:spMkLst>
            <pc:docMk/>
            <pc:sldMk cId="4173486949" sldId="277"/>
            <ac:spMk id="25" creationId="{A16C515D-FC8F-2080-153F-3EB5C8BCF415}"/>
          </ac:spMkLst>
        </pc:spChg>
        <pc:spChg chg="add mod">
          <ac:chgData name="Daria Sapunova" userId="5217c4f7-f98a-4573-8c08-262c6e9f6ac4" providerId="ADAL" clId="{BA8735C8-E551-443E-A137-26A3F3178934}" dt="2022-11-05T21:12:39.004" v="3955" actId="1076"/>
          <ac:spMkLst>
            <pc:docMk/>
            <pc:sldMk cId="4173486949" sldId="277"/>
            <ac:spMk id="27" creationId="{7DF47C24-8E8D-0BA4-2448-72C623FDAA85}"/>
          </ac:spMkLst>
        </pc:spChg>
        <pc:cxnChg chg="add mod">
          <ac:chgData name="Daria Sapunova" userId="5217c4f7-f98a-4573-8c08-262c6e9f6ac4" providerId="ADAL" clId="{BA8735C8-E551-443E-A137-26A3F3178934}" dt="2022-11-05T21:04:24.026" v="3818" actId="1076"/>
          <ac:cxnSpMkLst>
            <pc:docMk/>
            <pc:sldMk cId="4173486949" sldId="277"/>
            <ac:cxnSpMk id="6" creationId="{05DE21C0-1D1D-A59F-00B4-C777F11B5E34}"/>
          </ac:cxnSpMkLst>
        </pc:cxnChg>
        <pc:cxnChg chg="add mod">
          <ac:chgData name="Daria Sapunova" userId="5217c4f7-f98a-4573-8c08-262c6e9f6ac4" providerId="ADAL" clId="{BA8735C8-E551-443E-A137-26A3F3178934}" dt="2022-11-05T21:04:26.712" v="3820" actId="1076"/>
          <ac:cxnSpMkLst>
            <pc:docMk/>
            <pc:sldMk cId="4173486949" sldId="277"/>
            <ac:cxnSpMk id="7" creationId="{E7EFC077-52B0-DE40-7092-B2307DE49E1A}"/>
          </ac:cxnSpMkLst>
        </pc:cxnChg>
        <pc:cxnChg chg="add mod">
          <ac:chgData name="Daria Sapunova" userId="5217c4f7-f98a-4573-8c08-262c6e9f6ac4" providerId="ADAL" clId="{BA8735C8-E551-443E-A137-26A3F3178934}" dt="2022-11-05T21:04:29.314" v="3822" actId="1076"/>
          <ac:cxnSpMkLst>
            <pc:docMk/>
            <pc:sldMk cId="4173486949" sldId="277"/>
            <ac:cxnSpMk id="9" creationId="{CA0096E5-39F6-5C24-75F9-0B2510912CD3}"/>
          </ac:cxnSpMkLst>
        </pc:cxnChg>
        <pc:cxnChg chg="add mod">
          <ac:chgData name="Daria Sapunova" userId="5217c4f7-f98a-4573-8c08-262c6e9f6ac4" providerId="ADAL" clId="{BA8735C8-E551-443E-A137-26A3F3178934}" dt="2022-11-05T21:04:32.832" v="3824" actId="1076"/>
          <ac:cxnSpMkLst>
            <pc:docMk/>
            <pc:sldMk cId="4173486949" sldId="277"/>
            <ac:cxnSpMk id="10" creationId="{452D7616-4588-DBD3-5BAA-6135DE1AAE71}"/>
          </ac:cxnSpMkLst>
        </pc:cxnChg>
        <pc:cxnChg chg="add mod">
          <ac:chgData name="Daria Sapunova" userId="5217c4f7-f98a-4573-8c08-262c6e9f6ac4" providerId="ADAL" clId="{BA8735C8-E551-443E-A137-26A3F3178934}" dt="2022-11-05T21:04:37.399" v="3826" actId="1076"/>
          <ac:cxnSpMkLst>
            <pc:docMk/>
            <pc:sldMk cId="4173486949" sldId="277"/>
            <ac:cxnSpMk id="11" creationId="{3A14080D-59C0-651A-3818-9B50E34EA45C}"/>
          </ac:cxnSpMkLst>
        </pc:cxnChg>
        <pc:cxnChg chg="add mod">
          <ac:chgData name="Daria Sapunova" userId="5217c4f7-f98a-4573-8c08-262c6e9f6ac4" providerId="ADAL" clId="{BA8735C8-E551-443E-A137-26A3F3178934}" dt="2022-11-05T21:04:40.008" v="3828" actId="1076"/>
          <ac:cxnSpMkLst>
            <pc:docMk/>
            <pc:sldMk cId="4173486949" sldId="277"/>
            <ac:cxnSpMk id="12" creationId="{2714E529-F611-C08C-10C1-3CB93B333317}"/>
          </ac:cxnSpMkLst>
        </pc:cxnChg>
        <pc:cxnChg chg="add mod">
          <ac:chgData name="Daria Sapunova" userId="5217c4f7-f98a-4573-8c08-262c6e9f6ac4" providerId="ADAL" clId="{BA8735C8-E551-443E-A137-26A3F3178934}" dt="2022-11-05T21:04:43.610" v="3830" actId="1076"/>
          <ac:cxnSpMkLst>
            <pc:docMk/>
            <pc:sldMk cId="4173486949" sldId="277"/>
            <ac:cxnSpMk id="13" creationId="{6C995C83-AB37-D75E-5FA1-1D14B071030C}"/>
          </ac:cxnSpMkLst>
        </pc:cxnChg>
        <pc:cxnChg chg="add mod">
          <ac:chgData name="Daria Sapunova" userId="5217c4f7-f98a-4573-8c08-262c6e9f6ac4" providerId="ADAL" clId="{BA8735C8-E551-443E-A137-26A3F3178934}" dt="2022-11-05T21:04:46.646" v="3832" actId="1076"/>
          <ac:cxnSpMkLst>
            <pc:docMk/>
            <pc:sldMk cId="4173486949" sldId="277"/>
            <ac:cxnSpMk id="14" creationId="{0AC052F5-19C4-2A70-C2A0-28730C15B850}"/>
          </ac:cxnSpMkLst>
        </pc:cxnChg>
        <pc:cxnChg chg="add mod">
          <ac:chgData name="Daria Sapunova" userId="5217c4f7-f98a-4573-8c08-262c6e9f6ac4" providerId="ADAL" clId="{BA8735C8-E551-443E-A137-26A3F3178934}" dt="2022-11-05T21:04:54.957" v="3837" actId="1076"/>
          <ac:cxnSpMkLst>
            <pc:docMk/>
            <pc:sldMk cId="4173486949" sldId="277"/>
            <ac:cxnSpMk id="15" creationId="{9A9D11A7-BD08-F1B6-FD92-4791FDB5DBD3}"/>
          </ac:cxnSpMkLst>
        </pc:cxnChg>
        <pc:cxnChg chg="add mod">
          <ac:chgData name="Daria Sapunova" userId="5217c4f7-f98a-4573-8c08-262c6e9f6ac4" providerId="ADAL" clId="{BA8735C8-E551-443E-A137-26A3F3178934}" dt="2022-11-05T21:04:52.294" v="3836" actId="1076"/>
          <ac:cxnSpMkLst>
            <pc:docMk/>
            <pc:sldMk cId="4173486949" sldId="277"/>
            <ac:cxnSpMk id="16" creationId="{E47AFE3E-3A9C-12B2-D48B-11AA9085B9C8}"/>
          </ac:cxnSpMkLst>
        </pc:cxnChg>
        <pc:cxnChg chg="add mod">
          <ac:chgData name="Daria Sapunova" userId="5217c4f7-f98a-4573-8c08-262c6e9f6ac4" providerId="ADAL" clId="{BA8735C8-E551-443E-A137-26A3F3178934}" dt="2022-11-05T21:07:42.129" v="3879" actId="14100"/>
          <ac:cxnSpMkLst>
            <pc:docMk/>
            <pc:sldMk cId="4173486949" sldId="277"/>
            <ac:cxnSpMk id="22" creationId="{634A70F5-A758-E25E-995C-3493F05282AF}"/>
          </ac:cxnSpMkLst>
        </pc:cxnChg>
      </pc:sldChg>
      <pc:sldChg chg="addSp delSp modSp new mod modAnim">
        <pc:chgData name="Daria Sapunova" userId="5217c4f7-f98a-4573-8c08-262c6e9f6ac4" providerId="ADAL" clId="{BA8735C8-E551-443E-A137-26A3F3178934}" dt="2022-11-06T10:37:12.968" v="4924"/>
        <pc:sldMkLst>
          <pc:docMk/>
          <pc:sldMk cId="1963345158" sldId="278"/>
        </pc:sldMkLst>
        <pc:spChg chg="del">
          <ac:chgData name="Daria Sapunova" userId="5217c4f7-f98a-4573-8c08-262c6e9f6ac4" providerId="ADAL" clId="{BA8735C8-E551-443E-A137-26A3F3178934}" dt="2022-11-05T21:19:50.635" v="3999" actId="478"/>
          <ac:spMkLst>
            <pc:docMk/>
            <pc:sldMk cId="1963345158" sldId="278"/>
            <ac:spMk id="2" creationId="{AF3321D1-1123-20AA-E7C8-5E737FDF0B43}"/>
          </ac:spMkLst>
        </pc:spChg>
        <pc:spChg chg="del">
          <ac:chgData name="Daria Sapunova" userId="5217c4f7-f98a-4573-8c08-262c6e9f6ac4" providerId="ADAL" clId="{BA8735C8-E551-443E-A137-26A3F3178934}" dt="2022-11-05T21:19:51.931" v="4000" actId="478"/>
          <ac:spMkLst>
            <pc:docMk/>
            <pc:sldMk cId="1963345158" sldId="278"/>
            <ac:spMk id="3" creationId="{54263885-DBAD-9756-E680-53C01A8FF25C}"/>
          </ac:spMkLst>
        </pc:spChg>
        <pc:spChg chg="add mod">
          <ac:chgData name="Daria Sapunova" userId="5217c4f7-f98a-4573-8c08-262c6e9f6ac4" providerId="ADAL" clId="{BA8735C8-E551-443E-A137-26A3F3178934}" dt="2022-11-05T21:20:07.977" v="4004" actId="6549"/>
          <ac:spMkLst>
            <pc:docMk/>
            <pc:sldMk cId="1963345158" sldId="278"/>
            <ac:spMk id="4" creationId="{BD18009E-BFF3-9E66-2167-18E7E302D679}"/>
          </ac:spMkLst>
        </pc:spChg>
        <pc:spChg chg="add mod">
          <ac:chgData name="Daria Sapunova" userId="5217c4f7-f98a-4573-8c08-262c6e9f6ac4" providerId="ADAL" clId="{BA8735C8-E551-443E-A137-26A3F3178934}" dt="2022-11-05T21:23:56.156" v="4073" actId="1076"/>
          <ac:spMkLst>
            <pc:docMk/>
            <pc:sldMk cId="1963345158" sldId="278"/>
            <ac:spMk id="5" creationId="{D866A08D-2F3D-A5F7-74FE-42CAA503BA82}"/>
          </ac:spMkLst>
        </pc:spChg>
        <pc:spChg chg="add mod">
          <ac:chgData name="Daria Sapunova" userId="5217c4f7-f98a-4573-8c08-262c6e9f6ac4" providerId="ADAL" clId="{BA8735C8-E551-443E-A137-26A3F3178934}" dt="2022-11-05T21:24:28.549" v="4075" actId="1076"/>
          <ac:spMkLst>
            <pc:docMk/>
            <pc:sldMk cId="1963345158" sldId="278"/>
            <ac:spMk id="6" creationId="{95DADC0B-51BB-4E39-AAED-2D8FB82B0426}"/>
          </ac:spMkLst>
        </pc:spChg>
        <pc:spChg chg="add mod">
          <ac:chgData name="Daria Sapunova" userId="5217c4f7-f98a-4573-8c08-262c6e9f6ac4" providerId="ADAL" clId="{BA8735C8-E551-443E-A137-26A3F3178934}" dt="2022-11-05T21:29:11.221" v="4120" actId="1076"/>
          <ac:spMkLst>
            <pc:docMk/>
            <pc:sldMk cId="1963345158" sldId="278"/>
            <ac:spMk id="7" creationId="{B952BB73-B079-CB06-C0BE-D8748963AD5A}"/>
          </ac:spMkLst>
        </pc:spChg>
      </pc:sldChg>
      <pc:sldChg chg="add del">
        <pc:chgData name="Daria Sapunova" userId="5217c4f7-f98a-4573-8c08-262c6e9f6ac4" providerId="ADAL" clId="{BA8735C8-E551-443E-A137-26A3F3178934}" dt="2022-11-05T21:00:15.412" v="3718" actId="47"/>
        <pc:sldMkLst>
          <pc:docMk/>
          <pc:sldMk cId="3927350453" sldId="278"/>
        </pc:sldMkLst>
      </pc:sldChg>
      <pc:sldChg chg="addSp delSp modSp new mod modAnim">
        <pc:chgData name="Daria Sapunova" userId="5217c4f7-f98a-4573-8c08-262c6e9f6ac4" providerId="ADAL" clId="{BA8735C8-E551-443E-A137-26A3F3178934}" dt="2023-11-11T18:30:10.857" v="5430" actId="1076"/>
        <pc:sldMkLst>
          <pc:docMk/>
          <pc:sldMk cId="3682090818" sldId="279"/>
        </pc:sldMkLst>
        <pc:spChg chg="add mod">
          <ac:chgData name="Daria Sapunova" userId="5217c4f7-f98a-4573-8c08-262c6e9f6ac4" providerId="ADAL" clId="{BA8735C8-E551-443E-A137-26A3F3178934}" dt="2022-11-06T10:38:13.114" v="4937" actId="1076"/>
          <ac:spMkLst>
            <pc:docMk/>
            <pc:sldMk cId="3682090818" sldId="279"/>
            <ac:spMk id="2" creationId="{9DF217FE-6334-EBE8-F42C-C44F3767F87D}"/>
          </ac:spMkLst>
        </pc:spChg>
        <pc:spChg chg="del">
          <ac:chgData name="Daria Sapunova" userId="5217c4f7-f98a-4573-8c08-262c6e9f6ac4" providerId="ADAL" clId="{BA8735C8-E551-443E-A137-26A3F3178934}" dt="2022-11-05T21:29:28.681" v="4122" actId="478"/>
          <ac:spMkLst>
            <pc:docMk/>
            <pc:sldMk cId="3682090818" sldId="279"/>
            <ac:spMk id="2" creationId="{A3FA01F6-378F-BD87-F649-56373F5154A4}"/>
          </ac:spMkLst>
        </pc:spChg>
        <pc:spChg chg="del">
          <ac:chgData name="Daria Sapunova" userId="5217c4f7-f98a-4573-8c08-262c6e9f6ac4" providerId="ADAL" clId="{BA8735C8-E551-443E-A137-26A3F3178934}" dt="2022-11-05T21:29:31.127" v="4123" actId="478"/>
          <ac:spMkLst>
            <pc:docMk/>
            <pc:sldMk cId="3682090818" sldId="279"/>
            <ac:spMk id="3" creationId="{472A63EE-73D6-7FFC-3D0A-B1D74189AE0F}"/>
          </ac:spMkLst>
        </pc:spChg>
        <pc:spChg chg="add mod">
          <ac:chgData name="Daria Sapunova" userId="5217c4f7-f98a-4573-8c08-262c6e9f6ac4" providerId="ADAL" clId="{BA8735C8-E551-443E-A137-26A3F3178934}" dt="2022-11-06T10:38:25.674" v="4940" actId="1076"/>
          <ac:spMkLst>
            <pc:docMk/>
            <pc:sldMk cId="3682090818" sldId="279"/>
            <ac:spMk id="3" creationId="{E32A2501-9CEB-734B-09CF-CB9D67D7AFDA}"/>
          </ac:spMkLst>
        </pc:spChg>
        <pc:spChg chg="add mod">
          <ac:chgData name="Daria Sapunova" userId="5217c4f7-f98a-4573-8c08-262c6e9f6ac4" providerId="ADAL" clId="{BA8735C8-E551-443E-A137-26A3F3178934}" dt="2022-11-05T22:13:06.727" v="4469" actId="1076"/>
          <ac:spMkLst>
            <pc:docMk/>
            <pc:sldMk cId="3682090818" sldId="279"/>
            <ac:spMk id="25" creationId="{B18FB33C-F8C4-F2BA-3594-6221C14850C2}"/>
          </ac:spMkLst>
        </pc:spChg>
        <pc:spChg chg="add mod">
          <ac:chgData name="Daria Sapunova" userId="5217c4f7-f98a-4573-8c08-262c6e9f6ac4" providerId="ADAL" clId="{BA8735C8-E551-443E-A137-26A3F3178934}" dt="2022-11-05T22:13:06.727" v="4469" actId="1076"/>
          <ac:spMkLst>
            <pc:docMk/>
            <pc:sldMk cId="3682090818" sldId="279"/>
            <ac:spMk id="26" creationId="{EFCEB0D4-8CCA-580C-B470-5B507B74A040}"/>
          </ac:spMkLst>
        </pc:spChg>
        <pc:spChg chg="add mod">
          <ac:chgData name="Daria Sapunova" userId="5217c4f7-f98a-4573-8c08-262c6e9f6ac4" providerId="ADAL" clId="{BA8735C8-E551-443E-A137-26A3F3178934}" dt="2022-11-06T10:38:01.634" v="4934" actId="21"/>
          <ac:spMkLst>
            <pc:docMk/>
            <pc:sldMk cId="3682090818" sldId="279"/>
            <ac:spMk id="28" creationId="{A67C9400-BE27-55B9-B7A4-356F0B2410F1}"/>
          </ac:spMkLst>
        </pc:spChg>
        <pc:spChg chg="add mod">
          <ac:chgData name="Daria Sapunova" userId="5217c4f7-f98a-4573-8c08-262c6e9f6ac4" providerId="ADAL" clId="{BA8735C8-E551-443E-A137-26A3F3178934}" dt="2022-11-05T22:19:40.166" v="4660" actId="1076"/>
          <ac:spMkLst>
            <pc:docMk/>
            <pc:sldMk cId="3682090818" sldId="279"/>
            <ac:spMk id="31" creationId="{D263CF0A-5194-7A7A-F0BA-4423BD98BBA6}"/>
          </ac:spMkLst>
        </pc:spChg>
        <pc:spChg chg="add mod">
          <ac:chgData name="Daria Sapunova" userId="5217c4f7-f98a-4573-8c08-262c6e9f6ac4" providerId="ADAL" clId="{BA8735C8-E551-443E-A137-26A3F3178934}" dt="2023-11-11T18:30:10.857" v="5430" actId="1076"/>
          <ac:spMkLst>
            <pc:docMk/>
            <pc:sldMk cId="3682090818" sldId="279"/>
            <ac:spMk id="32" creationId="{1BC6430D-D36C-FC83-9D42-3DB55F260D44}"/>
          </ac:spMkLst>
        </pc:spChg>
        <pc:graphicFrameChg chg="add mod modGraphic">
          <ac:chgData name="Daria Sapunova" userId="5217c4f7-f98a-4573-8c08-262c6e9f6ac4" providerId="ADAL" clId="{BA8735C8-E551-443E-A137-26A3F3178934}" dt="2022-11-05T22:11:56.247" v="4452" actId="14734"/>
          <ac:graphicFrameMkLst>
            <pc:docMk/>
            <pc:sldMk cId="3682090818" sldId="279"/>
            <ac:graphicFrameMk id="4" creationId="{27154DB6-6680-A4CD-9EB2-50919F5C4879}"/>
          </ac:graphicFrameMkLst>
        </pc:graphicFrameChg>
        <pc:graphicFrameChg chg="add del mod">
          <ac:chgData name="Daria Sapunova" userId="5217c4f7-f98a-4573-8c08-262c6e9f6ac4" providerId="ADAL" clId="{BA8735C8-E551-443E-A137-26A3F3178934}" dt="2022-11-05T21:38:08.153" v="4342" actId="478"/>
          <ac:graphicFrameMkLst>
            <pc:docMk/>
            <pc:sldMk cId="3682090818" sldId="279"/>
            <ac:graphicFrameMk id="7" creationId="{E7451917-E35E-4105-A9DB-695F8E58FF10}"/>
          </ac:graphicFrameMkLst>
        </pc:graphicFrameChg>
        <pc:graphicFrameChg chg="add del">
          <ac:chgData name="Daria Sapunova" userId="5217c4f7-f98a-4573-8c08-262c6e9f6ac4" providerId="ADAL" clId="{BA8735C8-E551-443E-A137-26A3F3178934}" dt="2023-11-11T18:30:06.973" v="5429"/>
          <ac:graphicFrameMkLst>
            <pc:docMk/>
            <pc:sldMk cId="3682090818" sldId="279"/>
            <ac:graphicFrameMk id="9" creationId="{94433FFF-BCBD-DFCC-10AD-1C5D44531150}"/>
          </ac:graphicFrameMkLst>
        </pc:graphicFrameChg>
        <pc:graphicFrameChg chg="add del mod">
          <ac:chgData name="Daria Sapunova" userId="5217c4f7-f98a-4573-8c08-262c6e9f6ac4" providerId="ADAL" clId="{BA8735C8-E551-443E-A137-26A3F3178934}" dt="2022-11-05T21:39:14.376" v="4354" actId="478"/>
          <ac:graphicFrameMkLst>
            <pc:docMk/>
            <pc:sldMk cId="3682090818" sldId="279"/>
            <ac:graphicFrameMk id="10" creationId="{288C2B4B-30E6-3698-00C2-652AECF0CCD3}"/>
          </ac:graphicFrameMkLst>
        </pc:graphicFrameChg>
        <pc:graphicFrameChg chg="add del mod modGraphic">
          <ac:chgData name="Daria Sapunova" userId="5217c4f7-f98a-4573-8c08-262c6e9f6ac4" providerId="ADAL" clId="{BA8735C8-E551-443E-A137-26A3F3178934}" dt="2022-11-05T21:43:13.187" v="4371" actId="478"/>
          <ac:graphicFrameMkLst>
            <pc:docMk/>
            <pc:sldMk cId="3682090818" sldId="279"/>
            <ac:graphicFrameMk id="13" creationId="{D7DBF42F-864A-45CF-FB6D-FF761A251F31}"/>
          </ac:graphicFrameMkLst>
        </pc:graphicFrameChg>
        <pc:graphicFrameChg chg="add del modGraphic">
          <ac:chgData name="Daria Sapunova" userId="5217c4f7-f98a-4573-8c08-262c6e9f6ac4" providerId="ADAL" clId="{BA8735C8-E551-443E-A137-26A3F3178934}" dt="2022-11-05T21:45:22.109" v="4381" actId="478"/>
          <ac:graphicFrameMkLst>
            <pc:docMk/>
            <pc:sldMk cId="3682090818" sldId="279"/>
            <ac:graphicFrameMk id="16" creationId="{D451D919-2FBA-CE00-1C12-4B95A925405B}"/>
          </ac:graphicFrameMkLst>
        </pc:graphicFrameChg>
        <pc:graphicFrameChg chg="add del">
          <ac:chgData name="Daria Sapunova" userId="5217c4f7-f98a-4573-8c08-262c6e9f6ac4" providerId="ADAL" clId="{BA8735C8-E551-443E-A137-26A3F3178934}" dt="2022-11-05T22:11:01.025" v="4442"/>
          <ac:graphicFrameMkLst>
            <pc:docMk/>
            <pc:sldMk cId="3682090818" sldId="279"/>
            <ac:graphicFrameMk id="19" creationId="{71D744B6-CB96-6B16-9BF8-986CD143D95D}"/>
          </ac:graphicFrameMkLst>
        </pc:graphicFrameChg>
        <pc:graphicFrameChg chg="add del modGraphic">
          <ac:chgData name="Daria Sapunova" userId="5217c4f7-f98a-4573-8c08-262c6e9f6ac4" providerId="ADAL" clId="{BA8735C8-E551-443E-A137-26A3F3178934}" dt="2022-11-05T22:11:45.763" v="4449" actId="478"/>
          <ac:graphicFrameMkLst>
            <pc:docMk/>
            <pc:sldMk cId="3682090818" sldId="279"/>
            <ac:graphicFrameMk id="22" creationId="{D72726D1-27C3-0384-9D0C-DE029D324351}"/>
          </ac:graphicFrameMkLst>
        </pc:graphicFrameChg>
        <pc:graphicFrameChg chg="add mod modGraphic">
          <ac:chgData name="Daria Sapunova" userId="5217c4f7-f98a-4573-8c08-262c6e9f6ac4" providerId="ADAL" clId="{BA8735C8-E551-443E-A137-26A3F3178934}" dt="2022-11-05T22:12:14.837" v="4467"/>
          <ac:graphicFrameMkLst>
            <pc:docMk/>
            <pc:sldMk cId="3682090818" sldId="279"/>
            <ac:graphicFrameMk id="23" creationId="{8D60DD24-FB5D-B4F9-BD32-388FA52F64D8}"/>
          </ac:graphicFrameMkLst>
        </pc:graphicFrameChg>
        <pc:graphicFrameChg chg="add del mod">
          <ac:chgData name="Daria Sapunova" userId="5217c4f7-f98a-4573-8c08-262c6e9f6ac4" providerId="ADAL" clId="{BA8735C8-E551-443E-A137-26A3F3178934}" dt="2022-11-05T22:14:31.280" v="4482"/>
          <ac:graphicFrameMkLst>
            <pc:docMk/>
            <pc:sldMk cId="3682090818" sldId="279"/>
            <ac:graphicFrameMk id="29" creationId="{B3809F0B-2DCA-822F-8AE0-30A7DAD8497D}"/>
          </ac:graphicFrameMkLst>
        </pc:graphicFrameChg>
        <pc:graphicFrameChg chg="add del mod">
          <ac:chgData name="Daria Sapunova" userId="5217c4f7-f98a-4573-8c08-262c6e9f6ac4" providerId="ADAL" clId="{BA8735C8-E551-443E-A137-26A3F3178934}" dt="2022-11-05T22:14:36.234" v="4485"/>
          <ac:graphicFrameMkLst>
            <pc:docMk/>
            <pc:sldMk cId="3682090818" sldId="279"/>
            <ac:graphicFrameMk id="30" creationId="{61985FA8-F319-C05B-23FD-FDCCBD97AB0E}"/>
          </ac:graphicFrameMkLst>
        </pc:graphicFrameChg>
        <pc:cxnChg chg="add mod">
          <ac:chgData name="Daria Sapunova" userId="5217c4f7-f98a-4573-8c08-262c6e9f6ac4" providerId="ADAL" clId="{BA8735C8-E551-443E-A137-26A3F3178934}" dt="2022-11-05T22:13:06.727" v="4469" actId="1076"/>
          <ac:cxnSpMkLst>
            <pc:docMk/>
            <pc:sldMk cId="3682090818" sldId="279"/>
            <ac:cxnSpMk id="24" creationId="{32147FBC-A92E-3CAE-EBB8-BA7FF7F86F5B}"/>
          </ac:cxnSpMkLst>
        </pc:cxnChg>
        <pc:cxnChg chg="add mod">
          <ac:chgData name="Daria Sapunova" userId="5217c4f7-f98a-4573-8c08-262c6e9f6ac4" providerId="ADAL" clId="{BA8735C8-E551-443E-A137-26A3F3178934}" dt="2022-11-05T22:13:18.703" v="4471" actId="1076"/>
          <ac:cxnSpMkLst>
            <pc:docMk/>
            <pc:sldMk cId="3682090818" sldId="279"/>
            <ac:cxnSpMk id="27" creationId="{9ABD49FF-CE88-3038-2FD1-2A59D30254AE}"/>
          </ac:cxnSpMkLst>
        </pc:cxnChg>
      </pc:sldChg>
      <pc:sldChg chg="delSp new del mod">
        <pc:chgData name="Daria Sapunova" userId="5217c4f7-f98a-4573-8c08-262c6e9f6ac4" providerId="ADAL" clId="{BA8735C8-E551-443E-A137-26A3F3178934}" dt="2022-11-06T10:45:13.832" v="4944" actId="47"/>
        <pc:sldMkLst>
          <pc:docMk/>
          <pc:sldMk cId="575003758" sldId="280"/>
        </pc:sldMkLst>
        <pc:spChg chg="del">
          <ac:chgData name="Daria Sapunova" userId="5217c4f7-f98a-4573-8c08-262c6e9f6ac4" providerId="ADAL" clId="{BA8735C8-E551-443E-A137-26A3F3178934}" dt="2022-11-06T10:22:05.942" v="4798" actId="478"/>
          <ac:spMkLst>
            <pc:docMk/>
            <pc:sldMk cId="575003758" sldId="280"/>
            <ac:spMk id="2" creationId="{D75F2299-C4D9-4F0C-B53A-78404282CE2D}"/>
          </ac:spMkLst>
        </pc:spChg>
        <pc:spChg chg="del">
          <ac:chgData name="Daria Sapunova" userId="5217c4f7-f98a-4573-8c08-262c6e9f6ac4" providerId="ADAL" clId="{BA8735C8-E551-443E-A137-26A3F3178934}" dt="2022-11-06T10:22:07.129" v="4799" actId="478"/>
          <ac:spMkLst>
            <pc:docMk/>
            <pc:sldMk cId="575003758" sldId="280"/>
            <ac:spMk id="3" creationId="{AB782A4A-FF3F-75B8-9F63-1452ACB9F846}"/>
          </ac:spMkLst>
        </pc:spChg>
      </pc:sldChg>
      <pc:sldChg chg="delSp new del mod">
        <pc:chgData name="Daria Sapunova" userId="5217c4f7-f98a-4573-8c08-262c6e9f6ac4" providerId="ADAL" clId="{BA8735C8-E551-443E-A137-26A3F3178934}" dt="2022-11-05T22:28:52.060" v="4781" actId="47"/>
        <pc:sldMkLst>
          <pc:docMk/>
          <pc:sldMk cId="2281564359" sldId="280"/>
        </pc:sldMkLst>
        <pc:spChg chg="del">
          <ac:chgData name="Daria Sapunova" userId="5217c4f7-f98a-4573-8c08-262c6e9f6ac4" providerId="ADAL" clId="{BA8735C8-E551-443E-A137-26A3F3178934}" dt="2022-11-05T22:28:48.913" v="4779" actId="478"/>
          <ac:spMkLst>
            <pc:docMk/>
            <pc:sldMk cId="2281564359" sldId="280"/>
            <ac:spMk id="2" creationId="{85AADF6A-A202-6538-1AC0-AAB561A997AF}"/>
          </ac:spMkLst>
        </pc:spChg>
        <pc:spChg chg="del">
          <ac:chgData name="Daria Sapunova" userId="5217c4f7-f98a-4573-8c08-262c6e9f6ac4" providerId="ADAL" clId="{BA8735C8-E551-443E-A137-26A3F3178934}" dt="2022-11-05T22:28:50.093" v="4780" actId="478"/>
          <ac:spMkLst>
            <pc:docMk/>
            <pc:sldMk cId="2281564359" sldId="280"/>
            <ac:spMk id="3" creationId="{28D5B564-E7DD-9992-FFC4-CA76D30BAC7B}"/>
          </ac:spMkLst>
        </pc:spChg>
      </pc:sldChg>
      <pc:sldChg chg="modSp new mod">
        <pc:chgData name="Daria Sapunova" userId="5217c4f7-f98a-4573-8c08-262c6e9f6ac4" providerId="ADAL" clId="{BA8735C8-E551-443E-A137-26A3F3178934}" dt="2022-11-06T10:45:59.129" v="5019" actId="20577"/>
        <pc:sldMkLst>
          <pc:docMk/>
          <pc:sldMk cId="2600567776" sldId="280"/>
        </pc:sldMkLst>
        <pc:spChg chg="mod">
          <ac:chgData name="Daria Sapunova" userId="5217c4f7-f98a-4573-8c08-262c6e9f6ac4" providerId="ADAL" clId="{BA8735C8-E551-443E-A137-26A3F3178934}" dt="2022-11-06T10:45:26.083" v="4969" actId="20577"/>
          <ac:spMkLst>
            <pc:docMk/>
            <pc:sldMk cId="2600567776" sldId="280"/>
            <ac:spMk id="2" creationId="{08D31C72-1D2B-4004-F641-0C66B42DB748}"/>
          </ac:spMkLst>
        </pc:spChg>
        <pc:spChg chg="mod">
          <ac:chgData name="Daria Sapunova" userId="5217c4f7-f98a-4573-8c08-262c6e9f6ac4" providerId="ADAL" clId="{BA8735C8-E551-443E-A137-26A3F3178934}" dt="2022-11-06T10:45:59.129" v="5019" actId="20577"/>
          <ac:spMkLst>
            <pc:docMk/>
            <pc:sldMk cId="2600567776" sldId="280"/>
            <ac:spMk id="3" creationId="{117A6704-CFDE-F460-4F2A-05975F44906D}"/>
          </ac:spMkLst>
        </pc:spChg>
      </pc:sldChg>
      <pc:sldChg chg="addSp delSp modSp new mod">
        <pc:chgData name="Daria Sapunova" userId="5217c4f7-f98a-4573-8c08-262c6e9f6ac4" providerId="ADAL" clId="{BA8735C8-E551-443E-A137-26A3F3178934}" dt="2022-11-06T11:38:03.273" v="5061" actId="1076"/>
        <pc:sldMkLst>
          <pc:docMk/>
          <pc:sldMk cId="323558070" sldId="281"/>
        </pc:sldMkLst>
        <pc:spChg chg="mod">
          <ac:chgData name="Daria Sapunova" userId="5217c4f7-f98a-4573-8c08-262c6e9f6ac4" providerId="ADAL" clId="{BA8735C8-E551-443E-A137-26A3F3178934}" dt="2022-11-06T11:38:03.273" v="5061" actId="1076"/>
          <ac:spMkLst>
            <pc:docMk/>
            <pc:sldMk cId="323558070" sldId="281"/>
            <ac:spMk id="2" creationId="{BF6AC217-CDD8-5D3F-3B59-44B4A14AB6D4}"/>
          </ac:spMkLst>
        </pc:spChg>
        <pc:spChg chg="del">
          <ac:chgData name="Daria Sapunova" userId="5217c4f7-f98a-4573-8c08-262c6e9f6ac4" providerId="ADAL" clId="{BA8735C8-E551-443E-A137-26A3F3178934}" dt="2022-11-06T11:36:04.862" v="5044" actId="478"/>
          <ac:spMkLst>
            <pc:docMk/>
            <pc:sldMk cId="323558070" sldId="281"/>
            <ac:spMk id="3" creationId="{39329CAE-B843-65F5-7134-15BFBAA46A5A}"/>
          </ac:spMkLst>
        </pc:spChg>
        <pc:picChg chg="add mod">
          <ac:chgData name="Daria Sapunova" userId="5217c4f7-f98a-4573-8c08-262c6e9f6ac4" providerId="ADAL" clId="{BA8735C8-E551-443E-A137-26A3F3178934}" dt="2022-11-06T11:38:01.373" v="5060" actId="1076"/>
          <ac:picMkLst>
            <pc:docMk/>
            <pc:sldMk cId="323558070" sldId="281"/>
            <ac:picMk id="1026" creationId="{0BC8E286-C3A6-D336-4D9A-146859CCA9B4}"/>
          </ac:picMkLst>
        </pc:picChg>
      </pc:sldChg>
      <pc:sldChg chg="addSp delSp new del mod">
        <pc:chgData name="Daria Sapunova" userId="5217c4f7-f98a-4573-8c08-262c6e9f6ac4" providerId="ADAL" clId="{BA8735C8-E551-443E-A137-26A3F3178934}" dt="2022-11-08T13:29:04.931" v="5288" actId="47"/>
        <pc:sldMkLst>
          <pc:docMk/>
          <pc:sldMk cId="3245711202" sldId="282"/>
        </pc:sldMkLst>
        <pc:spChg chg="del">
          <ac:chgData name="Daria Sapunova" userId="5217c4f7-f98a-4573-8c08-262c6e9f6ac4" providerId="ADAL" clId="{BA8735C8-E551-443E-A137-26A3F3178934}" dt="2022-11-06T14:33:50.529" v="5067" actId="478"/>
          <ac:spMkLst>
            <pc:docMk/>
            <pc:sldMk cId="3245711202" sldId="282"/>
            <ac:spMk id="2" creationId="{FA9EF614-233C-CC88-4A0D-B523B9416625}"/>
          </ac:spMkLst>
        </pc:spChg>
        <pc:spChg chg="del">
          <ac:chgData name="Daria Sapunova" userId="5217c4f7-f98a-4573-8c08-262c6e9f6ac4" providerId="ADAL" clId="{BA8735C8-E551-443E-A137-26A3F3178934}" dt="2022-11-06T14:33:51.513" v="5068" actId="478"/>
          <ac:spMkLst>
            <pc:docMk/>
            <pc:sldMk cId="3245711202" sldId="282"/>
            <ac:spMk id="3" creationId="{A4DD30F6-BE45-98A1-A404-5A288EEB25DF}"/>
          </ac:spMkLst>
        </pc:spChg>
        <pc:picChg chg="add">
          <ac:chgData name="Daria Sapunova" userId="5217c4f7-f98a-4573-8c08-262c6e9f6ac4" providerId="ADAL" clId="{BA8735C8-E551-443E-A137-26A3F3178934}" dt="2022-11-06T14:34:35.886" v="5069" actId="22"/>
          <ac:picMkLst>
            <pc:docMk/>
            <pc:sldMk cId="3245711202" sldId="282"/>
            <ac:picMk id="5" creationId="{7CA8BDFB-77A3-01C0-4C6E-D2719BA2EDF4}"/>
          </ac:picMkLst>
        </pc:picChg>
      </pc:sldChg>
      <pc:sldChg chg="delSp new del mod">
        <pc:chgData name="Daria Sapunova" userId="5217c4f7-f98a-4573-8c08-262c6e9f6ac4" providerId="ADAL" clId="{BA8735C8-E551-443E-A137-26A3F3178934}" dt="2022-11-06T11:42:22.355" v="5065" actId="47"/>
        <pc:sldMkLst>
          <pc:docMk/>
          <pc:sldMk cId="3274342027" sldId="282"/>
        </pc:sldMkLst>
        <pc:spChg chg="del">
          <ac:chgData name="Daria Sapunova" userId="5217c4f7-f98a-4573-8c08-262c6e9f6ac4" providerId="ADAL" clId="{BA8735C8-E551-443E-A137-26A3F3178934}" dt="2022-11-06T11:38:17.968" v="5063" actId="478"/>
          <ac:spMkLst>
            <pc:docMk/>
            <pc:sldMk cId="3274342027" sldId="282"/>
            <ac:spMk id="2" creationId="{A4025E6E-D988-6D73-DC29-9855445641D8}"/>
          </ac:spMkLst>
        </pc:spChg>
        <pc:spChg chg="del">
          <ac:chgData name="Daria Sapunova" userId="5217c4f7-f98a-4573-8c08-262c6e9f6ac4" providerId="ADAL" clId="{BA8735C8-E551-443E-A137-26A3F3178934}" dt="2022-11-06T11:38:19.476" v="5064" actId="478"/>
          <ac:spMkLst>
            <pc:docMk/>
            <pc:sldMk cId="3274342027" sldId="282"/>
            <ac:spMk id="3" creationId="{C9F52FF7-0C1C-914D-0C23-D2A987D9BF65}"/>
          </ac:spMkLst>
        </pc:spChg>
      </pc:sldChg>
      <pc:sldChg chg="addSp delSp modSp new del mod">
        <pc:chgData name="Daria Sapunova" userId="5217c4f7-f98a-4573-8c08-262c6e9f6ac4" providerId="ADAL" clId="{BA8735C8-E551-443E-A137-26A3F3178934}" dt="2022-11-08T13:29:07.027" v="5289" actId="47"/>
        <pc:sldMkLst>
          <pc:docMk/>
          <pc:sldMk cId="3311940681" sldId="283"/>
        </pc:sldMkLst>
        <pc:spChg chg="del">
          <ac:chgData name="Daria Sapunova" userId="5217c4f7-f98a-4573-8c08-262c6e9f6ac4" providerId="ADAL" clId="{BA8735C8-E551-443E-A137-26A3F3178934}" dt="2022-11-06T22:58:06.275" v="5155" actId="478"/>
          <ac:spMkLst>
            <pc:docMk/>
            <pc:sldMk cId="3311940681" sldId="283"/>
            <ac:spMk id="2" creationId="{66CD2852-256C-88FD-6FFC-B0E66A9E6A6C}"/>
          </ac:spMkLst>
        </pc:spChg>
        <pc:spChg chg="del">
          <ac:chgData name="Daria Sapunova" userId="5217c4f7-f98a-4573-8c08-262c6e9f6ac4" providerId="ADAL" clId="{BA8735C8-E551-443E-A137-26A3F3178934}" dt="2022-11-06T22:58:07.621" v="5156" actId="478"/>
          <ac:spMkLst>
            <pc:docMk/>
            <pc:sldMk cId="3311940681" sldId="283"/>
            <ac:spMk id="3" creationId="{B137C8DE-7689-F31D-E6BF-65AB9D1FF326}"/>
          </ac:spMkLst>
        </pc:spChg>
        <pc:spChg chg="add mod">
          <ac:chgData name="Daria Sapunova" userId="5217c4f7-f98a-4573-8c08-262c6e9f6ac4" providerId="ADAL" clId="{BA8735C8-E551-443E-A137-26A3F3178934}" dt="2022-11-06T23:00:13.426" v="5183" actId="1076"/>
          <ac:spMkLst>
            <pc:docMk/>
            <pc:sldMk cId="3311940681" sldId="283"/>
            <ac:spMk id="5" creationId="{4F79D2BD-6CB8-97D3-8A0F-5688891514BF}"/>
          </ac:spMkLst>
        </pc:spChg>
        <pc:spChg chg="add del mod">
          <ac:chgData name="Daria Sapunova" userId="5217c4f7-f98a-4573-8c08-262c6e9f6ac4" providerId="ADAL" clId="{BA8735C8-E551-443E-A137-26A3F3178934}" dt="2022-11-06T23:00:01.104" v="5176"/>
          <ac:spMkLst>
            <pc:docMk/>
            <pc:sldMk cId="3311940681" sldId="283"/>
            <ac:spMk id="7" creationId="{E6BD0578-385A-D939-48AF-8F316147B8D2}"/>
          </ac:spMkLst>
        </pc:spChg>
        <pc:graphicFrameChg chg="add mod modGraphic">
          <ac:chgData name="Daria Sapunova" userId="5217c4f7-f98a-4573-8c08-262c6e9f6ac4" providerId="ADAL" clId="{BA8735C8-E551-443E-A137-26A3F3178934}" dt="2022-11-06T22:59:20.242" v="5166" actId="1076"/>
          <ac:graphicFrameMkLst>
            <pc:docMk/>
            <pc:sldMk cId="3311940681" sldId="283"/>
            <ac:graphicFrameMk id="4" creationId="{936D59AD-DF0C-E9B5-D00E-27A32387A989}"/>
          </ac:graphicFrameMkLst>
        </pc:graphicFrameChg>
        <pc:graphicFrameChg chg="add mod">
          <ac:chgData name="Daria Sapunova" userId="5217c4f7-f98a-4573-8c08-262c6e9f6ac4" providerId="ADAL" clId="{BA8735C8-E551-443E-A137-26A3F3178934}" dt="2022-11-06T22:59:25.534" v="5167" actId="1076"/>
          <ac:graphicFrameMkLst>
            <pc:docMk/>
            <pc:sldMk cId="3311940681" sldId="283"/>
            <ac:graphicFrameMk id="6" creationId="{2A6D3AC7-1F6B-9A35-988A-6BA761480A7A}"/>
          </ac:graphicFrameMkLst>
        </pc:graphicFrameChg>
      </pc:sldChg>
      <pc:sldChg chg="delSp new del mod">
        <pc:chgData name="Daria Sapunova" userId="5217c4f7-f98a-4573-8c08-262c6e9f6ac4" providerId="ADAL" clId="{BA8735C8-E551-443E-A137-26A3F3178934}" dt="2022-11-06T23:01:20.272" v="5187" actId="47"/>
        <pc:sldMkLst>
          <pc:docMk/>
          <pc:sldMk cId="3790726104" sldId="284"/>
        </pc:sldMkLst>
        <pc:spChg chg="del">
          <ac:chgData name="Daria Sapunova" userId="5217c4f7-f98a-4573-8c08-262c6e9f6ac4" providerId="ADAL" clId="{BA8735C8-E551-443E-A137-26A3F3178934}" dt="2022-11-06T23:00:33.240" v="5185" actId="478"/>
          <ac:spMkLst>
            <pc:docMk/>
            <pc:sldMk cId="3790726104" sldId="284"/>
            <ac:spMk id="2" creationId="{B61BAEC1-8377-985C-96E9-760C943281A9}"/>
          </ac:spMkLst>
        </pc:spChg>
        <pc:spChg chg="del">
          <ac:chgData name="Daria Sapunova" userId="5217c4f7-f98a-4573-8c08-262c6e9f6ac4" providerId="ADAL" clId="{BA8735C8-E551-443E-A137-26A3F3178934}" dt="2022-11-06T23:00:34.583" v="5186" actId="478"/>
          <ac:spMkLst>
            <pc:docMk/>
            <pc:sldMk cId="3790726104" sldId="284"/>
            <ac:spMk id="3" creationId="{8D1BC2C9-FB65-8EEF-61CF-FCD748D20472}"/>
          </ac:spMkLst>
        </pc:spChg>
      </pc:sldChg>
      <pc:sldChg chg="delSp new del mod">
        <pc:chgData name="Daria Sapunova" userId="5217c4f7-f98a-4573-8c08-262c6e9f6ac4" providerId="ADAL" clId="{BA8735C8-E551-443E-A137-26A3F3178934}" dt="2022-11-06T23:07:21.233" v="5192" actId="47"/>
        <pc:sldMkLst>
          <pc:docMk/>
          <pc:sldMk cId="4126387396" sldId="284"/>
        </pc:sldMkLst>
        <pc:spChg chg="del">
          <ac:chgData name="Daria Sapunova" userId="5217c4f7-f98a-4573-8c08-262c6e9f6ac4" providerId="ADAL" clId="{BA8735C8-E551-443E-A137-26A3F3178934}" dt="2022-11-06T23:06:31.807" v="5189" actId="478"/>
          <ac:spMkLst>
            <pc:docMk/>
            <pc:sldMk cId="4126387396" sldId="284"/>
            <ac:spMk id="2" creationId="{4714DD23-2359-61CC-A567-A698C7480973}"/>
          </ac:spMkLst>
        </pc:spChg>
        <pc:spChg chg="del">
          <ac:chgData name="Daria Sapunova" userId="5217c4f7-f98a-4573-8c08-262c6e9f6ac4" providerId="ADAL" clId="{BA8735C8-E551-443E-A137-26A3F3178934}" dt="2022-11-06T23:06:33.562" v="5190" actId="478"/>
          <ac:spMkLst>
            <pc:docMk/>
            <pc:sldMk cId="4126387396" sldId="284"/>
            <ac:spMk id="3" creationId="{E93A49BA-85E9-731E-759B-8ACCBBB1AE10}"/>
          </ac:spMkLst>
        </pc:spChg>
      </pc:sldChg>
      <pc:sldChg chg="addSp delSp modSp add mod delAnim modAnim">
        <pc:chgData name="Daria Sapunova" userId="5217c4f7-f98a-4573-8c08-262c6e9f6ac4" providerId="ADAL" clId="{BA8735C8-E551-443E-A137-26A3F3178934}" dt="2023-11-11T18:57:11.598" v="5439"/>
        <pc:sldMkLst>
          <pc:docMk/>
          <pc:sldMk cId="1449459108" sldId="285"/>
        </pc:sldMkLst>
        <pc:spChg chg="mod">
          <ac:chgData name="Daria Sapunova" userId="5217c4f7-f98a-4573-8c08-262c6e9f6ac4" providerId="ADAL" clId="{BA8735C8-E551-443E-A137-26A3F3178934}" dt="2022-11-06T23:15:24.119" v="5258" actId="20577"/>
          <ac:spMkLst>
            <pc:docMk/>
            <pc:sldMk cId="1449459108" sldId="285"/>
            <ac:spMk id="3" creationId="{E32A2501-9CEB-734B-09CF-CB9D67D7AFDA}"/>
          </ac:spMkLst>
        </pc:spChg>
        <pc:spChg chg="add mod">
          <ac:chgData name="Daria Sapunova" userId="5217c4f7-f98a-4573-8c08-262c6e9f6ac4" providerId="ADAL" clId="{BA8735C8-E551-443E-A137-26A3F3178934}" dt="2022-11-06T23:15:35.216" v="5259" actId="1076"/>
          <ac:spMkLst>
            <pc:docMk/>
            <pc:sldMk cId="1449459108" sldId="285"/>
            <ac:spMk id="5" creationId="{F61D368F-41F1-0B29-9E1A-EFED4C8AA89B}"/>
          </ac:spMkLst>
        </pc:spChg>
        <pc:spChg chg="add mod">
          <ac:chgData name="Daria Sapunova" userId="5217c4f7-f98a-4573-8c08-262c6e9f6ac4" providerId="ADAL" clId="{BA8735C8-E551-443E-A137-26A3F3178934}" dt="2023-11-11T18:55:58.112" v="5433" actId="1076"/>
          <ac:spMkLst>
            <pc:docMk/>
            <pc:sldMk cId="1449459108" sldId="285"/>
            <ac:spMk id="10" creationId="{E5BC6548-B801-D0DD-D055-02CABF48C121}"/>
          </ac:spMkLst>
        </pc:spChg>
        <pc:spChg chg="del">
          <ac:chgData name="Daria Sapunova" userId="5217c4f7-f98a-4573-8c08-262c6e9f6ac4" providerId="ADAL" clId="{BA8735C8-E551-443E-A137-26A3F3178934}" dt="2022-11-06T23:10:49.514" v="5210" actId="478"/>
          <ac:spMkLst>
            <pc:docMk/>
            <pc:sldMk cId="1449459108" sldId="285"/>
            <ac:spMk id="25" creationId="{B18FB33C-F8C4-F2BA-3594-6221C14850C2}"/>
          </ac:spMkLst>
        </pc:spChg>
        <pc:spChg chg="del mod">
          <ac:chgData name="Daria Sapunova" userId="5217c4f7-f98a-4573-8c08-262c6e9f6ac4" providerId="ADAL" clId="{BA8735C8-E551-443E-A137-26A3F3178934}" dt="2022-11-06T23:10:48.759" v="5209" actId="478"/>
          <ac:spMkLst>
            <pc:docMk/>
            <pc:sldMk cId="1449459108" sldId="285"/>
            <ac:spMk id="26" creationId="{EFCEB0D4-8CCA-580C-B470-5B507B74A040}"/>
          </ac:spMkLst>
        </pc:spChg>
        <pc:spChg chg="mod">
          <ac:chgData name="Daria Sapunova" userId="5217c4f7-f98a-4573-8c08-262c6e9f6ac4" providerId="ADAL" clId="{BA8735C8-E551-443E-A137-26A3F3178934}" dt="2022-11-06T23:11:50.781" v="5243" actId="20577"/>
          <ac:spMkLst>
            <pc:docMk/>
            <pc:sldMk cId="1449459108" sldId="285"/>
            <ac:spMk id="28" creationId="{A67C9400-BE27-55B9-B7A4-356F0B2410F1}"/>
          </ac:spMkLst>
        </pc:spChg>
        <pc:spChg chg="mod">
          <ac:chgData name="Daria Sapunova" userId="5217c4f7-f98a-4573-8c08-262c6e9f6ac4" providerId="ADAL" clId="{BA8735C8-E551-443E-A137-26A3F3178934}" dt="2022-11-06T23:11:40.457" v="5232" actId="14100"/>
          <ac:spMkLst>
            <pc:docMk/>
            <pc:sldMk cId="1449459108" sldId="285"/>
            <ac:spMk id="31" creationId="{D263CF0A-5194-7A7A-F0BA-4423BD98BBA6}"/>
          </ac:spMkLst>
        </pc:spChg>
        <pc:spChg chg="del">
          <ac:chgData name="Daria Sapunova" userId="5217c4f7-f98a-4573-8c08-262c6e9f6ac4" providerId="ADAL" clId="{BA8735C8-E551-443E-A137-26A3F3178934}" dt="2022-11-06T23:10:45.122" v="5205" actId="478"/>
          <ac:spMkLst>
            <pc:docMk/>
            <pc:sldMk cId="1449459108" sldId="285"/>
            <ac:spMk id="32" creationId="{1BC6430D-D36C-FC83-9D42-3DB55F260D44}"/>
          </ac:spMkLst>
        </pc:spChg>
        <pc:graphicFrameChg chg="modGraphic">
          <ac:chgData name="Daria Sapunova" userId="5217c4f7-f98a-4573-8c08-262c6e9f6ac4" providerId="ADAL" clId="{BA8735C8-E551-443E-A137-26A3F3178934}" dt="2022-11-06T23:07:32.414" v="5199" actId="20577"/>
          <ac:graphicFrameMkLst>
            <pc:docMk/>
            <pc:sldMk cId="1449459108" sldId="285"/>
            <ac:graphicFrameMk id="4" creationId="{27154DB6-6680-A4CD-9EB2-50919F5C4879}"/>
          </ac:graphicFrameMkLst>
        </pc:graphicFrameChg>
        <pc:graphicFrameChg chg="add mod modGraphic">
          <ac:chgData name="Daria Sapunova" userId="5217c4f7-f98a-4573-8c08-262c6e9f6ac4" providerId="ADAL" clId="{BA8735C8-E551-443E-A137-26A3F3178934}" dt="2023-11-11T18:56:24.513" v="5437"/>
          <ac:graphicFrameMkLst>
            <pc:docMk/>
            <pc:sldMk cId="1449459108" sldId="285"/>
            <ac:graphicFrameMk id="6" creationId="{1F8F8442-A178-AF3C-0E73-E8A13632A2A1}"/>
          </ac:graphicFrameMkLst>
        </pc:graphicFrameChg>
        <pc:graphicFrameChg chg="add del mod">
          <ac:chgData name="Daria Sapunova" userId="5217c4f7-f98a-4573-8c08-262c6e9f6ac4" providerId="ADAL" clId="{BA8735C8-E551-443E-A137-26A3F3178934}" dt="2023-11-11T18:56:13.287" v="5436"/>
          <ac:graphicFrameMkLst>
            <pc:docMk/>
            <pc:sldMk cId="1449459108" sldId="285"/>
            <ac:graphicFrameMk id="7" creationId="{249302A2-FF37-8F16-BB13-ED8D3381BA08}"/>
          </ac:graphicFrameMkLst>
        </pc:graphicFrameChg>
        <pc:graphicFrameChg chg="del">
          <ac:chgData name="Daria Sapunova" userId="5217c4f7-f98a-4573-8c08-262c6e9f6ac4" providerId="ADAL" clId="{BA8735C8-E551-443E-A137-26A3F3178934}" dt="2022-11-06T23:10:42.591" v="5204" actId="478"/>
          <ac:graphicFrameMkLst>
            <pc:docMk/>
            <pc:sldMk cId="1449459108" sldId="285"/>
            <ac:graphicFrameMk id="23" creationId="{8D60DD24-FB5D-B4F9-BD32-388FA52F64D8}"/>
          </ac:graphicFrameMkLst>
        </pc:graphicFrameChg>
        <pc:cxnChg chg="add del">
          <ac:chgData name="Daria Sapunova" userId="5217c4f7-f98a-4573-8c08-262c6e9f6ac4" providerId="ADAL" clId="{BA8735C8-E551-443E-A137-26A3F3178934}" dt="2022-11-06T23:15:55.278" v="5261" actId="11529"/>
          <ac:cxnSpMkLst>
            <pc:docMk/>
            <pc:sldMk cId="1449459108" sldId="285"/>
            <ac:cxnSpMk id="7" creationId="{8AB61590-0AF6-4E07-FDD9-DC4FAE1340E8}"/>
          </ac:cxnSpMkLst>
        </pc:cxnChg>
        <pc:cxnChg chg="add mod">
          <ac:chgData name="Daria Sapunova" userId="5217c4f7-f98a-4573-8c08-262c6e9f6ac4" providerId="ADAL" clId="{BA8735C8-E551-443E-A137-26A3F3178934}" dt="2022-11-06T23:16:07.755" v="5263" actId="1582"/>
          <ac:cxnSpMkLst>
            <pc:docMk/>
            <pc:sldMk cId="1449459108" sldId="285"/>
            <ac:cxnSpMk id="9" creationId="{97F884FD-6E0B-B089-1372-B0735EF160B8}"/>
          </ac:cxnSpMkLst>
        </pc:cxnChg>
        <pc:cxnChg chg="add del mod">
          <ac:chgData name="Daria Sapunova" userId="5217c4f7-f98a-4573-8c08-262c6e9f6ac4" providerId="ADAL" clId="{BA8735C8-E551-443E-A137-26A3F3178934}" dt="2022-11-06T23:18:38.804" v="5283" actId="21"/>
          <ac:cxnSpMkLst>
            <pc:docMk/>
            <pc:sldMk cId="1449459108" sldId="285"/>
            <ac:cxnSpMk id="12" creationId="{107559A4-F8BD-A201-72C7-CDE4F68EF9B2}"/>
          </ac:cxnSpMkLst>
        </pc:cxnChg>
        <pc:cxnChg chg="add mod">
          <ac:chgData name="Daria Sapunova" userId="5217c4f7-f98a-4573-8c08-262c6e9f6ac4" providerId="ADAL" clId="{BA8735C8-E551-443E-A137-26A3F3178934}" dt="2022-11-06T23:18:44.437" v="5285" actId="1076"/>
          <ac:cxnSpMkLst>
            <pc:docMk/>
            <pc:sldMk cId="1449459108" sldId="285"/>
            <ac:cxnSpMk id="13" creationId="{A1376687-7E84-B216-3DF7-55003974CFBE}"/>
          </ac:cxnSpMkLst>
        </pc:cxnChg>
        <pc:cxnChg chg="del">
          <ac:chgData name="Daria Sapunova" userId="5217c4f7-f98a-4573-8c08-262c6e9f6ac4" providerId="ADAL" clId="{BA8735C8-E551-443E-A137-26A3F3178934}" dt="2022-11-06T23:10:46.074" v="5206" actId="478"/>
          <ac:cxnSpMkLst>
            <pc:docMk/>
            <pc:sldMk cId="1449459108" sldId="285"/>
            <ac:cxnSpMk id="24" creationId="{32147FBC-A92E-3CAE-EBB8-BA7FF7F86F5B}"/>
          </ac:cxnSpMkLst>
        </pc:cxnChg>
        <pc:cxnChg chg="del">
          <ac:chgData name="Daria Sapunova" userId="5217c4f7-f98a-4573-8c08-262c6e9f6ac4" providerId="ADAL" clId="{BA8735C8-E551-443E-A137-26A3F3178934}" dt="2022-11-06T23:10:47.134" v="5207" actId="478"/>
          <ac:cxnSpMkLst>
            <pc:docMk/>
            <pc:sldMk cId="1449459108" sldId="285"/>
            <ac:cxnSpMk id="27" creationId="{9ABD49FF-CE88-3038-2FD1-2A59D30254AE}"/>
          </ac:cxnSpMkLst>
        </pc:cxnChg>
      </pc:sldChg>
      <pc:sldChg chg="addSp delSp modSp add mod modAnim">
        <pc:chgData name="Daria Sapunova" userId="5217c4f7-f98a-4573-8c08-262c6e9f6ac4" providerId="ADAL" clId="{BA8735C8-E551-443E-A137-26A3F3178934}" dt="2023-11-12T18:58:05.713" v="5667"/>
        <pc:sldMkLst>
          <pc:docMk/>
          <pc:sldMk cId="627864207" sldId="286"/>
        </pc:sldMkLst>
        <pc:spChg chg="del">
          <ac:chgData name="Daria Sapunova" userId="5217c4f7-f98a-4573-8c08-262c6e9f6ac4" providerId="ADAL" clId="{BA8735C8-E551-443E-A137-26A3F3178934}" dt="2023-11-11T19:16:59.556" v="5441" actId="478"/>
          <ac:spMkLst>
            <pc:docMk/>
            <pc:sldMk cId="627864207" sldId="286"/>
            <ac:spMk id="2" creationId="{BF6AC217-CDD8-5D3F-3B59-44B4A14AB6D4}"/>
          </ac:spMkLst>
        </pc:spChg>
        <pc:spChg chg="add del mod">
          <ac:chgData name="Daria Sapunova" userId="5217c4f7-f98a-4573-8c08-262c6e9f6ac4" providerId="ADAL" clId="{BA8735C8-E551-443E-A137-26A3F3178934}" dt="2023-11-11T19:17:02.374" v="5442" actId="478"/>
          <ac:spMkLst>
            <pc:docMk/>
            <pc:sldMk cId="627864207" sldId="286"/>
            <ac:spMk id="4" creationId="{0C25261A-EED3-773B-F6BD-D12B18243DD2}"/>
          </ac:spMkLst>
        </pc:spChg>
        <pc:spChg chg="add mod">
          <ac:chgData name="Daria Sapunova" userId="5217c4f7-f98a-4573-8c08-262c6e9f6ac4" providerId="ADAL" clId="{BA8735C8-E551-443E-A137-26A3F3178934}" dt="2023-11-11T19:17:46.700" v="5452" actId="20577"/>
          <ac:spMkLst>
            <pc:docMk/>
            <pc:sldMk cId="627864207" sldId="286"/>
            <ac:spMk id="5" creationId="{EA73A47D-9B11-9ACB-F617-5AE82A1157DD}"/>
          </ac:spMkLst>
        </pc:spChg>
        <pc:spChg chg="add mod">
          <ac:chgData name="Daria Sapunova" userId="5217c4f7-f98a-4573-8c08-262c6e9f6ac4" providerId="ADAL" clId="{BA8735C8-E551-443E-A137-26A3F3178934}" dt="2023-11-11T19:21:48.405" v="5505" actId="20577"/>
          <ac:spMkLst>
            <pc:docMk/>
            <pc:sldMk cId="627864207" sldId="286"/>
            <ac:spMk id="6" creationId="{930FD163-D3CF-6BE2-8DBC-02D7ED48FD1F}"/>
          </ac:spMkLst>
        </pc:spChg>
        <pc:spChg chg="add mod">
          <ac:chgData name="Daria Sapunova" userId="5217c4f7-f98a-4573-8c08-262c6e9f6ac4" providerId="ADAL" clId="{BA8735C8-E551-443E-A137-26A3F3178934}" dt="2023-11-11T19:20:10.009" v="5487" actId="1076"/>
          <ac:spMkLst>
            <pc:docMk/>
            <pc:sldMk cId="627864207" sldId="286"/>
            <ac:spMk id="7" creationId="{650CA616-49E8-90FB-C654-4AEC7D4CB5B4}"/>
          </ac:spMkLst>
        </pc:spChg>
        <pc:spChg chg="add mod">
          <ac:chgData name="Daria Sapunova" userId="5217c4f7-f98a-4573-8c08-262c6e9f6ac4" providerId="ADAL" clId="{BA8735C8-E551-443E-A137-26A3F3178934}" dt="2023-11-11T19:20:26.439" v="5493" actId="1076"/>
          <ac:spMkLst>
            <pc:docMk/>
            <pc:sldMk cId="627864207" sldId="286"/>
            <ac:spMk id="8" creationId="{DDBE6BBE-49C7-AE8E-C1B1-BE0D331A6C41}"/>
          </ac:spMkLst>
        </pc:spChg>
        <pc:spChg chg="add mod">
          <ac:chgData name="Daria Sapunova" userId="5217c4f7-f98a-4573-8c08-262c6e9f6ac4" providerId="ADAL" clId="{BA8735C8-E551-443E-A137-26A3F3178934}" dt="2023-11-11T19:20:22.861" v="5492" actId="1076"/>
          <ac:spMkLst>
            <pc:docMk/>
            <pc:sldMk cId="627864207" sldId="286"/>
            <ac:spMk id="9" creationId="{4447ED14-938D-76BF-5CEC-E3B9E02950B4}"/>
          </ac:spMkLst>
        </pc:spChg>
        <pc:spChg chg="add mod">
          <ac:chgData name="Daria Sapunova" userId="5217c4f7-f98a-4573-8c08-262c6e9f6ac4" providerId="ADAL" clId="{BA8735C8-E551-443E-A137-26A3F3178934}" dt="2023-11-11T19:20:46.237" v="5494" actId="1076"/>
          <ac:spMkLst>
            <pc:docMk/>
            <pc:sldMk cId="627864207" sldId="286"/>
            <ac:spMk id="10" creationId="{A0344342-2FFF-B419-C69B-2A4443DB01B1}"/>
          </ac:spMkLst>
        </pc:spChg>
        <pc:spChg chg="add mod">
          <ac:chgData name="Daria Sapunova" userId="5217c4f7-f98a-4573-8c08-262c6e9f6ac4" providerId="ADAL" clId="{BA8735C8-E551-443E-A137-26A3F3178934}" dt="2023-11-11T19:22:03.423" v="5509" actId="164"/>
          <ac:spMkLst>
            <pc:docMk/>
            <pc:sldMk cId="627864207" sldId="286"/>
            <ac:spMk id="11" creationId="{5E7FA296-DA05-AAB3-8D38-79030FFECC84}"/>
          </ac:spMkLst>
        </pc:spChg>
        <pc:spChg chg="add mod">
          <ac:chgData name="Daria Sapunova" userId="5217c4f7-f98a-4573-8c08-262c6e9f6ac4" providerId="ADAL" clId="{BA8735C8-E551-443E-A137-26A3F3178934}" dt="2023-11-11T19:22:03.423" v="5509" actId="164"/>
          <ac:spMkLst>
            <pc:docMk/>
            <pc:sldMk cId="627864207" sldId="286"/>
            <ac:spMk id="14" creationId="{6D7ECC4D-9A01-47AD-B219-A331E817C52F}"/>
          </ac:spMkLst>
        </pc:spChg>
        <pc:spChg chg="add mod">
          <ac:chgData name="Daria Sapunova" userId="5217c4f7-f98a-4573-8c08-262c6e9f6ac4" providerId="ADAL" clId="{BA8735C8-E551-443E-A137-26A3F3178934}" dt="2023-11-11T19:22:03.423" v="5509" actId="164"/>
          <ac:spMkLst>
            <pc:docMk/>
            <pc:sldMk cId="627864207" sldId="286"/>
            <ac:spMk id="15" creationId="{21FF090E-7AB6-A0E9-D774-80E730C922AB}"/>
          </ac:spMkLst>
        </pc:spChg>
        <pc:spChg chg="add mod">
          <ac:chgData name="Daria Sapunova" userId="5217c4f7-f98a-4573-8c08-262c6e9f6ac4" providerId="ADAL" clId="{BA8735C8-E551-443E-A137-26A3F3178934}" dt="2023-11-11T19:22:03.423" v="5509" actId="164"/>
          <ac:spMkLst>
            <pc:docMk/>
            <pc:sldMk cId="627864207" sldId="286"/>
            <ac:spMk id="20" creationId="{4EA2FE3B-B0CB-253A-705C-BA578CA7F64B}"/>
          </ac:spMkLst>
        </pc:spChg>
        <pc:spChg chg="add mod">
          <ac:chgData name="Daria Sapunova" userId="5217c4f7-f98a-4573-8c08-262c6e9f6ac4" providerId="ADAL" clId="{BA8735C8-E551-443E-A137-26A3F3178934}" dt="2023-11-11T19:22:03.423" v="5509" actId="164"/>
          <ac:spMkLst>
            <pc:docMk/>
            <pc:sldMk cId="627864207" sldId="286"/>
            <ac:spMk id="21" creationId="{F8457379-5C6C-20AB-C739-47E4F4A63F64}"/>
          </ac:spMkLst>
        </pc:spChg>
        <pc:spChg chg="add mod">
          <ac:chgData name="Daria Sapunova" userId="5217c4f7-f98a-4573-8c08-262c6e9f6ac4" providerId="ADAL" clId="{BA8735C8-E551-443E-A137-26A3F3178934}" dt="2023-11-11T19:22:03.423" v="5509" actId="164"/>
          <ac:spMkLst>
            <pc:docMk/>
            <pc:sldMk cId="627864207" sldId="286"/>
            <ac:spMk id="22" creationId="{0113559B-F910-5822-E1ED-1BDE64A432AF}"/>
          </ac:spMkLst>
        </pc:spChg>
        <pc:spChg chg="add mod">
          <ac:chgData name="Daria Sapunova" userId="5217c4f7-f98a-4573-8c08-262c6e9f6ac4" providerId="ADAL" clId="{BA8735C8-E551-443E-A137-26A3F3178934}" dt="2023-11-11T19:22:03.423" v="5509" actId="164"/>
          <ac:spMkLst>
            <pc:docMk/>
            <pc:sldMk cId="627864207" sldId="286"/>
            <ac:spMk id="23" creationId="{F5990F65-565D-0AC4-A57F-14875DC7A713}"/>
          </ac:spMkLst>
        </pc:spChg>
        <pc:spChg chg="add mod">
          <ac:chgData name="Daria Sapunova" userId="5217c4f7-f98a-4573-8c08-262c6e9f6ac4" providerId="ADAL" clId="{BA8735C8-E551-443E-A137-26A3F3178934}" dt="2023-11-11T19:23:13.947" v="5521" actId="208"/>
          <ac:spMkLst>
            <pc:docMk/>
            <pc:sldMk cId="627864207" sldId="286"/>
            <ac:spMk id="31" creationId="{2368BED5-B91B-67C9-9CC0-6A59B1B54F6E}"/>
          </ac:spMkLst>
        </pc:spChg>
        <pc:grpChg chg="add del mod">
          <ac:chgData name="Daria Sapunova" userId="5217c4f7-f98a-4573-8c08-262c6e9f6ac4" providerId="ADAL" clId="{BA8735C8-E551-443E-A137-26A3F3178934}" dt="2023-11-11T19:22:33.629" v="5510" actId="478"/>
          <ac:grpSpMkLst>
            <pc:docMk/>
            <pc:sldMk cId="627864207" sldId="286"/>
            <ac:grpSpMk id="28" creationId="{33084005-F859-0841-A46B-08947C9E80E5}"/>
          </ac:grpSpMkLst>
        </pc:grpChg>
        <pc:picChg chg="add mod">
          <ac:chgData name="Daria Sapunova" userId="5217c4f7-f98a-4573-8c08-262c6e9f6ac4" providerId="ADAL" clId="{BA8735C8-E551-443E-A137-26A3F3178934}" dt="2023-11-11T19:22:56.110" v="5516" actId="14100"/>
          <ac:picMkLst>
            <pc:docMk/>
            <pc:sldMk cId="627864207" sldId="286"/>
            <ac:picMk id="30" creationId="{5E02DBF6-043F-42B3-5651-3BEEB593BC97}"/>
          </ac:picMkLst>
        </pc:picChg>
        <pc:picChg chg="del">
          <ac:chgData name="Daria Sapunova" userId="5217c4f7-f98a-4573-8c08-262c6e9f6ac4" providerId="ADAL" clId="{BA8735C8-E551-443E-A137-26A3F3178934}" dt="2023-11-11T19:17:03.218" v="5443" actId="478"/>
          <ac:picMkLst>
            <pc:docMk/>
            <pc:sldMk cId="627864207" sldId="286"/>
            <ac:picMk id="1026" creationId="{0BC8E286-C3A6-D336-4D9A-146859CCA9B4}"/>
          </ac:picMkLst>
        </pc:picChg>
        <pc:cxnChg chg="add mod">
          <ac:chgData name="Daria Sapunova" userId="5217c4f7-f98a-4573-8c08-262c6e9f6ac4" providerId="ADAL" clId="{BA8735C8-E551-443E-A137-26A3F3178934}" dt="2023-11-11T19:22:33.629" v="5510" actId="478"/>
          <ac:cxnSpMkLst>
            <pc:docMk/>
            <pc:sldMk cId="627864207" sldId="286"/>
            <ac:cxnSpMk id="12" creationId="{C56478BC-2506-0D64-7932-6A8D3AF8C868}"/>
          </ac:cxnSpMkLst>
        </pc:cxnChg>
        <pc:cxnChg chg="add mod">
          <ac:chgData name="Daria Sapunova" userId="5217c4f7-f98a-4573-8c08-262c6e9f6ac4" providerId="ADAL" clId="{BA8735C8-E551-443E-A137-26A3F3178934}" dt="2023-11-11T19:22:33.629" v="5510" actId="478"/>
          <ac:cxnSpMkLst>
            <pc:docMk/>
            <pc:sldMk cId="627864207" sldId="286"/>
            <ac:cxnSpMk id="13" creationId="{1E4CEE53-68DA-C803-66E0-B3B2E365B1E1}"/>
          </ac:cxnSpMkLst>
        </pc:cxnChg>
        <pc:cxnChg chg="add mod">
          <ac:chgData name="Daria Sapunova" userId="5217c4f7-f98a-4573-8c08-262c6e9f6ac4" providerId="ADAL" clId="{BA8735C8-E551-443E-A137-26A3F3178934}" dt="2023-11-11T19:22:03.423" v="5509" actId="164"/>
          <ac:cxnSpMkLst>
            <pc:docMk/>
            <pc:sldMk cId="627864207" sldId="286"/>
            <ac:cxnSpMk id="16" creationId="{4ED267FA-EEA9-1BB7-68CA-660CC57E5E63}"/>
          </ac:cxnSpMkLst>
        </pc:cxnChg>
        <pc:cxnChg chg="add mod">
          <ac:chgData name="Daria Sapunova" userId="5217c4f7-f98a-4573-8c08-262c6e9f6ac4" providerId="ADAL" clId="{BA8735C8-E551-443E-A137-26A3F3178934}" dt="2023-11-11T19:22:03.423" v="5509" actId="164"/>
          <ac:cxnSpMkLst>
            <pc:docMk/>
            <pc:sldMk cId="627864207" sldId="286"/>
            <ac:cxnSpMk id="17" creationId="{8E5D67DC-481C-3E35-5CB4-F12B54D5347F}"/>
          </ac:cxnSpMkLst>
        </pc:cxnChg>
        <pc:cxnChg chg="add mod">
          <ac:chgData name="Daria Sapunova" userId="5217c4f7-f98a-4573-8c08-262c6e9f6ac4" providerId="ADAL" clId="{BA8735C8-E551-443E-A137-26A3F3178934}" dt="2023-11-11T19:22:03.423" v="5509" actId="164"/>
          <ac:cxnSpMkLst>
            <pc:docMk/>
            <pc:sldMk cId="627864207" sldId="286"/>
            <ac:cxnSpMk id="18" creationId="{9F16F70C-5DCB-0FC5-5B72-B492C11A9ABF}"/>
          </ac:cxnSpMkLst>
        </pc:cxnChg>
        <pc:cxnChg chg="add mod">
          <ac:chgData name="Daria Sapunova" userId="5217c4f7-f98a-4573-8c08-262c6e9f6ac4" providerId="ADAL" clId="{BA8735C8-E551-443E-A137-26A3F3178934}" dt="2023-11-11T19:22:03.423" v="5509" actId="164"/>
          <ac:cxnSpMkLst>
            <pc:docMk/>
            <pc:sldMk cId="627864207" sldId="286"/>
            <ac:cxnSpMk id="19" creationId="{E916BFF3-A0A3-3951-7664-80EBC34D7D5A}"/>
          </ac:cxnSpMkLst>
        </pc:cxnChg>
      </pc:sldChg>
      <pc:sldChg chg="addSp delSp modSp add mod addAnim delAnim modAnim">
        <pc:chgData name="Daria Sapunova" userId="5217c4f7-f98a-4573-8c08-262c6e9f6ac4" providerId="ADAL" clId="{BA8735C8-E551-443E-A137-26A3F3178934}" dt="2023-11-14T11:13:19.191" v="6018" actId="1076"/>
        <pc:sldMkLst>
          <pc:docMk/>
          <pc:sldMk cId="1393411602" sldId="287"/>
        </pc:sldMkLst>
        <pc:spChg chg="add mod">
          <ac:chgData name="Daria Sapunova" userId="5217c4f7-f98a-4573-8c08-262c6e9f6ac4" providerId="ADAL" clId="{BA8735C8-E551-443E-A137-26A3F3178934}" dt="2023-11-11T19:26:23.388" v="5538" actId="164"/>
          <ac:spMkLst>
            <pc:docMk/>
            <pc:sldMk cId="1393411602" sldId="287"/>
            <ac:spMk id="2" creationId="{DD024312-1F01-F7E2-3751-6F0E9538DF8A}"/>
          </ac:spMkLst>
        </pc:spChg>
        <pc:spChg chg="add del mod">
          <ac:chgData name="Daria Sapunova" userId="5217c4f7-f98a-4573-8c08-262c6e9f6ac4" providerId="ADAL" clId="{BA8735C8-E551-443E-A137-26A3F3178934}" dt="2023-11-11T19:29:20.827" v="5557" actId="478"/>
          <ac:spMkLst>
            <pc:docMk/>
            <pc:sldMk cId="1393411602" sldId="287"/>
            <ac:spMk id="6" creationId="{930FD163-D3CF-6BE2-8DBC-02D7ED48FD1F}"/>
          </ac:spMkLst>
        </pc:spChg>
        <pc:spChg chg="del">
          <ac:chgData name="Daria Sapunova" userId="5217c4f7-f98a-4573-8c08-262c6e9f6ac4" providerId="ADAL" clId="{BA8735C8-E551-443E-A137-26A3F3178934}" dt="2023-11-11T19:23:39.804" v="5529" actId="478"/>
          <ac:spMkLst>
            <pc:docMk/>
            <pc:sldMk cId="1393411602" sldId="287"/>
            <ac:spMk id="7" creationId="{650CA616-49E8-90FB-C654-4AEC7D4CB5B4}"/>
          </ac:spMkLst>
        </pc:spChg>
        <pc:spChg chg="del">
          <ac:chgData name="Daria Sapunova" userId="5217c4f7-f98a-4573-8c08-262c6e9f6ac4" providerId="ADAL" clId="{BA8735C8-E551-443E-A137-26A3F3178934}" dt="2023-11-11T19:23:41.011" v="5530" actId="478"/>
          <ac:spMkLst>
            <pc:docMk/>
            <pc:sldMk cId="1393411602" sldId="287"/>
            <ac:spMk id="8" creationId="{DDBE6BBE-49C7-AE8E-C1B1-BE0D331A6C41}"/>
          </ac:spMkLst>
        </pc:spChg>
        <pc:spChg chg="del">
          <ac:chgData name="Daria Sapunova" userId="5217c4f7-f98a-4573-8c08-262c6e9f6ac4" providerId="ADAL" clId="{BA8735C8-E551-443E-A137-26A3F3178934}" dt="2023-11-11T19:23:43.647" v="5531" actId="478"/>
          <ac:spMkLst>
            <pc:docMk/>
            <pc:sldMk cId="1393411602" sldId="287"/>
            <ac:spMk id="9" creationId="{4447ED14-938D-76BF-5CEC-E3B9E02950B4}"/>
          </ac:spMkLst>
        </pc:spChg>
        <pc:spChg chg="del">
          <ac:chgData name="Daria Sapunova" userId="5217c4f7-f98a-4573-8c08-262c6e9f6ac4" providerId="ADAL" clId="{BA8735C8-E551-443E-A137-26A3F3178934}" dt="2023-11-11T19:23:38.210" v="5528" actId="478"/>
          <ac:spMkLst>
            <pc:docMk/>
            <pc:sldMk cId="1393411602" sldId="287"/>
            <ac:spMk id="10" creationId="{A0344342-2FFF-B419-C69B-2A4443DB01B1}"/>
          </ac:spMkLst>
        </pc:spChg>
        <pc:spChg chg="add mod">
          <ac:chgData name="Daria Sapunova" userId="5217c4f7-f98a-4573-8c08-262c6e9f6ac4" providerId="ADAL" clId="{BA8735C8-E551-443E-A137-26A3F3178934}" dt="2023-11-11T19:26:23.388" v="5538" actId="164"/>
          <ac:spMkLst>
            <pc:docMk/>
            <pc:sldMk cId="1393411602" sldId="287"/>
            <ac:spMk id="11" creationId="{4AB97DEF-DEE7-1702-10F0-6DD5187F4C55}"/>
          </ac:spMkLst>
        </pc:spChg>
        <pc:spChg chg="add mod">
          <ac:chgData name="Daria Sapunova" userId="5217c4f7-f98a-4573-8c08-262c6e9f6ac4" providerId="ADAL" clId="{BA8735C8-E551-443E-A137-26A3F3178934}" dt="2023-11-11T19:26:23.388" v="5538" actId="164"/>
          <ac:spMkLst>
            <pc:docMk/>
            <pc:sldMk cId="1393411602" sldId="287"/>
            <ac:spMk id="15" creationId="{91F1E2A0-11BB-9D7E-550B-61358E399F45}"/>
          </ac:spMkLst>
        </pc:spChg>
        <pc:spChg chg="add mod">
          <ac:chgData name="Daria Sapunova" userId="5217c4f7-f98a-4573-8c08-262c6e9f6ac4" providerId="ADAL" clId="{BA8735C8-E551-443E-A137-26A3F3178934}" dt="2023-11-11T19:26:23.388" v="5538" actId="164"/>
          <ac:spMkLst>
            <pc:docMk/>
            <pc:sldMk cId="1393411602" sldId="287"/>
            <ac:spMk id="16" creationId="{B3133043-AA8F-720C-6811-3173410C7E5F}"/>
          </ac:spMkLst>
        </pc:spChg>
        <pc:spChg chg="add mod">
          <ac:chgData name="Daria Sapunova" userId="5217c4f7-f98a-4573-8c08-262c6e9f6ac4" providerId="ADAL" clId="{BA8735C8-E551-443E-A137-26A3F3178934}" dt="2023-11-11T19:26:23.388" v="5538" actId="164"/>
          <ac:spMkLst>
            <pc:docMk/>
            <pc:sldMk cId="1393411602" sldId="287"/>
            <ac:spMk id="17" creationId="{9BE3D13B-5442-81FB-E381-5E95D518CEF3}"/>
          </ac:spMkLst>
        </pc:spChg>
        <pc:spChg chg="add mod">
          <ac:chgData name="Daria Sapunova" userId="5217c4f7-f98a-4573-8c08-262c6e9f6ac4" providerId="ADAL" clId="{BA8735C8-E551-443E-A137-26A3F3178934}" dt="2023-11-11T19:26:23.388" v="5538" actId="164"/>
          <ac:spMkLst>
            <pc:docMk/>
            <pc:sldMk cId="1393411602" sldId="287"/>
            <ac:spMk id="18" creationId="{5E4159AC-9ED9-7E95-88B1-3830362569FE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29" creationId="{EC9BA6E8-C738-9296-E859-42B7AA88B76D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30" creationId="{6E66492A-3953-DAD9-2657-7BDFAD2702C4}"/>
          </ac:spMkLst>
        </pc:spChg>
        <pc:spChg chg="del">
          <ac:chgData name="Daria Sapunova" userId="5217c4f7-f98a-4573-8c08-262c6e9f6ac4" providerId="ADAL" clId="{BA8735C8-E551-443E-A137-26A3F3178934}" dt="2023-11-11T19:23:30.848" v="5524" actId="478"/>
          <ac:spMkLst>
            <pc:docMk/>
            <pc:sldMk cId="1393411602" sldId="287"/>
            <ac:spMk id="31" creationId="{2368BED5-B91B-67C9-9CC0-6A59B1B54F6E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31" creationId="{511526A5-F66C-DB0D-EA70-7EDD93A3E12D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32" creationId="{815A9786-B68A-1B65-EA90-FB88C38AD62A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33" creationId="{C20D1522-F543-62E2-06DE-BEB6702A996C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34" creationId="{C63BED94-2BCF-7334-A637-3A2C05AF884F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35" creationId="{2BE42E5F-89F4-4AB5-3378-99E50828A192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36" creationId="{09DE24E2-6889-8737-ED67-78E3811A9C5E}"/>
          </ac:spMkLst>
        </pc:spChg>
        <pc:spChg chg="add mod">
          <ac:chgData name="Daria Sapunova" userId="5217c4f7-f98a-4573-8c08-262c6e9f6ac4" providerId="ADAL" clId="{BA8735C8-E551-443E-A137-26A3F3178934}" dt="2023-11-12T18:33:50.154" v="5663" actId="20577"/>
          <ac:spMkLst>
            <pc:docMk/>
            <pc:sldMk cId="1393411602" sldId="287"/>
            <ac:spMk id="40" creationId="{ACCB3FDB-F169-5256-2DEC-F04CDA7AC92A}"/>
          </ac:spMkLst>
        </pc:spChg>
        <pc:grpChg chg="add del mod">
          <ac:chgData name="Daria Sapunova" userId="5217c4f7-f98a-4573-8c08-262c6e9f6ac4" providerId="ADAL" clId="{BA8735C8-E551-443E-A137-26A3F3178934}" dt="2023-11-11T19:26:39.789" v="5539" actId="478"/>
          <ac:grpSpMkLst>
            <pc:docMk/>
            <pc:sldMk cId="1393411602" sldId="287"/>
            <ac:grpSpMk id="7" creationId="{52A01101-0E3E-3C5E-0B78-8514D813D632}"/>
          </ac:grpSpMkLst>
        </pc:grpChg>
        <pc:grpChg chg="add del mod">
          <ac:chgData name="Daria Sapunova" userId="5217c4f7-f98a-4573-8c08-262c6e9f6ac4" providerId="ADAL" clId="{BA8735C8-E551-443E-A137-26A3F3178934}" dt="2023-11-11T19:29:01.758" v="5550" actId="478"/>
          <ac:grpSpMkLst>
            <pc:docMk/>
            <pc:sldMk cId="1393411602" sldId="287"/>
            <ac:grpSpMk id="37" creationId="{03799BFD-0CDA-19B0-DE68-92FE3C26A56A}"/>
          </ac:grpSpMkLst>
        </pc:grpChg>
        <pc:graphicFrameChg chg="add mod">
          <ac:chgData name="Daria Sapunova" userId="5217c4f7-f98a-4573-8c08-262c6e9f6ac4" providerId="ADAL" clId="{BA8735C8-E551-443E-A137-26A3F3178934}" dt="2023-11-11T19:26:23.388" v="5538" actId="164"/>
          <ac:graphicFrameMkLst>
            <pc:docMk/>
            <pc:sldMk cId="1393411602" sldId="287"/>
            <ac:graphicFrameMk id="12" creationId="{2F856949-013F-E271-3DB8-7B86050691F3}"/>
          </ac:graphicFrameMkLst>
        </pc:graphicFrameChg>
        <pc:graphicFrameChg chg="add del mod">
          <ac:chgData name="Daria Sapunova" userId="5217c4f7-f98a-4573-8c08-262c6e9f6ac4" providerId="ADAL" clId="{BA8735C8-E551-443E-A137-26A3F3178934}" dt="2023-11-11T19:26:23.388" v="5538" actId="164"/>
          <ac:graphicFrameMkLst>
            <pc:docMk/>
            <pc:sldMk cId="1393411602" sldId="287"/>
            <ac:graphicFrameMk id="13" creationId="{74635C72-6559-1ABE-D7DC-79F344DA1559}"/>
          </ac:graphicFrameMkLst>
        </pc:graphicFrameChg>
        <pc:graphicFrameChg chg="add mod">
          <ac:chgData name="Daria Sapunova" userId="5217c4f7-f98a-4573-8c08-262c6e9f6ac4" providerId="ADAL" clId="{BA8735C8-E551-443E-A137-26A3F3178934}" dt="2023-11-11T19:26:23.388" v="5538" actId="164"/>
          <ac:graphicFrameMkLst>
            <pc:docMk/>
            <pc:sldMk cId="1393411602" sldId="287"/>
            <ac:graphicFrameMk id="14" creationId="{E6668B0F-C1E3-C1CF-FC55-683542DA2475}"/>
          </ac:graphicFrameMkLst>
        </pc:graphicFrameChg>
        <pc:picChg chg="add mod">
          <ac:chgData name="Daria Sapunova" userId="5217c4f7-f98a-4573-8c08-262c6e9f6ac4" providerId="ADAL" clId="{BA8735C8-E551-443E-A137-26A3F3178934}" dt="2023-11-14T11:13:19.191" v="6018" actId="1076"/>
          <ac:picMkLst>
            <pc:docMk/>
            <pc:sldMk cId="1393411602" sldId="287"/>
            <ac:picMk id="3" creationId="{A69D9059-B901-4478-E0C3-B2DBDB1D119C}"/>
          </ac:picMkLst>
        </pc:picChg>
        <pc:picChg chg="add del mod">
          <ac:chgData name="Daria Sapunova" userId="5217c4f7-f98a-4573-8c08-262c6e9f6ac4" providerId="ADAL" clId="{BA8735C8-E551-443E-A137-26A3F3178934}" dt="2023-11-14T11:13:06.880" v="6013" actId="478"/>
          <ac:picMkLst>
            <pc:docMk/>
            <pc:sldMk cId="1393411602" sldId="287"/>
            <ac:picMk id="9" creationId="{806C55C5-E43F-1C2F-73FC-1CC6BED5A320}"/>
          </ac:picMkLst>
        </pc:picChg>
        <pc:picChg chg="del">
          <ac:chgData name="Daria Sapunova" userId="5217c4f7-f98a-4573-8c08-262c6e9f6ac4" providerId="ADAL" clId="{BA8735C8-E551-443E-A137-26A3F3178934}" dt="2023-11-11T19:23:29.619" v="5523" actId="478"/>
          <ac:picMkLst>
            <pc:docMk/>
            <pc:sldMk cId="1393411602" sldId="287"/>
            <ac:picMk id="30" creationId="{5E02DBF6-043F-42B3-5651-3BEEB593BC97}"/>
          </ac:picMkLst>
        </pc:picChg>
        <pc:picChg chg="add mod">
          <ac:chgData name="Daria Sapunova" userId="5217c4f7-f98a-4573-8c08-262c6e9f6ac4" providerId="ADAL" clId="{BA8735C8-E551-443E-A137-26A3F3178934}" dt="2023-11-11T19:29:40.855" v="5560" actId="1076"/>
          <ac:picMkLst>
            <pc:docMk/>
            <pc:sldMk cId="1393411602" sldId="287"/>
            <ac:picMk id="39" creationId="{05612D21-2B9A-AE65-FBFB-8088F30123E9}"/>
          </ac:picMkLst>
        </pc:picChg>
        <pc:cxnChg chg="add mod">
          <ac:chgData name="Daria Sapunova" userId="5217c4f7-f98a-4573-8c08-262c6e9f6ac4" providerId="ADAL" clId="{BA8735C8-E551-443E-A137-26A3F3178934}" dt="2023-11-11T19:26:39.789" v="5539" actId="478"/>
          <ac:cxnSpMkLst>
            <pc:docMk/>
            <pc:sldMk cId="1393411602" sldId="287"/>
            <ac:cxnSpMk id="3" creationId="{D5219604-958B-2791-CE31-9E7B07A6039A}"/>
          </ac:cxnSpMkLst>
        </pc:cxnChg>
        <pc:cxnChg chg="add mod">
          <ac:chgData name="Daria Sapunova" userId="5217c4f7-f98a-4573-8c08-262c6e9f6ac4" providerId="ADAL" clId="{BA8735C8-E551-443E-A137-26A3F3178934}" dt="2023-11-11T19:26:23.388" v="5538" actId="164"/>
          <ac:cxnSpMkLst>
            <pc:docMk/>
            <pc:sldMk cId="1393411602" sldId="287"/>
            <ac:cxnSpMk id="4" creationId="{D73E2226-34BA-AC7B-2F1D-DCCA03F9B4FD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10" creationId="{30CDA3B7-430A-25F8-A01C-1B11320119B8}"/>
          </ac:cxnSpMkLst>
        </pc:cxnChg>
        <pc:cxnChg chg="add mod">
          <ac:chgData name="Daria Sapunova" userId="5217c4f7-f98a-4573-8c08-262c6e9f6ac4" providerId="ADAL" clId="{BA8735C8-E551-443E-A137-26A3F3178934}" dt="2023-11-11T19:26:23.388" v="5538" actId="164"/>
          <ac:cxnSpMkLst>
            <pc:docMk/>
            <pc:sldMk cId="1393411602" sldId="287"/>
            <ac:cxnSpMk id="19" creationId="{9A956BC1-C852-B47E-3434-866C573F95B9}"/>
          </ac:cxnSpMkLst>
        </pc:cxnChg>
        <pc:cxnChg chg="add mod">
          <ac:chgData name="Daria Sapunova" userId="5217c4f7-f98a-4573-8c08-262c6e9f6ac4" providerId="ADAL" clId="{BA8735C8-E551-443E-A137-26A3F3178934}" dt="2023-11-11T19:26:23.388" v="5538" actId="164"/>
          <ac:cxnSpMkLst>
            <pc:docMk/>
            <pc:sldMk cId="1393411602" sldId="287"/>
            <ac:cxnSpMk id="20" creationId="{462CEEF8-B92F-31FD-9F67-4143C1E5C43F}"/>
          </ac:cxnSpMkLst>
        </pc:cxnChg>
        <pc:cxnChg chg="add mod">
          <ac:chgData name="Daria Sapunova" userId="5217c4f7-f98a-4573-8c08-262c6e9f6ac4" providerId="ADAL" clId="{BA8735C8-E551-443E-A137-26A3F3178934}" dt="2023-11-11T19:26:23.388" v="5538" actId="164"/>
          <ac:cxnSpMkLst>
            <pc:docMk/>
            <pc:sldMk cId="1393411602" sldId="287"/>
            <ac:cxnSpMk id="21" creationId="{BFF67987-E700-4A74-2E41-C92BB46FB3E0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22" creationId="{E159B26E-69EE-5C10-E9AF-F24CC6227585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23" creationId="{E0888833-522C-0FAE-60DA-A7CD18C17E77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24" creationId="{56F296F0-3676-C1AF-410D-B082905C103A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25" creationId="{D520DB85-45CA-E0F9-95EA-4051DD9C32AB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26" creationId="{B30F1467-B1C4-DE15-EADF-AEF65AA3A3EF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27" creationId="{62F9EF4B-4DC9-80AD-F67E-62818F636C0B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28" creationId="{98201DAD-A826-D28E-210E-206F32C677D0}"/>
          </ac:cxnSpMkLst>
        </pc:cxnChg>
      </pc:sldChg>
      <pc:sldChg chg="addSp delSp modSp new mod modAnim">
        <pc:chgData name="Daria Sapunova" userId="5217c4f7-f98a-4573-8c08-262c6e9f6ac4" providerId="ADAL" clId="{BA8735C8-E551-443E-A137-26A3F3178934}" dt="2023-11-14T11:12:07.731" v="6012" actId="164"/>
        <pc:sldMkLst>
          <pc:docMk/>
          <pc:sldMk cId="3668475658" sldId="288"/>
        </pc:sldMkLst>
        <pc:spChg chg="del">
          <ac:chgData name="Daria Sapunova" userId="5217c4f7-f98a-4573-8c08-262c6e9f6ac4" providerId="ADAL" clId="{BA8735C8-E551-443E-A137-26A3F3178934}" dt="2023-11-14T08:44:34.258" v="5704" actId="478"/>
          <ac:spMkLst>
            <pc:docMk/>
            <pc:sldMk cId="3668475658" sldId="288"/>
            <ac:spMk id="2" creationId="{FFDE7C23-446C-4982-C8CF-893D758896A7}"/>
          </ac:spMkLst>
        </pc:spChg>
        <pc:spChg chg="del">
          <ac:chgData name="Daria Sapunova" userId="5217c4f7-f98a-4573-8c08-262c6e9f6ac4" providerId="ADAL" clId="{BA8735C8-E551-443E-A137-26A3F3178934}" dt="2023-11-14T08:44:35.679" v="5705" actId="478"/>
          <ac:spMkLst>
            <pc:docMk/>
            <pc:sldMk cId="3668475658" sldId="288"/>
            <ac:spMk id="3" creationId="{189B089F-E3AF-3B72-B23B-86140589904C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5" creationId="{E96D725E-2795-DB98-F54B-A35AC2F4D5CD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8" creationId="{E099634E-91C7-53E2-1BA2-D6FE07732875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12" creationId="{F076B395-B92A-649C-0E5F-BFCE7ED0EF47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13" creationId="{7669E546-94F6-EE54-0F18-26F528B8E00D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14" creationId="{9EC41CE2-78FD-2655-9CD5-8DC4283EE111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15" creationId="{26142CC8-6CC8-1A8F-D47C-F8A5CC9E67C7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26" creationId="{C44B7636-CEC8-02A8-CDE1-20C4A640EBBF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27" creationId="{2CCE1ABE-EC7A-5624-EFE3-0B69A9C83437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28" creationId="{BBC313BF-2659-F56A-6825-6EF8CF0FFF4B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29" creationId="{B630D38B-D591-8A26-15A9-3A6F7CAB301A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33" creationId="{4FE47A40-824D-3DF0-D51A-D7B8F9946310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35" creationId="{588FC976-B83E-C732-31E4-16E96797D10C}"/>
          </ac:spMkLst>
        </pc:spChg>
        <pc:grpChg chg="add mod">
          <ac:chgData name="Daria Sapunova" userId="5217c4f7-f98a-4573-8c08-262c6e9f6ac4" providerId="ADAL" clId="{BA8735C8-E551-443E-A137-26A3F3178934}" dt="2023-11-14T11:12:07.731" v="6012" actId="164"/>
          <ac:grpSpMkLst>
            <pc:docMk/>
            <pc:sldMk cId="3668475658" sldId="288"/>
            <ac:grpSpMk id="2" creationId="{8325DE4F-6CB9-61E9-F2EE-41058C66BEE2}"/>
          </ac:grpSpMkLst>
        </pc:grpChg>
        <pc:graphicFrameChg chg="add mod">
          <ac:chgData name="Daria Sapunova" userId="5217c4f7-f98a-4573-8c08-262c6e9f6ac4" providerId="ADAL" clId="{BA8735C8-E551-443E-A137-26A3F3178934}" dt="2023-11-14T11:12:07.731" v="6012" actId="164"/>
          <ac:graphicFrameMkLst>
            <pc:docMk/>
            <pc:sldMk cId="3668475658" sldId="288"/>
            <ac:graphicFrameMk id="9" creationId="{7D9EDE9F-0314-AFCB-9D58-83F60A6B9E97}"/>
          </ac:graphicFrameMkLst>
        </pc:graphicFrameChg>
        <pc:graphicFrameChg chg="add mod">
          <ac:chgData name="Daria Sapunova" userId="5217c4f7-f98a-4573-8c08-262c6e9f6ac4" providerId="ADAL" clId="{BA8735C8-E551-443E-A137-26A3F3178934}" dt="2023-11-14T11:12:07.731" v="6012" actId="164"/>
          <ac:graphicFrameMkLst>
            <pc:docMk/>
            <pc:sldMk cId="3668475658" sldId="288"/>
            <ac:graphicFrameMk id="10" creationId="{574FD0AC-8834-3B05-9BA3-FCA6B816DF51}"/>
          </ac:graphicFrameMkLst>
        </pc:graphicFrameChg>
        <pc:graphicFrameChg chg="add mod">
          <ac:chgData name="Daria Sapunova" userId="5217c4f7-f98a-4573-8c08-262c6e9f6ac4" providerId="ADAL" clId="{BA8735C8-E551-443E-A137-26A3F3178934}" dt="2023-11-14T11:12:07.731" v="6012" actId="164"/>
          <ac:graphicFrameMkLst>
            <pc:docMk/>
            <pc:sldMk cId="3668475658" sldId="288"/>
            <ac:graphicFrameMk id="11" creationId="{10AAE0C9-229A-8488-03C4-AD45E33BEDE1}"/>
          </ac:graphicFrameMkLst>
        </pc:graphicFrameChg>
        <pc:picChg chg="add del mod">
          <ac:chgData name="Daria Sapunova" userId="5217c4f7-f98a-4573-8c08-262c6e9f6ac4" providerId="ADAL" clId="{BA8735C8-E551-443E-A137-26A3F3178934}" dt="2023-11-14T08:45:36.351" v="5712" actId="478"/>
          <ac:picMkLst>
            <pc:docMk/>
            <pc:sldMk cId="3668475658" sldId="288"/>
            <ac:picMk id="4" creationId="{573651EF-538D-1195-F6D4-31FB39E57A5D}"/>
          </ac:picMkLst>
        </pc:pic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6" creationId="{7BF28B47-A704-F00F-F9FA-25D39A48E194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7" creationId="{71E7A372-30E6-1232-F1B4-C9F0D8691B8F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16" creationId="{0C285C1F-2973-E94D-3751-FEE82A473F16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17" creationId="{4DB44324-070D-A4A0-3E9E-BC10D5A751BB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18" creationId="{3BEE79BE-F6A2-EFE9-2EC5-954E6CE7D01A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21" creationId="{6E388C1C-FDEF-4278-ADCD-D83E0253E65A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30" creationId="{90550BC2-CA37-A6DB-7D6D-ECAA389A36CF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31" creationId="{D3DC9F89-ED43-A1E8-D563-664BB91B5B65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32" creationId="{7BC732B1-2C3A-0D48-C94B-3C8E2F9C6FAC}"/>
          </ac:cxnSpMkLst>
        </pc:cxnChg>
      </pc:sldChg>
      <pc:sldChg chg="addSp delSp modSp new mod modAnim">
        <pc:chgData name="Daria Sapunova" userId="5217c4f7-f98a-4573-8c08-262c6e9f6ac4" providerId="ADAL" clId="{BA8735C8-E551-443E-A137-26A3F3178934}" dt="2023-11-14T09:13:43.306" v="6011"/>
        <pc:sldMkLst>
          <pc:docMk/>
          <pc:sldMk cId="2573839011" sldId="289"/>
        </pc:sldMkLst>
        <pc:spChg chg="del">
          <ac:chgData name="Daria Sapunova" userId="5217c4f7-f98a-4573-8c08-262c6e9f6ac4" providerId="ADAL" clId="{BA8735C8-E551-443E-A137-26A3F3178934}" dt="2023-11-14T08:50:57.049" v="5955" actId="478"/>
          <ac:spMkLst>
            <pc:docMk/>
            <pc:sldMk cId="2573839011" sldId="289"/>
            <ac:spMk id="2" creationId="{3490F7E5-F4F2-904A-429A-0B7FDB6E46E8}"/>
          </ac:spMkLst>
        </pc:spChg>
        <pc:spChg chg="del">
          <ac:chgData name="Daria Sapunova" userId="5217c4f7-f98a-4573-8c08-262c6e9f6ac4" providerId="ADAL" clId="{BA8735C8-E551-443E-A137-26A3F3178934}" dt="2023-11-14T08:50:58.356" v="5956" actId="478"/>
          <ac:spMkLst>
            <pc:docMk/>
            <pc:sldMk cId="2573839011" sldId="289"/>
            <ac:spMk id="3" creationId="{5B61B093-8136-EDA7-100A-265B4C1224F3}"/>
          </ac:spMkLst>
        </pc:spChg>
        <pc:spChg chg="add mod">
          <ac:chgData name="Daria Sapunova" userId="5217c4f7-f98a-4573-8c08-262c6e9f6ac4" providerId="ADAL" clId="{BA8735C8-E551-443E-A137-26A3F3178934}" dt="2023-11-14T09:01:33.969" v="5972" actId="1076"/>
          <ac:spMkLst>
            <pc:docMk/>
            <pc:sldMk cId="2573839011" sldId="289"/>
            <ac:spMk id="4" creationId="{6D53DA47-8A10-6EA7-2E4B-EC273DE53ADF}"/>
          </ac:spMkLst>
        </pc:spChg>
        <pc:spChg chg="add mod">
          <ac:chgData name="Daria Sapunova" userId="5217c4f7-f98a-4573-8c08-262c6e9f6ac4" providerId="ADAL" clId="{BA8735C8-E551-443E-A137-26A3F3178934}" dt="2023-11-14T09:01:50.424" v="5977" actId="1076"/>
          <ac:spMkLst>
            <pc:docMk/>
            <pc:sldMk cId="2573839011" sldId="289"/>
            <ac:spMk id="5" creationId="{60297F8C-8EB0-1C50-9CA1-CBF6C1580819}"/>
          </ac:spMkLst>
        </pc:spChg>
        <pc:spChg chg="add mod">
          <ac:chgData name="Daria Sapunova" userId="5217c4f7-f98a-4573-8c08-262c6e9f6ac4" providerId="ADAL" clId="{BA8735C8-E551-443E-A137-26A3F3178934}" dt="2023-11-14T09:01:48.169" v="5976" actId="1076"/>
          <ac:spMkLst>
            <pc:docMk/>
            <pc:sldMk cId="2573839011" sldId="289"/>
            <ac:spMk id="6" creationId="{72CA1FB0-5A84-9C1E-478E-D28B1049E8C3}"/>
          </ac:spMkLst>
        </pc:spChg>
        <pc:spChg chg="add mod">
          <ac:chgData name="Daria Sapunova" userId="5217c4f7-f98a-4573-8c08-262c6e9f6ac4" providerId="ADAL" clId="{BA8735C8-E551-443E-A137-26A3F3178934}" dt="2023-11-14T09:05:01.128" v="5990" actId="1076"/>
          <ac:spMkLst>
            <pc:docMk/>
            <pc:sldMk cId="2573839011" sldId="289"/>
            <ac:spMk id="7" creationId="{6DF24A5D-D32F-D27E-3F90-3AF8BB121F39}"/>
          </ac:spMkLst>
        </pc:spChg>
        <pc:spChg chg="add mod">
          <ac:chgData name="Daria Sapunova" userId="5217c4f7-f98a-4573-8c08-262c6e9f6ac4" providerId="ADAL" clId="{BA8735C8-E551-443E-A137-26A3F3178934}" dt="2023-11-14T09:06:50.150" v="5999" actId="14100"/>
          <ac:spMkLst>
            <pc:docMk/>
            <pc:sldMk cId="2573839011" sldId="289"/>
            <ac:spMk id="9" creationId="{BC4CF946-CCFA-5B96-FD98-2ECFE60F6B58}"/>
          </ac:spMkLst>
        </pc:spChg>
        <pc:spChg chg="add del">
          <ac:chgData name="Daria Sapunova" userId="5217c4f7-f98a-4573-8c08-262c6e9f6ac4" providerId="ADAL" clId="{BA8735C8-E551-443E-A137-26A3F3178934}" dt="2023-11-14T09:05:45.870" v="5992" actId="478"/>
          <ac:spMkLst>
            <pc:docMk/>
            <pc:sldMk cId="2573839011" sldId="289"/>
            <ac:spMk id="10" creationId="{E2AB3560-AD81-E2E2-90C8-3B58E409DDBB}"/>
          </ac:spMkLst>
        </pc:spChg>
        <pc:spChg chg="add del mod">
          <ac:chgData name="Daria Sapunova" userId="5217c4f7-f98a-4573-8c08-262c6e9f6ac4" providerId="ADAL" clId="{BA8735C8-E551-443E-A137-26A3F3178934}" dt="2023-11-14T09:05:59.576" v="5995" actId="478"/>
          <ac:spMkLst>
            <pc:docMk/>
            <pc:sldMk cId="2573839011" sldId="289"/>
            <ac:spMk id="11" creationId="{A03C6AA1-FDF3-CAF9-FF6A-9E8CDC53CEB2}"/>
          </ac:spMkLst>
        </pc:spChg>
        <pc:spChg chg="add mod">
          <ac:chgData name="Daria Sapunova" userId="5217c4f7-f98a-4573-8c08-262c6e9f6ac4" providerId="ADAL" clId="{BA8735C8-E551-443E-A137-26A3F3178934}" dt="2023-11-14T09:08:14.622" v="6007" actId="20577"/>
          <ac:spMkLst>
            <pc:docMk/>
            <pc:sldMk cId="2573839011" sldId="289"/>
            <ac:spMk id="13" creationId="{848EF76F-54FE-B190-3745-93D0D53B7D6E}"/>
          </ac:spMkLst>
        </pc:spChg>
        <pc:picChg chg="add mod">
          <ac:chgData name="Daria Sapunova" userId="5217c4f7-f98a-4573-8c08-262c6e9f6ac4" providerId="ADAL" clId="{BA8735C8-E551-443E-A137-26A3F3178934}" dt="2023-11-14T09:06:57.474" v="6001" actId="1076"/>
          <ac:picMkLst>
            <pc:docMk/>
            <pc:sldMk cId="2573839011" sldId="289"/>
            <ac:picMk id="1030" creationId="{A4DFAD3D-35E5-C3C7-3A5B-7194E6DFD6F7}"/>
          </ac:picMkLst>
        </pc:picChg>
        <pc:picChg chg="add mod">
          <ac:chgData name="Daria Sapunova" userId="5217c4f7-f98a-4573-8c08-262c6e9f6ac4" providerId="ADAL" clId="{BA8735C8-E551-443E-A137-26A3F3178934}" dt="2023-11-14T09:13:14.178" v="6009" actId="1076"/>
          <ac:picMkLst>
            <pc:docMk/>
            <pc:sldMk cId="2573839011" sldId="289"/>
            <ac:picMk id="1032" creationId="{744739CF-29BD-2DB3-9F11-79F420B76F21}"/>
          </ac:picMkLst>
        </pc:picChg>
      </pc:sldChg>
    </pc:docChg>
  </pc:docChgLst>
  <pc:docChgLst>
    <pc:chgData name="Daria Sapunova" userId="5217c4f7-f98a-4573-8c08-262c6e9f6ac4" providerId="ADAL" clId="{56C4C26E-8AC2-41D8-8ECD-3CF3BDAB392A}"/>
    <pc:docChg chg="undo custSel addSld delSld modSld sldOrd">
      <pc:chgData name="Daria Sapunova" userId="5217c4f7-f98a-4573-8c08-262c6e9f6ac4" providerId="ADAL" clId="{56C4C26E-8AC2-41D8-8ECD-3CF3BDAB392A}" dt="2024-05-01T14:59:31.867" v="1813" actId="1036"/>
      <pc:docMkLst>
        <pc:docMk/>
      </pc:docMkLst>
      <pc:sldChg chg="modSp mod">
        <pc:chgData name="Daria Sapunova" userId="5217c4f7-f98a-4573-8c08-262c6e9f6ac4" providerId="ADAL" clId="{56C4C26E-8AC2-41D8-8ECD-3CF3BDAB392A}" dt="2024-04-29T10:34:43.273" v="1026" actId="6549"/>
        <pc:sldMkLst>
          <pc:docMk/>
          <pc:sldMk cId="4028699927" sldId="299"/>
        </pc:sldMkLst>
        <pc:spChg chg="mod">
          <ac:chgData name="Daria Sapunova" userId="5217c4f7-f98a-4573-8c08-262c6e9f6ac4" providerId="ADAL" clId="{56C4C26E-8AC2-41D8-8ECD-3CF3BDAB392A}" dt="2024-04-29T10:34:43.273" v="1026" actId="6549"/>
          <ac:spMkLst>
            <pc:docMk/>
            <pc:sldMk cId="4028699927" sldId="299"/>
            <ac:spMk id="4" creationId="{D8320F38-50B1-6B03-F95A-F5DE2315EAF4}"/>
          </ac:spMkLst>
        </pc:spChg>
      </pc:sldChg>
      <pc:sldChg chg="del">
        <pc:chgData name="Daria Sapunova" userId="5217c4f7-f98a-4573-8c08-262c6e9f6ac4" providerId="ADAL" clId="{56C4C26E-8AC2-41D8-8ECD-3CF3BDAB392A}" dt="2024-04-29T08:27:35.300" v="0" actId="47"/>
        <pc:sldMkLst>
          <pc:docMk/>
          <pc:sldMk cId="1295103661" sldId="365"/>
        </pc:sldMkLst>
      </pc:sldChg>
      <pc:sldChg chg="del">
        <pc:chgData name="Daria Sapunova" userId="5217c4f7-f98a-4573-8c08-262c6e9f6ac4" providerId="ADAL" clId="{56C4C26E-8AC2-41D8-8ECD-3CF3BDAB392A}" dt="2024-04-29T08:27:36.847" v="1" actId="47"/>
        <pc:sldMkLst>
          <pc:docMk/>
          <pc:sldMk cId="3726629993" sldId="366"/>
        </pc:sldMkLst>
      </pc:sldChg>
      <pc:sldChg chg="del">
        <pc:chgData name="Daria Sapunova" userId="5217c4f7-f98a-4573-8c08-262c6e9f6ac4" providerId="ADAL" clId="{56C4C26E-8AC2-41D8-8ECD-3CF3BDAB392A}" dt="2024-04-29T08:27:38.206" v="2" actId="47"/>
        <pc:sldMkLst>
          <pc:docMk/>
          <pc:sldMk cId="802263393" sldId="367"/>
        </pc:sldMkLst>
      </pc:sldChg>
      <pc:sldChg chg="del">
        <pc:chgData name="Daria Sapunova" userId="5217c4f7-f98a-4573-8c08-262c6e9f6ac4" providerId="ADAL" clId="{56C4C26E-8AC2-41D8-8ECD-3CF3BDAB392A}" dt="2024-04-29T08:27:40.928" v="3" actId="47"/>
        <pc:sldMkLst>
          <pc:docMk/>
          <pc:sldMk cId="752564209" sldId="369"/>
        </pc:sldMkLst>
      </pc:sldChg>
      <pc:sldChg chg="addSp delSp modSp add del mod delAnim modAnim delCm">
        <pc:chgData name="Daria Sapunova" userId="5217c4f7-f98a-4573-8c08-262c6e9f6ac4" providerId="ADAL" clId="{56C4C26E-8AC2-41D8-8ECD-3CF3BDAB392A}" dt="2024-04-29T11:23:06.809" v="1594"/>
        <pc:sldMkLst>
          <pc:docMk/>
          <pc:sldMk cId="2086431510" sldId="370"/>
        </pc:sldMkLst>
        <pc:spChg chg="add mod">
          <ac:chgData name="Daria Sapunova" userId="5217c4f7-f98a-4573-8c08-262c6e9f6ac4" providerId="ADAL" clId="{56C4C26E-8AC2-41D8-8ECD-3CF3BDAB392A}" dt="2024-04-29T08:40:21.679" v="72" actId="1076"/>
          <ac:spMkLst>
            <pc:docMk/>
            <pc:sldMk cId="2086431510" sldId="370"/>
            <ac:spMk id="2" creationId="{6A47DB0B-F906-79FF-8FAF-C6386F056DD2}"/>
          </ac:spMkLst>
        </pc:spChg>
        <pc:spChg chg="del">
          <ac:chgData name="Daria Sapunova" userId="5217c4f7-f98a-4573-8c08-262c6e9f6ac4" providerId="ADAL" clId="{56C4C26E-8AC2-41D8-8ECD-3CF3BDAB392A}" dt="2024-04-29T08:38:51.486" v="60" actId="478"/>
          <ac:spMkLst>
            <pc:docMk/>
            <pc:sldMk cId="2086431510" sldId="370"/>
            <ac:spMk id="5" creationId="{651A1D77-357F-C9B9-7714-770C553A657F}"/>
          </ac:spMkLst>
        </pc:spChg>
        <pc:spChg chg="del">
          <ac:chgData name="Daria Sapunova" userId="5217c4f7-f98a-4573-8c08-262c6e9f6ac4" providerId="ADAL" clId="{56C4C26E-8AC2-41D8-8ECD-3CF3BDAB392A}" dt="2024-04-29T08:38:50.083" v="59" actId="478"/>
          <ac:spMkLst>
            <pc:docMk/>
            <pc:sldMk cId="2086431510" sldId="370"/>
            <ac:spMk id="6" creationId="{46E3F0B6-B5BD-72FE-EDED-78BFB8EBCAC5}"/>
          </ac:spMkLst>
        </pc:spChg>
        <pc:spChg chg="add mod">
          <ac:chgData name="Daria Sapunova" userId="5217c4f7-f98a-4573-8c08-262c6e9f6ac4" providerId="ADAL" clId="{56C4C26E-8AC2-41D8-8ECD-3CF3BDAB392A}" dt="2024-04-29T08:46:40.404" v="256" actId="1035"/>
          <ac:spMkLst>
            <pc:docMk/>
            <pc:sldMk cId="2086431510" sldId="370"/>
            <ac:spMk id="9" creationId="{91F45316-27E2-FBEB-4927-6919834148D6}"/>
          </ac:spMkLst>
        </pc:spChg>
        <pc:spChg chg="add del mod">
          <ac:chgData name="Daria Sapunova" userId="5217c4f7-f98a-4573-8c08-262c6e9f6ac4" providerId="ADAL" clId="{56C4C26E-8AC2-41D8-8ECD-3CF3BDAB392A}" dt="2024-04-29T08:47:34.714" v="264" actId="478"/>
          <ac:spMkLst>
            <pc:docMk/>
            <pc:sldMk cId="2086431510" sldId="370"/>
            <ac:spMk id="10" creationId="{E2AF685E-0373-7725-E04C-2F995551F6C2}"/>
          </ac:spMkLst>
        </pc:spChg>
        <pc:spChg chg="add mod">
          <ac:chgData name="Daria Sapunova" userId="5217c4f7-f98a-4573-8c08-262c6e9f6ac4" providerId="ADAL" clId="{56C4C26E-8AC2-41D8-8ECD-3CF3BDAB392A}" dt="2024-04-29T08:46:40.404" v="256" actId="1035"/>
          <ac:spMkLst>
            <pc:docMk/>
            <pc:sldMk cId="2086431510" sldId="370"/>
            <ac:spMk id="11" creationId="{03B636C1-BC42-ABF0-2B29-2DF08E35D6F7}"/>
          </ac:spMkLst>
        </pc:spChg>
        <pc:spChg chg="add mod">
          <ac:chgData name="Daria Sapunova" userId="5217c4f7-f98a-4573-8c08-262c6e9f6ac4" providerId="ADAL" clId="{56C4C26E-8AC2-41D8-8ECD-3CF3BDAB392A}" dt="2024-04-29T08:46:40.404" v="256" actId="1035"/>
          <ac:spMkLst>
            <pc:docMk/>
            <pc:sldMk cId="2086431510" sldId="370"/>
            <ac:spMk id="12" creationId="{C54CF886-AD95-786C-2F6E-449AB20BF648}"/>
          </ac:spMkLst>
        </pc:spChg>
        <pc:spChg chg="mod">
          <ac:chgData name="Daria Sapunova" userId="5217c4f7-f98a-4573-8c08-262c6e9f6ac4" providerId="ADAL" clId="{56C4C26E-8AC2-41D8-8ECD-3CF3BDAB392A}" dt="2024-04-29T09:13:33.741" v="543" actId="14100"/>
          <ac:spMkLst>
            <pc:docMk/>
            <pc:sldMk cId="2086431510" sldId="370"/>
            <ac:spMk id="18" creationId="{9B4F45EB-9854-4CD6-A139-E1B86D84F38F}"/>
          </ac:spMkLst>
        </pc:spChg>
        <pc:spChg chg="mod">
          <ac:chgData name="Daria Sapunova" userId="5217c4f7-f98a-4573-8c08-262c6e9f6ac4" providerId="ADAL" clId="{56C4C26E-8AC2-41D8-8ECD-3CF3BDAB392A}" dt="2024-04-29T09:13:33.741" v="543" actId="14100"/>
          <ac:spMkLst>
            <pc:docMk/>
            <pc:sldMk cId="2086431510" sldId="370"/>
            <ac:spMk id="19" creationId="{990F15A2-39BB-C912-219A-7445CC6B826F}"/>
          </ac:spMkLst>
        </pc:spChg>
        <pc:spChg chg="mod">
          <ac:chgData name="Daria Sapunova" userId="5217c4f7-f98a-4573-8c08-262c6e9f6ac4" providerId="ADAL" clId="{56C4C26E-8AC2-41D8-8ECD-3CF3BDAB392A}" dt="2024-04-29T09:13:33.741" v="543" actId="14100"/>
          <ac:spMkLst>
            <pc:docMk/>
            <pc:sldMk cId="2086431510" sldId="370"/>
            <ac:spMk id="20" creationId="{3AAB32CA-D88A-C0AE-F924-291E8DE9E0DE}"/>
          </ac:spMkLst>
        </pc:spChg>
        <pc:spChg chg="mod">
          <ac:chgData name="Daria Sapunova" userId="5217c4f7-f98a-4573-8c08-262c6e9f6ac4" providerId="ADAL" clId="{56C4C26E-8AC2-41D8-8ECD-3CF3BDAB392A}" dt="2024-04-29T09:13:33.741" v="543" actId="14100"/>
          <ac:spMkLst>
            <pc:docMk/>
            <pc:sldMk cId="2086431510" sldId="370"/>
            <ac:spMk id="21" creationId="{34D2F256-DC84-DA5C-3069-B5E9BB47278B}"/>
          </ac:spMkLst>
        </pc:spChg>
        <pc:spChg chg="mod">
          <ac:chgData name="Daria Sapunova" userId="5217c4f7-f98a-4573-8c08-262c6e9f6ac4" providerId="ADAL" clId="{56C4C26E-8AC2-41D8-8ECD-3CF3BDAB392A}" dt="2024-04-29T09:13:33.741" v="543" actId="14100"/>
          <ac:spMkLst>
            <pc:docMk/>
            <pc:sldMk cId="2086431510" sldId="370"/>
            <ac:spMk id="22" creationId="{278DCF59-A5BE-5062-7810-08F15F149E38}"/>
          </ac:spMkLst>
        </pc:spChg>
        <pc:spChg chg="mod">
          <ac:chgData name="Daria Sapunova" userId="5217c4f7-f98a-4573-8c08-262c6e9f6ac4" providerId="ADAL" clId="{56C4C26E-8AC2-41D8-8ECD-3CF3BDAB392A}" dt="2024-04-29T09:13:33.741" v="543" actId="14100"/>
          <ac:spMkLst>
            <pc:docMk/>
            <pc:sldMk cId="2086431510" sldId="370"/>
            <ac:spMk id="23" creationId="{716AB589-F3E5-C4F5-CF6B-1D1E35774374}"/>
          </ac:spMkLst>
        </pc:spChg>
        <pc:spChg chg="mod">
          <ac:chgData name="Daria Sapunova" userId="5217c4f7-f98a-4573-8c08-262c6e9f6ac4" providerId="ADAL" clId="{56C4C26E-8AC2-41D8-8ECD-3CF3BDAB392A}" dt="2024-04-29T09:13:33.741" v="543" actId="14100"/>
          <ac:spMkLst>
            <pc:docMk/>
            <pc:sldMk cId="2086431510" sldId="370"/>
            <ac:spMk id="24" creationId="{2A88FC60-38EB-9088-E107-6A4ACC823631}"/>
          </ac:spMkLst>
        </pc:spChg>
        <pc:spChg chg="mod">
          <ac:chgData name="Daria Sapunova" userId="5217c4f7-f98a-4573-8c08-262c6e9f6ac4" providerId="ADAL" clId="{56C4C26E-8AC2-41D8-8ECD-3CF3BDAB392A}" dt="2024-04-29T09:13:33.741" v="543" actId="14100"/>
          <ac:spMkLst>
            <pc:docMk/>
            <pc:sldMk cId="2086431510" sldId="370"/>
            <ac:spMk id="25" creationId="{66F70C87-607B-C7FA-8C88-C118E7244FAF}"/>
          </ac:spMkLst>
        </pc:spChg>
        <pc:spChg chg="mod">
          <ac:chgData name="Daria Sapunova" userId="5217c4f7-f98a-4573-8c08-262c6e9f6ac4" providerId="ADAL" clId="{56C4C26E-8AC2-41D8-8ECD-3CF3BDAB392A}" dt="2024-04-29T09:13:33.741" v="543" actId="14100"/>
          <ac:spMkLst>
            <pc:docMk/>
            <pc:sldMk cId="2086431510" sldId="370"/>
            <ac:spMk id="26" creationId="{4AECD7EF-B504-6982-A5B5-3FC8F9B36477}"/>
          </ac:spMkLst>
        </pc:spChg>
        <pc:spChg chg="mod">
          <ac:chgData name="Daria Sapunova" userId="5217c4f7-f98a-4573-8c08-262c6e9f6ac4" providerId="ADAL" clId="{56C4C26E-8AC2-41D8-8ECD-3CF3BDAB392A}" dt="2024-04-29T09:13:33.741" v="543" actId="14100"/>
          <ac:spMkLst>
            <pc:docMk/>
            <pc:sldMk cId="2086431510" sldId="370"/>
            <ac:spMk id="27" creationId="{3BF1DFCB-C0E5-AD17-3B91-44218BE2BB79}"/>
          </ac:spMkLst>
        </pc:spChg>
        <pc:spChg chg="mod">
          <ac:chgData name="Daria Sapunova" userId="5217c4f7-f98a-4573-8c08-262c6e9f6ac4" providerId="ADAL" clId="{56C4C26E-8AC2-41D8-8ECD-3CF3BDAB392A}" dt="2024-04-29T09:13:33.741" v="543" actId="14100"/>
          <ac:spMkLst>
            <pc:docMk/>
            <pc:sldMk cId="2086431510" sldId="370"/>
            <ac:spMk id="28" creationId="{07C184A2-F912-CD19-8A03-C119CE659A20}"/>
          </ac:spMkLst>
        </pc:spChg>
        <pc:spChg chg="mod">
          <ac:chgData name="Daria Sapunova" userId="5217c4f7-f98a-4573-8c08-262c6e9f6ac4" providerId="ADAL" clId="{56C4C26E-8AC2-41D8-8ECD-3CF3BDAB392A}" dt="2024-04-29T09:13:33.741" v="543" actId="14100"/>
          <ac:spMkLst>
            <pc:docMk/>
            <pc:sldMk cId="2086431510" sldId="370"/>
            <ac:spMk id="29" creationId="{49983025-B0C3-999E-D6E0-34D4E7A42824}"/>
          </ac:spMkLst>
        </pc:spChg>
        <pc:spChg chg="mod">
          <ac:chgData name="Daria Sapunova" userId="5217c4f7-f98a-4573-8c08-262c6e9f6ac4" providerId="ADAL" clId="{56C4C26E-8AC2-41D8-8ECD-3CF3BDAB392A}" dt="2024-04-29T08:43:45.656" v="135" actId="1038"/>
          <ac:spMkLst>
            <pc:docMk/>
            <pc:sldMk cId="2086431510" sldId="370"/>
            <ac:spMk id="30" creationId="{EECE0BC7-5E19-DEC8-11CD-6D79963444DE}"/>
          </ac:spMkLst>
        </pc:spChg>
        <pc:spChg chg="mod">
          <ac:chgData name="Daria Sapunova" userId="5217c4f7-f98a-4573-8c08-262c6e9f6ac4" providerId="ADAL" clId="{56C4C26E-8AC2-41D8-8ECD-3CF3BDAB392A}" dt="2024-04-29T08:43:45.656" v="135" actId="1038"/>
          <ac:spMkLst>
            <pc:docMk/>
            <pc:sldMk cId="2086431510" sldId="370"/>
            <ac:spMk id="31" creationId="{1205DFE8-DFA9-1FA1-0402-9537068E9B12}"/>
          </ac:spMkLst>
        </pc:spChg>
        <pc:spChg chg="add mod">
          <ac:chgData name="Daria Sapunova" userId="5217c4f7-f98a-4573-8c08-262c6e9f6ac4" providerId="ADAL" clId="{56C4C26E-8AC2-41D8-8ECD-3CF3BDAB392A}" dt="2024-04-29T08:46:40.404" v="256" actId="1035"/>
          <ac:spMkLst>
            <pc:docMk/>
            <pc:sldMk cId="2086431510" sldId="370"/>
            <ac:spMk id="32" creationId="{4E5789F3-ABFF-A3D8-E177-804829EF829C}"/>
          </ac:spMkLst>
        </pc:spChg>
        <pc:spChg chg="del">
          <ac:chgData name="Daria Sapunova" userId="5217c4f7-f98a-4573-8c08-262c6e9f6ac4" providerId="ADAL" clId="{56C4C26E-8AC2-41D8-8ECD-3CF3BDAB392A}" dt="2024-04-29T08:39:00.439" v="62" actId="478"/>
          <ac:spMkLst>
            <pc:docMk/>
            <pc:sldMk cId="2086431510" sldId="370"/>
            <ac:spMk id="38" creationId="{D6D19A44-D783-0555-8ADC-29EB91B31225}"/>
          </ac:spMkLst>
        </pc:spChg>
        <pc:spChg chg="del">
          <ac:chgData name="Daria Sapunova" userId="5217c4f7-f98a-4573-8c08-262c6e9f6ac4" providerId="ADAL" clId="{56C4C26E-8AC2-41D8-8ECD-3CF3BDAB392A}" dt="2024-04-29T08:39:01.954" v="63" actId="478"/>
          <ac:spMkLst>
            <pc:docMk/>
            <pc:sldMk cId="2086431510" sldId="370"/>
            <ac:spMk id="39" creationId="{0734014D-BA4B-6056-1C9A-52D0E0BE2CAA}"/>
          </ac:spMkLst>
        </pc:spChg>
        <pc:spChg chg="add mod">
          <ac:chgData name="Daria Sapunova" userId="5217c4f7-f98a-4573-8c08-262c6e9f6ac4" providerId="ADAL" clId="{56C4C26E-8AC2-41D8-8ECD-3CF3BDAB392A}" dt="2024-04-29T08:46:40.404" v="256" actId="1035"/>
          <ac:spMkLst>
            <pc:docMk/>
            <pc:sldMk cId="2086431510" sldId="370"/>
            <ac:spMk id="40" creationId="{7814033B-C473-ED4A-C62C-FCB0C3655A4F}"/>
          </ac:spMkLst>
        </pc:spChg>
        <pc:spChg chg="add mod">
          <ac:chgData name="Daria Sapunova" userId="5217c4f7-f98a-4573-8c08-262c6e9f6ac4" providerId="ADAL" clId="{56C4C26E-8AC2-41D8-8ECD-3CF3BDAB392A}" dt="2024-04-29T08:48:05.132" v="278" actId="1076"/>
          <ac:spMkLst>
            <pc:docMk/>
            <pc:sldMk cId="2086431510" sldId="370"/>
            <ac:spMk id="42" creationId="{145AB50F-58FB-40A8-D63A-F485FCCDF7F8}"/>
          </ac:spMkLst>
        </pc:spChg>
        <pc:spChg chg="add mod">
          <ac:chgData name="Daria Sapunova" userId="5217c4f7-f98a-4573-8c08-262c6e9f6ac4" providerId="ADAL" clId="{56C4C26E-8AC2-41D8-8ECD-3CF3BDAB392A}" dt="2024-04-29T08:48:24.893" v="285" actId="1076"/>
          <ac:spMkLst>
            <pc:docMk/>
            <pc:sldMk cId="2086431510" sldId="370"/>
            <ac:spMk id="43" creationId="{0043CECF-8B3C-FB59-DC6C-36111BE8FBAB}"/>
          </ac:spMkLst>
        </pc:spChg>
        <pc:picChg chg="add mod">
          <ac:chgData name="Daria Sapunova" userId="5217c4f7-f98a-4573-8c08-262c6e9f6ac4" providerId="ADAL" clId="{56C4C26E-8AC2-41D8-8ECD-3CF3BDAB392A}" dt="2024-04-29T08:47:47.115" v="270" actId="14100"/>
          <ac:picMkLst>
            <pc:docMk/>
            <pc:sldMk cId="2086431510" sldId="370"/>
            <ac:picMk id="41" creationId="{9230BF7B-D6EC-88D9-F6DE-16BFB6F1F4E3}"/>
          </ac:picMkLst>
        </pc:picChg>
        <pc:picChg chg="add mod">
          <ac:chgData name="Daria Sapunova" userId="5217c4f7-f98a-4573-8c08-262c6e9f6ac4" providerId="ADAL" clId="{56C4C26E-8AC2-41D8-8ECD-3CF3BDAB392A}" dt="2024-04-29T08:47:40.899" v="267" actId="1076"/>
          <ac:picMkLst>
            <pc:docMk/>
            <pc:sldMk cId="2086431510" sldId="370"/>
            <ac:picMk id="1026" creationId="{C48372FF-8C3A-80D1-9DEA-9ADB45F2D70D}"/>
          </ac:picMkLst>
        </pc:picChg>
        <pc:cxnChg chg="add mod">
          <ac:chgData name="Daria Sapunova" userId="5217c4f7-f98a-4573-8c08-262c6e9f6ac4" providerId="ADAL" clId="{56C4C26E-8AC2-41D8-8ECD-3CF3BDAB392A}" dt="2024-04-29T08:46:40.404" v="256" actId="1035"/>
          <ac:cxnSpMkLst>
            <pc:docMk/>
            <pc:sldMk cId="2086431510" sldId="370"/>
            <ac:cxnSpMk id="14" creationId="{26CB1F9A-F999-4AEE-FA68-792F12DC72A5}"/>
          </ac:cxnSpMkLst>
        </pc:cxnChg>
        <pc:cxnChg chg="mod">
          <ac:chgData name="Daria Sapunova" userId="5217c4f7-f98a-4573-8c08-262c6e9f6ac4" providerId="ADAL" clId="{56C4C26E-8AC2-41D8-8ECD-3CF3BDAB392A}" dt="2024-04-29T08:43:45.656" v="135" actId="1038"/>
          <ac:cxnSpMkLst>
            <pc:docMk/>
            <pc:sldMk cId="2086431510" sldId="370"/>
            <ac:cxnSpMk id="16" creationId="{CEB48073-D1B8-1B32-FAA4-AC271446EB37}"/>
          </ac:cxnSpMkLst>
        </pc:cxnChg>
        <pc:cxnChg chg="mod">
          <ac:chgData name="Daria Sapunova" userId="5217c4f7-f98a-4573-8c08-262c6e9f6ac4" providerId="ADAL" clId="{56C4C26E-8AC2-41D8-8ECD-3CF3BDAB392A}" dt="2024-04-29T08:43:45.656" v="135" actId="1038"/>
          <ac:cxnSpMkLst>
            <pc:docMk/>
            <pc:sldMk cId="2086431510" sldId="370"/>
            <ac:cxnSpMk id="17" creationId="{BD999275-3F59-3472-1894-B49E3AD9A56A}"/>
          </ac:cxnSpMkLst>
        </pc:cxnChg>
        <pc:cxnChg chg="add mod">
          <ac:chgData name="Daria Sapunova" userId="5217c4f7-f98a-4573-8c08-262c6e9f6ac4" providerId="ADAL" clId="{56C4C26E-8AC2-41D8-8ECD-3CF3BDAB392A}" dt="2024-04-29T08:46:40.404" v="256" actId="1035"/>
          <ac:cxnSpMkLst>
            <pc:docMk/>
            <pc:sldMk cId="2086431510" sldId="370"/>
            <ac:cxnSpMk id="33" creationId="{12ACB347-0775-0407-A056-0F10177CE7DA}"/>
          </ac:cxnSpMkLst>
        </pc:cxnChg>
        <pc:cxnChg chg="add mod">
          <ac:chgData name="Daria Sapunova" userId="5217c4f7-f98a-4573-8c08-262c6e9f6ac4" providerId="ADAL" clId="{56C4C26E-8AC2-41D8-8ECD-3CF3BDAB392A}" dt="2024-04-29T08:46:40.404" v="256" actId="1035"/>
          <ac:cxnSpMkLst>
            <pc:docMk/>
            <pc:sldMk cId="2086431510" sldId="370"/>
            <ac:cxnSpMk id="34" creationId="{21BBA861-5493-CD29-AF5A-7368FBC530D3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56C4C26E-8AC2-41D8-8ECD-3CF3BDAB392A}" dt="2024-04-29T08:49:14.432" v="286"/>
              <pc2:cmMkLst xmlns:pc2="http://schemas.microsoft.com/office/powerpoint/2019/9/main/command">
                <pc:docMk/>
                <pc:sldMk cId="2086431510" sldId="370"/>
                <pc2:cmMk id="{F81EEC65-9105-4B71-BFDA-3F7C34065D41}"/>
              </pc2:cmMkLst>
            </pc226:cmChg>
          </p:ext>
        </pc:extLst>
      </pc:sldChg>
      <pc:sldChg chg="addSp delSp modSp add del mod delAnim modAnim">
        <pc:chgData name="Daria Sapunova" userId="5217c4f7-f98a-4573-8c08-262c6e9f6ac4" providerId="ADAL" clId="{56C4C26E-8AC2-41D8-8ECD-3CF3BDAB392A}" dt="2024-04-30T09:30:27.588" v="1729"/>
        <pc:sldMkLst>
          <pc:docMk/>
          <pc:sldMk cId="1389603908" sldId="371"/>
        </pc:sldMkLst>
        <pc:spChg chg="add mod">
          <ac:chgData name="Daria Sapunova" userId="5217c4f7-f98a-4573-8c08-262c6e9f6ac4" providerId="ADAL" clId="{56C4C26E-8AC2-41D8-8ECD-3CF3BDAB392A}" dt="2024-04-29T08:37:44.714" v="32" actId="1076"/>
          <ac:spMkLst>
            <pc:docMk/>
            <pc:sldMk cId="1389603908" sldId="371"/>
            <ac:spMk id="2" creationId="{1266E8B7-519D-C26B-5886-88ED24AD4E52}"/>
          </ac:spMkLst>
        </pc:spChg>
        <pc:spChg chg="add mod">
          <ac:chgData name="Daria Sapunova" userId="5217c4f7-f98a-4573-8c08-262c6e9f6ac4" providerId="ADAL" clId="{56C4C26E-8AC2-41D8-8ECD-3CF3BDAB392A}" dt="2024-04-29T08:37:47.695" v="33" actId="1076"/>
          <ac:spMkLst>
            <pc:docMk/>
            <pc:sldMk cId="1389603908" sldId="371"/>
            <ac:spMk id="3" creationId="{5F5F6AC8-B4C9-56CB-A101-EFFB51890EE8}"/>
          </ac:spMkLst>
        </pc:spChg>
        <pc:spChg chg="mod">
          <ac:chgData name="Daria Sapunova" userId="5217c4f7-f98a-4573-8c08-262c6e9f6ac4" providerId="ADAL" clId="{56C4C26E-8AC2-41D8-8ECD-3CF3BDAB392A}" dt="2024-04-29T08:38:42.959" v="58" actId="313"/>
          <ac:spMkLst>
            <pc:docMk/>
            <pc:sldMk cId="1389603908" sldId="371"/>
            <ac:spMk id="5" creationId="{6219C402-4D18-6A92-023B-4037C1598B5E}"/>
          </ac:spMkLst>
        </pc:spChg>
        <pc:spChg chg="mod">
          <ac:chgData name="Daria Sapunova" userId="5217c4f7-f98a-4573-8c08-262c6e9f6ac4" providerId="ADAL" clId="{56C4C26E-8AC2-41D8-8ECD-3CF3BDAB392A}" dt="2024-04-29T08:37:02.554" v="26" actId="20577"/>
          <ac:spMkLst>
            <pc:docMk/>
            <pc:sldMk cId="1389603908" sldId="371"/>
            <ac:spMk id="24" creationId="{19B5EBF5-6FC1-55D7-3F2C-A27A16626331}"/>
          </ac:spMkLst>
        </pc:spChg>
        <pc:spChg chg="del">
          <ac:chgData name="Daria Sapunova" userId="5217c4f7-f98a-4573-8c08-262c6e9f6ac4" providerId="ADAL" clId="{56C4C26E-8AC2-41D8-8ECD-3CF3BDAB392A}" dt="2024-04-29T08:37:33.967" v="27" actId="478"/>
          <ac:spMkLst>
            <pc:docMk/>
            <pc:sldMk cId="1389603908" sldId="371"/>
            <ac:spMk id="26" creationId="{EC1CC363-325A-477A-3271-807A5D27164F}"/>
          </ac:spMkLst>
        </pc:spChg>
        <pc:spChg chg="del">
          <ac:chgData name="Daria Sapunova" userId="5217c4f7-f98a-4573-8c08-262c6e9f6ac4" providerId="ADAL" clId="{56C4C26E-8AC2-41D8-8ECD-3CF3BDAB392A}" dt="2024-04-29T08:37:36.078" v="28" actId="478"/>
          <ac:spMkLst>
            <pc:docMk/>
            <pc:sldMk cId="1389603908" sldId="371"/>
            <ac:spMk id="27" creationId="{75FA349C-8162-9267-1442-2A600228417D}"/>
          </ac:spMkLst>
        </pc:spChg>
      </pc:sldChg>
      <pc:sldChg chg="del">
        <pc:chgData name="Daria Sapunova" userId="5217c4f7-f98a-4573-8c08-262c6e9f6ac4" providerId="ADAL" clId="{56C4C26E-8AC2-41D8-8ECD-3CF3BDAB392A}" dt="2024-04-29T08:27:51.380" v="6" actId="47"/>
        <pc:sldMkLst>
          <pc:docMk/>
          <pc:sldMk cId="2309713412" sldId="372"/>
        </pc:sldMkLst>
      </pc:sldChg>
      <pc:sldChg chg="del">
        <pc:chgData name="Daria Sapunova" userId="5217c4f7-f98a-4573-8c08-262c6e9f6ac4" providerId="ADAL" clId="{56C4C26E-8AC2-41D8-8ECD-3CF3BDAB392A}" dt="2024-04-29T08:27:53.700" v="7" actId="47"/>
        <pc:sldMkLst>
          <pc:docMk/>
          <pc:sldMk cId="777392885" sldId="373"/>
        </pc:sldMkLst>
      </pc:sldChg>
      <pc:sldChg chg="del">
        <pc:chgData name="Daria Sapunova" userId="5217c4f7-f98a-4573-8c08-262c6e9f6ac4" providerId="ADAL" clId="{56C4C26E-8AC2-41D8-8ECD-3CF3BDAB392A}" dt="2024-04-29T08:28:00.537" v="10" actId="47"/>
        <pc:sldMkLst>
          <pc:docMk/>
          <pc:sldMk cId="775077393" sldId="374"/>
        </pc:sldMkLst>
      </pc:sldChg>
      <pc:sldChg chg="del">
        <pc:chgData name="Daria Sapunova" userId="5217c4f7-f98a-4573-8c08-262c6e9f6ac4" providerId="ADAL" clId="{56C4C26E-8AC2-41D8-8ECD-3CF3BDAB392A}" dt="2024-04-29T08:27:54.989" v="8" actId="47"/>
        <pc:sldMkLst>
          <pc:docMk/>
          <pc:sldMk cId="4046586084" sldId="375"/>
        </pc:sldMkLst>
      </pc:sldChg>
      <pc:sldChg chg="del">
        <pc:chgData name="Daria Sapunova" userId="5217c4f7-f98a-4573-8c08-262c6e9f6ac4" providerId="ADAL" clId="{56C4C26E-8AC2-41D8-8ECD-3CF3BDAB392A}" dt="2024-04-29T08:27:56.305" v="9" actId="47"/>
        <pc:sldMkLst>
          <pc:docMk/>
          <pc:sldMk cId="1601578715" sldId="376"/>
        </pc:sldMkLst>
      </pc:sldChg>
      <pc:sldChg chg="del">
        <pc:chgData name="Daria Sapunova" userId="5217c4f7-f98a-4573-8c08-262c6e9f6ac4" providerId="ADAL" clId="{56C4C26E-8AC2-41D8-8ECD-3CF3BDAB392A}" dt="2024-04-29T08:28:10.729" v="14" actId="47"/>
        <pc:sldMkLst>
          <pc:docMk/>
          <pc:sldMk cId="3227549391" sldId="377"/>
        </pc:sldMkLst>
      </pc:sldChg>
      <pc:sldChg chg="del">
        <pc:chgData name="Daria Sapunova" userId="5217c4f7-f98a-4573-8c08-262c6e9f6ac4" providerId="ADAL" clId="{56C4C26E-8AC2-41D8-8ECD-3CF3BDAB392A}" dt="2024-04-29T08:28:02.042" v="11" actId="47"/>
        <pc:sldMkLst>
          <pc:docMk/>
          <pc:sldMk cId="924551386" sldId="378"/>
        </pc:sldMkLst>
      </pc:sldChg>
      <pc:sldChg chg="del">
        <pc:chgData name="Daria Sapunova" userId="5217c4f7-f98a-4573-8c08-262c6e9f6ac4" providerId="ADAL" clId="{56C4C26E-8AC2-41D8-8ECD-3CF3BDAB392A}" dt="2024-04-29T08:28:03.246" v="12" actId="47"/>
        <pc:sldMkLst>
          <pc:docMk/>
          <pc:sldMk cId="3699783852" sldId="379"/>
        </pc:sldMkLst>
      </pc:sldChg>
      <pc:sldChg chg="del">
        <pc:chgData name="Daria Sapunova" userId="5217c4f7-f98a-4573-8c08-262c6e9f6ac4" providerId="ADAL" clId="{56C4C26E-8AC2-41D8-8ECD-3CF3BDAB392A}" dt="2024-04-29T08:28:05.797" v="13" actId="47"/>
        <pc:sldMkLst>
          <pc:docMk/>
          <pc:sldMk cId="3491712729" sldId="380"/>
        </pc:sldMkLst>
      </pc:sldChg>
      <pc:sldChg chg="del">
        <pc:chgData name="Daria Sapunova" userId="5217c4f7-f98a-4573-8c08-262c6e9f6ac4" providerId="ADAL" clId="{56C4C26E-8AC2-41D8-8ECD-3CF3BDAB392A}" dt="2024-04-29T08:28:11.741" v="15" actId="47"/>
        <pc:sldMkLst>
          <pc:docMk/>
          <pc:sldMk cId="3024978533" sldId="381"/>
        </pc:sldMkLst>
      </pc:sldChg>
      <pc:sldChg chg="addSp delSp modSp new mod modAnim addCm">
        <pc:chgData name="Daria Sapunova" userId="5217c4f7-f98a-4573-8c08-262c6e9f6ac4" providerId="ADAL" clId="{56C4C26E-8AC2-41D8-8ECD-3CF3BDAB392A}" dt="2024-04-29T11:24:36.720" v="1600"/>
        <pc:sldMkLst>
          <pc:docMk/>
          <pc:sldMk cId="2491645779" sldId="383"/>
        </pc:sldMkLst>
        <pc:spChg chg="del">
          <ac:chgData name="Daria Sapunova" userId="5217c4f7-f98a-4573-8c08-262c6e9f6ac4" providerId="ADAL" clId="{56C4C26E-8AC2-41D8-8ECD-3CF3BDAB392A}" dt="2024-04-29T08:52:49.469" v="344" actId="478"/>
          <ac:spMkLst>
            <pc:docMk/>
            <pc:sldMk cId="2491645779" sldId="383"/>
            <ac:spMk id="2" creationId="{37C00A53-474F-F718-96F6-64F02387C91A}"/>
          </ac:spMkLst>
        </pc:spChg>
        <pc:spChg chg="del">
          <ac:chgData name="Daria Sapunova" userId="5217c4f7-f98a-4573-8c08-262c6e9f6ac4" providerId="ADAL" clId="{56C4C26E-8AC2-41D8-8ECD-3CF3BDAB392A}" dt="2024-04-29T08:52:50.899" v="345" actId="478"/>
          <ac:spMkLst>
            <pc:docMk/>
            <pc:sldMk cId="2491645779" sldId="383"/>
            <ac:spMk id="3" creationId="{75F95F3A-E845-33A0-B9C1-E5E0A0855918}"/>
          </ac:spMkLst>
        </pc:spChg>
        <pc:spChg chg="add mod">
          <ac:chgData name="Daria Sapunova" userId="5217c4f7-f98a-4573-8c08-262c6e9f6ac4" providerId="ADAL" clId="{56C4C26E-8AC2-41D8-8ECD-3CF3BDAB392A}" dt="2024-04-29T08:53:54.826" v="382" actId="20577"/>
          <ac:spMkLst>
            <pc:docMk/>
            <pc:sldMk cId="2491645779" sldId="383"/>
            <ac:spMk id="4" creationId="{4F6E7D85-F8F4-0491-566E-FB8A92B67057}"/>
          </ac:spMkLst>
        </pc:spChg>
        <pc:spChg chg="add del mod">
          <ac:chgData name="Daria Sapunova" userId="5217c4f7-f98a-4573-8c08-262c6e9f6ac4" providerId="ADAL" clId="{56C4C26E-8AC2-41D8-8ECD-3CF3BDAB392A}" dt="2024-04-29T09:01:05.326" v="486" actId="478"/>
          <ac:spMkLst>
            <pc:docMk/>
            <pc:sldMk cId="2491645779" sldId="383"/>
            <ac:spMk id="7" creationId="{A45D6124-CFDE-C056-E2D2-2896B86BDCC6}"/>
          </ac:spMkLst>
        </pc:spChg>
        <pc:spChg chg="add del mod">
          <ac:chgData name="Daria Sapunova" userId="5217c4f7-f98a-4573-8c08-262c6e9f6ac4" providerId="ADAL" clId="{56C4C26E-8AC2-41D8-8ECD-3CF3BDAB392A}" dt="2024-04-29T09:01:05.326" v="486" actId="478"/>
          <ac:spMkLst>
            <pc:docMk/>
            <pc:sldMk cId="2491645779" sldId="383"/>
            <ac:spMk id="8" creationId="{91C5416B-7BE5-3546-0CD1-D636C3B76E9E}"/>
          </ac:spMkLst>
        </pc:spChg>
        <pc:spChg chg="add del mod">
          <ac:chgData name="Daria Sapunova" userId="5217c4f7-f98a-4573-8c08-262c6e9f6ac4" providerId="ADAL" clId="{56C4C26E-8AC2-41D8-8ECD-3CF3BDAB392A}" dt="2024-04-29T09:01:05.326" v="486" actId="478"/>
          <ac:spMkLst>
            <pc:docMk/>
            <pc:sldMk cId="2491645779" sldId="383"/>
            <ac:spMk id="9" creationId="{5202D905-16B4-6321-F2BF-BA3145DF46AD}"/>
          </ac:spMkLst>
        </pc:spChg>
        <pc:spChg chg="add del mod">
          <ac:chgData name="Daria Sapunova" userId="5217c4f7-f98a-4573-8c08-262c6e9f6ac4" providerId="ADAL" clId="{56C4C26E-8AC2-41D8-8ECD-3CF3BDAB392A}" dt="2024-04-29T09:01:05.326" v="486" actId="478"/>
          <ac:spMkLst>
            <pc:docMk/>
            <pc:sldMk cId="2491645779" sldId="383"/>
            <ac:spMk id="10" creationId="{B5470DC1-5D89-6EFA-1909-2A99737B6D41}"/>
          </ac:spMkLst>
        </pc:spChg>
        <pc:spChg chg="add del mod">
          <ac:chgData name="Daria Sapunova" userId="5217c4f7-f98a-4573-8c08-262c6e9f6ac4" providerId="ADAL" clId="{56C4C26E-8AC2-41D8-8ECD-3CF3BDAB392A}" dt="2024-04-29T09:01:05.326" v="486" actId="478"/>
          <ac:spMkLst>
            <pc:docMk/>
            <pc:sldMk cId="2491645779" sldId="383"/>
            <ac:spMk id="11" creationId="{1C1FE620-C660-57B2-3D0F-068E60DABF7D}"/>
          </ac:spMkLst>
        </pc:spChg>
        <pc:spChg chg="add del mod">
          <ac:chgData name="Daria Sapunova" userId="5217c4f7-f98a-4573-8c08-262c6e9f6ac4" providerId="ADAL" clId="{56C4C26E-8AC2-41D8-8ECD-3CF3BDAB392A}" dt="2024-04-29T09:01:05.326" v="486" actId="478"/>
          <ac:spMkLst>
            <pc:docMk/>
            <pc:sldMk cId="2491645779" sldId="383"/>
            <ac:spMk id="12" creationId="{EB0E04A7-26B6-6196-1014-099B8E51E8DE}"/>
          </ac:spMkLst>
        </pc:spChg>
        <pc:spChg chg="add del mod">
          <ac:chgData name="Daria Sapunova" userId="5217c4f7-f98a-4573-8c08-262c6e9f6ac4" providerId="ADAL" clId="{56C4C26E-8AC2-41D8-8ECD-3CF3BDAB392A}" dt="2024-04-29T09:01:05.326" v="486" actId="478"/>
          <ac:spMkLst>
            <pc:docMk/>
            <pc:sldMk cId="2491645779" sldId="383"/>
            <ac:spMk id="13" creationId="{C496B50B-0517-6E90-16ED-E7740C7D9C6A}"/>
          </ac:spMkLst>
        </pc:spChg>
        <pc:spChg chg="add del mod">
          <ac:chgData name="Daria Sapunova" userId="5217c4f7-f98a-4573-8c08-262c6e9f6ac4" providerId="ADAL" clId="{56C4C26E-8AC2-41D8-8ECD-3CF3BDAB392A}" dt="2024-04-29T09:01:08.201" v="489" actId="478"/>
          <ac:spMkLst>
            <pc:docMk/>
            <pc:sldMk cId="2491645779" sldId="383"/>
            <ac:spMk id="14" creationId="{23F62C98-6A66-E4CC-D144-ABF93BC6075F}"/>
          </ac:spMkLst>
        </pc:spChg>
        <pc:spChg chg="add del mod">
          <ac:chgData name="Daria Sapunova" userId="5217c4f7-f98a-4573-8c08-262c6e9f6ac4" providerId="ADAL" clId="{56C4C26E-8AC2-41D8-8ECD-3CF3BDAB392A}" dt="2024-04-29T09:01:05.326" v="486" actId="478"/>
          <ac:spMkLst>
            <pc:docMk/>
            <pc:sldMk cId="2491645779" sldId="383"/>
            <ac:spMk id="15" creationId="{A4662222-CF9F-F859-8393-5C5A29D4120F}"/>
          </ac:spMkLst>
        </pc:spChg>
        <pc:spChg chg="add del mod">
          <ac:chgData name="Daria Sapunova" userId="5217c4f7-f98a-4573-8c08-262c6e9f6ac4" providerId="ADAL" clId="{56C4C26E-8AC2-41D8-8ECD-3CF3BDAB392A}" dt="2024-04-29T09:01:06.585" v="487" actId="478"/>
          <ac:spMkLst>
            <pc:docMk/>
            <pc:sldMk cId="2491645779" sldId="383"/>
            <ac:spMk id="16" creationId="{82A66D65-9781-776E-392E-C65DA57F51D7}"/>
          </ac:spMkLst>
        </pc:spChg>
        <pc:spChg chg="add del mod">
          <ac:chgData name="Daria Sapunova" userId="5217c4f7-f98a-4573-8c08-262c6e9f6ac4" providerId="ADAL" clId="{56C4C26E-8AC2-41D8-8ECD-3CF3BDAB392A}" dt="2024-04-29T09:01:05.326" v="486" actId="478"/>
          <ac:spMkLst>
            <pc:docMk/>
            <pc:sldMk cId="2491645779" sldId="383"/>
            <ac:spMk id="17" creationId="{0CC69FD5-53AE-D584-1457-5409B0E886A1}"/>
          </ac:spMkLst>
        </pc:spChg>
        <pc:spChg chg="add del mod">
          <ac:chgData name="Daria Sapunova" userId="5217c4f7-f98a-4573-8c08-262c6e9f6ac4" providerId="ADAL" clId="{56C4C26E-8AC2-41D8-8ECD-3CF3BDAB392A}" dt="2024-04-29T09:01:05.326" v="486" actId="478"/>
          <ac:spMkLst>
            <pc:docMk/>
            <pc:sldMk cId="2491645779" sldId="383"/>
            <ac:spMk id="18" creationId="{BC2480EE-DD71-E433-34FC-00E4A1563B78}"/>
          </ac:spMkLst>
        </pc:spChg>
        <pc:spChg chg="add del mod">
          <ac:chgData name="Daria Sapunova" userId="5217c4f7-f98a-4573-8c08-262c6e9f6ac4" providerId="ADAL" clId="{56C4C26E-8AC2-41D8-8ECD-3CF3BDAB392A}" dt="2024-04-29T09:01:11.163" v="491" actId="478"/>
          <ac:spMkLst>
            <pc:docMk/>
            <pc:sldMk cId="2491645779" sldId="383"/>
            <ac:spMk id="19" creationId="{F912E2D7-5208-C0BE-DF59-A7569EF211C7}"/>
          </ac:spMkLst>
        </pc:spChg>
        <pc:spChg chg="add del mod">
          <ac:chgData name="Daria Sapunova" userId="5217c4f7-f98a-4573-8c08-262c6e9f6ac4" providerId="ADAL" clId="{56C4C26E-8AC2-41D8-8ECD-3CF3BDAB392A}" dt="2024-04-29T09:01:13.171" v="493" actId="478"/>
          <ac:spMkLst>
            <pc:docMk/>
            <pc:sldMk cId="2491645779" sldId="383"/>
            <ac:spMk id="20" creationId="{BC32947D-3233-AC6B-9BB7-AEEC8483EF77}"/>
          </ac:spMkLst>
        </pc:spChg>
        <pc:spChg chg="add mod">
          <ac:chgData name="Daria Sapunova" userId="5217c4f7-f98a-4573-8c08-262c6e9f6ac4" providerId="ADAL" clId="{56C4C26E-8AC2-41D8-8ECD-3CF3BDAB392A}" dt="2024-04-29T09:01:02.533" v="485" actId="1076"/>
          <ac:spMkLst>
            <pc:docMk/>
            <pc:sldMk cId="2491645779" sldId="383"/>
            <ac:spMk id="22" creationId="{60AD399D-DD9D-8378-CB64-24111058E81F}"/>
          </ac:spMkLst>
        </pc:spChg>
        <pc:spChg chg="add del mod">
          <ac:chgData name="Daria Sapunova" userId="5217c4f7-f98a-4573-8c08-262c6e9f6ac4" providerId="ADAL" clId="{56C4C26E-8AC2-41D8-8ECD-3CF3BDAB392A}" dt="2024-04-29T08:59:46.231" v="479" actId="478"/>
          <ac:spMkLst>
            <pc:docMk/>
            <pc:sldMk cId="2491645779" sldId="383"/>
            <ac:spMk id="27" creationId="{D3D5BFC3-BB27-9135-96E2-8E7CBC764E9C}"/>
          </ac:spMkLst>
        </pc:spChg>
        <pc:spChg chg="add del mod">
          <ac:chgData name="Daria Sapunova" userId="5217c4f7-f98a-4573-8c08-262c6e9f6ac4" providerId="ADAL" clId="{56C4C26E-8AC2-41D8-8ECD-3CF3BDAB392A}" dt="2024-04-29T08:59:45.243" v="478" actId="478"/>
          <ac:spMkLst>
            <pc:docMk/>
            <pc:sldMk cId="2491645779" sldId="383"/>
            <ac:spMk id="28" creationId="{DEF5533C-6A8E-301F-0DB6-290DD8406E3C}"/>
          </ac:spMkLst>
        </pc:spChg>
        <pc:spChg chg="add mod">
          <ac:chgData name="Daria Sapunova" userId="5217c4f7-f98a-4573-8c08-262c6e9f6ac4" providerId="ADAL" clId="{56C4C26E-8AC2-41D8-8ECD-3CF3BDAB392A}" dt="2024-04-29T09:01:28.135" v="496" actId="1076"/>
          <ac:spMkLst>
            <pc:docMk/>
            <pc:sldMk cId="2491645779" sldId="383"/>
            <ac:spMk id="34" creationId="{48BD53D6-813D-716C-E276-F62DBBD0B8F3}"/>
          </ac:spMkLst>
        </pc:spChg>
        <pc:spChg chg="add mod">
          <ac:chgData name="Daria Sapunova" userId="5217c4f7-f98a-4573-8c08-262c6e9f6ac4" providerId="ADAL" clId="{56C4C26E-8AC2-41D8-8ECD-3CF3BDAB392A}" dt="2024-04-29T09:07:16.138" v="525" actId="113"/>
          <ac:spMkLst>
            <pc:docMk/>
            <pc:sldMk cId="2491645779" sldId="383"/>
            <ac:spMk id="36" creationId="{8FE7BE6F-A9EF-B04C-3692-B9D179760F57}"/>
          </ac:spMkLst>
        </pc:spChg>
        <pc:spChg chg="add mod">
          <ac:chgData name="Daria Sapunova" userId="5217c4f7-f98a-4573-8c08-262c6e9f6ac4" providerId="ADAL" clId="{56C4C26E-8AC2-41D8-8ECD-3CF3BDAB392A}" dt="2024-04-29T09:06:10.657" v="514" actId="20577"/>
          <ac:spMkLst>
            <pc:docMk/>
            <pc:sldMk cId="2491645779" sldId="383"/>
            <ac:spMk id="37" creationId="{DCE4CDCB-E756-CB0A-937F-18A5FC2AAFA2}"/>
          </ac:spMkLst>
        </pc:spChg>
        <pc:picChg chg="add mod">
          <ac:chgData name="Daria Sapunova" userId="5217c4f7-f98a-4573-8c08-262c6e9f6ac4" providerId="ADAL" clId="{56C4C26E-8AC2-41D8-8ECD-3CF3BDAB392A}" dt="2024-04-29T09:01:41.999" v="500" actId="1076"/>
          <ac:picMkLst>
            <pc:docMk/>
            <pc:sldMk cId="2491645779" sldId="383"/>
            <ac:picMk id="2050" creationId="{100E1CAD-BAAE-D997-8771-200B8828E281}"/>
          </ac:picMkLst>
        </pc:picChg>
        <pc:picChg chg="add mod">
          <ac:chgData name="Daria Sapunova" userId="5217c4f7-f98a-4573-8c08-262c6e9f6ac4" providerId="ADAL" clId="{56C4C26E-8AC2-41D8-8ECD-3CF3BDAB392A}" dt="2024-04-29T09:07:46.873" v="530" actId="1076"/>
          <ac:picMkLst>
            <pc:docMk/>
            <pc:sldMk cId="2491645779" sldId="383"/>
            <ac:picMk id="2052" creationId="{AFCFB68B-0C36-12CB-55A4-8ADE56BC8940}"/>
          </ac:picMkLst>
        </pc:picChg>
        <pc:cxnChg chg="add del mod">
          <ac:chgData name="Daria Sapunova" userId="5217c4f7-f98a-4573-8c08-262c6e9f6ac4" providerId="ADAL" clId="{56C4C26E-8AC2-41D8-8ECD-3CF3BDAB392A}" dt="2024-04-29T09:01:09.005" v="490" actId="478"/>
          <ac:cxnSpMkLst>
            <pc:docMk/>
            <pc:sldMk cId="2491645779" sldId="383"/>
            <ac:cxnSpMk id="5" creationId="{61998B6F-62DD-CF9E-8F29-7B86695B9980}"/>
          </ac:cxnSpMkLst>
        </pc:cxnChg>
        <pc:cxnChg chg="add del mod">
          <ac:chgData name="Daria Sapunova" userId="5217c4f7-f98a-4573-8c08-262c6e9f6ac4" providerId="ADAL" clId="{56C4C26E-8AC2-41D8-8ECD-3CF3BDAB392A}" dt="2024-04-29T09:01:11.933" v="492" actId="478"/>
          <ac:cxnSpMkLst>
            <pc:docMk/>
            <pc:sldMk cId="2491645779" sldId="383"/>
            <ac:cxnSpMk id="6" creationId="{C9EF21CC-D384-23BA-638A-12EEA9B80430}"/>
          </ac:cxnSpMkLst>
        </pc:cxnChg>
        <pc:cxnChg chg="add del mod">
          <ac:chgData name="Daria Sapunova" userId="5217c4f7-f98a-4573-8c08-262c6e9f6ac4" providerId="ADAL" clId="{56C4C26E-8AC2-41D8-8ECD-3CF3BDAB392A}" dt="2024-04-29T09:01:07.255" v="488" actId="478"/>
          <ac:cxnSpMkLst>
            <pc:docMk/>
            <pc:sldMk cId="2491645779" sldId="383"/>
            <ac:cxnSpMk id="24" creationId="{23471B71-5103-B898-BF91-7555BBD94848}"/>
          </ac:cxnSpMkLst>
        </pc:cxnChg>
        <pc:cxnChg chg="add del mod">
          <ac:chgData name="Daria Sapunova" userId="5217c4f7-f98a-4573-8c08-262c6e9f6ac4" providerId="ADAL" clId="{56C4C26E-8AC2-41D8-8ECD-3CF3BDAB392A}" dt="2024-04-29T09:00:05.338" v="481" actId="478"/>
          <ac:cxnSpMkLst>
            <pc:docMk/>
            <pc:sldMk cId="2491645779" sldId="383"/>
            <ac:cxnSpMk id="30" creationId="{599B383B-DAB7-4939-E612-329E1E662EB5}"/>
          </ac:cxnSpMkLst>
        </pc:cxnChg>
        <pc:cxnChg chg="add del mod">
          <ac:chgData name="Daria Sapunova" userId="5217c4f7-f98a-4573-8c08-262c6e9f6ac4" providerId="ADAL" clId="{56C4C26E-8AC2-41D8-8ECD-3CF3BDAB392A}" dt="2024-04-29T09:00:15.216" v="483" actId="478"/>
          <ac:cxnSpMkLst>
            <pc:docMk/>
            <pc:sldMk cId="2491645779" sldId="383"/>
            <ac:cxnSpMk id="32" creationId="{3C889CC4-E536-A654-970A-380BF2358DB9}"/>
          </ac:cxnSpMkLst>
        </pc:cxnChg>
        <pc:cxnChg chg="add mod">
          <ac:chgData name="Daria Sapunova" userId="5217c4f7-f98a-4573-8c08-262c6e9f6ac4" providerId="ADAL" clId="{56C4C26E-8AC2-41D8-8ECD-3CF3BDAB392A}" dt="2024-04-29T09:06:28.521" v="519" actId="1076"/>
          <ac:cxnSpMkLst>
            <pc:docMk/>
            <pc:sldMk cId="2491645779" sldId="383"/>
            <ac:cxnSpMk id="38" creationId="{A8C561B1-F859-6A4A-3DA7-65D31CE41B7A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56C4C26E-8AC2-41D8-8ECD-3CF3BDAB392A}" dt="2024-04-29T10:52:05.681" v="1285"/>
              <pc2:cmMkLst xmlns:pc2="http://schemas.microsoft.com/office/powerpoint/2019/9/main/command">
                <pc:docMk/>
                <pc:sldMk cId="2491645779" sldId="383"/>
                <pc2:cmMk id="{265A8EAE-B875-4DE1-8ABC-2FC3A3209C30}"/>
              </pc2:cmMkLst>
            </pc226:cmChg>
          </p:ext>
        </pc:extLst>
      </pc:sldChg>
      <pc:sldChg chg="addSp delSp modSp add mod modAnim">
        <pc:chgData name="Daria Sapunova" userId="5217c4f7-f98a-4573-8c08-262c6e9f6ac4" providerId="ADAL" clId="{56C4C26E-8AC2-41D8-8ECD-3CF3BDAB392A}" dt="2024-04-29T11:23:52.748" v="1597"/>
        <pc:sldMkLst>
          <pc:docMk/>
          <pc:sldMk cId="2603706843" sldId="384"/>
        </pc:sldMkLst>
        <pc:spChg chg="add mod">
          <ac:chgData name="Daria Sapunova" userId="5217c4f7-f98a-4573-8c08-262c6e9f6ac4" providerId="ADAL" clId="{56C4C26E-8AC2-41D8-8ECD-3CF3BDAB392A}" dt="2024-04-29T08:51:05.876" v="336" actId="1076"/>
          <ac:spMkLst>
            <pc:docMk/>
            <pc:sldMk cId="2603706843" sldId="384"/>
            <ac:spMk id="3" creationId="{0DDCB7F4-419A-3722-124D-F05F9120E4C2}"/>
          </ac:spMkLst>
        </pc:spChg>
        <pc:spChg chg="add mod">
          <ac:chgData name="Daria Sapunova" userId="5217c4f7-f98a-4573-8c08-262c6e9f6ac4" providerId="ADAL" clId="{56C4C26E-8AC2-41D8-8ECD-3CF3BDAB392A}" dt="2024-04-29T08:51:29.988" v="343" actId="1076"/>
          <ac:spMkLst>
            <pc:docMk/>
            <pc:sldMk cId="2603706843" sldId="384"/>
            <ac:spMk id="4" creationId="{04DBA4AF-20B5-9561-0869-0558F5BC7CE3}"/>
          </ac:spMkLst>
        </pc:spChg>
        <pc:spChg chg="mod">
          <ac:chgData name="Daria Sapunova" userId="5217c4f7-f98a-4573-8c08-262c6e9f6ac4" providerId="ADAL" clId="{56C4C26E-8AC2-41D8-8ECD-3CF3BDAB392A}" dt="2024-04-29T08:49:39.404" v="312" actId="14100"/>
          <ac:spMkLst>
            <pc:docMk/>
            <pc:sldMk cId="2603706843" sldId="384"/>
            <ac:spMk id="12" creationId="{C54CF886-AD95-786C-2F6E-449AB20BF648}"/>
          </ac:spMkLst>
        </pc:spChg>
        <pc:spChg chg="mod">
          <ac:chgData name="Daria Sapunova" userId="5217c4f7-f98a-4573-8c08-262c6e9f6ac4" providerId="ADAL" clId="{56C4C26E-8AC2-41D8-8ECD-3CF3BDAB392A}" dt="2024-04-29T08:49:50.745" v="334" actId="20577"/>
          <ac:spMkLst>
            <pc:docMk/>
            <pc:sldMk cId="2603706843" sldId="384"/>
            <ac:spMk id="32" creationId="{4E5789F3-ABFF-A3D8-E177-804829EF829C}"/>
          </ac:spMkLst>
        </pc:spChg>
        <pc:spChg chg="del">
          <ac:chgData name="Daria Sapunova" userId="5217c4f7-f98a-4573-8c08-262c6e9f6ac4" providerId="ADAL" clId="{56C4C26E-8AC2-41D8-8ECD-3CF3BDAB392A}" dt="2024-04-29T08:49:43.206" v="315" actId="478"/>
          <ac:spMkLst>
            <pc:docMk/>
            <pc:sldMk cId="2603706843" sldId="384"/>
            <ac:spMk id="40" creationId="{7814033B-C473-ED4A-C62C-FCB0C3655A4F}"/>
          </ac:spMkLst>
        </pc:spChg>
        <pc:cxnChg chg="del">
          <ac:chgData name="Daria Sapunova" userId="5217c4f7-f98a-4573-8c08-262c6e9f6ac4" providerId="ADAL" clId="{56C4C26E-8AC2-41D8-8ECD-3CF3BDAB392A}" dt="2024-04-29T08:49:25.608" v="288" actId="478"/>
          <ac:cxnSpMkLst>
            <pc:docMk/>
            <pc:sldMk cId="2603706843" sldId="384"/>
            <ac:cxnSpMk id="14" creationId="{26CB1F9A-F999-4AEE-FA68-792F12DC72A5}"/>
          </ac:cxnSpMkLst>
        </pc:cxnChg>
        <pc:cxnChg chg="del">
          <ac:chgData name="Daria Sapunova" userId="5217c4f7-f98a-4573-8c08-262c6e9f6ac4" providerId="ADAL" clId="{56C4C26E-8AC2-41D8-8ECD-3CF3BDAB392A}" dt="2024-04-29T08:49:41.855" v="314" actId="478"/>
          <ac:cxnSpMkLst>
            <pc:docMk/>
            <pc:sldMk cId="2603706843" sldId="384"/>
            <ac:cxnSpMk id="33" creationId="{12ACB347-0775-0407-A056-0F10177CE7DA}"/>
          </ac:cxnSpMkLst>
        </pc:cxnChg>
        <pc:cxnChg chg="del">
          <ac:chgData name="Daria Sapunova" userId="5217c4f7-f98a-4573-8c08-262c6e9f6ac4" providerId="ADAL" clId="{56C4C26E-8AC2-41D8-8ECD-3CF3BDAB392A}" dt="2024-04-29T08:49:41.163" v="313" actId="478"/>
          <ac:cxnSpMkLst>
            <pc:docMk/>
            <pc:sldMk cId="2603706843" sldId="384"/>
            <ac:cxnSpMk id="34" creationId="{21BBA861-5493-CD29-AF5A-7368FBC530D3}"/>
          </ac:cxnSpMkLst>
        </pc:cxnChg>
      </pc:sldChg>
      <pc:sldChg chg="addSp delSp modSp new mod">
        <pc:chgData name="Daria Sapunova" userId="5217c4f7-f98a-4573-8c08-262c6e9f6ac4" providerId="ADAL" clId="{56C4C26E-8AC2-41D8-8ECD-3CF3BDAB392A}" dt="2024-04-29T09:45:00.899" v="788" actId="1076"/>
        <pc:sldMkLst>
          <pc:docMk/>
          <pc:sldMk cId="3909993423" sldId="385"/>
        </pc:sldMkLst>
        <pc:spChg chg="del">
          <ac:chgData name="Daria Sapunova" userId="5217c4f7-f98a-4573-8c08-262c6e9f6ac4" providerId="ADAL" clId="{56C4C26E-8AC2-41D8-8ECD-3CF3BDAB392A}" dt="2024-04-29T09:08:25.480" v="532" actId="478"/>
          <ac:spMkLst>
            <pc:docMk/>
            <pc:sldMk cId="3909993423" sldId="385"/>
            <ac:spMk id="2" creationId="{E8308EBA-866B-70D8-BCE2-A08B20F199E1}"/>
          </ac:spMkLst>
        </pc:spChg>
        <pc:spChg chg="del">
          <ac:chgData name="Daria Sapunova" userId="5217c4f7-f98a-4573-8c08-262c6e9f6ac4" providerId="ADAL" clId="{56C4C26E-8AC2-41D8-8ECD-3CF3BDAB392A}" dt="2024-04-29T09:08:27.834" v="533" actId="478"/>
          <ac:spMkLst>
            <pc:docMk/>
            <pc:sldMk cId="3909993423" sldId="385"/>
            <ac:spMk id="3" creationId="{949D3DF8-DADB-BE6B-8AB9-65527A0F0C31}"/>
          </ac:spMkLst>
        </pc:spChg>
        <pc:spChg chg="add mod">
          <ac:chgData name="Daria Sapunova" userId="5217c4f7-f98a-4573-8c08-262c6e9f6ac4" providerId="ADAL" clId="{56C4C26E-8AC2-41D8-8ECD-3CF3BDAB392A}" dt="2024-04-29T09:08:28.721" v="534"/>
          <ac:spMkLst>
            <pc:docMk/>
            <pc:sldMk cId="3909993423" sldId="385"/>
            <ac:spMk id="4" creationId="{6D3E2D5A-0376-A650-3A77-DE4116E24E56}"/>
          </ac:spMkLst>
        </pc:spChg>
        <pc:spChg chg="add mod">
          <ac:chgData name="Daria Sapunova" userId="5217c4f7-f98a-4573-8c08-262c6e9f6ac4" providerId="ADAL" clId="{56C4C26E-8AC2-41D8-8ECD-3CF3BDAB392A}" dt="2024-04-29T09:45:00.899" v="788" actId="1076"/>
          <ac:spMkLst>
            <pc:docMk/>
            <pc:sldMk cId="3909993423" sldId="385"/>
            <ac:spMk id="6" creationId="{2CB2787E-F73C-D41B-5D77-E766FE67713C}"/>
          </ac:spMkLst>
        </pc:spChg>
        <pc:picChg chg="add mod">
          <ac:chgData name="Daria Sapunova" userId="5217c4f7-f98a-4573-8c08-262c6e9f6ac4" providerId="ADAL" clId="{56C4C26E-8AC2-41D8-8ECD-3CF3BDAB392A}" dt="2024-04-29T09:08:54" v="537" actId="1076"/>
          <ac:picMkLst>
            <pc:docMk/>
            <pc:sldMk cId="3909993423" sldId="385"/>
            <ac:picMk id="4098" creationId="{BFC15FF6-51C6-6E86-1DCB-831D8B20CA3E}"/>
          </ac:picMkLst>
        </pc:picChg>
        <pc:picChg chg="add">
          <ac:chgData name="Daria Sapunova" userId="5217c4f7-f98a-4573-8c08-262c6e9f6ac4" providerId="ADAL" clId="{56C4C26E-8AC2-41D8-8ECD-3CF3BDAB392A}" dt="2024-04-29T09:12:44.519" v="538"/>
          <ac:picMkLst>
            <pc:docMk/>
            <pc:sldMk cId="3909993423" sldId="385"/>
            <ac:picMk id="4100" creationId="{AF8FC8D0-9468-AE87-971F-F0F8646E2BC3}"/>
          </ac:picMkLst>
        </pc:picChg>
      </pc:sldChg>
      <pc:sldChg chg="addSp delSp modSp new mod modAnim addCm">
        <pc:chgData name="Daria Sapunova" userId="5217c4f7-f98a-4573-8c08-262c6e9f6ac4" providerId="ADAL" clId="{56C4C26E-8AC2-41D8-8ECD-3CF3BDAB392A}" dt="2024-04-29T11:27:26.484" v="1609"/>
        <pc:sldMkLst>
          <pc:docMk/>
          <pc:sldMk cId="966019246" sldId="386"/>
        </pc:sldMkLst>
        <pc:spChg chg="del">
          <ac:chgData name="Daria Sapunova" userId="5217c4f7-f98a-4573-8c08-262c6e9f6ac4" providerId="ADAL" clId="{56C4C26E-8AC2-41D8-8ECD-3CF3BDAB392A}" dt="2024-04-29T09:12:51.672" v="540" actId="478"/>
          <ac:spMkLst>
            <pc:docMk/>
            <pc:sldMk cId="966019246" sldId="386"/>
            <ac:spMk id="2" creationId="{7794B98C-D40D-99FF-5D4C-A000DFB659C2}"/>
          </ac:spMkLst>
        </pc:spChg>
        <pc:spChg chg="del">
          <ac:chgData name="Daria Sapunova" userId="5217c4f7-f98a-4573-8c08-262c6e9f6ac4" providerId="ADAL" clId="{56C4C26E-8AC2-41D8-8ECD-3CF3BDAB392A}" dt="2024-04-29T09:12:52.923" v="541" actId="478"/>
          <ac:spMkLst>
            <pc:docMk/>
            <pc:sldMk cId="966019246" sldId="386"/>
            <ac:spMk id="3" creationId="{AEBB8890-9A27-9840-276F-A01AA36A3D7B}"/>
          </ac:spMkLst>
        </pc:spChg>
        <pc:spChg chg="add mod">
          <ac:chgData name="Daria Sapunova" userId="5217c4f7-f98a-4573-8c08-262c6e9f6ac4" providerId="ADAL" clId="{56C4C26E-8AC2-41D8-8ECD-3CF3BDAB392A}" dt="2024-04-29T09:14:06.734" v="547" actId="1076"/>
          <ac:spMkLst>
            <pc:docMk/>
            <pc:sldMk cId="966019246" sldId="386"/>
            <ac:spMk id="6" creationId="{B9440C5A-867D-9781-D604-47FC4DE1621E}"/>
          </ac:spMkLst>
        </pc:spChg>
        <pc:spChg chg="add mod">
          <ac:chgData name="Daria Sapunova" userId="5217c4f7-f98a-4573-8c08-262c6e9f6ac4" providerId="ADAL" clId="{56C4C26E-8AC2-41D8-8ECD-3CF3BDAB392A}" dt="2024-04-29T09:14:06.734" v="547" actId="1076"/>
          <ac:spMkLst>
            <pc:docMk/>
            <pc:sldMk cId="966019246" sldId="386"/>
            <ac:spMk id="7" creationId="{1FEB8012-F693-4F7B-5B31-8F97C5074BE0}"/>
          </ac:spMkLst>
        </pc:spChg>
        <pc:spChg chg="add mod">
          <ac:chgData name="Daria Sapunova" userId="5217c4f7-f98a-4573-8c08-262c6e9f6ac4" providerId="ADAL" clId="{56C4C26E-8AC2-41D8-8ECD-3CF3BDAB392A}" dt="2024-04-29T09:14:06.734" v="547" actId="1076"/>
          <ac:spMkLst>
            <pc:docMk/>
            <pc:sldMk cId="966019246" sldId="386"/>
            <ac:spMk id="8" creationId="{657A02E1-9261-AE5B-0851-29264CC00F42}"/>
          </ac:spMkLst>
        </pc:spChg>
        <pc:spChg chg="add mod">
          <ac:chgData name="Daria Sapunova" userId="5217c4f7-f98a-4573-8c08-262c6e9f6ac4" providerId="ADAL" clId="{56C4C26E-8AC2-41D8-8ECD-3CF3BDAB392A}" dt="2024-04-29T09:14:06.734" v="547" actId="1076"/>
          <ac:spMkLst>
            <pc:docMk/>
            <pc:sldMk cId="966019246" sldId="386"/>
            <ac:spMk id="9" creationId="{FFBDEEE0-B7CF-2114-77D0-42583A02DC90}"/>
          </ac:spMkLst>
        </pc:spChg>
        <pc:spChg chg="add mod">
          <ac:chgData name="Daria Sapunova" userId="5217c4f7-f98a-4573-8c08-262c6e9f6ac4" providerId="ADAL" clId="{56C4C26E-8AC2-41D8-8ECD-3CF3BDAB392A}" dt="2024-04-29T09:14:06.734" v="547" actId="1076"/>
          <ac:spMkLst>
            <pc:docMk/>
            <pc:sldMk cId="966019246" sldId="386"/>
            <ac:spMk id="10" creationId="{3168ED58-FBF9-6166-2564-98884C43906E}"/>
          </ac:spMkLst>
        </pc:spChg>
        <pc:spChg chg="add mod">
          <ac:chgData name="Daria Sapunova" userId="5217c4f7-f98a-4573-8c08-262c6e9f6ac4" providerId="ADAL" clId="{56C4C26E-8AC2-41D8-8ECD-3CF3BDAB392A}" dt="2024-04-29T09:14:06.734" v="547" actId="1076"/>
          <ac:spMkLst>
            <pc:docMk/>
            <pc:sldMk cId="966019246" sldId="386"/>
            <ac:spMk id="11" creationId="{7728CD47-9030-6E9A-8C4E-8360257006D3}"/>
          </ac:spMkLst>
        </pc:spChg>
        <pc:spChg chg="add mod">
          <ac:chgData name="Daria Sapunova" userId="5217c4f7-f98a-4573-8c08-262c6e9f6ac4" providerId="ADAL" clId="{56C4C26E-8AC2-41D8-8ECD-3CF3BDAB392A}" dt="2024-04-29T09:14:06.734" v="547" actId="1076"/>
          <ac:spMkLst>
            <pc:docMk/>
            <pc:sldMk cId="966019246" sldId="386"/>
            <ac:spMk id="12" creationId="{39AD0DB0-3415-BF94-F891-CA6EB3040422}"/>
          </ac:spMkLst>
        </pc:spChg>
        <pc:spChg chg="add mod">
          <ac:chgData name="Daria Sapunova" userId="5217c4f7-f98a-4573-8c08-262c6e9f6ac4" providerId="ADAL" clId="{56C4C26E-8AC2-41D8-8ECD-3CF3BDAB392A}" dt="2024-04-29T09:14:06.734" v="547" actId="1076"/>
          <ac:spMkLst>
            <pc:docMk/>
            <pc:sldMk cId="966019246" sldId="386"/>
            <ac:spMk id="13" creationId="{495333D2-20FC-6DF3-F661-1C367F3127C4}"/>
          </ac:spMkLst>
        </pc:spChg>
        <pc:spChg chg="add mod">
          <ac:chgData name="Daria Sapunova" userId="5217c4f7-f98a-4573-8c08-262c6e9f6ac4" providerId="ADAL" clId="{56C4C26E-8AC2-41D8-8ECD-3CF3BDAB392A}" dt="2024-04-29T09:14:06.734" v="547" actId="1076"/>
          <ac:spMkLst>
            <pc:docMk/>
            <pc:sldMk cId="966019246" sldId="386"/>
            <ac:spMk id="14" creationId="{31EF026E-B96A-2FBD-7E48-266A5BA486FF}"/>
          </ac:spMkLst>
        </pc:spChg>
        <pc:spChg chg="add mod">
          <ac:chgData name="Daria Sapunova" userId="5217c4f7-f98a-4573-8c08-262c6e9f6ac4" providerId="ADAL" clId="{56C4C26E-8AC2-41D8-8ECD-3CF3BDAB392A}" dt="2024-04-29T09:14:06.734" v="547" actId="1076"/>
          <ac:spMkLst>
            <pc:docMk/>
            <pc:sldMk cId="966019246" sldId="386"/>
            <ac:spMk id="15" creationId="{243D9D0B-B4C3-F46D-7306-30EB1D60DBCB}"/>
          </ac:spMkLst>
        </pc:spChg>
        <pc:spChg chg="add mod">
          <ac:chgData name="Daria Sapunova" userId="5217c4f7-f98a-4573-8c08-262c6e9f6ac4" providerId="ADAL" clId="{56C4C26E-8AC2-41D8-8ECD-3CF3BDAB392A}" dt="2024-04-29T09:14:06.734" v="547" actId="1076"/>
          <ac:spMkLst>
            <pc:docMk/>
            <pc:sldMk cId="966019246" sldId="386"/>
            <ac:spMk id="16" creationId="{E05F81C0-446E-C790-164E-2E485D0813BE}"/>
          </ac:spMkLst>
        </pc:spChg>
        <pc:spChg chg="add mod">
          <ac:chgData name="Daria Sapunova" userId="5217c4f7-f98a-4573-8c08-262c6e9f6ac4" providerId="ADAL" clId="{56C4C26E-8AC2-41D8-8ECD-3CF3BDAB392A}" dt="2024-04-29T09:14:06.734" v="547" actId="1076"/>
          <ac:spMkLst>
            <pc:docMk/>
            <pc:sldMk cId="966019246" sldId="386"/>
            <ac:spMk id="17" creationId="{4D71164A-A1BD-2F7A-7433-2FF725A80074}"/>
          </ac:spMkLst>
        </pc:spChg>
        <pc:spChg chg="add mod">
          <ac:chgData name="Daria Sapunova" userId="5217c4f7-f98a-4573-8c08-262c6e9f6ac4" providerId="ADAL" clId="{56C4C26E-8AC2-41D8-8ECD-3CF3BDAB392A}" dt="2024-04-29T09:23:54.328" v="609" actId="1076"/>
          <ac:spMkLst>
            <pc:docMk/>
            <pc:sldMk cId="966019246" sldId="386"/>
            <ac:spMk id="18" creationId="{962DB9F9-91D7-3060-87A3-8082F233E512}"/>
          </ac:spMkLst>
        </pc:spChg>
        <pc:spChg chg="add mod">
          <ac:chgData name="Daria Sapunova" userId="5217c4f7-f98a-4573-8c08-262c6e9f6ac4" providerId="ADAL" clId="{56C4C26E-8AC2-41D8-8ECD-3CF3BDAB392A}" dt="2024-04-29T09:14:06.734" v="547" actId="1076"/>
          <ac:spMkLst>
            <pc:docMk/>
            <pc:sldMk cId="966019246" sldId="386"/>
            <ac:spMk id="19" creationId="{CCE23061-A703-A8F9-71FD-B7EA2FEC06EC}"/>
          </ac:spMkLst>
        </pc:spChg>
        <pc:spChg chg="add mod">
          <ac:chgData name="Daria Sapunova" userId="5217c4f7-f98a-4573-8c08-262c6e9f6ac4" providerId="ADAL" clId="{56C4C26E-8AC2-41D8-8ECD-3CF3BDAB392A}" dt="2024-04-29T09:13:49.031" v="545"/>
          <ac:spMkLst>
            <pc:docMk/>
            <pc:sldMk cId="966019246" sldId="386"/>
            <ac:spMk id="20" creationId="{79C0BA37-196D-4702-ECFA-3985AC60FDF1}"/>
          </ac:spMkLst>
        </pc:spChg>
        <pc:spChg chg="add mod">
          <ac:chgData name="Daria Sapunova" userId="5217c4f7-f98a-4573-8c08-262c6e9f6ac4" providerId="ADAL" clId="{56C4C26E-8AC2-41D8-8ECD-3CF3BDAB392A}" dt="2024-04-29T09:27:26.692" v="632"/>
          <ac:spMkLst>
            <pc:docMk/>
            <pc:sldMk cId="966019246" sldId="386"/>
            <ac:spMk id="25" creationId="{A11E126A-3D07-BD92-C289-80EE53BBECD5}"/>
          </ac:spMkLst>
        </pc:spChg>
        <pc:spChg chg="add mod">
          <ac:chgData name="Daria Sapunova" userId="5217c4f7-f98a-4573-8c08-262c6e9f6ac4" providerId="ADAL" clId="{56C4C26E-8AC2-41D8-8ECD-3CF3BDAB392A}" dt="2024-04-29T09:22:41.317" v="587" actId="1582"/>
          <ac:spMkLst>
            <pc:docMk/>
            <pc:sldMk cId="966019246" sldId="386"/>
            <ac:spMk id="28" creationId="{480662B8-81C0-517E-1FCB-947A9CBF7154}"/>
          </ac:spMkLst>
        </pc:spChg>
        <pc:spChg chg="add mod">
          <ac:chgData name="Daria Sapunova" userId="5217c4f7-f98a-4573-8c08-262c6e9f6ac4" providerId="ADAL" clId="{56C4C26E-8AC2-41D8-8ECD-3CF3BDAB392A}" dt="2024-04-29T10:00:45.487" v="959" actId="1076"/>
          <ac:spMkLst>
            <pc:docMk/>
            <pc:sldMk cId="966019246" sldId="386"/>
            <ac:spMk id="33" creationId="{9C5A11E4-1BA0-99B2-C6F5-6BC131F52F52}"/>
          </ac:spMkLst>
        </pc:spChg>
        <pc:spChg chg="add mod">
          <ac:chgData name="Daria Sapunova" userId="5217c4f7-f98a-4573-8c08-262c6e9f6ac4" providerId="ADAL" clId="{56C4C26E-8AC2-41D8-8ECD-3CF3BDAB392A}" dt="2024-04-29T09:26:39.424" v="624" actId="1076"/>
          <ac:spMkLst>
            <pc:docMk/>
            <pc:sldMk cId="966019246" sldId="386"/>
            <ac:spMk id="34" creationId="{3F8F350F-4F81-E134-C52C-5115E562D865}"/>
          </ac:spMkLst>
        </pc:spChg>
        <pc:spChg chg="add mod">
          <ac:chgData name="Daria Sapunova" userId="5217c4f7-f98a-4573-8c08-262c6e9f6ac4" providerId="ADAL" clId="{56C4C26E-8AC2-41D8-8ECD-3CF3BDAB392A}" dt="2024-04-29T11:26:41.831" v="1606" actId="1076"/>
          <ac:spMkLst>
            <pc:docMk/>
            <pc:sldMk cId="966019246" sldId="386"/>
            <ac:spMk id="45" creationId="{0AC48E9B-200E-1784-DFFD-5124BFD8EB80}"/>
          </ac:spMkLst>
        </pc:spChg>
        <pc:spChg chg="add mod">
          <ac:chgData name="Daria Sapunova" userId="5217c4f7-f98a-4573-8c08-262c6e9f6ac4" providerId="ADAL" clId="{56C4C26E-8AC2-41D8-8ECD-3CF3BDAB392A}" dt="2024-04-29T09:29:03.113" v="656" actId="1076"/>
          <ac:spMkLst>
            <pc:docMk/>
            <pc:sldMk cId="966019246" sldId="386"/>
            <ac:spMk id="51" creationId="{00A2AEAC-816A-0505-59BD-134EC9C947A3}"/>
          </ac:spMkLst>
        </pc:spChg>
        <pc:spChg chg="add mod">
          <ac:chgData name="Daria Sapunova" userId="5217c4f7-f98a-4573-8c08-262c6e9f6ac4" providerId="ADAL" clId="{56C4C26E-8AC2-41D8-8ECD-3CF3BDAB392A}" dt="2024-04-29T09:29:24.538" v="662" actId="1076"/>
          <ac:spMkLst>
            <pc:docMk/>
            <pc:sldMk cId="966019246" sldId="386"/>
            <ac:spMk id="53" creationId="{D6B500E3-F3FD-87A2-1276-429033226064}"/>
          </ac:spMkLst>
        </pc:spChg>
        <pc:spChg chg="add mod">
          <ac:chgData name="Daria Sapunova" userId="5217c4f7-f98a-4573-8c08-262c6e9f6ac4" providerId="ADAL" clId="{56C4C26E-8AC2-41D8-8ECD-3CF3BDAB392A}" dt="2024-04-29T09:45:20.671" v="792" actId="1076"/>
          <ac:spMkLst>
            <pc:docMk/>
            <pc:sldMk cId="966019246" sldId="386"/>
            <ac:spMk id="55" creationId="{BE290A79-8BC6-124A-B24A-E9CAC36A18AC}"/>
          </ac:spMkLst>
        </pc:spChg>
        <pc:cxnChg chg="add mod">
          <ac:chgData name="Daria Sapunova" userId="5217c4f7-f98a-4573-8c08-262c6e9f6ac4" providerId="ADAL" clId="{56C4C26E-8AC2-41D8-8ECD-3CF3BDAB392A}" dt="2024-04-29T09:14:06.734" v="547" actId="1076"/>
          <ac:cxnSpMkLst>
            <pc:docMk/>
            <pc:sldMk cId="966019246" sldId="386"/>
            <ac:cxnSpMk id="4" creationId="{B4E38658-F4AB-277E-A6DA-D349BD875D87}"/>
          </ac:cxnSpMkLst>
        </pc:cxnChg>
        <pc:cxnChg chg="add mod">
          <ac:chgData name="Daria Sapunova" userId="5217c4f7-f98a-4573-8c08-262c6e9f6ac4" providerId="ADAL" clId="{56C4C26E-8AC2-41D8-8ECD-3CF3BDAB392A}" dt="2024-04-29T09:14:06.734" v="547" actId="1076"/>
          <ac:cxnSpMkLst>
            <pc:docMk/>
            <pc:sldMk cId="966019246" sldId="386"/>
            <ac:cxnSpMk id="5" creationId="{E3267815-25AF-402F-8BA6-EB45F3DB8968}"/>
          </ac:cxnSpMkLst>
        </pc:cxnChg>
        <pc:cxnChg chg="add mod">
          <ac:chgData name="Daria Sapunova" userId="5217c4f7-f98a-4573-8c08-262c6e9f6ac4" providerId="ADAL" clId="{56C4C26E-8AC2-41D8-8ECD-3CF3BDAB392A}" dt="2024-04-29T09:22:17.921" v="583" actId="14100"/>
          <ac:cxnSpMkLst>
            <pc:docMk/>
            <pc:sldMk cId="966019246" sldId="386"/>
            <ac:cxnSpMk id="22" creationId="{EAD4524B-86F1-A1BC-80D1-109F1B98170B}"/>
          </ac:cxnSpMkLst>
        </pc:cxnChg>
        <pc:cxnChg chg="add mod">
          <ac:chgData name="Daria Sapunova" userId="5217c4f7-f98a-4573-8c08-262c6e9f6ac4" providerId="ADAL" clId="{56C4C26E-8AC2-41D8-8ECD-3CF3BDAB392A}" dt="2024-04-29T10:00:42.361" v="958" actId="14100"/>
          <ac:cxnSpMkLst>
            <pc:docMk/>
            <pc:sldMk cId="966019246" sldId="386"/>
            <ac:cxnSpMk id="29" creationId="{EBCDE188-991C-3ACA-B590-5FD2C5CA64D3}"/>
          </ac:cxnSpMkLst>
        </pc:cxnChg>
        <pc:cxnChg chg="add mod">
          <ac:chgData name="Daria Sapunova" userId="5217c4f7-f98a-4573-8c08-262c6e9f6ac4" providerId="ADAL" clId="{56C4C26E-8AC2-41D8-8ECD-3CF3BDAB392A}" dt="2024-04-29T09:26:21.002" v="620" actId="208"/>
          <ac:cxnSpMkLst>
            <pc:docMk/>
            <pc:sldMk cId="966019246" sldId="386"/>
            <ac:cxnSpMk id="36" creationId="{532C2A14-4E85-C9EE-401C-8216A547A1E9}"/>
          </ac:cxnSpMkLst>
        </pc:cxnChg>
        <pc:cxnChg chg="add mod">
          <ac:chgData name="Daria Sapunova" userId="5217c4f7-f98a-4573-8c08-262c6e9f6ac4" providerId="ADAL" clId="{56C4C26E-8AC2-41D8-8ECD-3CF3BDAB392A}" dt="2024-04-29T09:26:21.002" v="620" actId="208"/>
          <ac:cxnSpMkLst>
            <pc:docMk/>
            <pc:sldMk cId="966019246" sldId="386"/>
            <ac:cxnSpMk id="37" creationId="{C9F84D93-385E-3287-9ACC-2BFCB7573B33}"/>
          </ac:cxnSpMkLst>
        </pc:cxnChg>
        <pc:cxnChg chg="add mod">
          <ac:chgData name="Daria Sapunova" userId="5217c4f7-f98a-4573-8c08-262c6e9f6ac4" providerId="ADAL" clId="{56C4C26E-8AC2-41D8-8ECD-3CF3BDAB392A}" dt="2024-04-29T09:27:05.147" v="627" actId="1582"/>
          <ac:cxnSpMkLst>
            <pc:docMk/>
            <pc:sldMk cId="966019246" sldId="386"/>
            <ac:cxnSpMk id="41" creationId="{4B99B132-CBD6-96B7-2B94-AC0ABF218EA6}"/>
          </ac:cxnSpMkLst>
        </pc:cxnChg>
        <pc:cxnChg chg="add mod">
          <ac:chgData name="Daria Sapunova" userId="5217c4f7-f98a-4573-8c08-262c6e9f6ac4" providerId="ADAL" clId="{56C4C26E-8AC2-41D8-8ECD-3CF3BDAB392A}" dt="2024-04-29T09:27:12.612" v="630" actId="14100"/>
          <ac:cxnSpMkLst>
            <pc:docMk/>
            <pc:sldMk cId="966019246" sldId="386"/>
            <ac:cxnSpMk id="42" creationId="{1B1DB5AA-30A9-61EE-55B7-0E4A2B3862D8}"/>
          </ac:cxnSpMkLst>
        </pc:cxnChg>
        <pc:cxnChg chg="add del">
          <ac:chgData name="Daria Sapunova" userId="5217c4f7-f98a-4573-8c08-262c6e9f6ac4" providerId="ADAL" clId="{56C4C26E-8AC2-41D8-8ECD-3CF3BDAB392A}" dt="2024-04-29T09:28:04.797" v="646" actId="478"/>
          <ac:cxnSpMkLst>
            <pc:docMk/>
            <pc:sldMk cId="966019246" sldId="386"/>
            <ac:cxnSpMk id="47" creationId="{1BC3BEE9-7A42-6B0D-94A3-ED27537A699E}"/>
          </ac:cxnSpMkLst>
        </pc:cxnChg>
        <pc:cxnChg chg="add mod">
          <ac:chgData name="Daria Sapunova" userId="5217c4f7-f98a-4573-8c08-262c6e9f6ac4" providerId="ADAL" clId="{56C4C26E-8AC2-41D8-8ECD-3CF3BDAB392A}" dt="2024-04-29T09:28:23.706" v="651" actId="1076"/>
          <ac:cxnSpMkLst>
            <pc:docMk/>
            <pc:sldMk cId="966019246" sldId="386"/>
            <ac:cxnSpMk id="49" creationId="{24C2FEEC-3360-CE78-339E-13059E222A68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56C4C26E-8AC2-41D8-8ECD-3CF3BDAB392A}" dt="2024-04-29T09:44:33.828" v="784"/>
              <pc2:cmMkLst xmlns:pc2="http://schemas.microsoft.com/office/powerpoint/2019/9/main/command">
                <pc:docMk/>
                <pc:sldMk cId="966019246" sldId="386"/>
                <pc2:cmMk id="{0A231288-D574-4A27-8771-C77E01032454}"/>
              </pc2:cmMkLst>
            </pc226:cmChg>
          </p:ext>
        </pc:extLst>
      </pc:sldChg>
      <pc:sldChg chg="addSp delSp modSp new mod">
        <pc:chgData name="Daria Sapunova" userId="5217c4f7-f98a-4573-8c08-262c6e9f6ac4" providerId="ADAL" clId="{56C4C26E-8AC2-41D8-8ECD-3CF3BDAB392A}" dt="2024-04-29T09:18:49.768" v="559" actId="1076"/>
        <pc:sldMkLst>
          <pc:docMk/>
          <pc:sldMk cId="3130483292" sldId="387"/>
        </pc:sldMkLst>
        <pc:spChg chg="del">
          <ac:chgData name="Daria Sapunova" userId="5217c4f7-f98a-4573-8c08-262c6e9f6ac4" providerId="ADAL" clId="{56C4C26E-8AC2-41D8-8ECD-3CF3BDAB392A}" dt="2024-04-29T09:18:31.003" v="555" actId="478"/>
          <ac:spMkLst>
            <pc:docMk/>
            <pc:sldMk cId="3130483292" sldId="387"/>
            <ac:spMk id="2" creationId="{A6456DBE-4411-10EF-DE47-A31929E605E7}"/>
          </ac:spMkLst>
        </pc:spChg>
        <pc:spChg chg="del">
          <ac:chgData name="Daria Sapunova" userId="5217c4f7-f98a-4573-8c08-262c6e9f6ac4" providerId="ADAL" clId="{56C4C26E-8AC2-41D8-8ECD-3CF3BDAB392A}" dt="2024-04-29T09:18:30.203" v="554" actId="478"/>
          <ac:spMkLst>
            <pc:docMk/>
            <pc:sldMk cId="3130483292" sldId="387"/>
            <ac:spMk id="3" creationId="{DF2B1434-3C86-2404-7D37-5B0CB1F6E0AE}"/>
          </ac:spMkLst>
        </pc:spChg>
        <pc:picChg chg="add mod modCrop">
          <ac:chgData name="Daria Sapunova" userId="5217c4f7-f98a-4573-8c08-262c6e9f6ac4" providerId="ADAL" clId="{56C4C26E-8AC2-41D8-8ECD-3CF3BDAB392A}" dt="2024-04-29T09:18:49.768" v="559" actId="1076"/>
          <ac:picMkLst>
            <pc:docMk/>
            <pc:sldMk cId="3130483292" sldId="387"/>
            <ac:picMk id="5" creationId="{98D8234C-B5DB-89C6-1BBF-3D8D273DD7D8}"/>
          </ac:picMkLst>
        </pc:picChg>
      </pc:sldChg>
      <pc:sldChg chg="addSp delSp modSp add del mod modAnim addCm">
        <pc:chgData name="Daria Sapunova" userId="5217c4f7-f98a-4573-8c08-262c6e9f6ac4" providerId="ADAL" clId="{56C4C26E-8AC2-41D8-8ECD-3CF3BDAB392A}" dt="2024-04-29T11:28:05.219" v="1613"/>
        <pc:sldMkLst>
          <pc:docMk/>
          <pc:sldMk cId="3673387496" sldId="388"/>
        </pc:sldMkLst>
        <pc:spChg chg="add mod">
          <ac:chgData name="Daria Sapunova" userId="5217c4f7-f98a-4573-8c08-262c6e9f6ac4" providerId="ADAL" clId="{56C4C26E-8AC2-41D8-8ECD-3CF3BDAB392A}" dt="2024-04-29T09:32:01.694" v="678" actId="207"/>
          <ac:spMkLst>
            <pc:docMk/>
            <pc:sldMk cId="3673387496" sldId="388"/>
            <ac:spMk id="2" creationId="{9272292B-5E67-94AE-29B2-0C11F311D60C}"/>
          </ac:spMkLst>
        </pc:spChg>
        <pc:spChg chg="add mod">
          <ac:chgData name="Daria Sapunova" userId="5217c4f7-f98a-4573-8c08-262c6e9f6ac4" providerId="ADAL" clId="{56C4C26E-8AC2-41D8-8ECD-3CF3BDAB392A}" dt="2024-04-29T09:35:16.414" v="730" actId="1038"/>
          <ac:spMkLst>
            <pc:docMk/>
            <pc:sldMk cId="3673387496" sldId="388"/>
            <ac:spMk id="21" creationId="{714BF171-D91D-B1E7-899B-BBBC7551D05D}"/>
          </ac:spMkLst>
        </pc:spChg>
        <pc:spChg chg="add mod">
          <ac:chgData name="Daria Sapunova" userId="5217c4f7-f98a-4573-8c08-262c6e9f6ac4" providerId="ADAL" clId="{56C4C26E-8AC2-41D8-8ECD-3CF3BDAB392A}" dt="2024-04-29T09:36:45.959" v="763" actId="20577"/>
          <ac:spMkLst>
            <pc:docMk/>
            <pc:sldMk cId="3673387496" sldId="388"/>
            <ac:spMk id="23" creationId="{9C216FB4-19F3-AC61-97C6-4029A0227CA2}"/>
          </ac:spMkLst>
        </pc:spChg>
        <pc:spChg chg="add del mod">
          <ac:chgData name="Daria Sapunova" userId="5217c4f7-f98a-4573-8c08-262c6e9f6ac4" providerId="ADAL" clId="{56C4C26E-8AC2-41D8-8ECD-3CF3BDAB392A}" dt="2024-04-29T09:33:19.639" v="698" actId="478"/>
          <ac:spMkLst>
            <pc:docMk/>
            <pc:sldMk cId="3673387496" sldId="388"/>
            <ac:spMk id="24" creationId="{F866E2AE-187B-D85B-7F71-A87CC99355B1}"/>
          </ac:spMkLst>
        </pc:spChg>
        <pc:spChg chg="mod">
          <ac:chgData name="Daria Sapunova" userId="5217c4f7-f98a-4573-8c08-262c6e9f6ac4" providerId="ADAL" clId="{56C4C26E-8AC2-41D8-8ECD-3CF3BDAB392A}" dt="2024-04-29T09:40:57.256" v="779" actId="20577"/>
          <ac:spMkLst>
            <pc:docMk/>
            <pc:sldMk cId="3673387496" sldId="388"/>
            <ac:spMk id="25" creationId="{A11E126A-3D07-BD92-C289-80EE53BBECD5}"/>
          </ac:spMkLst>
        </pc:spChg>
        <pc:spChg chg="add mod">
          <ac:chgData name="Daria Sapunova" userId="5217c4f7-f98a-4573-8c08-262c6e9f6ac4" providerId="ADAL" clId="{56C4C26E-8AC2-41D8-8ECD-3CF3BDAB392A}" dt="2024-04-29T09:41:03.454" v="782" actId="20577"/>
          <ac:spMkLst>
            <pc:docMk/>
            <pc:sldMk cId="3673387496" sldId="388"/>
            <ac:spMk id="26" creationId="{CD061E4D-8964-8108-1E5D-8BA49E40751C}"/>
          </ac:spMkLst>
        </pc:spChg>
        <pc:spChg chg="add mod">
          <ac:chgData name="Daria Sapunova" userId="5217c4f7-f98a-4573-8c08-262c6e9f6ac4" providerId="ADAL" clId="{56C4C26E-8AC2-41D8-8ECD-3CF3BDAB392A}" dt="2024-04-29T09:34:59.636" v="712"/>
          <ac:spMkLst>
            <pc:docMk/>
            <pc:sldMk cId="3673387496" sldId="388"/>
            <ac:spMk id="27" creationId="{7D8FA92A-BD40-F96D-1469-3DFF0BF1BBDC}"/>
          </ac:spMkLst>
        </pc:spChg>
        <pc:spChg chg="mod">
          <ac:chgData name="Daria Sapunova" userId="5217c4f7-f98a-4573-8c08-262c6e9f6ac4" providerId="ADAL" clId="{56C4C26E-8AC2-41D8-8ECD-3CF3BDAB392A}" dt="2024-04-29T09:52:11.421" v="813" actId="1076"/>
          <ac:spMkLst>
            <pc:docMk/>
            <pc:sldMk cId="3673387496" sldId="388"/>
            <ac:spMk id="33" creationId="{9C5A11E4-1BA0-99B2-C6F5-6BC131F52F52}"/>
          </ac:spMkLst>
        </pc:spChg>
        <pc:spChg chg="add del">
          <ac:chgData name="Daria Sapunova" userId="5217c4f7-f98a-4573-8c08-262c6e9f6ac4" providerId="ADAL" clId="{56C4C26E-8AC2-41D8-8ECD-3CF3BDAB392A}" dt="2024-04-29T09:31:13.162" v="670" actId="478"/>
          <ac:spMkLst>
            <pc:docMk/>
            <pc:sldMk cId="3673387496" sldId="388"/>
            <ac:spMk id="45" creationId="{0AC48E9B-200E-1784-DFFD-5124BFD8EB80}"/>
          </ac:spMkLst>
        </pc:spChg>
        <pc:cxnChg chg="mod">
          <ac:chgData name="Daria Sapunova" userId="5217c4f7-f98a-4573-8c08-262c6e9f6ac4" providerId="ADAL" clId="{56C4C26E-8AC2-41D8-8ECD-3CF3BDAB392A}" dt="2024-04-29T09:52:18.260" v="814" actId="14100"/>
          <ac:cxnSpMkLst>
            <pc:docMk/>
            <pc:sldMk cId="3673387496" sldId="388"/>
            <ac:cxnSpMk id="29" creationId="{EBCDE188-991C-3ACA-B590-5FD2C5CA64D3}"/>
          </ac:cxnSpMkLst>
        </pc:cxnChg>
        <pc:cxnChg chg="add del">
          <ac:chgData name="Daria Sapunova" userId="5217c4f7-f98a-4573-8c08-262c6e9f6ac4" providerId="ADAL" clId="{56C4C26E-8AC2-41D8-8ECD-3CF3BDAB392A}" dt="2024-04-29T09:31:12.787" v="669" actId="478"/>
          <ac:cxnSpMkLst>
            <pc:docMk/>
            <pc:sldMk cId="3673387496" sldId="388"/>
            <ac:cxnSpMk id="41" creationId="{4B99B132-CBD6-96B7-2B94-AC0ABF218EA6}"/>
          </ac:cxnSpMkLst>
        </pc:cxnChg>
        <pc:cxnChg chg="add del mod">
          <ac:chgData name="Daria Sapunova" userId="5217c4f7-f98a-4573-8c08-262c6e9f6ac4" providerId="ADAL" clId="{56C4C26E-8AC2-41D8-8ECD-3CF3BDAB392A}" dt="2024-04-29T09:31:13.859" v="671" actId="478"/>
          <ac:cxnSpMkLst>
            <pc:docMk/>
            <pc:sldMk cId="3673387496" sldId="388"/>
            <ac:cxnSpMk id="42" creationId="{1B1DB5AA-30A9-61EE-55B7-0E4A2B3862D8}"/>
          </ac:cxnSpMkLst>
        </pc:cxnChg>
        <pc:cxnChg chg="add del">
          <ac:chgData name="Daria Sapunova" userId="5217c4f7-f98a-4573-8c08-262c6e9f6ac4" providerId="ADAL" clId="{56C4C26E-8AC2-41D8-8ECD-3CF3BDAB392A}" dt="2024-04-29T09:31:12.587" v="668" actId="478"/>
          <ac:cxnSpMkLst>
            <pc:docMk/>
            <pc:sldMk cId="3673387496" sldId="388"/>
            <ac:cxnSpMk id="49" creationId="{24C2FEEC-3360-CE78-339E-13059E222A68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56C4C26E-8AC2-41D8-8ECD-3CF3BDAB392A}" dt="2024-04-29T09:43:52.503" v="783"/>
              <pc2:cmMkLst xmlns:pc2="http://schemas.microsoft.com/office/powerpoint/2019/9/main/command">
                <pc:docMk/>
                <pc:sldMk cId="3673387496" sldId="388"/>
                <pc2:cmMk id="{4A92807A-BB69-4B82-BFAB-562D3346E54B}"/>
              </pc2:cmMkLst>
            </pc226:cmChg>
          </p:ext>
        </pc:extLst>
      </pc:sldChg>
      <pc:sldChg chg="addSp delSp modSp new mod delAnim modAnim">
        <pc:chgData name="Daria Sapunova" userId="5217c4f7-f98a-4573-8c08-262c6e9f6ac4" providerId="ADAL" clId="{56C4C26E-8AC2-41D8-8ECD-3CF3BDAB392A}" dt="2024-04-29T11:28:37.312" v="1615"/>
        <pc:sldMkLst>
          <pc:docMk/>
          <pc:sldMk cId="2852070341" sldId="389"/>
        </pc:sldMkLst>
        <pc:spChg chg="del">
          <ac:chgData name="Daria Sapunova" userId="5217c4f7-f98a-4573-8c08-262c6e9f6ac4" providerId="ADAL" clId="{56C4C26E-8AC2-41D8-8ECD-3CF3BDAB392A}" dt="2024-04-29T09:50:07.633" v="794" actId="478"/>
          <ac:spMkLst>
            <pc:docMk/>
            <pc:sldMk cId="2852070341" sldId="389"/>
            <ac:spMk id="2" creationId="{811509D9-A1B7-2EF4-FFE3-5B5BC401AD3F}"/>
          </ac:spMkLst>
        </pc:spChg>
        <pc:spChg chg="del">
          <ac:chgData name="Daria Sapunova" userId="5217c4f7-f98a-4573-8c08-262c6e9f6ac4" providerId="ADAL" clId="{56C4C26E-8AC2-41D8-8ECD-3CF3BDAB392A}" dt="2024-04-29T09:50:09.055" v="795" actId="478"/>
          <ac:spMkLst>
            <pc:docMk/>
            <pc:sldMk cId="2852070341" sldId="389"/>
            <ac:spMk id="3" creationId="{0FAD96A1-B3BF-B28D-227A-E08B023B8B22}"/>
          </ac:spMkLst>
        </pc:spChg>
        <pc:spChg chg="add del mod">
          <ac:chgData name="Daria Sapunova" userId="5217c4f7-f98a-4573-8c08-262c6e9f6ac4" providerId="ADAL" clId="{56C4C26E-8AC2-41D8-8ECD-3CF3BDAB392A}" dt="2024-04-29T09:50:35.600" v="799" actId="478"/>
          <ac:spMkLst>
            <pc:docMk/>
            <pc:sldMk cId="2852070341" sldId="389"/>
            <ac:spMk id="6" creationId="{9009F459-C26D-8348-DA9A-7A557490E1B0}"/>
          </ac:spMkLst>
        </pc:spChg>
        <pc:spChg chg="add del mod">
          <ac:chgData name="Daria Sapunova" userId="5217c4f7-f98a-4573-8c08-262c6e9f6ac4" providerId="ADAL" clId="{56C4C26E-8AC2-41D8-8ECD-3CF3BDAB392A}" dt="2024-04-29T09:50:35.600" v="799" actId="478"/>
          <ac:spMkLst>
            <pc:docMk/>
            <pc:sldMk cId="2852070341" sldId="389"/>
            <ac:spMk id="7" creationId="{E43E332D-0A59-1D0B-B523-E860E07F7015}"/>
          </ac:spMkLst>
        </pc:spChg>
        <pc:spChg chg="add del mod">
          <ac:chgData name="Daria Sapunova" userId="5217c4f7-f98a-4573-8c08-262c6e9f6ac4" providerId="ADAL" clId="{56C4C26E-8AC2-41D8-8ECD-3CF3BDAB392A}" dt="2024-04-29T09:50:35.600" v="799" actId="478"/>
          <ac:spMkLst>
            <pc:docMk/>
            <pc:sldMk cId="2852070341" sldId="389"/>
            <ac:spMk id="8" creationId="{CD3B4EE8-1861-F232-F700-031B1BEA2586}"/>
          </ac:spMkLst>
        </pc:spChg>
        <pc:spChg chg="add del mod">
          <ac:chgData name="Daria Sapunova" userId="5217c4f7-f98a-4573-8c08-262c6e9f6ac4" providerId="ADAL" clId="{56C4C26E-8AC2-41D8-8ECD-3CF3BDAB392A}" dt="2024-04-29T09:50:35.600" v="799" actId="478"/>
          <ac:spMkLst>
            <pc:docMk/>
            <pc:sldMk cId="2852070341" sldId="389"/>
            <ac:spMk id="9" creationId="{A83748B3-E6D2-E553-BB53-86AA3A45A29C}"/>
          </ac:spMkLst>
        </pc:spChg>
        <pc:spChg chg="add del mod">
          <ac:chgData name="Daria Sapunova" userId="5217c4f7-f98a-4573-8c08-262c6e9f6ac4" providerId="ADAL" clId="{56C4C26E-8AC2-41D8-8ECD-3CF3BDAB392A}" dt="2024-04-29T09:50:35.600" v="799" actId="478"/>
          <ac:spMkLst>
            <pc:docMk/>
            <pc:sldMk cId="2852070341" sldId="389"/>
            <ac:spMk id="10" creationId="{74DD0129-2F45-655B-97A3-E899B64157E9}"/>
          </ac:spMkLst>
        </pc:spChg>
        <pc:spChg chg="add del mod">
          <ac:chgData name="Daria Sapunova" userId="5217c4f7-f98a-4573-8c08-262c6e9f6ac4" providerId="ADAL" clId="{56C4C26E-8AC2-41D8-8ECD-3CF3BDAB392A}" dt="2024-04-29T09:50:35.600" v="799" actId="478"/>
          <ac:spMkLst>
            <pc:docMk/>
            <pc:sldMk cId="2852070341" sldId="389"/>
            <ac:spMk id="11" creationId="{CB14ED9B-1459-5E0D-D711-1CC3E86F8285}"/>
          </ac:spMkLst>
        </pc:spChg>
        <pc:spChg chg="add del mod">
          <ac:chgData name="Daria Sapunova" userId="5217c4f7-f98a-4573-8c08-262c6e9f6ac4" providerId="ADAL" clId="{56C4C26E-8AC2-41D8-8ECD-3CF3BDAB392A}" dt="2024-04-29T09:50:35.600" v="799" actId="478"/>
          <ac:spMkLst>
            <pc:docMk/>
            <pc:sldMk cId="2852070341" sldId="389"/>
            <ac:spMk id="12" creationId="{88BBE658-01A2-DBCC-086F-83BE8F21F757}"/>
          </ac:spMkLst>
        </pc:spChg>
        <pc:spChg chg="add del mod">
          <ac:chgData name="Daria Sapunova" userId="5217c4f7-f98a-4573-8c08-262c6e9f6ac4" providerId="ADAL" clId="{56C4C26E-8AC2-41D8-8ECD-3CF3BDAB392A}" dt="2024-04-29T09:50:35.600" v="799" actId="478"/>
          <ac:spMkLst>
            <pc:docMk/>
            <pc:sldMk cId="2852070341" sldId="389"/>
            <ac:spMk id="13" creationId="{5F6932A8-75DF-B73C-681A-E7D7824C9CCA}"/>
          </ac:spMkLst>
        </pc:spChg>
        <pc:spChg chg="add del mod">
          <ac:chgData name="Daria Sapunova" userId="5217c4f7-f98a-4573-8c08-262c6e9f6ac4" providerId="ADAL" clId="{56C4C26E-8AC2-41D8-8ECD-3CF3BDAB392A}" dt="2024-04-29T09:50:35.600" v="799" actId="478"/>
          <ac:spMkLst>
            <pc:docMk/>
            <pc:sldMk cId="2852070341" sldId="389"/>
            <ac:spMk id="14" creationId="{8C5A5A66-2313-2941-1898-5F5E6B8B5A53}"/>
          </ac:spMkLst>
        </pc:spChg>
        <pc:spChg chg="add del mod">
          <ac:chgData name="Daria Sapunova" userId="5217c4f7-f98a-4573-8c08-262c6e9f6ac4" providerId="ADAL" clId="{56C4C26E-8AC2-41D8-8ECD-3CF3BDAB392A}" dt="2024-04-29T09:50:35.600" v="799" actId="478"/>
          <ac:spMkLst>
            <pc:docMk/>
            <pc:sldMk cId="2852070341" sldId="389"/>
            <ac:spMk id="15" creationId="{07F51F7A-97E6-71A5-EBE1-A008CFC9F0FE}"/>
          </ac:spMkLst>
        </pc:spChg>
        <pc:spChg chg="add del mod">
          <ac:chgData name="Daria Sapunova" userId="5217c4f7-f98a-4573-8c08-262c6e9f6ac4" providerId="ADAL" clId="{56C4C26E-8AC2-41D8-8ECD-3CF3BDAB392A}" dt="2024-04-29T09:50:35.600" v="799" actId="478"/>
          <ac:spMkLst>
            <pc:docMk/>
            <pc:sldMk cId="2852070341" sldId="389"/>
            <ac:spMk id="16" creationId="{E10286EF-6855-E3BA-7BFA-7C2BD794F7F5}"/>
          </ac:spMkLst>
        </pc:spChg>
        <pc:spChg chg="add del mod">
          <ac:chgData name="Daria Sapunova" userId="5217c4f7-f98a-4573-8c08-262c6e9f6ac4" providerId="ADAL" clId="{56C4C26E-8AC2-41D8-8ECD-3CF3BDAB392A}" dt="2024-04-29T09:50:35.600" v="799" actId="478"/>
          <ac:spMkLst>
            <pc:docMk/>
            <pc:sldMk cId="2852070341" sldId="389"/>
            <ac:spMk id="17" creationId="{A719D996-BF19-9BBE-D8F6-B100D7EAE2D4}"/>
          </ac:spMkLst>
        </pc:spChg>
        <pc:spChg chg="add del mod">
          <ac:chgData name="Daria Sapunova" userId="5217c4f7-f98a-4573-8c08-262c6e9f6ac4" providerId="ADAL" clId="{56C4C26E-8AC2-41D8-8ECD-3CF3BDAB392A}" dt="2024-04-29T09:50:35.600" v="799" actId="478"/>
          <ac:spMkLst>
            <pc:docMk/>
            <pc:sldMk cId="2852070341" sldId="389"/>
            <ac:spMk id="18" creationId="{F3334E24-E555-CB71-3D81-327AA3C01630}"/>
          </ac:spMkLst>
        </pc:spChg>
        <pc:spChg chg="add del mod">
          <ac:chgData name="Daria Sapunova" userId="5217c4f7-f98a-4573-8c08-262c6e9f6ac4" providerId="ADAL" clId="{56C4C26E-8AC2-41D8-8ECD-3CF3BDAB392A}" dt="2024-04-29T09:50:35.600" v="799" actId="478"/>
          <ac:spMkLst>
            <pc:docMk/>
            <pc:sldMk cId="2852070341" sldId="389"/>
            <ac:spMk id="19" creationId="{FD6E2892-A4E1-6134-6532-434D8E72965B}"/>
          </ac:spMkLst>
        </pc:spChg>
        <pc:spChg chg="add del mod">
          <ac:chgData name="Daria Sapunova" userId="5217c4f7-f98a-4573-8c08-262c6e9f6ac4" providerId="ADAL" clId="{56C4C26E-8AC2-41D8-8ECD-3CF3BDAB392A}" dt="2024-04-29T09:50:35.600" v="799" actId="478"/>
          <ac:spMkLst>
            <pc:docMk/>
            <pc:sldMk cId="2852070341" sldId="389"/>
            <ac:spMk id="21" creationId="{83D75C6B-180F-29AC-4F52-D40397284072}"/>
          </ac:spMkLst>
        </pc:spChg>
        <pc:spChg chg="add del mod">
          <ac:chgData name="Daria Sapunova" userId="5217c4f7-f98a-4573-8c08-262c6e9f6ac4" providerId="ADAL" clId="{56C4C26E-8AC2-41D8-8ECD-3CF3BDAB392A}" dt="2024-04-29T09:50:35.600" v="799" actId="478"/>
          <ac:spMkLst>
            <pc:docMk/>
            <pc:sldMk cId="2852070341" sldId="389"/>
            <ac:spMk id="23" creationId="{2C0C5F26-88D0-C359-1D35-4CD373A44416}"/>
          </ac:spMkLst>
        </pc:spChg>
        <pc:spChg chg="add del mod">
          <ac:chgData name="Daria Sapunova" userId="5217c4f7-f98a-4573-8c08-262c6e9f6ac4" providerId="ADAL" clId="{56C4C26E-8AC2-41D8-8ECD-3CF3BDAB392A}" dt="2024-04-29T09:50:35.600" v="799" actId="478"/>
          <ac:spMkLst>
            <pc:docMk/>
            <pc:sldMk cId="2852070341" sldId="389"/>
            <ac:spMk id="29" creationId="{3E355C7A-2189-5F4F-EBD2-74EB771B6558}"/>
          </ac:spMkLst>
        </pc:spChg>
        <pc:spChg chg="add del mod">
          <ac:chgData name="Daria Sapunova" userId="5217c4f7-f98a-4573-8c08-262c6e9f6ac4" providerId="ADAL" clId="{56C4C26E-8AC2-41D8-8ECD-3CF3BDAB392A}" dt="2024-04-29T09:50:31.655" v="798" actId="478"/>
          <ac:spMkLst>
            <pc:docMk/>
            <pc:sldMk cId="2852070341" sldId="389"/>
            <ac:spMk id="30" creationId="{7F7551C8-39A8-5E0B-2C75-A0A853AB0208}"/>
          </ac:spMkLst>
        </pc:spChg>
        <pc:spChg chg="add del mod">
          <ac:chgData name="Daria Sapunova" userId="5217c4f7-f98a-4573-8c08-262c6e9f6ac4" providerId="ADAL" clId="{56C4C26E-8AC2-41D8-8ECD-3CF3BDAB392A}" dt="2024-04-29T09:50:35.600" v="799" actId="478"/>
          <ac:spMkLst>
            <pc:docMk/>
            <pc:sldMk cId="2852070341" sldId="389"/>
            <ac:spMk id="31" creationId="{4058E42E-2231-8116-FA20-801093F13C6C}"/>
          </ac:spMkLst>
        </pc:spChg>
        <pc:picChg chg="add mod">
          <ac:chgData name="Daria Sapunova" userId="5217c4f7-f98a-4573-8c08-262c6e9f6ac4" providerId="ADAL" clId="{56C4C26E-8AC2-41D8-8ECD-3CF3BDAB392A}" dt="2024-04-29T09:51:05.090" v="803" actId="1076"/>
          <ac:picMkLst>
            <pc:docMk/>
            <pc:sldMk cId="2852070341" sldId="389"/>
            <ac:picMk id="5122" creationId="{8E46E6B6-3BA2-CE37-0C76-228050049B37}"/>
          </ac:picMkLst>
        </pc:picChg>
        <pc:cxnChg chg="add del mod">
          <ac:chgData name="Daria Sapunova" userId="5217c4f7-f98a-4573-8c08-262c6e9f6ac4" providerId="ADAL" clId="{56C4C26E-8AC2-41D8-8ECD-3CF3BDAB392A}" dt="2024-04-29T09:50:35.600" v="799" actId="478"/>
          <ac:cxnSpMkLst>
            <pc:docMk/>
            <pc:sldMk cId="2852070341" sldId="389"/>
            <ac:cxnSpMk id="4" creationId="{793B678C-0DDD-9D5F-6D5E-62F5B7F88252}"/>
          </ac:cxnSpMkLst>
        </pc:cxnChg>
        <pc:cxnChg chg="add del mod">
          <ac:chgData name="Daria Sapunova" userId="5217c4f7-f98a-4573-8c08-262c6e9f6ac4" providerId="ADAL" clId="{56C4C26E-8AC2-41D8-8ECD-3CF3BDAB392A}" dt="2024-04-29T09:50:35.600" v="799" actId="478"/>
          <ac:cxnSpMkLst>
            <pc:docMk/>
            <pc:sldMk cId="2852070341" sldId="389"/>
            <ac:cxnSpMk id="5" creationId="{9A2189B9-9F6C-BB99-8D15-572E1C95D907}"/>
          </ac:cxnSpMkLst>
        </pc:cxnChg>
        <pc:cxnChg chg="add del mod">
          <ac:chgData name="Daria Sapunova" userId="5217c4f7-f98a-4573-8c08-262c6e9f6ac4" providerId="ADAL" clId="{56C4C26E-8AC2-41D8-8ECD-3CF3BDAB392A}" dt="2024-04-29T09:50:35.600" v="799" actId="478"/>
          <ac:cxnSpMkLst>
            <pc:docMk/>
            <pc:sldMk cId="2852070341" sldId="389"/>
            <ac:cxnSpMk id="20" creationId="{16C9E9F9-1875-D7F5-0F2E-A644319C2CE4}"/>
          </ac:cxnSpMkLst>
        </pc:cxnChg>
        <pc:cxnChg chg="add del mod">
          <ac:chgData name="Daria Sapunova" userId="5217c4f7-f98a-4573-8c08-262c6e9f6ac4" providerId="ADAL" clId="{56C4C26E-8AC2-41D8-8ECD-3CF3BDAB392A}" dt="2024-04-29T09:50:35.600" v="799" actId="478"/>
          <ac:cxnSpMkLst>
            <pc:docMk/>
            <pc:sldMk cId="2852070341" sldId="389"/>
            <ac:cxnSpMk id="22" creationId="{A288624F-3BE3-FBB7-B54F-D2B314DE2BF3}"/>
          </ac:cxnSpMkLst>
        </pc:cxnChg>
        <pc:cxnChg chg="add del mod">
          <ac:chgData name="Daria Sapunova" userId="5217c4f7-f98a-4573-8c08-262c6e9f6ac4" providerId="ADAL" clId="{56C4C26E-8AC2-41D8-8ECD-3CF3BDAB392A}" dt="2024-04-29T09:50:35.600" v="799" actId="478"/>
          <ac:cxnSpMkLst>
            <pc:docMk/>
            <pc:sldMk cId="2852070341" sldId="389"/>
            <ac:cxnSpMk id="24" creationId="{8B3C0787-30F9-422E-3188-967CE6C2271E}"/>
          </ac:cxnSpMkLst>
        </pc:cxnChg>
        <pc:cxnChg chg="add del mod">
          <ac:chgData name="Daria Sapunova" userId="5217c4f7-f98a-4573-8c08-262c6e9f6ac4" providerId="ADAL" clId="{56C4C26E-8AC2-41D8-8ECD-3CF3BDAB392A}" dt="2024-04-29T09:50:35.600" v="799" actId="478"/>
          <ac:cxnSpMkLst>
            <pc:docMk/>
            <pc:sldMk cId="2852070341" sldId="389"/>
            <ac:cxnSpMk id="25" creationId="{6C197561-985C-4E4C-9ADE-86C455BFFE6B}"/>
          </ac:cxnSpMkLst>
        </pc:cxnChg>
        <pc:cxnChg chg="add del mod">
          <ac:chgData name="Daria Sapunova" userId="5217c4f7-f98a-4573-8c08-262c6e9f6ac4" providerId="ADAL" clId="{56C4C26E-8AC2-41D8-8ECD-3CF3BDAB392A}" dt="2024-04-29T09:50:35.600" v="799" actId="478"/>
          <ac:cxnSpMkLst>
            <pc:docMk/>
            <pc:sldMk cId="2852070341" sldId="389"/>
            <ac:cxnSpMk id="26" creationId="{1A117A1D-21A4-07CA-E2D0-2B454874B689}"/>
          </ac:cxnSpMkLst>
        </pc:cxnChg>
        <pc:cxnChg chg="add del mod">
          <ac:chgData name="Daria Sapunova" userId="5217c4f7-f98a-4573-8c08-262c6e9f6ac4" providerId="ADAL" clId="{56C4C26E-8AC2-41D8-8ECD-3CF3BDAB392A}" dt="2024-04-29T09:50:35.600" v="799" actId="478"/>
          <ac:cxnSpMkLst>
            <pc:docMk/>
            <pc:sldMk cId="2852070341" sldId="389"/>
            <ac:cxnSpMk id="27" creationId="{3BFFD82F-7B5E-D51C-5044-032050C8794F}"/>
          </ac:cxnSpMkLst>
        </pc:cxnChg>
        <pc:cxnChg chg="add del mod">
          <ac:chgData name="Daria Sapunova" userId="5217c4f7-f98a-4573-8c08-262c6e9f6ac4" providerId="ADAL" clId="{56C4C26E-8AC2-41D8-8ECD-3CF3BDAB392A}" dt="2024-04-29T09:50:35.600" v="799" actId="478"/>
          <ac:cxnSpMkLst>
            <pc:docMk/>
            <pc:sldMk cId="2852070341" sldId="389"/>
            <ac:cxnSpMk id="28" creationId="{DE2EC0A1-EC53-F633-5E03-FB26CC1A7C99}"/>
          </ac:cxnSpMkLst>
        </pc:cxnChg>
        <pc:cxnChg chg="add mod">
          <ac:chgData name="Daria Sapunova" userId="5217c4f7-f98a-4573-8c08-262c6e9f6ac4" providerId="ADAL" clId="{56C4C26E-8AC2-41D8-8ECD-3CF3BDAB392A}" dt="2024-04-29T09:52:46.157" v="819" actId="1076"/>
          <ac:cxnSpMkLst>
            <pc:docMk/>
            <pc:sldMk cId="2852070341" sldId="389"/>
            <ac:cxnSpMk id="33" creationId="{2C2090CE-82C8-1FF9-23A8-16FD580BFBDD}"/>
          </ac:cxnSpMkLst>
        </pc:cxnChg>
        <pc:cxnChg chg="add mod">
          <ac:chgData name="Daria Sapunova" userId="5217c4f7-f98a-4573-8c08-262c6e9f6ac4" providerId="ADAL" clId="{56C4C26E-8AC2-41D8-8ECD-3CF3BDAB392A}" dt="2024-04-29T09:52:02.531" v="812" actId="1076"/>
          <ac:cxnSpMkLst>
            <pc:docMk/>
            <pc:sldMk cId="2852070341" sldId="389"/>
            <ac:cxnSpMk id="35" creationId="{0643BFA3-CFB4-8728-5122-CE24B781CDF2}"/>
          </ac:cxnSpMkLst>
        </pc:cxnChg>
        <pc:cxnChg chg="add mod">
          <ac:chgData name="Daria Sapunova" userId="5217c4f7-f98a-4573-8c08-262c6e9f6ac4" providerId="ADAL" clId="{56C4C26E-8AC2-41D8-8ECD-3CF3BDAB392A}" dt="2024-04-29T09:53:45.109" v="827" actId="14100"/>
          <ac:cxnSpMkLst>
            <pc:docMk/>
            <pc:sldMk cId="2852070341" sldId="389"/>
            <ac:cxnSpMk id="41" creationId="{964737F0-B410-C00C-DEF4-310ECE3D22A6}"/>
          </ac:cxnSpMkLst>
        </pc:cxnChg>
        <pc:cxnChg chg="add mod">
          <ac:chgData name="Daria Sapunova" userId="5217c4f7-f98a-4573-8c08-262c6e9f6ac4" providerId="ADAL" clId="{56C4C26E-8AC2-41D8-8ECD-3CF3BDAB392A}" dt="2024-04-29T09:53:53.845" v="830" actId="14100"/>
          <ac:cxnSpMkLst>
            <pc:docMk/>
            <pc:sldMk cId="2852070341" sldId="389"/>
            <ac:cxnSpMk id="45" creationId="{FF423397-FDC5-0138-ADF8-BF6E57312A9A}"/>
          </ac:cxnSpMkLst>
        </pc:cxnChg>
        <pc:cxnChg chg="add mod">
          <ac:chgData name="Daria Sapunova" userId="5217c4f7-f98a-4573-8c08-262c6e9f6ac4" providerId="ADAL" clId="{56C4C26E-8AC2-41D8-8ECD-3CF3BDAB392A}" dt="2024-04-29T09:54:38.190" v="838" actId="14100"/>
          <ac:cxnSpMkLst>
            <pc:docMk/>
            <pc:sldMk cId="2852070341" sldId="389"/>
            <ac:cxnSpMk id="48" creationId="{F497D270-0DCF-F688-C114-48F2C4E754D6}"/>
          </ac:cxnSpMkLst>
        </pc:cxnChg>
        <pc:cxnChg chg="add mod">
          <ac:chgData name="Daria Sapunova" userId="5217c4f7-f98a-4573-8c08-262c6e9f6ac4" providerId="ADAL" clId="{56C4C26E-8AC2-41D8-8ECD-3CF3BDAB392A}" dt="2024-04-29T09:54:27.548" v="836" actId="14100"/>
          <ac:cxnSpMkLst>
            <pc:docMk/>
            <pc:sldMk cId="2852070341" sldId="389"/>
            <ac:cxnSpMk id="49" creationId="{59DFD02E-7240-F276-85EC-BF6F9E0D510E}"/>
          </ac:cxnSpMkLst>
        </pc:cxnChg>
        <pc:cxnChg chg="add mod">
          <ac:chgData name="Daria Sapunova" userId="5217c4f7-f98a-4573-8c08-262c6e9f6ac4" providerId="ADAL" clId="{56C4C26E-8AC2-41D8-8ECD-3CF3BDAB392A}" dt="2024-04-29T09:54:41.853" v="839" actId="1076"/>
          <ac:cxnSpMkLst>
            <pc:docMk/>
            <pc:sldMk cId="2852070341" sldId="389"/>
            <ac:cxnSpMk id="51" creationId="{9F9E8D71-5D81-353B-8419-8A3565353694}"/>
          </ac:cxnSpMkLst>
        </pc:cxnChg>
      </pc:sldChg>
      <pc:sldChg chg="addSp delSp modSp new mod">
        <pc:chgData name="Daria Sapunova" userId="5217c4f7-f98a-4573-8c08-262c6e9f6ac4" providerId="ADAL" clId="{56C4C26E-8AC2-41D8-8ECD-3CF3BDAB392A}" dt="2024-04-29T09:58:59.374" v="955" actId="1076"/>
        <pc:sldMkLst>
          <pc:docMk/>
          <pc:sldMk cId="1284740095" sldId="390"/>
        </pc:sldMkLst>
        <pc:spChg chg="del">
          <ac:chgData name="Daria Sapunova" userId="5217c4f7-f98a-4573-8c08-262c6e9f6ac4" providerId="ADAL" clId="{56C4C26E-8AC2-41D8-8ECD-3CF3BDAB392A}" dt="2024-04-29T09:56:45.328" v="841" actId="478"/>
          <ac:spMkLst>
            <pc:docMk/>
            <pc:sldMk cId="1284740095" sldId="390"/>
            <ac:spMk id="2" creationId="{131FC620-5EC7-BFA0-8A51-945F1E6C65CF}"/>
          </ac:spMkLst>
        </pc:spChg>
        <pc:spChg chg="del">
          <ac:chgData name="Daria Sapunova" userId="5217c4f7-f98a-4573-8c08-262c6e9f6ac4" providerId="ADAL" clId="{56C4C26E-8AC2-41D8-8ECD-3CF3BDAB392A}" dt="2024-04-29T09:56:46.297" v="842" actId="478"/>
          <ac:spMkLst>
            <pc:docMk/>
            <pc:sldMk cId="1284740095" sldId="390"/>
            <ac:spMk id="3" creationId="{41CD41DE-4EEB-413C-5350-00527A57C561}"/>
          </ac:spMkLst>
        </pc:spChg>
        <pc:spChg chg="add mod">
          <ac:chgData name="Daria Sapunova" userId="5217c4f7-f98a-4573-8c08-262c6e9f6ac4" providerId="ADAL" clId="{56C4C26E-8AC2-41D8-8ECD-3CF3BDAB392A}" dt="2024-04-29T09:58:39.790" v="908" actId="1076"/>
          <ac:spMkLst>
            <pc:docMk/>
            <pc:sldMk cId="1284740095" sldId="390"/>
            <ac:spMk id="4" creationId="{435D6C63-F49E-4CC2-92B0-3999878B8FB6}"/>
          </ac:spMkLst>
        </pc:spChg>
        <pc:spChg chg="add mod">
          <ac:chgData name="Daria Sapunova" userId="5217c4f7-f98a-4573-8c08-262c6e9f6ac4" providerId="ADAL" clId="{56C4C26E-8AC2-41D8-8ECD-3CF3BDAB392A}" dt="2024-04-29T09:58:59.374" v="955" actId="1076"/>
          <ac:spMkLst>
            <pc:docMk/>
            <pc:sldMk cId="1284740095" sldId="390"/>
            <ac:spMk id="5" creationId="{9506DADA-E52C-9C4E-57DB-BE9C6066C5DC}"/>
          </ac:spMkLst>
        </pc:spChg>
        <pc:picChg chg="add">
          <ac:chgData name="Daria Sapunova" userId="5217c4f7-f98a-4573-8c08-262c6e9f6ac4" providerId="ADAL" clId="{56C4C26E-8AC2-41D8-8ECD-3CF3BDAB392A}" dt="2024-04-29T09:56:47.449" v="843"/>
          <ac:picMkLst>
            <pc:docMk/>
            <pc:sldMk cId="1284740095" sldId="390"/>
            <ac:picMk id="8194" creationId="{E52D6FD5-E33B-BF8B-D21C-5D16147F3CF5}"/>
          </ac:picMkLst>
        </pc:picChg>
      </pc:sldChg>
      <pc:sldChg chg="modSp add del mod">
        <pc:chgData name="Daria Sapunova" userId="5217c4f7-f98a-4573-8c08-262c6e9f6ac4" providerId="ADAL" clId="{56C4C26E-8AC2-41D8-8ECD-3CF3BDAB392A}" dt="2024-04-29T10:34:48.428" v="1027" actId="47"/>
        <pc:sldMkLst>
          <pc:docMk/>
          <pc:sldMk cId="1245090656" sldId="391"/>
        </pc:sldMkLst>
        <pc:spChg chg="mod">
          <ac:chgData name="Daria Sapunova" userId="5217c4f7-f98a-4573-8c08-262c6e9f6ac4" providerId="ADAL" clId="{56C4C26E-8AC2-41D8-8ECD-3CF3BDAB392A}" dt="2024-04-29T10:01:23.158" v="963" actId="20577"/>
          <ac:spMkLst>
            <pc:docMk/>
            <pc:sldMk cId="1245090656" sldId="391"/>
            <ac:spMk id="4" creationId="{D8320F38-50B1-6B03-F95A-F5DE2315EAF4}"/>
          </ac:spMkLst>
        </pc:spChg>
      </pc:sldChg>
      <pc:sldChg chg="addSp delSp modSp new mod ord modAnim addCm modCm">
        <pc:chgData name="Daria Sapunova" userId="5217c4f7-f98a-4573-8c08-262c6e9f6ac4" providerId="ADAL" clId="{56C4C26E-8AC2-41D8-8ECD-3CF3BDAB392A}" dt="2024-04-30T13:22:53.747" v="1737" actId="20577"/>
        <pc:sldMkLst>
          <pc:docMk/>
          <pc:sldMk cId="1996305808" sldId="392"/>
        </pc:sldMkLst>
        <pc:spChg chg="del">
          <ac:chgData name="Daria Sapunova" userId="5217c4f7-f98a-4573-8c08-262c6e9f6ac4" providerId="ADAL" clId="{56C4C26E-8AC2-41D8-8ECD-3CF3BDAB392A}" dt="2024-04-29T10:01:29.078" v="965" actId="478"/>
          <ac:spMkLst>
            <pc:docMk/>
            <pc:sldMk cId="1996305808" sldId="392"/>
            <ac:spMk id="2" creationId="{79F58FA4-C35C-69DD-6F7D-77DD7D050926}"/>
          </ac:spMkLst>
        </pc:spChg>
        <pc:spChg chg="del">
          <ac:chgData name="Daria Sapunova" userId="5217c4f7-f98a-4573-8c08-262c6e9f6ac4" providerId="ADAL" clId="{56C4C26E-8AC2-41D8-8ECD-3CF3BDAB392A}" dt="2024-04-29T10:01:29.675" v="966" actId="478"/>
          <ac:spMkLst>
            <pc:docMk/>
            <pc:sldMk cId="1996305808" sldId="392"/>
            <ac:spMk id="3" creationId="{676F3058-9702-9B2B-ED5F-E43CCE6FCC37}"/>
          </ac:spMkLst>
        </pc:spChg>
        <pc:spChg chg="add mod">
          <ac:chgData name="Daria Sapunova" userId="5217c4f7-f98a-4573-8c08-262c6e9f6ac4" providerId="ADAL" clId="{56C4C26E-8AC2-41D8-8ECD-3CF3BDAB392A}" dt="2024-04-29T10:03:52.329" v="1025" actId="20577"/>
          <ac:spMkLst>
            <pc:docMk/>
            <pc:sldMk cId="1996305808" sldId="392"/>
            <ac:spMk id="4" creationId="{8394C55B-D642-8B8C-6754-3082F20B01B9}"/>
          </ac:spMkLst>
        </pc:spChg>
        <pc:spChg chg="add mod">
          <ac:chgData name="Daria Sapunova" userId="5217c4f7-f98a-4573-8c08-262c6e9f6ac4" providerId="ADAL" clId="{56C4C26E-8AC2-41D8-8ECD-3CF3BDAB392A}" dt="2024-04-29T11:06:37.396" v="1494" actId="20577"/>
          <ac:spMkLst>
            <pc:docMk/>
            <pc:sldMk cId="1996305808" sldId="392"/>
            <ac:spMk id="6" creationId="{154D144B-9232-44CB-A49C-C08429FC3096}"/>
          </ac:spMkLst>
        </pc:spChg>
        <pc:spChg chg="add mod">
          <ac:chgData name="Daria Sapunova" userId="5217c4f7-f98a-4573-8c08-262c6e9f6ac4" providerId="ADAL" clId="{56C4C26E-8AC2-41D8-8ECD-3CF3BDAB392A}" dt="2024-04-29T10:48:06.740" v="1259" actId="255"/>
          <ac:spMkLst>
            <pc:docMk/>
            <pc:sldMk cId="1996305808" sldId="392"/>
            <ac:spMk id="8" creationId="{18B7011C-53BD-F431-E7DF-309664206B8E}"/>
          </ac:spMkLst>
        </pc:spChg>
        <pc:spChg chg="add mod">
          <ac:chgData name="Daria Sapunova" userId="5217c4f7-f98a-4573-8c08-262c6e9f6ac4" providerId="ADAL" clId="{56C4C26E-8AC2-41D8-8ECD-3CF3BDAB392A}" dt="2024-04-29T10:47:39.893" v="1229" actId="1076"/>
          <ac:spMkLst>
            <pc:docMk/>
            <pc:sldMk cId="1996305808" sldId="392"/>
            <ac:spMk id="10" creationId="{E97B0721-51D5-FB8D-BD23-5A6FE6E54419}"/>
          </ac:spMkLst>
        </pc:spChg>
        <pc:spChg chg="add mod">
          <ac:chgData name="Daria Sapunova" userId="5217c4f7-f98a-4573-8c08-262c6e9f6ac4" providerId="ADAL" clId="{56C4C26E-8AC2-41D8-8ECD-3CF3BDAB392A}" dt="2024-04-29T10:54:25.587" v="1332" actId="20577"/>
          <ac:spMkLst>
            <pc:docMk/>
            <pc:sldMk cId="1996305808" sldId="392"/>
            <ac:spMk id="11" creationId="{E2AC78D6-CDAF-054A-56A6-C7CBD6F35A6F}"/>
          </ac:spMkLst>
        </pc:spChg>
        <pc:spChg chg="add mod">
          <ac:chgData name="Daria Sapunova" userId="5217c4f7-f98a-4573-8c08-262c6e9f6ac4" providerId="ADAL" clId="{56C4C26E-8AC2-41D8-8ECD-3CF3BDAB392A}" dt="2024-04-30T13:22:53.747" v="1737" actId="20577"/>
          <ac:spMkLst>
            <pc:docMk/>
            <pc:sldMk cId="1996305808" sldId="392"/>
            <ac:spMk id="12" creationId="{758BFC2D-E221-D381-2CD5-D10469E9532F}"/>
          </ac:spMkLst>
        </pc:spChg>
        <pc:picChg chg="add mod">
          <ac:chgData name="Daria Sapunova" userId="5217c4f7-f98a-4573-8c08-262c6e9f6ac4" providerId="ADAL" clId="{56C4C26E-8AC2-41D8-8ECD-3CF3BDAB392A}" dt="2024-04-29T10:54:00.066" v="1312" actId="1076"/>
          <ac:picMkLst>
            <pc:docMk/>
            <pc:sldMk cId="1996305808" sldId="392"/>
            <ac:picMk id="10242" creationId="{F0A348B6-BF5C-A1C2-42CC-AE3024686A61}"/>
          </ac:picMkLst>
        </pc:picChg>
        <pc:picChg chg="add mod">
          <ac:chgData name="Daria Sapunova" userId="5217c4f7-f98a-4573-8c08-262c6e9f6ac4" providerId="ADAL" clId="{56C4C26E-8AC2-41D8-8ECD-3CF3BDAB392A}" dt="2024-04-29T10:48:56.635" v="1267" actId="1076"/>
          <ac:picMkLst>
            <pc:docMk/>
            <pc:sldMk cId="1996305808" sldId="392"/>
            <ac:picMk id="10244" creationId="{8A7A368D-A392-587A-7943-7FB3D09632D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56C4C26E-8AC2-41D8-8ECD-3CF3BDAB392A}" dt="2024-04-29T10:49:14.152" v="1268"/>
              <pc2:cmMkLst xmlns:pc2="http://schemas.microsoft.com/office/powerpoint/2019/9/main/command">
                <pc:docMk/>
                <pc:sldMk cId="1996305808" sldId="392"/>
                <pc2:cmMk id="{40CB9F66-3AF1-4982-996D-5EF5BC7B56EA}"/>
              </pc2:cmMkLst>
            </pc226:cmChg>
            <pc226:cmChg xmlns:pc226="http://schemas.microsoft.com/office/powerpoint/2022/06/main/command" chg="add mod">
              <pc226:chgData name="Daria Sapunova" userId="5217c4f7-f98a-4573-8c08-262c6e9f6ac4" providerId="ADAL" clId="{56C4C26E-8AC2-41D8-8ECD-3CF3BDAB392A}" dt="2024-04-29T11:42:05.040" v="1629"/>
              <pc2:cmMkLst xmlns:pc2="http://schemas.microsoft.com/office/powerpoint/2019/9/main/command">
                <pc:docMk/>
                <pc:sldMk cId="1996305808" sldId="392"/>
                <pc2:cmMk id="{9326FEAC-C3FE-4AFB-B79A-5EB8E0A6F178}"/>
              </pc2:cmMkLst>
            </pc226:cmChg>
          </p:ext>
        </pc:extLst>
      </pc:sldChg>
      <pc:sldChg chg="addSp delSp modSp new mod">
        <pc:chgData name="Daria Sapunova" userId="5217c4f7-f98a-4573-8c08-262c6e9f6ac4" providerId="ADAL" clId="{56C4C26E-8AC2-41D8-8ECD-3CF3BDAB392A}" dt="2024-04-29T12:06:57.710" v="1680" actId="1076"/>
        <pc:sldMkLst>
          <pc:docMk/>
          <pc:sldMk cId="3905320850" sldId="393"/>
        </pc:sldMkLst>
        <pc:spChg chg="del">
          <ac:chgData name="Daria Sapunova" userId="5217c4f7-f98a-4573-8c08-262c6e9f6ac4" providerId="ADAL" clId="{56C4C26E-8AC2-41D8-8ECD-3CF3BDAB392A}" dt="2024-04-29T10:35:07.703" v="1031" actId="478"/>
          <ac:spMkLst>
            <pc:docMk/>
            <pc:sldMk cId="3905320850" sldId="393"/>
            <ac:spMk id="2" creationId="{DA825A62-F7AD-5514-4FD6-7EB8B91E20C1}"/>
          </ac:spMkLst>
        </pc:spChg>
        <pc:spChg chg="del">
          <ac:chgData name="Daria Sapunova" userId="5217c4f7-f98a-4573-8c08-262c6e9f6ac4" providerId="ADAL" clId="{56C4C26E-8AC2-41D8-8ECD-3CF3BDAB392A}" dt="2024-04-29T10:35:08.819" v="1032" actId="478"/>
          <ac:spMkLst>
            <pc:docMk/>
            <pc:sldMk cId="3905320850" sldId="393"/>
            <ac:spMk id="3" creationId="{5FDFBECD-DCF8-FB73-63A0-B59AD751A607}"/>
          </ac:spMkLst>
        </pc:spChg>
        <pc:spChg chg="add mod">
          <ac:chgData name="Daria Sapunova" userId="5217c4f7-f98a-4573-8c08-262c6e9f6ac4" providerId="ADAL" clId="{56C4C26E-8AC2-41D8-8ECD-3CF3BDAB392A}" dt="2024-04-29T10:37:14.729" v="1101" actId="6549"/>
          <ac:spMkLst>
            <pc:docMk/>
            <pc:sldMk cId="3905320850" sldId="393"/>
            <ac:spMk id="4" creationId="{FD7E5DC9-B150-BC99-0425-D25D42B1F82A}"/>
          </ac:spMkLst>
        </pc:spChg>
        <pc:spChg chg="add mod">
          <ac:chgData name="Daria Sapunova" userId="5217c4f7-f98a-4573-8c08-262c6e9f6ac4" providerId="ADAL" clId="{56C4C26E-8AC2-41D8-8ECD-3CF3BDAB392A}" dt="2024-04-29T10:40:17.034" v="1209" actId="20577"/>
          <ac:spMkLst>
            <pc:docMk/>
            <pc:sldMk cId="3905320850" sldId="393"/>
            <ac:spMk id="6" creationId="{D497BD19-E290-5888-CE67-8886853CF1EA}"/>
          </ac:spMkLst>
        </pc:spChg>
        <pc:spChg chg="add del mod">
          <ac:chgData name="Daria Sapunova" userId="5217c4f7-f98a-4573-8c08-262c6e9f6ac4" providerId="ADAL" clId="{56C4C26E-8AC2-41D8-8ECD-3CF3BDAB392A}" dt="2024-04-29T12:06:49.588" v="1677" actId="478"/>
          <ac:spMkLst>
            <pc:docMk/>
            <pc:sldMk cId="3905320850" sldId="393"/>
            <ac:spMk id="7" creationId="{14995AB2-AE2B-41AB-D4EC-F9DF16F06D6B}"/>
          </ac:spMkLst>
        </pc:spChg>
        <pc:spChg chg="add mod">
          <ac:chgData name="Daria Sapunova" userId="5217c4f7-f98a-4573-8c08-262c6e9f6ac4" providerId="ADAL" clId="{56C4C26E-8AC2-41D8-8ECD-3CF3BDAB392A}" dt="2024-04-29T12:06:57.710" v="1680" actId="1076"/>
          <ac:spMkLst>
            <pc:docMk/>
            <pc:sldMk cId="3905320850" sldId="393"/>
            <ac:spMk id="8" creationId="{78A5B99C-C341-0028-A4DA-95334B4AAE79}"/>
          </ac:spMkLst>
        </pc:spChg>
      </pc:sldChg>
      <pc:sldChg chg="addSp delSp modSp add mod modAnim">
        <pc:chgData name="Daria Sapunova" userId="5217c4f7-f98a-4573-8c08-262c6e9f6ac4" providerId="ADAL" clId="{56C4C26E-8AC2-41D8-8ECD-3CF3BDAB392A}" dt="2024-05-01T14:59:31.867" v="1813" actId="1036"/>
        <pc:sldMkLst>
          <pc:docMk/>
          <pc:sldMk cId="3460303580" sldId="394"/>
        </pc:sldMkLst>
        <pc:spChg chg="add mod">
          <ac:chgData name="Daria Sapunova" userId="5217c4f7-f98a-4573-8c08-262c6e9f6ac4" providerId="ADAL" clId="{56C4C26E-8AC2-41D8-8ECD-3CF3BDAB392A}" dt="2024-04-29T10:54:30.967" v="1333"/>
          <ac:spMkLst>
            <pc:docMk/>
            <pc:sldMk cId="3460303580" sldId="394"/>
            <ac:spMk id="3" creationId="{46191AFE-800E-5826-749D-E8EFD690A8E2}"/>
          </ac:spMkLst>
        </pc:spChg>
        <pc:spChg chg="add mod">
          <ac:chgData name="Daria Sapunova" userId="5217c4f7-f98a-4573-8c08-262c6e9f6ac4" providerId="ADAL" clId="{56C4C26E-8AC2-41D8-8ECD-3CF3BDAB392A}" dt="2024-04-30T13:23:11.508" v="1753" actId="20577"/>
          <ac:spMkLst>
            <pc:docMk/>
            <pc:sldMk cId="3460303580" sldId="394"/>
            <ac:spMk id="5" creationId="{0BC62583-3F14-465D-1A8B-C80BD271F9CC}"/>
          </ac:spMkLst>
        </pc:spChg>
        <pc:spChg chg="mod">
          <ac:chgData name="Daria Sapunova" userId="5217c4f7-f98a-4573-8c08-262c6e9f6ac4" providerId="ADAL" clId="{56C4C26E-8AC2-41D8-8ECD-3CF3BDAB392A}" dt="2024-04-29T11:50:35.113" v="1633" actId="20577"/>
          <ac:spMkLst>
            <pc:docMk/>
            <pc:sldMk cId="3460303580" sldId="394"/>
            <ac:spMk id="6" creationId="{154D144B-9232-44CB-A49C-C08429FC3096}"/>
          </ac:spMkLst>
        </pc:spChg>
        <pc:spChg chg="mod">
          <ac:chgData name="Daria Sapunova" userId="5217c4f7-f98a-4573-8c08-262c6e9f6ac4" providerId="ADAL" clId="{56C4C26E-8AC2-41D8-8ECD-3CF3BDAB392A}" dt="2024-04-29T11:10:29.957" v="1546" actId="20577"/>
          <ac:spMkLst>
            <pc:docMk/>
            <pc:sldMk cId="3460303580" sldId="394"/>
            <ac:spMk id="8" creationId="{18B7011C-53BD-F431-E7DF-309664206B8E}"/>
          </ac:spMkLst>
        </pc:spChg>
        <pc:spChg chg="add del">
          <ac:chgData name="Daria Sapunova" userId="5217c4f7-f98a-4573-8c08-262c6e9f6ac4" providerId="ADAL" clId="{56C4C26E-8AC2-41D8-8ECD-3CF3BDAB392A}" dt="2024-04-29T12:04:59.512" v="1641" actId="22"/>
          <ac:spMkLst>
            <pc:docMk/>
            <pc:sldMk cId="3460303580" sldId="394"/>
            <ac:spMk id="9" creationId="{38023CAC-0D5C-05D6-D6BF-E3B265B00391}"/>
          </ac:spMkLst>
        </pc:spChg>
        <pc:picChg chg="add mod">
          <ac:chgData name="Daria Sapunova" userId="5217c4f7-f98a-4573-8c08-262c6e9f6ac4" providerId="ADAL" clId="{56C4C26E-8AC2-41D8-8ECD-3CF3BDAB392A}" dt="2024-04-29T10:51:21.679" v="1277"/>
          <ac:picMkLst>
            <pc:docMk/>
            <pc:sldMk cId="3460303580" sldId="394"/>
            <ac:picMk id="2" creationId="{E83504B3-602C-D6CC-1DEA-9282CFD86320}"/>
          </ac:picMkLst>
        </pc:picChg>
        <pc:picChg chg="del">
          <ac:chgData name="Daria Sapunova" userId="5217c4f7-f98a-4573-8c08-262c6e9f6ac4" providerId="ADAL" clId="{56C4C26E-8AC2-41D8-8ECD-3CF3BDAB392A}" dt="2024-04-29T10:49:48.267" v="1270" actId="478"/>
          <ac:picMkLst>
            <pc:docMk/>
            <pc:sldMk cId="3460303580" sldId="394"/>
            <ac:picMk id="10242" creationId="{F0A348B6-BF5C-A1C2-42CC-AE3024686A61}"/>
          </ac:picMkLst>
        </pc:picChg>
        <pc:picChg chg="del">
          <ac:chgData name="Daria Sapunova" userId="5217c4f7-f98a-4573-8c08-262c6e9f6ac4" providerId="ADAL" clId="{56C4C26E-8AC2-41D8-8ECD-3CF3BDAB392A}" dt="2024-04-29T10:49:48.827" v="1271" actId="478"/>
          <ac:picMkLst>
            <pc:docMk/>
            <pc:sldMk cId="3460303580" sldId="394"/>
            <ac:picMk id="10244" creationId="{8A7A368D-A392-587A-7943-7FB3D09632D3}"/>
          </ac:picMkLst>
        </pc:picChg>
        <pc:picChg chg="add mod">
          <ac:chgData name="Daria Sapunova" userId="5217c4f7-f98a-4573-8c08-262c6e9f6ac4" providerId="ADAL" clId="{56C4C26E-8AC2-41D8-8ECD-3CF3BDAB392A}" dt="2024-05-01T14:59:31.867" v="1813" actId="1036"/>
          <ac:picMkLst>
            <pc:docMk/>
            <pc:sldMk cId="3460303580" sldId="394"/>
            <ac:picMk id="11266" creationId="{C712C0DD-E781-E722-187F-9D892650F4B7}"/>
          </ac:picMkLst>
        </pc:picChg>
      </pc:sldChg>
      <pc:sldChg chg="addSp delSp modSp add mod modAnim">
        <pc:chgData name="Daria Sapunova" userId="5217c4f7-f98a-4573-8c08-262c6e9f6ac4" providerId="ADAL" clId="{56C4C26E-8AC2-41D8-8ECD-3CF3BDAB392A}" dt="2024-05-01T13:07:40.335" v="1807"/>
        <pc:sldMkLst>
          <pc:docMk/>
          <pc:sldMk cId="1236842940" sldId="395"/>
        </pc:sldMkLst>
        <pc:spChg chg="add mod">
          <ac:chgData name="Daria Sapunova" userId="5217c4f7-f98a-4573-8c08-262c6e9f6ac4" providerId="ADAL" clId="{56C4C26E-8AC2-41D8-8ECD-3CF3BDAB392A}" dt="2024-04-29T10:54:35.355" v="1335" actId="1076"/>
          <ac:spMkLst>
            <pc:docMk/>
            <pc:sldMk cId="1236842940" sldId="395"/>
            <ac:spMk id="3" creationId="{9B8179AF-6BE1-A9E5-461F-6C04A5F76575}"/>
          </ac:spMkLst>
        </pc:spChg>
        <pc:spChg chg="add mod">
          <ac:chgData name="Daria Sapunova" userId="5217c4f7-f98a-4573-8c08-262c6e9f6ac4" providerId="ADAL" clId="{56C4C26E-8AC2-41D8-8ECD-3CF3BDAB392A}" dt="2024-04-30T14:21:46.106" v="1784" actId="20577"/>
          <ac:spMkLst>
            <pc:docMk/>
            <pc:sldMk cId="1236842940" sldId="395"/>
            <ac:spMk id="5" creationId="{9714CBE0-9017-1712-1BFD-B4B711FC6443}"/>
          </ac:spMkLst>
        </pc:spChg>
        <pc:spChg chg="mod">
          <ac:chgData name="Daria Sapunova" userId="5217c4f7-f98a-4573-8c08-262c6e9f6ac4" providerId="ADAL" clId="{56C4C26E-8AC2-41D8-8ECD-3CF3BDAB392A}" dt="2024-04-29T12:05:07.845" v="1644" actId="20577"/>
          <ac:spMkLst>
            <pc:docMk/>
            <pc:sldMk cId="1236842940" sldId="395"/>
            <ac:spMk id="6" creationId="{154D144B-9232-44CB-A49C-C08429FC3096}"/>
          </ac:spMkLst>
        </pc:spChg>
        <pc:spChg chg="mod">
          <ac:chgData name="Daria Sapunova" userId="5217c4f7-f98a-4573-8c08-262c6e9f6ac4" providerId="ADAL" clId="{56C4C26E-8AC2-41D8-8ECD-3CF3BDAB392A}" dt="2024-04-29T10:53:05.304" v="1294" actId="113"/>
          <ac:spMkLst>
            <pc:docMk/>
            <pc:sldMk cId="1236842940" sldId="395"/>
            <ac:spMk id="8" creationId="{18B7011C-53BD-F431-E7DF-309664206B8E}"/>
          </ac:spMkLst>
        </pc:spChg>
        <pc:picChg chg="del">
          <ac:chgData name="Daria Sapunova" userId="5217c4f7-f98a-4573-8c08-262c6e9f6ac4" providerId="ADAL" clId="{56C4C26E-8AC2-41D8-8ECD-3CF3BDAB392A}" dt="2024-04-29T10:52:17.819" v="1289" actId="478"/>
          <ac:picMkLst>
            <pc:docMk/>
            <pc:sldMk cId="1236842940" sldId="395"/>
            <ac:picMk id="2" creationId="{E83504B3-602C-D6CC-1DEA-9282CFD86320}"/>
          </ac:picMkLst>
        </pc:picChg>
        <pc:picChg chg="del">
          <ac:chgData name="Daria Sapunova" userId="5217c4f7-f98a-4573-8c08-262c6e9f6ac4" providerId="ADAL" clId="{56C4C26E-8AC2-41D8-8ECD-3CF3BDAB392A}" dt="2024-04-29T10:52:18.518" v="1290" actId="478"/>
          <ac:picMkLst>
            <pc:docMk/>
            <pc:sldMk cId="1236842940" sldId="395"/>
            <ac:picMk id="11266" creationId="{C712C0DD-E781-E722-187F-9D892650F4B7}"/>
          </ac:picMkLst>
        </pc:picChg>
        <pc:picChg chg="add mod">
          <ac:chgData name="Daria Sapunova" userId="5217c4f7-f98a-4573-8c08-262c6e9f6ac4" providerId="ADAL" clId="{56C4C26E-8AC2-41D8-8ECD-3CF3BDAB392A}" dt="2024-05-01T13:07:31.533" v="1805" actId="1076"/>
          <ac:picMkLst>
            <pc:docMk/>
            <pc:sldMk cId="1236842940" sldId="395"/>
            <ac:picMk id="12290" creationId="{A8D1C482-CBF2-AA4E-8C08-B261355F0B0C}"/>
          </ac:picMkLst>
        </pc:picChg>
        <pc:picChg chg="add del mod">
          <ac:chgData name="Daria Sapunova" userId="5217c4f7-f98a-4573-8c08-262c6e9f6ac4" providerId="ADAL" clId="{56C4C26E-8AC2-41D8-8ECD-3CF3BDAB392A}" dt="2024-04-30T13:24:40.913" v="1764" actId="478"/>
          <ac:picMkLst>
            <pc:docMk/>
            <pc:sldMk cId="1236842940" sldId="395"/>
            <ac:picMk id="12292" creationId="{50B09445-9463-9775-7FA5-A093F2CF01A8}"/>
          </ac:picMkLst>
        </pc:picChg>
        <pc:picChg chg="add mod">
          <ac:chgData name="Daria Sapunova" userId="5217c4f7-f98a-4573-8c08-262c6e9f6ac4" providerId="ADAL" clId="{56C4C26E-8AC2-41D8-8ECD-3CF3BDAB392A}" dt="2024-04-30T13:24:48.642" v="1768" actId="1076"/>
          <ac:picMkLst>
            <pc:docMk/>
            <pc:sldMk cId="1236842940" sldId="395"/>
            <ac:picMk id="12294" creationId="{6AC0DDC9-2BAA-F0B2-86D1-581A877A75D8}"/>
          </ac:picMkLst>
        </pc:picChg>
      </pc:sldChg>
      <pc:sldChg chg="addSp delSp modSp add del mod">
        <pc:chgData name="Daria Sapunova" userId="5217c4f7-f98a-4573-8c08-262c6e9f6ac4" providerId="ADAL" clId="{56C4C26E-8AC2-41D8-8ECD-3CF3BDAB392A}" dt="2024-04-29T11:07:37.937" v="1497" actId="47"/>
        <pc:sldMkLst>
          <pc:docMk/>
          <pc:sldMk cId="2198911085" sldId="396"/>
        </pc:sldMkLst>
        <pc:spChg chg="add">
          <ac:chgData name="Daria Sapunova" userId="5217c4f7-f98a-4573-8c08-262c6e9f6ac4" providerId="ADAL" clId="{56C4C26E-8AC2-41D8-8ECD-3CF3BDAB392A}" dt="2024-04-29T10:59:25.225" v="1440"/>
          <ac:spMkLst>
            <pc:docMk/>
            <pc:sldMk cId="2198911085" sldId="396"/>
            <ac:spMk id="2" creationId="{CFC03179-20F0-89C5-78C2-C3178D815555}"/>
          </ac:spMkLst>
        </pc:spChg>
        <pc:spChg chg="mod">
          <ac:chgData name="Daria Sapunova" userId="5217c4f7-f98a-4573-8c08-262c6e9f6ac4" providerId="ADAL" clId="{56C4C26E-8AC2-41D8-8ECD-3CF3BDAB392A}" dt="2024-04-29T11:00:29.929" v="1446" actId="1076"/>
          <ac:spMkLst>
            <pc:docMk/>
            <pc:sldMk cId="2198911085" sldId="396"/>
            <ac:spMk id="3" creationId="{9B8179AF-6BE1-A9E5-461F-6C04A5F76575}"/>
          </ac:spMkLst>
        </pc:spChg>
        <pc:spChg chg="mod">
          <ac:chgData name="Daria Sapunova" userId="5217c4f7-f98a-4573-8c08-262c6e9f6ac4" providerId="ADAL" clId="{56C4C26E-8AC2-41D8-8ECD-3CF3BDAB392A}" dt="2024-04-29T11:00:29.929" v="1446" actId="1076"/>
          <ac:spMkLst>
            <pc:docMk/>
            <pc:sldMk cId="2198911085" sldId="396"/>
            <ac:spMk id="5" creationId="{9714CBE0-9017-1712-1BFD-B4B711FC6443}"/>
          </ac:spMkLst>
        </pc:spChg>
        <pc:spChg chg="mod">
          <ac:chgData name="Daria Sapunova" userId="5217c4f7-f98a-4573-8c08-262c6e9f6ac4" providerId="ADAL" clId="{56C4C26E-8AC2-41D8-8ECD-3CF3BDAB392A}" dt="2024-04-29T10:57:54.809" v="1376" actId="6549"/>
          <ac:spMkLst>
            <pc:docMk/>
            <pc:sldMk cId="2198911085" sldId="396"/>
            <ac:spMk id="6" creationId="{154D144B-9232-44CB-A49C-C08429FC3096}"/>
          </ac:spMkLst>
        </pc:spChg>
        <pc:spChg chg="mod">
          <ac:chgData name="Daria Sapunova" userId="5217c4f7-f98a-4573-8c08-262c6e9f6ac4" providerId="ADAL" clId="{56C4C26E-8AC2-41D8-8ECD-3CF3BDAB392A}" dt="2024-04-29T10:58:57.309" v="1439" actId="20577"/>
          <ac:spMkLst>
            <pc:docMk/>
            <pc:sldMk cId="2198911085" sldId="396"/>
            <ac:spMk id="8" creationId="{18B7011C-53BD-F431-E7DF-309664206B8E}"/>
          </ac:spMkLst>
        </pc:spChg>
        <pc:spChg chg="add del mod">
          <ac:chgData name="Daria Sapunova" userId="5217c4f7-f98a-4573-8c08-262c6e9f6ac4" providerId="ADAL" clId="{56C4C26E-8AC2-41D8-8ECD-3CF3BDAB392A}" dt="2024-04-29T11:03:16.695" v="1468" actId="478"/>
          <ac:spMkLst>
            <pc:docMk/>
            <pc:sldMk cId="2198911085" sldId="396"/>
            <ac:spMk id="13" creationId="{18A483DB-DF7F-0068-D82F-AFFF47A584C0}"/>
          </ac:spMkLst>
        </pc:spChg>
        <pc:spChg chg="add del mod">
          <ac:chgData name="Daria Sapunova" userId="5217c4f7-f98a-4573-8c08-262c6e9f6ac4" providerId="ADAL" clId="{56C4C26E-8AC2-41D8-8ECD-3CF3BDAB392A}" dt="2024-04-29T11:03:24.614" v="1470" actId="478"/>
          <ac:spMkLst>
            <pc:docMk/>
            <pc:sldMk cId="2198911085" sldId="396"/>
            <ac:spMk id="14" creationId="{3807C64A-3EEB-3595-0215-5C6ACA3A2D6D}"/>
          </ac:spMkLst>
        </pc:spChg>
        <pc:spChg chg="add del mod">
          <ac:chgData name="Daria Sapunova" userId="5217c4f7-f98a-4573-8c08-262c6e9f6ac4" providerId="ADAL" clId="{56C4C26E-8AC2-41D8-8ECD-3CF3BDAB392A}" dt="2024-04-29T11:03:53.845" v="1472" actId="478"/>
          <ac:spMkLst>
            <pc:docMk/>
            <pc:sldMk cId="2198911085" sldId="396"/>
            <ac:spMk id="15" creationId="{73B7E1AE-34F3-D1D2-CFEA-6C6C85BEEA04}"/>
          </ac:spMkLst>
        </pc:spChg>
        <pc:picChg chg="add mod ord modCrop">
          <ac:chgData name="Daria Sapunova" userId="5217c4f7-f98a-4573-8c08-262c6e9f6ac4" providerId="ADAL" clId="{56C4C26E-8AC2-41D8-8ECD-3CF3BDAB392A}" dt="2024-04-29T11:00:35.495" v="1449" actId="1076"/>
          <ac:picMkLst>
            <pc:docMk/>
            <pc:sldMk cId="2198911085" sldId="396"/>
            <ac:picMk id="9" creationId="{74AD5D45-BBF6-D533-E64F-80D7B72F5F14}"/>
          </ac:picMkLst>
        </pc:picChg>
        <pc:picChg chg="add mod ord">
          <ac:chgData name="Daria Sapunova" userId="5217c4f7-f98a-4573-8c08-262c6e9f6ac4" providerId="ADAL" clId="{56C4C26E-8AC2-41D8-8ECD-3CF3BDAB392A}" dt="2024-04-29T11:01:13.989" v="1459" actId="167"/>
          <ac:picMkLst>
            <pc:docMk/>
            <pc:sldMk cId="2198911085" sldId="396"/>
            <ac:picMk id="12" creationId="{120A8798-D8DE-E0B4-C4F3-530C8DADB116}"/>
          </ac:picMkLst>
        </pc:picChg>
        <pc:picChg chg="add mod">
          <ac:chgData name="Daria Sapunova" userId="5217c4f7-f98a-4573-8c08-262c6e9f6ac4" providerId="ADAL" clId="{56C4C26E-8AC2-41D8-8ECD-3CF3BDAB392A}" dt="2024-04-29T11:04:35.365" v="1477" actId="1076"/>
          <ac:picMkLst>
            <pc:docMk/>
            <pc:sldMk cId="2198911085" sldId="396"/>
            <ac:picMk id="17" creationId="{A004156E-7DDA-8553-A31A-7E002BC1C615}"/>
          </ac:picMkLst>
        </pc:picChg>
        <pc:picChg chg="del">
          <ac:chgData name="Daria Sapunova" userId="5217c4f7-f98a-4573-8c08-262c6e9f6ac4" providerId="ADAL" clId="{56C4C26E-8AC2-41D8-8ECD-3CF3BDAB392A}" dt="2024-04-29T10:55:11.507" v="1342" actId="478"/>
          <ac:picMkLst>
            <pc:docMk/>
            <pc:sldMk cId="2198911085" sldId="396"/>
            <ac:picMk id="12290" creationId="{A8D1C482-CBF2-AA4E-8C08-B261355F0B0C}"/>
          </ac:picMkLst>
        </pc:picChg>
        <pc:picChg chg="del">
          <ac:chgData name="Daria Sapunova" userId="5217c4f7-f98a-4573-8c08-262c6e9f6ac4" providerId="ADAL" clId="{56C4C26E-8AC2-41D8-8ECD-3CF3BDAB392A}" dt="2024-04-29T10:55:12.089" v="1343" actId="478"/>
          <ac:picMkLst>
            <pc:docMk/>
            <pc:sldMk cId="2198911085" sldId="396"/>
            <ac:picMk id="12292" creationId="{50B09445-9463-9775-7FA5-A093F2CF01A8}"/>
          </ac:picMkLst>
        </pc:picChg>
        <pc:picChg chg="add mod">
          <ac:chgData name="Daria Sapunova" userId="5217c4f7-f98a-4573-8c08-262c6e9f6ac4" providerId="ADAL" clId="{56C4C26E-8AC2-41D8-8ECD-3CF3BDAB392A}" dt="2024-04-29T11:04:34.236" v="1476" actId="1076"/>
          <ac:picMkLst>
            <pc:docMk/>
            <pc:sldMk cId="2198911085" sldId="396"/>
            <ac:picMk id="13316" creationId="{D8E1C8E3-200B-A9B9-1685-8B23CAEC96D3}"/>
          </ac:picMkLst>
        </pc:picChg>
      </pc:sldChg>
      <pc:sldChg chg="addSp delSp modSp add mod delAnim modAnim modCm">
        <pc:chgData name="Daria Sapunova" userId="5217c4f7-f98a-4573-8c08-262c6e9f6ac4" providerId="ADAL" clId="{56C4C26E-8AC2-41D8-8ECD-3CF3BDAB392A}" dt="2024-05-01T13:08:59.241" v="1812"/>
        <pc:sldMkLst>
          <pc:docMk/>
          <pc:sldMk cId="1935953527" sldId="397"/>
        </pc:sldMkLst>
        <pc:spChg chg="mod">
          <ac:chgData name="Daria Sapunova" userId="5217c4f7-f98a-4573-8c08-262c6e9f6ac4" providerId="ADAL" clId="{56C4C26E-8AC2-41D8-8ECD-3CF3BDAB392A}" dt="2024-04-30T14:21:52.182" v="1792" actId="20577"/>
          <ac:spMkLst>
            <pc:docMk/>
            <pc:sldMk cId="1935953527" sldId="397"/>
            <ac:spMk id="5" creationId="{9714CBE0-9017-1712-1BFD-B4B711FC6443}"/>
          </ac:spMkLst>
        </pc:spChg>
        <pc:spChg chg="mod">
          <ac:chgData name="Daria Sapunova" userId="5217c4f7-f98a-4573-8c08-262c6e9f6ac4" providerId="ADAL" clId="{56C4C26E-8AC2-41D8-8ECD-3CF3BDAB392A}" dt="2024-04-29T12:05:10.772" v="1646" actId="20577"/>
          <ac:spMkLst>
            <pc:docMk/>
            <pc:sldMk cId="1935953527" sldId="397"/>
            <ac:spMk id="6" creationId="{154D144B-9232-44CB-A49C-C08429FC3096}"/>
          </ac:spMkLst>
        </pc:spChg>
        <pc:spChg chg="add del mod">
          <ac:chgData name="Daria Sapunova" userId="5217c4f7-f98a-4573-8c08-262c6e9f6ac4" providerId="ADAL" clId="{56C4C26E-8AC2-41D8-8ECD-3CF3BDAB392A}" dt="2024-04-29T12:07:07.804" v="1681" actId="478"/>
          <ac:spMkLst>
            <pc:docMk/>
            <pc:sldMk cId="1935953527" sldId="397"/>
            <ac:spMk id="7" creationId="{B430D656-E186-1A6C-A63D-E26F6036FE61}"/>
          </ac:spMkLst>
        </pc:spChg>
        <pc:spChg chg="mod">
          <ac:chgData name="Daria Sapunova" userId="5217c4f7-f98a-4573-8c08-262c6e9f6ac4" providerId="ADAL" clId="{56C4C26E-8AC2-41D8-8ECD-3CF3BDAB392A}" dt="2024-04-29T11:12:14.941" v="1558" actId="113"/>
          <ac:spMkLst>
            <pc:docMk/>
            <pc:sldMk cId="1935953527" sldId="397"/>
            <ac:spMk id="8" creationId="{18B7011C-53BD-F431-E7DF-309664206B8E}"/>
          </ac:spMkLst>
        </pc:spChg>
        <pc:spChg chg="del">
          <ac:chgData name="Daria Sapunova" userId="5217c4f7-f98a-4573-8c08-262c6e9f6ac4" providerId="ADAL" clId="{56C4C26E-8AC2-41D8-8ECD-3CF3BDAB392A}" dt="2024-04-29T11:11:44.884" v="1552" actId="478"/>
          <ac:spMkLst>
            <pc:docMk/>
            <pc:sldMk cId="1935953527" sldId="397"/>
            <ac:spMk id="10" creationId="{E97B0721-51D5-FB8D-BD23-5A6FE6E54419}"/>
          </ac:spMkLst>
        </pc:spChg>
        <pc:spChg chg="add mod">
          <ac:chgData name="Daria Sapunova" userId="5217c4f7-f98a-4573-8c08-262c6e9f6ac4" providerId="ADAL" clId="{56C4C26E-8AC2-41D8-8ECD-3CF3BDAB392A}" dt="2024-04-29T12:07:08.650" v="1682"/>
          <ac:spMkLst>
            <pc:docMk/>
            <pc:sldMk cId="1935953527" sldId="397"/>
            <ac:spMk id="21" creationId="{D3E080EA-BAE2-3A00-BFED-FA0BF0C09C5D}"/>
          </ac:spMkLst>
        </pc:spChg>
        <pc:picChg chg="del">
          <ac:chgData name="Daria Sapunova" userId="5217c4f7-f98a-4573-8c08-262c6e9f6ac4" providerId="ADAL" clId="{56C4C26E-8AC2-41D8-8ECD-3CF3BDAB392A}" dt="2024-04-29T11:04:50.623" v="1481" actId="478"/>
          <ac:picMkLst>
            <pc:docMk/>
            <pc:sldMk cId="1935953527" sldId="397"/>
            <ac:picMk id="9" creationId="{74AD5D45-BBF6-D533-E64F-80D7B72F5F14}"/>
          </ac:picMkLst>
        </pc:picChg>
        <pc:picChg chg="del">
          <ac:chgData name="Daria Sapunova" userId="5217c4f7-f98a-4573-8c08-262c6e9f6ac4" providerId="ADAL" clId="{56C4C26E-8AC2-41D8-8ECD-3CF3BDAB392A}" dt="2024-04-29T11:04:51.189" v="1482" actId="478"/>
          <ac:picMkLst>
            <pc:docMk/>
            <pc:sldMk cId="1935953527" sldId="397"/>
            <ac:picMk id="12" creationId="{120A8798-D8DE-E0B4-C4F3-530C8DADB116}"/>
          </ac:picMkLst>
        </pc:picChg>
        <pc:picChg chg="add mod modCrop">
          <ac:chgData name="Daria Sapunova" userId="5217c4f7-f98a-4573-8c08-262c6e9f6ac4" providerId="ADAL" clId="{56C4C26E-8AC2-41D8-8ECD-3CF3BDAB392A}" dt="2024-04-29T11:16:01.991" v="1565" actId="931"/>
          <ac:picMkLst>
            <pc:docMk/>
            <pc:sldMk cId="1935953527" sldId="397"/>
            <ac:picMk id="13" creationId="{75C3AC7A-C3BA-1A43-6B85-858B81462299}"/>
          </ac:picMkLst>
        </pc:picChg>
        <pc:picChg chg="add mod modCrop">
          <ac:chgData name="Daria Sapunova" userId="5217c4f7-f98a-4573-8c08-262c6e9f6ac4" providerId="ADAL" clId="{56C4C26E-8AC2-41D8-8ECD-3CF3BDAB392A}" dt="2024-04-29T12:14:05.273" v="1716" actId="1076"/>
          <ac:picMkLst>
            <pc:docMk/>
            <pc:sldMk cId="1935953527" sldId="397"/>
            <ac:picMk id="15" creationId="{4FBA5298-0C51-534F-E8E5-97D94ECDE8CD}"/>
          </ac:picMkLst>
        </pc:picChg>
        <pc:picChg chg="del">
          <ac:chgData name="Daria Sapunova" userId="5217c4f7-f98a-4573-8c08-262c6e9f6ac4" providerId="ADAL" clId="{56C4C26E-8AC2-41D8-8ECD-3CF3BDAB392A}" dt="2024-04-29T11:04:52.143" v="1484" actId="478"/>
          <ac:picMkLst>
            <pc:docMk/>
            <pc:sldMk cId="1935953527" sldId="397"/>
            <ac:picMk id="17" creationId="{A004156E-7DDA-8553-A31A-7E002BC1C615}"/>
          </ac:picMkLst>
        </pc:picChg>
        <pc:picChg chg="add del mod">
          <ac:chgData name="Daria Sapunova" userId="5217c4f7-f98a-4573-8c08-262c6e9f6ac4" providerId="ADAL" clId="{56C4C26E-8AC2-41D8-8ECD-3CF3BDAB392A}" dt="2024-04-29T11:18:41.777" v="1578" actId="478"/>
          <ac:picMkLst>
            <pc:docMk/>
            <pc:sldMk cId="1935953527" sldId="397"/>
            <ac:picMk id="18" creationId="{676885B3-A2FB-E198-9E2B-F072D07C901B}"/>
          </ac:picMkLst>
        </pc:picChg>
        <pc:picChg chg="add del mod ord modCrop">
          <ac:chgData name="Daria Sapunova" userId="5217c4f7-f98a-4573-8c08-262c6e9f6ac4" providerId="ADAL" clId="{56C4C26E-8AC2-41D8-8ECD-3CF3BDAB392A}" dt="2024-04-30T14:20:31.782" v="1769" actId="478"/>
          <ac:picMkLst>
            <pc:docMk/>
            <pc:sldMk cId="1935953527" sldId="397"/>
            <ac:picMk id="20" creationId="{E9FE5CB9-1763-5148-2904-4C280AEFD880}"/>
          </ac:picMkLst>
        </pc:picChg>
        <pc:picChg chg="add del mod ord">
          <ac:chgData name="Daria Sapunova" userId="5217c4f7-f98a-4573-8c08-262c6e9f6ac4" providerId="ADAL" clId="{56C4C26E-8AC2-41D8-8ECD-3CF3BDAB392A}" dt="2024-04-30T14:22:29.429" v="1793" actId="478"/>
          <ac:picMkLst>
            <pc:docMk/>
            <pc:sldMk cId="1935953527" sldId="397"/>
            <ac:picMk id="23" creationId="{C8B9183C-88C1-39BC-12DB-D320162B1545}"/>
          </ac:picMkLst>
        </pc:picChg>
        <pc:picChg chg="add mod modCrop">
          <ac:chgData name="Daria Sapunova" userId="5217c4f7-f98a-4573-8c08-262c6e9f6ac4" providerId="ADAL" clId="{56C4C26E-8AC2-41D8-8ECD-3CF3BDAB392A}" dt="2024-04-30T14:22:48.926" v="1800" actId="1076"/>
          <ac:picMkLst>
            <pc:docMk/>
            <pc:sldMk cId="1935953527" sldId="397"/>
            <ac:picMk id="25" creationId="{FE050214-84D7-DCD1-CA57-FCD1FA96F95C}"/>
          </ac:picMkLst>
        </pc:picChg>
        <pc:picChg chg="del">
          <ac:chgData name="Daria Sapunova" userId="5217c4f7-f98a-4573-8c08-262c6e9f6ac4" providerId="ADAL" clId="{56C4C26E-8AC2-41D8-8ECD-3CF3BDAB392A}" dt="2024-04-29T11:04:51.649" v="1483" actId="478"/>
          <ac:picMkLst>
            <pc:docMk/>
            <pc:sldMk cId="1935953527" sldId="397"/>
            <ac:picMk id="13316" creationId="{D8E1C8E3-200B-A9B9-1685-8B23CAEC96D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aria Sapunova" userId="5217c4f7-f98a-4573-8c08-262c6e9f6ac4" providerId="ADAL" clId="{56C4C26E-8AC2-41D8-8ECD-3CF3BDAB392A}" dt="2024-04-29T11:18:22.642" v="1574"/>
              <pc2:cmMkLst xmlns:pc2="http://schemas.microsoft.com/office/powerpoint/2019/9/main/command">
                <pc:docMk/>
                <pc:sldMk cId="1935953527" sldId="397"/>
                <pc2:cmMk id="{51757922-4F00-4165-B8D8-2E62B09AD6EE}"/>
              </pc2:cmMkLst>
            </pc226:cmChg>
          </p:ext>
        </pc:extLst>
      </pc:sldChg>
      <pc:sldChg chg="modSp add mod modAnim">
        <pc:chgData name="Daria Sapunova" userId="5217c4f7-f98a-4573-8c08-262c6e9f6ac4" providerId="ADAL" clId="{56C4C26E-8AC2-41D8-8ECD-3CF3BDAB392A}" dt="2024-04-30T13:23:01.439" v="1745" actId="20577"/>
        <pc:sldMkLst>
          <pc:docMk/>
          <pc:sldMk cId="2398518521" sldId="398"/>
        </pc:sldMkLst>
        <pc:spChg chg="mod">
          <ac:chgData name="Daria Sapunova" userId="5217c4f7-f98a-4573-8c08-262c6e9f6ac4" providerId="ADAL" clId="{56C4C26E-8AC2-41D8-8ECD-3CF3BDAB392A}" dt="2024-04-30T13:23:01.439" v="1745" actId="20577"/>
          <ac:spMkLst>
            <pc:docMk/>
            <pc:sldMk cId="2398518521" sldId="398"/>
            <ac:spMk id="5" creationId="{9714CBE0-9017-1712-1BFD-B4B711FC6443}"/>
          </ac:spMkLst>
        </pc:spChg>
        <pc:spChg chg="mod">
          <ac:chgData name="Daria Sapunova" userId="5217c4f7-f98a-4573-8c08-262c6e9f6ac4" providerId="ADAL" clId="{56C4C26E-8AC2-41D8-8ECD-3CF3BDAB392A}" dt="2024-04-29T11:06:06.035" v="1487" actId="20577"/>
          <ac:spMkLst>
            <pc:docMk/>
            <pc:sldMk cId="2398518521" sldId="398"/>
            <ac:spMk id="6" creationId="{154D144B-9232-44CB-A49C-C08429FC3096}"/>
          </ac:spMkLst>
        </pc:spChg>
      </pc:sldChg>
      <pc:sldChg chg="addSp delSp modSp add mod modAnim">
        <pc:chgData name="Daria Sapunova" userId="5217c4f7-f98a-4573-8c08-262c6e9f6ac4" providerId="ADAL" clId="{56C4C26E-8AC2-41D8-8ECD-3CF3BDAB392A}" dt="2024-04-30T13:23:20.760" v="1763" actId="20577"/>
        <pc:sldMkLst>
          <pc:docMk/>
          <pc:sldMk cId="480294431" sldId="399"/>
        </pc:sldMkLst>
        <pc:spChg chg="mod">
          <ac:chgData name="Daria Sapunova" userId="5217c4f7-f98a-4573-8c08-262c6e9f6ac4" providerId="ADAL" clId="{56C4C26E-8AC2-41D8-8ECD-3CF3BDAB392A}" dt="2024-04-30T13:23:20.760" v="1763" actId="20577"/>
          <ac:spMkLst>
            <pc:docMk/>
            <pc:sldMk cId="480294431" sldId="399"/>
            <ac:spMk id="5" creationId="{0BC62583-3F14-465D-1A8B-C80BD271F9CC}"/>
          </ac:spMkLst>
        </pc:spChg>
        <pc:spChg chg="mod">
          <ac:chgData name="Daria Sapunova" userId="5217c4f7-f98a-4573-8c08-262c6e9f6ac4" providerId="ADAL" clId="{56C4C26E-8AC2-41D8-8ECD-3CF3BDAB392A}" dt="2024-04-29T12:05:33.944" v="1651" actId="20577"/>
          <ac:spMkLst>
            <pc:docMk/>
            <pc:sldMk cId="480294431" sldId="399"/>
            <ac:spMk id="6" creationId="{154D144B-9232-44CB-A49C-C08429FC3096}"/>
          </ac:spMkLst>
        </pc:spChg>
        <pc:spChg chg="add mod">
          <ac:chgData name="Daria Sapunova" userId="5217c4f7-f98a-4573-8c08-262c6e9f6ac4" providerId="ADAL" clId="{56C4C26E-8AC2-41D8-8ECD-3CF3BDAB392A}" dt="2024-04-29T12:06:43.226" v="1676" actId="20577"/>
          <ac:spMkLst>
            <pc:docMk/>
            <pc:sldMk cId="480294431" sldId="399"/>
            <ac:spMk id="7" creationId="{9F0AF57B-DBA7-910C-A507-2085F830EF46}"/>
          </ac:spMkLst>
        </pc:spChg>
        <pc:spChg chg="mod">
          <ac:chgData name="Daria Sapunova" userId="5217c4f7-f98a-4573-8c08-262c6e9f6ac4" providerId="ADAL" clId="{56C4C26E-8AC2-41D8-8ECD-3CF3BDAB392A}" dt="2024-04-29T12:06:12.857" v="1656" actId="20577"/>
          <ac:spMkLst>
            <pc:docMk/>
            <pc:sldMk cId="480294431" sldId="399"/>
            <ac:spMk id="8" creationId="{18B7011C-53BD-F431-E7DF-309664206B8E}"/>
          </ac:spMkLst>
        </pc:spChg>
        <pc:spChg chg="del">
          <ac:chgData name="Daria Sapunova" userId="5217c4f7-f98a-4573-8c08-262c6e9f6ac4" providerId="ADAL" clId="{56C4C26E-8AC2-41D8-8ECD-3CF3BDAB392A}" dt="2024-04-29T12:06:30.540" v="1659" actId="478"/>
          <ac:spMkLst>
            <pc:docMk/>
            <pc:sldMk cId="480294431" sldId="399"/>
            <ac:spMk id="10" creationId="{E97B0721-51D5-FB8D-BD23-5A6FE6E54419}"/>
          </ac:spMkLst>
        </pc:spChg>
        <pc:picChg chg="del">
          <ac:chgData name="Daria Sapunova" userId="5217c4f7-f98a-4573-8c08-262c6e9f6ac4" providerId="ADAL" clId="{56C4C26E-8AC2-41D8-8ECD-3CF3BDAB392A}" dt="2024-04-29T12:05:59.120" v="1652" actId="478"/>
          <ac:picMkLst>
            <pc:docMk/>
            <pc:sldMk cId="480294431" sldId="399"/>
            <ac:picMk id="2" creationId="{E83504B3-602C-D6CC-1DEA-9282CFD86320}"/>
          </ac:picMkLst>
        </pc:picChg>
        <pc:picChg chg="add mod">
          <ac:chgData name="Daria Sapunova" userId="5217c4f7-f98a-4573-8c08-262c6e9f6ac4" providerId="ADAL" clId="{56C4C26E-8AC2-41D8-8ECD-3CF3BDAB392A}" dt="2024-04-29T12:13:19.826" v="1707" actId="1076"/>
          <ac:picMkLst>
            <pc:docMk/>
            <pc:sldMk cId="480294431" sldId="399"/>
            <ac:picMk id="9" creationId="{3912ACB2-9AD7-CD04-55B1-FE8078CA3475}"/>
          </ac:picMkLst>
        </pc:picChg>
        <pc:picChg chg="add del mod modCrop">
          <ac:chgData name="Daria Sapunova" userId="5217c4f7-f98a-4573-8c08-262c6e9f6ac4" providerId="ADAL" clId="{56C4C26E-8AC2-41D8-8ECD-3CF3BDAB392A}" dt="2024-04-29T12:13:08.664" v="1701" actId="478"/>
          <ac:picMkLst>
            <pc:docMk/>
            <pc:sldMk cId="480294431" sldId="399"/>
            <ac:picMk id="12" creationId="{BB8B63D0-397D-CC66-3AA3-1836E54A1799}"/>
          </ac:picMkLst>
        </pc:picChg>
        <pc:picChg chg="add mod ord">
          <ac:chgData name="Daria Sapunova" userId="5217c4f7-f98a-4573-8c08-262c6e9f6ac4" providerId="ADAL" clId="{56C4C26E-8AC2-41D8-8ECD-3CF3BDAB392A}" dt="2024-04-29T12:13:25.170" v="1710" actId="1076"/>
          <ac:picMkLst>
            <pc:docMk/>
            <pc:sldMk cId="480294431" sldId="399"/>
            <ac:picMk id="14" creationId="{59E2AA18-3387-A37C-988D-E35C1E5E45FD}"/>
          </ac:picMkLst>
        </pc:picChg>
        <pc:picChg chg="del">
          <ac:chgData name="Daria Sapunova" userId="5217c4f7-f98a-4573-8c08-262c6e9f6ac4" providerId="ADAL" clId="{56C4C26E-8AC2-41D8-8ECD-3CF3BDAB392A}" dt="2024-04-29T12:06:00.196" v="1653" actId="478"/>
          <ac:picMkLst>
            <pc:docMk/>
            <pc:sldMk cId="480294431" sldId="399"/>
            <ac:picMk id="11266" creationId="{C712C0DD-E781-E722-187F-9D892650F4B7}"/>
          </ac:picMkLst>
        </pc:picChg>
      </pc:sldChg>
      <pc:sldChg chg="new del">
        <pc:chgData name="Daria Sapunova" userId="5217c4f7-f98a-4573-8c08-262c6e9f6ac4" providerId="ADAL" clId="{56C4C26E-8AC2-41D8-8ECD-3CF3BDAB392A}" dt="2024-04-29T12:04:24.123" v="1639" actId="47"/>
        <pc:sldMkLst>
          <pc:docMk/>
          <pc:sldMk cId="3865985891" sldId="399"/>
        </pc:sldMkLst>
      </pc:sldChg>
    </pc:docChg>
  </pc:docChgLst>
  <pc:docChgLst>
    <pc:chgData name="Daria Sapunova" userId="5217c4f7-f98a-4573-8c08-262c6e9f6ac4" providerId="ADAL" clId="{01785CA0-27C0-422B-8E19-CA0310172682}"/>
    <pc:docChg chg="undo redo custSel addSld delSld modSld">
      <pc:chgData name="Daria Sapunova" userId="5217c4f7-f98a-4573-8c08-262c6e9f6ac4" providerId="ADAL" clId="{01785CA0-27C0-422B-8E19-CA0310172682}" dt="2024-04-10T10:09:03.345" v="1837" actId="20577"/>
      <pc:docMkLst>
        <pc:docMk/>
      </pc:docMkLst>
      <pc:sldChg chg="del">
        <pc:chgData name="Daria Sapunova" userId="5217c4f7-f98a-4573-8c08-262c6e9f6ac4" providerId="ADAL" clId="{01785CA0-27C0-422B-8E19-CA0310172682}" dt="2024-04-08T15:10:11.974" v="1" actId="47"/>
        <pc:sldMkLst>
          <pc:docMk/>
          <pc:sldMk cId="323558070" sldId="281"/>
        </pc:sldMkLst>
      </pc:sldChg>
      <pc:sldChg chg="del">
        <pc:chgData name="Daria Sapunova" userId="5217c4f7-f98a-4573-8c08-262c6e9f6ac4" providerId="ADAL" clId="{01785CA0-27C0-422B-8E19-CA0310172682}" dt="2024-04-08T15:08:27.417" v="0" actId="47"/>
        <pc:sldMkLst>
          <pc:docMk/>
          <pc:sldMk cId="2572016342" sldId="331"/>
        </pc:sldMkLst>
      </pc:sldChg>
      <pc:sldChg chg="addSp delSp modSp mod modAnim">
        <pc:chgData name="Daria Sapunova" userId="5217c4f7-f98a-4573-8c08-262c6e9f6ac4" providerId="ADAL" clId="{01785CA0-27C0-422B-8E19-CA0310172682}" dt="2024-04-08T15:15:03.120" v="25" actId="20577"/>
        <pc:sldMkLst>
          <pc:docMk/>
          <pc:sldMk cId="703373632" sldId="339"/>
        </pc:sldMkLst>
        <pc:spChg chg="mod">
          <ac:chgData name="Daria Sapunova" userId="5217c4f7-f98a-4573-8c08-262c6e9f6ac4" providerId="ADAL" clId="{01785CA0-27C0-422B-8E19-CA0310172682}" dt="2024-04-08T15:15:03.120" v="25" actId="20577"/>
          <ac:spMkLst>
            <pc:docMk/>
            <pc:sldMk cId="703373632" sldId="339"/>
            <ac:spMk id="8" creationId="{55B94934-D719-6CA9-1459-20FE74B354DA}"/>
          </ac:spMkLst>
        </pc:spChg>
        <pc:picChg chg="add mod">
          <ac:chgData name="Daria Sapunova" userId="5217c4f7-f98a-4573-8c08-262c6e9f6ac4" providerId="ADAL" clId="{01785CA0-27C0-422B-8E19-CA0310172682}" dt="2024-04-08T15:14:11.465" v="11" actId="1076"/>
          <ac:picMkLst>
            <pc:docMk/>
            <pc:sldMk cId="703373632" sldId="339"/>
            <ac:picMk id="2" creationId="{47AAA3DD-6D46-2855-6200-F0A3881E3E80}"/>
          </ac:picMkLst>
        </pc:picChg>
        <pc:picChg chg="add mod">
          <ac:chgData name="Daria Sapunova" userId="5217c4f7-f98a-4573-8c08-262c6e9f6ac4" providerId="ADAL" clId="{01785CA0-27C0-422B-8E19-CA0310172682}" dt="2024-04-08T15:14:38.399" v="21" actId="1076"/>
          <ac:picMkLst>
            <pc:docMk/>
            <pc:sldMk cId="703373632" sldId="339"/>
            <ac:picMk id="3" creationId="{D87EDED4-2C37-01ED-E580-F9E7EF66D215}"/>
          </ac:picMkLst>
        </pc:picChg>
        <pc:picChg chg="del">
          <ac:chgData name="Daria Sapunova" userId="5217c4f7-f98a-4573-8c08-262c6e9f6ac4" providerId="ADAL" clId="{01785CA0-27C0-422B-8E19-CA0310172682}" dt="2024-04-08T15:10:21.095" v="4" actId="478"/>
          <ac:picMkLst>
            <pc:docMk/>
            <pc:sldMk cId="703373632" sldId="339"/>
            <ac:picMk id="4" creationId="{9C18C3D8-1629-B81C-B7B5-129720DEA8E9}"/>
          </ac:picMkLst>
        </pc:picChg>
        <pc:picChg chg="add mod">
          <ac:chgData name="Daria Sapunova" userId="5217c4f7-f98a-4573-8c08-262c6e9f6ac4" providerId="ADAL" clId="{01785CA0-27C0-422B-8E19-CA0310172682}" dt="2024-04-08T15:14:51.255" v="22" actId="1076"/>
          <ac:picMkLst>
            <pc:docMk/>
            <pc:sldMk cId="703373632" sldId="339"/>
            <ac:picMk id="9" creationId="{0A6D0D99-9742-2507-FB95-A8149EF2A98C}"/>
          </ac:picMkLst>
        </pc:picChg>
        <pc:picChg chg="add mod">
          <ac:chgData name="Daria Sapunova" userId="5217c4f7-f98a-4573-8c08-262c6e9f6ac4" providerId="ADAL" clId="{01785CA0-27C0-422B-8E19-CA0310172682}" dt="2024-04-08T15:14:31.374" v="18" actId="1076"/>
          <ac:picMkLst>
            <pc:docMk/>
            <pc:sldMk cId="703373632" sldId="339"/>
            <ac:picMk id="10" creationId="{8F8394AC-611E-8B0F-91C3-F9DA9BF98272}"/>
          </ac:picMkLst>
        </pc:picChg>
        <pc:picChg chg="add mod">
          <ac:chgData name="Daria Sapunova" userId="5217c4f7-f98a-4573-8c08-262c6e9f6ac4" providerId="ADAL" clId="{01785CA0-27C0-422B-8E19-CA0310172682}" dt="2024-04-08T15:14:34.551" v="19" actId="1076"/>
          <ac:picMkLst>
            <pc:docMk/>
            <pc:sldMk cId="703373632" sldId="339"/>
            <ac:picMk id="11" creationId="{F38E1270-FA49-59F5-FA6D-6FD4DCD7CF15}"/>
          </ac:picMkLst>
        </pc:picChg>
        <pc:picChg chg="del">
          <ac:chgData name="Daria Sapunova" userId="5217c4f7-f98a-4573-8c08-262c6e9f6ac4" providerId="ADAL" clId="{01785CA0-27C0-422B-8E19-CA0310172682}" dt="2024-04-08T15:10:19.730" v="2" actId="478"/>
          <ac:picMkLst>
            <pc:docMk/>
            <pc:sldMk cId="703373632" sldId="339"/>
            <ac:picMk id="15362" creationId="{E261864A-0BE2-F545-7EFD-09E2691135AD}"/>
          </ac:picMkLst>
        </pc:picChg>
        <pc:picChg chg="del">
          <ac:chgData name="Daria Sapunova" userId="5217c4f7-f98a-4573-8c08-262c6e9f6ac4" providerId="ADAL" clId="{01785CA0-27C0-422B-8E19-CA0310172682}" dt="2024-04-08T15:10:20.473" v="3" actId="478"/>
          <ac:picMkLst>
            <pc:docMk/>
            <pc:sldMk cId="703373632" sldId="339"/>
            <ac:picMk id="15364" creationId="{58F0008A-3B53-56BA-5660-A2A6D0E81752}"/>
          </ac:picMkLst>
        </pc:picChg>
        <pc:picChg chg="del">
          <ac:chgData name="Daria Sapunova" userId="5217c4f7-f98a-4573-8c08-262c6e9f6ac4" providerId="ADAL" clId="{01785CA0-27C0-422B-8E19-CA0310172682}" dt="2024-04-08T15:10:22.131" v="5" actId="478"/>
          <ac:picMkLst>
            <pc:docMk/>
            <pc:sldMk cId="703373632" sldId="339"/>
            <ac:picMk id="15366" creationId="{7FD13EBF-7B8E-959E-3CA7-8606CE23A54C}"/>
          </ac:picMkLst>
        </pc:picChg>
      </pc:sldChg>
      <pc:sldChg chg="del">
        <pc:chgData name="Daria Sapunova" userId="5217c4f7-f98a-4573-8c08-262c6e9f6ac4" providerId="ADAL" clId="{01785CA0-27C0-422B-8E19-CA0310172682}" dt="2024-04-08T15:22:02.368" v="82" actId="47"/>
        <pc:sldMkLst>
          <pc:docMk/>
          <pc:sldMk cId="848901486" sldId="342"/>
        </pc:sldMkLst>
      </pc:sldChg>
      <pc:sldChg chg="del">
        <pc:chgData name="Daria Sapunova" userId="5217c4f7-f98a-4573-8c08-262c6e9f6ac4" providerId="ADAL" clId="{01785CA0-27C0-422B-8E19-CA0310172682}" dt="2024-04-08T15:22:35.778" v="84" actId="47"/>
        <pc:sldMkLst>
          <pc:docMk/>
          <pc:sldMk cId="450285068" sldId="344"/>
        </pc:sldMkLst>
      </pc:sldChg>
      <pc:sldChg chg="del">
        <pc:chgData name="Daria Sapunova" userId="5217c4f7-f98a-4573-8c08-262c6e9f6ac4" providerId="ADAL" clId="{01785CA0-27C0-422B-8E19-CA0310172682}" dt="2024-04-08T15:21:58.367" v="81" actId="47"/>
        <pc:sldMkLst>
          <pc:docMk/>
          <pc:sldMk cId="3210445050" sldId="345"/>
        </pc:sldMkLst>
      </pc:sldChg>
      <pc:sldChg chg="del">
        <pc:chgData name="Daria Sapunova" userId="5217c4f7-f98a-4573-8c08-262c6e9f6ac4" providerId="ADAL" clId="{01785CA0-27C0-422B-8E19-CA0310172682}" dt="2024-04-08T15:22:28.175" v="83" actId="47"/>
        <pc:sldMkLst>
          <pc:docMk/>
          <pc:sldMk cId="4255555058" sldId="347"/>
        </pc:sldMkLst>
      </pc:sldChg>
      <pc:sldChg chg="addSp delSp modSp add mod">
        <pc:chgData name="Daria Sapunova" userId="5217c4f7-f98a-4573-8c08-262c6e9f6ac4" providerId="ADAL" clId="{01785CA0-27C0-422B-8E19-CA0310172682}" dt="2024-04-08T15:21:21.066" v="80" actId="1076"/>
        <pc:sldMkLst>
          <pc:docMk/>
          <pc:sldMk cId="2226788008" sldId="350"/>
        </pc:sldMkLst>
        <pc:spChg chg="add del mod">
          <ac:chgData name="Daria Sapunova" userId="5217c4f7-f98a-4573-8c08-262c6e9f6ac4" providerId="ADAL" clId="{01785CA0-27C0-422B-8E19-CA0310172682}" dt="2024-04-08T15:15:26.218" v="31" actId="478"/>
          <ac:spMkLst>
            <pc:docMk/>
            <pc:sldMk cId="2226788008" sldId="350"/>
            <ac:spMk id="4" creationId="{86E0E0F2-6C1E-942B-0576-7679F99FAAC8}"/>
          </ac:spMkLst>
        </pc:spChg>
        <pc:spChg chg="mod">
          <ac:chgData name="Daria Sapunova" userId="5217c4f7-f98a-4573-8c08-262c6e9f6ac4" providerId="ADAL" clId="{01785CA0-27C0-422B-8E19-CA0310172682}" dt="2024-04-08T15:20:27.282" v="71" actId="14100"/>
          <ac:spMkLst>
            <pc:docMk/>
            <pc:sldMk cId="2226788008" sldId="350"/>
            <ac:spMk id="5" creationId="{8EDD6AF8-6DD1-184E-2C39-86DDCC86EA60}"/>
          </ac:spMkLst>
        </pc:spChg>
        <pc:spChg chg="mod">
          <ac:chgData name="Daria Sapunova" userId="5217c4f7-f98a-4573-8c08-262c6e9f6ac4" providerId="ADAL" clId="{01785CA0-27C0-422B-8E19-CA0310172682}" dt="2024-04-08T15:15:17.226" v="29" actId="20577"/>
          <ac:spMkLst>
            <pc:docMk/>
            <pc:sldMk cId="2226788008" sldId="350"/>
            <ac:spMk id="8" creationId="{55B94934-D719-6CA9-1459-20FE74B354DA}"/>
          </ac:spMkLst>
        </pc:spChg>
        <pc:picChg chg="del">
          <ac:chgData name="Daria Sapunova" userId="5217c4f7-f98a-4573-8c08-262c6e9f6ac4" providerId="ADAL" clId="{01785CA0-27C0-422B-8E19-CA0310172682}" dt="2024-04-08T15:15:23.397" v="30" actId="478"/>
          <ac:picMkLst>
            <pc:docMk/>
            <pc:sldMk cId="2226788008" sldId="350"/>
            <ac:picMk id="2" creationId="{47AAA3DD-6D46-2855-6200-F0A3881E3E80}"/>
          </ac:picMkLst>
        </pc:picChg>
        <pc:picChg chg="del">
          <ac:chgData name="Daria Sapunova" userId="5217c4f7-f98a-4573-8c08-262c6e9f6ac4" providerId="ADAL" clId="{01785CA0-27C0-422B-8E19-CA0310172682}" dt="2024-04-08T15:15:26.765" v="32" actId="478"/>
          <ac:picMkLst>
            <pc:docMk/>
            <pc:sldMk cId="2226788008" sldId="350"/>
            <ac:picMk id="3" creationId="{D87EDED4-2C37-01ED-E580-F9E7EF66D215}"/>
          </ac:picMkLst>
        </pc:picChg>
        <pc:picChg chg="del">
          <ac:chgData name="Daria Sapunova" userId="5217c4f7-f98a-4573-8c08-262c6e9f6ac4" providerId="ADAL" clId="{01785CA0-27C0-422B-8E19-CA0310172682}" dt="2024-04-08T15:15:28.123" v="35" actId="478"/>
          <ac:picMkLst>
            <pc:docMk/>
            <pc:sldMk cId="2226788008" sldId="350"/>
            <ac:picMk id="9" creationId="{0A6D0D99-9742-2507-FB95-A8149EF2A98C}"/>
          </ac:picMkLst>
        </pc:picChg>
        <pc:picChg chg="del">
          <ac:chgData name="Daria Sapunova" userId="5217c4f7-f98a-4573-8c08-262c6e9f6ac4" providerId="ADAL" clId="{01785CA0-27C0-422B-8E19-CA0310172682}" dt="2024-04-08T15:15:27.247" v="33" actId="478"/>
          <ac:picMkLst>
            <pc:docMk/>
            <pc:sldMk cId="2226788008" sldId="350"/>
            <ac:picMk id="10" creationId="{8F8394AC-611E-8B0F-91C3-F9DA9BF98272}"/>
          </ac:picMkLst>
        </pc:picChg>
        <pc:picChg chg="del">
          <ac:chgData name="Daria Sapunova" userId="5217c4f7-f98a-4573-8c08-262c6e9f6ac4" providerId="ADAL" clId="{01785CA0-27C0-422B-8E19-CA0310172682}" dt="2024-04-08T15:15:27.694" v="34" actId="478"/>
          <ac:picMkLst>
            <pc:docMk/>
            <pc:sldMk cId="2226788008" sldId="350"/>
            <ac:picMk id="11" creationId="{F38E1270-FA49-59F5-FA6D-6FD4DCD7CF15}"/>
          </ac:picMkLst>
        </pc:picChg>
        <pc:picChg chg="add mod">
          <ac:chgData name="Daria Sapunova" userId="5217c4f7-f98a-4573-8c08-262c6e9f6ac4" providerId="ADAL" clId="{01785CA0-27C0-422B-8E19-CA0310172682}" dt="2024-04-08T15:16:55.801" v="45" actId="1076"/>
          <ac:picMkLst>
            <pc:docMk/>
            <pc:sldMk cId="2226788008" sldId="350"/>
            <ac:picMk id="12" creationId="{4B0DE248-42EB-EF33-8CEF-6AB23727B948}"/>
          </ac:picMkLst>
        </pc:picChg>
        <pc:picChg chg="add mod">
          <ac:chgData name="Daria Sapunova" userId="5217c4f7-f98a-4573-8c08-262c6e9f6ac4" providerId="ADAL" clId="{01785CA0-27C0-422B-8E19-CA0310172682}" dt="2024-04-08T15:16:57.170" v="46" actId="1076"/>
          <ac:picMkLst>
            <pc:docMk/>
            <pc:sldMk cId="2226788008" sldId="350"/>
            <ac:picMk id="13" creationId="{5E2889DA-CC43-45B4-CBB9-B6BF91FE1AE8}"/>
          </ac:picMkLst>
        </pc:picChg>
        <pc:picChg chg="add mod">
          <ac:chgData name="Daria Sapunova" userId="5217c4f7-f98a-4573-8c08-262c6e9f6ac4" providerId="ADAL" clId="{01785CA0-27C0-422B-8E19-CA0310172682}" dt="2024-04-08T15:16:58.666" v="47" actId="1076"/>
          <ac:picMkLst>
            <pc:docMk/>
            <pc:sldMk cId="2226788008" sldId="350"/>
            <ac:picMk id="14" creationId="{49DE1794-E184-7E67-9DE7-CF2C267C8CFE}"/>
          </ac:picMkLst>
        </pc:picChg>
        <pc:picChg chg="add mod">
          <ac:chgData name="Daria Sapunova" userId="5217c4f7-f98a-4573-8c08-262c6e9f6ac4" providerId="ADAL" clId="{01785CA0-27C0-422B-8E19-CA0310172682}" dt="2024-04-08T15:21:16.914" v="79" actId="1076"/>
          <ac:picMkLst>
            <pc:docMk/>
            <pc:sldMk cId="2226788008" sldId="350"/>
            <ac:picMk id="15" creationId="{B538FD7D-D48A-99DE-3C5F-3B5DFE3311BA}"/>
          </ac:picMkLst>
        </pc:picChg>
        <pc:picChg chg="add mod">
          <ac:chgData name="Daria Sapunova" userId="5217c4f7-f98a-4573-8c08-262c6e9f6ac4" providerId="ADAL" clId="{01785CA0-27C0-422B-8E19-CA0310172682}" dt="2024-04-08T15:21:14.162" v="78" actId="1076"/>
          <ac:picMkLst>
            <pc:docMk/>
            <pc:sldMk cId="2226788008" sldId="350"/>
            <ac:picMk id="16" creationId="{880F0099-FC06-B6F4-7D86-DF607F823ED8}"/>
          </ac:picMkLst>
        </pc:picChg>
        <pc:picChg chg="add mod">
          <ac:chgData name="Daria Sapunova" userId="5217c4f7-f98a-4573-8c08-262c6e9f6ac4" providerId="ADAL" clId="{01785CA0-27C0-422B-8E19-CA0310172682}" dt="2024-04-08T15:21:21.066" v="80" actId="1076"/>
          <ac:picMkLst>
            <pc:docMk/>
            <pc:sldMk cId="2226788008" sldId="350"/>
            <ac:picMk id="17" creationId="{6753D3D8-E018-95A9-148A-F8455A8E0089}"/>
          </ac:picMkLst>
        </pc:picChg>
        <pc:picChg chg="add mod">
          <ac:chgData name="Daria Sapunova" userId="5217c4f7-f98a-4573-8c08-262c6e9f6ac4" providerId="ADAL" clId="{01785CA0-27C0-422B-8E19-CA0310172682}" dt="2024-04-08T15:16:59.978" v="48" actId="1076"/>
          <ac:picMkLst>
            <pc:docMk/>
            <pc:sldMk cId="2226788008" sldId="350"/>
            <ac:picMk id="1026" creationId="{EACD49B6-CC26-F8CA-3C53-B2929E284E8D}"/>
          </ac:picMkLst>
        </pc:picChg>
        <pc:picChg chg="add mod">
          <ac:chgData name="Daria Sapunova" userId="5217c4f7-f98a-4573-8c08-262c6e9f6ac4" providerId="ADAL" clId="{01785CA0-27C0-422B-8E19-CA0310172682}" dt="2024-04-08T15:17:45.939" v="54" actId="14100"/>
          <ac:picMkLst>
            <pc:docMk/>
            <pc:sldMk cId="2226788008" sldId="350"/>
            <ac:picMk id="1028" creationId="{23DBE747-4655-97D3-9DB4-C52485CF6F4E}"/>
          </ac:picMkLst>
        </pc:picChg>
        <pc:picChg chg="add mod">
          <ac:chgData name="Daria Sapunova" userId="5217c4f7-f98a-4573-8c08-262c6e9f6ac4" providerId="ADAL" clId="{01785CA0-27C0-422B-8E19-CA0310172682}" dt="2024-04-08T15:17:50.212" v="57" actId="1076"/>
          <ac:picMkLst>
            <pc:docMk/>
            <pc:sldMk cId="2226788008" sldId="350"/>
            <ac:picMk id="1030" creationId="{0B1D8D60-3002-7CB2-7FE8-6F49C28052D3}"/>
          </ac:picMkLst>
        </pc:picChg>
        <pc:picChg chg="add mod">
          <ac:chgData name="Daria Sapunova" userId="5217c4f7-f98a-4573-8c08-262c6e9f6ac4" providerId="ADAL" clId="{01785CA0-27C0-422B-8E19-CA0310172682}" dt="2024-04-08T15:19:35.095" v="69" actId="14100"/>
          <ac:picMkLst>
            <pc:docMk/>
            <pc:sldMk cId="2226788008" sldId="350"/>
            <ac:picMk id="1032" creationId="{99D66975-EF45-1BB5-DD4D-B6D09B37C9C2}"/>
          </ac:picMkLst>
        </pc:picChg>
        <pc:picChg chg="add mod">
          <ac:chgData name="Daria Sapunova" userId="5217c4f7-f98a-4573-8c08-262c6e9f6ac4" providerId="ADAL" clId="{01785CA0-27C0-422B-8E19-CA0310172682}" dt="2024-04-08T15:19:31.523" v="67" actId="1076"/>
          <ac:picMkLst>
            <pc:docMk/>
            <pc:sldMk cId="2226788008" sldId="350"/>
            <ac:picMk id="1034" creationId="{02F24214-6981-8A62-ED85-3F1D81B04EB9}"/>
          </ac:picMkLst>
        </pc:picChg>
        <pc:picChg chg="add mod">
          <ac:chgData name="Daria Sapunova" userId="5217c4f7-f98a-4573-8c08-262c6e9f6ac4" providerId="ADAL" clId="{01785CA0-27C0-422B-8E19-CA0310172682}" dt="2024-04-08T15:21:06.306" v="73" actId="1076"/>
          <ac:picMkLst>
            <pc:docMk/>
            <pc:sldMk cId="2226788008" sldId="350"/>
            <ac:picMk id="1036" creationId="{6066D504-DBDB-CB27-4DDE-1D6B50D1300A}"/>
          </ac:picMkLst>
        </pc:picChg>
      </pc:sldChg>
      <pc:sldChg chg="addSp delSp modSp new mod modAnim addCm modCm">
        <pc:chgData name="Daria Sapunova" userId="5217c4f7-f98a-4573-8c08-262c6e9f6ac4" providerId="ADAL" clId="{01785CA0-27C0-422B-8E19-CA0310172682}" dt="2024-04-10T08:51:51.029" v="1782"/>
        <pc:sldMkLst>
          <pc:docMk/>
          <pc:sldMk cId="2156024426" sldId="351"/>
        </pc:sldMkLst>
        <pc:spChg chg="del">
          <ac:chgData name="Daria Sapunova" userId="5217c4f7-f98a-4573-8c08-262c6e9f6ac4" providerId="ADAL" clId="{01785CA0-27C0-422B-8E19-CA0310172682}" dt="2024-04-08T15:22:41.945" v="86" actId="478"/>
          <ac:spMkLst>
            <pc:docMk/>
            <pc:sldMk cId="2156024426" sldId="351"/>
            <ac:spMk id="2" creationId="{3FFC99CE-7B1F-8D8B-C2A5-6BE84824DC7C}"/>
          </ac:spMkLst>
        </pc:spChg>
        <pc:spChg chg="del">
          <ac:chgData name="Daria Sapunova" userId="5217c4f7-f98a-4573-8c08-262c6e9f6ac4" providerId="ADAL" clId="{01785CA0-27C0-422B-8E19-CA0310172682}" dt="2024-04-08T15:22:43.272" v="87" actId="478"/>
          <ac:spMkLst>
            <pc:docMk/>
            <pc:sldMk cId="2156024426" sldId="351"/>
            <ac:spMk id="3" creationId="{4BA3A8B3-B9A4-CEC1-B545-5F815116D7BB}"/>
          </ac:spMkLst>
        </pc:spChg>
        <pc:spChg chg="add mod">
          <ac:chgData name="Daria Sapunova" userId="5217c4f7-f98a-4573-8c08-262c6e9f6ac4" providerId="ADAL" clId="{01785CA0-27C0-422B-8E19-CA0310172682}" dt="2024-04-08T15:31:40.585" v="198" actId="1076"/>
          <ac:spMkLst>
            <pc:docMk/>
            <pc:sldMk cId="2156024426" sldId="351"/>
            <ac:spMk id="4" creationId="{C6CECF92-2AC9-DE7F-A660-C60A34228DD2}"/>
          </ac:spMkLst>
        </pc:spChg>
        <pc:spChg chg="add mod">
          <ac:chgData name="Daria Sapunova" userId="5217c4f7-f98a-4573-8c08-262c6e9f6ac4" providerId="ADAL" clId="{01785CA0-27C0-422B-8E19-CA0310172682}" dt="2024-04-08T15:31:33.961" v="196" actId="1076"/>
          <ac:spMkLst>
            <pc:docMk/>
            <pc:sldMk cId="2156024426" sldId="351"/>
            <ac:spMk id="5" creationId="{35DECEA4-6975-503D-C237-26DA3ADB6B25}"/>
          </ac:spMkLst>
        </pc:spChg>
        <pc:spChg chg="add mod">
          <ac:chgData name="Daria Sapunova" userId="5217c4f7-f98a-4573-8c08-262c6e9f6ac4" providerId="ADAL" clId="{01785CA0-27C0-422B-8E19-CA0310172682}" dt="2024-04-08T15:31:33.961" v="196" actId="1076"/>
          <ac:spMkLst>
            <pc:docMk/>
            <pc:sldMk cId="2156024426" sldId="351"/>
            <ac:spMk id="6" creationId="{907651AD-21B2-EA19-5F14-653C5D27F768}"/>
          </ac:spMkLst>
        </pc:spChg>
        <pc:spChg chg="add mod">
          <ac:chgData name="Daria Sapunova" userId="5217c4f7-f98a-4573-8c08-262c6e9f6ac4" providerId="ADAL" clId="{01785CA0-27C0-422B-8E19-CA0310172682}" dt="2024-04-08T15:33:14.537" v="235" actId="1076"/>
          <ac:spMkLst>
            <pc:docMk/>
            <pc:sldMk cId="2156024426" sldId="351"/>
            <ac:spMk id="20" creationId="{F9AF3740-F004-0D7A-5CC7-2235C5D5B95E}"/>
          </ac:spMkLst>
        </pc:spChg>
        <pc:spChg chg="add mod">
          <ac:chgData name="Daria Sapunova" userId="5217c4f7-f98a-4573-8c08-262c6e9f6ac4" providerId="ADAL" clId="{01785CA0-27C0-422B-8E19-CA0310172682}" dt="2024-04-08T15:36:28.163" v="301" actId="1076"/>
          <ac:spMkLst>
            <pc:docMk/>
            <pc:sldMk cId="2156024426" sldId="351"/>
            <ac:spMk id="21" creationId="{A3B3A9B0-6AA7-1EED-581E-4C8417F26E9C}"/>
          </ac:spMkLst>
        </pc:spChg>
        <pc:spChg chg="add mod">
          <ac:chgData name="Daria Sapunova" userId="5217c4f7-f98a-4573-8c08-262c6e9f6ac4" providerId="ADAL" clId="{01785CA0-27C0-422B-8E19-CA0310172682}" dt="2024-04-08T15:37:43.377" v="315" actId="6549"/>
          <ac:spMkLst>
            <pc:docMk/>
            <pc:sldMk cId="2156024426" sldId="351"/>
            <ac:spMk id="26" creationId="{DA8841E7-C7A2-FD6F-F26B-B80C0BA5AE74}"/>
          </ac:spMkLst>
        </pc:spChg>
        <pc:picChg chg="add mod modCrop">
          <ac:chgData name="Daria Sapunova" userId="5217c4f7-f98a-4573-8c08-262c6e9f6ac4" providerId="ADAL" clId="{01785CA0-27C0-422B-8E19-CA0310172682}" dt="2024-04-08T15:36:54.442" v="308" actId="1076"/>
          <ac:picMkLst>
            <pc:docMk/>
            <pc:sldMk cId="2156024426" sldId="351"/>
            <ac:picMk id="25" creationId="{AB8166A4-E571-106E-C0A1-0F2BC0DB9EEC}"/>
          </ac:picMkLst>
        </pc:picChg>
        <pc:cxnChg chg="add mod">
          <ac:chgData name="Daria Sapunova" userId="5217c4f7-f98a-4573-8c08-262c6e9f6ac4" providerId="ADAL" clId="{01785CA0-27C0-422B-8E19-CA0310172682}" dt="2024-04-08T15:31:40.585" v="198" actId="1076"/>
          <ac:cxnSpMkLst>
            <pc:docMk/>
            <pc:sldMk cId="2156024426" sldId="351"/>
            <ac:cxnSpMk id="8" creationId="{A5449C75-923B-26BD-EECA-F715C2750F6E}"/>
          </ac:cxnSpMkLst>
        </pc:cxnChg>
        <pc:cxnChg chg="add mod">
          <ac:chgData name="Daria Sapunova" userId="5217c4f7-f98a-4573-8c08-262c6e9f6ac4" providerId="ADAL" clId="{01785CA0-27C0-422B-8E19-CA0310172682}" dt="2024-04-08T15:31:40.585" v="198" actId="1076"/>
          <ac:cxnSpMkLst>
            <pc:docMk/>
            <pc:sldMk cId="2156024426" sldId="351"/>
            <ac:cxnSpMk id="9" creationId="{514D16EA-5DD0-C4DB-BDE0-D61CA35E81C8}"/>
          </ac:cxnSpMkLst>
        </pc:cxnChg>
        <pc:cxnChg chg="add mod">
          <ac:chgData name="Daria Sapunova" userId="5217c4f7-f98a-4573-8c08-262c6e9f6ac4" providerId="ADAL" clId="{01785CA0-27C0-422B-8E19-CA0310172682}" dt="2024-04-08T15:33:45.418" v="247" actId="1076"/>
          <ac:cxnSpMkLst>
            <pc:docMk/>
            <pc:sldMk cId="2156024426" sldId="351"/>
            <ac:cxnSpMk id="22" creationId="{3A4C1FF5-4096-2F19-9962-2A5AEA8AD8D8}"/>
          </ac:cxnSpMkLst>
        </pc:cxnChg>
        <pc:cxnChg chg="add mod">
          <ac:chgData name="Daria Sapunova" userId="5217c4f7-f98a-4573-8c08-262c6e9f6ac4" providerId="ADAL" clId="{01785CA0-27C0-422B-8E19-CA0310172682}" dt="2024-04-08T15:33:53.938" v="250" actId="1076"/>
          <ac:cxnSpMkLst>
            <pc:docMk/>
            <pc:sldMk cId="2156024426" sldId="351"/>
            <ac:cxnSpMk id="24" creationId="{43CB3702-3E7F-ED2E-1A31-D86CAA7A988D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01785CA0-27C0-422B-8E19-CA0310172682}" dt="2024-04-09T08:59:11.869" v="320"/>
              <pc2:cmMkLst xmlns:pc2="http://schemas.microsoft.com/office/powerpoint/2019/9/main/command">
                <pc:docMk/>
                <pc:sldMk cId="2156024426" sldId="351"/>
                <pc2:cmMk id="{7DE38DC3-A9AE-4DEA-8BB2-6AE09CB90922}"/>
              </pc2:cmMkLst>
              <pc226:cmRplyChg chg="add">
                <pc226:chgData name="Daria Sapunova" userId="5217c4f7-f98a-4573-8c08-262c6e9f6ac4" providerId="ADAL" clId="{01785CA0-27C0-422B-8E19-CA0310172682}" dt="2024-04-09T08:59:11.869" v="320"/>
                <pc2:cmRplyMkLst xmlns:pc2="http://schemas.microsoft.com/office/powerpoint/2019/9/main/command">
                  <pc:docMk/>
                  <pc:sldMk cId="2156024426" sldId="351"/>
                  <pc2:cmMk id="{7DE38DC3-A9AE-4DEA-8BB2-6AE09CB90922}"/>
                  <pc2:cmRplyMk id="{337F1E8D-A2FD-463B-836C-9B88847426C8}"/>
                </pc2:cmRplyMkLst>
              </pc226:cmRplyChg>
            </pc226:cmChg>
          </p:ext>
        </pc:extLst>
      </pc:sldChg>
      <pc:sldChg chg="addSp delSp modSp new mod modAnim">
        <pc:chgData name="Daria Sapunova" userId="5217c4f7-f98a-4573-8c08-262c6e9f6ac4" providerId="ADAL" clId="{01785CA0-27C0-422B-8E19-CA0310172682}" dt="2024-04-10T08:59:11.870" v="1800"/>
        <pc:sldMkLst>
          <pc:docMk/>
          <pc:sldMk cId="2545280851" sldId="352"/>
        </pc:sldMkLst>
        <pc:spChg chg="del">
          <ac:chgData name="Daria Sapunova" userId="5217c4f7-f98a-4573-8c08-262c6e9f6ac4" providerId="ADAL" clId="{01785CA0-27C0-422B-8E19-CA0310172682}" dt="2024-04-08T15:42:16.554" v="317" actId="478"/>
          <ac:spMkLst>
            <pc:docMk/>
            <pc:sldMk cId="2545280851" sldId="352"/>
            <ac:spMk id="2" creationId="{0A0C00F8-E073-6C47-3863-572CFA2B9E54}"/>
          </ac:spMkLst>
        </pc:spChg>
        <pc:spChg chg="del">
          <ac:chgData name="Daria Sapunova" userId="5217c4f7-f98a-4573-8c08-262c6e9f6ac4" providerId="ADAL" clId="{01785CA0-27C0-422B-8E19-CA0310172682}" dt="2024-04-08T15:42:17.498" v="318" actId="478"/>
          <ac:spMkLst>
            <pc:docMk/>
            <pc:sldMk cId="2545280851" sldId="352"/>
            <ac:spMk id="3" creationId="{7B908187-E712-569E-5CEA-2EF6CA3919B3}"/>
          </ac:spMkLst>
        </pc:spChg>
        <pc:spChg chg="add del mod">
          <ac:chgData name="Daria Sapunova" userId="5217c4f7-f98a-4573-8c08-262c6e9f6ac4" providerId="ADAL" clId="{01785CA0-27C0-422B-8E19-CA0310172682}" dt="2024-04-09T09:35:42.845" v="995" actId="478"/>
          <ac:spMkLst>
            <pc:docMk/>
            <pc:sldMk cId="2545280851" sldId="352"/>
            <ac:spMk id="4" creationId="{D1B14054-5BD8-6AE8-D5E1-D2DC705F42DD}"/>
          </ac:spMkLst>
        </pc:spChg>
        <pc:spChg chg="add mod">
          <ac:chgData name="Daria Sapunova" userId="5217c4f7-f98a-4573-8c08-262c6e9f6ac4" providerId="ADAL" clId="{01785CA0-27C0-422B-8E19-CA0310172682}" dt="2024-04-09T09:36:06.148" v="1050" actId="20577"/>
          <ac:spMkLst>
            <pc:docMk/>
            <pc:sldMk cId="2545280851" sldId="352"/>
            <ac:spMk id="5" creationId="{6219C402-4D18-6A92-023B-4037C1598B5E}"/>
          </ac:spMkLst>
        </pc:spChg>
        <pc:spChg chg="add del mod">
          <ac:chgData name="Daria Sapunova" userId="5217c4f7-f98a-4573-8c08-262c6e9f6ac4" providerId="ADAL" clId="{01785CA0-27C0-422B-8E19-CA0310172682}" dt="2024-04-09T09:38:40.809" v="1062" actId="478"/>
          <ac:spMkLst>
            <pc:docMk/>
            <pc:sldMk cId="2545280851" sldId="352"/>
            <ac:spMk id="6" creationId="{BB2BC26F-773D-8401-127A-C41B69D39D41}"/>
          </ac:spMkLst>
        </pc:spChg>
        <pc:spChg chg="add mod">
          <ac:chgData name="Daria Sapunova" userId="5217c4f7-f98a-4573-8c08-262c6e9f6ac4" providerId="ADAL" clId="{01785CA0-27C0-422B-8E19-CA0310172682}" dt="2024-04-09T09:40:58.405" v="1181" actId="115"/>
          <ac:spMkLst>
            <pc:docMk/>
            <pc:sldMk cId="2545280851" sldId="352"/>
            <ac:spMk id="7" creationId="{FFE7644A-2116-8836-CEFF-48C6F1930A13}"/>
          </ac:spMkLst>
        </pc:spChg>
        <pc:spChg chg="add mod">
          <ac:chgData name="Daria Sapunova" userId="5217c4f7-f98a-4573-8c08-262c6e9f6ac4" providerId="ADAL" clId="{01785CA0-27C0-422B-8E19-CA0310172682}" dt="2024-04-09T09:43:47.611" v="1234" actId="1076"/>
          <ac:spMkLst>
            <pc:docMk/>
            <pc:sldMk cId="2545280851" sldId="352"/>
            <ac:spMk id="8" creationId="{0F23A269-68B8-BB1A-3C57-A2CE5E13FA90}"/>
          </ac:spMkLst>
        </pc:spChg>
        <pc:spChg chg="add mod">
          <ac:chgData name="Daria Sapunova" userId="5217c4f7-f98a-4573-8c08-262c6e9f6ac4" providerId="ADAL" clId="{01785CA0-27C0-422B-8E19-CA0310172682}" dt="2024-04-09T09:45:31.677" v="1297" actId="6549"/>
          <ac:spMkLst>
            <pc:docMk/>
            <pc:sldMk cId="2545280851" sldId="352"/>
            <ac:spMk id="9" creationId="{F6006EAE-8A53-EC42-9DA7-2484ACD9DA14}"/>
          </ac:spMkLst>
        </pc:spChg>
        <pc:spChg chg="add mod">
          <ac:chgData name="Daria Sapunova" userId="5217c4f7-f98a-4573-8c08-262c6e9f6ac4" providerId="ADAL" clId="{01785CA0-27C0-422B-8E19-CA0310172682}" dt="2024-04-09T10:00:03.571" v="1481" actId="14100"/>
          <ac:spMkLst>
            <pc:docMk/>
            <pc:sldMk cId="2545280851" sldId="352"/>
            <ac:spMk id="10" creationId="{CB7A2F2F-24F8-0635-5500-5DC75C1FAD46}"/>
          </ac:spMkLst>
        </pc:spChg>
        <pc:spChg chg="add mod">
          <ac:chgData name="Daria Sapunova" userId="5217c4f7-f98a-4573-8c08-262c6e9f6ac4" providerId="ADAL" clId="{01785CA0-27C0-422B-8E19-CA0310172682}" dt="2024-04-09T09:46:27.832" v="1305" actId="208"/>
          <ac:spMkLst>
            <pc:docMk/>
            <pc:sldMk cId="2545280851" sldId="352"/>
            <ac:spMk id="11" creationId="{0221619D-2365-9609-B106-2B13552B11BF}"/>
          </ac:spMkLst>
        </pc:spChg>
        <pc:spChg chg="add mod">
          <ac:chgData name="Daria Sapunova" userId="5217c4f7-f98a-4573-8c08-262c6e9f6ac4" providerId="ADAL" clId="{01785CA0-27C0-422B-8E19-CA0310172682}" dt="2024-04-09T09:46:33.573" v="1307" actId="1076"/>
          <ac:spMkLst>
            <pc:docMk/>
            <pc:sldMk cId="2545280851" sldId="352"/>
            <ac:spMk id="12" creationId="{7F089565-3A20-81C0-CB41-91E5C9627A1D}"/>
          </ac:spMkLst>
        </pc:spChg>
        <pc:spChg chg="add mod">
          <ac:chgData name="Daria Sapunova" userId="5217c4f7-f98a-4573-8c08-262c6e9f6ac4" providerId="ADAL" clId="{01785CA0-27C0-422B-8E19-CA0310172682}" dt="2024-04-09T10:00:06.090" v="1482" actId="14100"/>
          <ac:spMkLst>
            <pc:docMk/>
            <pc:sldMk cId="2545280851" sldId="352"/>
            <ac:spMk id="13" creationId="{125CC773-A91D-A41E-C3E1-3F5AA5929295}"/>
          </ac:spMkLst>
        </pc:spChg>
        <pc:spChg chg="add del">
          <ac:chgData name="Daria Sapunova" userId="5217c4f7-f98a-4573-8c08-262c6e9f6ac4" providerId="ADAL" clId="{01785CA0-27C0-422B-8E19-CA0310172682}" dt="2024-04-09T09:47:24.220" v="1321" actId="478"/>
          <ac:spMkLst>
            <pc:docMk/>
            <pc:sldMk cId="2545280851" sldId="352"/>
            <ac:spMk id="14" creationId="{DDB6A085-FF2B-1EF3-D622-DBAB7943F244}"/>
          </ac:spMkLst>
        </pc:spChg>
        <pc:spChg chg="add mod">
          <ac:chgData name="Daria Sapunova" userId="5217c4f7-f98a-4573-8c08-262c6e9f6ac4" providerId="ADAL" clId="{01785CA0-27C0-422B-8E19-CA0310172682}" dt="2024-04-09T09:47:36.636" v="1326" actId="14100"/>
          <ac:spMkLst>
            <pc:docMk/>
            <pc:sldMk cId="2545280851" sldId="352"/>
            <ac:spMk id="15" creationId="{31501F1C-FD84-358B-E5A5-B7F1FC5CD98C}"/>
          </ac:spMkLst>
        </pc:spChg>
        <pc:spChg chg="add mod">
          <ac:chgData name="Daria Sapunova" userId="5217c4f7-f98a-4573-8c08-262c6e9f6ac4" providerId="ADAL" clId="{01785CA0-27C0-422B-8E19-CA0310172682}" dt="2024-04-09T09:47:43.124" v="1329" actId="14100"/>
          <ac:spMkLst>
            <pc:docMk/>
            <pc:sldMk cId="2545280851" sldId="352"/>
            <ac:spMk id="16" creationId="{C9FE8E21-7170-79ED-D40A-8A1D55E5D047}"/>
          </ac:spMkLst>
        </pc:spChg>
        <pc:spChg chg="add mod">
          <ac:chgData name="Daria Sapunova" userId="5217c4f7-f98a-4573-8c08-262c6e9f6ac4" providerId="ADAL" clId="{01785CA0-27C0-422B-8E19-CA0310172682}" dt="2024-04-09T09:47:51.037" v="1332" actId="14100"/>
          <ac:spMkLst>
            <pc:docMk/>
            <pc:sldMk cId="2545280851" sldId="352"/>
            <ac:spMk id="17" creationId="{1691770C-CDAC-EA0E-64BA-637340A29B60}"/>
          </ac:spMkLst>
        </pc:spChg>
        <pc:spChg chg="add mod">
          <ac:chgData name="Daria Sapunova" userId="5217c4f7-f98a-4573-8c08-262c6e9f6ac4" providerId="ADAL" clId="{01785CA0-27C0-422B-8E19-CA0310172682}" dt="2024-04-09T09:47:55.901" v="1335" actId="14100"/>
          <ac:spMkLst>
            <pc:docMk/>
            <pc:sldMk cId="2545280851" sldId="352"/>
            <ac:spMk id="18" creationId="{D051B081-A956-47C6-E2A7-1B6638811A61}"/>
          </ac:spMkLst>
        </pc:spChg>
        <pc:spChg chg="add mod">
          <ac:chgData name="Daria Sapunova" userId="5217c4f7-f98a-4573-8c08-262c6e9f6ac4" providerId="ADAL" clId="{01785CA0-27C0-422B-8E19-CA0310172682}" dt="2024-04-09T09:48:01.812" v="1338" actId="14100"/>
          <ac:spMkLst>
            <pc:docMk/>
            <pc:sldMk cId="2545280851" sldId="352"/>
            <ac:spMk id="19" creationId="{B1DDA2B7-C8EF-6EDF-5AE7-26B4120BA538}"/>
          </ac:spMkLst>
        </pc:spChg>
        <pc:spChg chg="add mod">
          <ac:chgData name="Daria Sapunova" userId="5217c4f7-f98a-4573-8c08-262c6e9f6ac4" providerId="ADAL" clId="{01785CA0-27C0-422B-8E19-CA0310172682}" dt="2024-04-09T09:48:07.220" v="1340" actId="1076"/>
          <ac:spMkLst>
            <pc:docMk/>
            <pc:sldMk cId="2545280851" sldId="352"/>
            <ac:spMk id="20" creationId="{56F4E013-0331-9EB3-EE18-1646DC2771C1}"/>
          </ac:spMkLst>
        </pc:spChg>
        <pc:spChg chg="add mod">
          <ac:chgData name="Daria Sapunova" userId="5217c4f7-f98a-4573-8c08-262c6e9f6ac4" providerId="ADAL" clId="{01785CA0-27C0-422B-8E19-CA0310172682}" dt="2024-04-09T09:48:42.278" v="1348" actId="1076"/>
          <ac:spMkLst>
            <pc:docMk/>
            <pc:sldMk cId="2545280851" sldId="352"/>
            <ac:spMk id="21" creationId="{6A2EB3C6-0178-44BE-7036-C76205F3E979}"/>
          </ac:spMkLst>
        </pc:spChg>
        <pc:spChg chg="add mod">
          <ac:chgData name="Daria Sapunova" userId="5217c4f7-f98a-4573-8c08-262c6e9f6ac4" providerId="ADAL" clId="{01785CA0-27C0-422B-8E19-CA0310172682}" dt="2024-04-09T09:48:45.341" v="1350" actId="1076"/>
          <ac:spMkLst>
            <pc:docMk/>
            <pc:sldMk cId="2545280851" sldId="352"/>
            <ac:spMk id="22" creationId="{852017B4-FCD7-A63E-D569-3936DAB136DC}"/>
          </ac:spMkLst>
        </pc:spChg>
        <pc:spChg chg="add mod">
          <ac:chgData name="Daria Sapunova" userId="5217c4f7-f98a-4573-8c08-262c6e9f6ac4" providerId="ADAL" clId="{01785CA0-27C0-422B-8E19-CA0310172682}" dt="2024-04-09T09:48:49.140" v="1352" actId="1076"/>
          <ac:spMkLst>
            <pc:docMk/>
            <pc:sldMk cId="2545280851" sldId="352"/>
            <ac:spMk id="23" creationId="{EA4F0D66-DEAA-C6F7-109B-9425968EF24F}"/>
          </ac:spMkLst>
        </pc:spChg>
        <pc:spChg chg="add mod">
          <ac:chgData name="Daria Sapunova" userId="5217c4f7-f98a-4573-8c08-262c6e9f6ac4" providerId="ADAL" clId="{01785CA0-27C0-422B-8E19-CA0310172682}" dt="2024-04-09T09:49:05.468" v="1361" actId="1076"/>
          <ac:spMkLst>
            <pc:docMk/>
            <pc:sldMk cId="2545280851" sldId="352"/>
            <ac:spMk id="24" creationId="{19B5EBF5-6FC1-55D7-3F2C-A27A16626331}"/>
          </ac:spMkLst>
        </pc:spChg>
        <pc:spChg chg="add mod">
          <ac:chgData name="Daria Sapunova" userId="5217c4f7-f98a-4573-8c08-262c6e9f6ac4" providerId="ADAL" clId="{01785CA0-27C0-422B-8E19-CA0310172682}" dt="2024-04-09T09:49:06.824" v="1362"/>
          <ac:spMkLst>
            <pc:docMk/>
            <pc:sldMk cId="2545280851" sldId="352"/>
            <ac:spMk id="25" creationId="{4D0402BA-4D56-FF63-7A07-A19BEA5DB042}"/>
          </ac:spMkLst>
        </pc:spChg>
        <pc:spChg chg="add mod">
          <ac:chgData name="Daria Sapunova" userId="5217c4f7-f98a-4573-8c08-262c6e9f6ac4" providerId="ADAL" clId="{01785CA0-27C0-422B-8E19-CA0310172682}" dt="2024-04-09T09:49:20.597" v="1367" actId="1076"/>
          <ac:spMkLst>
            <pc:docMk/>
            <pc:sldMk cId="2545280851" sldId="352"/>
            <ac:spMk id="26" creationId="{EC1CC363-325A-477A-3271-807A5D27164F}"/>
          </ac:spMkLst>
        </pc:spChg>
        <pc:spChg chg="add mod">
          <ac:chgData name="Daria Sapunova" userId="5217c4f7-f98a-4573-8c08-262c6e9f6ac4" providerId="ADAL" clId="{01785CA0-27C0-422B-8E19-CA0310172682}" dt="2024-04-09T09:49:17.572" v="1366" actId="1076"/>
          <ac:spMkLst>
            <pc:docMk/>
            <pc:sldMk cId="2545280851" sldId="352"/>
            <ac:spMk id="27" creationId="{75FA349C-8162-9267-1442-2A600228417D}"/>
          </ac:spMkLst>
        </pc:spChg>
        <pc:picChg chg="add del mod">
          <ac:chgData name="Daria Sapunova" userId="5217c4f7-f98a-4573-8c08-262c6e9f6ac4" providerId="ADAL" clId="{01785CA0-27C0-422B-8E19-CA0310172682}" dt="2024-04-09T09:40:14.428" v="1122" actId="478"/>
          <ac:picMkLst>
            <pc:docMk/>
            <pc:sldMk cId="2545280851" sldId="352"/>
            <ac:picMk id="2050" creationId="{79C0D710-B2BA-C7BD-0A99-1F4A9DD049E1}"/>
          </ac:picMkLst>
        </pc:picChg>
        <pc:picChg chg="add mod">
          <ac:chgData name="Daria Sapunova" userId="5217c4f7-f98a-4573-8c08-262c6e9f6ac4" providerId="ADAL" clId="{01785CA0-27C0-422B-8E19-CA0310172682}" dt="2024-04-09T09:41:24.276" v="1184" actId="1076"/>
          <ac:picMkLst>
            <pc:docMk/>
            <pc:sldMk cId="2545280851" sldId="352"/>
            <ac:picMk id="2052" creationId="{7087841A-919A-F474-8010-D3D77F0642B8}"/>
          </ac:picMkLst>
        </pc:picChg>
        <pc:picChg chg="add mod">
          <ac:chgData name="Daria Sapunova" userId="5217c4f7-f98a-4573-8c08-262c6e9f6ac4" providerId="ADAL" clId="{01785CA0-27C0-422B-8E19-CA0310172682}" dt="2024-04-09T09:42:06.444" v="1190" actId="1076"/>
          <ac:picMkLst>
            <pc:docMk/>
            <pc:sldMk cId="2545280851" sldId="352"/>
            <ac:picMk id="2054" creationId="{F22A852F-A023-24C2-6807-0E1E64DE1588}"/>
          </ac:picMkLst>
        </pc:picChg>
        <pc:picChg chg="add mod">
          <ac:chgData name="Daria Sapunova" userId="5217c4f7-f98a-4573-8c08-262c6e9f6ac4" providerId="ADAL" clId="{01785CA0-27C0-422B-8E19-CA0310172682}" dt="2024-04-09T09:42:47.116" v="1196" actId="1076"/>
          <ac:picMkLst>
            <pc:docMk/>
            <pc:sldMk cId="2545280851" sldId="352"/>
            <ac:picMk id="2056" creationId="{EBECCB75-6752-7E00-4E9D-905EACDCF6DB}"/>
          </ac:picMkLst>
        </pc:picChg>
      </pc:sldChg>
      <pc:sldChg chg="addSp delSp modSp add mod modAnim delCm">
        <pc:chgData name="Daria Sapunova" userId="5217c4f7-f98a-4573-8c08-262c6e9f6ac4" providerId="ADAL" clId="{01785CA0-27C0-422B-8E19-CA0310172682}" dt="2024-04-10T08:53:06.984" v="1783"/>
        <pc:sldMkLst>
          <pc:docMk/>
          <pc:sldMk cId="52915420" sldId="353"/>
        </pc:sldMkLst>
        <pc:spChg chg="add mod">
          <ac:chgData name="Daria Sapunova" userId="5217c4f7-f98a-4573-8c08-262c6e9f6ac4" providerId="ADAL" clId="{01785CA0-27C0-422B-8E19-CA0310172682}" dt="2024-04-09T09:03:31.075" v="392" actId="113"/>
          <ac:spMkLst>
            <pc:docMk/>
            <pc:sldMk cId="52915420" sldId="353"/>
            <ac:spMk id="2" creationId="{E9561E4C-9381-F4FD-F486-E6985E26395D}"/>
          </ac:spMkLst>
        </pc:spChg>
        <pc:spChg chg="del">
          <ac:chgData name="Daria Sapunova" userId="5217c4f7-f98a-4573-8c08-262c6e9f6ac4" providerId="ADAL" clId="{01785CA0-27C0-422B-8E19-CA0310172682}" dt="2024-04-09T08:59:27.912" v="322" actId="478"/>
          <ac:spMkLst>
            <pc:docMk/>
            <pc:sldMk cId="52915420" sldId="353"/>
            <ac:spMk id="4" creationId="{C6CECF92-2AC9-DE7F-A660-C60A34228DD2}"/>
          </ac:spMkLst>
        </pc:spChg>
        <pc:spChg chg="mod">
          <ac:chgData name="Daria Sapunova" userId="5217c4f7-f98a-4573-8c08-262c6e9f6ac4" providerId="ADAL" clId="{01785CA0-27C0-422B-8E19-CA0310172682}" dt="2024-04-09T08:59:41.926" v="380" actId="1035"/>
          <ac:spMkLst>
            <pc:docMk/>
            <pc:sldMk cId="52915420" sldId="353"/>
            <ac:spMk id="5" creationId="{35DECEA4-6975-503D-C237-26DA3ADB6B25}"/>
          </ac:spMkLst>
        </pc:spChg>
        <pc:spChg chg="mod">
          <ac:chgData name="Daria Sapunova" userId="5217c4f7-f98a-4573-8c08-262c6e9f6ac4" providerId="ADAL" clId="{01785CA0-27C0-422B-8E19-CA0310172682}" dt="2024-04-09T08:59:41.926" v="380" actId="1035"/>
          <ac:spMkLst>
            <pc:docMk/>
            <pc:sldMk cId="52915420" sldId="353"/>
            <ac:spMk id="6" creationId="{907651AD-21B2-EA19-5F14-653C5D27F768}"/>
          </ac:spMkLst>
        </pc:spChg>
        <pc:spChg chg="mod">
          <ac:chgData name="Daria Sapunova" userId="5217c4f7-f98a-4573-8c08-262c6e9f6ac4" providerId="ADAL" clId="{01785CA0-27C0-422B-8E19-CA0310172682}" dt="2024-04-09T09:00:02.945" v="381" actId="1076"/>
          <ac:spMkLst>
            <pc:docMk/>
            <pc:sldMk cId="52915420" sldId="353"/>
            <ac:spMk id="20" creationId="{F9AF3740-F004-0D7A-5CC7-2235C5D5B95E}"/>
          </ac:spMkLst>
        </pc:spChg>
        <pc:spChg chg="mod">
          <ac:chgData name="Daria Sapunova" userId="5217c4f7-f98a-4573-8c08-262c6e9f6ac4" providerId="ADAL" clId="{01785CA0-27C0-422B-8E19-CA0310172682}" dt="2024-04-09T08:59:41.926" v="380" actId="1035"/>
          <ac:spMkLst>
            <pc:docMk/>
            <pc:sldMk cId="52915420" sldId="353"/>
            <ac:spMk id="21" creationId="{A3B3A9B0-6AA7-1EED-581E-4C8417F26E9C}"/>
          </ac:spMkLst>
        </pc:spChg>
        <pc:spChg chg="mod">
          <ac:chgData name="Daria Sapunova" userId="5217c4f7-f98a-4573-8c08-262c6e9f6ac4" providerId="ADAL" clId="{01785CA0-27C0-422B-8E19-CA0310172682}" dt="2024-04-09T08:59:41.926" v="380" actId="1035"/>
          <ac:spMkLst>
            <pc:docMk/>
            <pc:sldMk cId="52915420" sldId="353"/>
            <ac:spMk id="26" creationId="{DA8841E7-C7A2-FD6F-F26B-B80C0BA5AE74}"/>
          </ac:spMkLst>
        </pc:spChg>
        <pc:picChg chg="mod">
          <ac:chgData name="Daria Sapunova" userId="5217c4f7-f98a-4573-8c08-262c6e9f6ac4" providerId="ADAL" clId="{01785CA0-27C0-422B-8E19-CA0310172682}" dt="2024-04-09T08:59:41.926" v="380" actId="1035"/>
          <ac:picMkLst>
            <pc:docMk/>
            <pc:sldMk cId="52915420" sldId="353"/>
            <ac:picMk id="25" creationId="{AB8166A4-E571-106E-C0A1-0F2BC0DB9EEC}"/>
          </ac:picMkLst>
        </pc:picChg>
        <pc:cxnChg chg="del mod">
          <ac:chgData name="Daria Sapunova" userId="5217c4f7-f98a-4573-8c08-262c6e9f6ac4" providerId="ADAL" clId="{01785CA0-27C0-422B-8E19-CA0310172682}" dt="2024-04-09T08:59:28.900" v="323" actId="478"/>
          <ac:cxnSpMkLst>
            <pc:docMk/>
            <pc:sldMk cId="52915420" sldId="353"/>
            <ac:cxnSpMk id="8" creationId="{A5449C75-923B-26BD-EECA-F715C2750F6E}"/>
          </ac:cxnSpMkLst>
        </pc:cxnChg>
        <pc:cxnChg chg="del mod">
          <ac:chgData name="Daria Sapunova" userId="5217c4f7-f98a-4573-8c08-262c6e9f6ac4" providerId="ADAL" clId="{01785CA0-27C0-422B-8E19-CA0310172682}" dt="2024-04-09T08:59:29.573" v="324" actId="478"/>
          <ac:cxnSpMkLst>
            <pc:docMk/>
            <pc:sldMk cId="52915420" sldId="353"/>
            <ac:cxnSpMk id="9" creationId="{514D16EA-5DD0-C4DB-BDE0-D61CA35E81C8}"/>
          </ac:cxnSpMkLst>
        </pc:cxnChg>
        <pc:cxnChg chg="mod">
          <ac:chgData name="Daria Sapunova" userId="5217c4f7-f98a-4573-8c08-262c6e9f6ac4" providerId="ADAL" clId="{01785CA0-27C0-422B-8E19-CA0310172682}" dt="2024-04-09T08:59:41.926" v="380" actId="1035"/>
          <ac:cxnSpMkLst>
            <pc:docMk/>
            <pc:sldMk cId="52915420" sldId="353"/>
            <ac:cxnSpMk id="22" creationId="{3A4C1FF5-4096-2F19-9962-2A5AEA8AD8D8}"/>
          </ac:cxnSpMkLst>
        </pc:cxnChg>
        <pc:cxnChg chg="mod">
          <ac:chgData name="Daria Sapunova" userId="5217c4f7-f98a-4573-8c08-262c6e9f6ac4" providerId="ADAL" clId="{01785CA0-27C0-422B-8E19-CA0310172682}" dt="2024-04-09T08:59:41.926" v="380" actId="1035"/>
          <ac:cxnSpMkLst>
            <pc:docMk/>
            <pc:sldMk cId="52915420" sldId="353"/>
            <ac:cxnSpMk id="24" creationId="{43CB3702-3E7F-ED2E-1A31-D86CAA7A988D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01785CA0-27C0-422B-8E19-CA0310172682}" dt="2024-04-09T09:34:52.867" v="992"/>
              <pc2:cmMkLst xmlns:pc2="http://schemas.microsoft.com/office/powerpoint/2019/9/main/command">
                <pc:docMk/>
                <pc:sldMk cId="52915420" sldId="353"/>
                <pc2:cmMk id="{21D9F1E7-6D8F-4F0D-8E44-D67E8C1D1C04}"/>
              </pc2:cmMkLst>
            </pc226:cmChg>
          </p:ext>
        </pc:extLst>
      </pc:sldChg>
      <pc:sldChg chg="addSp delSp modSp add mod modAnim delCm">
        <pc:chgData name="Daria Sapunova" userId="5217c4f7-f98a-4573-8c08-262c6e9f6ac4" providerId="ADAL" clId="{01785CA0-27C0-422B-8E19-CA0310172682}" dt="2024-04-10T08:54:15.204" v="1786"/>
        <pc:sldMkLst>
          <pc:docMk/>
          <pc:sldMk cId="3713599961" sldId="354"/>
        </pc:sldMkLst>
        <pc:spChg chg="del">
          <ac:chgData name="Daria Sapunova" userId="5217c4f7-f98a-4573-8c08-262c6e9f6ac4" providerId="ADAL" clId="{01785CA0-27C0-422B-8E19-CA0310172682}" dt="2024-04-09T09:04:18.382" v="395" actId="478"/>
          <ac:spMkLst>
            <pc:docMk/>
            <pc:sldMk cId="3713599961" sldId="354"/>
            <ac:spMk id="2" creationId="{E9561E4C-9381-F4FD-F486-E6985E26395D}"/>
          </ac:spMkLst>
        </pc:spChg>
        <pc:spChg chg="add mod">
          <ac:chgData name="Daria Sapunova" userId="5217c4f7-f98a-4573-8c08-262c6e9f6ac4" providerId="ADAL" clId="{01785CA0-27C0-422B-8E19-CA0310172682}" dt="2024-04-09T09:17:04.722" v="641" actId="1076"/>
          <ac:spMkLst>
            <pc:docMk/>
            <pc:sldMk cId="3713599961" sldId="354"/>
            <ac:spMk id="3" creationId="{B66A2214-3A95-894E-8491-A579D1C9B67C}"/>
          </ac:spMkLst>
        </pc:spChg>
        <pc:spChg chg="add mod">
          <ac:chgData name="Daria Sapunova" userId="5217c4f7-f98a-4573-8c08-262c6e9f6ac4" providerId="ADAL" clId="{01785CA0-27C0-422B-8E19-CA0310172682}" dt="2024-04-09T09:12:24.430" v="494" actId="1076"/>
          <ac:spMkLst>
            <pc:docMk/>
            <pc:sldMk cId="3713599961" sldId="354"/>
            <ac:spMk id="7" creationId="{C58D4EE2-FF69-2770-CE31-1895CE51B668}"/>
          </ac:spMkLst>
        </pc:spChg>
        <pc:spChg chg="add mod">
          <ac:chgData name="Daria Sapunova" userId="5217c4f7-f98a-4573-8c08-262c6e9f6ac4" providerId="ADAL" clId="{01785CA0-27C0-422B-8E19-CA0310172682}" dt="2024-04-09T09:12:29.007" v="496" actId="1076"/>
          <ac:spMkLst>
            <pc:docMk/>
            <pc:sldMk cId="3713599961" sldId="354"/>
            <ac:spMk id="9" creationId="{4002A6D9-AE49-74AD-B421-57B8ED7549EC}"/>
          </ac:spMkLst>
        </pc:spChg>
        <pc:spChg chg="add del mod">
          <ac:chgData name="Daria Sapunova" userId="5217c4f7-f98a-4573-8c08-262c6e9f6ac4" providerId="ADAL" clId="{01785CA0-27C0-422B-8E19-CA0310172682}" dt="2024-04-09T09:09:22.242" v="458" actId="478"/>
          <ac:spMkLst>
            <pc:docMk/>
            <pc:sldMk cId="3713599961" sldId="354"/>
            <ac:spMk id="11" creationId="{25F2C249-8CE7-FBC8-40A5-945238F74262}"/>
          </ac:spMkLst>
        </pc:spChg>
        <pc:spChg chg="add mod">
          <ac:chgData name="Daria Sapunova" userId="5217c4f7-f98a-4573-8c08-262c6e9f6ac4" providerId="ADAL" clId="{01785CA0-27C0-422B-8E19-CA0310172682}" dt="2024-04-09T09:16:49.434" v="625" actId="1076"/>
          <ac:spMkLst>
            <pc:docMk/>
            <pc:sldMk cId="3713599961" sldId="354"/>
            <ac:spMk id="13" creationId="{EE166283-63F6-B9A9-CABB-88162DB7FD79}"/>
          </ac:spMkLst>
        </pc:spChg>
        <pc:spChg chg="add mod">
          <ac:chgData name="Daria Sapunova" userId="5217c4f7-f98a-4573-8c08-262c6e9f6ac4" providerId="ADAL" clId="{01785CA0-27C0-422B-8E19-CA0310172682}" dt="2024-04-09T09:07:39.350" v="427" actId="1076"/>
          <ac:spMkLst>
            <pc:docMk/>
            <pc:sldMk cId="3713599961" sldId="354"/>
            <ac:spMk id="14" creationId="{6B67339E-C580-E723-D9BB-0B6E7E163392}"/>
          </ac:spMkLst>
        </pc:spChg>
        <pc:spChg chg="add mod">
          <ac:chgData name="Daria Sapunova" userId="5217c4f7-f98a-4573-8c08-262c6e9f6ac4" providerId="ADAL" clId="{01785CA0-27C0-422B-8E19-CA0310172682}" dt="2024-04-09T09:16:47.610" v="624" actId="1076"/>
          <ac:spMkLst>
            <pc:docMk/>
            <pc:sldMk cId="3713599961" sldId="354"/>
            <ac:spMk id="15" creationId="{AC6D09BB-F1AD-BA64-FD38-87E46138161A}"/>
          </ac:spMkLst>
        </pc:spChg>
        <pc:spChg chg="add mod">
          <ac:chgData name="Daria Sapunova" userId="5217c4f7-f98a-4573-8c08-262c6e9f6ac4" providerId="ADAL" clId="{01785CA0-27C0-422B-8E19-CA0310172682}" dt="2024-04-09T09:16:52.818" v="626" actId="1076"/>
          <ac:spMkLst>
            <pc:docMk/>
            <pc:sldMk cId="3713599961" sldId="354"/>
            <ac:spMk id="16" creationId="{DE1F5CE9-283F-5255-9C69-DA76E030D1E7}"/>
          </ac:spMkLst>
        </pc:spChg>
        <pc:spChg chg="add mod">
          <ac:chgData name="Daria Sapunova" userId="5217c4f7-f98a-4573-8c08-262c6e9f6ac4" providerId="ADAL" clId="{01785CA0-27C0-422B-8E19-CA0310172682}" dt="2024-04-09T09:16:33.566" v="608" actId="113"/>
          <ac:spMkLst>
            <pc:docMk/>
            <pc:sldMk cId="3713599961" sldId="354"/>
            <ac:spMk id="19" creationId="{481E3AEB-5666-BFD9-D981-2630ECB5BF81}"/>
          </ac:spMkLst>
        </pc:spChg>
        <pc:spChg chg="del mod">
          <ac:chgData name="Daria Sapunova" userId="5217c4f7-f98a-4573-8c08-262c6e9f6ac4" providerId="ADAL" clId="{01785CA0-27C0-422B-8E19-CA0310172682}" dt="2024-04-09T09:12:16.962" v="490" actId="478"/>
          <ac:spMkLst>
            <pc:docMk/>
            <pc:sldMk cId="3713599961" sldId="354"/>
            <ac:spMk id="20" creationId="{F9AF3740-F004-0D7A-5CC7-2235C5D5B95E}"/>
          </ac:spMkLst>
        </pc:spChg>
        <pc:spChg chg="del mod">
          <ac:chgData name="Daria Sapunova" userId="5217c4f7-f98a-4573-8c08-262c6e9f6ac4" providerId="ADAL" clId="{01785CA0-27C0-422B-8E19-CA0310172682}" dt="2024-04-09T09:12:17.732" v="491" actId="478"/>
          <ac:spMkLst>
            <pc:docMk/>
            <pc:sldMk cId="3713599961" sldId="354"/>
            <ac:spMk id="21" creationId="{A3B3A9B0-6AA7-1EED-581E-4C8417F26E9C}"/>
          </ac:spMkLst>
        </pc:spChg>
        <pc:spChg chg="del mod">
          <ac:chgData name="Daria Sapunova" userId="5217c4f7-f98a-4573-8c08-262c6e9f6ac4" providerId="ADAL" clId="{01785CA0-27C0-422B-8E19-CA0310172682}" dt="2024-04-09T09:12:19.229" v="492" actId="478"/>
          <ac:spMkLst>
            <pc:docMk/>
            <pc:sldMk cId="3713599961" sldId="354"/>
            <ac:spMk id="26" creationId="{DA8841E7-C7A2-FD6F-F26B-B80C0BA5AE74}"/>
          </ac:spMkLst>
        </pc:spChg>
        <pc:picChg chg="del">
          <ac:chgData name="Daria Sapunova" userId="5217c4f7-f98a-4573-8c08-262c6e9f6ac4" providerId="ADAL" clId="{01785CA0-27C0-422B-8E19-CA0310172682}" dt="2024-04-09T09:04:17.101" v="394" actId="478"/>
          <ac:picMkLst>
            <pc:docMk/>
            <pc:sldMk cId="3713599961" sldId="354"/>
            <ac:picMk id="25" creationId="{AB8166A4-E571-106E-C0A1-0F2BC0DB9EEC}"/>
          </ac:picMkLst>
        </pc:picChg>
        <pc:cxnChg chg="mod">
          <ac:chgData name="Daria Sapunova" userId="5217c4f7-f98a-4573-8c08-262c6e9f6ac4" providerId="ADAL" clId="{01785CA0-27C0-422B-8E19-CA0310172682}" dt="2024-04-09T09:10:01.506" v="467" actId="14100"/>
          <ac:cxnSpMkLst>
            <pc:docMk/>
            <pc:sldMk cId="3713599961" sldId="354"/>
            <ac:cxnSpMk id="22" creationId="{3A4C1FF5-4096-2F19-9962-2A5AEA8AD8D8}"/>
          </ac:cxnSpMkLst>
        </pc:cxnChg>
        <pc:cxnChg chg="mod">
          <ac:chgData name="Daria Sapunova" userId="5217c4f7-f98a-4573-8c08-262c6e9f6ac4" providerId="ADAL" clId="{01785CA0-27C0-422B-8E19-CA0310172682}" dt="2024-04-09T09:10:04.239" v="468" actId="14100"/>
          <ac:cxnSpMkLst>
            <pc:docMk/>
            <pc:sldMk cId="3713599961" sldId="354"/>
            <ac:cxnSpMk id="24" creationId="{43CB3702-3E7F-ED2E-1A31-D86CAA7A988D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01785CA0-27C0-422B-8E19-CA0310172682}" dt="2024-04-09T09:34:55.487" v="993"/>
              <pc2:cmMkLst xmlns:pc2="http://schemas.microsoft.com/office/powerpoint/2019/9/main/command">
                <pc:docMk/>
                <pc:sldMk cId="3713599961" sldId="354"/>
                <pc2:cmMk id="{7157B5BD-C483-4792-9F97-A1564319B0D6}"/>
              </pc2:cmMkLst>
            </pc226:cmChg>
          </p:ext>
        </pc:extLst>
      </pc:sldChg>
      <pc:sldChg chg="addSp delSp modSp add mod modAnim delCm">
        <pc:chgData name="Daria Sapunova" userId="5217c4f7-f98a-4573-8c08-262c6e9f6ac4" providerId="ADAL" clId="{01785CA0-27C0-422B-8E19-CA0310172682}" dt="2024-04-10T08:55:38.227" v="1788"/>
        <pc:sldMkLst>
          <pc:docMk/>
          <pc:sldMk cId="739595539" sldId="355"/>
        </pc:sldMkLst>
        <pc:spChg chg="add mod">
          <ac:chgData name="Daria Sapunova" userId="5217c4f7-f98a-4573-8c08-262c6e9f6ac4" providerId="ADAL" clId="{01785CA0-27C0-422B-8E19-CA0310172682}" dt="2024-04-09T09:34:41.394" v="990" actId="1076"/>
          <ac:spMkLst>
            <pc:docMk/>
            <pc:sldMk cId="739595539" sldId="355"/>
            <ac:spMk id="2" creationId="{81FEF31D-B064-33A6-E0A2-A8113224E072}"/>
          </ac:spMkLst>
        </pc:spChg>
        <pc:spChg chg="del">
          <ac:chgData name="Daria Sapunova" userId="5217c4f7-f98a-4573-8c08-262c6e9f6ac4" providerId="ADAL" clId="{01785CA0-27C0-422B-8E19-CA0310172682}" dt="2024-04-09T09:18:13.677" v="643" actId="478"/>
          <ac:spMkLst>
            <pc:docMk/>
            <pc:sldMk cId="739595539" sldId="355"/>
            <ac:spMk id="3" creationId="{B66A2214-3A95-894E-8491-A579D1C9B67C}"/>
          </ac:spMkLst>
        </pc:spChg>
        <pc:spChg chg="del mod">
          <ac:chgData name="Daria Sapunova" userId="5217c4f7-f98a-4573-8c08-262c6e9f6ac4" providerId="ADAL" clId="{01785CA0-27C0-422B-8E19-CA0310172682}" dt="2024-04-09T09:32:46.393" v="897" actId="478"/>
          <ac:spMkLst>
            <pc:docMk/>
            <pc:sldMk cId="739595539" sldId="355"/>
            <ac:spMk id="7" creationId="{C58D4EE2-FF69-2770-CE31-1895CE51B668}"/>
          </ac:spMkLst>
        </pc:spChg>
        <pc:spChg chg="del mod">
          <ac:chgData name="Daria Sapunova" userId="5217c4f7-f98a-4573-8c08-262c6e9f6ac4" providerId="ADAL" clId="{01785CA0-27C0-422B-8E19-CA0310172682}" dt="2024-04-09T09:34:00.678" v="978" actId="478"/>
          <ac:spMkLst>
            <pc:docMk/>
            <pc:sldMk cId="739595539" sldId="355"/>
            <ac:spMk id="9" creationId="{4002A6D9-AE49-74AD-B421-57B8ED7549EC}"/>
          </ac:spMkLst>
        </pc:spChg>
        <pc:spChg chg="add mod">
          <ac:chgData name="Daria Sapunova" userId="5217c4f7-f98a-4573-8c08-262c6e9f6ac4" providerId="ADAL" clId="{01785CA0-27C0-422B-8E19-CA0310172682}" dt="2024-04-09T09:33:47.945" v="953" actId="1076"/>
          <ac:spMkLst>
            <pc:docMk/>
            <pc:sldMk cId="739595539" sldId="355"/>
            <ac:spMk id="10" creationId="{85BC610D-B5F7-6770-3FFB-247164BFF16B}"/>
          </ac:spMkLst>
        </pc:spChg>
        <pc:spChg chg="add mod">
          <ac:chgData name="Daria Sapunova" userId="5217c4f7-f98a-4573-8c08-262c6e9f6ac4" providerId="ADAL" clId="{01785CA0-27C0-422B-8E19-CA0310172682}" dt="2024-04-09T09:34:15.743" v="984" actId="20577"/>
          <ac:spMkLst>
            <pc:docMk/>
            <pc:sldMk cId="739595539" sldId="355"/>
            <ac:spMk id="11" creationId="{EA1B6DF0-95E8-07DC-3DFB-4DAD1AD70446}"/>
          </ac:spMkLst>
        </pc:spChg>
        <pc:spChg chg="del">
          <ac:chgData name="Daria Sapunova" userId="5217c4f7-f98a-4573-8c08-262c6e9f6ac4" providerId="ADAL" clId="{01785CA0-27C0-422B-8E19-CA0310172682}" dt="2024-04-09T09:21:20.722" v="752" actId="478"/>
          <ac:spMkLst>
            <pc:docMk/>
            <pc:sldMk cId="739595539" sldId="355"/>
            <ac:spMk id="13" creationId="{EE166283-63F6-B9A9-CABB-88162DB7FD79}"/>
          </ac:spMkLst>
        </pc:spChg>
        <pc:spChg chg="del">
          <ac:chgData name="Daria Sapunova" userId="5217c4f7-f98a-4573-8c08-262c6e9f6ac4" providerId="ADAL" clId="{01785CA0-27C0-422B-8E19-CA0310172682}" dt="2024-04-09T09:21:51.496" v="781" actId="478"/>
          <ac:spMkLst>
            <pc:docMk/>
            <pc:sldMk cId="739595539" sldId="355"/>
            <ac:spMk id="15" creationId="{AC6D09BB-F1AD-BA64-FD38-87E46138161A}"/>
          </ac:spMkLst>
        </pc:spChg>
        <pc:spChg chg="del">
          <ac:chgData name="Daria Sapunova" userId="5217c4f7-f98a-4573-8c08-262c6e9f6ac4" providerId="ADAL" clId="{01785CA0-27C0-422B-8E19-CA0310172682}" dt="2024-04-09T09:21:53.327" v="782" actId="478"/>
          <ac:spMkLst>
            <pc:docMk/>
            <pc:sldMk cId="739595539" sldId="355"/>
            <ac:spMk id="16" creationId="{DE1F5CE9-283F-5255-9C69-DA76E030D1E7}"/>
          </ac:spMkLst>
        </pc:spChg>
        <pc:spChg chg="mod">
          <ac:chgData name="Daria Sapunova" userId="5217c4f7-f98a-4573-8c08-262c6e9f6ac4" providerId="ADAL" clId="{01785CA0-27C0-422B-8E19-CA0310172682}" dt="2024-04-09T09:33:00.839" v="925" actId="1076"/>
          <ac:spMkLst>
            <pc:docMk/>
            <pc:sldMk cId="739595539" sldId="355"/>
            <ac:spMk id="19" creationId="{481E3AEB-5666-BFD9-D981-2630ECB5BF81}"/>
          </ac:spMkLst>
        </pc:spChg>
        <pc:cxnChg chg="mod">
          <ac:chgData name="Daria Sapunova" userId="5217c4f7-f98a-4573-8c08-262c6e9f6ac4" providerId="ADAL" clId="{01785CA0-27C0-422B-8E19-CA0310172682}" dt="2024-04-09T09:22:35.255" v="823" actId="14100"/>
          <ac:cxnSpMkLst>
            <pc:docMk/>
            <pc:sldMk cId="739595539" sldId="355"/>
            <ac:cxnSpMk id="22" creationId="{3A4C1FF5-4096-2F19-9962-2A5AEA8AD8D8}"/>
          </ac:cxnSpMkLst>
        </pc:cxnChg>
        <pc:cxnChg chg="mod">
          <ac:chgData name="Daria Sapunova" userId="5217c4f7-f98a-4573-8c08-262c6e9f6ac4" providerId="ADAL" clId="{01785CA0-27C0-422B-8E19-CA0310172682}" dt="2024-04-09T09:22:37.351" v="824" actId="14100"/>
          <ac:cxnSpMkLst>
            <pc:docMk/>
            <pc:sldMk cId="739595539" sldId="355"/>
            <ac:cxnSpMk id="24" creationId="{43CB3702-3E7F-ED2E-1A31-D86CAA7A988D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01785CA0-27C0-422B-8E19-CA0310172682}" dt="2024-04-09T09:34:48.358" v="991"/>
              <pc2:cmMkLst xmlns:pc2="http://schemas.microsoft.com/office/powerpoint/2019/9/main/command">
                <pc:docMk/>
                <pc:sldMk cId="739595539" sldId="355"/>
                <pc2:cmMk id="{AF93A3C9-5DE4-4876-AF84-BA14F22724D4}"/>
              </pc2:cmMkLst>
            </pc226:cmChg>
          </p:ext>
        </pc:extLst>
      </pc:sldChg>
      <pc:sldChg chg="addSp delSp modSp add mod delAnim modAnim">
        <pc:chgData name="Daria Sapunova" userId="5217c4f7-f98a-4573-8c08-262c6e9f6ac4" providerId="ADAL" clId="{01785CA0-27C0-422B-8E19-CA0310172682}" dt="2024-04-10T09:01:03.403" v="1802"/>
        <pc:sldMkLst>
          <pc:docMk/>
          <pc:sldMk cId="2056505594" sldId="356"/>
        </pc:sldMkLst>
        <pc:spChg chg="add mod">
          <ac:chgData name="Daria Sapunova" userId="5217c4f7-f98a-4573-8c08-262c6e9f6ac4" providerId="ADAL" clId="{01785CA0-27C0-422B-8E19-CA0310172682}" dt="2024-04-09T09:52:54.617" v="1392" actId="1076"/>
          <ac:spMkLst>
            <pc:docMk/>
            <pc:sldMk cId="2056505594" sldId="356"/>
            <ac:spMk id="2" creationId="{6C42B87E-91DB-1A6D-23D9-9E8AA98BACAA}"/>
          </ac:spMkLst>
        </pc:spChg>
        <pc:spChg chg="add mod">
          <ac:chgData name="Daria Sapunova" userId="5217c4f7-f98a-4573-8c08-262c6e9f6ac4" providerId="ADAL" clId="{01785CA0-27C0-422B-8E19-CA0310172682}" dt="2024-04-09T09:52:54.617" v="1392" actId="1076"/>
          <ac:spMkLst>
            <pc:docMk/>
            <pc:sldMk cId="2056505594" sldId="356"/>
            <ac:spMk id="3" creationId="{4191F890-A377-3851-2A4E-5CF2FB62C27B}"/>
          </ac:spMkLst>
        </pc:spChg>
        <pc:spChg chg="del">
          <ac:chgData name="Daria Sapunova" userId="5217c4f7-f98a-4573-8c08-262c6e9f6ac4" providerId="ADAL" clId="{01785CA0-27C0-422B-8E19-CA0310172682}" dt="2024-04-09T09:52:27.047" v="1371" actId="478"/>
          <ac:spMkLst>
            <pc:docMk/>
            <pc:sldMk cId="2056505594" sldId="356"/>
            <ac:spMk id="8" creationId="{0F23A269-68B8-BB1A-3C57-A2CE5E13FA90}"/>
          </ac:spMkLst>
        </pc:spChg>
        <pc:spChg chg="del mod">
          <ac:chgData name="Daria Sapunova" userId="5217c4f7-f98a-4573-8c08-262c6e9f6ac4" providerId="ADAL" clId="{01785CA0-27C0-422B-8E19-CA0310172682}" dt="2024-04-09T09:52:34.208" v="1379" actId="478"/>
          <ac:spMkLst>
            <pc:docMk/>
            <pc:sldMk cId="2056505594" sldId="356"/>
            <ac:spMk id="9" creationId="{F6006EAE-8A53-EC42-9DA7-2484ACD9DA14}"/>
          </ac:spMkLst>
        </pc:spChg>
        <pc:spChg chg="del">
          <ac:chgData name="Daria Sapunova" userId="5217c4f7-f98a-4573-8c08-262c6e9f6ac4" providerId="ADAL" clId="{01785CA0-27C0-422B-8E19-CA0310172682}" dt="2024-04-09T09:52:39.772" v="1384" actId="478"/>
          <ac:spMkLst>
            <pc:docMk/>
            <pc:sldMk cId="2056505594" sldId="356"/>
            <ac:spMk id="10" creationId="{CB7A2F2F-24F8-0635-5500-5DC75C1FAD46}"/>
          </ac:spMkLst>
        </pc:spChg>
        <pc:spChg chg="del">
          <ac:chgData name="Daria Sapunova" userId="5217c4f7-f98a-4573-8c08-262c6e9f6ac4" providerId="ADAL" clId="{01785CA0-27C0-422B-8E19-CA0310172682}" dt="2024-04-09T09:52:25.402" v="1370" actId="478"/>
          <ac:spMkLst>
            <pc:docMk/>
            <pc:sldMk cId="2056505594" sldId="356"/>
            <ac:spMk id="11" creationId="{0221619D-2365-9609-B106-2B13552B11BF}"/>
          </ac:spMkLst>
        </pc:spChg>
        <pc:spChg chg="del">
          <ac:chgData name="Daria Sapunova" userId="5217c4f7-f98a-4573-8c08-262c6e9f6ac4" providerId="ADAL" clId="{01785CA0-27C0-422B-8E19-CA0310172682}" dt="2024-04-09T09:52:32.148" v="1377" actId="478"/>
          <ac:spMkLst>
            <pc:docMk/>
            <pc:sldMk cId="2056505594" sldId="356"/>
            <ac:spMk id="12" creationId="{7F089565-3A20-81C0-CB41-91E5C9627A1D}"/>
          </ac:spMkLst>
        </pc:spChg>
        <pc:spChg chg="del">
          <ac:chgData name="Daria Sapunova" userId="5217c4f7-f98a-4573-8c08-262c6e9f6ac4" providerId="ADAL" clId="{01785CA0-27C0-422B-8E19-CA0310172682}" dt="2024-04-09T09:52:40.354" v="1385" actId="478"/>
          <ac:spMkLst>
            <pc:docMk/>
            <pc:sldMk cId="2056505594" sldId="356"/>
            <ac:spMk id="13" creationId="{125CC773-A91D-A41E-C3E1-3F5AA5929295}"/>
          </ac:spMkLst>
        </pc:spChg>
        <pc:spChg chg="add mod">
          <ac:chgData name="Daria Sapunova" userId="5217c4f7-f98a-4573-8c08-262c6e9f6ac4" providerId="ADAL" clId="{01785CA0-27C0-422B-8E19-CA0310172682}" dt="2024-04-09T09:53:11.820" v="1412" actId="20577"/>
          <ac:spMkLst>
            <pc:docMk/>
            <pc:sldMk cId="2056505594" sldId="356"/>
            <ac:spMk id="14" creationId="{6A4E14EC-5798-994C-796A-3CA93776D664}"/>
          </ac:spMkLst>
        </pc:spChg>
        <pc:spChg chg="del">
          <ac:chgData name="Daria Sapunova" userId="5217c4f7-f98a-4573-8c08-262c6e9f6ac4" providerId="ADAL" clId="{01785CA0-27C0-422B-8E19-CA0310172682}" dt="2024-04-09T09:52:28.761" v="1373" actId="478"/>
          <ac:spMkLst>
            <pc:docMk/>
            <pc:sldMk cId="2056505594" sldId="356"/>
            <ac:spMk id="15" creationId="{31501F1C-FD84-358B-E5A5-B7F1FC5CD98C}"/>
          </ac:spMkLst>
        </pc:spChg>
        <pc:spChg chg="del">
          <ac:chgData name="Daria Sapunova" userId="5217c4f7-f98a-4573-8c08-262c6e9f6ac4" providerId="ADAL" clId="{01785CA0-27C0-422B-8E19-CA0310172682}" dt="2024-04-09T09:52:28.166" v="1372" actId="478"/>
          <ac:spMkLst>
            <pc:docMk/>
            <pc:sldMk cId="2056505594" sldId="356"/>
            <ac:spMk id="16" creationId="{C9FE8E21-7170-79ED-D40A-8A1D55E5D047}"/>
          </ac:spMkLst>
        </pc:spChg>
        <pc:spChg chg="del">
          <ac:chgData name="Daria Sapunova" userId="5217c4f7-f98a-4573-8c08-262c6e9f6ac4" providerId="ADAL" clId="{01785CA0-27C0-422B-8E19-CA0310172682}" dt="2024-04-09T09:52:35.144" v="1380" actId="478"/>
          <ac:spMkLst>
            <pc:docMk/>
            <pc:sldMk cId="2056505594" sldId="356"/>
            <ac:spMk id="17" creationId="{1691770C-CDAC-EA0E-64BA-637340A29B60}"/>
          </ac:spMkLst>
        </pc:spChg>
        <pc:spChg chg="del">
          <ac:chgData name="Daria Sapunova" userId="5217c4f7-f98a-4573-8c08-262c6e9f6ac4" providerId="ADAL" clId="{01785CA0-27C0-422B-8E19-CA0310172682}" dt="2024-04-09T09:52:37.334" v="1383" actId="478"/>
          <ac:spMkLst>
            <pc:docMk/>
            <pc:sldMk cId="2056505594" sldId="356"/>
            <ac:spMk id="18" creationId="{D051B081-A956-47C6-E2A7-1B6638811A61}"/>
          </ac:spMkLst>
        </pc:spChg>
        <pc:spChg chg="del">
          <ac:chgData name="Daria Sapunova" userId="5217c4f7-f98a-4573-8c08-262c6e9f6ac4" providerId="ADAL" clId="{01785CA0-27C0-422B-8E19-CA0310172682}" dt="2024-04-09T09:52:41.698" v="1387" actId="478"/>
          <ac:spMkLst>
            <pc:docMk/>
            <pc:sldMk cId="2056505594" sldId="356"/>
            <ac:spMk id="19" creationId="{B1DDA2B7-C8EF-6EDF-5AE7-26B4120BA538}"/>
          </ac:spMkLst>
        </pc:spChg>
        <pc:spChg chg="del">
          <ac:chgData name="Daria Sapunova" userId="5217c4f7-f98a-4573-8c08-262c6e9f6ac4" providerId="ADAL" clId="{01785CA0-27C0-422B-8E19-CA0310172682}" dt="2024-04-09T09:52:42.267" v="1388" actId="478"/>
          <ac:spMkLst>
            <pc:docMk/>
            <pc:sldMk cId="2056505594" sldId="356"/>
            <ac:spMk id="20" creationId="{56F4E013-0331-9EB3-EE18-1646DC2771C1}"/>
          </ac:spMkLst>
        </pc:spChg>
        <pc:spChg chg="del">
          <ac:chgData name="Daria Sapunova" userId="5217c4f7-f98a-4573-8c08-262c6e9f6ac4" providerId="ADAL" clId="{01785CA0-27C0-422B-8E19-CA0310172682}" dt="2024-04-09T09:52:29.709" v="1374" actId="478"/>
          <ac:spMkLst>
            <pc:docMk/>
            <pc:sldMk cId="2056505594" sldId="356"/>
            <ac:spMk id="21" creationId="{6A2EB3C6-0178-44BE-7036-C76205F3E979}"/>
          </ac:spMkLst>
        </pc:spChg>
        <pc:spChg chg="del">
          <ac:chgData name="Daria Sapunova" userId="5217c4f7-f98a-4573-8c08-262c6e9f6ac4" providerId="ADAL" clId="{01785CA0-27C0-422B-8E19-CA0310172682}" dt="2024-04-09T09:52:36.758" v="1382" actId="478"/>
          <ac:spMkLst>
            <pc:docMk/>
            <pc:sldMk cId="2056505594" sldId="356"/>
            <ac:spMk id="22" creationId="{852017B4-FCD7-A63E-D569-3936DAB136DC}"/>
          </ac:spMkLst>
        </pc:spChg>
        <pc:spChg chg="del">
          <ac:chgData name="Daria Sapunova" userId="5217c4f7-f98a-4573-8c08-262c6e9f6ac4" providerId="ADAL" clId="{01785CA0-27C0-422B-8E19-CA0310172682}" dt="2024-04-09T09:52:43.620" v="1390" actId="478"/>
          <ac:spMkLst>
            <pc:docMk/>
            <pc:sldMk cId="2056505594" sldId="356"/>
            <ac:spMk id="23" creationId="{EA4F0D66-DEAA-C6F7-109B-9425968EF24F}"/>
          </ac:spMkLst>
        </pc:spChg>
        <pc:spChg chg="del">
          <ac:chgData name="Daria Sapunova" userId="5217c4f7-f98a-4573-8c08-262c6e9f6ac4" providerId="ADAL" clId="{01785CA0-27C0-422B-8E19-CA0310172682}" dt="2024-04-09T09:52:30.806" v="1375" actId="478"/>
          <ac:spMkLst>
            <pc:docMk/>
            <pc:sldMk cId="2056505594" sldId="356"/>
            <ac:spMk id="24" creationId="{19B5EBF5-6FC1-55D7-3F2C-A27A16626331}"/>
          </ac:spMkLst>
        </pc:spChg>
        <pc:spChg chg="del">
          <ac:chgData name="Daria Sapunova" userId="5217c4f7-f98a-4573-8c08-262c6e9f6ac4" providerId="ADAL" clId="{01785CA0-27C0-422B-8E19-CA0310172682}" dt="2024-04-09T09:52:35.716" v="1381" actId="478"/>
          <ac:spMkLst>
            <pc:docMk/>
            <pc:sldMk cId="2056505594" sldId="356"/>
            <ac:spMk id="26" creationId="{EC1CC363-325A-477A-3271-807A5D27164F}"/>
          </ac:spMkLst>
        </pc:spChg>
        <pc:spChg chg="del">
          <ac:chgData name="Daria Sapunova" userId="5217c4f7-f98a-4573-8c08-262c6e9f6ac4" providerId="ADAL" clId="{01785CA0-27C0-422B-8E19-CA0310172682}" dt="2024-04-09T09:52:42.884" v="1389" actId="478"/>
          <ac:spMkLst>
            <pc:docMk/>
            <pc:sldMk cId="2056505594" sldId="356"/>
            <ac:spMk id="27" creationId="{75FA349C-8162-9267-1442-2A600228417D}"/>
          </ac:spMkLst>
        </pc:spChg>
        <pc:spChg chg="add mod">
          <ac:chgData name="Daria Sapunova" userId="5217c4f7-f98a-4573-8c08-262c6e9f6ac4" providerId="ADAL" clId="{01785CA0-27C0-422B-8E19-CA0310172682}" dt="2024-04-09T09:53:46.264" v="1419" actId="1076"/>
          <ac:spMkLst>
            <pc:docMk/>
            <pc:sldMk cId="2056505594" sldId="356"/>
            <ac:spMk id="28" creationId="{C277984B-7140-1CAF-E8AB-5DFBE99D51A8}"/>
          </ac:spMkLst>
        </pc:spChg>
        <pc:picChg chg="del">
          <ac:chgData name="Daria Sapunova" userId="5217c4f7-f98a-4573-8c08-262c6e9f6ac4" providerId="ADAL" clId="{01785CA0-27C0-422B-8E19-CA0310172682}" dt="2024-04-09T09:52:24.537" v="1369" actId="478"/>
          <ac:picMkLst>
            <pc:docMk/>
            <pc:sldMk cId="2056505594" sldId="356"/>
            <ac:picMk id="2052" creationId="{7087841A-919A-F474-8010-D3D77F0642B8}"/>
          </ac:picMkLst>
        </pc:picChg>
        <pc:picChg chg="del">
          <ac:chgData name="Daria Sapunova" userId="5217c4f7-f98a-4573-8c08-262c6e9f6ac4" providerId="ADAL" clId="{01785CA0-27C0-422B-8E19-CA0310172682}" dt="2024-04-09T09:52:31.463" v="1376" actId="478"/>
          <ac:picMkLst>
            <pc:docMk/>
            <pc:sldMk cId="2056505594" sldId="356"/>
            <ac:picMk id="2054" creationId="{F22A852F-A023-24C2-6807-0E1E64DE1588}"/>
          </ac:picMkLst>
        </pc:picChg>
        <pc:picChg chg="del">
          <ac:chgData name="Daria Sapunova" userId="5217c4f7-f98a-4573-8c08-262c6e9f6ac4" providerId="ADAL" clId="{01785CA0-27C0-422B-8E19-CA0310172682}" dt="2024-04-09T09:52:40.880" v="1386" actId="478"/>
          <ac:picMkLst>
            <pc:docMk/>
            <pc:sldMk cId="2056505594" sldId="356"/>
            <ac:picMk id="2056" creationId="{EBECCB75-6752-7E00-4E9D-905EACDCF6DB}"/>
          </ac:picMkLst>
        </pc:picChg>
        <pc:cxnChg chg="add mod">
          <ac:chgData name="Daria Sapunova" userId="5217c4f7-f98a-4573-8c08-262c6e9f6ac4" providerId="ADAL" clId="{01785CA0-27C0-422B-8E19-CA0310172682}" dt="2024-04-09T09:52:54.617" v="1392" actId="1076"/>
          <ac:cxnSpMkLst>
            <pc:docMk/>
            <pc:sldMk cId="2056505594" sldId="356"/>
            <ac:cxnSpMk id="4" creationId="{374952EA-F3F6-5699-FC82-7657414175EB}"/>
          </ac:cxnSpMkLst>
        </pc:cxnChg>
        <pc:cxnChg chg="add mod">
          <ac:chgData name="Daria Sapunova" userId="5217c4f7-f98a-4573-8c08-262c6e9f6ac4" providerId="ADAL" clId="{01785CA0-27C0-422B-8E19-CA0310172682}" dt="2024-04-09T09:52:54.617" v="1392" actId="1076"/>
          <ac:cxnSpMkLst>
            <pc:docMk/>
            <pc:sldMk cId="2056505594" sldId="356"/>
            <ac:cxnSpMk id="6" creationId="{8FF0AD56-A9C5-67C7-2399-5959904478F8}"/>
          </ac:cxnSpMkLst>
        </pc:cxnChg>
      </pc:sldChg>
      <pc:sldChg chg="addSp delSp modSp new mod modAnim">
        <pc:chgData name="Daria Sapunova" userId="5217c4f7-f98a-4573-8c08-262c6e9f6ac4" providerId="ADAL" clId="{01785CA0-27C0-422B-8E19-CA0310172682}" dt="2024-04-10T10:09:03.345" v="1837" actId="20577"/>
        <pc:sldMkLst>
          <pc:docMk/>
          <pc:sldMk cId="1871028401" sldId="357"/>
        </pc:sldMkLst>
        <pc:spChg chg="del">
          <ac:chgData name="Daria Sapunova" userId="5217c4f7-f98a-4573-8c08-262c6e9f6ac4" providerId="ADAL" clId="{01785CA0-27C0-422B-8E19-CA0310172682}" dt="2024-04-09T09:54:05.710" v="1421" actId="478"/>
          <ac:spMkLst>
            <pc:docMk/>
            <pc:sldMk cId="1871028401" sldId="357"/>
            <ac:spMk id="2" creationId="{BBECFFFE-26D4-4946-D6B5-6DCD22D58DA7}"/>
          </ac:spMkLst>
        </pc:spChg>
        <pc:spChg chg="del">
          <ac:chgData name="Daria Sapunova" userId="5217c4f7-f98a-4573-8c08-262c6e9f6ac4" providerId="ADAL" clId="{01785CA0-27C0-422B-8E19-CA0310172682}" dt="2024-04-09T09:54:06.680" v="1422" actId="478"/>
          <ac:spMkLst>
            <pc:docMk/>
            <pc:sldMk cId="1871028401" sldId="357"/>
            <ac:spMk id="3" creationId="{A490C982-2BD1-AF7C-B293-E0DDA5A164A8}"/>
          </ac:spMkLst>
        </pc:spChg>
        <pc:spChg chg="add mod">
          <ac:chgData name="Daria Sapunova" userId="5217c4f7-f98a-4573-8c08-262c6e9f6ac4" providerId="ADAL" clId="{01785CA0-27C0-422B-8E19-CA0310172682}" dt="2024-04-09T09:54:15.346" v="1424" actId="1076"/>
          <ac:spMkLst>
            <pc:docMk/>
            <pc:sldMk cId="1871028401" sldId="357"/>
            <ac:spMk id="4" creationId="{3E46DF3B-464E-2E63-57D5-F889B7D550CC}"/>
          </ac:spMkLst>
        </pc:spChg>
        <pc:spChg chg="add mod">
          <ac:chgData name="Daria Sapunova" userId="5217c4f7-f98a-4573-8c08-262c6e9f6ac4" providerId="ADAL" clId="{01785CA0-27C0-422B-8E19-CA0310172682}" dt="2024-04-09T09:54:15.346" v="1424" actId="1076"/>
          <ac:spMkLst>
            <pc:docMk/>
            <pc:sldMk cId="1871028401" sldId="357"/>
            <ac:spMk id="5" creationId="{A0106407-939E-F17B-5B92-185A2D8E25DA}"/>
          </ac:spMkLst>
        </pc:spChg>
        <pc:spChg chg="add mod">
          <ac:chgData name="Daria Sapunova" userId="5217c4f7-f98a-4573-8c08-262c6e9f6ac4" providerId="ADAL" clId="{01785CA0-27C0-422B-8E19-CA0310172682}" dt="2024-04-09T10:04:20.861" v="1543" actId="113"/>
          <ac:spMkLst>
            <pc:docMk/>
            <pc:sldMk cId="1871028401" sldId="357"/>
            <ac:spMk id="8" creationId="{E6BB1F37-36BB-E1BC-571A-3ACC5BD5F82F}"/>
          </ac:spMkLst>
        </pc:spChg>
        <pc:spChg chg="add mod">
          <ac:chgData name="Daria Sapunova" userId="5217c4f7-f98a-4573-8c08-262c6e9f6ac4" providerId="ADAL" clId="{01785CA0-27C0-422B-8E19-CA0310172682}" dt="2024-04-09T10:04:23.517" v="1544" actId="113"/>
          <ac:spMkLst>
            <pc:docMk/>
            <pc:sldMk cId="1871028401" sldId="357"/>
            <ac:spMk id="9" creationId="{DB618432-DB9C-583E-2ADD-A443A3A82D73}"/>
          </ac:spMkLst>
        </pc:spChg>
        <pc:spChg chg="add mod">
          <ac:chgData name="Daria Sapunova" userId="5217c4f7-f98a-4573-8c08-262c6e9f6ac4" providerId="ADAL" clId="{01785CA0-27C0-422B-8E19-CA0310172682}" dt="2024-04-09T10:01:10.450" v="1525" actId="1076"/>
          <ac:spMkLst>
            <pc:docMk/>
            <pc:sldMk cId="1871028401" sldId="357"/>
            <ac:spMk id="11" creationId="{C0A56AA9-1B5A-4B33-76AC-9A344FA05114}"/>
          </ac:spMkLst>
        </pc:spChg>
        <pc:spChg chg="add mod">
          <ac:chgData name="Daria Sapunova" userId="5217c4f7-f98a-4573-8c08-262c6e9f6ac4" providerId="ADAL" clId="{01785CA0-27C0-422B-8E19-CA0310172682}" dt="2024-04-09T09:58:21.046" v="1469" actId="114"/>
          <ac:spMkLst>
            <pc:docMk/>
            <pc:sldMk cId="1871028401" sldId="357"/>
            <ac:spMk id="12" creationId="{2B7338E7-622C-4132-2861-ADB1D9F46F14}"/>
          </ac:spMkLst>
        </pc:spChg>
        <pc:spChg chg="add mod">
          <ac:chgData name="Daria Sapunova" userId="5217c4f7-f98a-4573-8c08-262c6e9f6ac4" providerId="ADAL" clId="{01785CA0-27C0-422B-8E19-CA0310172682}" dt="2024-04-09T09:58:14.657" v="1467" actId="1076"/>
          <ac:spMkLst>
            <pc:docMk/>
            <pc:sldMk cId="1871028401" sldId="357"/>
            <ac:spMk id="13" creationId="{01A64190-D3EF-C6C2-13C1-FAC8F5CC4BC4}"/>
          </ac:spMkLst>
        </pc:spChg>
        <pc:spChg chg="add mod">
          <ac:chgData name="Daria Sapunova" userId="5217c4f7-f98a-4573-8c08-262c6e9f6ac4" providerId="ADAL" clId="{01785CA0-27C0-422B-8E19-CA0310172682}" dt="2024-04-10T10:09:03.345" v="1837" actId="20577"/>
          <ac:spMkLst>
            <pc:docMk/>
            <pc:sldMk cId="1871028401" sldId="357"/>
            <ac:spMk id="14" creationId="{4DF38DBC-4E24-1EA2-C807-0A0EC361F1AE}"/>
          </ac:spMkLst>
        </pc:spChg>
        <pc:spChg chg="add mod">
          <ac:chgData name="Daria Sapunova" userId="5217c4f7-f98a-4573-8c08-262c6e9f6ac4" providerId="ADAL" clId="{01785CA0-27C0-422B-8E19-CA0310172682}" dt="2024-04-09T10:00:41.159" v="1483"/>
          <ac:spMkLst>
            <pc:docMk/>
            <pc:sldMk cId="1871028401" sldId="357"/>
            <ac:spMk id="15" creationId="{5A152D82-D511-292A-2084-476E31922DF0}"/>
          </ac:spMkLst>
        </pc:spChg>
        <pc:spChg chg="add mod">
          <ac:chgData name="Daria Sapunova" userId="5217c4f7-f98a-4573-8c08-262c6e9f6ac4" providerId="ADAL" clId="{01785CA0-27C0-422B-8E19-CA0310172682}" dt="2024-04-09T10:02:49.506" v="1530" actId="1076"/>
          <ac:spMkLst>
            <pc:docMk/>
            <pc:sldMk cId="1871028401" sldId="357"/>
            <ac:spMk id="17" creationId="{D5DEAA92-9B80-CDC1-D8C5-FD83C08C7776}"/>
          </ac:spMkLst>
        </pc:spChg>
        <pc:spChg chg="add del mod">
          <ac:chgData name="Daria Sapunova" userId="5217c4f7-f98a-4573-8c08-262c6e9f6ac4" providerId="ADAL" clId="{01785CA0-27C0-422B-8E19-CA0310172682}" dt="2024-04-09T10:03:39.279" v="1534" actId="478"/>
          <ac:spMkLst>
            <pc:docMk/>
            <pc:sldMk cId="1871028401" sldId="357"/>
            <ac:spMk id="18" creationId="{CA49D202-C9DF-4E6B-B83D-C379616EBEF4}"/>
          </ac:spMkLst>
        </pc:spChg>
        <pc:spChg chg="add mod ord">
          <ac:chgData name="Daria Sapunova" userId="5217c4f7-f98a-4573-8c08-262c6e9f6ac4" providerId="ADAL" clId="{01785CA0-27C0-422B-8E19-CA0310172682}" dt="2024-04-09T10:03:50.505" v="1538" actId="167"/>
          <ac:spMkLst>
            <pc:docMk/>
            <pc:sldMk cId="1871028401" sldId="357"/>
            <ac:spMk id="19" creationId="{0E214CB1-426A-4FC2-EC88-22AB9AD48646}"/>
          </ac:spMkLst>
        </pc:spChg>
        <pc:spChg chg="add mod ord">
          <ac:chgData name="Daria Sapunova" userId="5217c4f7-f98a-4573-8c08-262c6e9f6ac4" providerId="ADAL" clId="{01785CA0-27C0-422B-8E19-CA0310172682}" dt="2024-04-09T10:03:56.347" v="1541" actId="167"/>
          <ac:spMkLst>
            <pc:docMk/>
            <pc:sldMk cId="1871028401" sldId="357"/>
            <ac:spMk id="20" creationId="{8A214454-ECD4-CC8C-6BC0-0A78A3FCDCB6}"/>
          </ac:spMkLst>
        </pc:spChg>
        <pc:cxnChg chg="add mod">
          <ac:chgData name="Daria Sapunova" userId="5217c4f7-f98a-4573-8c08-262c6e9f6ac4" providerId="ADAL" clId="{01785CA0-27C0-422B-8E19-CA0310172682}" dt="2024-04-09T09:54:15.346" v="1424" actId="1076"/>
          <ac:cxnSpMkLst>
            <pc:docMk/>
            <pc:sldMk cId="1871028401" sldId="357"/>
            <ac:cxnSpMk id="6" creationId="{16E46BE2-9590-FC58-6A14-EFEF8EB7BA2F}"/>
          </ac:cxnSpMkLst>
        </pc:cxnChg>
        <pc:cxnChg chg="add mod">
          <ac:chgData name="Daria Sapunova" userId="5217c4f7-f98a-4573-8c08-262c6e9f6ac4" providerId="ADAL" clId="{01785CA0-27C0-422B-8E19-CA0310172682}" dt="2024-04-09T09:54:15.346" v="1424" actId="1076"/>
          <ac:cxnSpMkLst>
            <pc:docMk/>
            <pc:sldMk cId="1871028401" sldId="357"/>
            <ac:cxnSpMk id="7" creationId="{A5F3ED47-8B58-62A0-2068-992DD4471231}"/>
          </ac:cxnSpMkLst>
        </pc:cxnChg>
      </pc:sldChg>
      <pc:sldChg chg="addSp delSp modSp add mod modAnim">
        <pc:chgData name="Daria Sapunova" userId="5217c4f7-f98a-4573-8c08-262c6e9f6ac4" providerId="ADAL" clId="{01785CA0-27C0-422B-8E19-CA0310172682}" dt="2024-04-10T09:05:29.460" v="1818"/>
        <pc:sldMkLst>
          <pc:docMk/>
          <pc:sldMk cId="3370080557" sldId="358"/>
        </pc:sldMkLst>
        <pc:spChg chg="add mod">
          <ac:chgData name="Daria Sapunova" userId="5217c4f7-f98a-4573-8c08-262c6e9f6ac4" providerId="ADAL" clId="{01785CA0-27C0-422B-8E19-CA0310172682}" dt="2024-04-09T10:08:25.934" v="1594" actId="20577"/>
          <ac:spMkLst>
            <pc:docMk/>
            <pc:sldMk cId="3370080557" sldId="358"/>
            <ac:spMk id="2" creationId="{B6E1EBA5-5EF9-E2A6-C54E-FE8DB280BF84}"/>
          </ac:spMkLst>
        </pc:spChg>
        <pc:spChg chg="add mod">
          <ac:chgData name="Daria Sapunova" userId="5217c4f7-f98a-4573-8c08-262c6e9f6ac4" providerId="ADAL" clId="{01785CA0-27C0-422B-8E19-CA0310172682}" dt="2024-04-09T10:08:10.271" v="1584"/>
          <ac:spMkLst>
            <pc:docMk/>
            <pc:sldMk cId="3370080557" sldId="358"/>
            <ac:spMk id="3" creationId="{6EDB845F-5DB7-8576-9511-5F2749CC0BE3}"/>
          </ac:spMkLst>
        </pc:spChg>
        <pc:spChg chg="add mod">
          <ac:chgData name="Daria Sapunova" userId="5217c4f7-f98a-4573-8c08-262c6e9f6ac4" providerId="ADAL" clId="{01785CA0-27C0-422B-8E19-CA0310172682}" dt="2024-04-10T09:05:28.682" v="1817" actId="1076"/>
          <ac:spMkLst>
            <pc:docMk/>
            <pc:sldMk cId="3370080557" sldId="358"/>
            <ac:spMk id="3" creationId="{B5B83CBA-8877-8CEB-B906-0C7F749E3766}"/>
          </ac:spMkLst>
        </pc:spChg>
        <pc:spChg chg="add mod">
          <ac:chgData name="Daria Sapunova" userId="5217c4f7-f98a-4573-8c08-262c6e9f6ac4" providerId="ADAL" clId="{01785CA0-27C0-422B-8E19-CA0310172682}" dt="2024-04-09T10:08:47.406" v="1609" actId="20577"/>
          <ac:spMkLst>
            <pc:docMk/>
            <pc:sldMk cId="3370080557" sldId="358"/>
            <ac:spMk id="10" creationId="{0600FB86-6313-8C83-1714-3DDB3ED54BA0}"/>
          </ac:spMkLst>
        </pc:spChg>
        <pc:spChg chg="del">
          <ac:chgData name="Daria Sapunova" userId="5217c4f7-f98a-4573-8c08-262c6e9f6ac4" providerId="ADAL" clId="{01785CA0-27C0-422B-8E19-CA0310172682}" dt="2024-04-09T10:05:05.361" v="1547" actId="478"/>
          <ac:spMkLst>
            <pc:docMk/>
            <pc:sldMk cId="3370080557" sldId="358"/>
            <ac:spMk id="11" creationId="{C0A56AA9-1B5A-4B33-76AC-9A344FA05114}"/>
          </ac:spMkLst>
        </pc:spChg>
        <pc:spChg chg="del">
          <ac:chgData name="Daria Sapunova" userId="5217c4f7-f98a-4573-8c08-262c6e9f6ac4" providerId="ADAL" clId="{01785CA0-27C0-422B-8E19-CA0310172682}" dt="2024-04-09T10:05:03.962" v="1546" actId="478"/>
          <ac:spMkLst>
            <pc:docMk/>
            <pc:sldMk cId="3370080557" sldId="358"/>
            <ac:spMk id="12" creationId="{2B7338E7-622C-4132-2861-ADB1D9F46F14}"/>
          </ac:spMkLst>
        </pc:spChg>
        <pc:spChg chg="del">
          <ac:chgData name="Daria Sapunova" userId="5217c4f7-f98a-4573-8c08-262c6e9f6ac4" providerId="ADAL" clId="{01785CA0-27C0-422B-8E19-CA0310172682}" dt="2024-04-09T10:05:08.159" v="1549" actId="478"/>
          <ac:spMkLst>
            <pc:docMk/>
            <pc:sldMk cId="3370080557" sldId="358"/>
            <ac:spMk id="13" creationId="{01A64190-D3EF-C6C2-13C1-FAC8F5CC4BC4}"/>
          </ac:spMkLst>
        </pc:spChg>
        <pc:spChg chg="del">
          <ac:chgData name="Daria Sapunova" userId="5217c4f7-f98a-4573-8c08-262c6e9f6ac4" providerId="ADAL" clId="{01785CA0-27C0-422B-8E19-CA0310172682}" dt="2024-04-09T10:05:06.960" v="1548" actId="478"/>
          <ac:spMkLst>
            <pc:docMk/>
            <pc:sldMk cId="3370080557" sldId="358"/>
            <ac:spMk id="14" creationId="{4DF38DBC-4E24-1EA2-C807-0A0EC361F1AE}"/>
          </ac:spMkLst>
        </pc:spChg>
        <pc:spChg chg="add mod">
          <ac:chgData name="Daria Sapunova" userId="5217c4f7-f98a-4573-8c08-262c6e9f6ac4" providerId="ADAL" clId="{01785CA0-27C0-422B-8E19-CA0310172682}" dt="2024-04-09T10:16:48.783" v="1770" actId="20577"/>
          <ac:spMkLst>
            <pc:docMk/>
            <pc:sldMk cId="3370080557" sldId="358"/>
            <ac:spMk id="15" creationId="{9A5B9A47-5150-44A8-B14B-11C059842B80}"/>
          </ac:spMkLst>
        </pc:spChg>
        <pc:spChg chg="add mod">
          <ac:chgData name="Daria Sapunova" userId="5217c4f7-f98a-4573-8c08-262c6e9f6ac4" providerId="ADAL" clId="{01785CA0-27C0-422B-8E19-CA0310172682}" dt="2024-04-09T10:09:27.494" v="1640" actId="1076"/>
          <ac:spMkLst>
            <pc:docMk/>
            <pc:sldMk cId="3370080557" sldId="358"/>
            <ac:spMk id="16" creationId="{59BB7AE0-FED7-CC53-A62F-D96EE4C51E83}"/>
          </ac:spMkLst>
        </pc:spChg>
        <pc:spChg chg="del">
          <ac:chgData name="Daria Sapunova" userId="5217c4f7-f98a-4573-8c08-262c6e9f6ac4" providerId="ADAL" clId="{01785CA0-27C0-422B-8E19-CA0310172682}" dt="2024-04-09T10:05:12.622" v="1552" actId="478"/>
          <ac:spMkLst>
            <pc:docMk/>
            <pc:sldMk cId="3370080557" sldId="358"/>
            <ac:spMk id="17" creationId="{D5DEAA92-9B80-CDC1-D8C5-FD83C08C7776}"/>
          </ac:spMkLst>
        </pc:spChg>
        <pc:spChg chg="add mod">
          <ac:chgData name="Daria Sapunova" userId="5217c4f7-f98a-4573-8c08-262c6e9f6ac4" providerId="ADAL" clId="{01785CA0-27C0-422B-8E19-CA0310172682}" dt="2024-04-09T10:09:27.494" v="1640" actId="1076"/>
          <ac:spMkLst>
            <pc:docMk/>
            <pc:sldMk cId="3370080557" sldId="358"/>
            <ac:spMk id="18" creationId="{998AF3EC-E857-586B-54DF-79B73B0A1EA7}"/>
          </ac:spMkLst>
        </pc:spChg>
        <pc:spChg chg="add del">
          <ac:chgData name="Daria Sapunova" userId="5217c4f7-f98a-4573-8c08-262c6e9f6ac4" providerId="ADAL" clId="{01785CA0-27C0-422B-8E19-CA0310172682}" dt="2024-04-09T10:05:10.792" v="1551" actId="478"/>
          <ac:spMkLst>
            <pc:docMk/>
            <pc:sldMk cId="3370080557" sldId="358"/>
            <ac:spMk id="19" creationId="{0E214CB1-426A-4FC2-EC88-22AB9AD48646}"/>
          </ac:spMkLst>
        </pc:spChg>
        <pc:spChg chg="add del mod">
          <ac:chgData name="Daria Sapunova" userId="5217c4f7-f98a-4573-8c08-262c6e9f6ac4" providerId="ADAL" clId="{01785CA0-27C0-422B-8E19-CA0310172682}" dt="2024-04-09T10:12:12.898" v="1685" actId="1076"/>
          <ac:spMkLst>
            <pc:docMk/>
            <pc:sldMk cId="3370080557" sldId="358"/>
            <ac:spMk id="20" creationId="{8A214454-ECD4-CC8C-6BC0-0A78A3FCDCB6}"/>
          </ac:spMkLst>
        </pc:spChg>
        <pc:spChg chg="add del mod">
          <ac:chgData name="Daria Sapunova" userId="5217c4f7-f98a-4573-8c08-262c6e9f6ac4" providerId="ADAL" clId="{01785CA0-27C0-422B-8E19-CA0310172682}" dt="2024-04-09T10:09:34.035" v="1641" actId="478"/>
          <ac:spMkLst>
            <pc:docMk/>
            <pc:sldMk cId="3370080557" sldId="358"/>
            <ac:spMk id="21" creationId="{512800A9-EBC6-A0CE-E87E-4010B958173F}"/>
          </ac:spMkLst>
        </pc:spChg>
        <pc:spChg chg="add del mod">
          <ac:chgData name="Daria Sapunova" userId="5217c4f7-f98a-4573-8c08-262c6e9f6ac4" providerId="ADAL" clId="{01785CA0-27C0-422B-8E19-CA0310172682}" dt="2024-04-09T10:13:44.582" v="1710" actId="478"/>
          <ac:spMkLst>
            <pc:docMk/>
            <pc:sldMk cId="3370080557" sldId="358"/>
            <ac:spMk id="22" creationId="{A58C8CC4-DAF6-DB07-1862-C256BF3A7B34}"/>
          </ac:spMkLst>
        </pc:spChg>
        <pc:spChg chg="add del mod">
          <ac:chgData name="Daria Sapunova" userId="5217c4f7-f98a-4573-8c08-262c6e9f6ac4" providerId="ADAL" clId="{01785CA0-27C0-422B-8E19-CA0310172682}" dt="2024-04-09T10:12:07.141" v="1683" actId="478"/>
          <ac:spMkLst>
            <pc:docMk/>
            <pc:sldMk cId="3370080557" sldId="358"/>
            <ac:spMk id="23" creationId="{9C8CAC8C-82C7-C98F-BC5F-CF1D19F8F578}"/>
          </ac:spMkLst>
        </pc:spChg>
        <pc:spChg chg="add del mod">
          <ac:chgData name="Daria Sapunova" userId="5217c4f7-f98a-4573-8c08-262c6e9f6ac4" providerId="ADAL" clId="{01785CA0-27C0-422B-8E19-CA0310172682}" dt="2024-04-09T10:13:55.555" v="1713" actId="478"/>
          <ac:spMkLst>
            <pc:docMk/>
            <pc:sldMk cId="3370080557" sldId="358"/>
            <ac:spMk id="24" creationId="{134DEC35-C7D1-09A5-3A40-C3383EAA6E49}"/>
          </ac:spMkLst>
        </pc:spChg>
        <pc:spChg chg="add mod">
          <ac:chgData name="Daria Sapunova" userId="5217c4f7-f98a-4573-8c08-262c6e9f6ac4" providerId="ADAL" clId="{01785CA0-27C0-422B-8E19-CA0310172682}" dt="2024-04-10T09:05:19.988" v="1816" actId="20577"/>
          <ac:spMkLst>
            <pc:docMk/>
            <pc:sldMk cId="3370080557" sldId="358"/>
            <ac:spMk id="25" creationId="{69458E7A-D250-F033-0541-087D9228521C}"/>
          </ac:spMkLst>
        </pc:spChg>
        <pc:spChg chg="add mod">
          <ac:chgData name="Daria Sapunova" userId="5217c4f7-f98a-4573-8c08-262c6e9f6ac4" providerId="ADAL" clId="{01785CA0-27C0-422B-8E19-CA0310172682}" dt="2024-04-09T10:15:11.178" v="1753" actId="113"/>
          <ac:spMkLst>
            <pc:docMk/>
            <pc:sldMk cId="3370080557" sldId="358"/>
            <ac:spMk id="26" creationId="{9B268C88-8B62-AE35-741F-C7F3BC38030E}"/>
          </ac:spMkLst>
        </pc:spChg>
        <pc:spChg chg="add mod">
          <ac:chgData name="Daria Sapunova" userId="5217c4f7-f98a-4573-8c08-262c6e9f6ac4" providerId="ADAL" clId="{01785CA0-27C0-422B-8E19-CA0310172682}" dt="2024-04-09T10:16:54.628" v="1778" actId="20577"/>
          <ac:spMkLst>
            <pc:docMk/>
            <pc:sldMk cId="3370080557" sldId="358"/>
            <ac:spMk id="27" creationId="{3D1C0697-670D-95DE-F541-354887384A7E}"/>
          </ac:spMkLst>
        </pc:spChg>
      </pc:sldChg>
    </pc:docChg>
  </pc:docChgLst>
  <pc:docChgLst>
    <pc:chgData name="Daria Sapunova" userId="5217c4f7-f98a-4573-8c08-262c6e9f6ac4" providerId="ADAL" clId="{3C2D5F99-9725-4C69-A0EA-83D3F2BE8029}"/>
    <pc:docChg chg="delSld">
      <pc:chgData name="Daria Sapunova" userId="5217c4f7-f98a-4573-8c08-262c6e9f6ac4" providerId="ADAL" clId="{3C2D5F99-9725-4C69-A0EA-83D3F2BE8029}" dt="2024-05-24T06:55:27.963" v="8"/>
      <pc:docMkLst>
        <pc:docMk/>
      </pc:docMkLst>
      <pc:sldChg chg="delCm">
        <pc:chgData name="Daria Sapunova" userId="5217c4f7-f98a-4573-8c08-262c6e9f6ac4" providerId="ADAL" clId="{3C2D5F99-9725-4C69-A0EA-83D3F2BE8029}" dt="2024-05-24T06:54:34.680" v="0"/>
        <pc:sldMkLst>
          <pc:docMk/>
          <pc:sldMk cId="1323679876" sldId="3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3C2D5F99-9725-4C69-A0EA-83D3F2BE8029}" dt="2024-05-24T06:54:34.680" v="0"/>
              <pc2:cmMkLst xmlns:pc2="http://schemas.microsoft.com/office/powerpoint/2019/9/main/command">
                <pc:docMk/>
                <pc:sldMk cId="1323679876" sldId="382"/>
                <pc2:cmMk id="{8C4AB12A-83A2-4BF8-8C85-0CD6347DCE3B}"/>
              </pc2:cmMkLst>
            </pc226:cmChg>
          </p:ext>
        </pc:extLst>
      </pc:sldChg>
      <pc:sldChg chg="delCm">
        <pc:chgData name="Daria Sapunova" userId="5217c4f7-f98a-4573-8c08-262c6e9f6ac4" providerId="ADAL" clId="{3C2D5F99-9725-4C69-A0EA-83D3F2BE8029}" dt="2024-05-24T06:55:24.596" v="7"/>
        <pc:sldMkLst>
          <pc:docMk/>
          <pc:sldMk cId="966019246" sldId="3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3C2D5F99-9725-4C69-A0EA-83D3F2BE8029}" dt="2024-05-24T06:55:24.596" v="7"/>
              <pc2:cmMkLst xmlns:pc2="http://schemas.microsoft.com/office/powerpoint/2019/9/main/command">
                <pc:docMk/>
                <pc:sldMk cId="966019246" sldId="386"/>
                <pc2:cmMk id="{DA6EB545-44BD-40A6-81C5-5E08CB9823CD}"/>
              </pc2:cmMkLst>
            </pc226:cmChg>
          </p:ext>
        </pc:extLst>
      </pc:sldChg>
      <pc:sldChg chg="del">
        <pc:chgData name="Daria Sapunova" userId="5217c4f7-f98a-4573-8c08-262c6e9f6ac4" providerId="ADAL" clId="{3C2D5F99-9725-4C69-A0EA-83D3F2BE8029}" dt="2024-05-24T06:54:40.021" v="2" actId="47"/>
        <pc:sldMkLst>
          <pc:docMk/>
          <pc:sldMk cId="470471483" sldId="400"/>
        </pc:sldMkLst>
      </pc:sldChg>
      <pc:sldChg chg="del">
        <pc:chgData name="Daria Sapunova" userId="5217c4f7-f98a-4573-8c08-262c6e9f6ac4" providerId="ADAL" clId="{3C2D5F99-9725-4C69-A0EA-83D3F2BE8029}" dt="2024-05-24T06:54:39.087" v="1" actId="47"/>
        <pc:sldMkLst>
          <pc:docMk/>
          <pc:sldMk cId="1781821874" sldId="402"/>
        </pc:sldMkLst>
      </pc:sldChg>
      <pc:sldChg chg="del">
        <pc:chgData name="Daria Sapunova" userId="5217c4f7-f98a-4573-8c08-262c6e9f6ac4" providerId="ADAL" clId="{3C2D5F99-9725-4C69-A0EA-83D3F2BE8029}" dt="2024-05-24T06:54:40.688" v="3" actId="47"/>
        <pc:sldMkLst>
          <pc:docMk/>
          <pc:sldMk cId="1554002411" sldId="404"/>
        </pc:sldMkLst>
      </pc:sldChg>
      <pc:sldChg chg="del">
        <pc:chgData name="Daria Sapunova" userId="5217c4f7-f98a-4573-8c08-262c6e9f6ac4" providerId="ADAL" clId="{3C2D5F99-9725-4C69-A0EA-83D3F2BE8029}" dt="2024-05-24T06:54:41.410" v="4" actId="47"/>
        <pc:sldMkLst>
          <pc:docMk/>
          <pc:sldMk cId="4162848495" sldId="405"/>
        </pc:sldMkLst>
      </pc:sldChg>
      <pc:sldChg chg="del">
        <pc:chgData name="Daria Sapunova" userId="5217c4f7-f98a-4573-8c08-262c6e9f6ac4" providerId="ADAL" clId="{3C2D5F99-9725-4C69-A0EA-83D3F2BE8029}" dt="2024-05-24T06:54:42.174" v="5" actId="47"/>
        <pc:sldMkLst>
          <pc:docMk/>
          <pc:sldMk cId="1624757338" sldId="406"/>
        </pc:sldMkLst>
      </pc:sldChg>
      <pc:sldChg chg="delCm">
        <pc:chgData name="Daria Sapunova" userId="5217c4f7-f98a-4573-8c08-262c6e9f6ac4" providerId="ADAL" clId="{3C2D5F99-9725-4C69-A0EA-83D3F2BE8029}" dt="2024-05-24T06:54:47.354" v="6"/>
        <pc:sldMkLst>
          <pc:docMk/>
          <pc:sldMk cId="136423007" sldId="4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3C2D5F99-9725-4C69-A0EA-83D3F2BE8029}" dt="2024-05-24T06:54:47.354" v="6"/>
              <pc2:cmMkLst xmlns:pc2="http://schemas.microsoft.com/office/powerpoint/2019/9/main/command">
                <pc:docMk/>
                <pc:sldMk cId="136423007" sldId="408"/>
                <pc2:cmMk id="{989C890C-6D53-4C38-80AB-5D69327757E8}"/>
              </pc2:cmMkLst>
            </pc226:cmChg>
          </p:ext>
        </pc:extLst>
      </pc:sldChg>
      <pc:sldChg chg="delCm">
        <pc:chgData name="Daria Sapunova" userId="5217c4f7-f98a-4573-8c08-262c6e9f6ac4" providerId="ADAL" clId="{3C2D5F99-9725-4C69-A0EA-83D3F2BE8029}" dt="2024-05-24T06:55:27.963" v="8"/>
        <pc:sldMkLst>
          <pc:docMk/>
          <pc:sldMk cId="552207412" sldId="4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3C2D5F99-9725-4C69-A0EA-83D3F2BE8029}" dt="2024-05-24T06:55:27.963" v="8"/>
              <pc2:cmMkLst xmlns:pc2="http://schemas.microsoft.com/office/powerpoint/2019/9/main/command">
                <pc:docMk/>
                <pc:sldMk cId="552207412" sldId="410"/>
                <pc2:cmMk id="{9C80F367-9D8B-4BA9-BCF2-D5275F5573CF}"/>
              </pc2:cmMkLst>
            </pc226:cmChg>
          </p:ext>
        </pc:extLst>
      </pc:sldChg>
    </pc:docChg>
  </pc:docChgLst>
  <pc:docChgLst>
    <pc:chgData name="Daria Sapunova" userId="5217c4f7-f98a-4573-8c08-262c6e9f6ac4" providerId="ADAL" clId="{82700CF0-FDCC-47DF-B590-794E9D5664AF}"/>
    <pc:docChg chg="undo custSel addSld delSld modSld">
      <pc:chgData name="Daria Sapunova" userId="5217c4f7-f98a-4573-8c08-262c6e9f6ac4" providerId="ADAL" clId="{82700CF0-FDCC-47DF-B590-794E9D5664AF}" dt="2024-03-20T15:58:16.957" v="736"/>
      <pc:docMkLst>
        <pc:docMk/>
      </pc:docMkLst>
      <pc:sldChg chg="del">
        <pc:chgData name="Daria Sapunova" userId="5217c4f7-f98a-4573-8c08-262c6e9f6ac4" providerId="ADAL" clId="{82700CF0-FDCC-47DF-B590-794E9D5664AF}" dt="2024-03-19T09:30:42.870" v="1" actId="47"/>
        <pc:sldMkLst>
          <pc:docMk/>
          <pc:sldMk cId="2553923522" sldId="269"/>
        </pc:sldMkLst>
      </pc:sldChg>
      <pc:sldChg chg="delSp modSp del mod delAnim">
        <pc:chgData name="Daria Sapunova" userId="5217c4f7-f98a-4573-8c08-262c6e9f6ac4" providerId="ADAL" clId="{82700CF0-FDCC-47DF-B590-794E9D5664AF}" dt="2024-03-19T10:35:56.862" v="471" actId="47"/>
        <pc:sldMkLst>
          <pc:docMk/>
          <pc:sldMk cId="2658529393" sldId="271"/>
        </pc:sldMkLst>
        <pc:spChg chg="del mod">
          <ac:chgData name="Daria Sapunova" userId="5217c4f7-f98a-4573-8c08-262c6e9f6ac4" providerId="ADAL" clId="{82700CF0-FDCC-47DF-B590-794E9D5664AF}" dt="2024-03-19T09:39:11.527" v="184" actId="478"/>
          <ac:spMkLst>
            <pc:docMk/>
            <pc:sldMk cId="2658529393" sldId="271"/>
            <ac:spMk id="4" creationId="{A3C1E0BB-857E-A263-155E-B84860F270E8}"/>
          </ac:spMkLst>
        </pc:spChg>
        <pc:spChg chg="del mod">
          <ac:chgData name="Daria Sapunova" userId="5217c4f7-f98a-4573-8c08-262c6e9f6ac4" providerId="ADAL" clId="{82700CF0-FDCC-47DF-B590-794E9D5664AF}" dt="2024-03-19T09:39:12.490" v="185" actId="478"/>
          <ac:spMkLst>
            <pc:docMk/>
            <pc:sldMk cId="2658529393" sldId="271"/>
            <ac:spMk id="19" creationId="{2A0A5789-9976-9760-1CE0-73682AE30FB9}"/>
          </ac:spMkLst>
        </pc:spChg>
        <pc:spChg chg="mod">
          <ac:chgData name="Daria Sapunova" userId="5217c4f7-f98a-4573-8c08-262c6e9f6ac4" providerId="ADAL" clId="{82700CF0-FDCC-47DF-B590-794E9D5664AF}" dt="2024-03-19T09:37:52.689" v="86" actId="1035"/>
          <ac:spMkLst>
            <pc:docMk/>
            <pc:sldMk cId="2658529393" sldId="271"/>
            <ac:spMk id="22" creationId="{22E42957-C880-3075-33FD-006B73775F6E}"/>
          </ac:spMkLst>
        </pc:spChg>
        <pc:spChg chg="mod">
          <ac:chgData name="Daria Sapunova" userId="5217c4f7-f98a-4573-8c08-262c6e9f6ac4" providerId="ADAL" clId="{82700CF0-FDCC-47DF-B590-794E9D5664AF}" dt="2024-03-19T09:38:05.175" v="87" actId="1076"/>
          <ac:spMkLst>
            <pc:docMk/>
            <pc:sldMk cId="2658529393" sldId="271"/>
            <ac:spMk id="27" creationId="{F61FA2CC-4686-088A-F961-7D2FEFD71B48}"/>
          </ac:spMkLst>
        </pc:spChg>
        <pc:spChg chg="mod">
          <ac:chgData name="Daria Sapunova" userId="5217c4f7-f98a-4573-8c08-262c6e9f6ac4" providerId="ADAL" clId="{82700CF0-FDCC-47DF-B590-794E9D5664AF}" dt="2024-03-19T09:37:52.689" v="86" actId="1035"/>
          <ac:spMkLst>
            <pc:docMk/>
            <pc:sldMk cId="2658529393" sldId="271"/>
            <ac:spMk id="28" creationId="{5CBEE243-F3F5-7ECC-E26F-C0DB5D222773}"/>
          </ac:spMkLst>
        </pc:spChg>
        <pc:spChg chg="del">
          <ac:chgData name="Daria Sapunova" userId="5217c4f7-f98a-4573-8c08-262c6e9f6ac4" providerId="ADAL" clId="{82700CF0-FDCC-47DF-B590-794E9D5664AF}" dt="2024-03-19T09:36:51.781" v="13" actId="478"/>
          <ac:spMkLst>
            <pc:docMk/>
            <pc:sldMk cId="2658529393" sldId="271"/>
            <ac:spMk id="29" creationId="{F867E421-D80F-C00F-6940-603763E338B0}"/>
          </ac:spMkLst>
        </pc:spChg>
        <pc:spChg chg="mod">
          <ac:chgData name="Daria Sapunova" userId="5217c4f7-f98a-4573-8c08-262c6e9f6ac4" providerId="ADAL" clId="{82700CF0-FDCC-47DF-B590-794E9D5664AF}" dt="2024-03-19T09:37:52.689" v="86" actId="1035"/>
          <ac:spMkLst>
            <pc:docMk/>
            <pc:sldMk cId="2658529393" sldId="271"/>
            <ac:spMk id="30" creationId="{2C693B49-829C-B43E-32FA-9BC51B98C271}"/>
          </ac:spMkLst>
        </pc:spChg>
        <pc:spChg chg="del">
          <ac:chgData name="Daria Sapunova" userId="5217c4f7-f98a-4573-8c08-262c6e9f6ac4" providerId="ADAL" clId="{82700CF0-FDCC-47DF-B590-794E9D5664AF}" dt="2024-03-19T09:36:56.841" v="18" actId="478"/>
          <ac:spMkLst>
            <pc:docMk/>
            <pc:sldMk cId="2658529393" sldId="271"/>
            <ac:spMk id="34" creationId="{29ED7293-76E6-F569-9003-CE659384F14D}"/>
          </ac:spMkLst>
        </pc:spChg>
        <pc:spChg chg="del">
          <ac:chgData name="Daria Sapunova" userId="5217c4f7-f98a-4573-8c08-262c6e9f6ac4" providerId="ADAL" clId="{82700CF0-FDCC-47DF-B590-794E9D5664AF}" dt="2024-03-19T09:36:55.498" v="17" actId="478"/>
          <ac:spMkLst>
            <pc:docMk/>
            <pc:sldMk cId="2658529393" sldId="271"/>
            <ac:spMk id="35" creationId="{941DF4DB-46BB-2089-7B5A-5ABB220E7F9A}"/>
          </ac:spMkLst>
        </pc:spChg>
        <pc:spChg chg="del">
          <ac:chgData name="Daria Sapunova" userId="5217c4f7-f98a-4573-8c08-262c6e9f6ac4" providerId="ADAL" clId="{82700CF0-FDCC-47DF-B590-794E9D5664AF}" dt="2024-03-19T09:36:59.875" v="20" actId="478"/>
          <ac:spMkLst>
            <pc:docMk/>
            <pc:sldMk cId="2658529393" sldId="271"/>
            <ac:spMk id="39" creationId="{339C452D-98E1-F7F3-8B00-1906A28FA154}"/>
          </ac:spMkLst>
        </pc:spChg>
        <pc:cxnChg chg="mod">
          <ac:chgData name="Daria Sapunova" userId="5217c4f7-f98a-4573-8c08-262c6e9f6ac4" providerId="ADAL" clId="{82700CF0-FDCC-47DF-B590-794E9D5664AF}" dt="2024-03-19T09:37:52.689" v="86" actId="1035"/>
          <ac:cxnSpMkLst>
            <pc:docMk/>
            <pc:sldMk cId="2658529393" sldId="271"/>
            <ac:cxnSpMk id="2" creationId="{7C8C5D37-8BB1-B689-FC2A-9F984E26D68A}"/>
          </ac:cxnSpMkLst>
        </pc:cxnChg>
        <pc:cxnChg chg="del mod">
          <ac:chgData name="Daria Sapunova" userId="5217c4f7-f98a-4573-8c08-262c6e9f6ac4" providerId="ADAL" clId="{82700CF0-FDCC-47DF-B590-794E9D5664AF}" dt="2024-03-19T09:39:09.631" v="183" actId="478"/>
          <ac:cxnSpMkLst>
            <pc:docMk/>
            <pc:sldMk cId="2658529393" sldId="271"/>
            <ac:cxnSpMk id="3" creationId="{348E54A7-F22C-2FD4-897C-7A60900333EF}"/>
          </ac:cxnSpMkLst>
        </pc:cxnChg>
        <pc:cxnChg chg="mod">
          <ac:chgData name="Daria Sapunova" userId="5217c4f7-f98a-4573-8c08-262c6e9f6ac4" providerId="ADAL" clId="{82700CF0-FDCC-47DF-B590-794E9D5664AF}" dt="2024-03-19T09:37:52.689" v="86" actId="1035"/>
          <ac:cxnSpMkLst>
            <pc:docMk/>
            <pc:sldMk cId="2658529393" sldId="271"/>
            <ac:cxnSpMk id="7" creationId="{8863B07F-0C96-AFE4-6536-7971853BB4DC}"/>
          </ac:cxnSpMkLst>
        </pc:cxnChg>
        <pc:cxnChg chg="del mod">
          <ac:chgData name="Daria Sapunova" userId="5217c4f7-f98a-4573-8c08-262c6e9f6ac4" providerId="ADAL" clId="{82700CF0-FDCC-47DF-B590-794E9D5664AF}" dt="2024-03-19T09:39:08.054" v="181" actId="478"/>
          <ac:cxnSpMkLst>
            <pc:docMk/>
            <pc:sldMk cId="2658529393" sldId="271"/>
            <ac:cxnSpMk id="8" creationId="{0ACBD85F-51E3-07DF-1664-608793EF49A9}"/>
          </ac:cxnSpMkLst>
        </pc:cxnChg>
        <pc:cxnChg chg="del mod">
          <ac:chgData name="Daria Sapunova" userId="5217c4f7-f98a-4573-8c08-262c6e9f6ac4" providerId="ADAL" clId="{82700CF0-FDCC-47DF-B590-794E9D5664AF}" dt="2024-03-19T09:39:08.758" v="182" actId="478"/>
          <ac:cxnSpMkLst>
            <pc:docMk/>
            <pc:sldMk cId="2658529393" sldId="271"/>
            <ac:cxnSpMk id="10" creationId="{505E163B-945E-F610-E335-30F7EABE557F}"/>
          </ac:cxnSpMkLst>
        </pc:cxnChg>
        <pc:cxnChg chg="mod">
          <ac:chgData name="Daria Sapunova" userId="5217c4f7-f98a-4573-8c08-262c6e9f6ac4" providerId="ADAL" clId="{82700CF0-FDCC-47DF-B590-794E9D5664AF}" dt="2024-03-19T09:37:52.689" v="86" actId="1035"/>
          <ac:cxnSpMkLst>
            <pc:docMk/>
            <pc:sldMk cId="2658529393" sldId="271"/>
            <ac:cxnSpMk id="13" creationId="{6AAB8848-2AE2-AA03-5CC6-1D12939AEDD0}"/>
          </ac:cxnSpMkLst>
        </pc:cxnChg>
        <pc:cxnChg chg="mod">
          <ac:chgData name="Daria Sapunova" userId="5217c4f7-f98a-4573-8c08-262c6e9f6ac4" providerId="ADAL" clId="{82700CF0-FDCC-47DF-B590-794E9D5664AF}" dt="2024-03-19T09:37:52.689" v="86" actId="1035"/>
          <ac:cxnSpMkLst>
            <pc:docMk/>
            <pc:sldMk cId="2658529393" sldId="271"/>
            <ac:cxnSpMk id="14" creationId="{93AD8569-FA52-AB08-CA3F-AA9FFDB3D63E}"/>
          </ac:cxnSpMkLst>
        </pc:cxnChg>
        <pc:cxnChg chg="del">
          <ac:chgData name="Daria Sapunova" userId="5217c4f7-f98a-4573-8c08-262c6e9f6ac4" providerId="ADAL" clId="{82700CF0-FDCC-47DF-B590-794E9D5664AF}" dt="2024-03-19T09:36:51.308" v="12" actId="478"/>
          <ac:cxnSpMkLst>
            <pc:docMk/>
            <pc:sldMk cId="2658529393" sldId="271"/>
            <ac:cxnSpMk id="15" creationId="{3C0BC1A1-A221-2123-E1D8-BC45BCAE7185}"/>
          </ac:cxnSpMkLst>
        </pc:cxnChg>
        <pc:cxnChg chg="del">
          <ac:chgData name="Daria Sapunova" userId="5217c4f7-f98a-4573-8c08-262c6e9f6ac4" providerId="ADAL" clId="{82700CF0-FDCC-47DF-B590-794E9D5664AF}" dt="2024-03-19T09:36:58.618" v="19" actId="478"/>
          <ac:cxnSpMkLst>
            <pc:docMk/>
            <pc:sldMk cId="2658529393" sldId="271"/>
            <ac:cxnSpMk id="16" creationId="{118C574F-12A8-B12C-7132-9AE1D5CABD71}"/>
          </ac:cxnSpMkLst>
        </pc:cxnChg>
        <pc:cxnChg chg="mod">
          <ac:chgData name="Daria Sapunova" userId="5217c4f7-f98a-4573-8c08-262c6e9f6ac4" providerId="ADAL" clId="{82700CF0-FDCC-47DF-B590-794E9D5664AF}" dt="2024-03-19T09:37:52.689" v="86" actId="1035"/>
          <ac:cxnSpMkLst>
            <pc:docMk/>
            <pc:sldMk cId="2658529393" sldId="271"/>
            <ac:cxnSpMk id="25" creationId="{0E5F5629-930D-7BAF-18D5-319035FE1D4B}"/>
          </ac:cxnSpMkLst>
        </pc:cxnChg>
        <pc:cxnChg chg="del">
          <ac:chgData name="Daria Sapunova" userId="5217c4f7-f98a-4573-8c08-262c6e9f6ac4" providerId="ADAL" clId="{82700CF0-FDCC-47DF-B590-794E9D5664AF}" dt="2024-03-19T09:36:52.546" v="14" actId="478"/>
          <ac:cxnSpMkLst>
            <pc:docMk/>
            <pc:sldMk cId="2658529393" sldId="271"/>
            <ac:cxnSpMk id="31" creationId="{63AE7756-A983-AAC6-4712-C8137C5595B5}"/>
          </ac:cxnSpMkLst>
        </pc:cxnChg>
        <pc:cxnChg chg="del">
          <ac:chgData name="Daria Sapunova" userId="5217c4f7-f98a-4573-8c08-262c6e9f6ac4" providerId="ADAL" clId="{82700CF0-FDCC-47DF-B590-794E9D5664AF}" dt="2024-03-19T09:36:54.177" v="16" actId="478"/>
          <ac:cxnSpMkLst>
            <pc:docMk/>
            <pc:sldMk cId="2658529393" sldId="271"/>
            <ac:cxnSpMk id="32" creationId="{8E59BC03-909C-895C-E4DC-1FBCD7DB3F2C}"/>
          </ac:cxnSpMkLst>
        </pc:cxnChg>
        <pc:cxnChg chg="del">
          <ac:chgData name="Daria Sapunova" userId="5217c4f7-f98a-4573-8c08-262c6e9f6ac4" providerId="ADAL" clId="{82700CF0-FDCC-47DF-B590-794E9D5664AF}" dt="2024-03-19T09:36:53.571" v="15" actId="478"/>
          <ac:cxnSpMkLst>
            <pc:docMk/>
            <pc:sldMk cId="2658529393" sldId="271"/>
            <ac:cxnSpMk id="36" creationId="{93748BCA-5074-A5A1-4C4C-3F7F31D15DA5}"/>
          </ac:cxnSpMkLst>
        </pc:cxnChg>
      </pc:sldChg>
      <pc:sldChg chg="add del">
        <pc:chgData name="Daria Sapunova" userId="5217c4f7-f98a-4573-8c08-262c6e9f6ac4" providerId="ADAL" clId="{82700CF0-FDCC-47DF-B590-794E9D5664AF}" dt="2024-03-19T10:36:07.568" v="473" actId="47"/>
        <pc:sldMkLst>
          <pc:docMk/>
          <pc:sldMk cId="323558070" sldId="281"/>
        </pc:sldMkLst>
      </pc:sldChg>
      <pc:sldChg chg="del">
        <pc:chgData name="Daria Sapunova" userId="5217c4f7-f98a-4573-8c08-262c6e9f6ac4" providerId="ADAL" clId="{82700CF0-FDCC-47DF-B590-794E9D5664AF}" dt="2024-03-19T09:41:01.676" v="189" actId="47"/>
        <pc:sldMkLst>
          <pc:docMk/>
          <pc:sldMk cId="1449459108" sldId="285"/>
        </pc:sldMkLst>
      </pc:sldChg>
      <pc:sldChg chg="del">
        <pc:chgData name="Daria Sapunova" userId="5217c4f7-f98a-4573-8c08-262c6e9f6ac4" providerId="ADAL" clId="{82700CF0-FDCC-47DF-B590-794E9D5664AF}" dt="2024-03-19T09:30:44.542" v="2" actId="47"/>
        <pc:sldMkLst>
          <pc:docMk/>
          <pc:sldMk cId="3668475658" sldId="288"/>
        </pc:sldMkLst>
      </pc:sldChg>
      <pc:sldChg chg="del">
        <pc:chgData name="Daria Sapunova" userId="5217c4f7-f98a-4573-8c08-262c6e9f6ac4" providerId="ADAL" clId="{82700CF0-FDCC-47DF-B590-794E9D5664AF}" dt="2024-03-19T09:30:36.042" v="0" actId="47"/>
        <pc:sldMkLst>
          <pc:docMk/>
          <pc:sldMk cId="4251546165" sldId="300"/>
        </pc:sldMkLst>
      </pc:sldChg>
      <pc:sldChg chg="del">
        <pc:chgData name="Daria Sapunova" userId="5217c4f7-f98a-4573-8c08-262c6e9f6ac4" providerId="ADAL" clId="{82700CF0-FDCC-47DF-B590-794E9D5664AF}" dt="2024-03-19T09:30:46.079" v="3" actId="47"/>
        <pc:sldMkLst>
          <pc:docMk/>
          <pc:sldMk cId="2916360474" sldId="301"/>
        </pc:sldMkLst>
      </pc:sldChg>
      <pc:sldChg chg="del">
        <pc:chgData name="Daria Sapunova" userId="5217c4f7-f98a-4573-8c08-262c6e9f6ac4" providerId="ADAL" clId="{82700CF0-FDCC-47DF-B590-794E9D5664AF}" dt="2024-03-19T09:30:47.993" v="4" actId="47"/>
        <pc:sldMkLst>
          <pc:docMk/>
          <pc:sldMk cId="1474326992" sldId="302"/>
        </pc:sldMkLst>
      </pc:sldChg>
      <pc:sldChg chg="del">
        <pc:chgData name="Daria Sapunova" userId="5217c4f7-f98a-4573-8c08-262c6e9f6ac4" providerId="ADAL" clId="{82700CF0-FDCC-47DF-B590-794E9D5664AF}" dt="2024-03-19T09:30:49.144" v="5" actId="47"/>
        <pc:sldMkLst>
          <pc:docMk/>
          <pc:sldMk cId="2714307483" sldId="303"/>
        </pc:sldMkLst>
      </pc:sldChg>
      <pc:sldChg chg="del">
        <pc:chgData name="Daria Sapunova" userId="5217c4f7-f98a-4573-8c08-262c6e9f6ac4" providerId="ADAL" clId="{82700CF0-FDCC-47DF-B590-794E9D5664AF}" dt="2024-03-19T09:30:51.825" v="6" actId="47"/>
        <pc:sldMkLst>
          <pc:docMk/>
          <pc:sldMk cId="3344995116" sldId="304"/>
        </pc:sldMkLst>
      </pc:sldChg>
      <pc:sldChg chg="del">
        <pc:chgData name="Daria Sapunova" userId="5217c4f7-f98a-4573-8c08-262c6e9f6ac4" providerId="ADAL" clId="{82700CF0-FDCC-47DF-B590-794E9D5664AF}" dt="2024-03-19T09:30:53.310" v="7" actId="47"/>
        <pc:sldMkLst>
          <pc:docMk/>
          <pc:sldMk cId="1926707779" sldId="305"/>
        </pc:sldMkLst>
      </pc:sldChg>
      <pc:sldChg chg="del">
        <pc:chgData name="Daria Sapunova" userId="5217c4f7-f98a-4573-8c08-262c6e9f6ac4" providerId="ADAL" clId="{82700CF0-FDCC-47DF-B590-794E9D5664AF}" dt="2024-03-19T09:30:54.442" v="8" actId="47"/>
        <pc:sldMkLst>
          <pc:docMk/>
          <pc:sldMk cId="3387520075" sldId="306"/>
        </pc:sldMkLst>
      </pc:sldChg>
      <pc:sldChg chg="del">
        <pc:chgData name="Daria Sapunova" userId="5217c4f7-f98a-4573-8c08-262c6e9f6ac4" providerId="ADAL" clId="{82700CF0-FDCC-47DF-B590-794E9D5664AF}" dt="2024-03-19T09:30:58.029" v="10" actId="47"/>
        <pc:sldMkLst>
          <pc:docMk/>
          <pc:sldMk cId="1144839840" sldId="308"/>
        </pc:sldMkLst>
      </pc:sldChg>
      <pc:sldChg chg="del">
        <pc:chgData name="Daria Sapunova" userId="5217c4f7-f98a-4573-8c08-262c6e9f6ac4" providerId="ADAL" clId="{82700CF0-FDCC-47DF-B590-794E9D5664AF}" dt="2024-03-19T09:40:58.680" v="186" actId="47"/>
        <pc:sldMkLst>
          <pc:docMk/>
          <pc:sldMk cId="3527274383" sldId="309"/>
        </pc:sldMkLst>
      </pc:sldChg>
      <pc:sldChg chg="del">
        <pc:chgData name="Daria Sapunova" userId="5217c4f7-f98a-4573-8c08-262c6e9f6ac4" providerId="ADAL" clId="{82700CF0-FDCC-47DF-B590-794E9D5664AF}" dt="2024-03-19T11:14:33.633" v="687" actId="47"/>
        <pc:sldMkLst>
          <pc:docMk/>
          <pc:sldMk cId="292096246" sldId="310"/>
        </pc:sldMkLst>
      </pc:sldChg>
      <pc:sldChg chg="del">
        <pc:chgData name="Daria Sapunova" userId="5217c4f7-f98a-4573-8c08-262c6e9f6ac4" providerId="ADAL" clId="{82700CF0-FDCC-47DF-B590-794E9D5664AF}" dt="2024-03-19T09:40:59.704" v="187" actId="47"/>
        <pc:sldMkLst>
          <pc:docMk/>
          <pc:sldMk cId="679111749" sldId="312"/>
        </pc:sldMkLst>
      </pc:sldChg>
      <pc:sldChg chg="del">
        <pc:chgData name="Daria Sapunova" userId="5217c4f7-f98a-4573-8c08-262c6e9f6ac4" providerId="ADAL" clId="{82700CF0-FDCC-47DF-B590-794E9D5664AF}" dt="2024-03-19T09:31:09.470" v="11" actId="47"/>
        <pc:sldMkLst>
          <pc:docMk/>
          <pc:sldMk cId="1690761294" sldId="315"/>
        </pc:sldMkLst>
      </pc:sldChg>
      <pc:sldChg chg="del">
        <pc:chgData name="Daria Sapunova" userId="5217c4f7-f98a-4573-8c08-262c6e9f6ac4" providerId="ADAL" clId="{82700CF0-FDCC-47DF-B590-794E9D5664AF}" dt="2024-03-19T09:41:02.343" v="190" actId="47"/>
        <pc:sldMkLst>
          <pc:docMk/>
          <pc:sldMk cId="3099896391" sldId="316"/>
        </pc:sldMkLst>
      </pc:sldChg>
      <pc:sldChg chg="del">
        <pc:chgData name="Daria Sapunova" userId="5217c4f7-f98a-4573-8c08-262c6e9f6ac4" providerId="ADAL" clId="{82700CF0-FDCC-47DF-B590-794E9D5664AF}" dt="2024-03-19T09:41:00.742" v="188" actId="47"/>
        <pc:sldMkLst>
          <pc:docMk/>
          <pc:sldMk cId="1687291036" sldId="317"/>
        </pc:sldMkLst>
      </pc:sldChg>
      <pc:sldChg chg="del">
        <pc:chgData name="Daria Sapunova" userId="5217c4f7-f98a-4573-8c08-262c6e9f6ac4" providerId="ADAL" clId="{82700CF0-FDCC-47DF-B590-794E9D5664AF}" dt="2024-03-19T09:41:02.822" v="191" actId="47"/>
        <pc:sldMkLst>
          <pc:docMk/>
          <pc:sldMk cId="3423001022" sldId="318"/>
        </pc:sldMkLst>
      </pc:sldChg>
      <pc:sldChg chg="del">
        <pc:chgData name="Daria Sapunova" userId="5217c4f7-f98a-4573-8c08-262c6e9f6ac4" providerId="ADAL" clId="{82700CF0-FDCC-47DF-B590-794E9D5664AF}" dt="2024-03-19T09:41:03.332" v="192" actId="47"/>
        <pc:sldMkLst>
          <pc:docMk/>
          <pc:sldMk cId="1618680015" sldId="320"/>
        </pc:sldMkLst>
      </pc:sldChg>
      <pc:sldChg chg="del">
        <pc:chgData name="Daria Sapunova" userId="5217c4f7-f98a-4573-8c08-262c6e9f6ac4" providerId="ADAL" clId="{82700CF0-FDCC-47DF-B590-794E9D5664AF}" dt="2024-03-19T09:30:56.063" v="9" actId="47"/>
        <pc:sldMkLst>
          <pc:docMk/>
          <pc:sldMk cId="1003337276" sldId="322"/>
        </pc:sldMkLst>
      </pc:sldChg>
      <pc:sldChg chg="addSp delSp modSp mod">
        <pc:chgData name="Daria Sapunova" userId="5217c4f7-f98a-4573-8c08-262c6e9f6ac4" providerId="ADAL" clId="{82700CF0-FDCC-47DF-B590-794E9D5664AF}" dt="2024-03-19T11:46:29.864" v="721" actId="1076"/>
        <pc:sldMkLst>
          <pc:docMk/>
          <pc:sldMk cId="3977330498" sldId="323"/>
        </pc:sldMkLst>
        <pc:spChg chg="add mod">
          <ac:chgData name="Daria Sapunova" userId="5217c4f7-f98a-4573-8c08-262c6e9f6ac4" providerId="ADAL" clId="{82700CF0-FDCC-47DF-B590-794E9D5664AF}" dt="2024-03-19T11:46:29.864" v="721" actId="1076"/>
          <ac:spMkLst>
            <pc:docMk/>
            <pc:sldMk cId="3977330498" sldId="323"/>
            <ac:spMk id="2" creationId="{489854E3-3C21-BE07-A89A-FEC271041B61}"/>
          </ac:spMkLst>
        </pc:spChg>
        <pc:spChg chg="add mod">
          <ac:chgData name="Daria Sapunova" userId="5217c4f7-f98a-4573-8c08-262c6e9f6ac4" providerId="ADAL" clId="{82700CF0-FDCC-47DF-B590-794E9D5664AF}" dt="2024-03-19T11:17:27.514" v="700" actId="1076"/>
          <ac:spMkLst>
            <pc:docMk/>
            <pc:sldMk cId="3977330498" sldId="323"/>
            <ac:spMk id="3" creationId="{F6659D7F-CBFF-B8E4-330D-630C3531A7C4}"/>
          </ac:spMkLst>
        </pc:spChg>
        <pc:spChg chg="del">
          <ac:chgData name="Daria Sapunova" userId="5217c4f7-f98a-4573-8c08-262c6e9f6ac4" providerId="ADAL" clId="{82700CF0-FDCC-47DF-B590-794E9D5664AF}" dt="2024-03-19T11:14:18.351" v="685" actId="478"/>
          <ac:spMkLst>
            <pc:docMk/>
            <pc:sldMk cId="3977330498" sldId="323"/>
            <ac:spMk id="6" creationId="{F9B107C5-74D1-65C6-D0D9-7C35337BBBBE}"/>
          </ac:spMkLst>
        </pc:spChg>
        <pc:spChg chg="del">
          <ac:chgData name="Daria Sapunova" userId="5217c4f7-f98a-4573-8c08-262c6e9f6ac4" providerId="ADAL" clId="{82700CF0-FDCC-47DF-B590-794E9D5664AF}" dt="2024-03-19T11:14:22.092" v="686" actId="478"/>
          <ac:spMkLst>
            <pc:docMk/>
            <pc:sldMk cId="3977330498" sldId="323"/>
            <ac:spMk id="7" creationId="{24921D2F-0B97-59A2-51CF-860C715DD33D}"/>
          </ac:spMkLst>
        </pc:spChg>
        <pc:spChg chg="del">
          <ac:chgData name="Daria Sapunova" userId="5217c4f7-f98a-4573-8c08-262c6e9f6ac4" providerId="ADAL" clId="{82700CF0-FDCC-47DF-B590-794E9D5664AF}" dt="2024-03-19T11:16:08.360" v="688" actId="478"/>
          <ac:spMkLst>
            <pc:docMk/>
            <pc:sldMk cId="3977330498" sldId="323"/>
            <ac:spMk id="8" creationId="{802EB228-08EE-4ECC-EBC1-BB00964D15AD}"/>
          </ac:spMkLst>
        </pc:spChg>
        <pc:spChg chg="del">
          <ac:chgData name="Daria Sapunova" userId="5217c4f7-f98a-4573-8c08-262c6e9f6ac4" providerId="ADAL" clId="{82700CF0-FDCC-47DF-B590-794E9D5664AF}" dt="2024-03-19T11:16:10.812" v="689" actId="478"/>
          <ac:spMkLst>
            <pc:docMk/>
            <pc:sldMk cId="3977330498" sldId="323"/>
            <ac:spMk id="9" creationId="{93727EE3-5EFF-7F98-0AC3-6E610789C16A}"/>
          </ac:spMkLst>
        </pc:spChg>
        <pc:picChg chg="add mod">
          <ac:chgData name="Daria Sapunova" userId="5217c4f7-f98a-4573-8c08-262c6e9f6ac4" providerId="ADAL" clId="{82700CF0-FDCC-47DF-B590-794E9D5664AF}" dt="2024-03-19T11:46:27.343" v="720" actId="14100"/>
          <ac:picMkLst>
            <pc:docMk/>
            <pc:sldMk cId="3977330498" sldId="323"/>
            <ac:picMk id="1026" creationId="{40BB351C-8904-8692-FC10-62E0DA70C425}"/>
          </ac:picMkLst>
        </pc:picChg>
      </pc:sldChg>
      <pc:sldChg chg="addSp delSp modSp new mod">
        <pc:chgData name="Daria Sapunova" userId="5217c4f7-f98a-4573-8c08-262c6e9f6ac4" providerId="ADAL" clId="{82700CF0-FDCC-47DF-B590-794E9D5664AF}" dt="2024-03-19T10:18:41.761" v="457" actId="255"/>
        <pc:sldMkLst>
          <pc:docMk/>
          <pc:sldMk cId="3212130262" sldId="324"/>
        </pc:sldMkLst>
        <pc:spChg chg="del">
          <ac:chgData name="Daria Sapunova" userId="5217c4f7-f98a-4573-8c08-262c6e9f6ac4" providerId="ADAL" clId="{82700CF0-FDCC-47DF-B590-794E9D5664AF}" dt="2024-03-19T09:41:10.494" v="194" actId="478"/>
          <ac:spMkLst>
            <pc:docMk/>
            <pc:sldMk cId="3212130262" sldId="324"/>
            <ac:spMk id="2" creationId="{A52419FE-5779-AA30-655E-B994F25320F4}"/>
          </ac:spMkLst>
        </pc:spChg>
        <pc:spChg chg="del">
          <ac:chgData name="Daria Sapunova" userId="5217c4f7-f98a-4573-8c08-262c6e9f6ac4" providerId="ADAL" clId="{82700CF0-FDCC-47DF-B590-794E9D5664AF}" dt="2024-03-19T09:41:11.504" v="195" actId="478"/>
          <ac:spMkLst>
            <pc:docMk/>
            <pc:sldMk cId="3212130262" sldId="324"/>
            <ac:spMk id="3" creationId="{A870BAF3-4EA8-AEDB-A9B1-AF97B86E1F59}"/>
          </ac:spMkLst>
        </pc:spChg>
        <pc:spChg chg="add mod">
          <ac:chgData name="Daria Sapunova" userId="5217c4f7-f98a-4573-8c08-262c6e9f6ac4" providerId="ADAL" clId="{82700CF0-FDCC-47DF-B590-794E9D5664AF}" dt="2024-03-19T10:18:41.761" v="457" actId="255"/>
          <ac:spMkLst>
            <pc:docMk/>
            <pc:sldMk cId="3212130262" sldId="324"/>
            <ac:spMk id="8" creationId="{0BA71733-C26F-2195-CC99-A030BD7494B9}"/>
          </ac:spMkLst>
        </pc:spChg>
        <pc:picChg chg="add mod">
          <ac:chgData name="Daria Sapunova" userId="5217c4f7-f98a-4573-8c08-262c6e9f6ac4" providerId="ADAL" clId="{82700CF0-FDCC-47DF-B590-794E9D5664AF}" dt="2024-03-19T09:45:06.467" v="215" actId="14100"/>
          <ac:picMkLst>
            <pc:docMk/>
            <pc:sldMk cId="3212130262" sldId="324"/>
            <ac:picMk id="5" creationId="{8D2741BD-9C35-8962-DA60-F76533D5A8CD}"/>
          </ac:picMkLst>
        </pc:picChg>
        <pc:picChg chg="add mod">
          <ac:chgData name="Daria Sapunova" userId="5217c4f7-f98a-4573-8c08-262c6e9f6ac4" providerId="ADAL" clId="{82700CF0-FDCC-47DF-B590-794E9D5664AF}" dt="2024-03-19T09:45:09.497" v="216" actId="14100"/>
          <ac:picMkLst>
            <pc:docMk/>
            <pc:sldMk cId="3212130262" sldId="324"/>
            <ac:picMk id="7" creationId="{59EE7CB5-6769-3D0F-9AFA-BA815BAA7F72}"/>
          </ac:picMkLst>
        </pc:picChg>
      </pc:sldChg>
      <pc:sldChg chg="addSp delSp modSp new mod delAnim modAnim addCm">
        <pc:chgData name="Daria Sapunova" userId="5217c4f7-f98a-4573-8c08-262c6e9f6ac4" providerId="ADAL" clId="{82700CF0-FDCC-47DF-B590-794E9D5664AF}" dt="2024-03-20T15:45:46.182" v="727" actId="20577"/>
        <pc:sldMkLst>
          <pc:docMk/>
          <pc:sldMk cId="3608119148" sldId="325"/>
        </pc:sldMkLst>
        <pc:spChg chg="del">
          <ac:chgData name="Daria Sapunova" userId="5217c4f7-f98a-4573-8c08-262c6e9f6ac4" providerId="ADAL" clId="{82700CF0-FDCC-47DF-B590-794E9D5664AF}" dt="2024-03-19T09:50:08.923" v="218" actId="478"/>
          <ac:spMkLst>
            <pc:docMk/>
            <pc:sldMk cId="3608119148" sldId="325"/>
            <ac:spMk id="2" creationId="{2DBD2954-F583-6586-7079-3317F0EF27EC}"/>
          </ac:spMkLst>
        </pc:spChg>
        <pc:spChg chg="del">
          <ac:chgData name="Daria Sapunova" userId="5217c4f7-f98a-4573-8c08-262c6e9f6ac4" providerId="ADAL" clId="{82700CF0-FDCC-47DF-B590-794E9D5664AF}" dt="2024-03-19T09:50:11.186" v="219" actId="478"/>
          <ac:spMkLst>
            <pc:docMk/>
            <pc:sldMk cId="3608119148" sldId="325"/>
            <ac:spMk id="3" creationId="{C999631D-6A54-B535-CF33-342D613D39AB}"/>
          </ac:spMkLst>
        </pc:spChg>
        <pc:spChg chg="add mod">
          <ac:chgData name="Daria Sapunova" userId="5217c4f7-f98a-4573-8c08-262c6e9f6ac4" providerId="ADAL" clId="{82700CF0-FDCC-47DF-B590-794E9D5664AF}" dt="2024-03-19T11:29:10.830" v="712" actId="20577"/>
          <ac:spMkLst>
            <pc:docMk/>
            <pc:sldMk cId="3608119148" sldId="325"/>
            <ac:spMk id="4" creationId="{D4E9B6E0-7456-E40C-3E50-B4DB3D4F36B3}"/>
          </ac:spMkLst>
        </pc:spChg>
        <pc:spChg chg="add mod topLvl">
          <ac:chgData name="Daria Sapunova" userId="5217c4f7-f98a-4573-8c08-262c6e9f6ac4" providerId="ADAL" clId="{82700CF0-FDCC-47DF-B590-794E9D5664AF}" dt="2024-03-19T10:40:28.386" v="481" actId="164"/>
          <ac:spMkLst>
            <pc:docMk/>
            <pc:sldMk cId="3608119148" sldId="325"/>
            <ac:spMk id="5" creationId="{9AD1D9A8-C038-FBC2-E892-D186AC1FD8DE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18" creationId="{EFDA2FD6-502D-793C-8488-FC75E4D7F639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19" creationId="{456B83D2-9939-8A3A-1CFB-E68A3866F513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20" creationId="{C273B498-61B9-C917-3399-EFDE1B0637DC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21" creationId="{84E01490-35C7-524E-0E27-6F422E6CACB2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22" creationId="{0446612F-99E0-80ED-6A51-C9C5D94F3557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23" creationId="{CC3BF54B-6938-7DD7-1200-248E5BFD8674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24" creationId="{00ED1236-88DA-0D80-7B9A-D522A2B72C93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25" creationId="{88963414-0526-85D3-1864-8808A954D399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26" creationId="{7BF74174-E377-02B4-C6EF-D172A21FAFBF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27" creationId="{FE48B878-2093-41AB-584D-544273E2966A}"/>
          </ac:spMkLst>
        </pc:spChg>
        <pc:spChg chg="add del mod">
          <ac:chgData name="Daria Sapunova" userId="5217c4f7-f98a-4573-8c08-262c6e9f6ac4" providerId="ADAL" clId="{82700CF0-FDCC-47DF-B590-794E9D5664AF}" dt="2024-03-19T10:01:40.017" v="254" actId="478"/>
          <ac:spMkLst>
            <pc:docMk/>
            <pc:sldMk cId="3608119148" sldId="325"/>
            <ac:spMk id="29" creationId="{247DE0F1-9BC7-5E2F-D5ED-0DDA8F0294D3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30" creationId="{2E387445-F83D-FEBA-BCD4-1BD3C899B59F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31" creationId="{1DF90980-E9C8-94B1-FEBE-0CD268A09611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32" creationId="{BEF501A8-8434-8B9E-1125-06FC047F83AF}"/>
          </ac:spMkLst>
        </pc:spChg>
        <pc:spChg chg="add mod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33" creationId="{C09BD869-EA96-80B6-9152-FF61A1DC2584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34" creationId="{44FFB856-225B-8EE9-313F-553DB75984ED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35" creationId="{F8B8AD6B-2927-8980-1F1D-9FB568035A77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36" creationId="{516CC4C4-6EDE-1FEB-D5C5-3E12D1C79D08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37" creationId="{565CAA2A-4A51-99F0-2BEB-AB1E46D43939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38" creationId="{BA159494-0FD8-945B-804C-F2DD112630D7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39" creationId="{6BC8283D-74C6-D8F4-EDDD-20665383244B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40" creationId="{68C19762-92B2-CA2C-98D9-5C32D34A84C1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41" creationId="{5355C0D6-3B4C-ACEF-AD20-20243F502E95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42" creationId="{53922817-A77A-19E7-1127-9CB24E520ACA}"/>
          </ac:spMkLst>
        </pc:spChg>
        <pc:spChg chg="add mod">
          <ac:chgData name="Daria Sapunova" userId="5217c4f7-f98a-4573-8c08-262c6e9f6ac4" providerId="ADAL" clId="{82700CF0-FDCC-47DF-B590-794E9D5664AF}" dt="2024-03-19T10:03:25.673" v="275" actId="1076"/>
          <ac:spMkLst>
            <pc:docMk/>
            <pc:sldMk cId="3608119148" sldId="325"/>
            <ac:spMk id="45" creationId="{282341F6-C03A-8143-2517-89C69330DE69}"/>
          </ac:spMkLst>
        </pc:spChg>
        <pc:spChg chg="add mod">
          <ac:chgData name="Daria Sapunova" userId="5217c4f7-f98a-4573-8c08-262c6e9f6ac4" providerId="ADAL" clId="{82700CF0-FDCC-47DF-B590-794E9D5664AF}" dt="2024-03-19T10:17:21.996" v="451" actId="1076"/>
          <ac:spMkLst>
            <pc:docMk/>
            <pc:sldMk cId="3608119148" sldId="325"/>
            <ac:spMk id="46" creationId="{AC135825-5013-1A36-D3BC-01E1C1BAD0B5}"/>
          </ac:spMkLst>
        </pc:spChg>
        <pc:spChg chg="add del mod">
          <ac:chgData name="Daria Sapunova" userId="5217c4f7-f98a-4573-8c08-262c6e9f6ac4" providerId="ADAL" clId="{82700CF0-FDCC-47DF-B590-794E9D5664AF}" dt="2024-03-19T10:07:40.655" v="333" actId="478"/>
          <ac:spMkLst>
            <pc:docMk/>
            <pc:sldMk cId="3608119148" sldId="325"/>
            <ac:spMk id="49" creationId="{C7C7E3A1-53F3-E15E-A0BC-8D7C71F612A7}"/>
          </ac:spMkLst>
        </pc:spChg>
        <pc:spChg chg="add del mod">
          <ac:chgData name="Daria Sapunova" userId="5217c4f7-f98a-4573-8c08-262c6e9f6ac4" providerId="ADAL" clId="{82700CF0-FDCC-47DF-B590-794E9D5664AF}" dt="2024-03-19T10:07:09.024" v="330" actId="478"/>
          <ac:spMkLst>
            <pc:docMk/>
            <pc:sldMk cId="3608119148" sldId="325"/>
            <ac:spMk id="50" creationId="{34256B3F-6BB9-EF60-915E-986B963D0132}"/>
          </ac:spMkLst>
        </pc:spChg>
        <pc:spChg chg="add mod">
          <ac:chgData name="Daria Sapunova" userId="5217c4f7-f98a-4573-8c08-262c6e9f6ac4" providerId="ADAL" clId="{82700CF0-FDCC-47DF-B590-794E9D5664AF}" dt="2024-03-19T10:07:38.756" v="332" actId="1076"/>
          <ac:spMkLst>
            <pc:docMk/>
            <pc:sldMk cId="3608119148" sldId="325"/>
            <ac:spMk id="51" creationId="{60EC2080-F22B-AB16-D900-E6536CF803C6}"/>
          </ac:spMkLst>
        </pc:spChg>
        <pc:spChg chg="add mod">
          <ac:chgData name="Daria Sapunova" userId="5217c4f7-f98a-4573-8c08-262c6e9f6ac4" providerId="ADAL" clId="{82700CF0-FDCC-47DF-B590-794E9D5664AF}" dt="2024-03-20T15:45:46.182" v="727" actId="20577"/>
          <ac:spMkLst>
            <pc:docMk/>
            <pc:sldMk cId="3608119148" sldId="325"/>
            <ac:spMk id="52" creationId="{AF661AE9-1184-75F1-5E9F-41C1FEF04FDF}"/>
          </ac:spMkLst>
        </pc:spChg>
        <pc:spChg chg="add mod">
          <ac:chgData name="Daria Sapunova" userId="5217c4f7-f98a-4573-8c08-262c6e9f6ac4" providerId="ADAL" clId="{82700CF0-FDCC-47DF-B590-794E9D5664AF}" dt="2024-03-19T10:10:07.309" v="348" actId="14100"/>
          <ac:spMkLst>
            <pc:docMk/>
            <pc:sldMk cId="3608119148" sldId="325"/>
            <ac:spMk id="53" creationId="{73E98A3E-3F7B-0253-FDBE-6AFABA07E202}"/>
          </ac:spMkLst>
        </pc:spChg>
        <pc:spChg chg="add mod">
          <ac:chgData name="Daria Sapunova" userId="5217c4f7-f98a-4573-8c08-262c6e9f6ac4" providerId="ADAL" clId="{82700CF0-FDCC-47DF-B590-794E9D5664AF}" dt="2024-03-19T10:10:24.422" v="350" actId="1076"/>
          <ac:spMkLst>
            <pc:docMk/>
            <pc:sldMk cId="3608119148" sldId="325"/>
            <ac:spMk id="54" creationId="{2FEE6149-C466-0949-9545-F9A47CE7F0E1}"/>
          </ac:spMkLst>
        </pc:spChg>
        <pc:spChg chg="add mod">
          <ac:chgData name="Daria Sapunova" userId="5217c4f7-f98a-4573-8c08-262c6e9f6ac4" providerId="ADAL" clId="{82700CF0-FDCC-47DF-B590-794E9D5664AF}" dt="2024-03-19T10:12:16.965" v="376" actId="6549"/>
          <ac:spMkLst>
            <pc:docMk/>
            <pc:sldMk cId="3608119148" sldId="325"/>
            <ac:spMk id="55" creationId="{AE7312EA-A963-9B87-3710-EA02CBC316CD}"/>
          </ac:spMkLst>
        </pc:spChg>
        <pc:spChg chg="add mod topLvl">
          <ac:chgData name="Daria Sapunova" userId="5217c4f7-f98a-4573-8c08-262c6e9f6ac4" providerId="ADAL" clId="{82700CF0-FDCC-47DF-B590-794E9D5664AF}" dt="2024-03-19T10:40:31.997" v="482" actId="1076"/>
          <ac:spMkLst>
            <pc:docMk/>
            <pc:sldMk cId="3608119148" sldId="325"/>
            <ac:spMk id="56" creationId="{37F967C2-9BA4-C97A-CCE1-E2AD1A28E65C}"/>
          </ac:spMkLst>
        </pc:spChg>
        <pc:spChg chg="add mod">
          <ac:chgData name="Daria Sapunova" userId="5217c4f7-f98a-4573-8c08-262c6e9f6ac4" providerId="ADAL" clId="{82700CF0-FDCC-47DF-B590-794E9D5664AF}" dt="2024-03-19T10:40:36.711" v="483" actId="1076"/>
          <ac:spMkLst>
            <pc:docMk/>
            <pc:sldMk cId="3608119148" sldId="325"/>
            <ac:spMk id="57" creationId="{2B17EB52-882E-939C-066B-EBD3B4950A61}"/>
          </ac:spMkLst>
        </pc:spChg>
        <pc:spChg chg="add mod">
          <ac:chgData name="Daria Sapunova" userId="5217c4f7-f98a-4573-8c08-262c6e9f6ac4" providerId="ADAL" clId="{82700CF0-FDCC-47DF-B590-794E9D5664AF}" dt="2024-03-19T10:14:46.149" v="412" actId="1076"/>
          <ac:spMkLst>
            <pc:docMk/>
            <pc:sldMk cId="3608119148" sldId="325"/>
            <ac:spMk id="58" creationId="{D9825357-43DE-A6CC-A032-5222AB218B02}"/>
          </ac:spMkLst>
        </pc:spChg>
        <pc:spChg chg="add mod">
          <ac:chgData name="Daria Sapunova" userId="5217c4f7-f98a-4573-8c08-262c6e9f6ac4" providerId="ADAL" clId="{82700CF0-FDCC-47DF-B590-794E9D5664AF}" dt="2024-03-19T10:14:42.935" v="411" actId="1076"/>
          <ac:spMkLst>
            <pc:docMk/>
            <pc:sldMk cId="3608119148" sldId="325"/>
            <ac:spMk id="59" creationId="{8B58497E-A9F7-0EB9-7AA3-150635380B8C}"/>
          </ac:spMkLst>
        </pc:spChg>
        <pc:spChg chg="add mod topLvl">
          <ac:chgData name="Daria Sapunova" userId="5217c4f7-f98a-4573-8c08-262c6e9f6ac4" providerId="ADAL" clId="{82700CF0-FDCC-47DF-B590-794E9D5664AF}" dt="2024-03-19T10:40:28.386" v="481" actId="164"/>
          <ac:spMkLst>
            <pc:docMk/>
            <pc:sldMk cId="3608119148" sldId="325"/>
            <ac:spMk id="70" creationId="{9C900897-98F1-E774-3D3C-B089FBB0466A}"/>
          </ac:spMkLst>
        </pc:spChg>
        <pc:spChg chg="add mod topLvl">
          <ac:chgData name="Daria Sapunova" userId="5217c4f7-f98a-4573-8c08-262c6e9f6ac4" providerId="ADAL" clId="{82700CF0-FDCC-47DF-B590-794E9D5664AF}" dt="2024-03-19T10:40:28.386" v="481" actId="164"/>
          <ac:spMkLst>
            <pc:docMk/>
            <pc:sldMk cId="3608119148" sldId="325"/>
            <ac:spMk id="71" creationId="{62D042BA-2F3E-F711-67AA-D6697A54BA81}"/>
          </ac:spMkLst>
        </pc:spChg>
        <pc:spChg chg="add mod topLvl">
          <ac:chgData name="Daria Sapunova" userId="5217c4f7-f98a-4573-8c08-262c6e9f6ac4" providerId="ADAL" clId="{82700CF0-FDCC-47DF-B590-794E9D5664AF}" dt="2024-03-19T10:40:28.386" v="481" actId="164"/>
          <ac:spMkLst>
            <pc:docMk/>
            <pc:sldMk cId="3608119148" sldId="325"/>
            <ac:spMk id="72" creationId="{898F53CF-A9DE-60FF-6AF3-8894C7B323D4}"/>
          </ac:spMkLst>
        </pc:spChg>
        <pc:spChg chg="add mod topLvl">
          <ac:chgData name="Daria Sapunova" userId="5217c4f7-f98a-4573-8c08-262c6e9f6ac4" providerId="ADAL" clId="{82700CF0-FDCC-47DF-B590-794E9D5664AF}" dt="2024-03-19T10:40:28.386" v="481" actId="164"/>
          <ac:spMkLst>
            <pc:docMk/>
            <pc:sldMk cId="3608119148" sldId="325"/>
            <ac:spMk id="73" creationId="{22CA8677-FF03-B4C1-F0F2-415263474FBB}"/>
          </ac:spMkLst>
        </pc:spChg>
        <pc:spChg chg="add mod topLvl">
          <ac:chgData name="Daria Sapunova" userId="5217c4f7-f98a-4573-8c08-262c6e9f6ac4" providerId="ADAL" clId="{82700CF0-FDCC-47DF-B590-794E9D5664AF}" dt="2024-03-19T10:40:28.386" v="481" actId="164"/>
          <ac:spMkLst>
            <pc:docMk/>
            <pc:sldMk cId="3608119148" sldId="325"/>
            <ac:spMk id="74" creationId="{FCB7C46F-1260-288C-1B56-B7CA74446D1D}"/>
          </ac:spMkLst>
        </pc:spChg>
        <pc:spChg chg="add mod topLvl">
          <ac:chgData name="Daria Sapunova" userId="5217c4f7-f98a-4573-8c08-262c6e9f6ac4" providerId="ADAL" clId="{82700CF0-FDCC-47DF-B590-794E9D5664AF}" dt="2024-03-19T10:40:28.386" v="481" actId="164"/>
          <ac:spMkLst>
            <pc:docMk/>
            <pc:sldMk cId="3608119148" sldId="325"/>
            <ac:spMk id="75" creationId="{98CBAEF1-DD6A-8275-7D4F-E4B6CCF8144A}"/>
          </ac:spMkLst>
        </pc:spChg>
        <pc:spChg chg="add mod topLvl">
          <ac:chgData name="Daria Sapunova" userId="5217c4f7-f98a-4573-8c08-262c6e9f6ac4" providerId="ADAL" clId="{82700CF0-FDCC-47DF-B590-794E9D5664AF}" dt="2024-03-19T10:40:28.386" v="481" actId="164"/>
          <ac:spMkLst>
            <pc:docMk/>
            <pc:sldMk cId="3608119148" sldId="325"/>
            <ac:spMk id="76" creationId="{642C261C-A49C-7674-ED90-32991229870E}"/>
          </ac:spMkLst>
        </pc:spChg>
        <pc:spChg chg="add mod topLvl">
          <ac:chgData name="Daria Sapunova" userId="5217c4f7-f98a-4573-8c08-262c6e9f6ac4" providerId="ADAL" clId="{82700CF0-FDCC-47DF-B590-794E9D5664AF}" dt="2024-03-19T10:40:28.386" v="481" actId="164"/>
          <ac:spMkLst>
            <pc:docMk/>
            <pc:sldMk cId="3608119148" sldId="325"/>
            <ac:spMk id="77" creationId="{2BB5DC7F-3572-3F52-33DD-4FB7997273F1}"/>
          </ac:spMkLst>
        </pc:spChg>
        <pc:spChg chg="add mod">
          <ac:chgData name="Daria Sapunova" userId="5217c4f7-f98a-4573-8c08-262c6e9f6ac4" providerId="ADAL" clId="{82700CF0-FDCC-47DF-B590-794E9D5664AF}" dt="2024-03-19T10:17:00.919" v="438" actId="14100"/>
          <ac:spMkLst>
            <pc:docMk/>
            <pc:sldMk cId="3608119148" sldId="325"/>
            <ac:spMk id="78" creationId="{D59364F7-C704-B69C-FFEC-076988F2A8D0}"/>
          </ac:spMkLst>
        </pc:spChg>
        <pc:spChg chg="add mod">
          <ac:chgData name="Daria Sapunova" userId="5217c4f7-f98a-4573-8c08-262c6e9f6ac4" providerId="ADAL" clId="{82700CF0-FDCC-47DF-B590-794E9D5664AF}" dt="2024-03-19T10:16:57.549" v="437" actId="14100"/>
          <ac:spMkLst>
            <pc:docMk/>
            <pc:sldMk cId="3608119148" sldId="325"/>
            <ac:spMk id="79" creationId="{BEA41B50-F43C-1D20-5410-9923A4960153}"/>
          </ac:spMkLst>
        </pc:spChg>
        <pc:spChg chg="add mod">
          <ac:chgData name="Daria Sapunova" userId="5217c4f7-f98a-4573-8c08-262c6e9f6ac4" providerId="ADAL" clId="{82700CF0-FDCC-47DF-B590-794E9D5664AF}" dt="2024-03-19T10:17:09.307" v="448" actId="20577"/>
          <ac:spMkLst>
            <pc:docMk/>
            <pc:sldMk cId="3608119148" sldId="325"/>
            <ac:spMk id="80" creationId="{B83B1E92-1FEE-2933-292F-02483F7A37BE}"/>
          </ac:spMkLst>
        </pc:spChg>
        <pc:spChg chg="add mod">
          <ac:chgData name="Daria Sapunova" userId="5217c4f7-f98a-4573-8c08-262c6e9f6ac4" providerId="ADAL" clId="{82700CF0-FDCC-47DF-B590-794E9D5664AF}" dt="2024-03-19T10:17:16.148" v="450" actId="1076"/>
          <ac:spMkLst>
            <pc:docMk/>
            <pc:sldMk cId="3608119148" sldId="325"/>
            <ac:spMk id="81" creationId="{26AEB5D1-D22E-F5E8-4F16-97FE902CFAF4}"/>
          </ac:spMkLst>
        </pc:spChg>
        <pc:spChg chg="add mod">
          <ac:chgData name="Daria Sapunova" userId="5217c4f7-f98a-4573-8c08-262c6e9f6ac4" providerId="ADAL" clId="{82700CF0-FDCC-47DF-B590-794E9D5664AF}" dt="2024-03-19T10:17:28.543" v="452"/>
          <ac:spMkLst>
            <pc:docMk/>
            <pc:sldMk cId="3608119148" sldId="325"/>
            <ac:spMk id="82" creationId="{E2C0CD8F-DF75-4247-D1D2-10DF747978D1}"/>
          </ac:spMkLst>
        </pc:spChg>
        <pc:grpChg chg="add del mod">
          <ac:chgData name="Daria Sapunova" userId="5217c4f7-f98a-4573-8c08-262c6e9f6ac4" providerId="ADAL" clId="{82700CF0-FDCC-47DF-B590-794E9D5664AF}" dt="2024-03-19T10:39:16.784" v="476" actId="165"/>
          <ac:grpSpMkLst>
            <pc:docMk/>
            <pc:sldMk cId="3608119148" sldId="325"/>
            <ac:grpSpMk id="2" creationId="{CAF5BD63-F22C-AE3B-3255-F7C04A9853D9}"/>
          </ac:grpSpMkLst>
        </pc:grpChg>
        <pc:grpChg chg="add mod">
          <ac:chgData name="Daria Sapunova" userId="5217c4f7-f98a-4573-8c08-262c6e9f6ac4" providerId="ADAL" clId="{82700CF0-FDCC-47DF-B590-794E9D5664AF}" dt="2024-03-19T10:40:28.386" v="481" actId="164"/>
          <ac:grpSpMkLst>
            <pc:docMk/>
            <pc:sldMk cId="3608119148" sldId="325"/>
            <ac:grpSpMk id="3" creationId="{51E32F94-B369-CFBA-0643-D6762378A9FC}"/>
          </ac:grpSpMkLst>
        </pc:grpChg>
        <pc:grpChg chg="add del mod">
          <ac:chgData name="Daria Sapunova" userId="5217c4f7-f98a-4573-8c08-262c6e9f6ac4" providerId="ADAL" clId="{82700CF0-FDCC-47DF-B590-794E9D5664AF}" dt="2024-03-19T10:41:34.512" v="487" actId="165"/>
          <ac:grpSpMkLst>
            <pc:docMk/>
            <pc:sldMk cId="3608119148" sldId="325"/>
            <ac:grpSpMk id="6" creationId="{037D5104-6FE1-9FA1-60E2-A5B48971E30A}"/>
          </ac:grpSpMkLst>
        </pc:grpChg>
        <pc:grpChg chg="add mod">
          <ac:chgData name="Daria Sapunova" userId="5217c4f7-f98a-4573-8c08-262c6e9f6ac4" providerId="ADAL" clId="{82700CF0-FDCC-47DF-B590-794E9D5664AF}" dt="2024-03-19T10:41:39.239" v="488" actId="164"/>
          <ac:grpSpMkLst>
            <pc:docMk/>
            <pc:sldMk cId="3608119148" sldId="325"/>
            <ac:grpSpMk id="10" creationId="{8093A2D3-1D18-0EF0-850C-AA945675E313}"/>
          </ac:grpSpMkLst>
        </pc:grpChg>
        <pc:cxnChg chg="add mod">
          <ac:chgData name="Daria Sapunova" userId="5217c4f7-f98a-4573-8c08-262c6e9f6ac4" providerId="ADAL" clId="{82700CF0-FDCC-47DF-B590-794E9D5664AF}" dt="2024-03-19T10:40:28.386" v="481" actId="164"/>
          <ac:cxnSpMkLst>
            <pc:docMk/>
            <pc:sldMk cId="3608119148" sldId="325"/>
            <ac:cxnSpMk id="7" creationId="{3754CB73-40AA-2166-1137-56A7375B664F}"/>
          </ac:cxnSpMkLst>
        </pc:cxnChg>
        <pc:cxnChg chg="add mod">
          <ac:chgData name="Daria Sapunova" userId="5217c4f7-f98a-4573-8c08-262c6e9f6ac4" providerId="ADAL" clId="{82700CF0-FDCC-47DF-B590-794E9D5664AF}" dt="2024-03-19T10:40:28.386" v="481" actId="164"/>
          <ac:cxnSpMkLst>
            <pc:docMk/>
            <pc:sldMk cId="3608119148" sldId="325"/>
            <ac:cxnSpMk id="8" creationId="{8C70EDBF-A924-7864-2FA6-09E516428810}"/>
          </ac:cxnSpMkLst>
        </pc:cxnChg>
        <pc:cxnChg chg="add mod">
          <ac:chgData name="Daria Sapunova" userId="5217c4f7-f98a-4573-8c08-262c6e9f6ac4" providerId="ADAL" clId="{82700CF0-FDCC-47DF-B590-794E9D5664AF}" dt="2024-03-19T10:40:28.386" v="481" actId="164"/>
          <ac:cxnSpMkLst>
            <pc:docMk/>
            <pc:sldMk cId="3608119148" sldId="325"/>
            <ac:cxnSpMk id="9" creationId="{578C474D-5AE8-0C49-4257-6DC948DE0A8F}"/>
          </ac:cxnSpMkLst>
        </pc:cxnChg>
        <pc:cxnChg chg="add mod topLvl">
          <ac:chgData name="Daria Sapunova" userId="5217c4f7-f98a-4573-8c08-262c6e9f6ac4" providerId="ADAL" clId="{82700CF0-FDCC-47DF-B590-794E9D5664AF}" dt="2024-03-19T10:40:28.386" v="481" actId="164"/>
          <ac:cxnSpMkLst>
            <pc:docMk/>
            <pc:sldMk cId="3608119148" sldId="325"/>
            <ac:cxnSpMk id="11" creationId="{33FE8041-9ABE-A39A-D7E8-DB8FA01CE2C7}"/>
          </ac:cxnSpMkLst>
        </pc:cxnChg>
        <pc:cxnChg chg="add mod topLvl">
          <ac:chgData name="Daria Sapunova" userId="5217c4f7-f98a-4573-8c08-262c6e9f6ac4" providerId="ADAL" clId="{82700CF0-FDCC-47DF-B590-794E9D5664AF}" dt="2024-03-19T10:40:28.386" v="481" actId="164"/>
          <ac:cxnSpMkLst>
            <pc:docMk/>
            <pc:sldMk cId="3608119148" sldId="325"/>
            <ac:cxnSpMk id="12" creationId="{FF36C4D2-9CCF-EAD6-AD99-605E61FAD189}"/>
          </ac:cxnSpMkLst>
        </pc:cxnChg>
        <pc:cxnChg chg="add mod topLvl">
          <ac:chgData name="Daria Sapunova" userId="5217c4f7-f98a-4573-8c08-262c6e9f6ac4" providerId="ADAL" clId="{82700CF0-FDCC-47DF-B590-794E9D5664AF}" dt="2024-03-19T10:41:39.239" v="488" actId="164"/>
          <ac:cxnSpMkLst>
            <pc:docMk/>
            <pc:sldMk cId="3608119148" sldId="325"/>
            <ac:cxnSpMk id="17" creationId="{8C475691-0298-D528-749D-FFAFA326FBD9}"/>
          </ac:cxnSpMkLst>
        </pc:cxnChg>
        <pc:cxnChg chg="add del mod">
          <ac:chgData name="Daria Sapunova" userId="5217c4f7-f98a-4573-8c08-262c6e9f6ac4" providerId="ADAL" clId="{82700CF0-FDCC-47DF-B590-794E9D5664AF}" dt="2024-03-19T10:01:38.873" v="253" actId="478"/>
          <ac:cxnSpMkLst>
            <pc:docMk/>
            <pc:sldMk cId="3608119148" sldId="325"/>
            <ac:cxnSpMk id="28" creationId="{03B92F1F-3134-EE2E-5DBC-E44CAC775D02}"/>
          </ac:cxnSpMkLst>
        </pc:cxnChg>
        <pc:cxnChg chg="add mod">
          <ac:chgData name="Daria Sapunova" userId="5217c4f7-f98a-4573-8c08-262c6e9f6ac4" providerId="ADAL" clId="{82700CF0-FDCC-47DF-B590-794E9D5664AF}" dt="2024-03-19T10:03:06.161" v="271" actId="693"/>
          <ac:cxnSpMkLst>
            <pc:docMk/>
            <pc:sldMk cId="3608119148" sldId="325"/>
            <ac:cxnSpMk id="43" creationId="{8A40B6EC-EA57-9674-276C-82271C26DF31}"/>
          </ac:cxnSpMkLst>
        </pc:cxnChg>
        <pc:cxnChg chg="add mod">
          <ac:chgData name="Daria Sapunova" userId="5217c4f7-f98a-4573-8c08-262c6e9f6ac4" providerId="ADAL" clId="{82700CF0-FDCC-47DF-B590-794E9D5664AF}" dt="2024-03-19T10:06:21.118" v="323" actId="1076"/>
          <ac:cxnSpMkLst>
            <pc:docMk/>
            <pc:sldMk cId="3608119148" sldId="325"/>
            <ac:cxnSpMk id="47" creationId="{35244AA0-8DB2-6003-7ED7-C6BE180D5B9E}"/>
          </ac:cxnSpMkLst>
        </pc:cxnChg>
        <pc:cxnChg chg="add mod">
          <ac:chgData name="Daria Sapunova" userId="5217c4f7-f98a-4573-8c08-262c6e9f6ac4" providerId="ADAL" clId="{82700CF0-FDCC-47DF-B590-794E9D5664AF}" dt="2024-03-19T10:06:25.212" v="325" actId="1076"/>
          <ac:cxnSpMkLst>
            <pc:docMk/>
            <pc:sldMk cId="3608119148" sldId="325"/>
            <ac:cxnSpMk id="48" creationId="{F7A9AC79-77B0-7842-77A9-FC0FB786ABAB}"/>
          </ac:cxnSpMkLst>
        </pc:cxnChg>
        <pc:cxnChg chg="add mod">
          <ac:chgData name="Daria Sapunova" userId="5217c4f7-f98a-4573-8c08-262c6e9f6ac4" providerId="ADAL" clId="{82700CF0-FDCC-47DF-B590-794E9D5664AF}" dt="2024-03-19T10:14:37.332" v="410" actId="1076"/>
          <ac:cxnSpMkLst>
            <pc:docMk/>
            <pc:sldMk cId="3608119148" sldId="325"/>
            <ac:cxnSpMk id="60" creationId="{197429D1-8AA0-0D0B-008E-6B2FA757CB88}"/>
          </ac:cxnSpMkLst>
        </pc:cxnChg>
        <pc:cxnChg chg="add mod">
          <ac:chgData name="Daria Sapunova" userId="5217c4f7-f98a-4573-8c08-262c6e9f6ac4" providerId="ADAL" clId="{82700CF0-FDCC-47DF-B590-794E9D5664AF}" dt="2024-03-19T10:13:54.559" v="398" actId="1076"/>
          <ac:cxnSpMkLst>
            <pc:docMk/>
            <pc:sldMk cId="3608119148" sldId="325"/>
            <ac:cxnSpMk id="62" creationId="{FB67D665-2B2A-59B4-8779-D115F533DEEF}"/>
          </ac:cxnSpMkLst>
        </pc:cxnChg>
        <pc:cxnChg chg="add mod">
          <ac:chgData name="Daria Sapunova" userId="5217c4f7-f98a-4573-8c08-262c6e9f6ac4" providerId="ADAL" clId="{82700CF0-FDCC-47DF-B590-794E9D5664AF}" dt="2024-03-19T10:14:33.487" v="409" actId="1038"/>
          <ac:cxnSpMkLst>
            <pc:docMk/>
            <pc:sldMk cId="3608119148" sldId="325"/>
            <ac:cxnSpMk id="63" creationId="{AF58F165-9D84-CE53-E327-08CBDB687B0E}"/>
          </ac:cxnSpMkLst>
        </pc:cxnChg>
        <pc:cxnChg chg="add mod">
          <ac:chgData name="Daria Sapunova" userId="5217c4f7-f98a-4573-8c08-262c6e9f6ac4" providerId="ADAL" clId="{82700CF0-FDCC-47DF-B590-794E9D5664AF}" dt="2024-03-19T10:14:30.789" v="408" actId="1037"/>
          <ac:cxnSpMkLst>
            <pc:docMk/>
            <pc:sldMk cId="3608119148" sldId="325"/>
            <ac:cxnSpMk id="64" creationId="{2F8369B9-A383-1039-DF83-B2AEE09E23F9}"/>
          </ac:cxnSpMkLst>
        </pc:cxnChg>
        <pc:cxnChg chg="add mod">
          <ac:chgData name="Daria Sapunova" userId="5217c4f7-f98a-4573-8c08-262c6e9f6ac4" providerId="ADAL" clId="{82700CF0-FDCC-47DF-B590-794E9D5664AF}" dt="2024-03-19T10:14:20.177" v="405" actId="1076"/>
          <ac:cxnSpMkLst>
            <pc:docMk/>
            <pc:sldMk cId="3608119148" sldId="325"/>
            <ac:cxnSpMk id="65" creationId="{B2E6001D-E183-F0AE-6154-FE896097A923}"/>
          </ac:cxnSpMkLst>
        </pc:cxnChg>
        <pc:cxnChg chg="add mod">
          <ac:chgData name="Daria Sapunova" userId="5217c4f7-f98a-4573-8c08-262c6e9f6ac4" providerId="ADAL" clId="{82700CF0-FDCC-47DF-B590-794E9D5664AF}" dt="2024-03-19T10:15:00.869" v="416" actId="14100"/>
          <ac:cxnSpMkLst>
            <pc:docMk/>
            <pc:sldMk cId="3608119148" sldId="325"/>
            <ac:cxnSpMk id="66" creationId="{87DB9CE3-D7B7-21E8-CA31-459B4617C5E7}"/>
          </ac:cxnSpMkLst>
        </pc:cxnChg>
        <pc:cxnChg chg="add mod">
          <ac:chgData name="Daria Sapunova" userId="5217c4f7-f98a-4573-8c08-262c6e9f6ac4" providerId="ADAL" clId="{82700CF0-FDCC-47DF-B590-794E9D5664AF}" dt="2024-03-19T10:15:13.922" v="419" actId="1076"/>
          <ac:cxnSpMkLst>
            <pc:docMk/>
            <pc:sldMk cId="3608119148" sldId="325"/>
            <ac:cxnSpMk id="69" creationId="{4C3D3189-2DC5-C305-4E4A-2FD4FA8D7F8E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82700CF0-FDCC-47DF-B590-794E9D5664AF}" dt="2024-03-19T11:44:48.460" v="713"/>
              <pc2:cmMkLst xmlns:pc2="http://schemas.microsoft.com/office/powerpoint/2019/9/main/command">
                <pc:docMk/>
                <pc:sldMk cId="3608119148" sldId="325"/>
                <pc2:cmMk id="{1F169754-4611-457A-A218-C23D7F1CE2A9}"/>
              </pc2:cmMkLst>
            </pc226:cmChg>
          </p:ext>
        </pc:extLst>
      </pc:sldChg>
      <pc:sldChg chg="addSp delSp modSp new mod setBg addCm modCm">
        <pc:chgData name="Daria Sapunova" userId="5217c4f7-f98a-4573-8c08-262c6e9f6ac4" providerId="ADAL" clId="{82700CF0-FDCC-47DF-B590-794E9D5664AF}" dt="2024-03-19T11:07:54.265" v="639" actId="22"/>
        <pc:sldMkLst>
          <pc:docMk/>
          <pc:sldMk cId="4171956153" sldId="326"/>
        </pc:sldMkLst>
        <pc:spChg chg="del">
          <ac:chgData name="Daria Sapunova" userId="5217c4f7-f98a-4573-8c08-262c6e9f6ac4" providerId="ADAL" clId="{82700CF0-FDCC-47DF-B590-794E9D5664AF}" dt="2024-03-19T10:17:33.860" v="455" actId="478"/>
          <ac:spMkLst>
            <pc:docMk/>
            <pc:sldMk cId="4171956153" sldId="326"/>
            <ac:spMk id="2" creationId="{5E40DEC6-F7D4-3957-8571-11D02783EF29}"/>
          </ac:spMkLst>
        </pc:spChg>
        <pc:spChg chg="del">
          <ac:chgData name="Daria Sapunova" userId="5217c4f7-f98a-4573-8c08-262c6e9f6ac4" providerId="ADAL" clId="{82700CF0-FDCC-47DF-B590-794E9D5664AF}" dt="2024-03-19T10:17:34.819" v="456" actId="478"/>
          <ac:spMkLst>
            <pc:docMk/>
            <pc:sldMk cId="4171956153" sldId="326"/>
            <ac:spMk id="3" creationId="{A8551D25-F28D-6841-2B9C-1C5CE03E5EFB}"/>
          </ac:spMkLst>
        </pc:spChg>
        <pc:spChg chg="add del">
          <ac:chgData name="Daria Sapunova" userId="5217c4f7-f98a-4573-8c08-262c6e9f6ac4" providerId="ADAL" clId="{82700CF0-FDCC-47DF-B590-794E9D5664AF}" dt="2024-03-19T10:19:45.057" v="463" actId="26606"/>
          <ac:spMkLst>
            <pc:docMk/>
            <pc:sldMk cId="4171956153" sldId="326"/>
            <ac:spMk id="10" creationId="{F3060C83-F051-4F0E-ABAD-AA0DFC48B218}"/>
          </ac:spMkLst>
        </pc:spChg>
        <pc:spChg chg="add del">
          <ac:chgData name="Daria Sapunova" userId="5217c4f7-f98a-4573-8c08-262c6e9f6ac4" providerId="ADAL" clId="{82700CF0-FDCC-47DF-B590-794E9D5664AF}" dt="2024-03-19T10:19:45.057" v="463" actId="26606"/>
          <ac:spMkLst>
            <pc:docMk/>
            <pc:sldMk cId="4171956153" sldId="326"/>
            <ac:spMk id="12" creationId="{83C98ABE-055B-441F-B07E-44F97F083C39}"/>
          </ac:spMkLst>
        </pc:spChg>
        <pc:spChg chg="add del">
          <ac:chgData name="Daria Sapunova" userId="5217c4f7-f98a-4573-8c08-262c6e9f6ac4" providerId="ADAL" clId="{82700CF0-FDCC-47DF-B590-794E9D5664AF}" dt="2024-03-19T10:19:45.057" v="463" actId="26606"/>
          <ac:spMkLst>
            <pc:docMk/>
            <pc:sldMk cId="4171956153" sldId="326"/>
            <ac:spMk id="14" creationId="{29FDB030-9B49-4CED-8CCD-4D99382388AC}"/>
          </ac:spMkLst>
        </pc:spChg>
        <pc:spChg chg="add del">
          <ac:chgData name="Daria Sapunova" userId="5217c4f7-f98a-4573-8c08-262c6e9f6ac4" providerId="ADAL" clId="{82700CF0-FDCC-47DF-B590-794E9D5664AF}" dt="2024-03-19T10:19:45.057" v="463" actId="26606"/>
          <ac:spMkLst>
            <pc:docMk/>
            <pc:sldMk cId="4171956153" sldId="326"/>
            <ac:spMk id="16" creationId="{3783CA14-24A1-485C-8B30-D6A5D87987AD}"/>
          </ac:spMkLst>
        </pc:spChg>
        <pc:spChg chg="add del">
          <ac:chgData name="Daria Sapunova" userId="5217c4f7-f98a-4573-8c08-262c6e9f6ac4" providerId="ADAL" clId="{82700CF0-FDCC-47DF-B590-794E9D5664AF}" dt="2024-03-19T10:19:45.057" v="463" actId="26606"/>
          <ac:spMkLst>
            <pc:docMk/>
            <pc:sldMk cId="4171956153" sldId="326"/>
            <ac:spMk id="18" creationId="{9A97C86A-04D6-40F7-AE84-31AB43E6A846}"/>
          </ac:spMkLst>
        </pc:spChg>
        <pc:spChg chg="add del">
          <ac:chgData name="Daria Sapunova" userId="5217c4f7-f98a-4573-8c08-262c6e9f6ac4" providerId="ADAL" clId="{82700CF0-FDCC-47DF-B590-794E9D5664AF}" dt="2024-03-19T10:19:45.057" v="463" actId="26606"/>
          <ac:spMkLst>
            <pc:docMk/>
            <pc:sldMk cId="4171956153" sldId="326"/>
            <ac:spMk id="20" creationId="{FF9F2414-84E8-453E-B1F3-389FDE8192D9}"/>
          </ac:spMkLst>
        </pc:spChg>
        <pc:spChg chg="add del">
          <ac:chgData name="Daria Sapunova" userId="5217c4f7-f98a-4573-8c08-262c6e9f6ac4" providerId="ADAL" clId="{82700CF0-FDCC-47DF-B590-794E9D5664AF}" dt="2024-03-19T10:19:45.057" v="463" actId="26606"/>
          <ac:spMkLst>
            <pc:docMk/>
            <pc:sldMk cId="4171956153" sldId="326"/>
            <ac:spMk id="22" creationId="{3ECA69A1-7536-43AC-85EF-C7106179F5ED}"/>
          </ac:spMkLst>
        </pc:spChg>
        <pc:spChg chg="add del">
          <ac:chgData name="Daria Sapunova" userId="5217c4f7-f98a-4573-8c08-262c6e9f6ac4" providerId="ADAL" clId="{82700CF0-FDCC-47DF-B590-794E9D5664AF}" dt="2024-03-19T10:19:54.262" v="469" actId="26606"/>
          <ac:spMkLst>
            <pc:docMk/>
            <pc:sldMk cId="4171956153" sldId="326"/>
            <ac:spMk id="24" creationId="{42A4FC2C-047E-45A5-965D-8E1E3BF09BC6}"/>
          </ac:spMkLst>
        </pc:spChg>
        <pc:picChg chg="add del">
          <ac:chgData name="Daria Sapunova" userId="5217c4f7-f98a-4573-8c08-262c6e9f6ac4" providerId="ADAL" clId="{82700CF0-FDCC-47DF-B590-794E9D5664AF}" dt="2024-03-19T11:07:54.265" v="639" actId="22"/>
          <ac:picMkLst>
            <pc:docMk/>
            <pc:sldMk cId="4171956153" sldId="326"/>
            <ac:picMk id="3" creationId="{5708545A-232A-8839-2F4D-0BCA9B9BD144}"/>
          </ac:picMkLst>
        </pc:picChg>
        <pc:picChg chg="add mod">
          <ac:chgData name="Daria Sapunova" userId="5217c4f7-f98a-4573-8c08-262c6e9f6ac4" providerId="ADAL" clId="{82700CF0-FDCC-47DF-B590-794E9D5664AF}" dt="2024-03-19T10:19:54.262" v="469" actId="26606"/>
          <ac:picMkLst>
            <pc:docMk/>
            <pc:sldMk cId="4171956153" sldId="326"/>
            <ac:picMk id="5" creationId="{8C017108-47E7-F6D6-E7D8-AA75CA08F32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82700CF0-FDCC-47DF-B590-794E9D5664AF}" dt="2024-03-19T11:07:26.977" v="637"/>
              <pc2:cmMkLst xmlns:pc2="http://schemas.microsoft.com/office/powerpoint/2019/9/main/command">
                <pc:docMk/>
                <pc:sldMk cId="4171956153" sldId="326"/>
                <pc2:cmMk id="{A5A274EB-091B-454C-A312-E71ABD7B6D85}"/>
              </pc2:cmMkLst>
              <pc226:cmRplyChg chg="add">
                <pc226:chgData name="Daria Sapunova" userId="5217c4f7-f98a-4573-8c08-262c6e9f6ac4" providerId="ADAL" clId="{82700CF0-FDCC-47DF-B590-794E9D5664AF}" dt="2024-03-19T11:07:26.977" v="637"/>
                <pc2:cmRplyMkLst xmlns:pc2="http://schemas.microsoft.com/office/powerpoint/2019/9/main/command">
                  <pc:docMk/>
                  <pc:sldMk cId="4171956153" sldId="326"/>
                  <pc2:cmMk id="{A5A274EB-091B-454C-A312-E71ABD7B6D85}"/>
                  <pc2:cmRplyMk id="{A39CEAA7-9D58-48CD-9345-8115D7BFD1C5}"/>
                </pc2:cmRplyMkLst>
              </pc226:cmRplyChg>
            </pc226:cmChg>
          </p:ext>
        </pc:extLst>
      </pc:sldChg>
      <pc:sldChg chg="addSp delSp modSp new mod modAnim addCm">
        <pc:chgData name="Daria Sapunova" userId="5217c4f7-f98a-4573-8c08-262c6e9f6ac4" providerId="ADAL" clId="{82700CF0-FDCC-47DF-B590-794E9D5664AF}" dt="2024-03-20T15:58:16.957" v="736"/>
        <pc:sldMkLst>
          <pc:docMk/>
          <pc:sldMk cId="3807282086" sldId="327"/>
        </pc:sldMkLst>
        <pc:spChg chg="del">
          <ac:chgData name="Daria Sapunova" userId="5217c4f7-f98a-4573-8c08-262c6e9f6ac4" providerId="ADAL" clId="{82700CF0-FDCC-47DF-B590-794E9D5664AF}" dt="2024-03-19T10:50:30.574" v="504" actId="478"/>
          <ac:spMkLst>
            <pc:docMk/>
            <pc:sldMk cId="3807282086" sldId="327"/>
            <ac:spMk id="2" creationId="{98B6872D-4FE5-9BBD-D3F9-50B8BD600D92}"/>
          </ac:spMkLst>
        </pc:spChg>
        <pc:spChg chg="del">
          <ac:chgData name="Daria Sapunova" userId="5217c4f7-f98a-4573-8c08-262c6e9f6ac4" providerId="ADAL" clId="{82700CF0-FDCC-47DF-B590-794E9D5664AF}" dt="2024-03-19T10:50:31.368" v="505" actId="478"/>
          <ac:spMkLst>
            <pc:docMk/>
            <pc:sldMk cId="3807282086" sldId="327"/>
            <ac:spMk id="3" creationId="{16969248-7D18-AD4A-9786-C02EEE88E0EB}"/>
          </ac:spMkLst>
        </pc:spChg>
        <pc:spChg chg="add mod">
          <ac:chgData name="Daria Sapunova" userId="5217c4f7-f98a-4573-8c08-262c6e9f6ac4" providerId="ADAL" clId="{82700CF0-FDCC-47DF-B590-794E9D5664AF}" dt="2024-03-19T10:50:51.380" v="521" actId="1076"/>
          <ac:spMkLst>
            <pc:docMk/>
            <pc:sldMk cId="3807282086" sldId="327"/>
            <ac:spMk id="4" creationId="{484A1CAA-43C2-BF7D-E628-97CF01818D52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11" creationId="{6A16BD0D-63FA-D4AD-AFD6-668BD1D6C212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12" creationId="{29AE7FB5-5624-AB04-7CA1-F29136841661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13" creationId="{D701381B-7465-EC99-F6CD-CA68EA3FCD28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14" creationId="{4DDD865A-492C-B766-5C26-8EF286990A0E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15" creationId="{E588829D-CBC4-D306-1863-BE4EF550F665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16" creationId="{DB4721AC-D459-7418-9120-AA1197CF29FF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17" creationId="{609E02A4-168C-F446-6DC9-2D9C36505A22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18" creationId="{57C3848A-361C-3FF8-92BD-06FCB102A3EC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19" creationId="{5C69AF13-21D0-AEE4-0F73-BEFFF8C6F8F8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20" creationId="{E9A9B3DF-7252-410D-4D36-751BAD9B23F4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21" creationId="{9FDC597C-CEBA-CFBC-D811-8665BC997F84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22" creationId="{EFFB7A0A-EF60-6A94-C446-3634B839EC47}"/>
          </ac:spMkLst>
        </pc:spChg>
        <pc:spChg chg="add mod">
          <ac:chgData name="Daria Sapunova" userId="5217c4f7-f98a-4573-8c08-262c6e9f6ac4" providerId="ADAL" clId="{82700CF0-FDCC-47DF-B590-794E9D5664AF}" dt="2024-03-19T10:57:05.773" v="619" actId="1076"/>
          <ac:spMkLst>
            <pc:docMk/>
            <pc:sldMk cId="3807282086" sldId="327"/>
            <ac:spMk id="24" creationId="{1036BE7C-67D5-8900-6B9C-17CECAFC5DFC}"/>
          </ac:spMkLst>
        </pc:spChg>
        <pc:spChg chg="add mod">
          <ac:chgData name="Daria Sapunova" userId="5217c4f7-f98a-4573-8c08-262c6e9f6ac4" providerId="ADAL" clId="{82700CF0-FDCC-47DF-B590-794E9D5664AF}" dt="2024-03-19T10:57:01.829" v="618" actId="1076"/>
          <ac:spMkLst>
            <pc:docMk/>
            <pc:sldMk cId="3807282086" sldId="327"/>
            <ac:spMk id="25" creationId="{D8A64B81-911C-4DFB-75F9-072C05D87A05}"/>
          </ac:spMkLst>
        </pc:spChg>
        <pc:cxnChg chg="add mod">
          <ac:chgData name="Daria Sapunova" userId="5217c4f7-f98a-4573-8c08-262c6e9f6ac4" providerId="ADAL" clId="{82700CF0-FDCC-47DF-B590-794E9D5664AF}" dt="2024-03-20T15:57:52.539" v="730" actId="1582"/>
          <ac:cxnSpMkLst>
            <pc:docMk/>
            <pc:sldMk cId="3807282086" sldId="327"/>
            <ac:cxnSpMk id="3" creationId="{C9BAB586-C8D6-23EA-0006-CA707E423682}"/>
          </ac:cxnSpMkLst>
        </pc:cxnChg>
        <pc:cxnChg chg="add mod">
          <ac:chgData name="Daria Sapunova" userId="5217c4f7-f98a-4573-8c08-262c6e9f6ac4" providerId="ADAL" clId="{82700CF0-FDCC-47DF-B590-794E9D5664AF}" dt="2024-03-19T10:55:26.754" v="589" actId="14100"/>
          <ac:cxnSpMkLst>
            <pc:docMk/>
            <pc:sldMk cId="3807282086" sldId="327"/>
            <ac:cxnSpMk id="5" creationId="{9EE7940E-769E-58BF-52BA-C782404061CE}"/>
          </ac:cxnSpMkLst>
        </pc:cxnChg>
        <pc:cxnChg chg="add mod">
          <ac:chgData name="Daria Sapunova" userId="5217c4f7-f98a-4573-8c08-262c6e9f6ac4" providerId="ADAL" clId="{82700CF0-FDCC-47DF-B590-794E9D5664AF}" dt="2024-03-19T10:52:03.745" v="530" actId="1076"/>
          <ac:cxnSpMkLst>
            <pc:docMk/>
            <pc:sldMk cId="3807282086" sldId="327"/>
            <ac:cxnSpMk id="6" creationId="{432B3D31-99C8-FF05-D10F-5FDB46D9900A}"/>
          </ac:cxnSpMkLst>
        </pc:cxnChg>
        <pc:cxnChg chg="add mod">
          <ac:chgData name="Daria Sapunova" userId="5217c4f7-f98a-4573-8c08-262c6e9f6ac4" providerId="ADAL" clId="{82700CF0-FDCC-47DF-B590-794E9D5664AF}" dt="2024-03-20T15:58:05.335" v="735" actId="14100"/>
          <ac:cxnSpMkLst>
            <pc:docMk/>
            <pc:sldMk cId="3807282086" sldId="327"/>
            <ac:cxnSpMk id="7" creationId="{3A60A3DE-E8C5-4816-3844-E3A11578249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82700CF0-FDCC-47DF-B590-794E9D5664AF}" dt="2024-03-19T10:55:36.125" v="590"/>
              <pc2:cmMkLst xmlns:pc2="http://schemas.microsoft.com/office/powerpoint/2019/9/main/command">
                <pc:docMk/>
                <pc:sldMk cId="3807282086" sldId="327"/>
                <pc2:cmMk id="{65A95794-A0E1-49A0-8FEA-5F8C17823647}"/>
              </pc2:cmMkLst>
            </pc226:cmChg>
          </p:ext>
        </pc:extLst>
      </pc:sldChg>
      <pc:sldChg chg="addSp delSp modSp new mod">
        <pc:chgData name="Daria Sapunova" userId="5217c4f7-f98a-4573-8c08-262c6e9f6ac4" providerId="ADAL" clId="{82700CF0-FDCC-47DF-B590-794E9D5664AF}" dt="2024-03-19T11:10:55.370" v="657" actId="2085"/>
        <pc:sldMkLst>
          <pc:docMk/>
          <pc:sldMk cId="3777868306" sldId="328"/>
        </pc:sldMkLst>
        <pc:spChg chg="del mod">
          <ac:chgData name="Daria Sapunova" userId="5217c4f7-f98a-4573-8c08-262c6e9f6ac4" providerId="ADAL" clId="{82700CF0-FDCC-47DF-B590-794E9D5664AF}" dt="2024-03-19T11:00:21.263" v="624" actId="478"/>
          <ac:spMkLst>
            <pc:docMk/>
            <pc:sldMk cId="3777868306" sldId="328"/>
            <ac:spMk id="2" creationId="{EF089CE2-5315-AC1B-03C4-F5CDC130642D}"/>
          </ac:spMkLst>
        </pc:spChg>
        <pc:spChg chg="del">
          <ac:chgData name="Daria Sapunova" userId="5217c4f7-f98a-4573-8c08-262c6e9f6ac4" providerId="ADAL" clId="{82700CF0-FDCC-47DF-B590-794E9D5664AF}" dt="2024-03-19T11:00:21.925" v="625" actId="478"/>
          <ac:spMkLst>
            <pc:docMk/>
            <pc:sldMk cId="3777868306" sldId="328"/>
            <ac:spMk id="3" creationId="{48EF2C99-ACB7-B3AB-D2B4-572836A3BDB2}"/>
          </ac:spMkLst>
        </pc:spChg>
        <pc:spChg chg="add mod">
          <ac:chgData name="Daria Sapunova" userId="5217c4f7-f98a-4573-8c08-262c6e9f6ac4" providerId="ADAL" clId="{82700CF0-FDCC-47DF-B590-794E9D5664AF}" dt="2024-03-19T11:04:55.493" v="636" actId="208"/>
          <ac:spMkLst>
            <pc:docMk/>
            <pc:sldMk cId="3777868306" sldId="328"/>
            <ac:spMk id="8" creationId="{98E2B432-0C30-836D-694B-44606D529E6C}"/>
          </ac:spMkLst>
        </pc:spChg>
        <pc:spChg chg="add mod">
          <ac:chgData name="Daria Sapunova" userId="5217c4f7-f98a-4573-8c08-262c6e9f6ac4" providerId="ADAL" clId="{82700CF0-FDCC-47DF-B590-794E9D5664AF}" dt="2024-03-19T11:10:55.370" v="657" actId="2085"/>
          <ac:spMkLst>
            <pc:docMk/>
            <pc:sldMk cId="3777868306" sldId="328"/>
            <ac:spMk id="17" creationId="{1729F8CB-0C41-A10B-E7FF-FFFB01C9174B}"/>
          </ac:spMkLst>
        </pc:spChg>
        <pc:picChg chg="add mod">
          <ac:chgData name="Daria Sapunova" userId="5217c4f7-f98a-4573-8c08-262c6e9f6ac4" providerId="ADAL" clId="{82700CF0-FDCC-47DF-B590-794E9D5664AF}" dt="2024-03-19T11:00:47.843" v="630" actId="931"/>
          <ac:picMkLst>
            <pc:docMk/>
            <pc:sldMk cId="3777868306" sldId="328"/>
            <ac:picMk id="5" creationId="{B8C72F99-0AFA-D76C-F6C6-B43118B8D7E7}"/>
          </ac:picMkLst>
        </pc:picChg>
        <pc:picChg chg="add mod">
          <ac:chgData name="Daria Sapunova" userId="5217c4f7-f98a-4573-8c08-262c6e9f6ac4" providerId="ADAL" clId="{82700CF0-FDCC-47DF-B590-794E9D5664AF}" dt="2024-03-19T11:01:59.568" v="633" actId="962"/>
          <ac:picMkLst>
            <pc:docMk/>
            <pc:sldMk cId="3777868306" sldId="328"/>
            <ac:picMk id="7" creationId="{5ADF524B-BC94-8136-58A6-A763D74F443D}"/>
          </ac:picMkLst>
        </pc:picChg>
        <pc:picChg chg="add mod">
          <ac:chgData name="Daria Sapunova" userId="5217c4f7-f98a-4573-8c08-262c6e9f6ac4" providerId="ADAL" clId="{82700CF0-FDCC-47DF-B590-794E9D5664AF}" dt="2024-03-19T11:07:59.135" v="641" actId="1076"/>
          <ac:picMkLst>
            <pc:docMk/>
            <pc:sldMk cId="3777868306" sldId="328"/>
            <ac:picMk id="10" creationId="{540D0BA0-B269-06BA-A303-1C27C930D83B}"/>
          </ac:picMkLst>
        </pc:picChg>
        <pc:picChg chg="add del mod">
          <ac:chgData name="Daria Sapunova" userId="5217c4f7-f98a-4573-8c08-262c6e9f6ac4" providerId="ADAL" clId="{82700CF0-FDCC-47DF-B590-794E9D5664AF}" dt="2024-03-19T11:08:55.775" v="645" actId="22"/>
          <ac:picMkLst>
            <pc:docMk/>
            <pc:sldMk cId="3777868306" sldId="328"/>
            <ac:picMk id="12" creationId="{F9E99033-5667-B939-6879-739C857CF371}"/>
          </ac:picMkLst>
        </pc:picChg>
        <pc:picChg chg="add mod">
          <ac:chgData name="Daria Sapunova" userId="5217c4f7-f98a-4573-8c08-262c6e9f6ac4" providerId="ADAL" clId="{82700CF0-FDCC-47DF-B590-794E9D5664AF}" dt="2024-03-19T11:09:26.975" v="647" actId="1076"/>
          <ac:picMkLst>
            <pc:docMk/>
            <pc:sldMk cId="3777868306" sldId="328"/>
            <ac:picMk id="14" creationId="{7E2E2A96-0DBF-AD57-C4AA-6A9AF3C1105B}"/>
          </ac:picMkLst>
        </pc:picChg>
        <pc:picChg chg="add mod modCrop">
          <ac:chgData name="Daria Sapunova" userId="5217c4f7-f98a-4573-8c08-262c6e9f6ac4" providerId="ADAL" clId="{82700CF0-FDCC-47DF-B590-794E9D5664AF}" dt="2024-03-19T11:10:21.649" v="653" actId="732"/>
          <ac:picMkLst>
            <pc:docMk/>
            <pc:sldMk cId="3777868306" sldId="328"/>
            <ac:picMk id="16" creationId="{B2531A98-ECD2-4853-1BD8-7E13934A9AC0}"/>
          </ac:picMkLst>
        </pc:picChg>
      </pc:sldChg>
      <pc:sldChg chg="addSp delSp modSp new mod addCm">
        <pc:chgData name="Daria Sapunova" userId="5217c4f7-f98a-4573-8c08-262c6e9f6ac4" providerId="ADAL" clId="{82700CF0-FDCC-47DF-B590-794E9D5664AF}" dt="2024-03-19T11:14:11.839" v="684"/>
        <pc:sldMkLst>
          <pc:docMk/>
          <pc:sldMk cId="2603676708" sldId="329"/>
        </pc:sldMkLst>
        <pc:spChg chg="del">
          <ac:chgData name="Daria Sapunova" userId="5217c4f7-f98a-4573-8c08-262c6e9f6ac4" providerId="ADAL" clId="{82700CF0-FDCC-47DF-B590-794E9D5664AF}" dt="2024-03-19T11:11:46.050" v="667" actId="478"/>
          <ac:spMkLst>
            <pc:docMk/>
            <pc:sldMk cId="2603676708" sldId="329"/>
            <ac:spMk id="2" creationId="{80476D51-B661-1AB4-DE4D-525DE7AFECDC}"/>
          </ac:spMkLst>
        </pc:spChg>
        <pc:spChg chg="add del">
          <ac:chgData name="Daria Sapunova" userId="5217c4f7-f98a-4573-8c08-262c6e9f6ac4" providerId="ADAL" clId="{82700CF0-FDCC-47DF-B590-794E9D5664AF}" dt="2024-03-19T11:11:42.312" v="664" actId="931"/>
          <ac:spMkLst>
            <pc:docMk/>
            <pc:sldMk cId="2603676708" sldId="329"/>
            <ac:spMk id="3" creationId="{EA2676B1-389B-3E27-7DA2-1C5343196CF5}"/>
          </ac:spMkLst>
        </pc:spChg>
        <pc:spChg chg="add mod">
          <ac:chgData name="Daria Sapunova" userId="5217c4f7-f98a-4573-8c08-262c6e9f6ac4" providerId="ADAL" clId="{82700CF0-FDCC-47DF-B590-794E9D5664AF}" dt="2024-03-19T11:12:09.065" v="673" actId="14100"/>
          <ac:spMkLst>
            <pc:docMk/>
            <pc:sldMk cId="2603676708" sldId="329"/>
            <ac:spMk id="8" creationId="{39574CDA-78D3-0883-44BE-C37F97BF60C9}"/>
          </ac:spMkLst>
        </pc:spChg>
        <pc:spChg chg="add mod">
          <ac:chgData name="Daria Sapunova" userId="5217c4f7-f98a-4573-8c08-262c6e9f6ac4" providerId="ADAL" clId="{82700CF0-FDCC-47DF-B590-794E9D5664AF}" dt="2024-03-19T11:12:51.155" v="683" actId="2085"/>
          <ac:spMkLst>
            <pc:docMk/>
            <pc:sldMk cId="2603676708" sldId="329"/>
            <ac:spMk id="12" creationId="{24C86DDA-D585-B713-87AD-71C380EAEA9C}"/>
          </ac:spMkLst>
        </pc:spChg>
        <pc:picChg chg="add mod">
          <ac:chgData name="Daria Sapunova" userId="5217c4f7-f98a-4573-8c08-262c6e9f6ac4" providerId="ADAL" clId="{82700CF0-FDCC-47DF-B590-794E9D5664AF}" dt="2024-03-19T11:11:32.988" v="663" actId="931"/>
          <ac:picMkLst>
            <pc:docMk/>
            <pc:sldMk cId="2603676708" sldId="329"/>
            <ac:picMk id="5" creationId="{44C1B64E-C68A-2E43-7B2C-801E43FF16D0}"/>
          </ac:picMkLst>
        </pc:picChg>
        <pc:picChg chg="add mod">
          <ac:chgData name="Daria Sapunova" userId="5217c4f7-f98a-4573-8c08-262c6e9f6ac4" providerId="ADAL" clId="{82700CF0-FDCC-47DF-B590-794E9D5664AF}" dt="2024-03-19T11:11:51.063" v="670" actId="1076"/>
          <ac:picMkLst>
            <pc:docMk/>
            <pc:sldMk cId="2603676708" sldId="329"/>
            <ac:picMk id="7" creationId="{816B7E6E-D0C8-B43E-9CD9-1825DD70687F}"/>
          </ac:picMkLst>
        </pc:picChg>
        <pc:picChg chg="add mod">
          <ac:chgData name="Daria Sapunova" userId="5217c4f7-f98a-4573-8c08-262c6e9f6ac4" providerId="ADAL" clId="{82700CF0-FDCC-47DF-B590-794E9D5664AF}" dt="2024-03-19T11:12:22.090" v="675" actId="1076"/>
          <ac:picMkLst>
            <pc:docMk/>
            <pc:sldMk cId="2603676708" sldId="329"/>
            <ac:picMk id="9" creationId="{CB5D3EDD-07D4-F9B5-9C18-63359E5D6FBB}"/>
          </ac:picMkLst>
        </pc:picChg>
        <pc:picChg chg="add mod">
          <ac:chgData name="Daria Sapunova" userId="5217c4f7-f98a-4573-8c08-262c6e9f6ac4" providerId="ADAL" clId="{82700CF0-FDCC-47DF-B590-794E9D5664AF}" dt="2024-03-19T11:12:26.346" v="677" actId="1076"/>
          <ac:picMkLst>
            <pc:docMk/>
            <pc:sldMk cId="2603676708" sldId="329"/>
            <ac:picMk id="10" creationId="{E9B83F73-7439-8874-73D3-AA91916F86FD}"/>
          </ac:picMkLst>
        </pc:picChg>
        <pc:picChg chg="add mod">
          <ac:chgData name="Daria Sapunova" userId="5217c4f7-f98a-4573-8c08-262c6e9f6ac4" providerId="ADAL" clId="{82700CF0-FDCC-47DF-B590-794E9D5664AF}" dt="2024-03-19T11:12:38.835" v="680" actId="1076"/>
          <ac:picMkLst>
            <pc:docMk/>
            <pc:sldMk cId="2603676708" sldId="329"/>
            <ac:picMk id="11" creationId="{9482802B-0653-6C09-3C54-CB4977EFE22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82700CF0-FDCC-47DF-B590-794E9D5664AF}" dt="2024-03-19T11:14:11.839" v="684"/>
              <pc2:cmMkLst xmlns:pc2="http://schemas.microsoft.com/office/powerpoint/2019/9/main/command">
                <pc:docMk/>
                <pc:sldMk cId="2603676708" sldId="329"/>
                <pc2:cmMk id="{5D29BE16-179E-428A-8DB9-00EA6A18C812}"/>
              </pc2:cmMkLst>
            </pc226:cmChg>
          </p:ext>
        </pc:extLst>
      </pc:sldChg>
      <pc:sldChg chg="addSp delSp modSp new mod">
        <pc:chgData name="Daria Sapunova" userId="5217c4f7-f98a-4573-8c08-262c6e9f6ac4" providerId="ADAL" clId="{82700CF0-FDCC-47DF-B590-794E9D5664AF}" dt="2024-03-19T11:46:37.499" v="724" actId="1076"/>
        <pc:sldMkLst>
          <pc:docMk/>
          <pc:sldMk cId="2018759333" sldId="330"/>
        </pc:sldMkLst>
        <pc:spChg chg="del">
          <ac:chgData name="Daria Sapunova" userId="5217c4f7-f98a-4573-8c08-262c6e9f6ac4" providerId="ADAL" clId="{82700CF0-FDCC-47DF-B590-794E9D5664AF}" dt="2024-03-19T11:18:16.900" v="702" actId="478"/>
          <ac:spMkLst>
            <pc:docMk/>
            <pc:sldMk cId="2018759333" sldId="330"/>
            <ac:spMk id="2" creationId="{8E6D6EFD-E9F5-26C1-43F8-C4246B31F475}"/>
          </ac:spMkLst>
        </pc:spChg>
        <pc:spChg chg="del">
          <ac:chgData name="Daria Sapunova" userId="5217c4f7-f98a-4573-8c08-262c6e9f6ac4" providerId="ADAL" clId="{82700CF0-FDCC-47DF-B590-794E9D5664AF}" dt="2024-03-19T11:18:17.710" v="703" actId="478"/>
          <ac:spMkLst>
            <pc:docMk/>
            <pc:sldMk cId="2018759333" sldId="330"/>
            <ac:spMk id="3" creationId="{E9850E2C-D243-10DF-8CF8-AE877A111709}"/>
          </ac:spMkLst>
        </pc:spChg>
        <pc:spChg chg="add mod">
          <ac:chgData name="Daria Sapunova" userId="5217c4f7-f98a-4573-8c08-262c6e9f6ac4" providerId="ADAL" clId="{82700CF0-FDCC-47DF-B590-794E9D5664AF}" dt="2024-03-19T11:46:37.499" v="724" actId="1076"/>
          <ac:spMkLst>
            <pc:docMk/>
            <pc:sldMk cId="2018759333" sldId="330"/>
            <ac:spMk id="4" creationId="{823A8EDC-9DE9-A390-9E9D-A37A8CBAC938}"/>
          </ac:spMkLst>
        </pc:spChg>
        <pc:spChg chg="add mod">
          <ac:chgData name="Daria Sapunova" userId="5217c4f7-f98a-4573-8c08-262c6e9f6ac4" providerId="ADAL" clId="{82700CF0-FDCC-47DF-B590-794E9D5664AF}" dt="2024-03-19T11:28:30.659" v="711" actId="1076"/>
          <ac:spMkLst>
            <pc:docMk/>
            <pc:sldMk cId="2018759333" sldId="330"/>
            <ac:spMk id="5" creationId="{11556638-B92E-0E87-58C5-36CB17B381ED}"/>
          </ac:spMkLst>
        </pc:spChg>
        <pc:picChg chg="add mod">
          <ac:chgData name="Daria Sapunova" userId="5217c4f7-f98a-4573-8c08-262c6e9f6ac4" providerId="ADAL" clId="{82700CF0-FDCC-47DF-B590-794E9D5664AF}" dt="2024-03-19T11:46:35.562" v="723" actId="1076"/>
          <ac:picMkLst>
            <pc:docMk/>
            <pc:sldMk cId="2018759333" sldId="330"/>
            <ac:picMk id="2050" creationId="{76EEEEFB-3027-F733-2636-50CFCBFB8AAC}"/>
          </ac:picMkLst>
        </pc:picChg>
      </pc:sldChg>
      <pc:sldChg chg="addSp delSp modSp new mod">
        <pc:chgData name="Daria Sapunova" userId="5217c4f7-f98a-4573-8c08-262c6e9f6ac4" providerId="ADAL" clId="{82700CF0-FDCC-47DF-B590-794E9D5664AF}" dt="2024-03-19T21:15:54.229" v="726" actId="1076"/>
        <pc:sldMkLst>
          <pc:docMk/>
          <pc:sldMk cId="335899026" sldId="331"/>
        </pc:sldMkLst>
        <pc:spChg chg="del">
          <ac:chgData name="Daria Sapunova" userId="5217c4f7-f98a-4573-8c08-262c6e9f6ac4" providerId="ADAL" clId="{82700CF0-FDCC-47DF-B590-794E9D5664AF}" dt="2024-03-19T11:46:05.644" v="715" actId="478"/>
          <ac:spMkLst>
            <pc:docMk/>
            <pc:sldMk cId="335899026" sldId="331"/>
            <ac:spMk id="2" creationId="{074E1D1B-6510-E4FA-F317-CB41342D5517}"/>
          </ac:spMkLst>
        </pc:spChg>
        <pc:spChg chg="del">
          <ac:chgData name="Daria Sapunova" userId="5217c4f7-f98a-4573-8c08-262c6e9f6ac4" providerId="ADAL" clId="{82700CF0-FDCC-47DF-B590-794E9D5664AF}" dt="2024-03-19T11:46:07.224" v="716" actId="478"/>
          <ac:spMkLst>
            <pc:docMk/>
            <pc:sldMk cId="335899026" sldId="331"/>
            <ac:spMk id="3" creationId="{072E0E2F-E951-5056-2550-7943D487CA56}"/>
          </ac:spMkLst>
        </pc:spChg>
        <pc:spChg chg="add mod">
          <ac:chgData name="Daria Sapunova" userId="5217c4f7-f98a-4573-8c08-262c6e9f6ac4" providerId="ADAL" clId="{82700CF0-FDCC-47DF-B590-794E9D5664AF}" dt="2024-03-19T21:15:54.229" v="726" actId="1076"/>
          <ac:spMkLst>
            <pc:docMk/>
            <pc:sldMk cId="335899026" sldId="331"/>
            <ac:spMk id="5" creationId="{5622E923-8CF0-DBF8-98E7-F7D21576A2BE}"/>
          </ac:spMkLst>
        </pc:spChg>
        <pc:picChg chg="add mod">
          <ac:chgData name="Daria Sapunova" userId="5217c4f7-f98a-4573-8c08-262c6e9f6ac4" providerId="ADAL" clId="{82700CF0-FDCC-47DF-B590-794E9D5664AF}" dt="2024-03-19T11:46:15.074" v="719" actId="14100"/>
          <ac:picMkLst>
            <pc:docMk/>
            <pc:sldMk cId="335899026" sldId="331"/>
            <ac:picMk id="3074" creationId="{3D981BDF-D7E6-ADCA-EB2F-1F35FA3C8D79}"/>
          </ac:picMkLst>
        </pc:picChg>
      </pc:sldChg>
    </pc:docChg>
  </pc:docChgLst>
</pc:chgInfo>
</file>

<file path=ppt/comments/modernComment_199_5F9D46F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DEAD319-9059-4F47-B522-C614B46F4A91}" authorId="{0F0D7BF6-007E-5A8B-A7EA-03EA8B6CD80D}" created="2024-05-22T08:31:06.843">
    <pc:sldMkLst xmlns:pc="http://schemas.microsoft.com/office/powerpoint/2013/main/command">
      <pc:docMk/>
      <pc:sldMk cId="1604142835" sldId="409"/>
    </pc:sldMkLst>
    <p188:replyLst>
      <p188:reply id="{C28B40A5-B866-4B46-ACF9-71BFDB458B20}" authorId="{0F0D7BF6-007E-5A8B-A7EA-03EA8B6CD80D}" created="2024-05-22T08:37:15.858">
        <p188:txBody>
          <a:bodyPr/>
          <a:lstStyle/>
          <a:p>
            <a:r>
              <a:rPr lang="en-US"/>
              <a:t>Dummy variables (binary codes)</a:t>
            </a:r>
          </a:p>
        </p188:txBody>
      </p188:reply>
      <p188:reply id="{66A6AE82-05A0-44F6-8FEE-517961872AD6}" authorId="{0F0D7BF6-007E-5A8B-A7EA-03EA8B6CD80D}" created="2024-05-22T09:06:13.833">
        <p188:txBody>
          <a:bodyPr/>
          <a:lstStyle/>
          <a:p>
            <a:r>
              <a:rPr lang="en-US"/>
              <a:t>Write the formula: Model name &lt;- lm(outcome ~ predictor1 + predictor2, data =dataframe) </a:t>
            </a:r>
          </a:p>
        </p188:txBody>
      </p188:reply>
    </p188:replyLst>
    <p188:txBody>
      <a:bodyPr/>
      <a:lstStyle/>
      <a:p>
        <a:r>
          <a:rPr lang="en-US"/>
          <a:t>Reference Level: The reference level is the baseline against which the effects of the other levels are compared.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0E1ED-8591-4CAA-900C-FD82B47FE7A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6E5E6-7477-45F1-8104-038DEAE0E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Mentimeter.com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6E5E6-7477-45F1-8104-038DEAE0E5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6E5E6-7477-45F1-8104-038DEAE0E5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9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0988-BC79-C059-EFA0-9184A125E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15B82-EEA8-6157-720E-38C39E30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E6199-17FC-FE7E-8686-EB5B7804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0895-E221-7941-41E5-5382CEA0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BAF58-82D9-A51D-83C1-C5357783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9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327F5-B7AD-5AFE-51C0-07D7B2D0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37C7C7-7690-A986-6FB2-DD221A703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AA4CA-B651-5157-4FFE-B1ED7CB6B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D8924-A663-B19D-2058-25F75721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C64CB-778F-9579-433B-E2502DAD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3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E85B9B-30CD-3916-05BB-C474300FA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36B04-079C-C458-D95A-4D86033C7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C4A55-73FF-D1FE-E689-81131F00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EF4B2-FF94-BEFC-D8DC-B72F5943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5BBE0-E70E-E1EC-48A7-98130781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0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886C-0BA8-8AC3-B17D-14C82F02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CF373-0B46-ECFD-5CBC-395D14FD2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127F1-BBE6-D5B4-BCC6-6D3D8AED1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51E4E-4131-6980-6DED-E1388A25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225A6-AC67-2EFA-C266-45179242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7714-D4BB-E7B0-7A9D-8F7CEBEF2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77D42-CBA2-F2EF-7692-F9ACB7F12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9DA16-8E5C-2F52-42F3-855C60ED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A5AA-D0B8-0726-99F1-63A94A71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7ABA4-5E39-3F0A-1051-BBDFA3F2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1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E93A-F8BD-D77A-C1F9-32768D1C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4CFAF-B1A4-037B-5EF2-39D960C97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3A3C8-2BDF-D638-6394-616523802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58147-9883-9C66-DA21-8D2D7E72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90416-A550-4E69-925B-FEDC4792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C3031-1B35-8E44-E9FB-C13FF81E3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6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D18E-D46E-1D2E-6934-F615281C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95B18-AEFB-8FEE-8F8F-B74CD397A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569A3-91DC-AC83-FB70-6E4C1EDDF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9962F-779C-AF63-818C-012FE716A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46F3D0-6A13-7498-0A61-38C237492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F6D10B-D87D-4CB7-A595-1DBD7FD0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8D5A17-9548-3993-2473-56DC2FE4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51605-5CA8-DE90-3BD5-4F45C466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0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FC8A-3E44-A8CC-F6D0-9AD67361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5EC87-EA94-91F1-6D68-15D7CBF9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EB224-542D-9123-C15D-068F7AB9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74059-6A07-EBF7-FC1A-04F8DAA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2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ACF2A1-3A66-309C-5E42-46436122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77B88-F5FD-5CD4-E99B-618E1480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D6556-10E5-4FBD-A5F2-13C282FB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7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D4E3F-75BD-378F-BDE5-7BE53918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71525-9D9D-96A1-BE9A-152DD32C6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F752D-3526-8AF5-E7D8-4A9D9377C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0A2DF-A5DF-A8CB-4A0C-AFFA4B5F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5A229-EF7E-D4F5-774E-6B78BA14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3F725-1257-2346-8A2F-17F06FFD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6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8B94-57E3-BDE6-2721-84A66265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432CC5-84DE-0005-7AE7-31FEDA908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85F41-119F-3E3D-55C2-960244EFD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BEFCC-E327-8F10-10D6-4E42C615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A8613-3964-CFE6-7A79-807B5FAD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A9897-D1FB-57AF-1DB0-85CA50F6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2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6A28B-0737-B65D-87D8-276B6FA2D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1EA49-C3A7-DBB5-657B-050C2AFDA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1D7DB-932C-ECE3-8795-388E3185F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BD7BB-8442-4460-9168-FEC0F07F4AA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A17B3-F829-17BA-FC66-1789EB03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743F7-934E-AC35-61F0-006F725EF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6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ria.sapunova@recetox.muni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9_5F9D46F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oursera.org/learn/linear-regression-r-public-healt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1C72-1D2B-4004-F641-0C66B42DB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821" y="1122363"/>
            <a:ext cx="11666482" cy="2387600"/>
          </a:xfrm>
        </p:spPr>
        <p:txBody>
          <a:bodyPr>
            <a:normAutofit/>
          </a:bodyPr>
          <a:lstStyle/>
          <a:p>
            <a:r>
              <a:rPr lang="en-US" dirty="0"/>
              <a:t>E0410 Fundamentals of Statistics for Scientific Data Using 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A6704-CFDE-F460-4F2A-05975F4490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Daria Sapunova, PhD student, RECETOX</a:t>
            </a:r>
          </a:p>
          <a:p>
            <a:r>
              <a:rPr lang="en-US" dirty="0">
                <a:hlinkClick r:id="rId2"/>
              </a:rPr>
              <a:t>daria.sapunova@recetox.muni.cz</a:t>
            </a:r>
            <a:endParaRPr lang="en-US" dirty="0"/>
          </a:p>
          <a:p>
            <a:r>
              <a:rPr lang="en-US" dirty="0" err="1"/>
              <a:t>Bohunice</a:t>
            </a:r>
            <a:r>
              <a:rPr lang="en-US" dirty="0"/>
              <a:t>, D29, room 123</a:t>
            </a:r>
          </a:p>
        </p:txBody>
      </p:sp>
    </p:spTree>
    <p:extLst>
      <p:ext uri="{BB962C8B-B14F-4D97-AF65-F5344CB8AC3E}">
        <p14:creationId xmlns:p14="http://schemas.microsoft.com/office/powerpoint/2010/main" val="160400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320F38-50B1-6B03-F95A-F5DE2315EAF4}"/>
              </a:ext>
            </a:extLst>
          </p:cNvPr>
          <p:cNvSpPr txBox="1">
            <a:spLocks/>
          </p:cNvSpPr>
          <p:nvPr/>
        </p:nvSpPr>
        <p:spPr>
          <a:xfrm>
            <a:off x="422787" y="2115421"/>
            <a:ext cx="436552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Repetition</a:t>
            </a:r>
          </a:p>
        </p:txBody>
      </p:sp>
    </p:spTree>
    <p:extLst>
      <p:ext uri="{BB962C8B-B14F-4D97-AF65-F5344CB8AC3E}">
        <p14:creationId xmlns:p14="http://schemas.microsoft.com/office/powerpoint/2010/main" val="132367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19C402-4D18-6A92-023B-4037C1598B5E}"/>
              </a:ext>
            </a:extLst>
          </p:cNvPr>
          <p:cNvSpPr txBox="1"/>
          <p:nvPr/>
        </p:nvSpPr>
        <p:spPr>
          <a:xfrm>
            <a:off x="337457" y="183396"/>
            <a:ext cx="11517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Association between multiple variables:</a:t>
            </a:r>
          </a:p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quantification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7644A-2116-8836-CEFF-48C6F1930A13}"/>
              </a:ext>
            </a:extLst>
          </p:cNvPr>
          <p:cNvSpPr txBox="1"/>
          <p:nvPr/>
        </p:nvSpPr>
        <p:spPr>
          <a:xfrm>
            <a:off x="232355" y="1695553"/>
            <a:ext cx="12285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We have: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</a:rPr>
              <a:t>multiple numerical and categorical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variables</a:t>
            </a:r>
          </a:p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endParaRPr lang="en-US" sz="36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3A269-68B8-BB1A-3C57-A2CE5E13FA90}"/>
              </a:ext>
            </a:extLst>
          </p:cNvPr>
          <p:cNvSpPr txBox="1"/>
          <p:nvPr/>
        </p:nvSpPr>
        <p:spPr>
          <a:xfrm>
            <a:off x="700101" y="4080025"/>
            <a:ext cx="5910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Height Gender Smoker</a:t>
            </a:r>
          </a:p>
          <a:p>
            <a:r>
              <a:rPr lang="en-US" sz="3600" b="1" u="sng" dirty="0">
                <a:solidFill>
                  <a:srgbClr val="FF0000"/>
                </a:solidFill>
              </a:rPr>
              <a:t>Weight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006EAE-8A53-EC42-9DA7-2484ACD9DA14}"/>
              </a:ext>
            </a:extLst>
          </p:cNvPr>
          <p:cNvSpPr txBox="1"/>
          <p:nvPr/>
        </p:nvSpPr>
        <p:spPr>
          <a:xfrm>
            <a:off x="5925037" y="4061842"/>
            <a:ext cx="6008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Salary Education Urbanization </a:t>
            </a:r>
          </a:p>
          <a:p>
            <a:r>
              <a:rPr lang="en-US" sz="3600" b="1" u="sng" dirty="0">
                <a:solidFill>
                  <a:srgbClr val="FF0000"/>
                </a:solidFill>
              </a:rPr>
              <a:t>Productivity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21619D-2365-9609-B106-2B13552B11BF}"/>
              </a:ext>
            </a:extLst>
          </p:cNvPr>
          <p:cNvSpPr/>
          <p:nvPr/>
        </p:nvSpPr>
        <p:spPr>
          <a:xfrm>
            <a:off x="675963" y="4057937"/>
            <a:ext cx="4691302" cy="120032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089565-3A20-81C0-CB41-91E5C9627A1D}"/>
              </a:ext>
            </a:extLst>
          </p:cNvPr>
          <p:cNvSpPr/>
          <p:nvPr/>
        </p:nvSpPr>
        <p:spPr>
          <a:xfrm>
            <a:off x="5924152" y="4084873"/>
            <a:ext cx="5910019" cy="125529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6A2EB3C6-0178-44BE-7036-C76205F3E979}"/>
              </a:ext>
            </a:extLst>
          </p:cNvPr>
          <p:cNvSpPr/>
          <p:nvPr/>
        </p:nvSpPr>
        <p:spPr>
          <a:xfrm rot="5400000">
            <a:off x="2880697" y="4633817"/>
            <a:ext cx="327552" cy="2136108"/>
          </a:xfrm>
          <a:prstGeom prst="rightBrace">
            <a:avLst>
              <a:gd name="adj1" fmla="val 43629"/>
              <a:gd name="adj2" fmla="val 5000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852017B4-FCD7-A63E-D569-3936DAB136DC}"/>
              </a:ext>
            </a:extLst>
          </p:cNvPr>
          <p:cNvSpPr/>
          <p:nvPr/>
        </p:nvSpPr>
        <p:spPr>
          <a:xfrm rot="5400000">
            <a:off x="8823601" y="4633116"/>
            <a:ext cx="327552" cy="2136108"/>
          </a:xfrm>
          <a:prstGeom prst="rightBrace">
            <a:avLst>
              <a:gd name="adj1" fmla="val 43629"/>
              <a:gd name="adj2" fmla="val 5000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B5EBF5-6FC1-55D7-3F2C-A27A16626331}"/>
              </a:ext>
            </a:extLst>
          </p:cNvPr>
          <p:cNvSpPr txBox="1"/>
          <p:nvPr/>
        </p:nvSpPr>
        <p:spPr>
          <a:xfrm>
            <a:off x="317720" y="5919188"/>
            <a:ext cx="5724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QUANTIFY association</a:t>
            </a:r>
          </a:p>
        </p:txBody>
      </p:sp>
      <p:pic>
        <p:nvPicPr>
          <p:cNvPr id="1026" name="Picture 2" descr="Teenage girl measures height standing near marks on wall wanting to become tall">
            <a:extLst>
              <a:ext uri="{FF2B5EF4-FFF2-40B4-BE49-F238E27FC236}">
                <a16:creationId xmlns:a16="http://schemas.microsoft.com/office/drawing/2014/main" id="{597AF16D-A611-7313-1FD7-242F69844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5" y="2343865"/>
            <a:ext cx="2353933" cy="156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n paying online and receiving cashback to wallet">
            <a:extLst>
              <a:ext uri="{FF2B5EF4-FFF2-40B4-BE49-F238E27FC236}">
                <a16:creationId xmlns:a16="http://schemas.microsoft.com/office/drawing/2014/main" id="{608B4F89-52B6-F574-9FAD-4767BFE98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488024"/>
            <a:ext cx="2062179" cy="13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sing weight. Female nutritionist cartoon character. Slimming, weightloss, dieting. Counting calories. Overweight man with hamburger. ">
            <a:extLst>
              <a:ext uri="{FF2B5EF4-FFF2-40B4-BE49-F238E27FC236}">
                <a16:creationId xmlns:a16="http://schemas.microsoft.com/office/drawing/2014/main" id="{A03D460E-710F-F557-D763-B78FAD231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32" y="2306970"/>
            <a:ext cx="1735796" cy="173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66E8B7-519D-C26B-5886-88ED24AD4E52}"/>
              </a:ext>
            </a:extLst>
          </p:cNvPr>
          <p:cNvSpPr txBox="1"/>
          <p:nvPr/>
        </p:nvSpPr>
        <p:spPr>
          <a:xfrm>
            <a:off x="6204606" y="5926202"/>
            <a:ext cx="5724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QUANTIFY association</a:t>
            </a:r>
          </a:p>
        </p:txBody>
      </p:sp>
      <p:pic>
        <p:nvPicPr>
          <p:cNvPr id="1028" name="Picture 4" descr="No Smoking Sign">
            <a:extLst>
              <a:ext uri="{FF2B5EF4-FFF2-40B4-BE49-F238E27FC236}">
                <a16:creationId xmlns:a16="http://schemas.microsoft.com/office/drawing/2014/main" id="{0285DDE6-24EC-5FA1-90AB-041829058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211" y="2669577"/>
            <a:ext cx="1152707" cy="115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ity skyline concept illustration">
            <a:extLst>
              <a:ext uri="{FF2B5EF4-FFF2-40B4-BE49-F238E27FC236}">
                <a16:creationId xmlns:a16="http://schemas.microsoft.com/office/drawing/2014/main" id="{A64A21F5-6749-2378-11F1-A91B5B1EE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382" y="2591722"/>
            <a:ext cx="1801933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Online certification illustration">
            <a:extLst>
              <a:ext uri="{FF2B5EF4-FFF2-40B4-BE49-F238E27FC236}">
                <a16:creationId xmlns:a16="http://schemas.microsoft.com/office/drawing/2014/main" id="{A23C3C35-88DC-BA53-5B7F-223CDD961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725" y="2448146"/>
            <a:ext cx="1583068" cy="158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2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21" grpId="0" animBg="1"/>
      <p:bldP spid="22" grpId="0" animBg="1"/>
      <p:bldP spid="2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4908A2-1C90-872F-769B-4A407EC0B9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8" t="27631" r="59368" b="51164"/>
          <a:stretch/>
        </p:blipFill>
        <p:spPr>
          <a:xfrm>
            <a:off x="2137272" y="1207276"/>
            <a:ext cx="8615189" cy="5467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C80083-2AE5-FEFA-C9FD-8D59E5F885C8}"/>
              </a:ext>
            </a:extLst>
          </p:cNvPr>
          <p:cNvSpPr txBox="1"/>
          <p:nvPr/>
        </p:nvSpPr>
        <p:spPr>
          <a:xfrm>
            <a:off x="337457" y="183396"/>
            <a:ext cx="11517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Association between multiple variables:</a:t>
            </a:r>
          </a:p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quantification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1AF287-A4BF-85F8-B542-90B7DF6B9C94}"/>
              </a:ext>
            </a:extLst>
          </p:cNvPr>
          <p:cNvSpPr/>
          <p:nvPr/>
        </p:nvSpPr>
        <p:spPr>
          <a:xfrm>
            <a:off x="2137272" y="3855904"/>
            <a:ext cx="3106757" cy="9254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0308AF-A3D7-0A00-7FCA-B0287B57C4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26" t="39235" r="59368" b="59910"/>
          <a:stretch/>
        </p:blipFill>
        <p:spPr>
          <a:xfrm>
            <a:off x="7151783" y="4483864"/>
            <a:ext cx="3600678" cy="22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4283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heck mark and cross symbols in flat styles">
            <a:extLst>
              <a:ext uri="{FF2B5EF4-FFF2-40B4-BE49-F238E27FC236}">
                <a16:creationId xmlns:a16="http://schemas.microsoft.com/office/drawing/2014/main" id="{4203B972-BF78-6847-58B0-6B62C4B6E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t="50000" r="71829" b="12499"/>
          <a:stretch/>
        </p:blipFill>
        <p:spPr bwMode="auto">
          <a:xfrm>
            <a:off x="10890321" y="1412036"/>
            <a:ext cx="749156" cy="7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heck mark and cross symbols in flat styles">
            <a:extLst>
              <a:ext uri="{FF2B5EF4-FFF2-40B4-BE49-F238E27FC236}">
                <a16:creationId xmlns:a16="http://schemas.microsoft.com/office/drawing/2014/main" id="{347C1F0A-0F98-EBA5-01EE-41AFC7FB9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t="50000" r="71829" b="12499"/>
          <a:stretch/>
        </p:blipFill>
        <p:spPr bwMode="auto">
          <a:xfrm>
            <a:off x="3920959" y="1404206"/>
            <a:ext cx="749156" cy="7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F45316-27E2-FBEB-4927-6919834148D6}"/>
              </a:ext>
            </a:extLst>
          </p:cNvPr>
          <p:cNvSpPr txBox="1"/>
          <p:nvPr/>
        </p:nvSpPr>
        <p:spPr>
          <a:xfrm>
            <a:off x="-58751" y="2728553"/>
            <a:ext cx="2652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    Weight (kg)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B636C1-BC42-ABF0-2B29-2DF08E35D6F7}"/>
              </a:ext>
            </a:extLst>
          </p:cNvPr>
          <p:cNvSpPr txBox="1"/>
          <p:nvPr/>
        </p:nvSpPr>
        <p:spPr>
          <a:xfrm>
            <a:off x="-58751" y="1497475"/>
            <a:ext cx="2369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    Height (cm)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4CF886-AD95-786C-2F6E-449AB20BF648}"/>
              </a:ext>
            </a:extLst>
          </p:cNvPr>
          <p:cNvSpPr txBox="1"/>
          <p:nvPr/>
        </p:nvSpPr>
        <p:spPr>
          <a:xfrm>
            <a:off x="285778" y="1989725"/>
            <a:ext cx="366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One-unit shift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CB1F9A-F999-4AEE-FA68-792F12DC72A5}"/>
              </a:ext>
            </a:extLst>
          </p:cNvPr>
          <p:cNvCxnSpPr>
            <a:cxnSpLocks/>
          </p:cNvCxnSpPr>
          <p:nvPr/>
        </p:nvCxnSpPr>
        <p:spPr>
          <a:xfrm flipV="1">
            <a:off x="2454128" y="1300948"/>
            <a:ext cx="0" cy="57256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E5789F3-ABFF-A3D8-E177-804829EF829C}"/>
              </a:ext>
            </a:extLst>
          </p:cNvPr>
          <p:cNvSpPr txBox="1"/>
          <p:nvPr/>
        </p:nvSpPr>
        <p:spPr>
          <a:xfrm>
            <a:off x="285777" y="3211100"/>
            <a:ext cx="5154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How much will change?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2ACB347-0775-0407-A056-0F10177CE7DA}"/>
              </a:ext>
            </a:extLst>
          </p:cNvPr>
          <p:cNvCxnSpPr>
            <a:cxnSpLocks/>
          </p:cNvCxnSpPr>
          <p:nvPr/>
        </p:nvCxnSpPr>
        <p:spPr>
          <a:xfrm flipV="1">
            <a:off x="2311046" y="2595275"/>
            <a:ext cx="0" cy="57256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1BBA861-5493-CD29-AF5A-7368FBC530D3}"/>
              </a:ext>
            </a:extLst>
          </p:cNvPr>
          <p:cNvCxnSpPr>
            <a:cxnSpLocks/>
          </p:cNvCxnSpPr>
          <p:nvPr/>
        </p:nvCxnSpPr>
        <p:spPr>
          <a:xfrm>
            <a:off x="2594228" y="2636315"/>
            <a:ext cx="0" cy="54844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814033B-C473-ED4A-C62C-FCB0C3655A4F}"/>
              </a:ext>
            </a:extLst>
          </p:cNvPr>
          <p:cNvSpPr txBox="1"/>
          <p:nvPr/>
        </p:nvSpPr>
        <p:spPr>
          <a:xfrm>
            <a:off x="2696072" y="2595275"/>
            <a:ext cx="292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26" name="Picture 2" descr="man character standing icon">
            <a:extLst>
              <a:ext uri="{FF2B5EF4-FFF2-40B4-BE49-F238E27FC236}">
                <a16:creationId xmlns:a16="http://schemas.microsoft.com/office/drawing/2014/main" id="{C48372FF-8C3A-80D1-9DEA-9ADB45F2D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182" y="4157522"/>
            <a:ext cx="1943726" cy="24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man character standing icon">
            <a:extLst>
              <a:ext uri="{FF2B5EF4-FFF2-40B4-BE49-F238E27FC236}">
                <a16:creationId xmlns:a16="http://schemas.microsoft.com/office/drawing/2014/main" id="{9230BF7B-D6EC-88D9-F6DE-16BFB6F1F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07" y="3798704"/>
            <a:ext cx="1943726" cy="27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45AB50F-58FB-40A8-D63A-F485FCCDF7F8}"/>
              </a:ext>
            </a:extLst>
          </p:cNvPr>
          <p:cNvSpPr txBox="1"/>
          <p:nvPr/>
        </p:nvSpPr>
        <p:spPr>
          <a:xfrm>
            <a:off x="1008417" y="3900692"/>
            <a:ext cx="366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+1 cm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043CECF-8B3C-FB59-DC6C-36111BE8FBAB}"/>
              </a:ext>
            </a:extLst>
          </p:cNvPr>
          <p:cNvSpPr txBox="1"/>
          <p:nvPr/>
        </p:nvSpPr>
        <p:spPr>
          <a:xfrm>
            <a:off x="1126147" y="6128840"/>
            <a:ext cx="366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0.87 kg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02AE0-72E8-4FF1-5D92-E66D1DEF1BA1}"/>
              </a:ext>
            </a:extLst>
          </p:cNvPr>
          <p:cNvSpPr txBox="1"/>
          <p:nvPr/>
        </p:nvSpPr>
        <p:spPr>
          <a:xfrm>
            <a:off x="5904216" y="1462628"/>
            <a:ext cx="205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    Gender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453BE6-6FF7-03E2-D17E-9F4235430ED3}"/>
              </a:ext>
            </a:extLst>
          </p:cNvPr>
          <p:cNvSpPr txBox="1"/>
          <p:nvPr/>
        </p:nvSpPr>
        <p:spPr>
          <a:xfrm>
            <a:off x="337457" y="183396"/>
            <a:ext cx="11517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Association between multiple variables:</a:t>
            </a:r>
          </a:p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quantification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2549DE-1F71-91EF-BC9B-2BDE5B5F145B}"/>
              </a:ext>
            </a:extLst>
          </p:cNvPr>
          <p:cNvSpPr txBox="1"/>
          <p:nvPr/>
        </p:nvSpPr>
        <p:spPr>
          <a:xfrm>
            <a:off x="7747525" y="1232954"/>
            <a:ext cx="205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Male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9E22CA-AB5E-7156-1D5C-3ABD3AA6CC39}"/>
              </a:ext>
            </a:extLst>
          </p:cNvPr>
          <p:cNvSpPr txBox="1"/>
          <p:nvPr/>
        </p:nvSpPr>
        <p:spPr>
          <a:xfrm>
            <a:off x="7647436" y="1580137"/>
            <a:ext cx="205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Female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C39C3-2656-8671-41F2-FFEF4A4A26E8}"/>
              </a:ext>
            </a:extLst>
          </p:cNvPr>
          <p:cNvSpPr txBox="1"/>
          <p:nvPr/>
        </p:nvSpPr>
        <p:spPr>
          <a:xfrm>
            <a:off x="2399233" y="1475963"/>
            <a:ext cx="205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    Gender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9BB009-D794-36FC-31BF-A7D68B1DE531}"/>
              </a:ext>
            </a:extLst>
          </p:cNvPr>
          <p:cNvSpPr txBox="1"/>
          <p:nvPr/>
        </p:nvSpPr>
        <p:spPr>
          <a:xfrm>
            <a:off x="8662376" y="1462628"/>
            <a:ext cx="2369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    Height (cm)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703C92-A6D4-23E6-644C-F4A6238EE2D5}"/>
              </a:ext>
            </a:extLst>
          </p:cNvPr>
          <p:cNvSpPr txBox="1"/>
          <p:nvPr/>
        </p:nvSpPr>
        <p:spPr>
          <a:xfrm>
            <a:off x="6254094" y="2005468"/>
            <a:ext cx="366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One-unit shift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02D8851-D3E9-5D3D-FFBA-2DC7225E42E4}"/>
              </a:ext>
            </a:extLst>
          </p:cNvPr>
          <p:cNvSpPr txBox="1"/>
          <p:nvPr/>
        </p:nvSpPr>
        <p:spPr>
          <a:xfrm>
            <a:off x="5825625" y="2669612"/>
            <a:ext cx="2652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    Weight (kg)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D80D09D-2B0D-00B6-3D8E-7293CB0B3AF9}"/>
              </a:ext>
            </a:extLst>
          </p:cNvPr>
          <p:cNvCxnSpPr>
            <a:cxnSpLocks/>
          </p:cNvCxnSpPr>
          <p:nvPr/>
        </p:nvCxnSpPr>
        <p:spPr>
          <a:xfrm flipV="1">
            <a:off x="8195422" y="2536334"/>
            <a:ext cx="0" cy="57256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015A117-280F-6148-F8C2-5F284DB9F04F}"/>
              </a:ext>
            </a:extLst>
          </p:cNvPr>
          <p:cNvSpPr txBox="1"/>
          <p:nvPr/>
        </p:nvSpPr>
        <p:spPr>
          <a:xfrm>
            <a:off x="8580448" y="2536334"/>
            <a:ext cx="292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E75776-1774-CB66-6075-78013DE8185A}"/>
              </a:ext>
            </a:extLst>
          </p:cNvPr>
          <p:cNvCxnSpPr>
            <a:cxnSpLocks/>
          </p:cNvCxnSpPr>
          <p:nvPr/>
        </p:nvCxnSpPr>
        <p:spPr>
          <a:xfrm>
            <a:off x="8504066" y="2615090"/>
            <a:ext cx="0" cy="54844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1F7FEE1-1EC9-7305-F6E3-1D117CEC1A2B}"/>
              </a:ext>
            </a:extLst>
          </p:cNvPr>
          <p:cNvSpPr txBox="1"/>
          <p:nvPr/>
        </p:nvSpPr>
        <p:spPr>
          <a:xfrm>
            <a:off x="6028760" y="3211299"/>
            <a:ext cx="5154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How much will change?</a:t>
            </a:r>
          </a:p>
        </p:txBody>
      </p:sp>
      <p:pic>
        <p:nvPicPr>
          <p:cNvPr id="1028" name="Picture 4" descr="Male and female icon. Man and woman gender symbols. User avatars. Gentleman and lady.">
            <a:extLst>
              <a:ext uri="{FF2B5EF4-FFF2-40B4-BE49-F238E27FC236}">
                <a16:creationId xmlns:a16="http://schemas.microsoft.com/office/drawing/2014/main" id="{1DB004AB-F0E1-7D3A-2909-6E6AC7C0D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287679" y="4037612"/>
            <a:ext cx="1812242" cy="241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le and female icon. Man and woman gender symbols. User avatars. Gentleman and lady.">
            <a:extLst>
              <a:ext uri="{FF2B5EF4-FFF2-40B4-BE49-F238E27FC236}">
                <a16:creationId xmlns:a16="http://schemas.microsoft.com/office/drawing/2014/main" id="{4E15F3FB-DBEB-7A95-343E-8B9A62573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0"/>
          <a:stretch/>
        </p:blipFill>
        <p:spPr bwMode="auto">
          <a:xfrm>
            <a:off x="6006575" y="3995567"/>
            <a:ext cx="1814729" cy="261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96F0DE-4850-58E1-37EF-CBAE858470A9}"/>
              </a:ext>
            </a:extLst>
          </p:cNvPr>
          <p:cNvCxnSpPr>
            <a:cxnSpLocks/>
          </p:cNvCxnSpPr>
          <p:nvPr/>
        </p:nvCxnSpPr>
        <p:spPr>
          <a:xfrm>
            <a:off x="7569746" y="4907974"/>
            <a:ext cx="717933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1790F60-F6B6-6FED-0038-977B668BC6D1}"/>
              </a:ext>
            </a:extLst>
          </p:cNvPr>
          <p:cNvSpPr txBox="1"/>
          <p:nvPr/>
        </p:nvSpPr>
        <p:spPr>
          <a:xfrm>
            <a:off x="7379421" y="6086819"/>
            <a:ext cx="366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2.14 kg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66C9493-DFD0-7001-3077-CCB8942CEF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38" t="36837" r="86700" b="58305"/>
          <a:stretch/>
        </p:blipFill>
        <p:spPr>
          <a:xfrm>
            <a:off x="3262692" y="4918731"/>
            <a:ext cx="2652979" cy="125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3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32" grpId="0"/>
      <p:bldP spid="40" grpId="0"/>
      <p:bldP spid="42" grpId="0"/>
      <p:bldP spid="43" grpId="0"/>
      <p:bldP spid="3" grpId="0"/>
      <p:bldP spid="5" grpId="0"/>
      <p:bldP spid="6" grpId="0"/>
      <p:bldP spid="7" grpId="0"/>
      <p:bldP spid="36" grpId="0"/>
      <p:bldP spid="39" grpId="0"/>
      <p:bldP spid="44" grpId="0"/>
      <p:bldP spid="46" grpId="0"/>
      <p:bldP spid="48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9C0BA37-196D-4702-ECFA-3985AC60FDF1}"/>
              </a:ext>
            </a:extLst>
          </p:cNvPr>
          <p:cNvSpPr txBox="1"/>
          <p:nvPr/>
        </p:nvSpPr>
        <p:spPr>
          <a:xfrm>
            <a:off x="337457" y="117132"/>
            <a:ext cx="1151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Multiple linear regression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1E126A-3D07-BD92-C289-80EE53BBECD5}"/>
              </a:ext>
            </a:extLst>
          </p:cNvPr>
          <p:cNvSpPr txBox="1"/>
          <p:nvPr/>
        </p:nvSpPr>
        <p:spPr>
          <a:xfrm>
            <a:off x="6768731" y="1483392"/>
            <a:ext cx="506471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</a:pPr>
            <a:r>
              <a:rPr lang="en-US" sz="1800" dirty="0">
                <a:solidFill>
                  <a:srgbClr val="1F1F1F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The basic format of a multiple  linear regression is: </a:t>
            </a:r>
          </a:p>
          <a:p>
            <a:pPr marL="0" marR="0" algn="just">
              <a:spcBef>
                <a:spcPts val="0"/>
              </a:spcBef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</a:pPr>
            <a:r>
              <a:rPr lang="es-ES" sz="3600" b="1" dirty="0">
                <a:solidFill>
                  <a:srgbClr val="1F1F1F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Y = α + β1*X1 + β2*X2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</a:pPr>
            <a:r>
              <a:rPr lang="en-US" sz="1800" dirty="0">
                <a:solidFill>
                  <a:srgbClr val="1F1F1F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Where: </a:t>
            </a:r>
          </a:p>
          <a:p>
            <a:pPr marL="0" marR="0" algn="just">
              <a:spcBef>
                <a:spcPts val="0"/>
              </a:spcBef>
            </a:pPr>
            <a:r>
              <a:rPr lang="en-US" sz="1800" dirty="0">
                <a:solidFill>
                  <a:srgbClr val="1F1F1F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Y = outcome (i.e. dependent) variable. </a:t>
            </a:r>
          </a:p>
          <a:p>
            <a:pPr marL="0" marR="0" algn="just">
              <a:spcBef>
                <a:spcPts val="0"/>
              </a:spcBef>
            </a:pPr>
            <a:r>
              <a:rPr lang="en-US" sz="1800" dirty="0">
                <a:solidFill>
                  <a:srgbClr val="1F1F1F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X1 = first predictor (i.e. independent) variable. </a:t>
            </a:r>
          </a:p>
          <a:p>
            <a:pPr marL="0" marR="0" algn="just">
              <a:spcBef>
                <a:spcPts val="0"/>
              </a:spcBef>
            </a:pPr>
            <a:r>
              <a:rPr lang="en-US" sz="1800" dirty="0">
                <a:solidFill>
                  <a:srgbClr val="1F1F1F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X2 = second predictor (i.e. independent) variable. </a:t>
            </a:r>
          </a:p>
          <a:p>
            <a:pPr marL="0" marR="0" algn="just">
              <a:spcBef>
                <a:spcPts val="0"/>
              </a:spcBef>
            </a:pPr>
            <a:r>
              <a:rPr lang="en-US" sz="1800" dirty="0">
                <a:solidFill>
                  <a:srgbClr val="1F1F1F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α = intercept (average Y when X1=X2=0). Note: α is unit specific. </a:t>
            </a:r>
          </a:p>
          <a:p>
            <a:pPr marL="0" marR="0" algn="just">
              <a:spcBef>
                <a:spcPts val="0"/>
              </a:spcBef>
            </a:pPr>
            <a:r>
              <a:rPr lang="en-US" sz="1800" dirty="0">
                <a:solidFill>
                  <a:srgbClr val="1F1F1F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β1 = slope of the line (change in Y for a 1 unit increase in X1 when X2 is held constant). Note: β1 is unit specific. </a:t>
            </a:r>
          </a:p>
          <a:p>
            <a:pPr marL="0" marR="0" algn="just">
              <a:spcBef>
                <a:spcPts val="0"/>
              </a:spcBef>
            </a:pPr>
            <a:r>
              <a:rPr lang="en-US" sz="1800" dirty="0">
                <a:solidFill>
                  <a:srgbClr val="1F1F1F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β2 = slope of the line (change in Y for a 1 unit increase in X2 when X1 is held constant). Note: β2 is unit specific. 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E290A79-8BC6-124A-B24A-E9CAC36A18AC}"/>
              </a:ext>
            </a:extLst>
          </p:cNvPr>
          <p:cNvSpPr txBox="1"/>
          <p:nvPr/>
        </p:nvSpPr>
        <p:spPr>
          <a:xfrm>
            <a:off x="0" y="6488668"/>
            <a:ext cx="12287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https://www.coursera.org/learn/linear-regression-r-public-health</a:t>
            </a:r>
            <a:r>
              <a:rPr lang="en-US" dirty="0"/>
              <a:t>; https://towardsdatascience.com/graphs-and-ml-multiple-linear-regression-c6920a1f2e70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9494163-57A2-AF1D-8299-7072632B4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0" y="1972628"/>
            <a:ext cx="5648863" cy="374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3360B53-288E-9E53-B540-6E032ED50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" y="1537131"/>
            <a:ext cx="5668608" cy="425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01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19C402-4D18-6A92-023B-4037C1598B5E}"/>
              </a:ext>
            </a:extLst>
          </p:cNvPr>
          <p:cNvSpPr txBox="1"/>
          <p:nvPr/>
        </p:nvSpPr>
        <p:spPr>
          <a:xfrm>
            <a:off x="337457" y="183396"/>
            <a:ext cx="11517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Association between multiple variables:</a:t>
            </a:r>
          </a:p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quantification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7644A-2116-8836-CEFF-48C6F1930A13}"/>
              </a:ext>
            </a:extLst>
          </p:cNvPr>
          <p:cNvSpPr txBox="1"/>
          <p:nvPr/>
        </p:nvSpPr>
        <p:spPr>
          <a:xfrm>
            <a:off x="232355" y="1695553"/>
            <a:ext cx="12285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We have: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</a:rPr>
              <a:t>multiple numerical and categorical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variables</a:t>
            </a:r>
          </a:p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endParaRPr lang="en-US" sz="36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3A269-68B8-BB1A-3C57-A2CE5E13FA90}"/>
              </a:ext>
            </a:extLst>
          </p:cNvPr>
          <p:cNvSpPr txBox="1"/>
          <p:nvPr/>
        </p:nvSpPr>
        <p:spPr>
          <a:xfrm>
            <a:off x="1234441" y="3354856"/>
            <a:ext cx="10957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Fruit consumption; veggie consumption; fish consumption; meat consumption</a:t>
            </a:r>
          </a:p>
          <a:p>
            <a:r>
              <a:rPr lang="en-US" sz="3600" b="1" u="sng" dirty="0">
                <a:solidFill>
                  <a:srgbClr val="FF0000"/>
                </a:solidFill>
              </a:rPr>
              <a:t>Mercury level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21619D-2365-9609-B106-2B13552B11BF}"/>
              </a:ext>
            </a:extLst>
          </p:cNvPr>
          <p:cNvSpPr/>
          <p:nvPr/>
        </p:nvSpPr>
        <p:spPr>
          <a:xfrm>
            <a:off x="1234440" y="3354855"/>
            <a:ext cx="10184130" cy="179654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32A0B1-8124-8197-D752-6B19EF9C7441}"/>
              </a:ext>
            </a:extLst>
          </p:cNvPr>
          <p:cNvSpPr txBox="1"/>
          <p:nvPr/>
        </p:nvSpPr>
        <p:spPr>
          <a:xfrm>
            <a:off x="706993" y="5306767"/>
            <a:ext cx="107780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Be aware: collinearity as an assumption in case of multiple numerical variables!</a:t>
            </a:r>
          </a:p>
        </p:txBody>
      </p:sp>
      <p:pic>
        <p:nvPicPr>
          <p:cNvPr id="10" name="Picture 8" descr="Pollution toxic environment damage and global contamination flat isolated">
            <a:extLst>
              <a:ext uri="{FF2B5EF4-FFF2-40B4-BE49-F238E27FC236}">
                <a16:creationId xmlns:a16="http://schemas.microsoft.com/office/drawing/2014/main" id="{CD8A4CFE-75A5-8CCA-F7B6-04AB40112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5" t="70014" r="34189" b="3905"/>
          <a:stretch/>
        </p:blipFill>
        <p:spPr bwMode="auto">
          <a:xfrm>
            <a:off x="1221795" y="2274758"/>
            <a:ext cx="1034871" cy="10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right vector illustration of colorful juicy orange isolated, organic citrus fruit">
            <a:extLst>
              <a:ext uri="{FF2B5EF4-FFF2-40B4-BE49-F238E27FC236}">
                <a16:creationId xmlns:a16="http://schemas.microsoft.com/office/drawing/2014/main" id="{4F3C8C49-473D-849E-0828-5CBC7ED9E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4" t="18304" r="4057" b="15303"/>
          <a:stretch/>
        </p:blipFill>
        <p:spPr bwMode="auto">
          <a:xfrm>
            <a:off x="3840480" y="2310224"/>
            <a:ext cx="1296624" cy="10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egetarian food menu  ">
            <a:extLst>
              <a:ext uri="{FF2B5EF4-FFF2-40B4-BE49-F238E27FC236}">
                <a16:creationId xmlns:a16="http://schemas.microsoft.com/office/drawing/2014/main" id="{02372730-4348-B03B-04CE-2F04CDA31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1" r="45463"/>
          <a:stretch/>
        </p:blipFill>
        <p:spPr bwMode="auto">
          <a:xfrm>
            <a:off x="5366725" y="2266538"/>
            <a:ext cx="1246194" cy="100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intage fish illustration">
            <a:extLst>
              <a:ext uri="{FF2B5EF4-FFF2-40B4-BE49-F238E27FC236}">
                <a16:creationId xmlns:a16="http://schemas.microsoft.com/office/drawing/2014/main" id="{14F4597F-1BE6-2E56-5AFE-D15CAACCC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4" b="32557"/>
          <a:stretch/>
        </p:blipFill>
        <p:spPr bwMode="auto">
          <a:xfrm>
            <a:off x="7130810" y="2355836"/>
            <a:ext cx="2434559" cy="7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et of pieces of meat of varying degrees of roasting">
            <a:extLst>
              <a:ext uri="{FF2B5EF4-FFF2-40B4-BE49-F238E27FC236}">
                <a16:creationId xmlns:a16="http://schemas.microsoft.com/office/drawing/2014/main" id="{9608CA7D-050A-C510-8F5E-E50D41716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9" t="5336" r="32646" b="70604"/>
          <a:stretch/>
        </p:blipFill>
        <p:spPr bwMode="auto">
          <a:xfrm>
            <a:off x="9888459" y="2180293"/>
            <a:ext cx="1296624" cy="98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0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D8234C-B5DB-89C6-1BBF-3D8D273DD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4" b="5440"/>
          <a:stretch/>
        </p:blipFill>
        <p:spPr>
          <a:xfrm>
            <a:off x="0" y="462455"/>
            <a:ext cx="12192000" cy="560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8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320F38-50B1-6B03-F95A-F5DE2315EAF4}"/>
              </a:ext>
            </a:extLst>
          </p:cNvPr>
          <p:cNvSpPr txBox="1">
            <a:spLocks/>
          </p:cNvSpPr>
          <p:nvPr/>
        </p:nvSpPr>
        <p:spPr>
          <a:xfrm>
            <a:off x="422787" y="2115421"/>
            <a:ext cx="436552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Practical part</a:t>
            </a:r>
          </a:p>
        </p:txBody>
      </p:sp>
    </p:spTree>
    <p:extLst>
      <p:ext uri="{BB962C8B-B14F-4D97-AF65-F5344CB8AC3E}">
        <p14:creationId xmlns:p14="http://schemas.microsoft.com/office/powerpoint/2010/main" val="1133794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24497</TotalTime>
  <Words>333</Words>
  <Application>Microsoft Office PowerPoint</Application>
  <PresentationFormat>Widescreen</PresentationFormat>
  <Paragraphs>59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Söhne</vt:lpstr>
      <vt:lpstr>Source Sans Pro</vt:lpstr>
      <vt:lpstr>Times New Roman</vt:lpstr>
      <vt:lpstr>Office Theme</vt:lpstr>
      <vt:lpstr>E0410 Fundamentals of Statistics for Scientific Data Using 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Daria Sapunova</dc:creator>
  <cp:lastModifiedBy>Daria Sapunova</cp:lastModifiedBy>
  <cp:revision>1</cp:revision>
  <cp:lastPrinted>2024-03-26T14:19:42Z</cp:lastPrinted>
  <dcterms:created xsi:type="dcterms:W3CDTF">2022-11-02T13:50:10Z</dcterms:created>
  <dcterms:modified xsi:type="dcterms:W3CDTF">2024-05-24T06:55:32Z</dcterms:modified>
</cp:coreProperties>
</file>