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84" r:id="rId1"/>
  </p:sldMasterIdLst>
  <p:notesMasterIdLst>
    <p:notesMasterId r:id="rId41"/>
  </p:notesMasterIdLst>
  <p:sldIdLst>
    <p:sldId id="331" r:id="rId2"/>
    <p:sldId id="257" r:id="rId3"/>
    <p:sldId id="258" r:id="rId4"/>
    <p:sldId id="346" r:id="rId5"/>
    <p:sldId id="347" r:id="rId6"/>
    <p:sldId id="259" r:id="rId7"/>
    <p:sldId id="260" r:id="rId8"/>
    <p:sldId id="261" r:id="rId9"/>
    <p:sldId id="262" r:id="rId10"/>
    <p:sldId id="335" r:id="rId11"/>
    <p:sldId id="263" r:id="rId12"/>
    <p:sldId id="348" r:id="rId13"/>
    <p:sldId id="264" r:id="rId14"/>
    <p:sldId id="265" r:id="rId15"/>
    <p:sldId id="266" r:id="rId16"/>
    <p:sldId id="267" r:id="rId17"/>
    <p:sldId id="337" r:id="rId18"/>
    <p:sldId id="269" r:id="rId19"/>
    <p:sldId id="270" r:id="rId20"/>
    <p:sldId id="271" r:id="rId21"/>
    <p:sldId id="338" r:id="rId22"/>
    <p:sldId id="273" r:id="rId23"/>
    <p:sldId id="274" r:id="rId24"/>
    <p:sldId id="275" r:id="rId25"/>
    <p:sldId id="339" r:id="rId26"/>
    <p:sldId id="276" r:id="rId27"/>
    <p:sldId id="277" r:id="rId28"/>
    <p:sldId id="278" r:id="rId29"/>
    <p:sldId id="279" r:id="rId30"/>
    <p:sldId id="280" r:id="rId31"/>
    <p:sldId id="282" r:id="rId32"/>
    <p:sldId id="342" r:id="rId33"/>
    <p:sldId id="340" r:id="rId34"/>
    <p:sldId id="283" r:id="rId35"/>
    <p:sldId id="344" r:id="rId36"/>
    <p:sldId id="284" r:id="rId37"/>
    <p:sldId id="345" r:id="rId38"/>
    <p:sldId id="341" r:id="rId39"/>
    <p:sldId id="285" r:id="rId40"/>
  </p:sldIdLst>
  <p:sldSz cx="12192000" cy="6858000"/>
  <p:notesSz cx="6796088" cy="9928225"/>
  <p:defaultTextStyle>
    <a:defPPr>
      <a:defRPr lang="en-GB"/>
    </a:defPPr>
    <a:lvl1pPr algn="l" defTabSz="457200" rtl="0" eaLnBrk="0" fontAlgn="base" hangingPunct="0">
      <a:spcBef>
        <a:spcPct val="0"/>
      </a:spcBef>
      <a:spcAft>
        <a:spcPct val="0"/>
      </a:spcAft>
      <a:defRPr kern="1200">
        <a:solidFill>
          <a:schemeClr val="bg1"/>
        </a:solidFill>
        <a:latin typeface="Verdana" panose="020B0604030504040204" pitchFamily="34" charset="0"/>
        <a:ea typeface="Droid Sans Fallback" charset="0"/>
        <a:cs typeface="Droid Sans Fallback" charset="0"/>
      </a:defRPr>
    </a:lvl1pPr>
    <a:lvl2pPr marL="742950" indent="-285750" algn="l" defTabSz="457200" rtl="0" eaLnBrk="0" fontAlgn="base" hangingPunct="0">
      <a:spcBef>
        <a:spcPct val="0"/>
      </a:spcBef>
      <a:spcAft>
        <a:spcPct val="0"/>
      </a:spcAft>
      <a:defRPr kern="1200">
        <a:solidFill>
          <a:schemeClr val="bg1"/>
        </a:solidFill>
        <a:latin typeface="Verdana" panose="020B0604030504040204" pitchFamily="34" charset="0"/>
        <a:ea typeface="Droid Sans Fallback" charset="0"/>
        <a:cs typeface="Droid Sans Fallback" charset="0"/>
      </a:defRPr>
    </a:lvl2pPr>
    <a:lvl3pPr marL="1143000" indent="-228600" algn="l" defTabSz="457200" rtl="0" eaLnBrk="0" fontAlgn="base" hangingPunct="0">
      <a:spcBef>
        <a:spcPct val="0"/>
      </a:spcBef>
      <a:spcAft>
        <a:spcPct val="0"/>
      </a:spcAft>
      <a:defRPr kern="1200">
        <a:solidFill>
          <a:schemeClr val="bg1"/>
        </a:solidFill>
        <a:latin typeface="Verdana" panose="020B0604030504040204" pitchFamily="34" charset="0"/>
        <a:ea typeface="Droid Sans Fallback" charset="0"/>
        <a:cs typeface="Droid Sans Fallback" charset="0"/>
      </a:defRPr>
    </a:lvl3pPr>
    <a:lvl4pPr marL="1600200" indent="-228600" algn="l" defTabSz="457200" rtl="0" eaLnBrk="0" fontAlgn="base" hangingPunct="0">
      <a:spcBef>
        <a:spcPct val="0"/>
      </a:spcBef>
      <a:spcAft>
        <a:spcPct val="0"/>
      </a:spcAft>
      <a:defRPr kern="1200">
        <a:solidFill>
          <a:schemeClr val="bg1"/>
        </a:solidFill>
        <a:latin typeface="Verdana" panose="020B0604030504040204" pitchFamily="34" charset="0"/>
        <a:ea typeface="Droid Sans Fallback" charset="0"/>
        <a:cs typeface="Droid Sans Fallback" charset="0"/>
      </a:defRPr>
    </a:lvl4pPr>
    <a:lvl5pPr marL="2057400" indent="-228600" algn="l" defTabSz="457200" rtl="0" eaLnBrk="0" fontAlgn="base" hangingPunct="0">
      <a:spcBef>
        <a:spcPct val="0"/>
      </a:spcBef>
      <a:spcAft>
        <a:spcPct val="0"/>
      </a:spcAft>
      <a:defRPr kern="1200">
        <a:solidFill>
          <a:schemeClr val="bg1"/>
        </a:solidFill>
        <a:latin typeface="Verdana" panose="020B0604030504040204" pitchFamily="34" charset="0"/>
        <a:ea typeface="Droid Sans Fallback" charset="0"/>
        <a:cs typeface="Droid Sans Fallback" charset="0"/>
      </a:defRPr>
    </a:lvl5pPr>
    <a:lvl6pPr marL="2286000" algn="l" defTabSz="914400" rtl="0" eaLnBrk="1" latinLnBrk="0" hangingPunct="1">
      <a:defRPr kern="1200">
        <a:solidFill>
          <a:schemeClr val="bg1"/>
        </a:solidFill>
        <a:latin typeface="Verdana" panose="020B0604030504040204" pitchFamily="34" charset="0"/>
        <a:ea typeface="Droid Sans Fallback" charset="0"/>
        <a:cs typeface="Droid Sans Fallback" charset="0"/>
      </a:defRPr>
    </a:lvl6pPr>
    <a:lvl7pPr marL="2743200" algn="l" defTabSz="914400" rtl="0" eaLnBrk="1" latinLnBrk="0" hangingPunct="1">
      <a:defRPr kern="1200">
        <a:solidFill>
          <a:schemeClr val="bg1"/>
        </a:solidFill>
        <a:latin typeface="Verdana" panose="020B0604030504040204" pitchFamily="34" charset="0"/>
        <a:ea typeface="Droid Sans Fallback" charset="0"/>
        <a:cs typeface="Droid Sans Fallback" charset="0"/>
      </a:defRPr>
    </a:lvl7pPr>
    <a:lvl8pPr marL="3200400" algn="l" defTabSz="914400" rtl="0" eaLnBrk="1" latinLnBrk="0" hangingPunct="1">
      <a:defRPr kern="1200">
        <a:solidFill>
          <a:schemeClr val="bg1"/>
        </a:solidFill>
        <a:latin typeface="Verdana" panose="020B0604030504040204" pitchFamily="34" charset="0"/>
        <a:ea typeface="Droid Sans Fallback" charset="0"/>
        <a:cs typeface="Droid Sans Fallback" charset="0"/>
      </a:defRPr>
    </a:lvl8pPr>
    <a:lvl9pPr marL="3657600" algn="l" defTabSz="914400" rtl="0" eaLnBrk="1" latinLnBrk="0" hangingPunct="1">
      <a:defRPr kern="1200">
        <a:solidFill>
          <a:schemeClr val="bg1"/>
        </a:solidFill>
        <a:latin typeface="Verdana" panose="020B0604030504040204" pitchFamily="34" charset="0"/>
        <a:ea typeface="Droid Sans Fallback" charset="0"/>
        <a:cs typeface="Droid Sans Fallback"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333399"/>
    <a:srgbClr val="0A11F2"/>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24B9D9C-9499-B6CE-D12D-81AA58DB2103}" v="20" dt="2024-03-27T10:04:09.771"/>
    <p1510:client id="{A76B9625-D84F-B219-0848-E7180059DD75}" v="707" dt="2024-03-27T10:53:43.08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52"/>
  </p:normalViewPr>
  <p:slideViewPr>
    <p:cSldViewPr>
      <p:cViewPr varScale="1">
        <p:scale>
          <a:sx n="86" d="100"/>
          <a:sy n="86" d="100"/>
        </p:scale>
        <p:origin x="960" y="192"/>
      </p:cViewPr>
      <p:guideLst>
        <p:guide orient="horz" pos="2160"/>
        <p:guide pos="3840"/>
      </p:guideLst>
    </p:cSldViewPr>
  </p:slideViewPr>
  <p:outlineViewPr>
    <p:cViewPr varScale="1">
      <p:scale>
        <a:sx n="170" d="200"/>
        <a:sy n="170" d="200"/>
      </p:scale>
      <p:origin x="-780" y="-84"/>
    </p:cViewPr>
  </p:outlineViewPr>
  <p:notesTextViewPr>
    <p:cViewPr>
      <p:scale>
        <a:sx n="1" d="1"/>
        <a:sy n="1" d="1"/>
      </p:scale>
      <p:origin x="0" y="0"/>
    </p:cViewPr>
  </p:notesTextViewPr>
  <p:notesViewPr>
    <p:cSldViewPr>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47"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microsoft.com/office/2016/11/relationships/changesInfo" Target="changesInfos/changesInfo1.xml"/><Relationship Id="rId20" Type="http://schemas.openxmlformats.org/officeDocument/2006/relationships/slide" Target="slides/slide19.xml"/><Relationship Id="rId41"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va Budinská" userId="S::40822@muni.cz::5274907e-e084-4f4b-b1c5-f746f2cb0bd1" providerId="AD" clId="Web-{624B9D9C-9499-B6CE-D12D-81AA58DB2103}"/>
    <pc:docChg chg="addSld modSld">
      <pc:chgData name="Eva Budinská" userId="S::40822@muni.cz::5274907e-e084-4f4b-b1c5-f746f2cb0bd1" providerId="AD" clId="Web-{624B9D9C-9499-B6CE-D12D-81AA58DB2103}" dt="2024-03-27T10:04:09.771" v="18"/>
      <pc:docMkLst>
        <pc:docMk/>
      </pc:docMkLst>
      <pc:sldChg chg="modSp">
        <pc:chgData name="Eva Budinská" userId="S::40822@muni.cz::5274907e-e084-4f4b-b1c5-f746f2cb0bd1" providerId="AD" clId="Web-{624B9D9C-9499-B6CE-D12D-81AA58DB2103}" dt="2024-03-27T10:04:02.427" v="17" actId="20577"/>
        <pc:sldMkLst>
          <pc:docMk/>
          <pc:sldMk cId="1447351874" sldId="331"/>
        </pc:sldMkLst>
        <pc:spChg chg="mod">
          <ac:chgData name="Eva Budinská" userId="S::40822@muni.cz::5274907e-e084-4f4b-b1c5-f746f2cb0bd1" providerId="AD" clId="Web-{624B9D9C-9499-B6CE-D12D-81AA58DB2103}" dt="2024-03-27T10:04:02.427" v="17" actId="20577"/>
          <ac:spMkLst>
            <pc:docMk/>
            <pc:sldMk cId="1447351874" sldId="331"/>
            <ac:spMk id="10" creationId="{9F24C027-172D-0D45-B952-F549AD69A8F4}"/>
          </ac:spMkLst>
        </pc:spChg>
      </pc:sldChg>
      <pc:sldChg chg="new">
        <pc:chgData name="Eva Budinská" userId="S::40822@muni.cz::5274907e-e084-4f4b-b1c5-f746f2cb0bd1" providerId="AD" clId="Web-{624B9D9C-9499-B6CE-D12D-81AA58DB2103}" dt="2024-03-27T10:04:09.771" v="18"/>
        <pc:sldMkLst>
          <pc:docMk/>
          <pc:sldMk cId="3753131125" sldId="346"/>
        </pc:sldMkLst>
      </pc:sldChg>
    </pc:docChg>
  </pc:docChgLst>
  <pc:docChgLst>
    <pc:chgData name="Eva Budinská" userId="S::40822@muni.cz::5274907e-e084-4f4b-b1c5-f746f2cb0bd1" providerId="AD" clId="Web-{A76B9625-D84F-B219-0848-E7180059DD75}"/>
    <pc:docChg chg="addSld delSld modSld sldOrd">
      <pc:chgData name="Eva Budinská" userId="S::40822@muni.cz::5274907e-e084-4f4b-b1c5-f746f2cb0bd1" providerId="AD" clId="Web-{A76B9625-D84F-B219-0848-E7180059DD75}" dt="2024-03-27T10:53:40.674" v="499" actId="20577"/>
      <pc:docMkLst>
        <pc:docMk/>
      </pc:docMkLst>
      <pc:sldChg chg="addSp modSp">
        <pc:chgData name="Eva Budinská" userId="S::40822@muni.cz::5274907e-e084-4f4b-b1c5-f746f2cb0bd1" providerId="AD" clId="Web-{A76B9625-D84F-B219-0848-E7180059DD75}" dt="2024-03-27T10:51:21.435" v="474" actId="20577"/>
        <pc:sldMkLst>
          <pc:docMk/>
          <pc:sldMk cId="0" sldId="257"/>
        </pc:sldMkLst>
        <pc:spChg chg="add mod">
          <ac:chgData name="Eva Budinská" userId="S::40822@muni.cz::5274907e-e084-4f4b-b1c5-f746f2cb0bd1" providerId="AD" clId="Web-{A76B9625-D84F-B219-0848-E7180059DD75}" dt="2024-03-27T10:19:18.213" v="110" actId="1076"/>
          <ac:spMkLst>
            <pc:docMk/>
            <pc:sldMk cId="0" sldId="257"/>
            <ac:spMk id="2" creationId="{CCCA1534-DAC6-EC1B-EECB-99F5D0A3563F}"/>
          </ac:spMkLst>
        </pc:spChg>
        <pc:spChg chg="add mod">
          <ac:chgData name="Eva Budinská" userId="S::40822@muni.cz::5274907e-e084-4f4b-b1c5-f746f2cb0bd1" providerId="AD" clId="Web-{A76B9625-D84F-B219-0848-E7180059DD75}" dt="2024-03-27T10:26:15.039" v="146" actId="1076"/>
          <ac:spMkLst>
            <pc:docMk/>
            <pc:sldMk cId="0" sldId="257"/>
            <ac:spMk id="3" creationId="{8AC8E422-7C2F-D72D-993D-EF9524040974}"/>
          </ac:spMkLst>
        </pc:spChg>
        <pc:spChg chg="mod">
          <ac:chgData name="Eva Budinská" userId="S::40822@muni.cz::5274907e-e084-4f4b-b1c5-f746f2cb0bd1" providerId="AD" clId="Web-{A76B9625-D84F-B219-0848-E7180059DD75}" dt="2024-03-27T10:51:21.435" v="474" actId="20577"/>
          <ac:spMkLst>
            <pc:docMk/>
            <pc:sldMk cId="0" sldId="257"/>
            <ac:spMk id="5121" creationId="{6DC985D5-2998-9D48-AC3F-68CB3490848F}"/>
          </ac:spMkLst>
        </pc:spChg>
        <pc:picChg chg="mod">
          <ac:chgData name="Eva Budinská" userId="S::40822@muni.cz::5274907e-e084-4f4b-b1c5-f746f2cb0bd1" providerId="AD" clId="Web-{A76B9625-D84F-B219-0848-E7180059DD75}" dt="2024-03-27T10:25:48.804" v="136" actId="1076"/>
          <ac:picMkLst>
            <pc:docMk/>
            <pc:sldMk cId="0" sldId="257"/>
            <ac:picMk id="5123" creationId="{FD750F7D-E38C-3148-8DB1-C68466B7A28D}"/>
          </ac:picMkLst>
        </pc:picChg>
      </pc:sldChg>
      <pc:sldChg chg="modSp ord">
        <pc:chgData name="Eva Budinská" userId="S::40822@muni.cz::5274907e-e084-4f4b-b1c5-f746f2cb0bd1" providerId="AD" clId="Web-{A76B9625-D84F-B219-0848-E7180059DD75}" dt="2024-03-27T10:51:38.888" v="480" actId="20577"/>
        <pc:sldMkLst>
          <pc:docMk/>
          <pc:sldMk cId="0" sldId="258"/>
        </pc:sldMkLst>
        <pc:spChg chg="mod">
          <ac:chgData name="Eva Budinská" userId="S::40822@muni.cz::5274907e-e084-4f4b-b1c5-f746f2cb0bd1" providerId="AD" clId="Web-{A76B9625-D84F-B219-0848-E7180059DD75}" dt="2024-03-27T10:51:38.888" v="480" actId="20577"/>
          <ac:spMkLst>
            <pc:docMk/>
            <pc:sldMk cId="0" sldId="258"/>
            <ac:spMk id="6145" creationId="{7909B519-61E0-AF4F-B151-F8C79C431640}"/>
          </ac:spMkLst>
        </pc:spChg>
      </pc:sldChg>
      <pc:sldChg chg="modSp">
        <pc:chgData name="Eva Budinská" userId="S::40822@muni.cz::5274907e-e084-4f4b-b1c5-f746f2cb0bd1" providerId="AD" clId="Web-{A76B9625-D84F-B219-0848-E7180059DD75}" dt="2024-03-27T10:50:32.605" v="456" actId="1076"/>
        <pc:sldMkLst>
          <pc:docMk/>
          <pc:sldMk cId="0" sldId="259"/>
        </pc:sldMkLst>
        <pc:spChg chg="mod">
          <ac:chgData name="Eva Budinská" userId="S::40822@muni.cz::5274907e-e084-4f4b-b1c5-f746f2cb0bd1" providerId="AD" clId="Web-{A76B9625-D84F-B219-0848-E7180059DD75}" dt="2024-03-27T10:50:32.605" v="456" actId="1076"/>
          <ac:spMkLst>
            <pc:docMk/>
            <pc:sldMk cId="0" sldId="259"/>
            <ac:spMk id="7169" creationId="{89C75D40-D73E-2E4D-B809-1B62488C6313}"/>
          </ac:spMkLst>
        </pc:spChg>
        <pc:spChg chg="mod">
          <ac:chgData name="Eva Budinská" userId="S::40822@muni.cz::5274907e-e084-4f4b-b1c5-f746f2cb0bd1" providerId="AD" clId="Web-{A76B9625-D84F-B219-0848-E7180059DD75}" dt="2024-03-27T10:20:37.168" v="123" actId="20577"/>
          <ac:spMkLst>
            <pc:docMk/>
            <pc:sldMk cId="0" sldId="259"/>
            <ac:spMk id="7170" creationId="{32A6132C-B98E-054C-A683-C5368A2823A5}"/>
          </ac:spMkLst>
        </pc:spChg>
      </pc:sldChg>
      <pc:sldChg chg="modSp">
        <pc:chgData name="Eva Budinská" userId="S::40822@muni.cz::5274907e-e084-4f4b-b1c5-f746f2cb0bd1" providerId="AD" clId="Web-{A76B9625-D84F-B219-0848-E7180059DD75}" dt="2024-03-27T10:20:51.450" v="125" actId="20577"/>
        <pc:sldMkLst>
          <pc:docMk/>
          <pc:sldMk cId="0" sldId="261"/>
        </pc:sldMkLst>
        <pc:spChg chg="mod">
          <ac:chgData name="Eva Budinská" userId="S::40822@muni.cz::5274907e-e084-4f4b-b1c5-f746f2cb0bd1" providerId="AD" clId="Web-{A76B9625-D84F-B219-0848-E7180059DD75}" dt="2024-03-27T10:20:51.450" v="125" actId="20577"/>
          <ac:spMkLst>
            <pc:docMk/>
            <pc:sldMk cId="0" sldId="261"/>
            <ac:spMk id="9217" creationId="{3A6D567B-775A-B640-A0EA-4E9591B4108D}"/>
          </ac:spMkLst>
        </pc:spChg>
      </pc:sldChg>
      <pc:sldChg chg="modSp">
        <pc:chgData name="Eva Budinská" userId="S::40822@muni.cz::5274907e-e084-4f4b-b1c5-f746f2cb0bd1" providerId="AD" clId="Web-{A76B9625-D84F-B219-0848-E7180059DD75}" dt="2024-03-27T10:20:56.997" v="128" actId="20577"/>
        <pc:sldMkLst>
          <pc:docMk/>
          <pc:sldMk cId="0" sldId="262"/>
        </pc:sldMkLst>
        <pc:spChg chg="mod">
          <ac:chgData name="Eva Budinská" userId="S::40822@muni.cz::5274907e-e084-4f4b-b1c5-f746f2cb0bd1" providerId="AD" clId="Web-{A76B9625-D84F-B219-0848-E7180059DD75}" dt="2024-03-27T10:20:56.997" v="128" actId="20577"/>
          <ac:spMkLst>
            <pc:docMk/>
            <pc:sldMk cId="0" sldId="262"/>
            <ac:spMk id="10241" creationId="{C0D32A85-2591-E948-AA7B-5D7418E1E24A}"/>
          </ac:spMkLst>
        </pc:spChg>
      </pc:sldChg>
      <pc:sldChg chg="modSp">
        <pc:chgData name="Eva Budinská" userId="S::40822@muni.cz::5274907e-e084-4f4b-b1c5-f746f2cb0bd1" providerId="AD" clId="Web-{A76B9625-D84F-B219-0848-E7180059DD75}" dt="2024-03-27T10:21:46.921" v="131" actId="20577"/>
        <pc:sldMkLst>
          <pc:docMk/>
          <pc:sldMk cId="0" sldId="263"/>
        </pc:sldMkLst>
        <pc:spChg chg="mod">
          <ac:chgData name="Eva Budinská" userId="S::40822@muni.cz::5274907e-e084-4f4b-b1c5-f746f2cb0bd1" providerId="AD" clId="Web-{A76B9625-D84F-B219-0848-E7180059DD75}" dt="2024-03-27T10:21:46.921" v="131" actId="20577"/>
          <ac:spMkLst>
            <pc:docMk/>
            <pc:sldMk cId="0" sldId="263"/>
            <ac:spMk id="11265" creationId="{FA57AA28-E31C-0542-B65A-35A46C43A648}"/>
          </ac:spMkLst>
        </pc:spChg>
      </pc:sldChg>
      <pc:sldChg chg="modSp">
        <pc:chgData name="Eva Budinská" userId="S::40822@muni.cz::5274907e-e084-4f4b-b1c5-f746f2cb0bd1" providerId="AD" clId="Web-{A76B9625-D84F-B219-0848-E7180059DD75}" dt="2024-03-27T10:32:48.100" v="304" actId="20577"/>
        <pc:sldMkLst>
          <pc:docMk/>
          <pc:sldMk cId="0" sldId="264"/>
        </pc:sldMkLst>
        <pc:spChg chg="mod">
          <ac:chgData name="Eva Budinská" userId="S::40822@muni.cz::5274907e-e084-4f4b-b1c5-f746f2cb0bd1" providerId="AD" clId="Web-{A76B9625-D84F-B219-0848-E7180059DD75}" dt="2024-03-27T10:32:48.100" v="304" actId="20577"/>
          <ac:spMkLst>
            <pc:docMk/>
            <pc:sldMk cId="0" sldId="264"/>
            <ac:spMk id="12289" creationId="{161D1B35-E8F1-BF44-AB07-F0945B14EC57}"/>
          </ac:spMkLst>
        </pc:spChg>
      </pc:sldChg>
      <pc:sldChg chg="modSp">
        <pc:chgData name="Eva Budinská" userId="S::40822@muni.cz::5274907e-e084-4f4b-b1c5-f746f2cb0bd1" providerId="AD" clId="Web-{A76B9625-D84F-B219-0848-E7180059DD75}" dt="2024-03-27T10:32:55.506" v="306" actId="20577"/>
        <pc:sldMkLst>
          <pc:docMk/>
          <pc:sldMk cId="0" sldId="265"/>
        </pc:sldMkLst>
        <pc:spChg chg="mod">
          <ac:chgData name="Eva Budinská" userId="S::40822@muni.cz::5274907e-e084-4f4b-b1c5-f746f2cb0bd1" providerId="AD" clId="Web-{A76B9625-D84F-B219-0848-E7180059DD75}" dt="2024-03-27T10:32:55.506" v="306" actId="20577"/>
          <ac:spMkLst>
            <pc:docMk/>
            <pc:sldMk cId="0" sldId="265"/>
            <ac:spMk id="13313" creationId="{847C20F6-C4DF-824D-8FA5-8ADFF49C054B}"/>
          </ac:spMkLst>
        </pc:spChg>
      </pc:sldChg>
      <pc:sldChg chg="modSp">
        <pc:chgData name="Eva Budinská" userId="S::40822@muni.cz::5274907e-e084-4f4b-b1c5-f746f2cb0bd1" providerId="AD" clId="Web-{A76B9625-D84F-B219-0848-E7180059DD75}" dt="2024-03-27T10:32:58.178" v="308" actId="20577"/>
        <pc:sldMkLst>
          <pc:docMk/>
          <pc:sldMk cId="0" sldId="266"/>
        </pc:sldMkLst>
        <pc:spChg chg="mod">
          <ac:chgData name="Eva Budinská" userId="S::40822@muni.cz::5274907e-e084-4f4b-b1c5-f746f2cb0bd1" providerId="AD" clId="Web-{A76B9625-D84F-B219-0848-E7180059DD75}" dt="2024-03-27T10:32:58.178" v="308" actId="20577"/>
          <ac:spMkLst>
            <pc:docMk/>
            <pc:sldMk cId="0" sldId="266"/>
            <ac:spMk id="8" creationId="{0BDC5FC5-A756-C645-A969-277B358DC9DB}"/>
          </ac:spMkLst>
        </pc:spChg>
      </pc:sldChg>
      <pc:sldChg chg="modSp">
        <pc:chgData name="Eva Budinská" userId="S::40822@muni.cz::5274907e-e084-4f4b-b1c5-f746f2cb0bd1" providerId="AD" clId="Web-{A76B9625-D84F-B219-0848-E7180059DD75}" dt="2024-03-27T10:33:00.428" v="309" actId="20577"/>
        <pc:sldMkLst>
          <pc:docMk/>
          <pc:sldMk cId="0" sldId="267"/>
        </pc:sldMkLst>
        <pc:spChg chg="mod">
          <ac:chgData name="Eva Budinská" userId="S::40822@muni.cz::5274907e-e084-4f4b-b1c5-f746f2cb0bd1" providerId="AD" clId="Web-{A76B9625-D84F-B219-0848-E7180059DD75}" dt="2024-03-27T10:33:00.428" v="309" actId="20577"/>
          <ac:spMkLst>
            <pc:docMk/>
            <pc:sldMk cId="0" sldId="267"/>
            <ac:spMk id="15361" creationId="{BA83D67D-E9EB-B64B-8111-47D643C9D232}"/>
          </ac:spMkLst>
        </pc:spChg>
      </pc:sldChg>
      <pc:sldChg chg="modSp">
        <pc:chgData name="Eva Budinská" userId="S::40822@muni.cz::5274907e-e084-4f4b-b1c5-f746f2cb0bd1" providerId="AD" clId="Web-{A76B9625-D84F-B219-0848-E7180059DD75}" dt="2024-03-27T10:46:28.800" v="368" actId="20577"/>
        <pc:sldMkLst>
          <pc:docMk/>
          <pc:sldMk cId="2129938549" sldId="284"/>
        </pc:sldMkLst>
        <pc:spChg chg="mod">
          <ac:chgData name="Eva Budinská" userId="S::40822@muni.cz::5274907e-e084-4f4b-b1c5-f746f2cb0bd1" providerId="AD" clId="Web-{A76B9625-D84F-B219-0848-E7180059DD75}" dt="2024-03-27T10:41:22.758" v="314" actId="20577"/>
          <ac:spMkLst>
            <pc:docMk/>
            <pc:sldMk cId="2129938549" sldId="284"/>
            <ac:spMk id="32769" creationId="{77AF25D3-27ED-0244-90C5-5526C5DB1032}"/>
          </ac:spMkLst>
        </pc:spChg>
        <pc:spChg chg="mod">
          <ac:chgData name="Eva Budinská" userId="S::40822@muni.cz::5274907e-e084-4f4b-b1c5-f746f2cb0bd1" providerId="AD" clId="Web-{A76B9625-D84F-B219-0848-E7180059DD75}" dt="2024-03-27T10:46:28.800" v="368" actId="20577"/>
          <ac:spMkLst>
            <pc:docMk/>
            <pc:sldMk cId="2129938549" sldId="284"/>
            <ac:spMk id="32770" creationId="{5897CDC4-4747-5A43-A95D-F38FF82FDF85}"/>
          </ac:spMkLst>
        </pc:spChg>
      </pc:sldChg>
      <pc:sldChg chg="modSp">
        <pc:chgData name="Eva Budinská" userId="S::40822@muni.cz::5274907e-e084-4f4b-b1c5-f746f2cb0bd1" providerId="AD" clId="Web-{A76B9625-D84F-B219-0848-E7180059DD75}" dt="2024-03-27T10:14:21.968" v="15" actId="1076"/>
        <pc:sldMkLst>
          <pc:docMk/>
          <pc:sldMk cId="1447351874" sldId="331"/>
        </pc:sldMkLst>
        <pc:spChg chg="mod">
          <ac:chgData name="Eva Budinská" userId="S::40822@muni.cz::5274907e-e084-4f4b-b1c5-f746f2cb0bd1" providerId="AD" clId="Web-{A76B9625-D84F-B219-0848-E7180059DD75}" dt="2024-03-27T10:14:21.968" v="15" actId="1076"/>
          <ac:spMkLst>
            <pc:docMk/>
            <pc:sldMk cId="1447351874" sldId="331"/>
            <ac:spMk id="9" creationId="{7BF284C4-2D91-3745-BC40-13A56D0EA9B1}"/>
          </ac:spMkLst>
        </pc:spChg>
      </pc:sldChg>
      <pc:sldChg chg="del">
        <pc:chgData name="Eva Budinská" userId="S::40822@muni.cz::5274907e-e084-4f4b-b1c5-f746f2cb0bd1" providerId="AD" clId="Web-{A76B9625-D84F-B219-0848-E7180059DD75}" dt="2024-03-27T10:14:27.484" v="16"/>
        <pc:sldMkLst>
          <pc:docMk/>
          <pc:sldMk cId="1625400913" sldId="334"/>
        </pc:sldMkLst>
      </pc:sldChg>
      <pc:sldChg chg="modSp">
        <pc:chgData name="Eva Budinská" userId="S::40822@muni.cz::5274907e-e084-4f4b-b1c5-f746f2cb0bd1" providerId="AD" clId="Web-{A76B9625-D84F-B219-0848-E7180059DD75}" dt="2024-03-27T10:31:44.645" v="254" actId="20577"/>
        <pc:sldMkLst>
          <pc:docMk/>
          <pc:sldMk cId="516088788" sldId="335"/>
        </pc:sldMkLst>
        <pc:spChg chg="mod">
          <ac:chgData name="Eva Budinská" userId="S::40822@muni.cz::5274907e-e084-4f4b-b1c5-f746f2cb0bd1" providerId="AD" clId="Web-{A76B9625-D84F-B219-0848-E7180059DD75}" dt="2024-03-27T10:31:44.645" v="254" actId="20577"/>
          <ac:spMkLst>
            <pc:docMk/>
            <pc:sldMk cId="516088788" sldId="335"/>
            <ac:spMk id="10241" creationId="{C0D32A85-2591-E948-AA7B-5D7418E1E24A}"/>
          </ac:spMkLst>
        </pc:spChg>
      </pc:sldChg>
      <pc:sldChg chg="modSp">
        <pc:chgData name="Eva Budinská" userId="S::40822@muni.cz::5274907e-e084-4f4b-b1c5-f746f2cb0bd1" providerId="AD" clId="Web-{A76B9625-D84F-B219-0848-E7180059DD75}" dt="2024-03-27T10:33:45.617" v="311" actId="20577"/>
        <pc:sldMkLst>
          <pc:docMk/>
          <pc:sldMk cId="3139887075" sldId="340"/>
        </pc:sldMkLst>
        <pc:spChg chg="mod">
          <ac:chgData name="Eva Budinská" userId="S::40822@muni.cz::5274907e-e084-4f4b-b1c5-f746f2cb0bd1" providerId="AD" clId="Web-{A76B9625-D84F-B219-0848-E7180059DD75}" dt="2024-03-27T10:33:45.617" v="311" actId="20577"/>
          <ac:spMkLst>
            <pc:docMk/>
            <pc:sldMk cId="3139887075" sldId="340"/>
            <ac:spMk id="30721" creationId="{14B17C74-EFED-1447-8479-66D953923554}"/>
          </ac:spMkLst>
        </pc:spChg>
      </pc:sldChg>
      <pc:sldChg chg="modSp">
        <pc:chgData name="Eva Budinská" userId="S::40822@muni.cz::5274907e-e084-4f4b-b1c5-f746f2cb0bd1" providerId="AD" clId="Web-{A76B9625-D84F-B219-0848-E7180059DD75}" dt="2024-03-27T10:34:01.931" v="312" actId="20577"/>
        <pc:sldMkLst>
          <pc:docMk/>
          <pc:sldMk cId="739455489" sldId="345"/>
        </pc:sldMkLst>
        <pc:spChg chg="mod">
          <ac:chgData name="Eva Budinská" userId="S::40822@muni.cz::5274907e-e084-4f4b-b1c5-f746f2cb0bd1" providerId="AD" clId="Web-{A76B9625-D84F-B219-0848-E7180059DD75}" dt="2024-03-27T10:34:01.931" v="312" actId="20577"/>
          <ac:spMkLst>
            <pc:docMk/>
            <pc:sldMk cId="739455489" sldId="345"/>
            <ac:spMk id="3" creationId="{12C6EB8D-6924-47F1-7643-7C3E8A42F99A}"/>
          </ac:spMkLst>
        </pc:spChg>
      </pc:sldChg>
      <pc:sldChg chg="addSp delSp modSp">
        <pc:chgData name="Eva Budinská" userId="S::40822@muni.cz::5274907e-e084-4f4b-b1c5-f746f2cb0bd1" providerId="AD" clId="Web-{A76B9625-D84F-B219-0848-E7180059DD75}" dt="2024-03-27T10:53:26.955" v="496" actId="20577"/>
        <pc:sldMkLst>
          <pc:docMk/>
          <pc:sldMk cId="3753131125" sldId="346"/>
        </pc:sldMkLst>
        <pc:spChg chg="add del mod">
          <ac:chgData name="Eva Budinská" userId="S::40822@muni.cz::5274907e-e084-4f4b-b1c5-f746f2cb0bd1" providerId="AD" clId="Web-{A76B9625-D84F-B219-0848-E7180059DD75}" dt="2024-03-27T10:20:03.261" v="115" actId="20577"/>
          <ac:spMkLst>
            <pc:docMk/>
            <pc:sldMk cId="3753131125" sldId="346"/>
            <ac:spMk id="2" creationId="{40CABDFC-3952-746D-B316-6567D9F27976}"/>
          </ac:spMkLst>
        </pc:spChg>
        <pc:spChg chg="del mod">
          <ac:chgData name="Eva Budinská" userId="S::40822@muni.cz::5274907e-e084-4f4b-b1c5-f746f2cb0bd1" providerId="AD" clId="Web-{A76B9625-D84F-B219-0848-E7180059DD75}" dt="2024-03-27T10:14:03.405" v="2"/>
          <ac:spMkLst>
            <pc:docMk/>
            <pc:sldMk cId="3753131125" sldId="346"/>
            <ac:spMk id="3" creationId="{4CB15A8D-C2D5-D70B-A3AC-03D00EFB3BD0}"/>
          </ac:spMkLst>
        </pc:spChg>
        <pc:spChg chg="add del mod">
          <ac:chgData name="Eva Budinská" userId="S::40822@muni.cz::5274907e-e084-4f4b-b1c5-f746f2cb0bd1" providerId="AD" clId="Web-{A76B9625-D84F-B219-0848-E7180059DD75}" dt="2024-03-27T10:14:37.594" v="19"/>
          <ac:spMkLst>
            <pc:docMk/>
            <pc:sldMk cId="3753131125" sldId="346"/>
            <ac:spMk id="5" creationId="{9987E798-ABB5-688E-BA03-D8472919D9AA}"/>
          </ac:spMkLst>
        </pc:spChg>
        <pc:spChg chg="add del mod">
          <ac:chgData name="Eva Budinská" userId="S::40822@muni.cz::5274907e-e084-4f4b-b1c5-f746f2cb0bd1" providerId="AD" clId="Web-{A76B9625-D84F-B219-0848-E7180059DD75}" dt="2024-03-27T10:14:42.344" v="21"/>
          <ac:spMkLst>
            <pc:docMk/>
            <pc:sldMk cId="3753131125" sldId="346"/>
            <ac:spMk id="7" creationId="{A9793516-1B6F-5933-219E-06F9384F499D}"/>
          </ac:spMkLst>
        </pc:spChg>
        <pc:spChg chg="add del mod">
          <ac:chgData name="Eva Budinská" userId="S::40822@muni.cz::5274907e-e084-4f4b-b1c5-f746f2cb0bd1" providerId="AD" clId="Web-{A76B9625-D84F-B219-0848-E7180059DD75}" dt="2024-03-27T10:14:43.375" v="22"/>
          <ac:spMkLst>
            <pc:docMk/>
            <pc:sldMk cId="3753131125" sldId="346"/>
            <ac:spMk id="9" creationId="{9BC869A9-8933-F57A-55A4-5C5EAA831CCD}"/>
          </ac:spMkLst>
        </pc:spChg>
        <pc:spChg chg="add mod">
          <ac:chgData name="Eva Budinská" userId="S::40822@muni.cz::5274907e-e084-4f4b-b1c5-f746f2cb0bd1" providerId="AD" clId="Web-{A76B9625-D84F-B219-0848-E7180059DD75}" dt="2024-03-27T10:53:26.955" v="496" actId="20577"/>
          <ac:spMkLst>
            <pc:docMk/>
            <pc:sldMk cId="3753131125" sldId="346"/>
            <ac:spMk id="10" creationId="{BD8276FC-32DD-719C-EEE4-68890E8843D6}"/>
          </ac:spMkLst>
        </pc:spChg>
        <pc:spChg chg="add mod">
          <ac:chgData name="Eva Budinská" userId="S::40822@muni.cz::5274907e-e084-4f4b-b1c5-f746f2cb0bd1" providerId="AD" clId="Web-{A76B9625-D84F-B219-0848-E7180059DD75}" dt="2024-03-27T10:50:03.104" v="449" actId="20577"/>
          <ac:spMkLst>
            <pc:docMk/>
            <pc:sldMk cId="3753131125" sldId="346"/>
            <ac:spMk id="12" creationId="{93A0CE9F-2088-2280-6DD8-69B9175FA030}"/>
          </ac:spMkLst>
        </pc:spChg>
      </pc:sldChg>
      <pc:sldChg chg="delSp modSp add replId">
        <pc:chgData name="Eva Budinská" userId="S::40822@muni.cz::5274907e-e084-4f4b-b1c5-f746f2cb0bd1" providerId="AD" clId="Web-{A76B9625-D84F-B219-0848-E7180059DD75}" dt="2024-03-27T10:53:40.674" v="499" actId="20577"/>
        <pc:sldMkLst>
          <pc:docMk/>
          <pc:sldMk cId="1496273230" sldId="347"/>
        </pc:sldMkLst>
        <pc:spChg chg="mod">
          <ac:chgData name="Eva Budinská" userId="S::40822@muni.cz::5274907e-e084-4f4b-b1c5-f746f2cb0bd1" providerId="AD" clId="Web-{A76B9625-D84F-B219-0848-E7180059DD75}" dt="2024-03-27T10:47:36.427" v="430" actId="20577"/>
          <ac:spMkLst>
            <pc:docMk/>
            <pc:sldMk cId="1496273230" sldId="347"/>
            <ac:spMk id="2" creationId="{40CABDFC-3952-746D-B316-6567D9F27976}"/>
          </ac:spMkLst>
        </pc:spChg>
        <pc:spChg chg="mod">
          <ac:chgData name="Eva Budinská" userId="S::40822@muni.cz::5274907e-e084-4f4b-b1c5-f746f2cb0bd1" providerId="AD" clId="Web-{A76B9625-D84F-B219-0848-E7180059DD75}" dt="2024-03-27T10:53:40.674" v="499" actId="20577"/>
          <ac:spMkLst>
            <pc:docMk/>
            <pc:sldMk cId="1496273230" sldId="347"/>
            <ac:spMk id="10" creationId="{BD8276FC-32DD-719C-EEE4-68890E8843D6}"/>
          </ac:spMkLst>
        </pc:spChg>
        <pc:spChg chg="del">
          <ac:chgData name="Eva Budinská" userId="S::40822@muni.cz::5274907e-e084-4f4b-b1c5-f746f2cb0bd1" providerId="AD" clId="Web-{A76B9625-D84F-B219-0848-E7180059DD75}" dt="2024-03-27T10:27:24.214" v="194"/>
          <ac:spMkLst>
            <pc:docMk/>
            <pc:sldMk cId="1496273230" sldId="347"/>
            <ac:spMk id="12" creationId="{93A0CE9F-2088-2280-6DD8-69B9175FA030}"/>
          </ac:spMkLst>
        </pc:spChg>
      </pc:sldChg>
      <pc:sldChg chg="modSp add replId">
        <pc:chgData name="Eva Budinská" userId="S::40822@muni.cz::5274907e-e084-4f4b-b1c5-f746f2cb0bd1" providerId="AD" clId="Web-{A76B9625-D84F-B219-0848-E7180059DD75}" dt="2024-03-27T10:32:44.147" v="303" actId="20577"/>
        <pc:sldMkLst>
          <pc:docMk/>
          <pc:sldMk cId="1387769152" sldId="348"/>
        </pc:sldMkLst>
        <pc:spChg chg="mod">
          <ac:chgData name="Eva Budinská" userId="S::40822@muni.cz::5274907e-e084-4f4b-b1c5-f746f2cb0bd1" providerId="AD" clId="Web-{A76B9625-D84F-B219-0848-E7180059DD75}" dt="2024-03-27T10:32:44.147" v="303" actId="20577"/>
          <ac:spMkLst>
            <pc:docMk/>
            <pc:sldMk cId="1387769152" sldId="348"/>
            <ac:spMk id="11265" creationId="{FA57AA28-E31C-0542-B65A-35A46C43A648}"/>
          </ac:spMkLst>
        </pc:spChg>
        <pc:spChg chg="mod">
          <ac:chgData name="Eva Budinská" userId="S::40822@muni.cz::5274907e-e084-4f4b-b1c5-f746f2cb0bd1" providerId="AD" clId="Web-{A76B9625-D84F-B219-0848-E7180059DD75}" dt="2024-03-27T10:32:40.834" v="302" actId="20577"/>
          <ac:spMkLst>
            <pc:docMk/>
            <pc:sldMk cId="1387769152" sldId="348"/>
            <ac:spMk id="11266" creationId="{8AE8059C-F926-0D4E-8540-5D01EFFBC06B}"/>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8" name="AutoShape 1">
            <a:extLst>
              <a:ext uri="{FF2B5EF4-FFF2-40B4-BE49-F238E27FC236}">
                <a16:creationId xmlns:a16="http://schemas.microsoft.com/office/drawing/2014/main" id="{FDD7A9AE-2601-7642-8685-B634E1AD316A}"/>
              </a:ext>
            </a:extLst>
          </p:cNvPr>
          <p:cNvSpPr>
            <a:spLocks noChangeArrowheads="1"/>
          </p:cNvSpPr>
          <p:nvPr/>
        </p:nvSpPr>
        <p:spPr bwMode="auto">
          <a:xfrm>
            <a:off x="0" y="0"/>
            <a:ext cx="6796088" cy="9928225"/>
          </a:xfrm>
          <a:prstGeom prst="roundRect">
            <a:avLst>
              <a:gd name="adj" fmla="val 23"/>
            </a:avLst>
          </a:prstGeom>
          <a:solidFill>
            <a:srgbClr val="FFFFFF"/>
          </a:solidFill>
          <a:ln>
            <a:noFill/>
          </a:ln>
          <a:effectLst/>
          <a:extLst>
            <a:ext uri="{91240B29-F687-4F45-9708-019B960494DF}">
              <a14:hiddenLine xmlns:a14="http://schemas.microsoft.com/office/drawing/2010/main" w="9360" cap="sq">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en-CZ" altLang="en-CZ"/>
          </a:p>
        </p:txBody>
      </p:sp>
      <p:sp>
        <p:nvSpPr>
          <p:cNvPr id="4099" name="AutoShape 2">
            <a:extLst>
              <a:ext uri="{FF2B5EF4-FFF2-40B4-BE49-F238E27FC236}">
                <a16:creationId xmlns:a16="http://schemas.microsoft.com/office/drawing/2014/main" id="{FC74DA60-A12A-1F4B-9936-89C3FF4FBD7E}"/>
              </a:ext>
            </a:extLst>
          </p:cNvPr>
          <p:cNvSpPr>
            <a:spLocks noChangeArrowheads="1"/>
          </p:cNvSpPr>
          <p:nvPr/>
        </p:nvSpPr>
        <p:spPr bwMode="auto">
          <a:xfrm>
            <a:off x="0" y="0"/>
            <a:ext cx="6796088" cy="9928225"/>
          </a:xfrm>
          <a:prstGeom prst="roundRect">
            <a:avLst>
              <a:gd name="adj" fmla="val 23"/>
            </a:avLst>
          </a:prstGeom>
          <a:solidFill>
            <a:srgbClr val="FFFFFF"/>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en-CZ" altLang="en-CZ"/>
          </a:p>
        </p:txBody>
      </p:sp>
      <p:sp>
        <p:nvSpPr>
          <p:cNvPr id="4100" name="AutoShape 3">
            <a:extLst>
              <a:ext uri="{FF2B5EF4-FFF2-40B4-BE49-F238E27FC236}">
                <a16:creationId xmlns:a16="http://schemas.microsoft.com/office/drawing/2014/main" id="{1AA6B7A3-A281-4F44-BA84-45B802540AC7}"/>
              </a:ext>
            </a:extLst>
          </p:cNvPr>
          <p:cNvSpPr>
            <a:spLocks noChangeArrowheads="1"/>
          </p:cNvSpPr>
          <p:nvPr/>
        </p:nvSpPr>
        <p:spPr bwMode="auto">
          <a:xfrm>
            <a:off x="0" y="0"/>
            <a:ext cx="6796088" cy="9928225"/>
          </a:xfrm>
          <a:prstGeom prst="roundRect">
            <a:avLst>
              <a:gd name="adj" fmla="val 23"/>
            </a:avLst>
          </a:prstGeom>
          <a:solidFill>
            <a:srgbClr val="FFFFFF"/>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en-CZ" altLang="en-CZ"/>
          </a:p>
        </p:txBody>
      </p:sp>
      <p:sp>
        <p:nvSpPr>
          <p:cNvPr id="4101" name="AutoShape 4">
            <a:extLst>
              <a:ext uri="{FF2B5EF4-FFF2-40B4-BE49-F238E27FC236}">
                <a16:creationId xmlns:a16="http://schemas.microsoft.com/office/drawing/2014/main" id="{361C6EA7-4688-0944-836C-48060E57991D}"/>
              </a:ext>
            </a:extLst>
          </p:cNvPr>
          <p:cNvSpPr>
            <a:spLocks noChangeArrowheads="1"/>
          </p:cNvSpPr>
          <p:nvPr/>
        </p:nvSpPr>
        <p:spPr bwMode="auto">
          <a:xfrm>
            <a:off x="0" y="0"/>
            <a:ext cx="6796088" cy="9928225"/>
          </a:xfrm>
          <a:prstGeom prst="roundRect">
            <a:avLst>
              <a:gd name="adj" fmla="val 23"/>
            </a:avLst>
          </a:prstGeom>
          <a:solidFill>
            <a:srgbClr val="FFFFFF"/>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en-CZ" altLang="en-CZ"/>
          </a:p>
        </p:txBody>
      </p:sp>
      <p:sp>
        <p:nvSpPr>
          <p:cNvPr id="4102" name="AutoShape 5">
            <a:extLst>
              <a:ext uri="{FF2B5EF4-FFF2-40B4-BE49-F238E27FC236}">
                <a16:creationId xmlns:a16="http://schemas.microsoft.com/office/drawing/2014/main" id="{20AF681D-BCF3-2845-9A71-80ED61311360}"/>
              </a:ext>
            </a:extLst>
          </p:cNvPr>
          <p:cNvSpPr>
            <a:spLocks noChangeArrowheads="1"/>
          </p:cNvSpPr>
          <p:nvPr/>
        </p:nvSpPr>
        <p:spPr bwMode="auto">
          <a:xfrm>
            <a:off x="0" y="0"/>
            <a:ext cx="6796088" cy="9928225"/>
          </a:xfrm>
          <a:prstGeom prst="roundRect">
            <a:avLst>
              <a:gd name="adj" fmla="val 23"/>
            </a:avLst>
          </a:prstGeom>
          <a:solidFill>
            <a:srgbClr val="FFFFFF"/>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en-CZ" altLang="en-CZ"/>
          </a:p>
        </p:txBody>
      </p:sp>
      <p:sp>
        <p:nvSpPr>
          <p:cNvPr id="4103" name="AutoShape 6">
            <a:extLst>
              <a:ext uri="{FF2B5EF4-FFF2-40B4-BE49-F238E27FC236}">
                <a16:creationId xmlns:a16="http://schemas.microsoft.com/office/drawing/2014/main" id="{193B8EFE-BA00-7442-AB31-C2445A5F0A7E}"/>
              </a:ext>
            </a:extLst>
          </p:cNvPr>
          <p:cNvSpPr>
            <a:spLocks noChangeArrowheads="1"/>
          </p:cNvSpPr>
          <p:nvPr/>
        </p:nvSpPr>
        <p:spPr bwMode="auto">
          <a:xfrm>
            <a:off x="0" y="0"/>
            <a:ext cx="6796088" cy="9928225"/>
          </a:xfrm>
          <a:prstGeom prst="roundRect">
            <a:avLst>
              <a:gd name="adj" fmla="val 23"/>
            </a:avLst>
          </a:prstGeom>
          <a:solidFill>
            <a:srgbClr val="FFFFFF"/>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en-CZ" altLang="en-CZ"/>
          </a:p>
        </p:txBody>
      </p:sp>
      <p:sp>
        <p:nvSpPr>
          <p:cNvPr id="4104" name="AutoShape 7">
            <a:extLst>
              <a:ext uri="{FF2B5EF4-FFF2-40B4-BE49-F238E27FC236}">
                <a16:creationId xmlns:a16="http://schemas.microsoft.com/office/drawing/2014/main" id="{BE51ED35-5BB1-BD47-B1C4-DDD5389A7A90}"/>
              </a:ext>
            </a:extLst>
          </p:cNvPr>
          <p:cNvSpPr>
            <a:spLocks noChangeArrowheads="1"/>
          </p:cNvSpPr>
          <p:nvPr/>
        </p:nvSpPr>
        <p:spPr bwMode="auto">
          <a:xfrm>
            <a:off x="0" y="0"/>
            <a:ext cx="6796088" cy="9928225"/>
          </a:xfrm>
          <a:prstGeom prst="roundRect">
            <a:avLst>
              <a:gd name="adj" fmla="val 23"/>
            </a:avLst>
          </a:prstGeom>
          <a:solidFill>
            <a:srgbClr val="FFFFFF"/>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en-CZ" altLang="en-CZ"/>
          </a:p>
        </p:txBody>
      </p:sp>
      <p:sp>
        <p:nvSpPr>
          <p:cNvPr id="4105" name="AutoShape 8">
            <a:extLst>
              <a:ext uri="{FF2B5EF4-FFF2-40B4-BE49-F238E27FC236}">
                <a16:creationId xmlns:a16="http://schemas.microsoft.com/office/drawing/2014/main" id="{14D1976F-E62A-FD41-9686-A74C2DB41AF0}"/>
              </a:ext>
            </a:extLst>
          </p:cNvPr>
          <p:cNvSpPr>
            <a:spLocks noChangeArrowheads="1"/>
          </p:cNvSpPr>
          <p:nvPr/>
        </p:nvSpPr>
        <p:spPr bwMode="auto">
          <a:xfrm>
            <a:off x="0" y="0"/>
            <a:ext cx="6796088" cy="9928225"/>
          </a:xfrm>
          <a:prstGeom prst="roundRect">
            <a:avLst>
              <a:gd name="adj" fmla="val 23"/>
            </a:avLst>
          </a:prstGeom>
          <a:solidFill>
            <a:srgbClr val="FFFFFF"/>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en-CZ" altLang="en-CZ"/>
          </a:p>
        </p:txBody>
      </p:sp>
      <p:sp>
        <p:nvSpPr>
          <p:cNvPr id="4106" name="Text Box 9">
            <a:extLst>
              <a:ext uri="{FF2B5EF4-FFF2-40B4-BE49-F238E27FC236}">
                <a16:creationId xmlns:a16="http://schemas.microsoft.com/office/drawing/2014/main" id="{F373DD8C-5F63-E44C-B302-13516D33D580}"/>
              </a:ext>
            </a:extLst>
          </p:cNvPr>
          <p:cNvSpPr txBox="1">
            <a:spLocks noChangeArrowheads="1"/>
          </p:cNvSpPr>
          <p:nvPr/>
        </p:nvSpPr>
        <p:spPr bwMode="auto">
          <a:xfrm>
            <a:off x="0" y="0"/>
            <a:ext cx="2946400"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en-CZ" altLang="en-CZ"/>
          </a:p>
        </p:txBody>
      </p:sp>
      <p:sp>
        <p:nvSpPr>
          <p:cNvPr id="4107" name="Text Box 10">
            <a:extLst>
              <a:ext uri="{FF2B5EF4-FFF2-40B4-BE49-F238E27FC236}">
                <a16:creationId xmlns:a16="http://schemas.microsoft.com/office/drawing/2014/main" id="{2DEDB736-916C-9F44-8671-792A8022D004}"/>
              </a:ext>
            </a:extLst>
          </p:cNvPr>
          <p:cNvSpPr txBox="1">
            <a:spLocks noChangeArrowheads="1"/>
          </p:cNvSpPr>
          <p:nvPr/>
        </p:nvSpPr>
        <p:spPr bwMode="auto">
          <a:xfrm>
            <a:off x="3849688" y="0"/>
            <a:ext cx="2946400"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en-CZ" altLang="en-CZ"/>
          </a:p>
        </p:txBody>
      </p:sp>
      <p:sp>
        <p:nvSpPr>
          <p:cNvPr id="4108" name="Rectangle 11">
            <a:extLst>
              <a:ext uri="{FF2B5EF4-FFF2-40B4-BE49-F238E27FC236}">
                <a16:creationId xmlns:a16="http://schemas.microsoft.com/office/drawing/2014/main" id="{55E27F47-2F92-494C-A44B-16D394230369}"/>
              </a:ext>
            </a:extLst>
          </p:cNvPr>
          <p:cNvSpPr>
            <a:spLocks noGrp="1" noRot="1" noChangeAspect="1" noChangeArrowheads="1"/>
          </p:cNvSpPr>
          <p:nvPr>
            <p:ph type="sldImg"/>
          </p:nvPr>
        </p:nvSpPr>
        <p:spPr bwMode="auto">
          <a:xfrm>
            <a:off x="93663" y="744538"/>
            <a:ext cx="6597650" cy="3711575"/>
          </a:xfrm>
          <a:prstGeom prst="rect">
            <a:avLst/>
          </a:prstGeom>
          <a:noFill/>
          <a:ln w="9360" cap="sq">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sp>
      <p:sp>
        <p:nvSpPr>
          <p:cNvPr id="2" name="Rectangle 12">
            <a:extLst>
              <a:ext uri="{FF2B5EF4-FFF2-40B4-BE49-F238E27FC236}">
                <a16:creationId xmlns:a16="http://schemas.microsoft.com/office/drawing/2014/main" id="{8957AD44-A345-D041-B9DF-399F1ADAF5CB}"/>
              </a:ext>
            </a:extLst>
          </p:cNvPr>
          <p:cNvSpPr>
            <a:spLocks noGrp="1" noChangeArrowheads="1"/>
          </p:cNvSpPr>
          <p:nvPr>
            <p:ph type="body"/>
          </p:nvPr>
        </p:nvSpPr>
        <p:spPr bwMode="auto">
          <a:xfrm>
            <a:off x="679450" y="4716463"/>
            <a:ext cx="5426075" cy="4454525"/>
          </a:xfrm>
          <a:prstGeom prst="rect">
            <a:avLst/>
          </a:prstGeom>
          <a:noFill/>
          <a:ln>
            <a:noFill/>
          </a:ln>
          <a:effectLst/>
        </p:spPr>
        <p:txBody>
          <a:bodyPr vert="horz" wrap="square" lIns="96840" tIns="48240" rIns="96840" bIns="48240" numCol="1" anchor="t" anchorCtr="0" compatLnSpc="1">
            <a:prstTxWarp prst="textNoShape">
              <a:avLst/>
            </a:prstTxWarp>
          </a:bodyPr>
          <a:lstStyle/>
          <a:p>
            <a:pPr lvl="0"/>
            <a:endParaRPr lang="en-CZ" altLang="en-CZ" noProof="0"/>
          </a:p>
        </p:txBody>
      </p:sp>
      <p:sp>
        <p:nvSpPr>
          <p:cNvPr id="4110" name="Text Box 13">
            <a:extLst>
              <a:ext uri="{FF2B5EF4-FFF2-40B4-BE49-F238E27FC236}">
                <a16:creationId xmlns:a16="http://schemas.microsoft.com/office/drawing/2014/main" id="{CC0E3812-70C7-FE42-983B-872AE581A925}"/>
              </a:ext>
            </a:extLst>
          </p:cNvPr>
          <p:cNvSpPr txBox="1">
            <a:spLocks noChangeArrowheads="1"/>
          </p:cNvSpPr>
          <p:nvPr/>
        </p:nvSpPr>
        <p:spPr bwMode="auto">
          <a:xfrm>
            <a:off x="0" y="9431338"/>
            <a:ext cx="2946400"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en-CZ" altLang="en-CZ"/>
          </a:p>
        </p:txBody>
      </p:sp>
      <p:sp>
        <p:nvSpPr>
          <p:cNvPr id="3" name="Rectangle 14">
            <a:extLst>
              <a:ext uri="{FF2B5EF4-FFF2-40B4-BE49-F238E27FC236}">
                <a16:creationId xmlns:a16="http://schemas.microsoft.com/office/drawing/2014/main" id="{A6579D83-2E40-DD41-B849-B5CF159F6CCD}"/>
              </a:ext>
            </a:extLst>
          </p:cNvPr>
          <p:cNvSpPr>
            <a:spLocks noGrp="1" noChangeArrowheads="1"/>
          </p:cNvSpPr>
          <p:nvPr>
            <p:ph type="sldNum"/>
          </p:nvPr>
        </p:nvSpPr>
        <p:spPr bwMode="auto">
          <a:xfrm>
            <a:off x="3849688" y="9431338"/>
            <a:ext cx="2933700" cy="482600"/>
          </a:xfrm>
          <a:prstGeom prst="rect">
            <a:avLst/>
          </a:prstGeom>
          <a:noFill/>
          <a:ln>
            <a:noFill/>
          </a:ln>
          <a:effectLst/>
        </p:spPr>
        <p:txBody>
          <a:bodyPr vert="horz" wrap="square" lIns="96840" tIns="48240" rIns="96840" bIns="48240" numCol="1" anchor="b" anchorCtr="0" compatLnSpc="1">
            <a:prstTxWarp prst="textNoShape">
              <a:avLst/>
            </a:prstTxWarp>
          </a:bodyPr>
          <a:lstStyle>
            <a:lvl1pPr algn="r" eaLnBrk="1" hangingPunct="1">
              <a:buClrTx/>
              <a:buSzPct val="100000"/>
              <a:buFontTx/>
              <a:buNone/>
              <a:tabLst>
                <a:tab pos="457200" algn="l"/>
                <a:tab pos="914400" algn="l"/>
                <a:tab pos="1371600" algn="l"/>
                <a:tab pos="1828800" algn="l"/>
                <a:tab pos="2286000" algn="l"/>
                <a:tab pos="2743200" algn="l"/>
              </a:tabLst>
              <a:defRPr sz="1300" smtClean="0">
                <a:solidFill>
                  <a:srgbClr val="000000"/>
                </a:solidFill>
                <a:latin typeface="Arial" panose="020B0604020202020204" pitchFamily="34" charset="0"/>
                <a:ea typeface="DejaVu Sans" pitchFamily="32" charset="0"/>
                <a:cs typeface="DejaVu Sans" pitchFamily="32" charset="0"/>
              </a:defRPr>
            </a:lvl1pPr>
          </a:lstStyle>
          <a:p>
            <a:pPr>
              <a:defRPr/>
            </a:pPr>
            <a:fld id="{3533F37E-6B5D-BA42-A898-E10D38AB7B2E}" type="slidenum">
              <a:rPr lang="cs-CZ" altLang="en-CZ"/>
              <a:pPr>
                <a:defRPr/>
              </a:pPr>
              <a:t>‹#›</a:t>
            </a:fld>
            <a:endParaRPr lang="cs-CZ" altLang="en-CZ"/>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1pPr>
    <a:lvl2pPr marL="742950" indent="-28575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2pPr>
    <a:lvl3pPr marL="1143000" indent="-22860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3pPr>
    <a:lvl4pPr marL="1600200" indent="-22860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4pPr>
    <a:lvl5pPr marL="2057400" indent="-22860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1">
            <a:extLst>
              <a:ext uri="{FF2B5EF4-FFF2-40B4-BE49-F238E27FC236}">
                <a16:creationId xmlns:a16="http://schemas.microsoft.com/office/drawing/2014/main" id="{4942D28C-EE92-3044-884C-4B8A2F9F2235}"/>
              </a:ext>
            </a:extLst>
          </p:cNvPr>
          <p:cNvSpPr>
            <a:spLocks noGrp="1" noChangeArrowheads="1"/>
          </p:cNvSpPr>
          <p:nvPr>
            <p:ph type="sldNum"/>
          </p:nvPr>
        </p:nvSpPr>
        <p:spPr>
          <a:ln/>
        </p:spPr>
        <p:txBody>
          <a:bodyPr/>
          <a:lstStyle/>
          <a:p>
            <a:fld id="{0B2CF9DC-632B-BE4A-81F0-28025054DDC2}" type="slidenum">
              <a:rPr lang="cs-CZ" altLang="en-CZ"/>
              <a:pPr/>
              <a:t>3</a:t>
            </a:fld>
            <a:endParaRPr lang="cs-CZ" altLang="en-CZ"/>
          </a:p>
        </p:txBody>
      </p:sp>
      <p:sp>
        <p:nvSpPr>
          <p:cNvPr id="35841" name="Text Box 1">
            <a:extLst>
              <a:ext uri="{FF2B5EF4-FFF2-40B4-BE49-F238E27FC236}">
                <a16:creationId xmlns:a16="http://schemas.microsoft.com/office/drawing/2014/main" id="{1C0F7AF2-5939-4244-969D-9FA9C624B251}"/>
              </a:ext>
            </a:extLst>
          </p:cNvPr>
          <p:cNvSpPr txBox="1">
            <a:spLocks noChangeArrowheads="1"/>
          </p:cNvSpPr>
          <p:nvPr/>
        </p:nvSpPr>
        <p:spPr bwMode="auto">
          <a:xfrm>
            <a:off x="3849688" y="9431338"/>
            <a:ext cx="2940050" cy="488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6840" tIns="48240" rIns="96840" bIns="4824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9pPr>
          </a:lstStyle>
          <a:p>
            <a:pPr algn="r" eaLnBrk="1" hangingPunct="1">
              <a:buClrTx/>
              <a:buFontTx/>
              <a:buNone/>
            </a:pPr>
            <a:fld id="{F792B52C-208A-D94B-A3D9-E420FFC96171}" type="slidenum">
              <a:rPr lang="cs-CZ" altLang="en-CZ" sz="1300">
                <a:solidFill>
                  <a:srgbClr val="000000"/>
                </a:solidFill>
                <a:latin typeface="Arial" panose="020B0604020202020204" pitchFamily="34" charset="0"/>
              </a:rPr>
              <a:pPr algn="r" eaLnBrk="1" hangingPunct="1">
                <a:buClrTx/>
                <a:buFontTx/>
                <a:buNone/>
              </a:pPr>
              <a:t>3</a:t>
            </a:fld>
            <a:endParaRPr lang="cs-CZ" altLang="en-CZ" sz="1300">
              <a:solidFill>
                <a:srgbClr val="000000"/>
              </a:solidFill>
              <a:latin typeface="Arial" panose="020B0604020202020204" pitchFamily="34" charset="0"/>
            </a:endParaRPr>
          </a:p>
        </p:txBody>
      </p:sp>
      <p:sp>
        <p:nvSpPr>
          <p:cNvPr id="35842" name="Text Box 2">
            <a:extLst>
              <a:ext uri="{FF2B5EF4-FFF2-40B4-BE49-F238E27FC236}">
                <a16:creationId xmlns:a16="http://schemas.microsoft.com/office/drawing/2014/main" id="{C917AFA2-65C1-3543-9C0D-F390AC8409F4}"/>
              </a:ext>
            </a:extLst>
          </p:cNvPr>
          <p:cNvSpPr txBox="1">
            <a:spLocks noGrp="1" noRot="1" noChangeAspect="1" noChangeArrowheads="1"/>
          </p:cNvSpPr>
          <p:nvPr>
            <p:ph type="sldImg"/>
          </p:nvPr>
        </p:nvSpPr>
        <p:spPr bwMode="auto">
          <a:xfrm>
            <a:off x="88900" y="744538"/>
            <a:ext cx="6619875" cy="372427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5843" name="Text Box 3">
            <a:extLst>
              <a:ext uri="{FF2B5EF4-FFF2-40B4-BE49-F238E27FC236}">
                <a16:creationId xmlns:a16="http://schemas.microsoft.com/office/drawing/2014/main" id="{50E40A50-B07D-114C-A05E-ABF17C70EED3}"/>
              </a:ext>
            </a:extLst>
          </p:cNvPr>
          <p:cNvSpPr txBox="1">
            <a:spLocks noChangeArrowheads="1"/>
          </p:cNvSpPr>
          <p:nvPr/>
        </p:nvSpPr>
        <p:spPr bwMode="auto">
          <a:xfrm>
            <a:off x="679450" y="4716463"/>
            <a:ext cx="5438775" cy="4467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CZ"/>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Rectangle 11">
            <a:extLst>
              <a:ext uri="{FF2B5EF4-FFF2-40B4-BE49-F238E27FC236}">
                <a16:creationId xmlns:a16="http://schemas.microsoft.com/office/drawing/2014/main" id="{45EADF14-1A79-F448-AD47-66F17C763F9D}"/>
              </a:ext>
            </a:extLst>
          </p:cNvPr>
          <p:cNvSpPr>
            <a:spLocks noGrp="1" noChangeArrowheads="1"/>
          </p:cNvSpPr>
          <p:nvPr>
            <p:ph type="sldNum"/>
          </p:nvPr>
        </p:nvSpPr>
        <p:spPr>
          <a:ln/>
        </p:spPr>
        <p:txBody>
          <a:bodyPr/>
          <a:lstStyle/>
          <a:p>
            <a:fld id="{245F9225-C343-6D4E-9D64-FD430299B626}" type="slidenum">
              <a:rPr lang="cs-CZ" altLang="en-CZ"/>
              <a:pPr/>
              <a:t>12</a:t>
            </a:fld>
            <a:endParaRPr lang="cs-CZ" altLang="en-CZ"/>
          </a:p>
        </p:txBody>
      </p:sp>
      <p:sp>
        <p:nvSpPr>
          <p:cNvPr id="43009" name="Text Box 1">
            <a:extLst>
              <a:ext uri="{FF2B5EF4-FFF2-40B4-BE49-F238E27FC236}">
                <a16:creationId xmlns:a16="http://schemas.microsoft.com/office/drawing/2014/main" id="{22E176CD-BBFE-4748-9335-577320A5988C}"/>
              </a:ext>
            </a:extLst>
          </p:cNvPr>
          <p:cNvSpPr txBox="1">
            <a:spLocks noChangeArrowheads="1"/>
          </p:cNvSpPr>
          <p:nvPr/>
        </p:nvSpPr>
        <p:spPr bwMode="auto">
          <a:xfrm>
            <a:off x="3849688" y="9431338"/>
            <a:ext cx="2940050" cy="488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6840" tIns="48240" rIns="96840" bIns="4824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9pPr>
          </a:lstStyle>
          <a:p>
            <a:pPr algn="r" eaLnBrk="1" hangingPunct="1">
              <a:buClrTx/>
              <a:buFontTx/>
              <a:buNone/>
            </a:pPr>
            <a:fld id="{F76B6AC1-6519-2944-9262-F96CCB74DD11}" type="slidenum">
              <a:rPr lang="cs-CZ" altLang="en-CZ" sz="1300">
                <a:solidFill>
                  <a:srgbClr val="000000"/>
                </a:solidFill>
                <a:latin typeface="Arial" panose="020B0604020202020204" pitchFamily="34" charset="0"/>
              </a:rPr>
              <a:pPr algn="r" eaLnBrk="1" hangingPunct="1">
                <a:buClrTx/>
                <a:buFontTx/>
                <a:buNone/>
              </a:pPr>
              <a:t>12</a:t>
            </a:fld>
            <a:endParaRPr lang="cs-CZ" altLang="en-CZ" sz="1300">
              <a:solidFill>
                <a:srgbClr val="000000"/>
              </a:solidFill>
              <a:latin typeface="Arial" panose="020B0604020202020204" pitchFamily="34" charset="0"/>
            </a:endParaRPr>
          </a:p>
        </p:txBody>
      </p:sp>
      <p:sp>
        <p:nvSpPr>
          <p:cNvPr id="43010" name="Text Box 2">
            <a:extLst>
              <a:ext uri="{FF2B5EF4-FFF2-40B4-BE49-F238E27FC236}">
                <a16:creationId xmlns:a16="http://schemas.microsoft.com/office/drawing/2014/main" id="{1429EC18-0EB4-8B49-B9A4-0E11E71DB167}"/>
              </a:ext>
            </a:extLst>
          </p:cNvPr>
          <p:cNvSpPr txBox="1">
            <a:spLocks noGrp="1" noRot="1" noChangeAspect="1" noChangeArrowheads="1"/>
          </p:cNvSpPr>
          <p:nvPr>
            <p:ph type="sldImg"/>
          </p:nvPr>
        </p:nvSpPr>
        <p:spPr bwMode="auto">
          <a:xfrm>
            <a:off x="88900" y="744538"/>
            <a:ext cx="6619875" cy="372427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3011" name="Text Box 3">
            <a:extLst>
              <a:ext uri="{FF2B5EF4-FFF2-40B4-BE49-F238E27FC236}">
                <a16:creationId xmlns:a16="http://schemas.microsoft.com/office/drawing/2014/main" id="{C187B07E-46AF-234C-8E78-4C1136B11519}"/>
              </a:ext>
            </a:extLst>
          </p:cNvPr>
          <p:cNvSpPr txBox="1">
            <a:spLocks noChangeArrowheads="1"/>
          </p:cNvSpPr>
          <p:nvPr/>
        </p:nvSpPr>
        <p:spPr bwMode="auto">
          <a:xfrm>
            <a:off x="679450" y="4716463"/>
            <a:ext cx="5438775" cy="4467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CZ"/>
          </a:p>
        </p:txBody>
      </p:sp>
      <p:sp>
        <p:nvSpPr>
          <p:cNvPr id="43012" name="Text Box 4">
            <a:extLst>
              <a:ext uri="{FF2B5EF4-FFF2-40B4-BE49-F238E27FC236}">
                <a16:creationId xmlns:a16="http://schemas.microsoft.com/office/drawing/2014/main" id="{1DC9FED5-A10A-BD4B-B0DF-818E7782399C}"/>
              </a:ext>
            </a:extLst>
          </p:cNvPr>
          <p:cNvSpPr txBox="1">
            <a:spLocks noChangeArrowheads="1"/>
          </p:cNvSpPr>
          <p:nvPr/>
        </p:nvSpPr>
        <p:spPr bwMode="auto">
          <a:xfrm>
            <a:off x="679450" y="4716463"/>
            <a:ext cx="5432425" cy="4460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CZ"/>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1">
            <a:extLst>
              <a:ext uri="{FF2B5EF4-FFF2-40B4-BE49-F238E27FC236}">
                <a16:creationId xmlns:a16="http://schemas.microsoft.com/office/drawing/2014/main" id="{C6191596-73A6-2C4E-BF0B-8AB4DF9F080E}"/>
              </a:ext>
            </a:extLst>
          </p:cNvPr>
          <p:cNvSpPr>
            <a:spLocks noGrp="1" noChangeArrowheads="1"/>
          </p:cNvSpPr>
          <p:nvPr>
            <p:ph type="sldNum"/>
          </p:nvPr>
        </p:nvSpPr>
        <p:spPr>
          <a:ln/>
        </p:spPr>
        <p:txBody>
          <a:bodyPr/>
          <a:lstStyle/>
          <a:p>
            <a:fld id="{3AC7C44E-46DB-E544-A20E-F1C394AD082F}" type="slidenum">
              <a:rPr lang="cs-CZ" altLang="en-CZ"/>
              <a:pPr/>
              <a:t>13</a:t>
            </a:fld>
            <a:endParaRPr lang="cs-CZ" altLang="en-CZ"/>
          </a:p>
        </p:txBody>
      </p:sp>
      <p:sp>
        <p:nvSpPr>
          <p:cNvPr id="44033" name="Text Box 1">
            <a:extLst>
              <a:ext uri="{FF2B5EF4-FFF2-40B4-BE49-F238E27FC236}">
                <a16:creationId xmlns:a16="http://schemas.microsoft.com/office/drawing/2014/main" id="{691E7FC6-5481-7447-8066-C68AD0F9538E}"/>
              </a:ext>
            </a:extLst>
          </p:cNvPr>
          <p:cNvSpPr txBox="1">
            <a:spLocks noChangeArrowheads="1"/>
          </p:cNvSpPr>
          <p:nvPr/>
        </p:nvSpPr>
        <p:spPr bwMode="auto">
          <a:xfrm>
            <a:off x="3849688" y="9431338"/>
            <a:ext cx="2940050" cy="488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6840" tIns="48240" rIns="96840" bIns="4824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9pPr>
          </a:lstStyle>
          <a:p>
            <a:pPr algn="r" eaLnBrk="1" hangingPunct="1">
              <a:buClrTx/>
              <a:buFontTx/>
              <a:buNone/>
            </a:pPr>
            <a:fld id="{67423844-4EBD-0640-A8A6-8AFE271CAFAC}" type="slidenum">
              <a:rPr lang="cs-CZ" altLang="en-CZ" sz="1300">
                <a:solidFill>
                  <a:srgbClr val="000000"/>
                </a:solidFill>
                <a:latin typeface="Arial" panose="020B0604020202020204" pitchFamily="34" charset="0"/>
              </a:rPr>
              <a:pPr algn="r" eaLnBrk="1" hangingPunct="1">
                <a:buClrTx/>
                <a:buFontTx/>
                <a:buNone/>
              </a:pPr>
              <a:t>13</a:t>
            </a:fld>
            <a:endParaRPr lang="cs-CZ" altLang="en-CZ" sz="1300">
              <a:solidFill>
                <a:srgbClr val="000000"/>
              </a:solidFill>
              <a:latin typeface="Arial" panose="020B0604020202020204" pitchFamily="34" charset="0"/>
            </a:endParaRPr>
          </a:p>
        </p:txBody>
      </p:sp>
      <p:sp>
        <p:nvSpPr>
          <p:cNvPr id="44034" name="Text Box 2">
            <a:extLst>
              <a:ext uri="{FF2B5EF4-FFF2-40B4-BE49-F238E27FC236}">
                <a16:creationId xmlns:a16="http://schemas.microsoft.com/office/drawing/2014/main" id="{572C6E17-92F1-9B44-9B04-5A5B919A096F}"/>
              </a:ext>
            </a:extLst>
          </p:cNvPr>
          <p:cNvSpPr txBox="1">
            <a:spLocks noGrp="1" noRot="1" noChangeAspect="1" noChangeArrowheads="1"/>
          </p:cNvSpPr>
          <p:nvPr>
            <p:ph type="sldImg"/>
          </p:nvPr>
        </p:nvSpPr>
        <p:spPr bwMode="auto">
          <a:xfrm>
            <a:off x="88900" y="744538"/>
            <a:ext cx="6619875" cy="372427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4035" name="Text Box 3">
            <a:extLst>
              <a:ext uri="{FF2B5EF4-FFF2-40B4-BE49-F238E27FC236}">
                <a16:creationId xmlns:a16="http://schemas.microsoft.com/office/drawing/2014/main" id="{8B5E6AA1-8A07-C944-834E-A17039DA4D6C}"/>
              </a:ext>
            </a:extLst>
          </p:cNvPr>
          <p:cNvSpPr txBox="1">
            <a:spLocks noChangeArrowheads="1"/>
          </p:cNvSpPr>
          <p:nvPr/>
        </p:nvSpPr>
        <p:spPr bwMode="auto">
          <a:xfrm>
            <a:off x="679450" y="4716463"/>
            <a:ext cx="5438775" cy="4467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CZ"/>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1">
            <a:extLst>
              <a:ext uri="{FF2B5EF4-FFF2-40B4-BE49-F238E27FC236}">
                <a16:creationId xmlns:a16="http://schemas.microsoft.com/office/drawing/2014/main" id="{68B8F470-941C-B245-A1ED-0E70F9D2B85A}"/>
              </a:ext>
            </a:extLst>
          </p:cNvPr>
          <p:cNvSpPr>
            <a:spLocks noGrp="1" noChangeArrowheads="1"/>
          </p:cNvSpPr>
          <p:nvPr>
            <p:ph type="sldNum"/>
          </p:nvPr>
        </p:nvSpPr>
        <p:spPr>
          <a:ln/>
        </p:spPr>
        <p:txBody>
          <a:bodyPr/>
          <a:lstStyle/>
          <a:p>
            <a:fld id="{8C72A90F-1D4E-CC42-84F3-5EF7AAE35A54}" type="slidenum">
              <a:rPr lang="cs-CZ" altLang="en-CZ"/>
              <a:pPr/>
              <a:t>14</a:t>
            </a:fld>
            <a:endParaRPr lang="cs-CZ" altLang="en-CZ"/>
          </a:p>
        </p:txBody>
      </p:sp>
      <p:sp>
        <p:nvSpPr>
          <p:cNvPr id="45057" name="Text Box 1">
            <a:extLst>
              <a:ext uri="{FF2B5EF4-FFF2-40B4-BE49-F238E27FC236}">
                <a16:creationId xmlns:a16="http://schemas.microsoft.com/office/drawing/2014/main" id="{C9DC7C7D-8557-8B46-8025-DFFC1EE07239}"/>
              </a:ext>
            </a:extLst>
          </p:cNvPr>
          <p:cNvSpPr txBox="1">
            <a:spLocks noChangeArrowheads="1"/>
          </p:cNvSpPr>
          <p:nvPr/>
        </p:nvSpPr>
        <p:spPr bwMode="auto">
          <a:xfrm>
            <a:off x="3849688" y="9431338"/>
            <a:ext cx="2940050" cy="488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6840" tIns="48240" rIns="96840" bIns="4824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9pPr>
          </a:lstStyle>
          <a:p>
            <a:pPr algn="r" eaLnBrk="1" hangingPunct="1">
              <a:buClrTx/>
              <a:buFontTx/>
              <a:buNone/>
            </a:pPr>
            <a:fld id="{440932B6-1AFE-864A-BE95-178645652E33}" type="slidenum">
              <a:rPr lang="cs-CZ" altLang="en-CZ" sz="1300">
                <a:solidFill>
                  <a:srgbClr val="000000"/>
                </a:solidFill>
                <a:latin typeface="Arial" panose="020B0604020202020204" pitchFamily="34" charset="0"/>
              </a:rPr>
              <a:pPr algn="r" eaLnBrk="1" hangingPunct="1">
                <a:buClrTx/>
                <a:buFontTx/>
                <a:buNone/>
              </a:pPr>
              <a:t>14</a:t>
            </a:fld>
            <a:endParaRPr lang="cs-CZ" altLang="en-CZ" sz="1300">
              <a:solidFill>
                <a:srgbClr val="000000"/>
              </a:solidFill>
              <a:latin typeface="Arial" panose="020B0604020202020204" pitchFamily="34" charset="0"/>
            </a:endParaRPr>
          </a:p>
        </p:txBody>
      </p:sp>
      <p:sp>
        <p:nvSpPr>
          <p:cNvPr id="45058" name="Text Box 2">
            <a:extLst>
              <a:ext uri="{FF2B5EF4-FFF2-40B4-BE49-F238E27FC236}">
                <a16:creationId xmlns:a16="http://schemas.microsoft.com/office/drawing/2014/main" id="{5ECE0DB5-2C31-FB4D-A984-0E640D043E67}"/>
              </a:ext>
            </a:extLst>
          </p:cNvPr>
          <p:cNvSpPr txBox="1">
            <a:spLocks noGrp="1" noRot="1" noChangeAspect="1" noChangeArrowheads="1"/>
          </p:cNvSpPr>
          <p:nvPr>
            <p:ph type="sldImg"/>
          </p:nvPr>
        </p:nvSpPr>
        <p:spPr bwMode="auto">
          <a:xfrm>
            <a:off x="88900" y="744538"/>
            <a:ext cx="6619875" cy="372427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5059" name="Text Box 3">
            <a:extLst>
              <a:ext uri="{FF2B5EF4-FFF2-40B4-BE49-F238E27FC236}">
                <a16:creationId xmlns:a16="http://schemas.microsoft.com/office/drawing/2014/main" id="{9B3F991E-9FD8-834B-8DF8-998A1932581E}"/>
              </a:ext>
            </a:extLst>
          </p:cNvPr>
          <p:cNvSpPr txBox="1">
            <a:spLocks noChangeArrowheads="1"/>
          </p:cNvSpPr>
          <p:nvPr/>
        </p:nvSpPr>
        <p:spPr bwMode="auto">
          <a:xfrm>
            <a:off x="679450" y="4716463"/>
            <a:ext cx="5438775" cy="4467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CZ"/>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1">
            <a:extLst>
              <a:ext uri="{FF2B5EF4-FFF2-40B4-BE49-F238E27FC236}">
                <a16:creationId xmlns:a16="http://schemas.microsoft.com/office/drawing/2014/main" id="{ECCC6546-3D54-B74B-8026-2EBD37B177C7}"/>
              </a:ext>
            </a:extLst>
          </p:cNvPr>
          <p:cNvSpPr>
            <a:spLocks noGrp="1" noChangeArrowheads="1"/>
          </p:cNvSpPr>
          <p:nvPr>
            <p:ph type="sldNum"/>
          </p:nvPr>
        </p:nvSpPr>
        <p:spPr>
          <a:ln/>
        </p:spPr>
        <p:txBody>
          <a:bodyPr/>
          <a:lstStyle/>
          <a:p>
            <a:fld id="{21BD0985-4CED-A04D-A9CC-85F95EDE158F}" type="slidenum">
              <a:rPr lang="cs-CZ" altLang="en-CZ"/>
              <a:pPr/>
              <a:t>15</a:t>
            </a:fld>
            <a:endParaRPr lang="cs-CZ" altLang="en-CZ"/>
          </a:p>
        </p:txBody>
      </p:sp>
      <p:sp>
        <p:nvSpPr>
          <p:cNvPr id="46081" name="Text Box 1">
            <a:extLst>
              <a:ext uri="{FF2B5EF4-FFF2-40B4-BE49-F238E27FC236}">
                <a16:creationId xmlns:a16="http://schemas.microsoft.com/office/drawing/2014/main" id="{8F2834D8-AE2B-9D4C-8F20-0473F59F6D3E}"/>
              </a:ext>
            </a:extLst>
          </p:cNvPr>
          <p:cNvSpPr txBox="1">
            <a:spLocks noChangeArrowheads="1"/>
          </p:cNvSpPr>
          <p:nvPr/>
        </p:nvSpPr>
        <p:spPr bwMode="auto">
          <a:xfrm>
            <a:off x="3849688" y="9431338"/>
            <a:ext cx="2940050" cy="488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6840" tIns="48240" rIns="96840" bIns="4824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9pPr>
          </a:lstStyle>
          <a:p>
            <a:pPr algn="r" eaLnBrk="1" hangingPunct="1">
              <a:buClrTx/>
              <a:buFontTx/>
              <a:buNone/>
            </a:pPr>
            <a:fld id="{EDD23C14-0BA5-7D40-831C-B9AE16B01E50}" type="slidenum">
              <a:rPr lang="cs-CZ" altLang="en-CZ" sz="1300">
                <a:solidFill>
                  <a:srgbClr val="000000"/>
                </a:solidFill>
                <a:latin typeface="Arial" panose="020B0604020202020204" pitchFamily="34" charset="0"/>
              </a:rPr>
              <a:pPr algn="r" eaLnBrk="1" hangingPunct="1">
                <a:buClrTx/>
                <a:buFontTx/>
                <a:buNone/>
              </a:pPr>
              <a:t>15</a:t>
            </a:fld>
            <a:endParaRPr lang="cs-CZ" altLang="en-CZ" sz="1300">
              <a:solidFill>
                <a:srgbClr val="000000"/>
              </a:solidFill>
              <a:latin typeface="Arial" panose="020B0604020202020204" pitchFamily="34" charset="0"/>
            </a:endParaRPr>
          </a:p>
        </p:txBody>
      </p:sp>
      <p:sp>
        <p:nvSpPr>
          <p:cNvPr id="46082" name="Text Box 2">
            <a:extLst>
              <a:ext uri="{FF2B5EF4-FFF2-40B4-BE49-F238E27FC236}">
                <a16:creationId xmlns:a16="http://schemas.microsoft.com/office/drawing/2014/main" id="{A5BE4900-C4AE-0141-9B1D-8B8B8CAFFC09}"/>
              </a:ext>
            </a:extLst>
          </p:cNvPr>
          <p:cNvSpPr txBox="1">
            <a:spLocks noGrp="1" noRot="1" noChangeAspect="1" noChangeArrowheads="1"/>
          </p:cNvSpPr>
          <p:nvPr>
            <p:ph type="sldImg"/>
          </p:nvPr>
        </p:nvSpPr>
        <p:spPr bwMode="auto">
          <a:xfrm>
            <a:off x="88900" y="744538"/>
            <a:ext cx="6619875" cy="372427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6083" name="Text Box 3">
            <a:extLst>
              <a:ext uri="{FF2B5EF4-FFF2-40B4-BE49-F238E27FC236}">
                <a16:creationId xmlns:a16="http://schemas.microsoft.com/office/drawing/2014/main" id="{27D12446-1612-8946-BFD5-5B6ACD850883}"/>
              </a:ext>
            </a:extLst>
          </p:cNvPr>
          <p:cNvSpPr txBox="1">
            <a:spLocks noChangeArrowheads="1"/>
          </p:cNvSpPr>
          <p:nvPr/>
        </p:nvSpPr>
        <p:spPr bwMode="auto">
          <a:xfrm>
            <a:off x="679450" y="4716463"/>
            <a:ext cx="5438775" cy="4467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CZ"/>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1">
            <a:extLst>
              <a:ext uri="{FF2B5EF4-FFF2-40B4-BE49-F238E27FC236}">
                <a16:creationId xmlns:a16="http://schemas.microsoft.com/office/drawing/2014/main" id="{4EFDA754-B3FA-C74B-ACD3-4711F6B9C22E}"/>
              </a:ext>
            </a:extLst>
          </p:cNvPr>
          <p:cNvSpPr>
            <a:spLocks noGrp="1" noChangeArrowheads="1"/>
          </p:cNvSpPr>
          <p:nvPr>
            <p:ph type="sldNum"/>
          </p:nvPr>
        </p:nvSpPr>
        <p:spPr>
          <a:ln/>
        </p:spPr>
        <p:txBody>
          <a:bodyPr/>
          <a:lstStyle/>
          <a:p>
            <a:fld id="{E904C0A2-7942-A841-8576-51C0B033E1C4}" type="slidenum">
              <a:rPr lang="cs-CZ" altLang="en-CZ"/>
              <a:pPr/>
              <a:t>17</a:t>
            </a:fld>
            <a:endParaRPr lang="cs-CZ" altLang="en-CZ"/>
          </a:p>
        </p:txBody>
      </p:sp>
      <p:sp>
        <p:nvSpPr>
          <p:cNvPr id="48129" name="Text Box 1">
            <a:extLst>
              <a:ext uri="{FF2B5EF4-FFF2-40B4-BE49-F238E27FC236}">
                <a16:creationId xmlns:a16="http://schemas.microsoft.com/office/drawing/2014/main" id="{76C3F44F-E78C-0543-B328-7AF41EF56958}"/>
              </a:ext>
            </a:extLst>
          </p:cNvPr>
          <p:cNvSpPr txBox="1">
            <a:spLocks noChangeArrowheads="1"/>
          </p:cNvSpPr>
          <p:nvPr/>
        </p:nvSpPr>
        <p:spPr bwMode="auto">
          <a:xfrm>
            <a:off x="3849688" y="9431338"/>
            <a:ext cx="2940050" cy="488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6840" tIns="48240" rIns="96840" bIns="4824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9pPr>
          </a:lstStyle>
          <a:p>
            <a:pPr algn="r" eaLnBrk="1" hangingPunct="1">
              <a:buClrTx/>
              <a:buFontTx/>
              <a:buNone/>
            </a:pPr>
            <a:fld id="{65593447-F1F6-6C4C-8E47-026C6511F548}" type="slidenum">
              <a:rPr lang="cs-CZ" altLang="en-CZ" sz="1300">
                <a:solidFill>
                  <a:srgbClr val="000000"/>
                </a:solidFill>
                <a:latin typeface="Arial" panose="020B0604020202020204" pitchFamily="34" charset="0"/>
              </a:rPr>
              <a:pPr algn="r" eaLnBrk="1" hangingPunct="1">
                <a:buClrTx/>
                <a:buFontTx/>
                <a:buNone/>
              </a:pPr>
              <a:t>17</a:t>
            </a:fld>
            <a:endParaRPr lang="cs-CZ" altLang="en-CZ" sz="1300">
              <a:solidFill>
                <a:srgbClr val="000000"/>
              </a:solidFill>
              <a:latin typeface="Arial" panose="020B0604020202020204" pitchFamily="34" charset="0"/>
            </a:endParaRPr>
          </a:p>
        </p:txBody>
      </p:sp>
      <p:sp>
        <p:nvSpPr>
          <p:cNvPr id="48130" name="Text Box 2">
            <a:extLst>
              <a:ext uri="{FF2B5EF4-FFF2-40B4-BE49-F238E27FC236}">
                <a16:creationId xmlns:a16="http://schemas.microsoft.com/office/drawing/2014/main" id="{B66AD0DC-B92B-CC48-86A3-8F013026EA14}"/>
              </a:ext>
            </a:extLst>
          </p:cNvPr>
          <p:cNvSpPr txBox="1">
            <a:spLocks noGrp="1" noRot="1" noChangeAspect="1" noChangeArrowheads="1"/>
          </p:cNvSpPr>
          <p:nvPr>
            <p:ph type="sldImg"/>
          </p:nvPr>
        </p:nvSpPr>
        <p:spPr bwMode="auto">
          <a:xfrm>
            <a:off x="88900" y="744538"/>
            <a:ext cx="6619875" cy="372427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8131" name="Text Box 3">
            <a:extLst>
              <a:ext uri="{FF2B5EF4-FFF2-40B4-BE49-F238E27FC236}">
                <a16:creationId xmlns:a16="http://schemas.microsoft.com/office/drawing/2014/main" id="{BD9264C9-AD92-0946-8D4D-051A74D3C06F}"/>
              </a:ext>
            </a:extLst>
          </p:cNvPr>
          <p:cNvSpPr txBox="1">
            <a:spLocks noChangeArrowheads="1"/>
          </p:cNvSpPr>
          <p:nvPr/>
        </p:nvSpPr>
        <p:spPr bwMode="auto">
          <a:xfrm>
            <a:off x="679450" y="4716463"/>
            <a:ext cx="5438775" cy="4467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CZ"/>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1">
            <a:extLst>
              <a:ext uri="{FF2B5EF4-FFF2-40B4-BE49-F238E27FC236}">
                <a16:creationId xmlns:a16="http://schemas.microsoft.com/office/drawing/2014/main" id="{F29AF1C0-5ABF-8042-BEDC-869C8607D5C5}"/>
              </a:ext>
            </a:extLst>
          </p:cNvPr>
          <p:cNvSpPr>
            <a:spLocks noGrp="1" noChangeArrowheads="1"/>
          </p:cNvSpPr>
          <p:nvPr>
            <p:ph type="sldNum"/>
          </p:nvPr>
        </p:nvSpPr>
        <p:spPr>
          <a:ln/>
        </p:spPr>
        <p:txBody>
          <a:bodyPr/>
          <a:lstStyle/>
          <a:p>
            <a:fld id="{9152309D-AF00-8540-B5A5-D85A6580636E}" type="slidenum">
              <a:rPr lang="cs-CZ" altLang="en-CZ"/>
              <a:pPr/>
              <a:t>18</a:t>
            </a:fld>
            <a:endParaRPr lang="cs-CZ" altLang="en-CZ"/>
          </a:p>
        </p:txBody>
      </p:sp>
      <p:sp>
        <p:nvSpPr>
          <p:cNvPr id="49153" name="Text Box 1">
            <a:extLst>
              <a:ext uri="{FF2B5EF4-FFF2-40B4-BE49-F238E27FC236}">
                <a16:creationId xmlns:a16="http://schemas.microsoft.com/office/drawing/2014/main" id="{8D2B9999-2FBD-6B49-A766-154DFC488FE5}"/>
              </a:ext>
            </a:extLst>
          </p:cNvPr>
          <p:cNvSpPr txBox="1">
            <a:spLocks noChangeArrowheads="1"/>
          </p:cNvSpPr>
          <p:nvPr/>
        </p:nvSpPr>
        <p:spPr bwMode="auto">
          <a:xfrm>
            <a:off x="3849688" y="9431338"/>
            <a:ext cx="2940050" cy="488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6840" tIns="48240" rIns="96840" bIns="4824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9pPr>
          </a:lstStyle>
          <a:p>
            <a:pPr algn="r" eaLnBrk="1" hangingPunct="1">
              <a:buClrTx/>
              <a:buFontTx/>
              <a:buNone/>
            </a:pPr>
            <a:fld id="{A6F8AF86-6900-AC42-A9F9-E6C44CFB63B2}" type="slidenum">
              <a:rPr lang="cs-CZ" altLang="en-CZ" sz="1300">
                <a:solidFill>
                  <a:srgbClr val="000000"/>
                </a:solidFill>
                <a:latin typeface="Arial" panose="020B0604020202020204" pitchFamily="34" charset="0"/>
              </a:rPr>
              <a:pPr algn="r" eaLnBrk="1" hangingPunct="1">
                <a:buClrTx/>
                <a:buFontTx/>
                <a:buNone/>
              </a:pPr>
              <a:t>18</a:t>
            </a:fld>
            <a:endParaRPr lang="cs-CZ" altLang="en-CZ" sz="1300">
              <a:solidFill>
                <a:srgbClr val="000000"/>
              </a:solidFill>
              <a:latin typeface="Arial" panose="020B0604020202020204" pitchFamily="34" charset="0"/>
            </a:endParaRPr>
          </a:p>
        </p:txBody>
      </p:sp>
      <p:sp>
        <p:nvSpPr>
          <p:cNvPr id="49154" name="Text Box 2">
            <a:extLst>
              <a:ext uri="{FF2B5EF4-FFF2-40B4-BE49-F238E27FC236}">
                <a16:creationId xmlns:a16="http://schemas.microsoft.com/office/drawing/2014/main" id="{0A07DBB1-5776-1E42-8863-016ABFC0B45B}"/>
              </a:ext>
            </a:extLst>
          </p:cNvPr>
          <p:cNvSpPr txBox="1">
            <a:spLocks noGrp="1" noRot="1" noChangeAspect="1" noChangeArrowheads="1"/>
          </p:cNvSpPr>
          <p:nvPr>
            <p:ph type="sldImg"/>
          </p:nvPr>
        </p:nvSpPr>
        <p:spPr bwMode="auto">
          <a:xfrm>
            <a:off x="88900" y="744538"/>
            <a:ext cx="6619875" cy="372427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9155" name="Text Box 3">
            <a:extLst>
              <a:ext uri="{FF2B5EF4-FFF2-40B4-BE49-F238E27FC236}">
                <a16:creationId xmlns:a16="http://schemas.microsoft.com/office/drawing/2014/main" id="{A392C985-57C3-7F4E-B861-C76F6DF0574D}"/>
              </a:ext>
            </a:extLst>
          </p:cNvPr>
          <p:cNvSpPr txBox="1">
            <a:spLocks noChangeArrowheads="1"/>
          </p:cNvSpPr>
          <p:nvPr/>
        </p:nvSpPr>
        <p:spPr bwMode="auto">
          <a:xfrm>
            <a:off x="679450" y="4716463"/>
            <a:ext cx="5438775" cy="4467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CZ"/>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1">
            <a:extLst>
              <a:ext uri="{FF2B5EF4-FFF2-40B4-BE49-F238E27FC236}">
                <a16:creationId xmlns:a16="http://schemas.microsoft.com/office/drawing/2014/main" id="{AAAFD15D-CFF2-F74B-88EF-F71A8594F76E}"/>
              </a:ext>
            </a:extLst>
          </p:cNvPr>
          <p:cNvSpPr>
            <a:spLocks noGrp="1" noChangeArrowheads="1"/>
          </p:cNvSpPr>
          <p:nvPr>
            <p:ph type="sldNum"/>
          </p:nvPr>
        </p:nvSpPr>
        <p:spPr>
          <a:ln/>
        </p:spPr>
        <p:txBody>
          <a:bodyPr/>
          <a:lstStyle/>
          <a:p>
            <a:fld id="{77268E62-29E8-E44B-98F3-FE0C91AF8B8B}" type="slidenum">
              <a:rPr lang="cs-CZ" altLang="en-CZ"/>
              <a:pPr/>
              <a:t>19</a:t>
            </a:fld>
            <a:endParaRPr lang="cs-CZ" altLang="en-CZ"/>
          </a:p>
        </p:txBody>
      </p:sp>
      <p:sp>
        <p:nvSpPr>
          <p:cNvPr id="50177" name="Text Box 1">
            <a:extLst>
              <a:ext uri="{FF2B5EF4-FFF2-40B4-BE49-F238E27FC236}">
                <a16:creationId xmlns:a16="http://schemas.microsoft.com/office/drawing/2014/main" id="{994E9043-39E9-BB45-AE79-256F6C7586DF}"/>
              </a:ext>
            </a:extLst>
          </p:cNvPr>
          <p:cNvSpPr txBox="1">
            <a:spLocks noChangeArrowheads="1"/>
          </p:cNvSpPr>
          <p:nvPr/>
        </p:nvSpPr>
        <p:spPr bwMode="auto">
          <a:xfrm>
            <a:off x="3849688" y="9431338"/>
            <a:ext cx="2940050" cy="488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6840" tIns="48240" rIns="96840" bIns="4824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9pPr>
          </a:lstStyle>
          <a:p>
            <a:pPr algn="r" eaLnBrk="1" hangingPunct="1">
              <a:buClrTx/>
              <a:buFontTx/>
              <a:buNone/>
            </a:pPr>
            <a:fld id="{C9A2EF85-B46F-C140-A1CA-1CB5D37660FA}" type="slidenum">
              <a:rPr lang="cs-CZ" altLang="en-CZ" sz="1300">
                <a:solidFill>
                  <a:srgbClr val="000000"/>
                </a:solidFill>
                <a:latin typeface="Arial" panose="020B0604020202020204" pitchFamily="34" charset="0"/>
              </a:rPr>
              <a:pPr algn="r" eaLnBrk="1" hangingPunct="1">
                <a:buClrTx/>
                <a:buFontTx/>
                <a:buNone/>
              </a:pPr>
              <a:t>19</a:t>
            </a:fld>
            <a:endParaRPr lang="cs-CZ" altLang="en-CZ" sz="1300">
              <a:solidFill>
                <a:srgbClr val="000000"/>
              </a:solidFill>
              <a:latin typeface="Arial" panose="020B0604020202020204" pitchFamily="34" charset="0"/>
            </a:endParaRPr>
          </a:p>
        </p:txBody>
      </p:sp>
      <p:sp>
        <p:nvSpPr>
          <p:cNvPr id="50178" name="Text Box 2">
            <a:extLst>
              <a:ext uri="{FF2B5EF4-FFF2-40B4-BE49-F238E27FC236}">
                <a16:creationId xmlns:a16="http://schemas.microsoft.com/office/drawing/2014/main" id="{47C99657-BB73-0148-BAC1-FA1735244CA9}"/>
              </a:ext>
            </a:extLst>
          </p:cNvPr>
          <p:cNvSpPr txBox="1">
            <a:spLocks noGrp="1" noRot="1" noChangeAspect="1" noChangeArrowheads="1"/>
          </p:cNvSpPr>
          <p:nvPr>
            <p:ph type="sldImg"/>
          </p:nvPr>
        </p:nvSpPr>
        <p:spPr bwMode="auto">
          <a:xfrm>
            <a:off x="88900" y="744538"/>
            <a:ext cx="6619875" cy="372427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0179" name="Text Box 3">
            <a:extLst>
              <a:ext uri="{FF2B5EF4-FFF2-40B4-BE49-F238E27FC236}">
                <a16:creationId xmlns:a16="http://schemas.microsoft.com/office/drawing/2014/main" id="{5D876AC5-F9A9-024C-BCA9-8F67CF096C3A}"/>
              </a:ext>
            </a:extLst>
          </p:cNvPr>
          <p:cNvSpPr txBox="1">
            <a:spLocks noChangeArrowheads="1"/>
          </p:cNvSpPr>
          <p:nvPr/>
        </p:nvSpPr>
        <p:spPr bwMode="auto">
          <a:xfrm>
            <a:off x="679450" y="4716463"/>
            <a:ext cx="5438775" cy="4467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CZ"/>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1">
            <a:extLst>
              <a:ext uri="{FF2B5EF4-FFF2-40B4-BE49-F238E27FC236}">
                <a16:creationId xmlns:a16="http://schemas.microsoft.com/office/drawing/2014/main" id="{5170DA6E-09D0-0A49-A6A1-AAFB5DE8B8E9}"/>
              </a:ext>
            </a:extLst>
          </p:cNvPr>
          <p:cNvSpPr>
            <a:spLocks noGrp="1" noChangeArrowheads="1"/>
          </p:cNvSpPr>
          <p:nvPr>
            <p:ph type="sldNum"/>
          </p:nvPr>
        </p:nvSpPr>
        <p:spPr>
          <a:ln/>
        </p:spPr>
        <p:txBody>
          <a:bodyPr/>
          <a:lstStyle/>
          <a:p>
            <a:fld id="{EFAA04DC-CBFB-2045-BE9F-10AB23ECCE3A}" type="slidenum">
              <a:rPr lang="cs-CZ" altLang="en-CZ"/>
              <a:pPr/>
              <a:t>21</a:t>
            </a:fld>
            <a:endParaRPr lang="cs-CZ" altLang="en-CZ"/>
          </a:p>
        </p:txBody>
      </p:sp>
      <p:sp>
        <p:nvSpPr>
          <p:cNvPr id="52225" name="Text Box 1">
            <a:extLst>
              <a:ext uri="{FF2B5EF4-FFF2-40B4-BE49-F238E27FC236}">
                <a16:creationId xmlns:a16="http://schemas.microsoft.com/office/drawing/2014/main" id="{1B271233-552D-D842-86D8-A89C7B7F007B}"/>
              </a:ext>
            </a:extLst>
          </p:cNvPr>
          <p:cNvSpPr txBox="1">
            <a:spLocks noChangeArrowheads="1"/>
          </p:cNvSpPr>
          <p:nvPr/>
        </p:nvSpPr>
        <p:spPr bwMode="auto">
          <a:xfrm>
            <a:off x="3849688" y="9431338"/>
            <a:ext cx="2940050" cy="488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6840" tIns="48240" rIns="96840" bIns="4824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9pPr>
          </a:lstStyle>
          <a:p>
            <a:pPr algn="r" eaLnBrk="1" hangingPunct="1">
              <a:buClrTx/>
              <a:buFontTx/>
              <a:buNone/>
            </a:pPr>
            <a:fld id="{E240FCCD-4D73-EF4B-AEBA-5946296A751B}" type="slidenum">
              <a:rPr lang="cs-CZ" altLang="en-CZ" sz="1300">
                <a:solidFill>
                  <a:srgbClr val="000000"/>
                </a:solidFill>
                <a:latin typeface="Arial" panose="020B0604020202020204" pitchFamily="34" charset="0"/>
              </a:rPr>
              <a:pPr algn="r" eaLnBrk="1" hangingPunct="1">
                <a:buClrTx/>
                <a:buFontTx/>
                <a:buNone/>
              </a:pPr>
              <a:t>21</a:t>
            </a:fld>
            <a:endParaRPr lang="cs-CZ" altLang="en-CZ" sz="1300">
              <a:solidFill>
                <a:srgbClr val="000000"/>
              </a:solidFill>
              <a:latin typeface="Arial" panose="020B0604020202020204" pitchFamily="34" charset="0"/>
            </a:endParaRPr>
          </a:p>
        </p:txBody>
      </p:sp>
      <p:sp>
        <p:nvSpPr>
          <p:cNvPr id="52226" name="Text Box 2">
            <a:extLst>
              <a:ext uri="{FF2B5EF4-FFF2-40B4-BE49-F238E27FC236}">
                <a16:creationId xmlns:a16="http://schemas.microsoft.com/office/drawing/2014/main" id="{A81A340B-E602-2840-973D-BA7263D5D289}"/>
              </a:ext>
            </a:extLst>
          </p:cNvPr>
          <p:cNvSpPr txBox="1">
            <a:spLocks noGrp="1" noRot="1" noChangeAspect="1" noChangeArrowheads="1"/>
          </p:cNvSpPr>
          <p:nvPr>
            <p:ph type="sldImg"/>
          </p:nvPr>
        </p:nvSpPr>
        <p:spPr bwMode="auto">
          <a:xfrm>
            <a:off x="88900" y="744538"/>
            <a:ext cx="6619875" cy="372427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2227" name="Text Box 3">
            <a:extLst>
              <a:ext uri="{FF2B5EF4-FFF2-40B4-BE49-F238E27FC236}">
                <a16:creationId xmlns:a16="http://schemas.microsoft.com/office/drawing/2014/main" id="{99B9D2F4-08BB-6041-9D1C-FD2A3BE392D9}"/>
              </a:ext>
            </a:extLst>
          </p:cNvPr>
          <p:cNvSpPr txBox="1">
            <a:spLocks noChangeArrowheads="1"/>
          </p:cNvSpPr>
          <p:nvPr/>
        </p:nvSpPr>
        <p:spPr bwMode="auto">
          <a:xfrm>
            <a:off x="679450" y="4716463"/>
            <a:ext cx="5438775" cy="4467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CZ"/>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1">
            <a:extLst>
              <a:ext uri="{FF2B5EF4-FFF2-40B4-BE49-F238E27FC236}">
                <a16:creationId xmlns:a16="http://schemas.microsoft.com/office/drawing/2014/main" id="{432F3C2C-8F48-6048-A659-B460E1B5A44C}"/>
              </a:ext>
            </a:extLst>
          </p:cNvPr>
          <p:cNvSpPr>
            <a:spLocks noGrp="1" noChangeArrowheads="1"/>
          </p:cNvSpPr>
          <p:nvPr>
            <p:ph type="sldNum"/>
          </p:nvPr>
        </p:nvSpPr>
        <p:spPr>
          <a:ln/>
        </p:spPr>
        <p:txBody>
          <a:bodyPr/>
          <a:lstStyle/>
          <a:p>
            <a:fld id="{584D1C49-DA35-CC41-AC59-F7939185E8A8}" type="slidenum">
              <a:rPr lang="cs-CZ" altLang="en-CZ"/>
              <a:pPr/>
              <a:t>22</a:t>
            </a:fld>
            <a:endParaRPr lang="cs-CZ" altLang="en-CZ"/>
          </a:p>
        </p:txBody>
      </p:sp>
      <p:sp>
        <p:nvSpPr>
          <p:cNvPr id="53249" name="Text Box 1">
            <a:extLst>
              <a:ext uri="{FF2B5EF4-FFF2-40B4-BE49-F238E27FC236}">
                <a16:creationId xmlns:a16="http://schemas.microsoft.com/office/drawing/2014/main" id="{A03387EA-8E0B-1640-BB87-4C0D0645964C}"/>
              </a:ext>
            </a:extLst>
          </p:cNvPr>
          <p:cNvSpPr txBox="1">
            <a:spLocks noChangeArrowheads="1"/>
          </p:cNvSpPr>
          <p:nvPr/>
        </p:nvSpPr>
        <p:spPr bwMode="auto">
          <a:xfrm>
            <a:off x="3849688" y="9431338"/>
            <a:ext cx="2940050" cy="488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6840" tIns="48240" rIns="96840" bIns="4824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9pPr>
          </a:lstStyle>
          <a:p>
            <a:pPr algn="r" eaLnBrk="1" hangingPunct="1">
              <a:buClrTx/>
              <a:buFontTx/>
              <a:buNone/>
            </a:pPr>
            <a:fld id="{0D50920F-003B-FD4B-AE53-9CAC971C558B}" type="slidenum">
              <a:rPr lang="cs-CZ" altLang="en-CZ" sz="1300">
                <a:solidFill>
                  <a:srgbClr val="000000"/>
                </a:solidFill>
                <a:latin typeface="Arial" panose="020B0604020202020204" pitchFamily="34" charset="0"/>
              </a:rPr>
              <a:pPr algn="r" eaLnBrk="1" hangingPunct="1">
                <a:buClrTx/>
                <a:buFontTx/>
                <a:buNone/>
              </a:pPr>
              <a:t>22</a:t>
            </a:fld>
            <a:endParaRPr lang="cs-CZ" altLang="en-CZ" sz="1300">
              <a:solidFill>
                <a:srgbClr val="000000"/>
              </a:solidFill>
              <a:latin typeface="Arial" panose="020B0604020202020204" pitchFamily="34" charset="0"/>
            </a:endParaRPr>
          </a:p>
        </p:txBody>
      </p:sp>
      <p:sp>
        <p:nvSpPr>
          <p:cNvPr id="53250" name="Text Box 2">
            <a:extLst>
              <a:ext uri="{FF2B5EF4-FFF2-40B4-BE49-F238E27FC236}">
                <a16:creationId xmlns:a16="http://schemas.microsoft.com/office/drawing/2014/main" id="{8A985734-FB34-A44E-9B85-20231D9E1416}"/>
              </a:ext>
            </a:extLst>
          </p:cNvPr>
          <p:cNvSpPr txBox="1">
            <a:spLocks noGrp="1" noRot="1" noChangeAspect="1" noChangeArrowheads="1"/>
          </p:cNvSpPr>
          <p:nvPr>
            <p:ph type="sldImg"/>
          </p:nvPr>
        </p:nvSpPr>
        <p:spPr bwMode="auto">
          <a:xfrm>
            <a:off x="88900" y="744538"/>
            <a:ext cx="6619875" cy="372427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3251" name="Text Box 3">
            <a:extLst>
              <a:ext uri="{FF2B5EF4-FFF2-40B4-BE49-F238E27FC236}">
                <a16:creationId xmlns:a16="http://schemas.microsoft.com/office/drawing/2014/main" id="{858B7FD7-6144-D149-AE09-020AAC93208F}"/>
              </a:ext>
            </a:extLst>
          </p:cNvPr>
          <p:cNvSpPr txBox="1">
            <a:spLocks noChangeArrowheads="1"/>
          </p:cNvSpPr>
          <p:nvPr/>
        </p:nvSpPr>
        <p:spPr bwMode="auto">
          <a:xfrm>
            <a:off x="679450" y="4716463"/>
            <a:ext cx="5438775" cy="4467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CZ"/>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1">
            <a:extLst>
              <a:ext uri="{FF2B5EF4-FFF2-40B4-BE49-F238E27FC236}">
                <a16:creationId xmlns:a16="http://schemas.microsoft.com/office/drawing/2014/main" id="{ACC3BB09-A9F2-0244-98BB-6D5916C051BB}"/>
              </a:ext>
            </a:extLst>
          </p:cNvPr>
          <p:cNvSpPr>
            <a:spLocks noGrp="1" noChangeArrowheads="1"/>
          </p:cNvSpPr>
          <p:nvPr>
            <p:ph type="sldNum"/>
          </p:nvPr>
        </p:nvSpPr>
        <p:spPr>
          <a:ln/>
        </p:spPr>
        <p:txBody>
          <a:bodyPr/>
          <a:lstStyle/>
          <a:p>
            <a:fld id="{8B85870A-8B62-3149-B2E7-56CFA3D954F3}" type="slidenum">
              <a:rPr lang="cs-CZ" altLang="en-CZ"/>
              <a:pPr/>
              <a:t>23</a:t>
            </a:fld>
            <a:endParaRPr lang="cs-CZ" altLang="en-CZ"/>
          </a:p>
        </p:txBody>
      </p:sp>
      <p:sp>
        <p:nvSpPr>
          <p:cNvPr id="54273" name="Text Box 1">
            <a:extLst>
              <a:ext uri="{FF2B5EF4-FFF2-40B4-BE49-F238E27FC236}">
                <a16:creationId xmlns:a16="http://schemas.microsoft.com/office/drawing/2014/main" id="{BBF0BE3C-BE7F-8548-ACF3-62D7305E6A78}"/>
              </a:ext>
            </a:extLst>
          </p:cNvPr>
          <p:cNvSpPr txBox="1">
            <a:spLocks noChangeArrowheads="1"/>
          </p:cNvSpPr>
          <p:nvPr/>
        </p:nvSpPr>
        <p:spPr bwMode="auto">
          <a:xfrm>
            <a:off x="3849688" y="9431338"/>
            <a:ext cx="2940050" cy="488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6840" tIns="48240" rIns="96840" bIns="4824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9pPr>
          </a:lstStyle>
          <a:p>
            <a:pPr algn="r" eaLnBrk="1" hangingPunct="1">
              <a:buClrTx/>
              <a:buFontTx/>
              <a:buNone/>
            </a:pPr>
            <a:fld id="{AC3185AC-317A-C44B-8F48-5EBA443E57F9}" type="slidenum">
              <a:rPr lang="cs-CZ" altLang="en-CZ" sz="1300">
                <a:solidFill>
                  <a:srgbClr val="000000"/>
                </a:solidFill>
                <a:latin typeface="Arial" panose="020B0604020202020204" pitchFamily="34" charset="0"/>
              </a:rPr>
              <a:pPr algn="r" eaLnBrk="1" hangingPunct="1">
                <a:buClrTx/>
                <a:buFontTx/>
                <a:buNone/>
              </a:pPr>
              <a:t>23</a:t>
            </a:fld>
            <a:endParaRPr lang="cs-CZ" altLang="en-CZ" sz="1300">
              <a:solidFill>
                <a:srgbClr val="000000"/>
              </a:solidFill>
              <a:latin typeface="Arial" panose="020B0604020202020204" pitchFamily="34" charset="0"/>
            </a:endParaRPr>
          </a:p>
        </p:txBody>
      </p:sp>
      <p:sp>
        <p:nvSpPr>
          <p:cNvPr id="54274" name="Text Box 2">
            <a:extLst>
              <a:ext uri="{FF2B5EF4-FFF2-40B4-BE49-F238E27FC236}">
                <a16:creationId xmlns:a16="http://schemas.microsoft.com/office/drawing/2014/main" id="{942F85B4-6D8D-814A-9B11-6B20C26B11E0}"/>
              </a:ext>
            </a:extLst>
          </p:cNvPr>
          <p:cNvSpPr txBox="1">
            <a:spLocks noGrp="1" noRot="1" noChangeAspect="1" noChangeArrowheads="1"/>
          </p:cNvSpPr>
          <p:nvPr>
            <p:ph type="sldImg"/>
          </p:nvPr>
        </p:nvSpPr>
        <p:spPr bwMode="auto">
          <a:xfrm>
            <a:off x="88900" y="744538"/>
            <a:ext cx="6619875" cy="372427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4275" name="Text Box 3">
            <a:extLst>
              <a:ext uri="{FF2B5EF4-FFF2-40B4-BE49-F238E27FC236}">
                <a16:creationId xmlns:a16="http://schemas.microsoft.com/office/drawing/2014/main" id="{6139B089-B03B-B246-A74A-7283B6D6A901}"/>
              </a:ext>
            </a:extLst>
          </p:cNvPr>
          <p:cNvSpPr txBox="1">
            <a:spLocks noChangeArrowheads="1"/>
          </p:cNvSpPr>
          <p:nvPr/>
        </p:nvSpPr>
        <p:spPr bwMode="auto">
          <a:xfrm>
            <a:off x="679450" y="4716463"/>
            <a:ext cx="5438775" cy="4467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CZ"/>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1">
            <a:extLst>
              <a:ext uri="{FF2B5EF4-FFF2-40B4-BE49-F238E27FC236}">
                <a16:creationId xmlns:a16="http://schemas.microsoft.com/office/drawing/2014/main" id="{51ACC41E-F458-604F-88FE-ADE098C2140B}"/>
              </a:ext>
            </a:extLst>
          </p:cNvPr>
          <p:cNvSpPr>
            <a:spLocks noGrp="1" noChangeArrowheads="1"/>
          </p:cNvSpPr>
          <p:nvPr>
            <p:ph type="sldNum"/>
          </p:nvPr>
        </p:nvSpPr>
        <p:spPr>
          <a:ln/>
        </p:spPr>
        <p:txBody>
          <a:bodyPr/>
          <a:lstStyle/>
          <a:p>
            <a:fld id="{857508E0-4EA5-9B4A-9E37-CBE74C6B9160}" type="slidenum">
              <a:rPr lang="cs-CZ" altLang="en-CZ"/>
              <a:pPr/>
              <a:t>5</a:t>
            </a:fld>
            <a:endParaRPr lang="cs-CZ" altLang="en-CZ"/>
          </a:p>
        </p:txBody>
      </p:sp>
      <p:sp>
        <p:nvSpPr>
          <p:cNvPr id="36865" name="Text Box 1">
            <a:extLst>
              <a:ext uri="{FF2B5EF4-FFF2-40B4-BE49-F238E27FC236}">
                <a16:creationId xmlns:a16="http://schemas.microsoft.com/office/drawing/2014/main" id="{B48A6DDA-C9DC-E14B-AC31-821B2357A8AE}"/>
              </a:ext>
            </a:extLst>
          </p:cNvPr>
          <p:cNvSpPr txBox="1">
            <a:spLocks noChangeArrowheads="1"/>
          </p:cNvSpPr>
          <p:nvPr/>
        </p:nvSpPr>
        <p:spPr bwMode="auto">
          <a:xfrm>
            <a:off x="3849688" y="9431338"/>
            <a:ext cx="2940050" cy="488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6840" tIns="48240" rIns="96840" bIns="4824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9pPr>
          </a:lstStyle>
          <a:p>
            <a:pPr algn="r" eaLnBrk="1" hangingPunct="1">
              <a:buClrTx/>
              <a:buFontTx/>
              <a:buNone/>
            </a:pPr>
            <a:fld id="{6E2DB21B-2B5F-184F-8971-6701E075DDF0}" type="slidenum">
              <a:rPr lang="cs-CZ" altLang="en-CZ" sz="1300">
                <a:solidFill>
                  <a:srgbClr val="000000"/>
                </a:solidFill>
                <a:latin typeface="Arial" panose="020B0604020202020204" pitchFamily="34" charset="0"/>
              </a:rPr>
              <a:pPr algn="r" eaLnBrk="1" hangingPunct="1">
                <a:buClrTx/>
                <a:buFontTx/>
                <a:buNone/>
              </a:pPr>
              <a:t>5</a:t>
            </a:fld>
            <a:endParaRPr lang="cs-CZ" altLang="en-CZ" sz="1300">
              <a:solidFill>
                <a:srgbClr val="000000"/>
              </a:solidFill>
              <a:latin typeface="Arial" panose="020B0604020202020204" pitchFamily="34" charset="0"/>
            </a:endParaRPr>
          </a:p>
        </p:txBody>
      </p:sp>
      <p:sp>
        <p:nvSpPr>
          <p:cNvPr id="36866" name="Text Box 2">
            <a:extLst>
              <a:ext uri="{FF2B5EF4-FFF2-40B4-BE49-F238E27FC236}">
                <a16:creationId xmlns:a16="http://schemas.microsoft.com/office/drawing/2014/main" id="{AC1AEBE6-3A80-5540-BB8F-2A75E45CD530}"/>
              </a:ext>
            </a:extLst>
          </p:cNvPr>
          <p:cNvSpPr txBox="1">
            <a:spLocks noGrp="1" noRot="1" noChangeAspect="1" noChangeArrowheads="1"/>
          </p:cNvSpPr>
          <p:nvPr>
            <p:ph type="sldImg"/>
          </p:nvPr>
        </p:nvSpPr>
        <p:spPr bwMode="auto">
          <a:xfrm>
            <a:off x="88900" y="744538"/>
            <a:ext cx="6619875" cy="372427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6867" name="Text Box 3">
            <a:extLst>
              <a:ext uri="{FF2B5EF4-FFF2-40B4-BE49-F238E27FC236}">
                <a16:creationId xmlns:a16="http://schemas.microsoft.com/office/drawing/2014/main" id="{09951324-0226-D549-BCC4-F4414C50C6FA}"/>
              </a:ext>
            </a:extLst>
          </p:cNvPr>
          <p:cNvSpPr txBox="1">
            <a:spLocks noChangeArrowheads="1"/>
          </p:cNvSpPr>
          <p:nvPr/>
        </p:nvSpPr>
        <p:spPr bwMode="auto">
          <a:xfrm>
            <a:off x="679450" y="4716463"/>
            <a:ext cx="5438775" cy="4467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CZ"/>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1">
            <a:extLst>
              <a:ext uri="{FF2B5EF4-FFF2-40B4-BE49-F238E27FC236}">
                <a16:creationId xmlns:a16="http://schemas.microsoft.com/office/drawing/2014/main" id="{F4203406-8A9F-2E41-AB44-0C8FFA5ECDC1}"/>
              </a:ext>
            </a:extLst>
          </p:cNvPr>
          <p:cNvSpPr>
            <a:spLocks noGrp="1" noChangeArrowheads="1"/>
          </p:cNvSpPr>
          <p:nvPr>
            <p:ph type="sldNum"/>
          </p:nvPr>
        </p:nvSpPr>
        <p:spPr>
          <a:ln/>
        </p:spPr>
        <p:txBody>
          <a:bodyPr/>
          <a:lstStyle/>
          <a:p>
            <a:fld id="{A17D6743-0E25-154D-A7AA-D425D66B5291}" type="slidenum">
              <a:rPr lang="cs-CZ" altLang="en-CZ"/>
              <a:pPr/>
              <a:t>25</a:t>
            </a:fld>
            <a:endParaRPr lang="cs-CZ" altLang="en-CZ"/>
          </a:p>
        </p:txBody>
      </p:sp>
      <p:sp>
        <p:nvSpPr>
          <p:cNvPr id="55297" name="Text Box 1">
            <a:extLst>
              <a:ext uri="{FF2B5EF4-FFF2-40B4-BE49-F238E27FC236}">
                <a16:creationId xmlns:a16="http://schemas.microsoft.com/office/drawing/2014/main" id="{2FD10B93-D544-D247-B72E-478A5AD03CD4}"/>
              </a:ext>
            </a:extLst>
          </p:cNvPr>
          <p:cNvSpPr txBox="1">
            <a:spLocks noChangeArrowheads="1"/>
          </p:cNvSpPr>
          <p:nvPr/>
        </p:nvSpPr>
        <p:spPr bwMode="auto">
          <a:xfrm>
            <a:off x="3849688" y="9431338"/>
            <a:ext cx="2940050" cy="488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6840" tIns="48240" rIns="96840" bIns="4824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9pPr>
          </a:lstStyle>
          <a:p>
            <a:pPr algn="r" eaLnBrk="1" hangingPunct="1">
              <a:buClrTx/>
              <a:buFontTx/>
              <a:buNone/>
            </a:pPr>
            <a:fld id="{68D26886-4B40-A14B-AC78-1F1B6D927D5A}" type="slidenum">
              <a:rPr lang="cs-CZ" altLang="en-CZ" sz="1300">
                <a:solidFill>
                  <a:srgbClr val="000000"/>
                </a:solidFill>
                <a:latin typeface="Arial" panose="020B0604020202020204" pitchFamily="34" charset="0"/>
              </a:rPr>
              <a:pPr algn="r" eaLnBrk="1" hangingPunct="1">
                <a:buClrTx/>
                <a:buFontTx/>
                <a:buNone/>
              </a:pPr>
              <a:t>25</a:t>
            </a:fld>
            <a:endParaRPr lang="cs-CZ" altLang="en-CZ" sz="1300">
              <a:solidFill>
                <a:srgbClr val="000000"/>
              </a:solidFill>
              <a:latin typeface="Arial" panose="020B0604020202020204" pitchFamily="34" charset="0"/>
            </a:endParaRPr>
          </a:p>
        </p:txBody>
      </p:sp>
      <p:sp>
        <p:nvSpPr>
          <p:cNvPr id="55298" name="Text Box 2">
            <a:extLst>
              <a:ext uri="{FF2B5EF4-FFF2-40B4-BE49-F238E27FC236}">
                <a16:creationId xmlns:a16="http://schemas.microsoft.com/office/drawing/2014/main" id="{4A7803A8-85E2-FB4F-9A93-62CBD1B25ADD}"/>
              </a:ext>
            </a:extLst>
          </p:cNvPr>
          <p:cNvSpPr txBox="1">
            <a:spLocks noGrp="1" noRot="1" noChangeAspect="1" noChangeArrowheads="1"/>
          </p:cNvSpPr>
          <p:nvPr>
            <p:ph type="sldImg"/>
          </p:nvPr>
        </p:nvSpPr>
        <p:spPr bwMode="auto">
          <a:xfrm>
            <a:off x="88900" y="744538"/>
            <a:ext cx="6619875" cy="372427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5299" name="Text Box 3">
            <a:extLst>
              <a:ext uri="{FF2B5EF4-FFF2-40B4-BE49-F238E27FC236}">
                <a16:creationId xmlns:a16="http://schemas.microsoft.com/office/drawing/2014/main" id="{DC631A1D-B4CF-6745-8316-23CDD29280E2}"/>
              </a:ext>
            </a:extLst>
          </p:cNvPr>
          <p:cNvSpPr txBox="1">
            <a:spLocks noChangeArrowheads="1"/>
          </p:cNvSpPr>
          <p:nvPr/>
        </p:nvSpPr>
        <p:spPr bwMode="auto">
          <a:xfrm>
            <a:off x="679450" y="4716463"/>
            <a:ext cx="5438775" cy="4467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CZ"/>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1">
            <a:extLst>
              <a:ext uri="{FF2B5EF4-FFF2-40B4-BE49-F238E27FC236}">
                <a16:creationId xmlns:a16="http://schemas.microsoft.com/office/drawing/2014/main" id="{F018E540-CFB0-0F4A-9BF4-0EDC1D75DBC4}"/>
              </a:ext>
            </a:extLst>
          </p:cNvPr>
          <p:cNvSpPr>
            <a:spLocks noGrp="1" noChangeArrowheads="1"/>
          </p:cNvSpPr>
          <p:nvPr>
            <p:ph type="sldNum"/>
          </p:nvPr>
        </p:nvSpPr>
        <p:spPr>
          <a:ln/>
        </p:spPr>
        <p:txBody>
          <a:bodyPr/>
          <a:lstStyle/>
          <a:p>
            <a:fld id="{1062A106-2604-D348-81DF-02F0279E1F1C}" type="slidenum">
              <a:rPr lang="cs-CZ" altLang="en-CZ"/>
              <a:pPr/>
              <a:t>26</a:t>
            </a:fld>
            <a:endParaRPr lang="cs-CZ" altLang="en-CZ"/>
          </a:p>
        </p:txBody>
      </p:sp>
      <p:sp>
        <p:nvSpPr>
          <p:cNvPr id="56321" name="Text Box 1">
            <a:extLst>
              <a:ext uri="{FF2B5EF4-FFF2-40B4-BE49-F238E27FC236}">
                <a16:creationId xmlns:a16="http://schemas.microsoft.com/office/drawing/2014/main" id="{B38936D8-BA2F-934B-BA79-449493AD3439}"/>
              </a:ext>
            </a:extLst>
          </p:cNvPr>
          <p:cNvSpPr txBox="1">
            <a:spLocks noChangeArrowheads="1"/>
          </p:cNvSpPr>
          <p:nvPr/>
        </p:nvSpPr>
        <p:spPr bwMode="auto">
          <a:xfrm>
            <a:off x="3849688" y="9431338"/>
            <a:ext cx="2940050" cy="488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6840" tIns="48240" rIns="96840" bIns="4824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9pPr>
          </a:lstStyle>
          <a:p>
            <a:pPr algn="r" eaLnBrk="1" hangingPunct="1">
              <a:buClrTx/>
              <a:buFontTx/>
              <a:buNone/>
            </a:pPr>
            <a:fld id="{D5B1A31E-3A24-2243-BB10-1B1597D05AB5}" type="slidenum">
              <a:rPr lang="cs-CZ" altLang="en-CZ" sz="1300">
                <a:solidFill>
                  <a:srgbClr val="000000"/>
                </a:solidFill>
                <a:latin typeface="Arial" panose="020B0604020202020204" pitchFamily="34" charset="0"/>
              </a:rPr>
              <a:pPr algn="r" eaLnBrk="1" hangingPunct="1">
                <a:buClrTx/>
                <a:buFontTx/>
                <a:buNone/>
              </a:pPr>
              <a:t>26</a:t>
            </a:fld>
            <a:endParaRPr lang="cs-CZ" altLang="en-CZ" sz="1300">
              <a:solidFill>
                <a:srgbClr val="000000"/>
              </a:solidFill>
              <a:latin typeface="Arial" panose="020B0604020202020204" pitchFamily="34" charset="0"/>
            </a:endParaRPr>
          </a:p>
        </p:txBody>
      </p:sp>
      <p:sp>
        <p:nvSpPr>
          <p:cNvPr id="56322" name="Text Box 2">
            <a:extLst>
              <a:ext uri="{FF2B5EF4-FFF2-40B4-BE49-F238E27FC236}">
                <a16:creationId xmlns:a16="http://schemas.microsoft.com/office/drawing/2014/main" id="{A64C7870-25F9-8F44-8240-09AE9790B7C1}"/>
              </a:ext>
            </a:extLst>
          </p:cNvPr>
          <p:cNvSpPr txBox="1">
            <a:spLocks noGrp="1" noRot="1" noChangeAspect="1" noChangeArrowheads="1"/>
          </p:cNvSpPr>
          <p:nvPr>
            <p:ph type="sldImg"/>
          </p:nvPr>
        </p:nvSpPr>
        <p:spPr bwMode="auto">
          <a:xfrm>
            <a:off x="88900" y="744538"/>
            <a:ext cx="6619875" cy="372427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6323" name="Text Box 3">
            <a:extLst>
              <a:ext uri="{FF2B5EF4-FFF2-40B4-BE49-F238E27FC236}">
                <a16:creationId xmlns:a16="http://schemas.microsoft.com/office/drawing/2014/main" id="{24C33547-D36D-A547-A743-AFD8E2F2B785}"/>
              </a:ext>
            </a:extLst>
          </p:cNvPr>
          <p:cNvSpPr txBox="1">
            <a:spLocks noChangeArrowheads="1"/>
          </p:cNvSpPr>
          <p:nvPr/>
        </p:nvSpPr>
        <p:spPr bwMode="auto">
          <a:xfrm>
            <a:off x="679450" y="4716463"/>
            <a:ext cx="5438775" cy="4467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CZ"/>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1">
            <a:extLst>
              <a:ext uri="{FF2B5EF4-FFF2-40B4-BE49-F238E27FC236}">
                <a16:creationId xmlns:a16="http://schemas.microsoft.com/office/drawing/2014/main" id="{A27FE273-E4CA-504C-990A-854598FA8448}"/>
              </a:ext>
            </a:extLst>
          </p:cNvPr>
          <p:cNvSpPr>
            <a:spLocks noGrp="1" noChangeArrowheads="1"/>
          </p:cNvSpPr>
          <p:nvPr>
            <p:ph type="sldNum"/>
          </p:nvPr>
        </p:nvSpPr>
        <p:spPr>
          <a:ln/>
        </p:spPr>
        <p:txBody>
          <a:bodyPr/>
          <a:lstStyle/>
          <a:p>
            <a:fld id="{EE3BA514-6AA3-9F45-AA84-52A15CBE6847}" type="slidenum">
              <a:rPr lang="cs-CZ" altLang="en-CZ"/>
              <a:pPr/>
              <a:t>27</a:t>
            </a:fld>
            <a:endParaRPr lang="cs-CZ" altLang="en-CZ"/>
          </a:p>
        </p:txBody>
      </p:sp>
      <p:sp>
        <p:nvSpPr>
          <p:cNvPr id="57345" name="Text Box 1">
            <a:extLst>
              <a:ext uri="{FF2B5EF4-FFF2-40B4-BE49-F238E27FC236}">
                <a16:creationId xmlns:a16="http://schemas.microsoft.com/office/drawing/2014/main" id="{3DBF37C3-74B4-F446-B031-89BF50899C9B}"/>
              </a:ext>
            </a:extLst>
          </p:cNvPr>
          <p:cNvSpPr txBox="1">
            <a:spLocks noChangeArrowheads="1"/>
          </p:cNvSpPr>
          <p:nvPr/>
        </p:nvSpPr>
        <p:spPr bwMode="auto">
          <a:xfrm>
            <a:off x="3849688" y="9431338"/>
            <a:ext cx="2940050" cy="488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6840" tIns="48240" rIns="96840" bIns="4824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9pPr>
          </a:lstStyle>
          <a:p>
            <a:pPr algn="r" eaLnBrk="1" hangingPunct="1">
              <a:buClrTx/>
              <a:buFontTx/>
              <a:buNone/>
            </a:pPr>
            <a:fld id="{D6701B4F-D8E5-F84C-B415-55E8D3689990}" type="slidenum">
              <a:rPr lang="cs-CZ" altLang="en-CZ" sz="1300">
                <a:solidFill>
                  <a:srgbClr val="000000"/>
                </a:solidFill>
                <a:latin typeface="Arial" panose="020B0604020202020204" pitchFamily="34" charset="0"/>
              </a:rPr>
              <a:pPr algn="r" eaLnBrk="1" hangingPunct="1">
                <a:buClrTx/>
                <a:buFontTx/>
                <a:buNone/>
              </a:pPr>
              <a:t>27</a:t>
            </a:fld>
            <a:endParaRPr lang="cs-CZ" altLang="en-CZ" sz="1300">
              <a:solidFill>
                <a:srgbClr val="000000"/>
              </a:solidFill>
              <a:latin typeface="Arial" panose="020B0604020202020204" pitchFamily="34" charset="0"/>
            </a:endParaRPr>
          </a:p>
        </p:txBody>
      </p:sp>
      <p:sp>
        <p:nvSpPr>
          <p:cNvPr id="57346" name="Text Box 2">
            <a:extLst>
              <a:ext uri="{FF2B5EF4-FFF2-40B4-BE49-F238E27FC236}">
                <a16:creationId xmlns:a16="http://schemas.microsoft.com/office/drawing/2014/main" id="{156F4FD6-1AEA-774C-94B8-B703D4E7876F}"/>
              </a:ext>
            </a:extLst>
          </p:cNvPr>
          <p:cNvSpPr txBox="1">
            <a:spLocks noGrp="1" noRot="1" noChangeAspect="1" noChangeArrowheads="1"/>
          </p:cNvSpPr>
          <p:nvPr>
            <p:ph type="sldImg"/>
          </p:nvPr>
        </p:nvSpPr>
        <p:spPr bwMode="auto">
          <a:xfrm>
            <a:off x="88900" y="744538"/>
            <a:ext cx="6619875" cy="372427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7347" name="Text Box 3">
            <a:extLst>
              <a:ext uri="{FF2B5EF4-FFF2-40B4-BE49-F238E27FC236}">
                <a16:creationId xmlns:a16="http://schemas.microsoft.com/office/drawing/2014/main" id="{750B6A05-133D-194E-8618-095A36138C01}"/>
              </a:ext>
            </a:extLst>
          </p:cNvPr>
          <p:cNvSpPr txBox="1">
            <a:spLocks noChangeArrowheads="1"/>
          </p:cNvSpPr>
          <p:nvPr/>
        </p:nvSpPr>
        <p:spPr bwMode="auto">
          <a:xfrm>
            <a:off x="679450" y="4716463"/>
            <a:ext cx="5438775" cy="4467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CZ"/>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1">
            <a:extLst>
              <a:ext uri="{FF2B5EF4-FFF2-40B4-BE49-F238E27FC236}">
                <a16:creationId xmlns:a16="http://schemas.microsoft.com/office/drawing/2014/main" id="{3C2774F0-3B79-354D-B49B-FA38E3BD4900}"/>
              </a:ext>
            </a:extLst>
          </p:cNvPr>
          <p:cNvSpPr>
            <a:spLocks noGrp="1" noChangeArrowheads="1"/>
          </p:cNvSpPr>
          <p:nvPr>
            <p:ph type="sldNum"/>
          </p:nvPr>
        </p:nvSpPr>
        <p:spPr>
          <a:ln/>
        </p:spPr>
        <p:txBody>
          <a:bodyPr/>
          <a:lstStyle/>
          <a:p>
            <a:fld id="{0DBCC45B-8DA5-4042-8C39-3398693B1470}" type="slidenum">
              <a:rPr lang="cs-CZ" altLang="en-CZ"/>
              <a:pPr/>
              <a:t>28</a:t>
            </a:fld>
            <a:endParaRPr lang="cs-CZ" altLang="en-CZ"/>
          </a:p>
        </p:txBody>
      </p:sp>
      <p:sp>
        <p:nvSpPr>
          <p:cNvPr id="58369" name="Text Box 1">
            <a:extLst>
              <a:ext uri="{FF2B5EF4-FFF2-40B4-BE49-F238E27FC236}">
                <a16:creationId xmlns:a16="http://schemas.microsoft.com/office/drawing/2014/main" id="{F61EE340-8027-9D43-8D4C-7AD93EC12CDE}"/>
              </a:ext>
            </a:extLst>
          </p:cNvPr>
          <p:cNvSpPr txBox="1">
            <a:spLocks noChangeArrowheads="1"/>
          </p:cNvSpPr>
          <p:nvPr/>
        </p:nvSpPr>
        <p:spPr bwMode="auto">
          <a:xfrm>
            <a:off x="3849688" y="9431338"/>
            <a:ext cx="2940050" cy="488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6840" tIns="48240" rIns="96840" bIns="4824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9pPr>
          </a:lstStyle>
          <a:p>
            <a:pPr algn="r" eaLnBrk="1" hangingPunct="1">
              <a:buClrTx/>
              <a:buFontTx/>
              <a:buNone/>
            </a:pPr>
            <a:fld id="{66F269DB-5729-E64A-ADA7-4C9129219D4E}" type="slidenum">
              <a:rPr lang="cs-CZ" altLang="en-CZ" sz="1300">
                <a:solidFill>
                  <a:srgbClr val="000000"/>
                </a:solidFill>
                <a:latin typeface="Arial" panose="020B0604020202020204" pitchFamily="34" charset="0"/>
              </a:rPr>
              <a:pPr algn="r" eaLnBrk="1" hangingPunct="1">
                <a:buClrTx/>
                <a:buFontTx/>
                <a:buNone/>
              </a:pPr>
              <a:t>28</a:t>
            </a:fld>
            <a:endParaRPr lang="cs-CZ" altLang="en-CZ" sz="1300">
              <a:solidFill>
                <a:srgbClr val="000000"/>
              </a:solidFill>
              <a:latin typeface="Arial" panose="020B0604020202020204" pitchFamily="34" charset="0"/>
            </a:endParaRPr>
          </a:p>
        </p:txBody>
      </p:sp>
      <p:sp>
        <p:nvSpPr>
          <p:cNvPr id="58370" name="Text Box 2">
            <a:extLst>
              <a:ext uri="{FF2B5EF4-FFF2-40B4-BE49-F238E27FC236}">
                <a16:creationId xmlns:a16="http://schemas.microsoft.com/office/drawing/2014/main" id="{FC486DDB-D108-5044-AB34-AEF589FE8FA6}"/>
              </a:ext>
            </a:extLst>
          </p:cNvPr>
          <p:cNvSpPr txBox="1">
            <a:spLocks noGrp="1" noRot="1" noChangeAspect="1" noChangeArrowheads="1"/>
          </p:cNvSpPr>
          <p:nvPr>
            <p:ph type="sldImg"/>
          </p:nvPr>
        </p:nvSpPr>
        <p:spPr bwMode="auto">
          <a:xfrm>
            <a:off x="88900" y="744538"/>
            <a:ext cx="6619875" cy="372427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8371" name="Text Box 3">
            <a:extLst>
              <a:ext uri="{FF2B5EF4-FFF2-40B4-BE49-F238E27FC236}">
                <a16:creationId xmlns:a16="http://schemas.microsoft.com/office/drawing/2014/main" id="{726F8DC1-FAF1-F84F-8DF1-A1E37DDEF7B8}"/>
              </a:ext>
            </a:extLst>
          </p:cNvPr>
          <p:cNvSpPr txBox="1">
            <a:spLocks noChangeArrowheads="1"/>
          </p:cNvSpPr>
          <p:nvPr/>
        </p:nvSpPr>
        <p:spPr bwMode="auto">
          <a:xfrm>
            <a:off x="679450" y="4716463"/>
            <a:ext cx="5438775" cy="4467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CZ"/>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1">
            <a:extLst>
              <a:ext uri="{FF2B5EF4-FFF2-40B4-BE49-F238E27FC236}">
                <a16:creationId xmlns:a16="http://schemas.microsoft.com/office/drawing/2014/main" id="{03496401-55F6-9149-84A2-7BC08ED42D1F}"/>
              </a:ext>
            </a:extLst>
          </p:cNvPr>
          <p:cNvSpPr>
            <a:spLocks noGrp="1" noChangeArrowheads="1"/>
          </p:cNvSpPr>
          <p:nvPr>
            <p:ph type="sldNum"/>
          </p:nvPr>
        </p:nvSpPr>
        <p:spPr>
          <a:ln/>
        </p:spPr>
        <p:txBody>
          <a:bodyPr/>
          <a:lstStyle/>
          <a:p>
            <a:fld id="{F057ED8B-FCE2-414F-AF88-E189F104AF1D}" type="slidenum">
              <a:rPr lang="cs-CZ" altLang="en-CZ"/>
              <a:pPr/>
              <a:t>29</a:t>
            </a:fld>
            <a:endParaRPr lang="cs-CZ" altLang="en-CZ"/>
          </a:p>
        </p:txBody>
      </p:sp>
      <p:sp>
        <p:nvSpPr>
          <p:cNvPr id="59393" name="Text Box 1">
            <a:extLst>
              <a:ext uri="{FF2B5EF4-FFF2-40B4-BE49-F238E27FC236}">
                <a16:creationId xmlns:a16="http://schemas.microsoft.com/office/drawing/2014/main" id="{FAA81131-3639-F24B-B6E8-B0925EFE5689}"/>
              </a:ext>
            </a:extLst>
          </p:cNvPr>
          <p:cNvSpPr txBox="1">
            <a:spLocks noChangeArrowheads="1"/>
          </p:cNvSpPr>
          <p:nvPr/>
        </p:nvSpPr>
        <p:spPr bwMode="auto">
          <a:xfrm>
            <a:off x="3849688" y="9431338"/>
            <a:ext cx="2940050" cy="488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6840" tIns="48240" rIns="96840" bIns="4824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9pPr>
          </a:lstStyle>
          <a:p>
            <a:pPr algn="r" eaLnBrk="1" hangingPunct="1">
              <a:buClrTx/>
              <a:buFontTx/>
              <a:buNone/>
            </a:pPr>
            <a:fld id="{B623FD80-5573-CE46-B344-796E78EDD71B}" type="slidenum">
              <a:rPr lang="cs-CZ" altLang="en-CZ" sz="1300">
                <a:solidFill>
                  <a:srgbClr val="000000"/>
                </a:solidFill>
                <a:latin typeface="Arial" panose="020B0604020202020204" pitchFamily="34" charset="0"/>
              </a:rPr>
              <a:pPr algn="r" eaLnBrk="1" hangingPunct="1">
                <a:buClrTx/>
                <a:buFontTx/>
                <a:buNone/>
              </a:pPr>
              <a:t>29</a:t>
            </a:fld>
            <a:endParaRPr lang="cs-CZ" altLang="en-CZ" sz="1300">
              <a:solidFill>
                <a:srgbClr val="000000"/>
              </a:solidFill>
              <a:latin typeface="Arial" panose="020B0604020202020204" pitchFamily="34" charset="0"/>
            </a:endParaRPr>
          </a:p>
        </p:txBody>
      </p:sp>
      <p:sp>
        <p:nvSpPr>
          <p:cNvPr id="59394" name="Text Box 2">
            <a:extLst>
              <a:ext uri="{FF2B5EF4-FFF2-40B4-BE49-F238E27FC236}">
                <a16:creationId xmlns:a16="http://schemas.microsoft.com/office/drawing/2014/main" id="{96795D55-3EF1-9441-B5A1-83C59244FE1E}"/>
              </a:ext>
            </a:extLst>
          </p:cNvPr>
          <p:cNvSpPr txBox="1">
            <a:spLocks noGrp="1" noRot="1" noChangeAspect="1" noChangeArrowheads="1"/>
          </p:cNvSpPr>
          <p:nvPr>
            <p:ph type="sldImg"/>
          </p:nvPr>
        </p:nvSpPr>
        <p:spPr bwMode="auto">
          <a:xfrm>
            <a:off x="88900" y="744538"/>
            <a:ext cx="6619875" cy="372427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9395" name="Text Box 3">
            <a:extLst>
              <a:ext uri="{FF2B5EF4-FFF2-40B4-BE49-F238E27FC236}">
                <a16:creationId xmlns:a16="http://schemas.microsoft.com/office/drawing/2014/main" id="{CEEB6077-DCFF-C44D-B6D0-17AC14D8EB1A}"/>
              </a:ext>
            </a:extLst>
          </p:cNvPr>
          <p:cNvSpPr txBox="1">
            <a:spLocks noChangeArrowheads="1"/>
          </p:cNvSpPr>
          <p:nvPr/>
        </p:nvSpPr>
        <p:spPr bwMode="auto">
          <a:xfrm>
            <a:off x="679450" y="4716463"/>
            <a:ext cx="5438775" cy="4467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CZ"/>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1">
            <a:extLst>
              <a:ext uri="{FF2B5EF4-FFF2-40B4-BE49-F238E27FC236}">
                <a16:creationId xmlns:a16="http://schemas.microsoft.com/office/drawing/2014/main" id="{3E7A819F-1CCA-0842-8CE6-477BA660ED0F}"/>
              </a:ext>
            </a:extLst>
          </p:cNvPr>
          <p:cNvSpPr>
            <a:spLocks noGrp="1" noChangeArrowheads="1"/>
          </p:cNvSpPr>
          <p:nvPr>
            <p:ph type="sldNum"/>
          </p:nvPr>
        </p:nvSpPr>
        <p:spPr>
          <a:ln/>
        </p:spPr>
        <p:txBody>
          <a:bodyPr/>
          <a:lstStyle/>
          <a:p>
            <a:fld id="{584A54B2-4D5B-B945-A49E-C986194F363A}" type="slidenum">
              <a:rPr lang="cs-CZ" altLang="en-CZ"/>
              <a:pPr/>
              <a:t>30</a:t>
            </a:fld>
            <a:endParaRPr lang="cs-CZ" altLang="en-CZ"/>
          </a:p>
        </p:txBody>
      </p:sp>
      <p:sp>
        <p:nvSpPr>
          <p:cNvPr id="61441" name="Text Box 1">
            <a:extLst>
              <a:ext uri="{FF2B5EF4-FFF2-40B4-BE49-F238E27FC236}">
                <a16:creationId xmlns:a16="http://schemas.microsoft.com/office/drawing/2014/main" id="{7944FBB2-3A97-644A-BA7D-4E4133CEF2CF}"/>
              </a:ext>
            </a:extLst>
          </p:cNvPr>
          <p:cNvSpPr txBox="1">
            <a:spLocks noChangeArrowheads="1"/>
          </p:cNvSpPr>
          <p:nvPr/>
        </p:nvSpPr>
        <p:spPr bwMode="auto">
          <a:xfrm>
            <a:off x="3849688" y="9431338"/>
            <a:ext cx="2940050" cy="488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6840" tIns="48240" rIns="96840" bIns="4824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9pPr>
          </a:lstStyle>
          <a:p>
            <a:pPr algn="r" eaLnBrk="1" hangingPunct="1">
              <a:buClrTx/>
              <a:buFontTx/>
              <a:buNone/>
            </a:pPr>
            <a:fld id="{6CB99609-3A7E-C44B-897C-834F40E5CA41}" type="slidenum">
              <a:rPr lang="cs-CZ" altLang="en-CZ" sz="1300">
                <a:solidFill>
                  <a:srgbClr val="000000"/>
                </a:solidFill>
                <a:latin typeface="Arial" panose="020B0604020202020204" pitchFamily="34" charset="0"/>
              </a:rPr>
              <a:pPr algn="r" eaLnBrk="1" hangingPunct="1">
                <a:buClrTx/>
                <a:buFontTx/>
                <a:buNone/>
              </a:pPr>
              <a:t>30</a:t>
            </a:fld>
            <a:endParaRPr lang="cs-CZ" altLang="en-CZ" sz="1300">
              <a:solidFill>
                <a:srgbClr val="000000"/>
              </a:solidFill>
              <a:latin typeface="Arial" panose="020B0604020202020204" pitchFamily="34" charset="0"/>
            </a:endParaRPr>
          </a:p>
        </p:txBody>
      </p:sp>
      <p:sp>
        <p:nvSpPr>
          <p:cNvPr id="61442" name="Text Box 2">
            <a:extLst>
              <a:ext uri="{FF2B5EF4-FFF2-40B4-BE49-F238E27FC236}">
                <a16:creationId xmlns:a16="http://schemas.microsoft.com/office/drawing/2014/main" id="{46DBB777-6C48-2C49-A40A-267717A7031B}"/>
              </a:ext>
            </a:extLst>
          </p:cNvPr>
          <p:cNvSpPr txBox="1">
            <a:spLocks noGrp="1" noRot="1" noChangeAspect="1" noChangeArrowheads="1"/>
          </p:cNvSpPr>
          <p:nvPr>
            <p:ph type="sldImg"/>
          </p:nvPr>
        </p:nvSpPr>
        <p:spPr bwMode="auto">
          <a:xfrm>
            <a:off x="88900" y="744538"/>
            <a:ext cx="6619875" cy="372427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43" name="Text Box 3">
            <a:extLst>
              <a:ext uri="{FF2B5EF4-FFF2-40B4-BE49-F238E27FC236}">
                <a16:creationId xmlns:a16="http://schemas.microsoft.com/office/drawing/2014/main" id="{D3D2365D-6F13-BD45-9248-EED07A2FB9ED}"/>
              </a:ext>
            </a:extLst>
          </p:cNvPr>
          <p:cNvSpPr txBox="1">
            <a:spLocks noChangeArrowheads="1"/>
          </p:cNvSpPr>
          <p:nvPr/>
        </p:nvSpPr>
        <p:spPr bwMode="auto">
          <a:xfrm>
            <a:off x="679450" y="4716463"/>
            <a:ext cx="5438775" cy="4467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CZ"/>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1">
            <a:extLst>
              <a:ext uri="{FF2B5EF4-FFF2-40B4-BE49-F238E27FC236}">
                <a16:creationId xmlns:a16="http://schemas.microsoft.com/office/drawing/2014/main" id="{3E7A819F-1CCA-0842-8CE6-477BA660ED0F}"/>
              </a:ext>
            </a:extLst>
          </p:cNvPr>
          <p:cNvSpPr>
            <a:spLocks noGrp="1" noChangeArrowheads="1"/>
          </p:cNvSpPr>
          <p:nvPr>
            <p:ph type="sldNum"/>
          </p:nvPr>
        </p:nvSpPr>
        <p:spPr>
          <a:ln/>
        </p:spPr>
        <p:txBody>
          <a:bodyPr/>
          <a:lstStyle/>
          <a:p>
            <a:fld id="{584A54B2-4D5B-B945-A49E-C986194F363A}" type="slidenum">
              <a:rPr lang="cs-CZ" altLang="en-CZ"/>
              <a:pPr/>
              <a:t>31</a:t>
            </a:fld>
            <a:endParaRPr lang="cs-CZ" altLang="en-CZ"/>
          </a:p>
        </p:txBody>
      </p:sp>
      <p:sp>
        <p:nvSpPr>
          <p:cNvPr id="61441" name="Text Box 1">
            <a:extLst>
              <a:ext uri="{FF2B5EF4-FFF2-40B4-BE49-F238E27FC236}">
                <a16:creationId xmlns:a16="http://schemas.microsoft.com/office/drawing/2014/main" id="{7944FBB2-3A97-644A-BA7D-4E4133CEF2CF}"/>
              </a:ext>
            </a:extLst>
          </p:cNvPr>
          <p:cNvSpPr txBox="1">
            <a:spLocks noChangeArrowheads="1"/>
          </p:cNvSpPr>
          <p:nvPr/>
        </p:nvSpPr>
        <p:spPr bwMode="auto">
          <a:xfrm>
            <a:off x="3849688" y="9431338"/>
            <a:ext cx="2940050" cy="488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6840" tIns="48240" rIns="96840" bIns="4824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9pPr>
          </a:lstStyle>
          <a:p>
            <a:pPr algn="r" eaLnBrk="1" hangingPunct="1">
              <a:buClrTx/>
              <a:buFontTx/>
              <a:buNone/>
            </a:pPr>
            <a:fld id="{6CB99609-3A7E-C44B-897C-834F40E5CA41}" type="slidenum">
              <a:rPr lang="cs-CZ" altLang="en-CZ" sz="1300">
                <a:solidFill>
                  <a:srgbClr val="000000"/>
                </a:solidFill>
                <a:latin typeface="Arial" panose="020B0604020202020204" pitchFamily="34" charset="0"/>
              </a:rPr>
              <a:pPr algn="r" eaLnBrk="1" hangingPunct="1">
                <a:buClrTx/>
                <a:buFontTx/>
                <a:buNone/>
              </a:pPr>
              <a:t>31</a:t>
            </a:fld>
            <a:endParaRPr lang="cs-CZ" altLang="en-CZ" sz="1300">
              <a:solidFill>
                <a:srgbClr val="000000"/>
              </a:solidFill>
              <a:latin typeface="Arial" panose="020B0604020202020204" pitchFamily="34" charset="0"/>
            </a:endParaRPr>
          </a:p>
        </p:txBody>
      </p:sp>
      <p:sp>
        <p:nvSpPr>
          <p:cNvPr id="61442" name="Text Box 2">
            <a:extLst>
              <a:ext uri="{FF2B5EF4-FFF2-40B4-BE49-F238E27FC236}">
                <a16:creationId xmlns:a16="http://schemas.microsoft.com/office/drawing/2014/main" id="{46DBB777-6C48-2C49-A40A-267717A7031B}"/>
              </a:ext>
            </a:extLst>
          </p:cNvPr>
          <p:cNvSpPr txBox="1">
            <a:spLocks noGrp="1" noRot="1" noChangeAspect="1" noChangeArrowheads="1"/>
          </p:cNvSpPr>
          <p:nvPr>
            <p:ph type="sldImg"/>
          </p:nvPr>
        </p:nvSpPr>
        <p:spPr bwMode="auto">
          <a:xfrm>
            <a:off x="88900" y="744538"/>
            <a:ext cx="6619875" cy="372427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43" name="Text Box 3">
            <a:extLst>
              <a:ext uri="{FF2B5EF4-FFF2-40B4-BE49-F238E27FC236}">
                <a16:creationId xmlns:a16="http://schemas.microsoft.com/office/drawing/2014/main" id="{D3D2365D-6F13-BD45-9248-EED07A2FB9ED}"/>
              </a:ext>
            </a:extLst>
          </p:cNvPr>
          <p:cNvSpPr txBox="1">
            <a:spLocks noChangeArrowheads="1"/>
          </p:cNvSpPr>
          <p:nvPr/>
        </p:nvSpPr>
        <p:spPr bwMode="auto">
          <a:xfrm>
            <a:off x="679450" y="4716463"/>
            <a:ext cx="5438775" cy="4467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CZ"/>
          </a:p>
        </p:txBody>
      </p:sp>
    </p:spTree>
    <p:extLst>
      <p:ext uri="{BB962C8B-B14F-4D97-AF65-F5344CB8AC3E}">
        <p14:creationId xmlns:p14="http://schemas.microsoft.com/office/powerpoint/2010/main" val="36526408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1">
            <a:extLst>
              <a:ext uri="{FF2B5EF4-FFF2-40B4-BE49-F238E27FC236}">
                <a16:creationId xmlns:a16="http://schemas.microsoft.com/office/drawing/2014/main" id="{3E7A819F-1CCA-0842-8CE6-477BA660ED0F}"/>
              </a:ext>
            </a:extLst>
          </p:cNvPr>
          <p:cNvSpPr>
            <a:spLocks noGrp="1" noChangeArrowheads="1"/>
          </p:cNvSpPr>
          <p:nvPr>
            <p:ph type="sldNum"/>
          </p:nvPr>
        </p:nvSpPr>
        <p:spPr>
          <a:ln/>
        </p:spPr>
        <p:txBody>
          <a:bodyPr/>
          <a:lstStyle/>
          <a:p>
            <a:fld id="{584A54B2-4D5B-B945-A49E-C986194F363A}" type="slidenum">
              <a:rPr lang="cs-CZ" altLang="en-CZ"/>
              <a:pPr/>
              <a:t>32</a:t>
            </a:fld>
            <a:endParaRPr lang="cs-CZ" altLang="en-CZ"/>
          </a:p>
        </p:txBody>
      </p:sp>
      <p:sp>
        <p:nvSpPr>
          <p:cNvPr id="61441" name="Text Box 1">
            <a:extLst>
              <a:ext uri="{FF2B5EF4-FFF2-40B4-BE49-F238E27FC236}">
                <a16:creationId xmlns:a16="http://schemas.microsoft.com/office/drawing/2014/main" id="{7944FBB2-3A97-644A-BA7D-4E4133CEF2CF}"/>
              </a:ext>
            </a:extLst>
          </p:cNvPr>
          <p:cNvSpPr txBox="1">
            <a:spLocks noChangeArrowheads="1"/>
          </p:cNvSpPr>
          <p:nvPr/>
        </p:nvSpPr>
        <p:spPr bwMode="auto">
          <a:xfrm>
            <a:off x="3849688" y="9431338"/>
            <a:ext cx="2940050" cy="488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6840" tIns="48240" rIns="96840" bIns="4824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9pPr>
          </a:lstStyle>
          <a:p>
            <a:pPr algn="r" eaLnBrk="1" hangingPunct="1">
              <a:buClrTx/>
              <a:buFontTx/>
              <a:buNone/>
            </a:pPr>
            <a:fld id="{6CB99609-3A7E-C44B-897C-834F40E5CA41}" type="slidenum">
              <a:rPr lang="cs-CZ" altLang="en-CZ" sz="1300">
                <a:solidFill>
                  <a:srgbClr val="000000"/>
                </a:solidFill>
                <a:latin typeface="Arial" panose="020B0604020202020204" pitchFamily="34" charset="0"/>
              </a:rPr>
              <a:pPr algn="r" eaLnBrk="1" hangingPunct="1">
                <a:buClrTx/>
                <a:buFontTx/>
                <a:buNone/>
              </a:pPr>
              <a:t>32</a:t>
            </a:fld>
            <a:endParaRPr lang="cs-CZ" altLang="en-CZ" sz="1300">
              <a:solidFill>
                <a:srgbClr val="000000"/>
              </a:solidFill>
              <a:latin typeface="Arial" panose="020B0604020202020204" pitchFamily="34" charset="0"/>
            </a:endParaRPr>
          </a:p>
        </p:txBody>
      </p:sp>
      <p:sp>
        <p:nvSpPr>
          <p:cNvPr id="61442" name="Text Box 2">
            <a:extLst>
              <a:ext uri="{FF2B5EF4-FFF2-40B4-BE49-F238E27FC236}">
                <a16:creationId xmlns:a16="http://schemas.microsoft.com/office/drawing/2014/main" id="{46DBB777-6C48-2C49-A40A-267717A7031B}"/>
              </a:ext>
            </a:extLst>
          </p:cNvPr>
          <p:cNvSpPr txBox="1">
            <a:spLocks noGrp="1" noRot="1" noChangeAspect="1" noChangeArrowheads="1"/>
          </p:cNvSpPr>
          <p:nvPr>
            <p:ph type="sldImg"/>
          </p:nvPr>
        </p:nvSpPr>
        <p:spPr bwMode="auto">
          <a:xfrm>
            <a:off x="88900" y="744538"/>
            <a:ext cx="6619875" cy="372427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43" name="Text Box 3">
            <a:extLst>
              <a:ext uri="{FF2B5EF4-FFF2-40B4-BE49-F238E27FC236}">
                <a16:creationId xmlns:a16="http://schemas.microsoft.com/office/drawing/2014/main" id="{D3D2365D-6F13-BD45-9248-EED07A2FB9ED}"/>
              </a:ext>
            </a:extLst>
          </p:cNvPr>
          <p:cNvSpPr txBox="1">
            <a:spLocks noChangeArrowheads="1"/>
          </p:cNvSpPr>
          <p:nvPr/>
        </p:nvSpPr>
        <p:spPr bwMode="auto">
          <a:xfrm>
            <a:off x="679450" y="4716463"/>
            <a:ext cx="5438775" cy="4467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CZ"/>
          </a:p>
        </p:txBody>
      </p:sp>
    </p:spTree>
    <p:extLst>
      <p:ext uri="{BB962C8B-B14F-4D97-AF65-F5344CB8AC3E}">
        <p14:creationId xmlns:p14="http://schemas.microsoft.com/office/powerpoint/2010/main" val="50041383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1">
            <a:extLst>
              <a:ext uri="{FF2B5EF4-FFF2-40B4-BE49-F238E27FC236}">
                <a16:creationId xmlns:a16="http://schemas.microsoft.com/office/drawing/2014/main" id="{C1C39CB3-FC5F-0C42-BF09-BF2F6EFFB2CC}"/>
              </a:ext>
            </a:extLst>
          </p:cNvPr>
          <p:cNvSpPr>
            <a:spLocks noGrp="1" noChangeArrowheads="1"/>
          </p:cNvSpPr>
          <p:nvPr>
            <p:ph type="sldNum"/>
          </p:nvPr>
        </p:nvSpPr>
        <p:spPr>
          <a:ln/>
        </p:spPr>
        <p:txBody>
          <a:bodyPr/>
          <a:lstStyle/>
          <a:p>
            <a:fld id="{A7F5B26B-5583-8742-B597-4B90A0C47BBF}" type="slidenum">
              <a:rPr lang="cs-CZ" altLang="en-CZ"/>
              <a:pPr/>
              <a:t>33</a:t>
            </a:fld>
            <a:endParaRPr lang="cs-CZ" altLang="en-CZ"/>
          </a:p>
        </p:txBody>
      </p:sp>
      <p:sp>
        <p:nvSpPr>
          <p:cNvPr id="62465" name="Text Box 1">
            <a:extLst>
              <a:ext uri="{FF2B5EF4-FFF2-40B4-BE49-F238E27FC236}">
                <a16:creationId xmlns:a16="http://schemas.microsoft.com/office/drawing/2014/main" id="{39FE89CA-E800-774A-9124-17871F210D58}"/>
              </a:ext>
            </a:extLst>
          </p:cNvPr>
          <p:cNvSpPr txBox="1">
            <a:spLocks noChangeArrowheads="1"/>
          </p:cNvSpPr>
          <p:nvPr/>
        </p:nvSpPr>
        <p:spPr bwMode="auto">
          <a:xfrm>
            <a:off x="3849688" y="9431338"/>
            <a:ext cx="2940050" cy="488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6840" tIns="48240" rIns="96840" bIns="4824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9pPr>
          </a:lstStyle>
          <a:p>
            <a:pPr algn="r" eaLnBrk="1" hangingPunct="1">
              <a:buClrTx/>
              <a:buFontTx/>
              <a:buNone/>
            </a:pPr>
            <a:fld id="{9F2F943E-C33A-354C-8935-AC2D9D17C04E}" type="slidenum">
              <a:rPr lang="cs-CZ" altLang="en-CZ" sz="1300">
                <a:solidFill>
                  <a:srgbClr val="000000"/>
                </a:solidFill>
                <a:latin typeface="Arial" panose="020B0604020202020204" pitchFamily="34" charset="0"/>
              </a:rPr>
              <a:pPr algn="r" eaLnBrk="1" hangingPunct="1">
                <a:buClrTx/>
                <a:buFontTx/>
                <a:buNone/>
              </a:pPr>
              <a:t>33</a:t>
            </a:fld>
            <a:endParaRPr lang="cs-CZ" altLang="en-CZ" sz="1300">
              <a:solidFill>
                <a:srgbClr val="000000"/>
              </a:solidFill>
              <a:latin typeface="Arial" panose="020B0604020202020204" pitchFamily="34" charset="0"/>
            </a:endParaRPr>
          </a:p>
        </p:txBody>
      </p:sp>
      <p:sp>
        <p:nvSpPr>
          <p:cNvPr id="62466" name="Text Box 2">
            <a:extLst>
              <a:ext uri="{FF2B5EF4-FFF2-40B4-BE49-F238E27FC236}">
                <a16:creationId xmlns:a16="http://schemas.microsoft.com/office/drawing/2014/main" id="{4A5F30A4-6BC2-D642-9E2C-92DEBB5A22F4}"/>
              </a:ext>
            </a:extLst>
          </p:cNvPr>
          <p:cNvSpPr txBox="1">
            <a:spLocks noGrp="1" noRot="1" noChangeAspect="1" noChangeArrowheads="1"/>
          </p:cNvSpPr>
          <p:nvPr>
            <p:ph type="sldImg"/>
          </p:nvPr>
        </p:nvSpPr>
        <p:spPr bwMode="auto">
          <a:xfrm>
            <a:off x="88900" y="744538"/>
            <a:ext cx="6619875" cy="372427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2467" name="Text Box 3">
            <a:extLst>
              <a:ext uri="{FF2B5EF4-FFF2-40B4-BE49-F238E27FC236}">
                <a16:creationId xmlns:a16="http://schemas.microsoft.com/office/drawing/2014/main" id="{0EABA2B0-D403-9C4D-BF45-0DAA5B3FC37D}"/>
              </a:ext>
            </a:extLst>
          </p:cNvPr>
          <p:cNvSpPr txBox="1">
            <a:spLocks noChangeArrowheads="1"/>
          </p:cNvSpPr>
          <p:nvPr/>
        </p:nvSpPr>
        <p:spPr bwMode="auto">
          <a:xfrm>
            <a:off x="679450" y="4716463"/>
            <a:ext cx="5438775" cy="4467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CZ"/>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1">
            <a:extLst>
              <a:ext uri="{FF2B5EF4-FFF2-40B4-BE49-F238E27FC236}">
                <a16:creationId xmlns:a16="http://schemas.microsoft.com/office/drawing/2014/main" id="{3E7A819F-1CCA-0842-8CE6-477BA660ED0F}"/>
              </a:ext>
            </a:extLst>
          </p:cNvPr>
          <p:cNvSpPr>
            <a:spLocks noGrp="1" noChangeArrowheads="1"/>
          </p:cNvSpPr>
          <p:nvPr>
            <p:ph type="sldNum"/>
          </p:nvPr>
        </p:nvSpPr>
        <p:spPr>
          <a:ln/>
        </p:spPr>
        <p:txBody>
          <a:bodyPr/>
          <a:lstStyle/>
          <a:p>
            <a:fld id="{584A54B2-4D5B-B945-A49E-C986194F363A}" type="slidenum">
              <a:rPr lang="cs-CZ" altLang="en-CZ"/>
              <a:pPr/>
              <a:t>34</a:t>
            </a:fld>
            <a:endParaRPr lang="cs-CZ" altLang="en-CZ"/>
          </a:p>
        </p:txBody>
      </p:sp>
      <p:sp>
        <p:nvSpPr>
          <p:cNvPr id="61441" name="Text Box 1">
            <a:extLst>
              <a:ext uri="{FF2B5EF4-FFF2-40B4-BE49-F238E27FC236}">
                <a16:creationId xmlns:a16="http://schemas.microsoft.com/office/drawing/2014/main" id="{7944FBB2-3A97-644A-BA7D-4E4133CEF2CF}"/>
              </a:ext>
            </a:extLst>
          </p:cNvPr>
          <p:cNvSpPr txBox="1">
            <a:spLocks noChangeArrowheads="1"/>
          </p:cNvSpPr>
          <p:nvPr/>
        </p:nvSpPr>
        <p:spPr bwMode="auto">
          <a:xfrm>
            <a:off x="3849688" y="9431338"/>
            <a:ext cx="2940050" cy="488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6840" tIns="48240" rIns="96840" bIns="4824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9pPr>
          </a:lstStyle>
          <a:p>
            <a:pPr algn="r" eaLnBrk="1" hangingPunct="1">
              <a:buClrTx/>
              <a:buFontTx/>
              <a:buNone/>
            </a:pPr>
            <a:fld id="{6CB99609-3A7E-C44B-897C-834F40E5CA41}" type="slidenum">
              <a:rPr lang="cs-CZ" altLang="en-CZ" sz="1300">
                <a:solidFill>
                  <a:srgbClr val="000000"/>
                </a:solidFill>
                <a:latin typeface="Arial" panose="020B0604020202020204" pitchFamily="34" charset="0"/>
              </a:rPr>
              <a:pPr algn="r" eaLnBrk="1" hangingPunct="1">
                <a:buClrTx/>
                <a:buFontTx/>
                <a:buNone/>
              </a:pPr>
              <a:t>34</a:t>
            </a:fld>
            <a:endParaRPr lang="cs-CZ" altLang="en-CZ" sz="1300">
              <a:solidFill>
                <a:srgbClr val="000000"/>
              </a:solidFill>
              <a:latin typeface="Arial" panose="020B0604020202020204" pitchFamily="34" charset="0"/>
            </a:endParaRPr>
          </a:p>
        </p:txBody>
      </p:sp>
      <p:sp>
        <p:nvSpPr>
          <p:cNvPr id="61442" name="Text Box 2">
            <a:extLst>
              <a:ext uri="{FF2B5EF4-FFF2-40B4-BE49-F238E27FC236}">
                <a16:creationId xmlns:a16="http://schemas.microsoft.com/office/drawing/2014/main" id="{46DBB777-6C48-2C49-A40A-267717A7031B}"/>
              </a:ext>
            </a:extLst>
          </p:cNvPr>
          <p:cNvSpPr txBox="1">
            <a:spLocks noGrp="1" noRot="1" noChangeAspect="1" noChangeArrowheads="1"/>
          </p:cNvSpPr>
          <p:nvPr>
            <p:ph type="sldImg"/>
          </p:nvPr>
        </p:nvSpPr>
        <p:spPr bwMode="auto">
          <a:xfrm>
            <a:off x="88900" y="744538"/>
            <a:ext cx="6619875" cy="372427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43" name="Text Box 3">
            <a:extLst>
              <a:ext uri="{FF2B5EF4-FFF2-40B4-BE49-F238E27FC236}">
                <a16:creationId xmlns:a16="http://schemas.microsoft.com/office/drawing/2014/main" id="{D3D2365D-6F13-BD45-9248-EED07A2FB9ED}"/>
              </a:ext>
            </a:extLst>
          </p:cNvPr>
          <p:cNvSpPr txBox="1">
            <a:spLocks noChangeArrowheads="1"/>
          </p:cNvSpPr>
          <p:nvPr/>
        </p:nvSpPr>
        <p:spPr bwMode="auto">
          <a:xfrm>
            <a:off x="679450" y="4716463"/>
            <a:ext cx="5438775" cy="4467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CZ"/>
          </a:p>
        </p:txBody>
      </p:sp>
    </p:spTree>
    <p:extLst>
      <p:ext uri="{BB962C8B-B14F-4D97-AF65-F5344CB8AC3E}">
        <p14:creationId xmlns:p14="http://schemas.microsoft.com/office/powerpoint/2010/main" val="20908566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1">
            <a:extLst>
              <a:ext uri="{FF2B5EF4-FFF2-40B4-BE49-F238E27FC236}">
                <a16:creationId xmlns:a16="http://schemas.microsoft.com/office/drawing/2014/main" id="{8B125CAC-87DF-3A43-BF01-F1780EAF7952}"/>
              </a:ext>
            </a:extLst>
          </p:cNvPr>
          <p:cNvSpPr>
            <a:spLocks noGrp="1" noChangeArrowheads="1"/>
          </p:cNvSpPr>
          <p:nvPr>
            <p:ph type="sldNum"/>
          </p:nvPr>
        </p:nvSpPr>
        <p:spPr>
          <a:ln/>
        </p:spPr>
        <p:txBody>
          <a:bodyPr/>
          <a:lstStyle/>
          <a:p>
            <a:fld id="{205BFE1C-2655-D643-BBC3-9E652FAE2193}" type="slidenum">
              <a:rPr lang="cs-CZ" altLang="en-CZ"/>
              <a:pPr/>
              <a:t>6</a:t>
            </a:fld>
            <a:endParaRPr lang="cs-CZ" altLang="en-CZ"/>
          </a:p>
        </p:txBody>
      </p:sp>
      <p:sp>
        <p:nvSpPr>
          <p:cNvPr id="37889" name="Text Box 1">
            <a:extLst>
              <a:ext uri="{FF2B5EF4-FFF2-40B4-BE49-F238E27FC236}">
                <a16:creationId xmlns:a16="http://schemas.microsoft.com/office/drawing/2014/main" id="{CDCFE682-C26F-D748-987C-B5AE2A2AC2A9}"/>
              </a:ext>
            </a:extLst>
          </p:cNvPr>
          <p:cNvSpPr txBox="1">
            <a:spLocks noChangeArrowheads="1"/>
          </p:cNvSpPr>
          <p:nvPr/>
        </p:nvSpPr>
        <p:spPr bwMode="auto">
          <a:xfrm>
            <a:off x="3849688" y="9431338"/>
            <a:ext cx="2940050" cy="488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6840" tIns="48240" rIns="96840" bIns="4824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9pPr>
          </a:lstStyle>
          <a:p>
            <a:pPr algn="r" eaLnBrk="1" hangingPunct="1">
              <a:buClrTx/>
              <a:buFontTx/>
              <a:buNone/>
            </a:pPr>
            <a:fld id="{255C8909-CEF1-AD43-BAD5-D55D87561572}" type="slidenum">
              <a:rPr lang="cs-CZ" altLang="en-CZ" sz="1300">
                <a:solidFill>
                  <a:srgbClr val="000000"/>
                </a:solidFill>
                <a:latin typeface="Arial" panose="020B0604020202020204" pitchFamily="34" charset="0"/>
              </a:rPr>
              <a:pPr algn="r" eaLnBrk="1" hangingPunct="1">
                <a:buClrTx/>
                <a:buFontTx/>
                <a:buNone/>
              </a:pPr>
              <a:t>6</a:t>
            </a:fld>
            <a:endParaRPr lang="cs-CZ" altLang="en-CZ" sz="1300">
              <a:solidFill>
                <a:srgbClr val="000000"/>
              </a:solidFill>
              <a:latin typeface="Arial" panose="020B0604020202020204" pitchFamily="34" charset="0"/>
            </a:endParaRPr>
          </a:p>
        </p:txBody>
      </p:sp>
      <p:sp>
        <p:nvSpPr>
          <p:cNvPr id="37890" name="Text Box 2">
            <a:extLst>
              <a:ext uri="{FF2B5EF4-FFF2-40B4-BE49-F238E27FC236}">
                <a16:creationId xmlns:a16="http://schemas.microsoft.com/office/drawing/2014/main" id="{ECDA07A7-977A-C04E-9B6A-7D9427884C19}"/>
              </a:ext>
            </a:extLst>
          </p:cNvPr>
          <p:cNvSpPr txBox="1">
            <a:spLocks noGrp="1" noRot="1" noChangeAspect="1" noChangeArrowheads="1"/>
          </p:cNvSpPr>
          <p:nvPr>
            <p:ph type="sldImg"/>
          </p:nvPr>
        </p:nvSpPr>
        <p:spPr bwMode="auto">
          <a:xfrm>
            <a:off x="88900" y="744538"/>
            <a:ext cx="6619875" cy="372427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7891" name="Text Box 3">
            <a:extLst>
              <a:ext uri="{FF2B5EF4-FFF2-40B4-BE49-F238E27FC236}">
                <a16:creationId xmlns:a16="http://schemas.microsoft.com/office/drawing/2014/main" id="{95D129DE-68C4-8E43-BB4B-2EF284ACD251}"/>
              </a:ext>
            </a:extLst>
          </p:cNvPr>
          <p:cNvSpPr txBox="1">
            <a:spLocks noChangeArrowheads="1"/>
          </p:cNvSpPr>
          <p:nvPr/>
        </p:nvSpPr>
        <p:spPr bwMode="auto">
          <a:xfrm>
            <a:off x="679450" y="4716463"/>
            <a:ext cx="5438775" cy="4467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CZ"/>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1">
            <a:extLst>
              <a:ext uri="{FF2B5EF4-FFF2-40B4-BE49-F238E27FC236}">
                <a16:creationId xmlns:a16="http://schemas.microsoft.com/office/drawing/2014/main" id="{6D9ABF5F-FF6B-C84B-8B60-94E420B371DD}"/>
              </a:ext>
            </a:extLst>
          </p:cNvPr>
          <p:cNvSpPr>
            <a:spLocks noGrp="1" noChangeArrowheads="1"/>
          </p:cNvSpPr>
          <p:nvPr>
            <p:ph type="sldNum"/>
          </p:nvPr>
        </p:nvSpPr>
        <p:spPr>
          <a:ln/>
        </p:spPr>
        <p:txBody>
          <a:bodyPr/>
          <a:lstStyle/>
          <a:p>
            <a:fld id="{6159ACD3-BE5D-B44E-AB2E-2AFF0B7006A6}" type="slidenum">
              <a:rPr lang="cs-CZ" altLang="en-CZ"/>
              <a:pPr/>
              <a:t>35</a:t>
            </a:fld>
            <a:endParaRPr lang="cs-CZ" altLang="en-CZ"/>
          </a:p>
        </p:txBody>
      </p:sp>
      <p:sp>
        <p:nvSpPr>
          <p:cNvPr id="63489" name="Text Box 1">
            <a:extLst>
              <a:ext uri="{FF2B5EF4-FFF2-40B4-BE49-F238E27FC236}">
                <a16:creationId xmlns:a16="http://schemas.microsoft.com/office/drawing/2014/main" id="{261E9E29-0AB9-9A46-9972-9651706994B9}"/>
              </a:ext>
            </a:extLst>
          </p:cNvPr>
          <p:cNvSpPr txBox="1">
            <a:spLocks noChangeArrowheads="1"/>
          </p:cNvSpPr>
          <p:nvPr/>
        </p:nvSpPr>
        <p:spPr bwMode="auto">
          <a:xfrm>
            <a:off x="3849688" y="9431338"/>
            <a:ext cx="2940050" cy="488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6840" tIns="48240" rIns="96840" bIns="4824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9pPr>
          </a:lstStyle>
          <a:p>
            <a:pPr algn="r" eaLnBrk="1" hangingPunct="1">
              <a:buClrTx/>
              <a:buFontTx/>
              <a:buNone/>
            </a:pPr>
            <a:fld id="{A451F520-D809-854E-99EE-A9390EF688A4}" type="slidenum">
              <a:rPr lang="cs-CZ" altLang="en-CZ" sz="1300">
                <a:solidFill>
                  <a:srgbClr val="000000"/>
                </a:solidFill>
                <a:latin typeface="Arial" panose="020B0604020202020204" pitchFamily="34" charset="0"/>
              </a:rPr>
              <a:pPr algn="r" eaLnBrk="1" hangingPunct="1">
                <a:buClrTx/>
                <a:buFontTx/>
                <a:buNone/>
              </a:pPr>
              <a:t>35</a:t>
            </a:fld>
            <a:endParaRPr lang="cs-CZ" altLang="en-CZ" sz="1300">
              <a:solidFill>
                <a:srgbClr val="000000"/>
              </a:solidFill>
              <a:latin typeface="Arial" panose="020B0604020202020204" pitchFamily="34" charset="0"/>
            </a:endParaRPr>
          </a:p>
        </p:txBody>
      </p:sp>
      <p:sp>
        <p:nvSpPr>
          <p:cNvPr id="63490" name="Text Box 2">
            <a:extLst>
              <a:ext uri="{FF2B5EF4-FFF2-40B4-BE49-F238E27FC236}">
                <a16:creationId xmlns:a16="http://schemas.microsoft.com/office/drawing/2014/main" id="{656960E3-412D-3342-9758-AAAF70B51561}"/>
              </a:ext>
            </a:extLst>
          </p:cNvPr>
          <p:cNvSpPr txBox="1">
            <a:spLocks noGrp="1" noRot="1" noChangeAspect="1" noChangeArrowheads="1"/>
          </p:cNvSpPr>
          <p:nvPr>
            <p:ph type="sldImg"/>
          </p:nvPr>
        </p:nvSpPr>
        <p:spPr bwMode="auto">
          <a:xfrm>
            <a:off x="88900" y="744538"/>
            <a:ext cx="6619875" cy="372427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3491" name="Text Box 3">
            <a:extLst>
              <a:ext uri="{FF2B5EF4-FFF2-40B4-BE49-F238E27FC236}">
                <a16:creationId xmlns:a16="http://schemas.microsoft.com/office/drawing/2014/main" id="{3BBC6EAF-EDDC-A14E-98ED-4EF6BC81CF89}"/>
              </a:ext>
            </a:extLst>
          </p:cNvPr>
          <p:cNvSpPr txBox="1">
            <a:spLocks noChangeArrowheads="1"/>
          </p:cNvSpPr>
          <p:nvPr/>
        </p:nvSpPr>
        <p:spPr bwMode="auto">
          <a:xfrm>
            <a:off x="679450" y="4716463"/>
            <a:ext cx="5438775" cy="4467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CZ"/>
          </a:p>
        </p:txBody>
      </p:sp>
    </p:spTree>
    <p:extLst>
      <p:ext uri="{BB962C8B-B14F-4D97-AF65-F5344CB8AC3E}">
        <p14:creationId xmlns:p14="http://schemas.microsoft.com/office/powerpoint/2010/main" val="91670910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Rectangle 11">
            <a:extLst>
              <a:ext uri="{FF2B5EF4-FFF2-40B4-BE49-F238E27FC236}">
                <a16:creationId xmlns:a16="http://schemas.microsoft.com/office/drawing/2014/main" id="{37711425-90C8-554C-965D-BB688364FD41}"/>
              </a:ext>
            </a:extLst>
          </p:cNvPr>
          <p:cNvSpPr>
            <a:spLocks noGrp="1" noChangeArrowheads="1"/>
          </p:cNvSpPr>
          <p:nvPr>
            <p:ph type="sldNum"/>
          </p:nvPr>
        </p:nvSpPr>
        <p:spPr>
          <a:ln/>
        </p:spPr>
        <p:txBody>
          <a:bodyPr/>
          <a:lstStyle/>
          <a:p>
            <a:fld id="{DB574E3C-9738-B242-A992-6B288D9E8243}" type="slidenum">
              <a:rPr lang="cs-CZ" altLang="en-CZ"/>
              <a:pPr/>
              <a:t>38</a:t>
            </a:fld>
            <a:endParaRPr lang="cs-CZ" altLang="en-CZ"/>
          </a:p>
        </p:txBody>
      </p:sp>
      <p:sp>
        <p:nvSpPr>
          <p:cNvPr id="64513" name="Text Box 1">
            <a:extLst>
              <a:ext uri="{FF2B5EF4-FFF2-40B4-BE49-F238E27FC236}">
                <a16:creationId xmlns:a16="http://schemas.microsoft.com/office/drawing/2014/main" id="{DF954B0B-8CA2-A247-A361-BFAFC67814CA}"/>
              </a:ext>
            </a:extLst>
          </p:cNvPr>
          <p:cNvSpPr txBox="1">
            <a:spLocks noChangeArrowheads="1"/>
          </p:cNvSpPr>
          <p:nvPr/>
        </p:nvSpPr>
        <p:spPr bwMode="auto">
          <a:xfrm>
            <a:off x="3849688" y="9431338"/>
            <a:ext cx="2940050" cy="488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6840" tIns="48240" rIns="96840" bIns="4824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9pPr>
          </a:lstStyle>
          <a:p>
            <a:pPr algn="r" eaLnBrk="1" hangingPunct="1">
              <a:buClrTx/>
              <a:buFontTx/>
              <a:buNone/>
            </a:pPr>
            <a:fld id="{FCFB5A06-EB88-494D-8B17-39E01481678B}" type="slidenum">
              <a:rPr lang="cs-CZ" altLang="en-CZ" sz="1300">
                <a:solidFill>
                  <a:srgbClr val="000000"/>
                </a:solidFill>
                <a:latin typeface="Arial" panose="020B0604020202020204" pitchFamily="34" charset="0"/>
              </a:rPr>
              <a:pPr algn="r" eaLnBrk="1" hangingPunct="1">
                <a:buClrTx/>
                <a:buFontTx/>
                <a:buNone/>
              </a:pPr>
              <a:t>38</a:t>
            </a:fld>
            <a:endParaRPr lang="cs-CZ" altLang="en-CZ" sz="1300">
              <a:solidFill>
                <a:srgbClr val="000000"/>
              </a:solidFill>
              <a:latin typeface="Arial" panose="020B0604020202020204" pitchFamily="34" charset="0"/>
            </a:endParaRPr>
          </a:p>
        </p:txBody>
      </p:sp>
      <p:sp>
        <p:nvSpPr>
          <p:cNvPr id="64514" name="Text Box 2">
            <a:extLst>
              <a:ext uri="{FF2B5EF4-FFF2-40B4-BE49-F238E27FC236}">
                <a16:creationId xmlns:a16="http://schemas.microsoft.com/office/drawing/2014/main" id="{1930D1AD-F6E6-B941-99F0-2C3CAB59B31C}"/>
              </a:ext>
            </a:extLst>
          </p:cNvPr>
          <p:cNvSpPr txBox="1">
            <a:spLocks noChangeArrowheads="1"/>
          </p:cNvSpPr>
          <p:nvPr/>
        </p:nvSpPr>
        <p:spPr bwMode="auto">
          <a:xfrm>
            <a:off x="3849688" y="9431338"/>
            <a:ext cx="2946400"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6840" tIns="48240" rIns="96840" bIns="4824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9pPr>
          </a:lstStyle>
          <a:p>
            <a:pPr algn="r" eaLnBrk="1" hangingPunct="1">
              <a:buClrTx/>
              <a:buFontTx/>
              <a:buNone/>
            </a:pPr>
            <a:fld id="{B6AC4413-D139-5548-A094-3B344DE1DE71}" type="slidenum">
              <a:rPr lang="cs-CZ" altLang="en-CZ" sz="1300">
                <a:solidFill>
                  <a:srgbClr val="000000"/>
                </a:solidFill>
                <a:latin typeface="Arial" panose="020B0604020202020204" pitchFamily="34" charset="0"/>
              </a:rPr>
              <a:pPr algn="r" eaLnBrk="1" hangingPunct="1">
                <a:buClrTx/>
                <a:buFontTx/>
                <a:buNone/>
              </a:pPr>
              <a:t>38</a:t>
            </a:fld>
            <a:endParaRPr lang="cs-CZ" altLang="en-CZ" sz="1300">
              <a:solidFill>
                <a:srgbClr val="000000"/>
              </a:solidFill>
              <a:latin typeface="Arial" panose="020B0604020202020204" pitchFamily="34" charset="0"/>
            </a:endParaRPr>
          </a:p>
        </p:txBody>
      </p:sp>
      <p:sp>
        <p:nvSpPr>
          <p:cNvPr id="64515" name="Text Box 3">
            <a:extLst>
              <a:ext uri="{FF2B5EF4-FFF2-40B4-BE49-F238E27FC236}">
                <a16:creationId xmlns:a16="http://schemas.microsoft.com/office/drawing/2014/main" id="{62B79CCE-CA61-544F-87E6-0AD74F7F9F51}"/>
              </a:ext>
            </a:extLst>
          </p:cNvPr>
          <p:cNvSpPr txBox="1">
            <a:spLocks noGrp="1" noRot="1" noChangeAspect="1" noChangeArrowheads="1"/>
          </p:cNvSpPr>
          <p:nvPr>
            <p:ph type="sldImg"/>
          </p:nvPr>
        </p:nvSpPr>
        <p:spPr bwMode="auto">
          <a:xfrm>
            <a:off x="88900" y="744538"/>
            <a:ext cx="6619875" cy="372427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4516" name="Text Box 4">
            <a:extLst>
              <a:ext uri="{FF2B5EF4-FFF2-40B4-BE49-F238E27FC236}">
                <a16:creationId xmlns:a16="http://schemas.microsoft.com/office/drawing/2014/main" id="{08EA8FC1-BE87-BD4B-A4CA-33BF8E326370}"/>
              </a:ext>
            </a:extLst>
          </p:cNvPr>
          <p:cNvSpPr txBox="1">
            <a:spLocks noChangeArrowheads="1"/>
          </p:cNvSpPr>
          <p:nvPr/>
        </p:nvSpPr>
        <p:spPr bwMode="auto">
          <a:xfrm>
            <a:off x="906463" y="4716463"/>
            <a:ext cx="4984750" cy="4467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6840" tIns="48240" rIns="96840" bIns="4824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9pPr>
          </a:lstStyle>
          <a:p>
            <a:pPr eaLnBrk="1" hangingPunct="1">
              <a:spcBef>
                <a:spcPts val="450"/>
              </a:spcBef>
              <a:buClrTx/>
              <a:buFontTx/>
              <a:buNone/>
            </a:pPr>
            <a:r>
              <a:rPr lang="en-AU" altLang="en-CZ" sz="1200">
                <a:solidFill>
                  <a:srgbClr val="000000"/>
                </a:solidFill>
                <a:latin typeface="Arial" panose="020B0604020202020204" pitchFamily="34" charset="0"/>
              </a:rPr>
              <a:t>3</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11">
            <a:extLst>
              <a:ext uri="{FF2B5EF4-FFF2-40B4-BE49-F238E27FC236}">
                <a16:creationId xmlns:a16="http://schemas.microsoft.com/office/drawing/2014/main" id="{97C43B3A-EBDD-5D40-A725-DEE3719F47DB}"/>
              </a:ext>
            </a:extLst>
          </p:cNvPr>
          <p:cNvSpPr>
            <a:spLocks noGrp="1" noChangeArrowheads="1"/>
          </p:cNvSpPr>
          <p:nvPr>
            <p:ph type="sldNum"/>
          </p:nvPr>
        </p:nvSpPr>
        <p:spPr>
          <a:ln/>
        </p:spPr>
        <p:txBody>
          <a:bodyPr/>
          <a:lstStyle/>
          <a:p>
            <a:fld id="{DE97B2E4-50A5-D049-A86A-60B49EE18DE2}" type="slidenum">
              <a:rPr lang="cs-CZ" altLang="en-CZ"/>
              <a:pPr/>
              <a:t>7</a:t>
            </a:fld>
            <a:endParaRPr lang="cs-CZ" altLang="en-CZ"/>
          </a:p>
        </p:txBody>
      </p:sp>
      <p:sp>
        <p:nvSpPr>
          <p:cNvPr id="38913" name="Text Box 1">
            <a:extLst>
              <a:ext uri="{FF2B5EF4-FFF2-40B4-BE49-F238E27FC236}">
                <a16:creationId xmlns:a16="http://schemas.microsoft.com/office/drawing/2014/main" id="{F19DD71E-457B-B54E-8BCB-CD311B206E46}"/>
              </a:ext>
            </a:extLst>
          </p:cNvPr>
          <p:cNvSpPr txBox="1">
            <a:spLocks noGrp="1" noRot="1" noChangeAspect="1" noChangeArrowheads="1"/>
          </p:cNvSpPr>
          <p:nvPr>
            <p:ph type="sldImg"/>
          </p:nvPr>
        </p:nvSpPr>
        <p:spPr bwMode="auto">
          <a:xfrm>
            <a:off x="92075" y="744538"/>
            <a:ext cx="6607175" cy="371792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8914" name="Text Box 2">
            <a:extLst>
              <a:ext uri="{FF2B5EF4-FFF2-40B4-BE49-F238E27FC236}">
                <a16:creationId xmlns:a16="http://schemas.microsoft.com/office/drawing/2014/main" id="{19C3B0C6-8103-3940-8B10-C1B89B2421A0}"/>
              </a:ext>
            </a:extLst>
          </p:cNvPr>
          <p:cNvSpPr txBox="1">
            <a:spLocks noGrp="1" noChangeArrowheads="1"/>
          </p:cNvSpPr>
          <p:nvPr>
            <p:ph type="body" idx="1"/>
          </p:nvPr>
        </p:nvSpPr>
        <p:spPr bwMode="auto">
          <a:xfrm>
            <a:off x="679450" y="4716463"/>
            <a:ext cx="5432425" cy="44608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CZ" altLang="en-CZ"/>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1">
            <a:extLst>
              <a:ext uri="{FF2B5EF4-FFF2-40B4-BE49-F238E27FC236}">
                <a16:creationId xmlns:a16="http://schemas.microsoft.com/office/drawing/2014/main" id="{74BAC459-B5B9-AD45-AE2D-16B6F57BD311}"/>
              </a:ext>
            </a:extLst>
          </p:cNvPr>
          <p:cNvSpPr>
            <a:spLocks noGrp="1" noChangeArrowheads="1"/>
          </p:cNvSpPr>
          <p:nvPr>
            <p:ph type="sldNum"/>
          </p:nvPr>
        </p:nvSpPr>
        <p:spPr>
          <a:ln/>
        </p:spPr>
        <p:txBody>
          <a:bodyPr/>
          <a:lstStyle/>
          <a:p>
            <a:fld id="{A4FBA150-5ACE-EC4D-B03E-65EF58585994}" type="slidenum">
              <a:rPr lang="cs-CZ" altLang="en-CZ"/>
              <a:pPr/>
              <a:t>8</a:t>
            </a:fld>
            <a:endParaRPr lang="cs-CZ" altLang="en-CZ"/>
          </a:p>
        </p:txBody>
      </p:sp>
      <p:sp>
        <p:nvSpPr>
          <p:cNvPr id="39937" name="Text Box 1">
            <a:extLst>
              <a:ext uri="{FF2B5EF4-FFF2-40B4-BE49-F238E27FC236}">
                <a16:creationId xmlns:a16="http://schemas.microsoft.com/office/drawing/2014/main" id="{AD9F0F7D-E8E4-AE44-9FA7-56C88EC873C4}"/>
              </a:ext>
            </a:extLst>
          </p:cNvPr>
          <p:cNvSpPr txBox="1">
            <a:spLocks noChangeArrowheads="1"/>
          </p:cNvSpPr>
          <p:nvPr/>
        </p:nvSpPr>
        <p:spPr bwMode="auto">
          <a:xfrm>
            <a:off x="3849688" y="9431338"/>
            <a:ext cx="2940050" cy="488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6840" tIns="48240" rIns="96840" bIns="4824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9pPr>
          </a:lstStyle>
          <a:p>
            <a:pPr algn="r" eaLnBrk="1" hangingPunct="1">
              <a:buClrTx/>
              <a:buFontTx/>
              <a:buNone/>
            </a:pPr>
            <a:fld id="{E969F2D7-2350-B945-B4BE-F37572939F7E}" type="slidenum">
              <a:rPr lang="cs-CZ" altLang="en-CZ" sz="1300">
                <a:solidFill>
                  <a:srgbClr val="000000"/>
                </a:solidFill>
                <a:latin typeface="Arial" panose="020B0604020202020204" pitchFamily="34" charset="0"/>
              </a:rPr>
              <a:pPr algn="r" eaLnBrk="1" hangingPunct="1">
                <a:buClrTx/>
                <a:buFontTx/>
                <a:buNone/>
              </a:pPr>
              <a:t>8</a:t>
            </a:fld>
            <a:endParaRPr lang="cs-CZ" altLang="en-CZ" sz="1300">
              <a:solidFill>
                <a:srgbClr val="000000"/>
              </a:solidFill>
              <a:latin typeface="Arial" panose="020B0604020202020204" pitchFamily="34" charset="0"/>
            </a:endParaRPr>
          </a:p>
        </p:txBody>
      </p:sp>
      <p:sp>
        <p:nvSpPr>
          <p:cNvPr id="39938" name="Text Box 2">
            <a:extLst>
              <a:ext uri="{FF2B5EF4-FFF2-40B4-BE49-F238E27FC236}">
                <a16:creationId xmlns:a16="http://schemas.microsoft.com/office/drawing/2014/main" id="{8451F6C7-0B45-6142-A6DA-A335EBB36BEF}"/>
              </a:ext>
            </a:extLst>
          </p:cNvPr>
          <p:cNvSpPr txBox="1">
            <a:spLocks noGrp="1" noRot="1" noChangeAspect="1" noChangeArrowheads="1"/>
          </p:cNvSpPr>
          <p:nvPr>
            <p:ph type="sldImg"/>
          </p:nvPr>
        </p:nvSpPr>
        <p:spPr bwMode="auto">
          <a:xfrm>
            <a:off x="88900" y="744538"/>
            <a:ext cx="6619875" cy="372427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9939" name="Text Box 3">
            <a:extLst>
              <a:ext uri="{FF2B5EF4-FFF2-40B4-BE49-F238E27FC236}">
                <a16:creationId xmlns:a16="http://schemas.microsoft.com/office/drawing/2014/main" id="{45D30A5D-315A-E447-84E7-2CAD8F3A3A84}"/>
              </a:ext>
            </a:extLst>
          </p:cNvPr>
          <p:cNvSpPr txBox="1">
            <a:spLocks noChangeArrowheads="1"/>
          </p:cNvSpPr>
          <p:nvPr/>
        </p:nvSpPr>
        <p:spPr bwMode="auto">
          <a:xfrm>
            <a:off x="679450" y="4716463"/>
            <a:ext cx="5438775" cy="4467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CZ"/>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1">
            <a:extLst>
              <a:ext uri="{FF2B5EF4-FFF2-40B4-BE49-F238E27FC236}">
                <a16:creationId xmlns:a16="http://schemas.microsoft.com/office/drawing/2014/main" id="{CDB15F8C-9BEC-F84D-B94B-148D3B00FC2A}"/>
              </a:ext>
            </a:extLst>
          </p:cNvPr>
          <p:cNvSpPr>
            <a:spLocks noGrp="1" noChangeArrowheads="1"/>
          </p:cNvSpPr>
          <p:nvPr>
            <p:ph type="sldNum"/>
          </p:nvPr>
        </p:nvSpPr>
        <p:spPr>
          <a:ln/>
        </p:spPr>
        <p:txBody>
          <a:bodyPr/>
          <a:lstStyle/>
          <a:p>
            <a:fld id="{763B2AC4-8E09-264B-B3F2-75B2AB68A283}" type="slidenum">
              <a:rPr lang="cs-CZ" altLang="en-CZ"/>
              <a:pPr/>
              <a:t>9</a:t>
            </a:fld>
            <a:endParaRPr lang="cs-CZ" altLang="en-CZ"/>
          </a:p>
        </p:txBody>
      </p:sp>
      <p:sp>
        <p:nvSpPr>
          <p:cNvPr id="40961" name="Text Box 1">
            <a:extLst>
              <a:ext uri="{FF2B5EF4-FFF2-40B4-BE49-F238E27FC236}">
                <a16:creationId xmlns:a16="http://schemas.microsoft.com/office/drawing/2014/main" id="{BE2CAC66-AC21-9742-8893-6DE2ED370599}"/>
              </a:ext>
            </a:extLst>
          </p:cNvPr>
          <p:cNvSpPr txBox="1">
            <a:spLocks noChangeArrowheads="1"/>
          </p:cNvSpPr>
          <p:nvPr/>
        </p:nvSpPr>
        <p:spPr bwMode="auto">
          <a:xfrm>
            <a:off x="3849688" y="9431338"/>
            <a:ext cx="2940050" cy="488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6840" tIns="48240" rIns="96840" bIns="4824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9pPr>
          </a:lstStyle>
          <a:p>
            <a:pPr algn="r" eaLnBrk="1" hangingPunct="1">
              <a:buClrTx/>
              <a:buFontTx/>
              <a:buNone/>
            </a:pPr>
            <a:fld id="{3CA9ED57-6D35-B741-A878-B5B72B060539}" type="slidenum">
              <a:rPr lang="cs-CZ" altLang="en-CZ" sz="1300">
                <a:solidFill>
                  <a:srgbClr val="000000"/>
                </a:solidFill>
                <a:latin typeface="Arial" panose="020B0604020202020204" pitchFamily="34" charset="0"/>
              </a:rPr>
              <a:pPr algn="r" eaLnBrk="1" hangingPunct="1">
                <a:buClrTx/>
                <a:buFontTx/>
                <a:buNone/>
              </a:pPr>
              <a:t>9</a:t>
            </a:fld>
            <a:endParaRPr lang="cs-CZ" altLang="en-CZ" sz="1300">
              <a:solidFill>
                <a:srgbClr val="000000"/>
              </a:solidFill>
              <a:latin typeface="Arial" panose="020B0604020202020204" pitchFamily="34" charset="0"/>
            </a:endParaRPr>
          </a:p>
        </p:txBody>
      </p:sp>
      <p:sp>
        <p:nvSpPr>
          <p:cNvPr id="40962" name="Text Box 2">
            <a:extLst>
              <a:ext uri="{FF2B5EF4-FFF2-40B4-BE49-F238E27FC236}">
                <a16:creationId xmlns:a16="http://schemas.microsoft.com/office/drawing/2014/main" id="{50C644B5-4E20-0A4F-8BAC-A303F7C9EF07}"/>
              </a:ext>
            </a:extLst>
          </p:cNvPr>
          <p:cNvSpPr txBox="1">
            <a:spLocks noGrp="1" noRot="1" noChangeAspect="1" noChangeArrowheads="1"/>
          </p:cNvSpPr>
          <p:nvPr>
            <p:ph type="sldImg"/>
          </p:nvPr>
        </p:nvSpPr>
        <p:spPr bwMode="auto">
          <a:xfrm>
            <a:off x="88900" y="744538"/>
            <a:ext cx="6619875" cy="372427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0963" name="Text Box 3">
            <a:extLst>
              <a:ext uri="{FF2B5EF4-FFF2-40B4-BE49-F238E27FC236}">
                <a16:creationId xmlns:a16="http://schemas.microsoft.com/office/drawing/2014/main" id="{913D3AF2-5304-B64E-88F6-515D358F1232}"/>
              </a:ext>
            </a:extLst>
          </p:cNvPr>
          <p:cNvSpPr txBox="1">
            <a:spLocks noChangeArrowheads="1"/>
          </p:cNvSpPr>
          <p:nvPr/>
        </p:nvSpPr>
        <p:spPr bwMode="auto">
          <a:xfrm>
            <a:off x="679450" y="4716463"/>
            <a:ext cx="5438775" cy="4467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CZ"/>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1">
            <a:extLst>
              <a:ext uri="{FF2B5EF4-FFF2-40B4-BE49-F238E27FC236}">
                <a16:creationId xmlns:a16="http://schemas.microsoft.com/office/drawing/2014/main" id="{CDB15F8C-9BEC-F84D-B94B-148D3B00FC2A}"/>
              </a:ext>
            </a:extLst>
          </p:cNvPr>
          <p:cNvSpPr>
            <a:spLocks noGrp="1" noChangeArrowheads="1"/>
          </p:cNvSpPr>
          <p:nvPr>
            <p:ph type="sldNum"/>
          </p:nvPr>
        </p:nvSpPr>
        <p:spPr>
          <a:ln/>
        </p:spPr>
        <p:txBody>
          <a:bodyPr/>
          <a:lstStyle/>
          <a:p>
            <a:fld id="{763B2AC4-8E09-264B-B3F2-75B2AB68A283}" type="slidenum">
              <a:rPr lang="cs-CZ" altLang="en-CZ"/>
              <a:pPr/>
              <a:t>10</a:t>
            </a:fld>
            <a:endParaRPr lang="cs-CZ" altLang="en-CZ"/>
          </a:p>
        </p:txBody>
      </p:sp>
      <p:sp>
        <p:nvSpPr>
          <p:cNvPr id="40961" name="Text Box 1">
            <a:extLst>
              <a:ext uri="{FF2B5EF4-FFF2-40B4-BE49-F238E27FC236}">
                <a16:creationId xmlns:a16="http://schemas.microsoft.com/office/drawing/2014/main" id="{BE2CAC66-AC21-9742-8893-6DE2ED370599}"/>
              </a:ext>
            </a:extLst>
          </p:cNvPr>
          <p:cNvSpPr txBox="1">
            <a:spLocks noChangeArrowheads="1"/>
          </p:cNvSpPr>
          <p:nvPr/>
        </p:nvSpPr>
        <p:spPr bwMode="auto">
          <a:xfrm>
            <a:off x="3849688" y="9431338"/>
            <a:ext cx="2940050" cy="488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6840" tIns="48240" rIns="96840" bIns="4824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9pPr>
          </a:lstStyle>
          <a:p>
            <a:pPr algn="r" eaLnBrk="1" hangingPunct="1">
              <a:buClrTx/>
              <a:buFontTx/>
              <a:buNone/>
            </a:pPr>
            <a:fld id="{3CA9ED57-6D35-B741-A878-B5B72B060539}" type="slidenum">
              <a:rPr lang="cs-CZ" altLang="en-CZ" sz="1300">
                <a:solidFill>
                  <a:srgbClr val="000000"/>
                </a:solidFill>
                <a:latin typeface="Arial" panose="020B0604020202020204" pitchFamily="34" charset="0"/>
              </a:rPr>
              <a:pPr algn="r" eaLnBrk="1" hangingPunct="1">
                <a:buClrTx/>
                <a:buFontTx/>
                <a:buNone/>
              </a:pPr>
              <a:t>10</a:t>
            </a:fld>
            <a:endParaRPr lang="cs-CZ" altLang="en-CZ" sz="1300">
              <a:solidFill>
                <a:srgbClr val="000000"/>
              </a:solidFill>
              <a:latin typeface="Arial" panose="020B0604020202020204" pitchFamily="34" charset="0"/>
            </a:endParaRPr>
          </a:p>
        </p:txBody>
      </p:sp>
      <p:sp>
        <p:nvSpPr>
          <p:cNvPr id="40962" name="Text Box 2">
            <a:extLst>
              <a:ext uri="{FF2B5EF4-FFF2-40B4-BE49-F238E27FC236}">
                <a16:creationId xmlns:a16="http://schemas.microsoft.com/office/drawing/2014/main" id="{50C644B5-4E20-0A4F-8BAC-A303F7C9EF07}"/>
              </a:ext>
            </a:extLst>
          </p:cNvPr>
          <p:cNvSpPr txBox="1">
            <a:spLocks noGrp="1" noRot="1" noChangeAspect="1" noChangeArrowheads="1"/>
          </p:cNvSpPr>
          <p:nvPr>
            <p:ph type="sldImg"/>
          </p:nvPr>
        </p:nvSpPr>
        <p:spPr bwMode="auto">
          <a:xfrm>
            <a:off x="88900" y="744538"/>
            <a:ext cx="6619875" cy="372427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0963" name="Text Box 3">
            <a:extLst>
              <a:ext uri="{FF2B5EF4-FFF2-40B4-BE49-F238E27FC236}">
                <a16:creationId xmlns:a16="http://schemas.microsoft.com/office/drawing/2014/main" id="{913D3AF2-5304-B64E-88F6-515D358F1232}"/>
              </a:ext>
            </a:extLst>
          </p:cNvPr>
          <p:cNvSpPr txBox="1">
            <a:spLocks noChangeArrowheads="1"/>
          </p:cNvSpPr>
          <p:nvPr/>
        </p:nvSpPr>
        <p:spPr bwMode="auto">
          <a:xfrm>
            <a:off x="679450" y="4716463"/>
            <a:ext cx="5438775" cy="4467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CZ"/>
          </a:p>
        </p:txBody>
      </p:sp>
    </p:spTree>
    <p:extLst>
      <p:ext uri="{BB962C8B-B14F-4D97-AF65-F5344CB8AC3E}">
        <p14:creationId xmlns:p14="http://schemas.microsoft.com/office/powerpoint/2010/main" val="22254290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1">
            <a:extLst>
              <a:ext uri="{FF2B5EF4-FFF2-40B4-BE49-F238E27FC236}">
                <a16:creationId xmlns:a16="http://schemas.microsoft.com/office/drawing/2014/main" id="{F3AB00D8-AA19-E648-8714-84CBCEA9BEAA}"/>
              </a:ext>
            </a:extLst>
          </p:cNvPr>
          <p:cNvSpPr>
            <a:spLocks noGrp="1" noChangeArrowheads="1"/>
          </p:cNvSpPr>
          <p:nvPr>
            <p:ph type="sldNum"/>
          </p:nvPr>
        </p:nvSpPr>
        <p:spPr>
          <a:ln/>
        </p:spPr>
        <p:txBody>
          <a:bodyPr/>
          <a:lstStyle/>
          <a:p>
            <a:fld id="{3B47AB70-D9E3-E94C-A32A-9C296ED66903}" type="slidenum">
              <a:rPr lang="cs-CZ" altLang="en-CZ"/>
              <a:pPr/>
              <a:t>11</a:t>
            </a:fld>
            <a:endParaRPr lang="cs-CZ" altLang="en-CZ"/>
          </a:p>
        </p:txBody>
      </p:sp>
      <p:sp>
        <p:nvSpPr>
          <p:cNvPr id="41985" name="Text Box 1">
            <a:extLst>
              <a:ext uri="{FF2B5EF4-FFF2-40B4-BE49-F238E27FC236}">
                <a16:creationId xmlns:a16="http://schemas.microsoft.com/office/drawing/2014/main" id="{9FB070AB-CAC7-B54C-AA0F-C09DE6B412C9}"/>
              </a:ext>
            </a:extLst>
          </p:cNvPr>
          <p:cNvSpPr txBox="1">
            <a:spLocks noChangeArrowheads="1"/>
          </p:cNvSpPr>
          <p:nvPr/>
        </p:nvSpPr>
        <p:spPr bwMode="auto">
          <a:xfrm>
            <a:off x="3849688" y="9431338"/>
            <a:ext cx="2940050" cy="488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6840" tIns="48240" rIns="96840" bIns="4824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9pPr>
          </a:lstStyle>
          <a:p>
            <a:pPr algn="r" eaLnBrk="1" hangingPunct="1">
              <a:buClrTx/>
              <a:buFontTx/>
              <a:buNone/>
            </a:pPr>
            <a:fld id="{9756C756-C44F-E543-9A5B-A3A7D1F00EE2}" type="slidenum">
              <a:rPr lang="cs-CZ" altLang="en-CZ" sz="1300">
                <a:solidFill>
                  <a:srgbClr val="000000"/>
                </a:solidFill>
                <a:latin typeface="Arial" panose="020B0604020202020204" pitchFamily="34" charset="0"/>
              </a:rPr>
              <a:pPr algn="r" eaLnBrk="1" hangingPunct="1">
                <a:buClrTx/>
                <a:buFontTx/>
                <a:buNone/>
              </a:pPr>
              <a:t>11</a:t>
            </a:fld>
            <a:endParaRPr lang="cs-CZ" altLang="en-CZ" sz="1300">
              <a:solidFill>
                <a:srgbClr val="000000"/>
              </a:solidFill>
              <a:latin typeface="Arial" panose="020B0604020202020204" pitchFamily="34" charset="0"/>
            </a:endParaRPr>
          </a:p>
        </p:txBody>
      </p:sp>
      <p:sp>
        <p:nvSpPr>
          <p:cNvPr id="41986" name="Text Box 2">
            <a:extLst>
              <a:ext uri="{FF2B5EF4-FFF2-40B4-BE49-F238E27FC236}">
                <a16:creationId xmlns:a16="http://schemas.microsoft.com/office/drawing/2014/main" id="{30B4C035-A0A9-4443-91C6-3BBB20163EFD}"/>
              </a:ext>
            </a:extLst>
          </p:cNvPr>
          <p:cNvSpPr txBox="1">
            <a:spLocks noGrp="1" noRot="1" noChangeAspect="1" noChangeArrowheads="1"/>
          </p:cNvSpPr>
          <p:nvPr>
            <p:ph type="sldImg"/>
          </p:nvPr>
        </p:nvSpPr>
        <p:spPr bwMode="auto">
          <a:xfrm>
            <a:off x="88900" y="744538"/>
            <a:ext cx="6619875" cy="372427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1987" name="Text Box 3">
            <a:extLst>
              <a:ext uri="{FF2B5EF4-FFF2-40B4-BE49-F238E27FC236}">
                <a16:creationId xmlns:a16="http://schemas.microsoft.com/office/drawing/2014/main" id="{0F740FB5-76BE-524B-8C36-8B2E316C0BD0}"/>
              </a:ext>
            </a:extLst>
          </p:cNvPr>
          <p:cNvSpPr txBox="1">
            <a:spLocks noChangeArrowheads="1"/>
          </p:cNvSpPr>
          <p:nvPr/>
        </p:nvSpPr>
        <p:spPr bwMode="auto">
          <a:xfrm>
            <a:off x="679450" y="4716463"/>
            <a:ext cx="5438775" cy="4467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CZ"/>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1">
            <a:extLst>
              <a:ext uri="{FF2B5EF4-FFF2-40B4-BE49-F238E27FC236}">
                <a16:creationId xmlns:a16="http://schemas.microsoft.com/office/drawing/2014/main" id="{F3AB00D8-AA19-E648-8714-84CBCEA9BEAA}"/>
              </a:ext>
            </a:extLst>
          </p:cNvPr>
          <p:cNvSpPr>
            <a:spLocks noGrp="1" noChangeArrowheads="1"/>
          </p:cNvSpPr>
          <p:nvPr>
            <p:ph type="sldNum"/>
          </p:nvPr>
        </p:nvSpPr>
        <p:spPr>
          <a:ln/>
        </p:spPr>
        <p:txBody>
          <a:bodyPr/>
          <a:lstStyle/>
          <a:p>
            <a:fld id="{3B47AB70-D9E3-E94C-A32A-9C296ED66903}" type="slidenum">
              <a:rPr lang="cs-CZ" altLang="en-CZ"/>
              <a:pPr/>
              <a:t>12</a:t>
            </a:fld>
            <a:endParaRPr lang="cs-CZ" altLang="en-CZ"/>
          </a:p>
        </p:txBody>
      </p:sp>
      <p:sp>
        <p:nvSpPr>
          <p:cNvPr id="41985" name="Text Box 1">
            <a:extLst>
              <a:ext uri="{FF2B5EF4-FFF2-40B4-BE49-F238E27FC236}">
                <a16:creationId xmlns:a16="http://schemas.microsoft.com/office/drawing/2014/main" id="{9FB070AB-CAC7-B54C-AA0F-C09DE6B412C9}"/>
              </a:ext>
            </a:extLst>
          </p:cNvPr>
          <p:cNvSpPr txBox="1">
            <a:spLocks noChangeArrowheads="1"/>
          </p:cNvSpPr>
          <p:nvPr/>
        </p:nvSpPr>
        <p:spPr bwMode="auto">
          <a:xfrm>
            <a:off x="3849688" y="9431338"/>
            <a:ext cx="2940050" cy="488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6840" tIns="48240" rIns="96840" bIns="4824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9pPr>
          </a:lstStyle>
          <a:p>
            <a:pPr algn="r" eaLnBrk="1" hangingPunct="1">
              <a:buClrTx/>
              <a:buFontTx/>
              <a:buNone/>
            </a:pPr>
            <a:fld id="{9756C756-C44F-E543-9A5B-A3A7D1F00EE2}" type="slidenum">
              <a:rPr lang="cs-CZ" altLang="en-CZ" sz="1300">
                <a:solidFill>
                  <a:srgbClr val="000000"/>
                </a:solidFill>
                <a:latin typeface="Arial" panose="020B0604020202020204" pitchFamily="34" charset="0"/>
              </a:rPr>
              <a:pPr algn="r" eaLnBrk="1" hangingPunct="1">
                <a:buClrTx/>
                <a:buFontTx/>
                <a:buNone/>
              </a:pPr>
              <a:t>12</a:t>
            </a:fld>
            <a:endParaRPr lang="cs-CZ" altLang="en-CZ" sz="1300">
              <a:solidFill>
                <a:srgbClr val="000000"/>
              </a:solidFill>
              <a:latin typeface="Arial" panose="020B0604020202020204" pitchFamily="34" charset="0"/>
            </a:endParaRPr>
          </a:p>
        </p:txBody>
      </p:sp>
      <p:sp>
        <p:nvSpPr>
          <p:cNvPr id="41986" name="Text Box 2">
            <a:extLst>
              <a:ext uri="{FF2B5EF4-FFF2-40B4-BE49-F238E27FC236}">
                <a16:creationId xmlns:a16="http://schemas.microsoft.com/office/drawing/2014/main" id="{30B4C035-A0A9-4443-91C6-3BBB20163EFD}"/>
              </a:ext>
            </a:extLst>
          </p:cNvPr>
          <p:cNvSpPr txBox="1">
            <a:spLocks noGrp="1" noRot="1" noChangeAspect="1" noChangeArrowheads="1"/>
          </p:cNvSpPr>
          <p:nvPr>
            <p:ph type="sldImg"/>
          </p:nvPr>
        </p:nvSpPr>
        <p:spPr bwMode="auto">
          <a:xfrm>
            <a:off x="88900" y="744538"/>
            <a:ext cx="6619875" cy="372427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1987" name="Text Box 3">
            <a:extLst>
              <a:ext uri="{FF2B5EF4-FFF2-40B4-BE49-F238E27FC236}">
                <a16:creationId xmlns:a16="http://schemas.microsoft.com/office/drawing/2014/main" id="{0F740FB5-76BE-524B-8C36-8B2E316C0BD0}"/>
              </a:ext>
            </a:extLst>
          </p:cNvPr>
          <p:cNvSpPr txBox="1">
            <a:spLocks noChangeArrowheads="1"/>
          </p:cNvSpPr>
          <p:nvPr/>
        </p:nvSpPr>
        <p:spPr bwMode="auto">
          <a:xfrm>
            <a:off x="679450" y="4716463"/>
            <a:ext cx="5438775" cy="4467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CZ"/>
          </a:p>
        </p:txBody>
      </p:sp>
    </p:spTree>
    <p:extLst>
      <p:ext uri="{BB962C8B-B14F-4D97-AF65-F5344CB8AC3E}">
        <p14:creationId xmlns:p14="http://schemas.microsoft.com/office/powerpoint/2010/main" val="8261705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990183963"/>
      </p:ext>
    </p:extLst>
  </p:cSld>
  <p:clrMapOvr>
    <a:masterClrMapping/>
  </p:clrMapOvr>
  <p:hf sldNum="0" hd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609563" y="273423"/>
            <a:ext cx="10971684" cy="1144631"/>
          </a:xfrm>
          <a:prstGeom prst="rect">
            <a:avLst/>
          </a:prstGeom>
        </p:spPr>
        <p:txBody>
          <a:bodyPr lIns="0" tIns="0" rIns="0" bIns="0" anchor="ctr">
            <a:noAutofit/>
          </a:bodyPr>
          <a:lstStyle/>
          <a:p>
            <a:pPr algn="ctr"/>
            <a:r>
              <a:rPr lang="en-GB" sz="3991" b="0" strike="noStrike" spc="-1">
                <a:latin typeface="Arial"/>
              </a:rPr>
              <a:t>Click to edit Master title style</a:t>
            </a:r>
            <a:endParaRPr lang="en-CA" sz="3991" b="0" strike="noStrike" spc="-1">
              <a:latin typeface="Arial"/>
            </a:endParaRPr>
          </a:p>
        </p:txBody>
      </p:sp>
      <p:sp>
        <p:nvSpPr>
          <p:cNvPr id="27" name="PlaceHolder 2"/>
          <p:cNvSpPr>
            <a:spLocks noGrp="1"/>
          </p:cNvSpPr>
          <p:nvPr>
            <p:ph type="body"/>
          </p:nvPr>
        </p:nvSpPr>
        <p:spPr>
          <a:xfrm>
            <a:off x="609563" y="1604400"/>
            <a:ext cx="10971684" cy="1896543"/>
          </a:xfrm>
          <a:prstGeom prst="rect">
            <a:avLst/>
          </a:prstGeom>
        </p:spPr>
        <p:txBody>
          <a:bodyPr lIns="0" tIns="0" rIns="0" bIns="0">
            <a:normAutofit/>
          </a:bodyPr>
          <a:lstStyle/>
          <a:p>
            <a:pPr lvl="0"/>
            <a:r>
              <a:rPr lang="en-GB" sz="2903" b="0" strike="noStrike" spc="-1">
                <a:latin typeface="Arial"/>
              </a:rPr>
              <a:t>Click to edit Master text styles</a:t>
            </a:r>
          </a:p>
        </p:txBody>
      </p:sp>
      <p:sp>
        <p:nvSpPr>
          <p:cNvPr id="28" name="PlaceHolder 3"/>
          <p:cNvSpPr>
            <a:spLocks noGrp="1"/>
          </p:cNvSpPr>
          <p:nvPr>
            <p:ph type="body"/>
          </p:nvPr>
        </p:nvSpPr>
        <p:spPr>
          <a:xfrm>
            <a:off x="609563" y="3681628"/>
            <a:ext cx="10971684" cy="1896543"/>
          </a:xfrm>
          <a:prstGeom prst="rect">
            <a:avLst/>
          </a:prstGeom>
        </p:spPr>
        <p:txBody>
          <a:bodyPr lIns="0" tIns="0" rIns="0" bIns="0">
            <a:normAutofit/>
          </a:bodyPr>
          <a:lstStyle/>
          <a:p>
            <a:pPr lvl="0"/>
            <a:r>
              <a:rPr lang="en-GB" sz="2903" b="0" strike="noStrike" spc="-1">
                <a:latin typeface="Arial"/>
              </a:rPr>
              <a:t>Click to edit Master text styles</a:t>
            </a:r>
          </a:p>
        </p:txBody>
      </p:sp>
    </p:spTree>
    <p:extLst>
      <p:ext uri="{BB962C8B-B14F-4D97-AF65-F5344CB8AC3E}">
        <p14:creationId xmlns:p14="http://schemas.microsoft.com/office/powerpoint/2010/main" val="160904305"/>
      </p:ext>
    </p:extLst>
  </p:cSld>
  <p:clrMapOvr>
    <a:masterClrMapping/>
  </p:clrMapOvr>
  <p:hf sldNum="0" hd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609563" y="273423"/>
            <a:ext cx="10971684" cy="1144631"/>
          </a:xfrm>
          <a:prstGeom prst="rect">
            <a:avLst/>
          </a:prstGeom>
        </p:spPr>
        <p:txBody>
          <a:bodyPr lIns="0" tIns="0" rIns="0" bIns="0" anchor="ctr">
            <a:noAutofit/>
          </a:bodyPr>
          <a:lstStyle/>
          <a:p>
            <a:pPr algn="ctr"/>
            <a:r>
              <a:rPr lang="en-GB" sz="3991" b="0" strike="noStrike" spc="-1">
                <a:latin typeface="Arial"/>
              </a:rPr>
              <a:t>Click to edit Master title style</a:t>
            </a:r>
            <a:endParaRPr lang="en-CA" sz="3991" b="0" strike="noStrike" spc="-1">
              <a:latin typeface="Arial"/>
            </a:endParaRPr>
          </a:p>
        </p:txBody>
      </p:sp>
      <p:sp>
        <p:nvSpPr>
          <p:cNvPr id="30" name="PlaceHolder 2"/>
          <p:cNvSpPr>
            <a:spLocks noGrp="1"/>
          </p:cNvSpPr>
          <p:nvPr>
            <p:ph type="body"/>
          </p:nvPr>
        </p:nvSpPr>
        <p:spPr>
          <a:xfrm>
            <a:off x="609563" y="1604400"/>
            <a:ext cx="5354133" cy="1896543"/>
          </a:xfrm>
          <a:prstGeom prst="rect">
            <a:avLst/>
          </a:prstGeom>
        </p:spPr>
        <p:txBody>
          <a:bodyPr lIns="0" tIns="0" rIns="0" bIns="0">
            <a:normAutofit/>
          </a:bodyPr>
          <a:lstStyle/>
          <a:p>
            <a:pPr lvl="0"/>
            <a:r>
              <a:rPr lang="en-GB" sz="2903" b="0" strike="noStrike" spc="-1">
                <a:latin typeface="Arial"/>
              </a:rPr>
              <a:t>Click to edit Master text styles</a:t>
            </a:r>
          </a:p>
        </p:txBody>
      </p:sp>
      <p:sp>
        <p:nvSpPr>
          <p:cNvPr id="31" name="PlaceHolder 3"/>
          <p:cNvSpPr>
            <a:spLocks noGrp="1"/>
          </p:cNvSpPr>
          <p:nvPr>
            <p:ph type="body"/>
          </p:nvPr>
        </p:nvSpPr>
        <p:spPr>
          <a:xfrm>
            <a:off x="6231903" y="1604400"/>
            <a:ext cx="5354133" cy="1896543"/>
          </a:xfrm>
          <a:prstGeom prst="rect">
            <a:avLst/>
          </a:prstGeom>
        </p:spPr>
        <p:txBody>
          <a:bodyPr lIns="0" tIns="0" rIns="0" bIns="0">
            <a:normAutofit/>
          </a:bodyPr>
          <a:lstStyle/>
          <a:p>
            <a:pPr lvl="0"/>
            <a:r>
              <a:rPr lang="en-GB" sz="2903" b="0" strike="noStrike" spc="-1">
                <a:latin typeface="Arial"/>
              </a:rPr>
              <a:t>Click to edit Master text styles</a:t>
            </a:r>
          </a:p>
        </p:txBody>
      </p:sp>
      <p:sp>
        <p:nvSpPr>
          <p:cNvPr id="32" name="PlaceHolder 4"/>
          <p:cNvSpPr>
            <a:spLocks noGrp="1"/>
          </p:cNvSpPr>
          <p:nvPr>
            <p:ph type="body"/>
          </p:nvPr>
        </p:nvSpPr>
        <p:spPr>
          <a:xfrm>
            <a:off x="609563" y="3681628"/>
            <a:ext cx="5354133" cy="1896543"/>
          </a:xfrm>
          <a:prstGeom prst="rect">
            <a:avLst/>
          </a:prstGeom>
        </p:spPr>
        <p:txBody>
          <a:bodyPr lIns="0" tIns="0" rIns="0" bIns="0">
            <a:normAutofit/>
          </a:bodyPr>
          <a:lstStyle/>
          <a:p>
            <a:pPr lvl="0"/>
            <a:r>
              <a:rPr lang="en-GB" sz="2903" b="0" strike="noStrike" spc="-1">
                <a:latin typeface="Arial"/>
              </a:rPr>
              <a:t>Click to edit Master text styles</a:t>
            </a:r>
          </a:p>
        </p:txBody>
      </p:sp>
      <p:sp>
        <p:nvSpPr>
          <p:cNvPr id="33" name="PlaceHolder 5"/>
          <p:cNvSpPr>
            <a:spLocks noGrp="1"/>
          </p:cNvSpPr>
          <p:nvPr>
            <p:ph type="body"/>
          </p:nvPr>
        </p:nvSpPr>
        <p:spPr>
          <a:xfrm>
            <a:off x="6231903" y="3681628"/>
            <a:ext cx="5354133" cy="1896543"/>
          </a:xfrm>
          <a:prstGeom prst="rect">
            <a:avLst/>
          </a:prstGeom>
        </p:spPr>
        <p:txBody>
          <a:bodyPr lIns="0" tIns="0" rIns="0" bIns="0">
            <a:normAutofit/>
          </a:bodyPr>
          <a:lstStyle/>
          <a:p>
            <a:pPr lvl="0"/>
            <a:r>
              <a:rPr lang="en-GB" sz="2903" b="0" strike="noStrike" spc="-1">
                <a:latin typeface="Arial"/>
              </a:rPr>
              <a:t>Click to edit Master text styles</a:t>
            </a:r>
          </a:p>
        </p:txBody>
      </p:sp>
    </p:spTree>
    <p:extLst>
      <p:ext uri="{BB962C8B-B14F-4D97-AF65-F5344CB8AC3E}">
        <p14:creationId xmlns:p14="http://schemas.microsoft.com/office/powerpoint/2010/main" val="52226133"/>
      </p:ext>
    </p:extLst>
  </p:cSld>
  <p:clrMapOvr>
    <a:masterClrMapping/>
  </p:clrMapOvr>
  <p:hf sldNum="0" hd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609563" y="273423"/>
            <a:ext cx="10971684" cy="1144631"/>
          </a:xfrm>
          <a:prstGeom prst="rect">
            <a:avLst/>
          </a:prstGeom>
        </p:spPr>
        <p:txBody>
          <a:bodyPr lIns="0" tIns="0" rIns="0" bIns="0" anchor="ctr">
            <a:noAutofit/>
          </a:bodyPr>
          <a:lstStyle/>
          <a:p>
            <a:pPr algn="ctr"/>
            <a:r>
              <a:rPr lang="en-GB" sz="3991" b="0" strike="noStrike" spc="-1">
                <a:latin typeface="Arial"/>
              </a:rPr>
              <a:t>Click to edit Master title style</a:t>
            </a:r>
            <a:endParaRPr lang="en-CA" sz="3991" b="0" strike="noStrike" spc="-1">
              <a:latin typeface="Arial"/>
            </a:endParaRPr>
          </a:p>
        </p:txBody>
      </p:sp>
      <p:sp>
        <p:nvSpPr>
          <p:cNvPr id="35" name="PlaceHolder 2"/>
          <p:cNvSpPr>
            <a:spLocks noGrp="1"/>
          </p:cNvSpPr>
          <p:nvPr>
            <p:ph type="body"/>
          </p:nvPr>
        </p:nvSpPr>
        <p:spPr>
          <a:xfrm>
            <a:off x="609563" y="1604400"/>
            <a:ext cx="3532413" cy="1896543"/>
          </a:xfrm>
          <a:prstGeom prst="rect">
            <a:avLst/>
          </a:prstGeom>
        </p:spPr>
        <p:txBody>
          <a:bodyPr lIns="0" tIns="0" rIns="0" bIns="0">
            <a:normAutofit/>
          </a:bodyPr>
          <a:lstStyle/>
          <a:p>
            <a:pPr lvl="0"/>
            <a:r>
              <a:rPr lang="en-GB" sz="2903" b="0" strike="noStrike" spc="-1">
                <a:latin typeface="Arial"/>
              </a:rPr>
              <a:t>Click to edit Master text styles</a:t>
            </a:r>
          </a:p>
        </p:txBody>
      </p:sp>
      <p:sp>
        <p:nvSpPr>
          <p:cNvPr id="36" name="PlaceHolder 3"/>
          <p:cNvSpPr>
            <a:spLocks noGrp="1"/>
          </p:cNvSpPr>
          <p:nvPr>
            <p:ph type="body"/>
          </p:nvPr>
        </p:nvSpPr>
        <p:spPr>
          <a:xfrm>
            <a:off x="4319184" y="1604400"/>
            <a:ext cx="3532413" cy="1896543"/>
          </a:xfrm>
          <a:prstGeom prst="rect">
            <a:avLst/>
          </a:prstGeom>
        </p:spPr>
        <p:txBody>
          <a:bodyPr lIns="0" tIns="0" rIns="0" bIns="0">
            <a:normAutofit/>
          </a:bodyPr>
          <a:lstStyle/>
          <a:p>
            <a:pPr lvl="0"/>
            <a:r>
              <a:rPr lang="en-GB" sz="2903" b="0" strike="noStrike" spc="-1">
                <a:latin typeface="Arial"/>
              </a:rPr>
              <a:t>Click to edit Master text styles</a:t>
            </a:r>
          </a:p>
        </p:txBody>
      </p:sp>
      <p:sp>
        <p:nvSpPr>
          <p:cNvPr id="37" name="PlaceHolder 4"/>
          <p:cNvSpPr>
            <a:spLocks noGrp="1"/>
          </p:cNvSpPr>
          <p:nvPr>
            <p:ph type="body"/>
          </p:nvPr>
        </p:nvSpPr>
        <p:spPr>
          <a:xfrm>
            <a:off x="8028370" y="1604400"/>
            <a:ext cx="3532413" cy="1896543"/>
          </a:xfrm>
          <a:prstGeom prst="rect">
            <a:avLst/>
          </a:prstGeom>
        </p:spPr>
        <p:txBody>
          <a:bodyPr lIns="0" tIns="0" rIns="0" bIns="0">
            <a:normAutofit/>
          </a:bodyPr>
          <a:lstStyle/>
          <a:p>
            <a:pPr lvl="0"/>
            <a:r>
              <a:rPr lang="en-GB" sz="2903" b="0" strike="noStrike" spc="-1">
                <a:latin typeface="Arial"/>
              </a:rPr>
              <a:t>Click to edit Master text styles</a:t>
            </a:r>
          </a:p>
        </p:txBody>
      </p:sp>
      <p:sp>
        <p:nvSpPr>
          <p:cNvPr id="38" name="PlaceHolder 5"/>
          <p:cNvSpPr>
            <a:spLocks noGrp="1"/>
          </p:cNvSpPr>
          <p:nvPr>
            <p:ph type="body"/>
          </p:nvPr>
        </p:nvSpPr>
        <p:spPr>
          <a:xfrm>
            <a:off x="609563" y="3681628"/>
            <a:ext cx="3532413" cy="1896543"/>
          </a:xfrm>
          <a:prstGeom prst="rect">
            <a:avLst/>
          </a:prstGeom>
        </p:spPr>
        <p:txBody>
          <a:bodyPr lIns="0" tIns="0" rIns="0" bIns="0">
            <a:normAutofit/>
          </a:bodyPr>
          <a:lstStyle/>
          <a:p>
            <a:pPr lvl="0"/>
            <a:r>
              <a:rPr lang="en-GB" sz="2903" b="0" strike="noStrike" spc="-1">
                <a:latin typeface="Arial"/>
              </a:rPr>
              <a:t>Click to edit Master text styles</a:t>
            </a:r>
          </a:p>
        </p:txBody>
      </p:sp>
      <p:sp>
        <p:nvSpPr>
          <p:cNvPr id="39" name="PlaceHolder 6"/>
          <p:cNvSpPr>
            <a:spLocks noGrp="1"/>
          </p:cNvSpPr>
          <p:nvPr>
            <p:ph type="body"/>
          </p:nvPr>
        </p:nvSpPr>
        <p:spPr>
          <a:xfrm>
            <a:off x="4319184" y="3681628"/>
            <a:ext cx="3532413" cy="1896543"/>
          </a:xfrm>
          <a:prstGeom prst="rect">
            <a:avLst/>
          </a:prstGeom>
        </p:spPr>
        <p:txBody>
          <a:bodyPr lIns="0" tIns="0" rIns="0" bIns="0">
            <a:normAutofit/>
          </a:bodyPr>
          <a:lstStyle/>
          <a:p>
            <a:pPr lvl="0"/>
            <a:r>
              <a:rPr lang="en-GB" sz="2903" b="0" strike="noStrike" spc="-1">
                <a:latin typeface="Arial"/>
              </a:rPr>
              <a:t>Click to edit Master text styles</a:t>
            </a:r>
          </a:p>
        </p:txBody>
      </p:sp>
      <p:sp>
        <p:nvSpPr>
          <p:cNvPr id="40" name="PlaceHolder 7"/>
          <p:cNvSpPr>
            <a:spLocks noGrp="1"/>
          </p:cNvSpPr>
          <p:nvPr>
            <p:ph type="body"/>
          </p:nvPr>
        </p:nvSpPr>
        <p:spPr>
          <a:xfrm>
            <a:off x="8028370" y="3681628"/>
            <a:ext cx="3532413" cy="1896543"/>
          </a:xfrm>
          <a:prstGeom prst="rect">
            <a:avLst/>
          </a:prstGeom>
        </p:spPr>
        <p:txBody>
          <a:bodyPr lIns="0" tIns="0" rIns="0" bIns="0">
            <a:normAutofit/>
          </a:bodyPr>
          <a:lstStyle/>
          <a:p>
            <a:pPr lvl="0"/>
            <a:r>
              <a:rPr lang="en-GB" sz="2903" b="0" strike="noStrike" spc="-1">
                <a:latin typeface="Arial"/>
              </a:rPr>
              <a:t>Click to edit Master text styles</a:t>
            </a:r>
          </a:p>
        </p:txBody>
      </p:sp>
    </p:spTree>
    <p:extLst>
      <p:ext uri="{BB962C8B-B14F-4D97-AF65-F5344CB8AC3E}">
        <p14:creationId xmlns:p14="http://schemas.microsoft.com/office/powerpoint/2010/main" val="867130801"/>
      </p:ext>
    </p:extLst>
  </p:cSld>
  <p:clrMapOvr>
    <a:masterClrMapping/>
  </p:clrMapOvr>
  <p:hf sldNum="0" hd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D7E80D-B41C-5347-8DE7-D625AF12A6D9}"/>
              </a:ext>
            </a:extLst>
          </p:cNvPr>
          <p:cNvSpPr>
            <a:spLocks noGrp="1"/>
          </p:cNvSpPr>
          <p:nvPr>
            <p:ph type="ctrTitle"/>
          </p:nvPr>
        </p:nvSpPr>
        <p:spPr>
          <a:xfrm>
            <a:off x="1524000" y="1122365"/>
            <a:ext cx="9144000" cy="2387599"/>
          </a:xfrm>
        </p:spPr>
        <p:txBody>
          <a:bodyPr anchor="b"/>
          <a:lstStyle>
            <a:lvl1pPr algn="ctr">
              <a:defRPr sz="4500"/>
            </a:lvl1pPr>
          </a:lstStyle>
          <a:p>
            <a:r>
              <a:rPr lang="en-GB"/>
              <a:t>Click to edit Master title style</a:t>
            </a:r>
            <a:endParaRPr lang="cs-CZ"/>
          </a:p>
        </p:txBody>
      </p:sp>
      <p:sp>
        <p:nvSpPr>
          <p:cNvPr id="3" name="Subtitle 2">
            <a:extLst>
              <a:ext uri="{FF2B5EF4-FFF2-40B4-BE49-F238E27FC236}">
                <a16:creationId xmlns:a16="http://schemas.microsoft.com/office/drawing/2014/main" id="{6CBEB297-DC35-9641-B482-A8E4825BD9C1}"/>
              </a:ext>
            </a:extLst>
          </p:cNvPr>
          <p:cNvSpPr>
            <a:spLocks noGrp="1"/>
          </p:cNvSpPr>
          <p:nvPr>
            <p:ph type="subTitle" idx="1"/>
          </p:nvPr>
        </p:nvSpPr>
        <p:spPr>
          <a:xfrm>
            <a:off x="1524000" y="3602038"/>
            <a:ext cx="9144000" cy="1655762"/>
          </a:xfrm>
        </p:spPr>
        <p:txBody>
          <a:bodyPr/>
          <a:lstStyle>
            <a:lvl1pPr marL="0" indent="0" algn="ctr">
              <a:buNone/>
              <a:defRPr sz="1800"/>
            </a:lvl1pPr>
            <a:lvl2pPr marL="342896" indent="0" algn="ctr">
              <a:buNone/>
              <a:defRPr sz="1500"/>
            </a:lvl2pPr>
            <a:lvl3pPr marL="685791" indent="0" algn="ctr">
              <a:buNone/>
              <a:defRPr sz="1350"/>
            </a:lvl3pPr>
            <a:lvl4pPr marL="1028687" indent="0" algn="ctr">
              <a:buNone/>
              <a:defRPr sz="1200"/>
            </a:lvl4pPr>
            <a:lvl5pPr marL="1371582" indent="0" algn="ctr">
              <a:buNone/>
              <a:defRPr sz="1200"/>
            </a:lvl5pPr>
            <a:lvl6pPr marL="1714478" indent="0" algn="ctr">
              <a:buNone/>
              <a:defRPr sz="1200"/>
            </a:lvl6pPr>
            <a:lvl7pPr marL="2057374" indent="0" algn="ctr">
              <a:buNone/>
              <a:defRPr sz="1200"/>
            </a:lvl7pPr>
            <a:lvl8pPr marL="2400269" indent="0" algn="ctr">
              <a:buNone/>
              <a:defRPr sz="1200"/>
            </a:lvl8pPr>
            <a:lvl9pPr marL="2743165" indent="0" algn="ctr">
              <a:buNone/>
              <a:defRPr sz="1200"/>
            </a:lvl9pPr>
          </a:lstStyle>
          <a:p>
            <a:r>
              <a:rPr lang="en-GB"/>
              <a:t>Click to edit Master subtitle style</a:t>
            </a:r>
            <a:endParaRPr lang="cs-CZ"/>
          </a:p>
        </p:txBody>
      </p:sp>
      <p:sp>
        <p:nvSpPr>
          <p:cNvPr id="4" name="Date Placeholder 3">
            <a:extLst>
              <a:ext uri="{FF2B5EF4-FFF2-40B4-BE49-F238E27FC236}">
                <a16:creationId xmlns:a16="http://schemas.microsoft.com/office/drawing/2014/main" id="{DB2CD126-9454-8145-A5EB-3EAF2FAD0C5D}"/>
              </a:ext>
            </a:extLst>
          </p:cNvPr>
          <p:cNvSpPr>
            <a:spLocks noGrp="1"/>
          </p:cNvSpPr>
          <p:nvPr>
            <p:ph type="dt" sz="half" idx="10"/>
          </p:nvPr>
        </p:nvSpPr>
        <p:spPr/>
        <p:txBody>
          <a:bodyPr/>
          <a:lstStyle/>
          <a:p>
            <a:fld id="{594A51E4-A3AE-B848-9B3B-8618CC844CDA}" type="datetimeFigureOut">
              <a:rPr lang="cs-CZ" smtClean="0"/>
              <a:t>27.03.2024</a:t>
            </a:fld>
            <a:endParaRPr lang="cs-CZ"/>
          </a:p>
        </p:txBody>
      </p:sp>
      <p:sp>
        <p:nvSpPr>
          <p:cNvPr id="5" name="Footer Placeholder 4">
            <a:extLst>
              <a:ext uri="{FF2B5EF4-FFF2-40B4-BE49-F238E27FC236}">
                <a16:creationId xmlns:a16="http://schemas.microsoft.com/office/drawing/2014/main" id="{F5A91103-23DC-154D-AB7A-A4614E82170B}"/>
              </a:ext>
            </a:extLst>
          </p:cNvPr>
          <p:cNvSpPr>
            <a:spLocks noGrp="1"/>
          </p:cNvSpPr>
          <p:nvPr>
            <p:ph type="ftr" sz="quarter" idx="11"/>
          </p:nvPr>
        </p:nvSpPr>
        <p:spPr/>
        <p:txBody>
          <a:bodyPr/>
          <a:lstStyle/>
          <a:p>
            <a:pPr>
              <a:defRPr/>
            </a:pPr>
            <a:r>
              <a:rPr lang="cs-CZ" altLang="en-CZ"/>
              <a:t>Výuka IBA</a:t>
            </a:r>
          </a:p>
        </p:txBody>
      </p:sp>
      <p:sp>
        <p:nvSpPr>
          <p:cNvPr id="6" name="Slide Number Placeholder 5">
            <a:extLst>
              <a:ext uri="{FF2B5EF4-FFF2-40B4-BE49-F238E27FC236}">
                <a16:creationId xmlns:a16="http://schemas.microsoft.com/office/drawing/2014/main" id="{32E3E3A2-F5E2-8E49-8205-167260DC6620}"/>
              </a:ext>
            </a:extLst>
          </p:cNvPr>
          <p:cNvSpPr>
            <a:spLocks noGrp="1"/>
          </p:cNvSpPr>
          <p:nvPr>
            <p:ph type="sldNum" sz="quarter" idx="12"/>
          </p:nvPr>
        </p:nvSpPr>
        <p:spPr/>
        <p:txBody>
          <a:bodyPr/>
          <a:lstStyle/>
          <a:p>
            <a:pPr>
              <a:defRPr/>
            </a:pPr>
            <a:fld id="{670FA24C-8C40-8549-9FCA-BCF53E17924A}" type="slidenum">
              <a:rPr lang="en-US" altLang="en-CZ" smtClean="0"/>
              <a:pPr>
                <a:defRPr/>
              </a:pPr>
              <a:t>‹#›</a:t>
            </a:fld>
            <a:endParaRPr lang="en-US" altLang="en-CZ"/>
          </a:p>
        </p:txBody>
      </p:sp>
      <p:pic>
        <p:nvPicPr>
          <p:cNvPr id="7" name="Obrázek 10">
            <a:extLst>
              <a:ext uri="{FF2B5EF4-FFF2-40B4-BE49-F238E27FC236}">
                <a16:creationId xmlns:a16="http://schemas.microsoft.com/office/drawing/2014/main" id="{C1F9F267-E499-E84B-A9C6-0F38552AA19A}"/>
              </a:ext>
            </a:extLst>
          </p:cNvPr>
          <p:cNvPicPr/>
          <p:nvPr/>
        </p:nvPicPr>
        <p:blipFill>
          <a:blip r:embed="rId2"/>
          <a:srcRect l="7808" t="27743" r="5481" b="25155"/>
          <a:stretch/>
        </p:blipFill>
        <p:spPr>
          <a:xfrm>
            <a:off x="371160" y="385835"/>
            <a:ext cx="5232600" cy="617040"/>
          </a:xfrm>
          <a:prstGeom prst="rect">
            <a:avLst/>
          </a:prstGeom>
          <a:ln>
            <a:noFill/>
          </a:ln>
        </p:spPr>
      </p:pic>
      <p:pic>
        <p:nvPicPr>
          <p:cNvPr id="8" name="Obrázek 5">
            <a:extLst>
              <a:ext uri="{FF2B5EF4-FFF2-40B4-BE49-F238E27FC236}">
                <a16:creationId xmlns:a16="http://schemas.microsoft.com/office/drawing/2014/main" id="{C429C1D0-73C6-DF4F-B357-ECD63A89E892}"/>
              </a:ext>
            </a:extLst>
          </p:cNvPr>
          <p:cNvPicPr>
            <a:picLocks noChangeAspect="1"/>
          </p:cNvPicPr>
          <p:nvPr/>
        </p:nvPicPr>
        <p:blipFill rotWithShape="1">
          <a:blip r:embed="rId3" cstate="screen">
            <a:alphaModFix amt="31000"/>
            <a:extLst>
              <a:ext uri="{28A0092B-C50C-407E-A947-70E740481C1C}">
                <a14:useLocalDpi xmlns:a14="http://schemas.microsoft.com/office/drawing/2010/main"/>
              </a:ext>
            </a:extLst>
          </a:blip>
          <a:srcRect l="-5065"/>
          <a:stretch/>
        </p:blipFill>
        <p:spPr>
          <a:xfrm>
            <a:off x="8603929" y="0"/>
            <a:ext cx="3588073" cy="6858000"/>
          </a:xfrm>
          <a:prstGeom prst="rect">
            <a:avLst/>
          </a:prstGeom>
        </p:spPr>
      </p:pic>
    </p:spTree>
    <p:extLst>
      <p:ext uri="{BB962C8B-B14F-4D97-AF65-F5344CB8AC3E}">
        <p14:creationId xmlns:p14="http://schemas.microsoft.com/office/powerpoint/2010/main" val="2106426442"/>
      </p:ext>
    </p:extLst>
  </p:cSld>
  <p:clrMapOvr>
    <a:masterClrMapping/>
  </p:clrMapOvr>
  <p:hf sldNum="0" hdr="0" dt="0"/>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609563" y="273423"/>
            <a:ext cx="10971684" cy="1144631"/>
          </a:xfrm>
          <a:prstGeom prst="rect">
            <a:avLst/>
          </a:prstGeom>
        </p:spPr>
        <p:txBody>
          <a:bodyPr lIns="0" tIns="0" rIns="0" bIns="0" anchor="ctr">
            <a:noAutofit/>
          </a:bodyPr>
          <a:lstStyle/>
          <a:p>
            <a:pPr algn="ctr"/>
            <a:r>
              <a:rPr lang="en-GB" sz="3991" b="0" strike="noStrike" spc="-1">
                <a:latin typeface="Arial"/>
              </a:rPr>
              <a:t>Click to edit Master title style</a:t>
            </a:r>
            <a:endParaRPr lang="en-CA" sz="3991" b="0" strike="noStrike" spc="-1">
              <a:latin typeface="Arial"/>
            </a:endParaRPr>
          </a:p>
        </p:txBody>
      </p:sp>
      <p:sp>
        <p:nvSpPr>
          <p:cNvPr id="6" name="PlaceHolder 2"/>
          <p:cNvSpPr>
            <a:spLocks noGrp="1"/>
          </p:cNvSpPr>
          <p:nvPr>
            <p:ph type="subTitle"/>
          </p:nvPr>
        </p:nvSpPr>
        <p:spPr>
          <a:xfrm>
            <a:off x="609563" y="1604400"/>
            <a:ext cx="10971684" cy="3976819"/>
          </a:xfrm>
          <a:prstGeom prst="rect">
            <a:avLst/>
          </a:prstGeom>
        </p:spPr>
        <p:txBody>
          <a:bodyPr lIns="0" tIns="0" rIns="0" bIns="0" anchor="ctr">
            <a:noAutofit/>
          </a:bodyPr>
          <a:lstStyle/>
          <a:p>
            <a:pPr algn="ctr"/>
            <a:r>
              <a:rPr lang="en-GB" sz="2903" b="0" strike="noStrike" spc="-1">
                <a:latin typeface="Arial"/>
              </a:rPr>
              <a:t>Click to edit Master subtitle style</a:t>
            </a:r>
            <a:endParaRPr lang="en-CA" sz="2903" b="0" strike="noStrike" spc="-1">
              <a:latin typeface="Arial"/>
            </a:endParaRPr>
          </a:p>
        </p:txBody>
      </p:sp>
    </p:spTree>
    <p:extLst>
      <p:ext uri="{BB962C8B-B14F-4D97-AF65-F5344CB8AC3E}">
        <p14:creationId xmlns:p14="http://schemas.microsoft.com/office/powerpoint/2010/main" val="109006494"/>
      </p:ext>
    </p:extLst>
  </p:cSld>
  <p:clrMapOvr>
    <a:masterClrMapping/>
  </p:clrMapOvr>
  <p:hf sldNum="0" hdr="0" dt="0"/>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609563" y="273423"/>
            <a:ext cx="10971684" cy="1144631"/>
          </a:xfrm>
          <a:prstGeom prst="rect">
            <a:avLst/>
          </a:prstGeom>
        </p:spPr>
        <p:txBody>
          <a:bodyPr lIns="0" tIns="0" rIns="0" bIns="0" anchor="ctr">
            <a:noAutofit/>
          </a:bodyPr>
          <a:lstStyle/>
          <a:p>
            <a:pPr algn="ctr"/>
            <a:r>
              <a:rPr lang="en-GB" sz="3991" b="0" strike="noStrike" spc="-1">
                <a:latin typeface="Arial"/>
              </a:rPr>
              <a:t>Click to edit Master title style</a:t>
            </a:r>
            <a:endParaRPr lang="en-CA" sz="3991" b="0" strike="noStrike" spc="-1">
              <a:latin typeface="Arial"/>
            </a:endParaRPr>
          </a:p>
        </p:txBody>
      </p:sp>
      <p:sp>
        <p:nvSpPr>
          <p:cNvPr id="8" name="PlaceHolder 2"/>
          <p:cNvSpPr>
            <a:spLocks noGrp="1"/>
          </p:cNvSpPr>
          <p:nvPr>
            <p:ph type="body"/>
          </p:nvPr>
        </p:nvSpPr>
        <p:spPr>
          <a:xfrm>
            <a:off x="609563" y="1604400"/>
            <a:ext cx="10971684" cy="3976819"/>
          </a:xfrm>
          <a:prstGeom prst="rect">
            <a:avLst/>
          </a:prstGeom>
        </p:spPr>
        <p:txBody>
          <a:bodyPr lIns="0" tIns="0" rIns="0" bIns="0">
            <a:normAutofit/>
          </a:bodyPr>
          <a:lstStyle/>
          <a:p>
            <a:pPr lvl="0"/>
            <a:r>
              <a:rPr lang="en-GB" sz="2903" b="0" strike="noStrike" spc="-1">
                <a:latin typeface="Arial"/>
              </a:rPr>
              <a:t>Click to edit Master text styles</a:t>
            </a:r>
          </a:p>
        </p:txBody>
      </p:sp>
    </p:spTree>
    <p:extLst>
      <p:ext uri="{BB962C8B-B14F-4D97-AF65-F5344CB8AC3E}">
        <p14:creationId xmlns:p14="http://schemas.microsoft.com/office/powerpoint/2010/main" val="1551168316"/>
      </p:ext>
    </p:extLst>
  </p:cSld>
  <p:clrMapOvr>
    <a:masterClrMapping/>
  </p:clrMapOvr>
  <p:hf sldNum="0" hd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609563" y="273423"/>
            <a:ext cx="10971684" cy="1144631"/>
          </a:xfrm>
          <a:prstGeom prst="rect">
            <a:avLst/>
          </a:prstGeom>
        </p:spPr>
        <p:txBody>
          <a:bodyPr lIns="0" tIns="0" rIns="0" bIns="0" anchor="ctr">
            <a:noAutofit/>
          </a:bodyPr>
          <a:lstStyle/>
          <a:p>
            <a:pPr algn="ctr"/>
            <a:r>
              <a:rPr lang="en-GB" sz="3991" b="0" strike="noStrike" spc="-1">
                <a:latin typeface="Arial"/>
              </a:rPr>
              <a:t>Click to edit Master title style</a:t>
            </a:r>
            <a:endParaRPr lang="en-CA" sz="3991" b="0" strike="noStrike" spc="-1">
              <a:latin typeface="Arial"/>
            </a:endParaRPr>
          </a:p>
        </p:txBody>
      </p:sp>
      <p:sp>
        <p:nvSpPr>
          <p:cNvPr id="10" name="PlaceHolder 2"/>
          <p:cNvSpPr>
            <a:spLocks noGrp="1"/>
          </p:cNvSpPr>
          <p:nvPr>
            <p:ph type="body"/>
          </p:nvPr>
        </p:nvSpPr>
        <p:spPr>
          <a:xfrm>
            <a:off x="609563" y="1604400"/>
            <a:ext cx="5354133" cy="3976819"/>
          </a:xfrm>
          <a:prstGeom prst="rect">
            <a:avLst/>
          </a:prstGeom>
        </p:spPr>
        <p:txBody>
          <a:bodyPr lIns="0" tIns="0" rIns="0" bIns="0">
            <a:normAutofit/>
          </a:bodyPr>
          <a:lstStyle/>
          <a:p>
            <a:pPr lvl="0"/>
            <a:r>
              <a:rPr lang="en-GB" sz="2903" b="0" strike="noStrike" spc="-1">
                <a:latin typeface="Arial"/>
              </a:rPr>
              <a:t>Click to edit Master text styles</a:t>
            </a:r>
          </a:p>
        </p:txBody>
      </p:sp>
      <p:sp>
        <p:nvSpPr>
          <p:cNvPr id="11" name="PlaceHolder 3"/>
          <p:cNvSpPr>
            <a:spLocks noGrp="1"/>
          </p:cNvSpPr>
          <p:nvPr>
            <p:ph type="body"/>
          </p:nvPr>
        </p:nvSpPr>
        <p:spPr>
          <a:xfrm>
            <a:off x="6231903" y="1604400"/>
            <a:ext cx="5354133" cy="3976819"/>
          </a:xfrm>
          <a:prstGeom prst="rect">
            <a:avLst/>
          </a:prstGeom>
        </p:spPr>
        <p:txBody>
          <a:bodyPr lIns="0" tIns="0" rIns="0" bIns="0">
            <a:normAutofit/>
          </a:bodyPr>
          <a:lstStyle/>
          <a:p>
            <a:pPr lvl="0"/>
            <a:r>
              <a:rPr lang="en-GB" sz="2903" b="0" strike="noStrike" spc="-1">
                <a:latin typeface="Arial"/>
              </a:rPr>
              <a:t>Click to edit Master text styles</a:t>
            </a:r>
          </a:p>
        </p:txBody>
      </p:sp>
    </p:spTree>
    <p:extLst>
      <p:ext uri="{BB962C8B-B14F-4D97-AF65-F5344CB8AC3E}">
        <p14:creationId xmlns:p14="http://schemas.microsoft.com/office/powerpoint/2010/main" val="3862794323"/>
      </p:ext>
    </p:extLst>
  </p:cSld>
  <p:clrMapOvr>
    <a:masterClrMapping/>
  </p:clrMapOvr>
  <p:hf sldNum="0" hd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609563" y="273423"/>
            <a:ext cx="10971684" cy="1144631"/>
          </a:xfrm>
          <a:prstGeom prst="rect">
            <a:avLst/>
          </a:prstGeom>
        </p:spPr>
        <p:txBody>
          <a:bodyPr lIns="0" tIns="0" rIns="0" bIns="0" anchor="ctr">
            <a:noAutofit/>
          </a:bodyPr>
          <a:lstStyle/>
          <a:p>
            <a:pPr algn="ctr"/>
            <a:r>
              <a:rPr lang="en-GB" sz="3991" b="0" strike="noStrike" spc="-1">
                <a:latin typeface="Arial"/>
              </a:rPr>
              <a:t>Click to edit Master title style</a:t>
            </a:r>
            <a:endParaRPr lang="en-CA" sz="3991" b="0" strike="noStrike" spc="-1">
              <a:latin typeface="Arial"/>
            </a:endParaRPr>
          </a:p>
        </p:txBody>
      </p:sp>
    </p:spTree>
    <p:extLst>
      <p:ext uri="{BB962C8B-B14F-4D97-AF65-F5344CB8AC3E}">
        <p14:creationId xmlns:p14="http://schemas.microsoft.com/office/powerpoint/2010/main" val="25668711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609563" y="273424"/>
            <a:ext cx="10971684" cy="5307359"/>
          </a:xfrm>
          <a:prstGeom prst="rect">
            <a:avLst/>
          </a:prstGeom>
        </p:spPr>
        <p:txBody>
          <a:bodyPr lIns="0" tIns="0" rIns="0" bIns="0" anchor="ctr">
            <a:noAutofit/>
          </a:bodyPr>
          <a:lstStyle/>
          <a:p>
            <a:pPr algn="ctr"/>
            <a:r>
              <a:rPr lang="en-GB" sz="2903" b="0" strike="noStrike" spc="-1">
                <a:latin typeface="Arial"/>
              </a:rPr>
              <a:t>Click to edit Master subtitle style</a:t>
            </a:r>
            <a:endParaRPr lang="en-CA" sz="2903" b="0" strike="noStrike" spc="-1">
              <a:latin typeface="Arial"/>
            </a:endParaRPr>
          </a:p>
        </p:txBody>
      </p:sp>
    </p:spTree>
    <p:extLst>
      <p:ext uri="{BB962C8B-B14F-4D97-AF65-F5344CB8AC3E}">
        <p14:creationId xmlns:p14="http://schemas.microsoft.com/office/powerpoint/2010/main" val="3912609861"/>
      </p:ext>
    </p:extLst>
  </p:cSld>
  <p:clrMapOvr>
    <a:masterClrMapping/>
  </p:clrMapOvr>
  <p:hf sldNum="0" hdr="0" dt="0"/>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609563" y="273423"/>
            <a:ext cx="10971684" cy="1144631"/>
          </a:xfrm>
          <a:prstGeom prst="rect">
            <a:avLst/>
          </a:prstGeom>
        </p:spPr>
        <p:txBody>
          <a:bodyPr lIns="0" tIns="0" rIns="0" bIns="0" anchor="ctr">
            <a:noAutofit/>
          </a:bodyPr>
          <a:lstStyle/>
          <a:p>
            <a:pPr algn="ctr"/>
            <a:r>
              <a:rPr lang="en-GB" sz="3991" b="0" strike="noStrike" spc="-1">
                <a:latin typeface="Arial"/>
              </a:rPr>
              <a:t>Click to edit Master title style</a:t>
            </a:r>
            <a:endParaRPr lang="en-CA" sz="3991" b="0" strike="noStrike" spc="-1">
              <a:latin typeface="Arial"/>
            </a:endParaRPr>
          </a:p>
        </p:txBody>
      </p:sp>
      <p:sp>
        <p:nvSpPr>
          <p:cNvPr id="15" name="PlaceHolder 2"/>
          <p:cNvSpPr>
            <a:spLocks noGrp="1"/>
          </p:cNvSpPr>
          <p:nvPr>
            <p:ph type="body"/>
          </p:nvPr>
        </p:nvSpPr>
        <p:spPr>
          <a:xfrm>
            <a:off x="609563" y="1604400"/>
            <a:ext cx="5354133" cy="1896543"/>
          </a:xfrm>
          <a:prstGeom prst="rect">
            <a:avLst/>
          </a:prstGeom>
        </p:spPr>
        <p:txBody>
          <a:bodyPr lIns="0" tIns="0" rIns="0" bIns="0">
            <a:normAutofit/>
          </a:bodyPr>
          <a:lstStyle/>
          <a:p>
            <a:pPr lvl="0"/>
            <a:r>
              <a:rPr lang="en-GB" sz="2903" b="0" strike="noStrike" spc="-1">
                <a:latin typeface="Arial"/>
              </a:rPr>
              <a:t>Click to edit Master text styles</a:t>
            </a:r>
          </a:p>
        </p:txBody>
      </p:sp>
      <p:sp>
        <p:nvSpPr>
          <p:cNvPr id="16" name="PlaceHolder 3"/>
          <p:cNvSpPr>
            <a:spLocks noGrp="1"/>
          </p:cNvSpPr>
          <p:nvPr>
            <p:ph type="body"/>
          </p:nvPr>
        </p:nvSpPr>
        <p:spPr>
          <a:xfrm>
            <a:off x="6231903" y="1604400"/>
            <a:ext cx="5354133" cy="3976819"/>
          </a:xfrm>
          <a:prstGeom prst="rect">
            <a:avLst/>
          </a:prstGeom>
        </p:spPr>
        <p:txBody>
          <a:bodyPr lIns="0" tIns="0" rIns="0" bIns="0">
            <a:normAutofit/>
          </a:bodyPr>
          <a:lstStyle/>
          <a:p>
            <a:pPr lvl="0"/>
            <a:r>
              <a:rPr lang="en-GB" sz="2903" b="0" strike="noStrike" spc="-1">
                <a:latin typeface="Arial"/>
              </a:rPr>
              <a:t>Click to edit Master text styles</a:t>
            </a:r>
          </a:p>
        </p:txBody>
      </p:sp>
      <p:sp>
        <p:nvSpPr>
          <p:cNvPr id="17" name="PlaceHolder 4"/>
          <p:cNvSpPr>
            <a:spLocks noGrp="1"/>
          </p:cNvSpPr>
          <p:nvPr>
            <p:ph type="body"/>
          </p:nvPr>
        </p:nvSpPr>
        <p:spPr>
          <a:xfrm>
            <a:off x="609563" y="3681628"/>
            <a:ext cx="5354133" cy="1896543"/>
          </a:xfrm>
          <a:prstGeom prst="rect">
            <a:avLst/>
          </a:prstGeom>
        </p:spPr>
        <p:txBody>
          <a:bodyPr lIns="0" tIns="0" rIns="0" bIns="0">
            <a:normAutofit/>
          </a:bodyPr>
          <a:lstStyle/>
          <a:p>
            <a:pPr lvl="0"/>
            <a:r>
              <a:rPr lang="en-GB" sz="2903" b="0" strike="noStrike" spc="-1">
                <a:latin typeface="Arial"/>
              </a:rPr>
              <a:t>Click to edit Master text styles</a:t>
            </a:r>
          </a:p>
        </p:txBody>
      </p:sp>
    </p:spTree>
    <p:extLst>
      <p:ext uri="{BB962C8B-B14F-4D97-AF65-F5344CB8AC3E}">
        <p14:creationId xmlns:p14="http://schemas.microsoft.com/office/powerpoint/2010/main" val="4007439892"/>
      </p:ext>
    </p:extLst>
  </p:cSld>
  <p:clrMapOvr>
    <a:masterClrMapping/>
  </p:clrMapOvr>
  <p:hf sldNum="0" hd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609563" y="273423"/>
            <a:ext cx="10971684" cy="1144631"/>
          </a:xfrm>
          <a:prstGeom prst="rect">
            <a:avLst/>
          </a:prstGeom>
        </p:spPr>
        <p:txBody>
          <a:bodyPr lIns="0" tIns="0" rIns="0" bIns="0" anchor="ctr">
            <a:noAutofit/>
          </a:bodyPr>
          <a:lstStyle/>
          <a:p>
            <a:pPr algn="ctr"/>
            <a:r>
              <a:rPr lang="en-GB" sz="3991" b="0" strike="noStrike" spc="-1">
                <a:latin typeface="Arial"/>
              </a:rPr>
              <a:t>Click to edit Master title style</a:t>
            </a:r>
            <a:endParaRPr lang="en-CA" sz="3991" b="0" strike="noStrike" spc="-1">
              <a:latin typeface="Arial"/>
            </a:endParaRPr>
          </a:p>
        </p:txBody>
      </p:sp>
      <p:sp>
        <p:nvSpPr>
          <p:cNvPr id="19" name="PlaceHolder 2"/>
          <p:cNvSpPr>
            <a:spLocks noGrp="1"/>
          </p:cNvSpPr>
          <p:nvPr>
            <p:ph type="body"/>
          </p:nvPr>
        </p:nvSpPr>
        <p:spPr>
          <a:xfrm>
            <a:off x="609563" y="1604400"/>
            <a:ext cx="5354133" cy="3976819"/>
          </a:xfrm>
          <a:prstGeom prst="rect">
            <a:avLst/>
          </a:prstGeom>
        </p:spPr>
        <p:txBody>
          <a:bodyPr lIns="0" tIns="0" rIns="0" bIns="0">
            <a:normAutofit/>
          </a:bodyPr>
          <a:lstStyle/>
          <a:p>
            <a:pPr lvl="0"/>
            <a:r>
              <a:rPr lang="en-GB" sz="2903" b="0" strike="noStrike" spc="-1">
                <a:latin typeface="Arial"/>
              </a:rPr>
              <a:t>Click to edit Master text styles</a:t>
            </a:r>
          </a:p>
        </p:txBody>
      </p:sp>
      <p:sp>
        <p:nvSpPr>
          <p:cNvPr id="20" name="PlaceHolder 3"/>
          <p:cNvSpPr>
            <a:spLocks noGrp="1"/>
          </p:cNvSpPr>
          <p:nvPr>
            <p:ph type="body"/>
          </p:nvPr>
        </p:nvSpPr>
        <p:spPr>
          <a:xfrm>
            <a:off x="6231903" y="1604400"/>
            <a:ext cx="5354133" cy="1896543"/>
          </a:xfrm>
          <a:prstGeom prst="rect">
            <a:avLst/>
          </a:prstGeom>
        </p:spPr>
        <p:txBody>
          <a:bodyPr lIns="0" tIns="0" rIns="0" bIns="0">
            <a:normAutofit/>
          </a:bodyPr>
          <a:lstStyle/>
          <a:p>
            <a:pPr lvl="0"/>
            <a:r>
              <a:rPr lang="en-GB" sz="2903" b="0" strike="noStrike" spc="-1">
                <a:latin typeface="Arial"/>
              </a:rPr>
              <a:t>Click to edit Master text styles</a:t>
            </a:r>
          </a:p>
        </p:txBody>
      </p:sp>
      <p:sp>
        <p:nvSpPr>
          <p:cNvPr id="21" name="PlaceHolder 4"/>
          <p:cNvSpPr>
            <a:spLocks noGrp="1"/>
          </p:cNvSpPr>
          <p:nvPr>
            <p:ph type="body"/>
          </p:nvPr>
        </p:nvSpPr>
        <p:spPr>
          <a:xfrm>
            <a:off x="6231903" y="3681628"/>
            <a:ext cx="5354133" cy="1896543"/>
          </a:xfrm>
          <a:prstGeom prst="rect">
            <a:avLst/>
          </a:prstGeom>
        </p:spPr>
        <p:txBody>
          <a:bodyPr lIns="0" tIns="0" rIns="0" bIns="0">
            <a:normAutofit/>
          </a:bodyPr>
          <a:lstStyle/>
          <a:p>
            <a:pPr lvl="0"/>
            <a:r>
              <a:rPr lang="en-GB" sz="2903" b="0" strike="noStrike" spc="-1">
                <a:latin typeface="Arial"/>
              </a:rPr>
              <a:t>Click to edit Master text styles</a:t>
            </a:r>
          </a:p>
        </p:txBody>
      </p:sp>
    </p:spTree>
    <p:extLst>
      <p:ext uri="{BB962C8B-B14F-4D97-AF65-F5344CB8AC3E}">
        <p14:creationId xmlns:p14="http://schemas.microsoft.com/office/powerpoint/2010/main" val="939168035"/>
      </p:ext>
    </p:extLst>
  </p:cSld>
  <p:clrMapOvr>
    <a:masterClrMapping/>
  </p:clrMapOvr>
  <p:hf sldNum="0" hdr="0" dt="0"/>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609563" y="273423"/>
            <a:ext cx="10971684" cy="1144631"/>
          </a:xfrm>
          <a:prstGeom prst="rect">
            <a:avLst/>
          </a:prstGeom>
        </p:spPr>
        <p:txBody>
          <a:bodyPr lIns="0" tIns="0" rIns="0" bIns="0" anchor="ctr">
            <a:noAutofit/>
          </a:bodyPr>
          <a:lstStyle/>
          <a:p>
            <a:pPr algn="ctr"/>
            <a:r>
              <a:rPr lang="en-GB" sz="3991" b="0" strike="noStrike" spc="-1">
                <a:latin typeface="Arial"/>
              </a:rPr>
              <a:t>Click to edit Master title style</a:t>
            </a:r>
            <a:endParaRPr lang="en-CA" sz="3991" b="0" strike="noStrike" spc="-1">
              <a:latin typeface="Arial"/>
            </a:endParaRPr>
          </a:p>
        </p:txBody>
      </p:sp>
      <p:sp>
        <p:nvSpPr>
          <p:cNvPr id="23" name="PlaceHolder 2"/>
          <p:cNvSpPr>
            <a:spLocks noGrp="1"/>
          </p:cNvSpPr>
          <p:nvPr>
            <p:ph type="body"/>
          </p:nvPr>
        </p:nvSpPr>
        <p:spPr>
          <a:xfrm>
            <a:off x="609563" y="1604400"/>
            <a:ext cx="5354133" cy="1896543"/>
          </a:xfrm>
          <a:prstGeom prst="rect">
            <a:avLst/>
          </a:prstGeom>
        </p:spPr>
        <p:txBody>
          <a:bodyPr lIns="0" tIns="0" rIns="0" bIns="0">
            <a:normAutofit/>
          </a:bodyPr>
          <a:lstStyle/>
          <a:p>
            <a:pPr lvl="0"/>
            <a:r>
              <a:rPr lang="en-GB" sz="2903" b="0" strike="noStrike" spc="-1">
                <a:latin typeface="Arial"/>
              </a:rPr>
              <a:t>Click to edit Master text styles</a:t>
            </a:r>
          </a:p>
        </p:txBody>
      </p:sp>
      <p:sp>
        <p:nvSpPr>
          <p:cNvPr id="24" name="PlaceHolder 3"/>
          <p:cNvSpPr>
            <a:spLocks noGrp="1"/>
          </p:cNvSpPr>
          <p:nvPr>
            <p:ph type="body"/>
          </p:nvPr>
        </p:nvSpPr>
        <p:spPr>
          <a:xfrm>
            <a:off x="6231903" y="1604400"/>
            <a:ext cx="5354133" cy="1896543"/>
          </a:xfrm>
          <a:prstGeom prst="rect">
            <a:avLst/>
          </a:prstGeom>
        </p:spPr>
        <p:txBody>
          <a:bodyPr lIns="0" tIns="0" rIns="0" bIns="0">
            <a:normAutofit/>
          </a:bodyPr>
          <a:lstStyle/>
          <a:p>
            <a:pPr lvl="0"/>
            <a:r>
              <a:rPr lang="en-GB" sz="2903" b="0" strike="noStrike" spc="-1">
                <a:latin typeface="Arial"/>
              </a:rPr>
              <a:t>Click to edit Master text styles</a:t>
            </a:r>
          </a:p>
        </p:txBody>
      </p:sp>
      <p:sp>
        <p:nvSpPr>
          <p:cNvPr id="25" name="PlaceHolder 4"/>
          <p:cNvSpPr>
            <a:spLocks noGrp="1"/>
          </p:cNvSpPr>
          <p:nvPr>
            <p:ph type="body"/>
          </p:nvPr>
        </p:nvSpPr>
        <p:spPr>
          <a:xfrm>
            <a:off x="609563" y="3681628"/>
            <a:ext cx="10971684" cy="1896543"/>
          </a:xfrm>
          <a:prstGeom prst="rect">
            <a:avLst/>
          </a:prstGeom>
        </p:spPr>
        <p:txBody>
          <a:bodyPr lIns="0" tIns="0" rIns="0" bIns="0">
            <a:normAutofit/>
          </a:bodyPr>
          <a:lstStyle/>
          <a:p>
            <a:pPr lvl="0"/>
            <a:r>
              <a:rPr lang="en-GB" sz="2903" b="0" strike="noStrike" spc="-1">
                <a:latin typeface="Arial"/>
              </a:rPr>
              <a:t>Click to edit Master text styles</a:t>
            </a:r>
          </a:p>
        </p:txBody>
      </p:sp>
    </p:spTree>
    <p:extLst>
      <p:ext uri="{BB962C8B-B14F-4D97-AF65-F5344CB8AC3E}">
        <p14:creationId xmlns:p14="http://schemas.microsoft.com/office/powerpoint/2010/main" val="977037302"/>
      </p:ext>
    </p:extLst>
  </p:cSld>
  <p:clrMapOvr>
    <a:masterClrMapping/>
  </p:clrMapOvr>
  <p:hf sldNum="0"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tif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PlaceHolder 1"/>
          <p:cNvSpPr>
            <a:spLocks noGrp="1"/>
          </p:cNvSpPr>
          <p:nvPr>
            <p:ph type="title"/>
          </p:nvPr>
        </p:nvSpPr>
        <p:spPr>
          <a:xfrm>
            <a:off x="609563" y="273423"/>
            <a:ext cx="10971684" cy="1144631"/>
          </a:xfrm>
          <a:prstGeom prst="rect">
            <a:avLst/>
          </a:prstGeom>
        </p:spPr>
        <p:txBody>
          <a:bodyPr lIns="0" tIns="0" rIns="0" bIns="0" anchor="ctr">
            <a:noAutofit/>
          </a:bodyPr>
          <a:lstStyle/>
          <a:p>
            <a:pPr algn="ctr"/>
            <a:r>
              <a:rPr lang="en-CA" sz="3991" b="0" strike="noStrike" spc="-1">
                <a:latin typeface="Arial"/>
              </a:rPr>
              <a:t>Click to edit the title text format</a:t>
            </a:r>
          </a:p>
        </p:txBody>
      </p:sp>
      <p:sp>
        <p:nvSpPr>
          <p:cNvPr id="6" name="PlaceHolder 2"/>
          <p:cNvSpPr>
            <a:spLocks noGrp="1"/>
          </p:cNvSpPr>
          <p:nvPr>
            <p:ph type="body"/>
          </p:nvPr>
        </p:nvSpPr>
        <p:spPr>
          <a:xfrm>
            <a:off x="609563" y="1604400"/>
            <a:ext cx="10971684" cy="3976819"/>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n-CA" sz="2903" b="0" strike="noStrike" spc="-1">
                <a:latin typeface="Arial"/>
              </a:rPr>
              <a:t>Click to edit the outline text format</a:t>
            </a:r>
          </a:p>
          <a:p>
            <a:pPr marL="783734" lvl="1" indent="-293900">
              <a:spcBef>
                <a:spcPts val="1029"/>
              </a:spcBef>
              <a:buClr>
                <a:srgbClr val="000000"/>
              </a:buClr>
              <a:buSzPct val="75000"/>
              <a:buFont typeface="Symbol" charset="2"/>
              <a:buChar char=""/>
            </a:pPr>
            <a:r>
              <a:rPr lang="en-CA" sz="2540" b="0" strike="noStrike" spc="-1">
                <a:latin typeface="Arial"/>
              </a:rPr>
              <a:t>Second Outline Level</a:t>
            </a:r>
          </a:p>
          <a:p>
            <a:pPr marL="1175602" lvl="2" indent="-261245">
              <a:spcBef>
                <a:spcPts val="771"/>
              </a:spcBef>
              <a:buClr>
                <a:srgbClr val="000000"/>
              </a:buClr>
              <a:buSzPct val="45000"/>
              <a:buFont typeface="Wingdings" charset="2"/>
              <a:buChar char=""/>
            </a:pPr>
            <a:r>
              <a:rPr lang="en-CA" sz="2177" b="0" strike="noStrike" spc="-1">
                <a:latin typeface="Arial"/>
              </a:rPr>
              <a:t>Third Outline Level</a:t>
            </a:r>
          </a:p>
          <a:p>
            <a:pPr marL="1567469" lvl="3" indent="-195934">
              <a:spcBef>
                <a:spcPts val="514"/>
              </a:spcBef>
              <a:buClr>
                <a:srgbClr val="000000"/>
              </a:buClr>
              <a:buSzPct val="75000"/>
              <a:buFont typeface="Symbol" charset="2"/>
              <a:buChar char=""/>
            </a:pPr>
            <a:r>
              <a:rPr lang="en-CA" sz="1814" b="0" strike="noStrike" spc="-1">
                <a:latin typeface="Arial"/>
              </a:rPr>
              <a:t>Fourth Outline Level</a:t>
            </a:r>
          </a:p>
          <a:p>
            <a:pPr marL="1959336" lvl="4" indent="-195934">
              <a:spcBef>
                <a:spcPts val="257"/>
              </a:spcBef>
              <a:buClr>
                <a:srgbClr val="000000"/>
              </a:buClr>
              <a:buSzPct val="45000"/>
              <a:buFont typeface="Wingdings" charset="2"/>
              <a:buChar char=""/>
            </a:pPr>
            <a:r>
              <a:rPr lang="en-CA" sz="1814" b="0" strike="noStrike" spc="-1">
                <a:latin typeface="Arial"/>
              </a:rPr>
              <a:t>Fifth Outline Level</a:t>
            </a:r>
          </a:p>
          <a:p>
            <a:pPr marL="2351203" lvl="5" indent="-195934">
              <a:spcBef>
                <a:spcPts val="257"/>
              </a:spcBef>
              <a:buClr>
                <a:srgbClr val="000000"/>
              </a:buClr>
              <a:buSzPct val="45000"/>
              <a:buFont typeface="Wingdings" charset="2"/>
              <a:buChar char=""/>
            </a:pPr>
            <a:r>
              <a:rPr lang="en-CA" sz="1814" b="0" strike="noStrike" spc="-1">
                <a:latin typeface="Arial"/>
              </a:rPr>
              <a:t>Sixth Outline Level</a:t>
            </a:r>
          </a:p>
          <a:p>
            <a:pPr marL="2743070" lvl="6" indent="-195934">
              <a:spcBef>
                <a:spcPts val="257"/>
              </a:spcBef>
              <a:buClr>
                <a:srgbClr val="000000"/>
              </a:buClr>
              <a:buSzPct val="45000"/>
              <a:buFont typeface="Wingdings" charset="2"/>
              <a:buChar char=""/>
            </a:pPr>
            <a:r>
              <a:rPr lang="en-CA" sz="1814" b="0" strike="noStrike" spc="-1">
                <a:latin typeface="Arial"/>
              </a:rPr>
              <a:t>Seventh Outline Level</a:t>
            </a:r>
          </a:p>
        </p:txBody>
      </p:sp>
      <p:sp>
        <p:nvSpPr>
          <p:cNvPr id="2" name="PlaceHolder 3"/>
          <p:cNvSpPr>
            <a:spLocks noGrp="1"/>
          </p:cNvSpPr>
          <p:nvPr>
            <p:ph type="dt"/>
          </p:nvPr>
        </p:nvSpPr>
        <p:spPr>
          <a:xfrm>
            <a:off x="609563" y="6246923"/>
            <a:ext cx="2840124" cy="472394"/>
          </a:xfrm>
          <a:prstGeom prst="rect">
            <a:avLst/>
          </a:prstGeom>
        </p:spPr>
        <p:txBody>
          <a:bodyPr lIns="0" tIns="0" rIns="0" bIns="0">
            <a:noAutofit/>
          </a:bodyPr>
          <a:lstStyle/>
          <a:p>
            <a:r>
              <a:rPr lang="en-CA" sz="1270" b="0" strike="noStrike" spc="-1">
                <a:latin typeface="Times New Roman"/>
              </a:rPr>
              <a:t>&lt;date/time&gt;</a:t>
            </a:r>
          </a:p>
        </p:txBody>
      </p:sp>
      <p:sp>
        <p:nvSpPr>
          <p:cNvPr id="3" name="PlaceHolder 4"/>
          <p:cNvSpPr>
            <a:spLocks noGrp="1"/>
          </p:cNvSpPr>
          <p:nvPr>
            <p:ph type="ftr"/>
          </p:nvPr>
        </p:nvSpPr>
        <p:spPr>
          <a:xfrm>
            <a:off x="4169406" y="6246923"/>
            <a:ext cx="3864189" cy="472394"/>
          </a:xfrm>
          <a:prstGeom prst="rect">
            <a:avLst/>
          </a:prstGeom>
        </p:spPr>
        <p:txBody>
          <a:bodyPr lIns="0" tIns="0" rIns="0" bIns="0">
            <a:noAutofit/>
          </a:bodyPr>
          <a:lstStyle/>
          <a:p>
            <a:pPr algn="ctr"/>
            <a:r>
              <a:rPr lang="en-CA" sz="1270" b="0" strike="noStrike" spc="-1">
                <a:latin typeface="Times New Roman"/>
              </a:rPr>
              <a:t>&lt;footer&gt;</a:t>
            </a:r>
          </a:p>
        </p:txBody>
      </p:sp>
      <p:sp>
        <p:nvSpPr>
          <p:cNvPr id="4" name="PlaceHolder 5"/>
          <p:cNvSpPr>
            <a:spLocks noGrp="1"/>
          </p:cNvSpPr>
          <p:nvPr>
            <p:ph type="sldNum"/>
          </p:nvPr>
        </p:nvSpPr>
        <p:spPr>
          <a:xfrm>
            <a:off x="8741123" y="6246923"/>
            <a:ext cx="2840124" cy="472394"/>
          </a:xfrm>
          <a:prstGeom prst="rect">
            <a:avLst/>
          </a:prstGeom>
        </p:spPr>
        <p:txBody>
          <a:bodyPr lIns="0" tIns="0" rIns="0" bIns="0">
            <a:noAutofit/>
          </a:bodyPr>
          <a:lstStyle/>
          <a:p>
            <a:pPr>
              <a:defRPr/>
            </a:pPr>
            <a:fld id="{58827F87-85F9-FF48-AA9D-1D389151D378}" type="slidenum">
              <a:rPr lang="cs-CZ" altLang="en-CZ" smtClean="0"/>
              <a:pPr>
                <a:defRPr/>
              </a:pPr>
              <a:t>‹#›</a:t>
            </a:fld>
            <a:endParaRPr lang="cs-CZ" altLang="en-CZ"/>
          </a:p>
        </p:txBody>
      </p:sp>
      <p:pic>
        <p:nvPicPr>
          <p:cNvPr id="7" name="Picture 6">
            <a:extLst>
              <a:ext uri="{FF2B5EF4-FFF2-40B4-BE49-F238E27FC236}">
                <a16:creationId xmlns:a16="http://schemas.microsoft.com/office/drawing/2014/main" id="{9540F8E0-248B-CE43-9852-1A3309E3CD00}"/>
              </a:ext>
            </a:extLst>
          </p:cNvPr>
          <p:cNvPicPr>
            <a:picLocks noChangeAspect="1"/>
          </p:cNvPicPr>
          <p:nvPr/>
        </p:nvPicPr>
        <p:blipFill>
          <a:blip r:embed="rId15"/>
          <a:stretch>
            <a:fillRect/>
          </a:stretch>
        </p:blipFill>
        <p:spPr>
          <a:xfrm>
            <a:off x="9878305" y="6278615"/>
            <a:ext cx="2326656" cy="519601"/>
          </a:xfrm>
          <a:prstGeom prst="rect">
            <a:avLst/>
          </a:prstGeom>
        </p:spPr>
      </p:pic>
    </p:spTree>
    <p:extLst>
      <p:ext uri="{BB962C8B-B14F-4D97-AF65-F5344CB8AC3E}">
        <p14:creationId xmlns:p14="http://schemas.microsoft.com/office/powerpoint/2010/main" val="188034645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Lst>
  <p:txStyles>
    <p:titleStyle>
      <a:lvl1pPr algn="l" defTabSz="829452" rtl="0" eaLnBrk="1" latinLnBrk="0" hangingPunct="1">
        <a:lnSpc>
          <a:spcPct val="90000"/>
        </a:lnSpc>
        <a:spcBef>
          <a:spcPct val="0"/>
        </a:spcBef>
        <a:buNone/>
        <a:defRPr sz="3991" kern="1200">
          <a:solidFill>
            <a:schemeClr val="tx1"/>
          </a:solidFill>
          <a:latin typeface="+mj-lt"/>
          <a:ea typeface="+mj-ea"/>
          <a:cs typeface="+mj-cs"/>
        </a:defRPr>
      </a:lvl1pPr>
    </p:titleStyle>
    <p:bodyStyle>
      <a:lvl1pPr marL="432000" indent="-324000" algn="l" defTabSz="829452" rtl="0" eaLnBrk="1" latinLnBrk="0" hangingPunct="1">
        <a:lnSpc>
          <a:spcPct val="90000"/>
        </a:lnSpc>
        <a:spcBef>
          <a:spcPts val="1417"/>
        </a:spcBef>
        <a:buClr>
          <a:srgbClr val="000000"/>
        </a:buClr>
        <a:buSzPct val="45000"/>
        <a:buFont typeface="Wingdings" charset="2"/>
        <a:buChar char=""/>
        <a:defRPr sz="2540" kern="1200">
          <a:solidFill>
            <a:schemeClr val="tx1"/>
          </a:solidFill>
          <a:latin typeface="+mn-lt"/>
          <a:ea typeface="+mn-ea"/>
          <a:cs typeface="+mn-cs"/>
        </a:defRPr>
      </a:lvl1pPr>
      <a:lvl2pPr marL="622089" indent="-207363" algn="l" defTabSz="829452" rtl="0" eaLnBrk="1" latinLnBrk="0" hangingPunct="1">
        <a:lnSpc>
          <a:spcPct val="90000"/>
        </a:lnSpc>
        <a:spcBef>
          <a:spcPts val="454"/>
        </a:spcBef>
        <a:buFont typeface="Arial" panose="020B0604020202020204" pitchFamily="34" charset="0"/>
        <a:buChar char="•"/>
        <a:defRPr sz="2177" kern="1200">
          <a:solidFill>
            <a:schemeClr val="tx1"/>
          </a:solidFill>
          <a:latin typeface="+mn-lt"/>
          <a:ea typeface="+mn-ea"/>
          <a:cs typeface="+mn-cs"/>
        </a:defRPr>
      </a:lvl2pPr>
      <a:lvl3pPr marL="1036815" indent="-207363" algn="l" defTabSz="829452" rtl="0" eaLnBrk="1" latinLnBrk="0" hangingPunct="1">
        <a:lnSpc>
          <a:spcPct val="90000"/>
        </a:lnSpc>
        <a:spcBef>
          <a:spcPts val="454"/>
        </a:spcBef>
        <a:buFont typeface="Arial" panose="020B0604020202020204" pitchFamily="34" charset="0"/>
        <a:buChar char="•"/>
        <a:defRPr sz="1814" kern="1200">
          <a:solidFill>
            <a:schemeClr val="tx1"/>
          </a:solidFill>
          <a:latin typeface="+mn-lt"/>
          <a:ea typeface="+mn-ea"/>
          <a:cs typeface="+mn-cs"/>
        </a:defRPr>
      </a:lvl3pPr>
      <a:lvl4pPr marL="1451541" indent="-207363" algn="l" defTabSz="829452" rtl="0" eaLnBrk="1" latinLnBrk="0" hangingPunct="1">
        <a:lnSpc>
          <a:spcPct val="90000"/>
        </a:lnSpc>
        <a:spcBef>
          <a:spcPts val="454"/>
        </a:spcBef>
        <a:buFont typeface="Arial" panose="020B0604020202020204" pitchFamily="34" charset="0"/>
        <a:buChar char="•"/>
        <a:defRPr sz="1633" kern="1200">
          <a:solidFill>
            <a:schemeClr val="tx1"/>
          </a:solidFill>
          <a:latin typeface="+mn-lt"/>
          <a:ea typeface="+mn-ea"/>
          <a:cs typeface="+mn-cs"/>
        </a:defRPr>
      </a:lvl4pPr>
      <a:lvl5pPr marL="1866268" indent="-207363" algn="l" defTabSz="829452" rtl="0" eaLnBrk="1" latinLnBrk="0" hangingPunct="1">
        <a:lnSpc>
          <a:spcPct val="90000"/>
        </a:lnSpc>
        <a:spcBef>
          <a:spcPts val="454"/>
        </a:spcBef>
        <a:buFont typeface="Arial" panose="020B0604020202020204" pitchFamily="34" charset="0"/>
        <a:buChar char="•"/>
        <a:defRPr sz="1633" kern="1200">
          <a:solidFill>
            <a:schemeClr val="tx1"/>
          </a:solidFill>
          <a:latin typeface="+mn-lt"/>
          <a:ea typeface="+mn-ea"/>
          <a:cs typeface="+mn-cs"/>
        </a:defRPr>
      </a:lvl5pPr>
      <a:lvl6pPr marL="2280994" indent="-207363" algn="l" defTabSz="829452" rtl="0" eaLnBrk="1" latinLnBrk="0" hangingPunct="1">
        <a:lnSpc>
          <a:spcPct val="90000"/>
        </a:lnSpc>
        <a:spcBef>
          <a:spcPts val="454"/>
        </a:spcBef>
        <a:buFont typeface="Arial" panose="020B0604020202020204" pitchFamily="34" charset="0"/>
        <a:buChar char="•"/>
        <a:defRPr sz="1633" kern="1200">
          <a:solidFill>
            <a:schemeClr val="tx1"/>
          </a:solidFill>
          <a:latin typeface="+mn-lt"/>
          <a:ea typeface="+mn-ea"/>
          <a:cs typeface="+mn-cs"/>
        </a:defRPr>
      </a:lvl6pPr>
      <a:lvl7pPr marL="2695720" indent="-207363" algn="l" defTabSz="829452" rtl="0" eaLnBrk="1" latinLnBrk="0" hangingPunct="1">
        <a:lnSpc>
          <a:spcPct val="90000"/>
        </a:lnSpc>
        <a:spcBef>
          <a:spcPts val="454"/>
        </a:spcBef>
        <a:buFont typeface="Arial" panose="020B0604020202020204" pitchFamily="34" charset="0"/>
        <a:buChar char="•"/>
        <a:defRPr sz="1633" kern="1200">
          <a:solidFill>
            <a:schemeClr val="tx1"/>
          </a:solidFill>
          <a:latin typeface="+mn-lt"/>
          <a:ea typeface="+mn-ea"/>
          <a:cs typeface="+mn-cs"/>
        </a:defRPr>
      </a:lvl7pPr>
      <a:lvl8pPr marL="3110446" indent="-207363" algn="l" defTabSz="829452" rtl="0" eaLnBrk="1" latinLnBrk="0" hangingPunct="1">
        <a:lnSpc>
          <a:spcPct val="90000"/>
        </a:lnSpc>
        <a:spcBef>
          <a:spcPts val="454"/>
        </a:spcBef>
        <a:buFont typeface="Arial" panose="020B0604020202020204" pitchFamily="34" charset="0"/>
        <a:buChar char="•"/>
        <a:defRPr sz="1633" kern="1200">
          <a:solidFill>
            <a:schemeClr val="tx1"/>
          </a:solidFill>
          <a:latin typeface="+mn-lt"/>
          <a:ea typeface="+mn-ea"/>
          <a:cs typeface="+mn-cs"/>
        </a:defRPr>
      </a:lvl8pPr>
      <a:lvl9pPr marL="3525172" indent="-207363" algn="l" defTabSz="829452" rtl="0" eaLnBrk="1" latinLnBrk="0" hangingPunct="1">
        <a:lnSpc>
          <a:spcPct val="90000"/>
        </a:lnSpc>
        <a:spcBef>
          <a:spcPts val="454"/>
        </a:spcBef>
        <a:buFont typeface="Arial" panose="020B0604020202020204" pitchFamily="34" charset="0"/>
        <a:buChar char="•"/>
        <a:defRPr sz="1633" kern="1200">
          <a:solidFill>
            <a:schemeClr val="tx1"/>
          </a:solidFill>
          <a:latin typeface="+mn-lt"/>
          <a:ea typeface="+mn-ea"/>
          <a:cs typeface="+mn-cs"/>
        </a:defRPr>
      </a:lvl9pPr>
    </p:bodyStyle>
    <p:otherStyle>
      <a:defPPr>
        <a:defRPr lang="en-CZ"/>
      </a:defPPr>
      <a:lvl1pPr marL="0" algn="l" defTabSz="829452" rtl="0" eaLnBrk="1" latinLnBrk="0" hangingPunct="1">
        <a:defRPr sz="1633" kern="1200">
          <a:solidFill>
            <a:schemeClr val="tx1"/>
          </a:solidFill>
          <a:latin typeface="+mn-lt"/>
          <a:ea typeface="+mn-ea"/>
          <a:cs typeface="+mn-cs"/>
        </a:defRPr>
      </a:lvl1pPr>
      <a:lvl2pPr marL="414726" algn="l" defTabSz="829452" rtl="0" eaLnBrk="1" latinLnBrk="0" hangingPunct="1">
        <a:defRPr sz="1633" kern="1200">
          <a:solidFill>
            <a:schemeClr val="tx1"/>
          </a:solidFill>
          <a:latin typeface="+mn-lt"/>
          <a:ea typeface="+mn-ea"/>
          <a:cs typeface="+mn-cs"/>
        </a:defRPr>
      </a:lvl2pPr>
      <a:lvl3pPr marL="829452" algn="l" defTabSz="829452" rtl="0" eaLnBrk="1" latinLnBrk="0" hangingPunct="1">
        <a:defRPr sz="1633" kern="1200">
          <a:solidFill>
            <a:schemeClr val="tx1"/>
          </a:solidFill>
          <a:latin typeface="+mn-lt"/>
          <a:ea typeface="+mn-ea"/>
          <a:cs typeface="+mn-cs"/>
        </a:defRPr>
      </a:lvl3pPr>
      <a:lvl4pPr marL="1244178" algn="l" defTabSz="829452" rtl="0" eaLnBrk="1" latinLnBrk="0" hangingPunct="1">
        <a:defRPr sz="1633" kern="1200">
          <a:solidFill>
            <a:schemeClr val="tx1"/>
          </a:solidFill>
          <a:latin typeface="+mn-lt"/>
          <a:ea typeface="+mn-ea"/>
          <a:cs typeface="+mn-cs"/>
        </a:defRPr>
      </a:lvl4pPr>
      <a:lvl5pPr marL="1658904" algn="l" defTabSz="829452" rtl="0" eaLnBrk="1" latinLnBrk="0" hangingPunct="1">
        <a:defRPr sz="1633" kern="1200">
          <a:solidFill>
            <a:schemeClr val="tx1"/>
          </a:solidFill>
          <a:latin typeface="+mn-lt"/>
          <a:ea typeface="+mn-ea"/>
          <a:cs typeface="+mn-cs"/>
        </a:defRPr>
      </a:lvl5pPr>
      <a:lvl6pPr marL="2073631" algn="l" defTabSz="829452" rtl="0" eaLnBrk="1" latinLnBrk="0" hangingPunct="1">
        <a:defRPr sz="1633" kern="1200">
          <a:solidFill>
            <a:schemeClr val="tx1"/>
          </a:solidFill>
          <a:latin typeface="+mn-lt"/>
          <a:ea typeface="+mn-ea"/>
          <a:cs typeface="+mn-cs"/>
        </a:defRPr>
      </a:lvl6pPr>
      <a:lvl7pPr marL="2488357" algn="l" defTabSz="829452" rtl="0" eaLnBrk="1" latinLnBrk="0" hangingPunct="1">
        <a:defRPr sz="1633" kern="1200">
          <a:solidFill>
            <a:schemeClr val="tx1"/>
          </a:solidFill>
          <a:latin typeface="+mn-lt"/>
          <a:ea typeface="+mn-ea"/>
          <a:cs typeface="+mn-cs"/>
        </a:defRPr>
      </a:lvl7pPr>
      <a:lvl8pPr marL="2903083" algn="l" defTabSz="829452" rtl="0" eaLnBrk="1" latinLnBrk="0" hangingPunct="1">
        <a:defRPr sz="1633" kern="1200">
          <a:solidFill>
            <a:schemeClr val="tx1"/>
          </a:solidFill>
          <a:latin typeface="+mn-lt"/>
          <a:ea typeface="+mn-ea"/>
          <a:cs typeface="+mn-cs"/>
        </a:defRPr>
      </a:lvl8pPr>
      <a:lvl9pPr marL="3317809" algn="l" defTabSz="829452" rtl="0" eaLnBrk="1" latinLnBrk="0" hangingPunct="1">
        <a:defRPr sz="163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hyperlink" Target="http://media.affymetrix.com/support/downloads/manuals/data_analysis_fundamentals_manual.pdf" TargetMode="External"/><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s://www.thermofisher.com/document-connect/document-connect.html?url=https://assets.thermofisher.com/TFS-Assets%2FLSG%2Fbrochures%2Fhgu133_p2_technote.pdf"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16.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hyperlink" Target="https://www.ncbi.nlm.nih.gov/pmc/articles/PMC2623311/" TargetMode="External"/><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hyperlink" Target="http://www.bioconductor.org/" TargetMode="Externa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hyperlink" Target="http://www.affymetrix.com/support/technical/byproduct.affx?product=hg-u133-plus" TargetMode="External"/><Relationship Id="rId2" Type="http://schemas.openxmlformats.org/officeDocument/2006/relationships/hyperlink" Target="http://dept.stat.lsa.umich.edu/~kshedden/Courses/Stat545/Notes/AffxFileFormats/cdf.html"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s://portal.matematickabiologie.cz/index.php?pg=analyza-genomickych-a-proteomickych-dat--analyza-genomickych-a-proteomickych-dat" TargetMode="External"/><Relationship Id="rId2" Type="http://schemas.openxmlformats.org/officeDocument/2006/relationships/hyperlink" Target="http://www.affymetrix.com/support/downloads/manuals/data_analysis_fundamentals_manual.pdf"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www.thermofisher.com/document-connect/document-connect.html?url=https://assets.thermofisher.com/TFS-Assets%2FLSG%2Fbrochures%2FEMI07387-2_DS_Clariom-S_solutions_HMR.pdf" TargetMode="External"/><Relationship Id="rId2" Type="http://schemas.openxmlformats.org/officeDocument/2006/relationships/hyperlink" Target="https://assets.thermofisher.com/TFS-Assets/LSG/brochures/EMI07313-2_DS_Clariom-D_solutions_HMR.pdf" TargetMode="External"/><Relationship Id="rId1" Type="http://schemas.openxmlformats.org/officeDocument/2006/relationships/slideLayout" Target="../slideLayouts/slideLayout2.xml"/><Relationship Id="rId4" Type="http://schemas.openxmlformats.org/officeDocument/2006/relationships/hyperlink" Target="https://www.thermofisher.com/document-connect/document-connect.html?url=https://assets.thermofisher.com/TFS-Assets%2FLSG%2Fbrochures%2Fhugene_2_st_datasheet.pdf"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0F50985B-EC5E-4C43-B016-64F0DCD7984E}"/>
              </a:ext>
            </a:extLst>
          </p:cNvPr>
          <p:cNvSpPr>
            <a:spLocks noGrp="1"/>
          </p:cNvSpPr>
          <p:nvPr>
            <p:ph type="ftr" sz="quarter" idx="11"/>
          </p:nvPr>
        </p:nvSpPr>
        <p:spPr/>
        <p:txBody>
          <a:bodyPr/>
          <a:lstStyle/>
          <a:p>
            <a:pPr>
              <a:defRPr/>
            </a:pPr>
            <a:r>
              <a:rPr lang="cs-CZ" altLang="en-CZ"/>
              <a:t>Výuka IBA</a:t>
            </a:r>
          </a:p>
        </p:txBody>
      </p:sp>
      <p:sp>
        <p:nvSpPr>
          <p:cNvPr id="9" name="CustomShape 1">
            <a:extLst>
              <a:ext uri="{FF2B5EF4-FFF2-40B4-BE49-F238E27FC236}">
                <a16:creationId xmlns:a16="http://schemas.microsoft.com/office/drawing/2014/main" id="{7BF284C4-2D91-3745-BC40-13A56D0EA9B1}"/>
              </a:ext>
            </a:extLst>
          </p:cNvPr>
          <p:cNvSpPr/>
          <p:nvPr/>
        </p:nvSpPr>
        <p:spPr>
          <a:xfrm>
            <a:off x="121055" y="1514138"/>
            <a:ext cx="9721080" cy="1958876"/>
          </a:xfrm>
          <a:prstGeom prst="rect">
            <a:avLst/>
          </a:prstGeom>
          <a:noFill/>
          <a:ln>
            <a:noFill/>
          </a:ln>
        </p:spPr>
        <p:style>
          <a:lnRef idx="0">
            <a:scrgbClr r="0" g="0" b="0"/>
          </a:lnRef>
          <a:fillRef idx="0">
            <a:scrgbClr r="0" g="0" b="0"/>
          </a:fillRef>
          <a:effectRef idx="0">
            <a:scrgbClr r="0" g="0" b="0"/>
          </a:effectRef>
          <a:fontRef idx="minor"/>
        </p:style>
        <p:txBody>
          <a:bodyPr lIns="0" tIns="0" rIns="0" bIns="0" anchor="t"/>
          <a:lstStyle/>
          <a:p>
            <a:r>
              <a:rPr lang="en-US" sz="3638" spc="-1" dirty="0" err="1">
                <a:solidFill>
                  <a:srgbClr val="0000DC"/>
                </a:solidFill>
                <a:uFill>
                  <a:solidFill>
                    <a:srgbClr val="FFFFFF"/>
                  </a:solidFill>
                </a:uFill>
                <a:latin typeface="Arial"/>
              </a:rPr>
              <a:t>Analýza</a:t>
            </a:r>
            <a:r>
              <a:rPr lang="en-US" sz="3638" spc="-1" dirty="0">
                <a:solidFill>
                  <a:srgbClr val="0000DC"/>
                </a:solidFill>
                <a:uFill>
                  <a:solidFill>
                    <a:srgbClr val="FFFFFF"/>
                  </a:solidFill>
                </a:uFill>
                <a:latin typeface="Arial"/>
              </a:rPr>
              <a:t> </a:t>
            </a:r>
            <a:r>
              <a:rPr lang="en-US" sz="3638" spc="-1" dirty="0" err="1">
                <a:solidFill>
                  <a:srgbClr val="0000DC"/>
                </a:solidFill>
                <a:uFill>
                  <a:solidFill>
                    <a:srgbClr val="FFFFFF"/>
                  </a:solidFill>
                </a:uFill>
                <a:latin typeface="Arial"/>
              </a:rPr>
              <a:t>genomických</a:t>
            </a:r>
            <a:r>
              <a:rPr lang="en-US" sz="3638" spc="-1" dirty="0">
                <a:solidFill>
                  <a:srgbClr val="0000DC"/>
                </a:solidFill>
                <a:uFill>
                  <a:solidFill>
                    <a:srgbClr val="FFFFFF"/>
                  </a:solidFill>
                </a:uFill>
                <a:latin typeface="Arial"/>
              </a:rPr>
              <a:t> a </a:t>
            </a:r>
            <a:r>
              <a:rPr lang="en-US" sz="3638" spc="-1" dirty="0" err="1">
                <a:solidFill>
                  <a:srgbClr val="0000DC"/>
                </a:solidFill>
                <a:uFill>
                  <a:solidFill>
                    <a:srgbClr val="FFFFFF"/>
                  </a:solidFill>
                </a:uFill>
                <a:latin typeface="Arial"/>
              </a:rPr>
              <a:t>proteomických</a:t>
            </a:r>
            <a:r>
              <a:rPr lang="en-US" sz="3638" spc="-1" dirty="0">
                <a:solidFill>
                  <a:srgbClr val="0000DC"/>
                </a:solidFill>
                <a:uFill>
                  <a:solidFill>
                    <a:srgbClr val="FFFFFF"/>
                  </a:solidFill>
                </a:uFill>
                <a:latin typeface="Arial"/>
              </a:rPr>
              <a:t> </a:t>
            </a:r>
            <a:r>
              <a:rPr lang="en-US" sz="3638" spc="-1" dirty="0" err="1">
                <a:solidFill>
                  <a:srgbClr val="0000DC"/>
                </a:solidFill>
                <a:uFill>
                  <a:solidFill>
                    <a:srgbClr val="FFFFFF"/>
                  </a:solidFill>
                </a:uFill>
                <a:latin typeface="Arial"/>
              </a:rPr>
              <a:t>dat</a:t>
            </a:r>
            <a:endParaRPr lang="en-US" sz="3638" spc="-1" dirty="0">
              <a:solidFill>
                <a:srgbClr val="0000DC"/>
              </a:solidFill>
              <a:uFill>
                <a:solidFill>
                  <a:srgbClr val="FFFFFF"/>
                </a:solidFill>
              </a:uFill>
              <a:latin typeface="Arial"/>
            </a:endParaRPr>
          </a:p>
          <a:p>
            <a:endParaRPr lang="en-US" sz="3638" spc="-1" dirty="0">
              <a:solidFill>
                <a:srgbClr val="0000DC"/>
              </a:solidFill>
              <a:uFill>
                <a:solidFill>
                  <a:srgbClr val="FFFFFF"/>
                </a:solidFill>
              </a:uFill>
              <a:latin typeface="Arial"/>
            </a:endParaRPr>
          </a:p>
          <a:p>
            <a:r>
              <a:rPr lang="en-US" sz="3600" spc="-1" dirty="0" err="1">
                <a:solidFill>
                  <a:schemeClr val="tx2"/>
                </a:solidFill>
                <a:uFill>
                  <a:solidFill>
                    <a:srgbClr val="FFFFFF"/>
                  </a:solidFill>
                </a:uFill>
              </a:rPr>
              <a:t>Vznik</a:t>
            </a:r>
            <a:r>
              <a:rPr lang="en-US" sz="3600" spc="-1" dirty="0">
                <a:solidFill>
                  <a:schemeClr val="tx2"/>
                </a:solidFill>
                <a:uFill>
                  <a:solidFill>
                    <a:srgbClr val="FFFFFF"/>
                  </a:solidFill>
                </a:uFill>
              </a:rPr>
              <a:t> a </a:t>
            </a:r>
            <a:r>
              <a:rPr lang="en-US" sz="3600" spc="-1" dirty="0" err="1">
                <a:solidFill>
                  <a:schemeClr val="tx2"/>
                </a:solidFill>
                <a:uFill>
                  <a:solidFill>
                    <a:srgbClr val="FFFFFF"/>
                  </a:solidFill>
                </a:uFill>
              </a:rPr>
              <a:t>charakter</a:t>
            </a:r>
            <a:r>
              <a:rPr lang="en-US" sz="3600" spc="-1" dirty="0">
                <a:solidFill>
                  <a:schemeClr val="tx2"/>
                </a:solidFill>
                <a:uFill>
                  <a:solidFill>
                    <a:srgbClr val="FFFFFF"/>
                  </a:solidFill>
                </a:uFill>
              </a:rPr>
              <a:t> </a:t>
            </a:r>
            <a:r>
              <a:rPr lang="en-US" sz="3600" spc="-1" dirty="0" err="1">
                <a:solidFill>
                  <a:schemeClr val="tx2"/>
                </a:solidFill>
                <a:uFill>
                  <a:solidFill>
                    <a:srgbClr val="FFFFFF"/>
                  </a:solidFill>
                </a:uFill>
              </a:rPr>
              <a:t>dat</a:t>
            </a:r>
            <a:r>
              <a:rPr lang="en-US" sz="3600" spc="-1" dirty="0">
                <a:solidFill>
                  <a:schemeClr val="tx2"/>
                </a:solidFill>
                <a:uFill>
                  <a:solidFill>
                    <a:srgbClr val="FFFFFF"/>
                  </a:solidFill>
                </a:uFill>
              </a:rPr>
              <a:t> -&gt; </a:t>
            </a:r>
            <a:r>
              <a:rPr lang="en-US" sz="3600" spc="-1" dirty="0" err="1">
                <a:solidFill>
                  <a:schemeClr val="tx2"/>
                </a:solidFill>
                <a:uFill>
                  <a:solidFill>
                    <a:srgbClr val="FFFFFF"/>
                  </a:solidFill>
                </a:uFill>
              </a:rPr>
              <a:t>Oligonukleotidové</a:t>
            </a:r>
            <a:r>
              <a:rPr lang="en-US" sz="3600" spc="-1" dirty="0">
                <a:solidFill>
                  <a:schemeClr val="tx2"/>
                </a:solidFill>
                <a:uFill>
                  <a:solidFill>
                    <a:srgbClr val="FFFFFF"/>
                  </a:solidFill>
                </a:uFill>
              </a:rPr>
              <a:t> </a:t>
            </a:r>
            <a:r>
              <a:rPr lang="en-US" sz="3600" spc="-1" dirty="0" err="1">
                <a:solidFill>
                  <a:schemeClr val="tx2"/>
                </a:solidFill>
                <a:uFill>
                  <a:solidFill>
                    <a:srgbClr val="FFFFFF"/>
                  </a:solidFill>
                </a:uFill>
              </a:rPr>
              <a:t>čipy</a:t>
            </a:r>
            <a:endParaRPr lang="en-US" sz="1488" spc="-1" dirty="0" err="1">
              <a:solidFill>
                <a:schemeClr val="tx2"/>
              </a:solidFill>
              <a:uFill>
                <a:solidFill>
                  <a:srgbClr val="FFFFFF"/>
                </a:solidFill>
              </a:uFill>
              <a:latin typeface="Arial"/>
            </a:endParaRPr>
          </a:p>
        </p:txBody>
      </p:sp>
      <p:sp>
        <p:nvSpPr>
          <p:cNvPr id="10" name="CustomShape 2">
            <a:extLst>
              <a:ext uri="{FF2B5EF4-FFF2-40B4-BE49-F238E27FC236}">
                <a16:creationId xmlns:a16="http://schemas.microsoft.com/office/drawing/2014/main" id="{9F24C027-172D-0D45-B952-F549AD69A8F4}"/>
              </a:ext>
            </a:extLst>
          </p:cNvPr>
          <p:cNvSpPr/>
          <p:nvPr/>
        </p:nvSpPr>
        <p:spPr>
          <a:xfrm>
            <a:off x="479376" y="4437112"/>
            <a:ext cx="9393436" cy="1686223"/>
          </a:xfrm>
          <a:prstGeom prst="rect">
            <a:avLst/>
          </a:prstGeom>
          <a:noFill/>
          <a:ln>
            <a:noFill/>
          </a:ln>
        </p:spPr>
        <p:style>
          <a:lnRef idx="0">
            <a:scrgbClr r="0" g="0" b="0"/>
          </a:lnRef>
          <a:fillRef idx="0">
            <a:scrgbClr r="0" g="0" b="0"/>
          </a:fillRef>
          <a:effectRef idx="0">
            <a:scrgbClr r="0" g="0" b="0"/>
          </a:effectRef>
          <a:fontRef idx="minor"/>
        </p:style>
        <p:txBody>
          <a:bodyPr lIns="0" tIns="0" rIns="0" bIns="0" anchor="t"/>
          <a:lstStyle/>
          <a:p>
            <a:pPr>
              <a:lnSpc>
                <a:spcPct val="100000"/>
              </a:lnSpc>
            </a:pPr>
            <a:r>
              <a:rPr lang="en-US" sz="1950" spc="-1" dirty="0">
                <a:solidFill>
                  <a:srgbClr val="000000"/>
                </a:solidFill>
                <a:uFill>
                  <a:solidFill>
                    <a:srgbClr val="FFFFFF"/>
                  </a:solidFill>
                </a:uFill>
                <a:latin typeface="Arial"/>
              </a:rPr>
              <a:t>Jaro 2024</a:t>
            </a:r>
            <a:endParaRPr lang="en-US" sz="1984" spc="-1" dirty="0">
              <a:solidFill>
                <a:srgbClr val="000000"/>
              </a:solidFill>
              <a:uFill>
                <a:solidFill>
                  <a:srgbClr val="FFFFFF"/>
                </a:solidFill>
              </a:uFill>
              <a:latin typeface="Arial"/>
            </a:endParaRPr>
          </a:p>
          <a:p>
            <a:r>
              <a:rPr lang="en-US" sz="1950" spc="-1" dirty="0">
                <a:solidFill>
                  <a:srgbClr val="000000"/>
                </a:solidFill>
                <a:uFill>
                  <a:solidFill>
                    <a:srgbClr val="FFFFFF"/>
                  </a:solidFill>
                </a:uFill>
                <a:latin typeface="Arial"/>
              </a:rPr>
              <a:t>27.Březen, 3. Duben 2024</a:t>
            </a:r>
          </a:p>
          <a:p>
            <a:pPr>
              <a:lnSpc>
                <a:spcPct val="100000"/>
              </a:lnSpc>
            </a:pPr>
            <a:r>
              <a:rPr lang="en-US" sz="1950" spc="-1" dirty="0">
                <a:solidFill>
                  <a:srgbClr val="000000"/>
                </a:solidFill>
                <a:uFill>
                  <a:solidFill>
                    <a:srgbClr val="FFFFFF"/>
                  </a:solidFill>
                </a:uFill>
                <a:latin typeface="Arial"/>
              </a:rPr>
              <a:t>Eva </a:t>
            </a:r>
            <a:r>
              <a:rPr lang="en-US" sz="1950" spc="-1" dirty="0" err="1">
                <a:solidFill>
                  <a:srgbClr val="000000"/>
                </a:solidFill>
                <a:uFill>
                  <a:solidFill>
                    <a:srgbClr val="FFFFFF"/>
                  </a:solidFill>
                </a:uFill>
                <a:latin typeface="Arial"/>
              </a:rPr>
              <a:t>Budinská</a:t>
            </a:r>
            <a:r>
              <a:rPr lang="en-US" sz="1950" spc="-1" dirty="0">
                <a:solidFill>
                  <a:srgbClr val="000000"/>
                </a:solidFill>
                <a:uFill>
                  <a:solidFill>
                    <a:srgbClr val="FFFFFF"/>
                  </a:solidFill>
                </a:uFill>
                <a:latin typeface="Arial"/>
              </a:rPr>
              <a:t> (</a:t>
            </a:r>
            <a:r>
              <a:rPr lang="en-US" sz="1950" u="sng" spc="-1" dirty="0">
                <a:solidFill>
                  <a:srgbClr val="0000FF"/>
                </a:solidFill>
                <a:uFill>
                  <a:solidFill>
                    <a:srgbClr val="FFFFFF"/>
                  </a:solidFill>
                </a:uFill>
                <a:latin typeface="Arial"/>
              </a:rPr>
              <a:t>eva.budinska@recetox.muni.cz</a:t>
            </a:r>
            <a:r>
              <a:rPr lang="en-US" sz="1950" spc="-1" dirty="0">
                <a:solidFill>
                  <a:srgbClr val="000000"/>
                </a:solidFill>
                <a:uFill>
                  <a:solidFill>
                    <a:srgbClr val="FFFFFF"/>
                  </a:solidFill>
                </a:uFill>
                <a:latin typeface="Arial"/>
              </a:rPr>
              <a:t>)</a:t>
            </a:r>
          </a:p>
          <a:p>
            <a:pPr>
              <a:lnSpc>
                <a:spcPct val="100000"/>
              </a:lnSpc>
            </a:pPr>
            <a:endParaRPr lang="en-US" sz="1488" spc="-1" dirty="0">
              <a:solidFill>
                <a:srgbClr val="000000"/>
              </a:solidFill>
              <a:uFill>
                <a:solidFill>
                  <a:srgbClr val="FFFFFF"/>
                </a:solidFill>
              </a:uFill>
              <a:latin typeface="Arial"/>
            </a:endParaRPr>
          </a:p>
          <a:p>
            <a:pPr>
              <a:lnSpc>
                <a:spcPct val="100000"/>
              </a:lnSpc>
            </a:pPr>
            <a:endParaRPr lang="en-US" sz="1488" spc="-1" dirty="0">
              <a:solidFill>
                <a:srgbClr val="000000"/>
              </a:solidFill>
              <a:uFill>
                <a:solidFill>
                  <a:srgbClr val="FFFFFF"/>
                </a:solidFill>
              </a:uFill>
              <a:latin typeface="Arial"/>
            </a:endParaRPr>
          </a:p>
        </p:txBody>
      </p:sp>
    </p:spTree>
    <p:extLst>
      <p:ext uri="{BB962C8B-B14F-4D97-AF65-F5344CB8AC3E}">
        <p14:creationId xmlns:p14="http://schemas.microsoft.com/office/powerpoint/2010/main" val="14473518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Text Box 1">
            <a:extLst>
              <a:ext uri="{FF2B5EF4-FFF2-40B4-BE49-F238E27FC236}">
                <a16:creationId xmlns:a16="http://schemas.microsoft.com/office/drawing/2014/main" id="{C0D32A85-2591-E948-AA7B-5D7418E1E24A}"/>
              </a:ext>
            </a:extLst>
          </p:cNvPr>
          <p:cNvSpPr txBox="1">
            <a:spLocks noChangeArrowheads="1"/>
          </p:cNvSpPr>
          <p:nvPr/>
        </p:nvSpPr>
        <p:spPr bwMode="auto">
          <a:xfrm>
            <a:off x="1271464" y="61913"/>
            <a:ext cx="9328275" cy="620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9pPr>
          </a:lstStyle>
          <a:p>
            <a:pPr algn="ctr" eaLnBrk="1" hangingPunct="1">
              <a:lnSpc>
                <a:spcPct val="90000"/>
              </a:lnSpc>
              <a:buClrTx/>
              <a:buFontTx/>
              <a:buNone/>
            </a:pPr>
            <a:r>
              <a:rPr lang="sk-SK" sz="3200" dirty="0">
                <a:solidFill>
                  <a:srgbClr val="333399"/>
                </a:solidFill>
                <a:latin typeface="Arial"/>
              </a:rPr>
              <a:t>Kontrola kvality na úrovni sondy/sady sond</a:t>
            </a:r>
          </a:p>
        </p:txBody>
      </p:sp>
      <p:sp>
        <p:nvSpPr>
          <p:cNvPr id="10242" name="Text Box 2">
            <a:extLst>
              <a:ext uri="{FF2B5EF4-FFF2-40B4-BE49-F238E27FC236}">
                <a16:creationId xmlns:a16="http://schemas.microsoft.com/office/drawing/2014/main" id="{AE2EAE48-9ED7-4A4A-B88B-AADED082D16A}"/>
              </a:ext>
            </a:extLst>
          </p:cNvPr>
          <p:cNvSpPr txBox="1">
            <a:spLocks noChangeArrowheads="1"/>
          </p:cNvSpPr>
          <p:nvPr/>
        </p:nvSpPr>
        <p:spPr bwMode="auto">
          <a:xfrm>
            <a:off x="623392" y="836614"/>
            <a:ext cx="11017224" cy="55451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marL="334963" indent="-334963">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FFFFFF"/>
                </a:solidFill>
                <a:latin typeface="Verdana" panose="020B0604030504040204" pitchFamily="34" charset="0"/>
                <a:ea typeface="Droid Sans Fallback" charset="0"/>
                <a:cs typeface="Droid Sans Fallback" charset="0"/>
              </a:defRPr>
            </a:lvl1pPr>
            <a:lvl2pPr>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FFFFFF"/>
                </a:solidFill>
                <a:latin typeface="Verdana" panose="020B0604030504040204" pitchFamily="34" charset="0"/>
                <a:ea typeface="Droid Sans Fallback" charset="0"/>
                <a:cs typeface="Droid Sans Fallback" charset="0"/>
              </a:defRPr>
            </a:lvl2pPr>
            <a:lvl3pPr>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FFFFFF"/>
                </a:solidFill>
                <a:latin typeface="Verdana" panose="020B0604030504040204" pitchFamily="34" charset="0"/>
                <a:ea typeface="Droid Sans Fallback" charset="0"/>
                <a:cs typeface="Droid Sans Fallback" charset="0"/>
              </a:defRPr>
            </a:lvl3pPr>
            <a:lvl4pPr>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FFFFFF"/>
                </a:solidFill>
                <a:latin typeface="Verdana" panose="020B0604030504040204" pitchFamily="34" charset="0"/>
                <a:ea typeface="Droid Sans Fallback" charset="0"/>
                <a:cs typeface="Droid Sans Fallback" charset="0"/>
              </a:defRPr>
            </a:lvl4pPr>
            <a:lvl5pPr>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FFFFFF"/>
                </a:solidFill>
                <a:latin typeface="Verdana" panose="020B0604030504040204" pitchFamily="34" charset="0"/>
                <a:ea typeface="Droid Sans Fallback" charset="0"/>
                <a:cs typeface="Droid Sans Fallback"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FFFFFF"/>
                </a:solidFill>
                <a:latin typeface="Verdana" panose="020B0604030504040204" pitchFamily="34" charset="0"/>
                <a:ea typeface="Droid Sans Fallback" charset="0"/>
                <a:cs typeface="Droid Sans Fallback"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FFFFFF"/>
                </a:solidFill>
                <a:latin typeface="Verdana" panose="020B0604030504040204" pitchFamily="34" charset="0"/>
                <a:ea typeface="Droid Sans Fallback" charset="0"/>
                <a:cs typeface="Droid Sans Fallback"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FFFFFF"/>
                </a:solidFill>
                <a:latin typeface="Verdana" panose="020B0604030504040204" pitchFamily="34" charset="0"/>
                <a:ea typeface="Droid Sans Fallback" charset="0"/>
                <a:cs typeface="Droid Sans Fallback"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FFFFFF"/>
                </a:solidFill>
                <a:latin typeface="Verdana" panose="020B0604030504040204" pitchFamily="34" charset="0"/>
                <a:ea typeface="Droid Sans Fallback" charset="0"/>
                <a:cs typeface="Droid Sans Fallback" charset="0"/>
              </a:defRPr>
            </a:lvl9pPr>
          </a:lstStyle>
          <a:p>
            <a:pPr marL="342900" indent="-342900" eaLnBrk="1" hangingPunct="1">
              <a:spcBef>
                <a:spcPts val="825"/>
              </a:spcBef>
              <a:buClr>
                <a:srgbClr val="003366"/>
              </a:buClr>
              <a:buFont typeface="Arial" panose="020B0604020202020204" pitchFamily="34" charset="0"/>
              <a:buChar char="•"/>
            </a:pPr>
            <a:r>
              <a:rPr lang="sk-SK" altLang="en-CZ" sz="2200" dirty="0">
                <a:solidFill>
                  <a:srgbClr val="000000"/>
                </a:solidFill>
                <a:latin typeface="Arial" panose="020B0604020202020204" pitchFamily="34" charset="0"/>
              </a:rPr>
              <a:t>Najčastejší v </a:t>
            </a:r>
            <a:r>
              <a:rPr lang="sk-SK" altLang="en-CZ" sz="2200" dirty="0" err="1">
                <a:solidFill>
                  <a:srgbClr val="000000"/>
                </a:solidFill>
                <a:latin typeface="Arial" panose="020B0604020202020204" pitchFamily="34" charset="0"/>
              </a:rPr>
              <a:t>případě</a:t>
            </a:r>
            <a:r>
              <a:rPr lang="sk-SK" altLang="en-CZ" sz="2200" dirty="0">
                <a:solidFill>
                  <a:srgbClr val="000000"/>
                </a:solidFill>
                <a:latin typeface="Arial" panose="020B0604020202020204" pitchFamily="34" charset="0"/>
              </a:rPr>
              <a:t>, </a:t>
            </a:r>
            <a:r>
              <a:rPr lang="cs-CZ" altLang="en-CZ" sz="2200" dirty="0">
                <a:solidFill>
                  <a:srgbClr val="000000"/>
                </a:solidFill>
                <a:latin typeface="Arial" panose="020B0604020202020204" pitchFamily="34" charset="0"/>
              </a:rPr>
              <a:t>pokud</a:t>
            </a:r>
            <a:r>
              <a:rPr lang="en-US" altLang="en-CZ" sz="2200" dirty="0">
                <a:solidFill>
                  <a:srgbClr val="000000"/>
                </a:solidFill>
                <a:latin typeface="Arial" panose="020B0604020202020204" pitchFamily="34" charset="0"/>
              </a:rPr>
              <a:t> pot</a:t>
            </a:r>
            <a:r>
              <a:rPr lang="cs-CZ" altLang="en-CZ" sz="2200" dirty="0" err="1">
                <a:solidFill>
                  <a:srgbClr val="000000"/>
                </a:solidFill>
                <a:latin typeface="Arial" panose="020B0604020202020204" pitchFamily="34" charset="0"/>
              </a:rPr>
              <a:t>ř</a:t>
            </a:r>
            <a:r>
              <a:rPr lang="en-US" altLang="en-CZ" sz="2200" dirty="0" err="1">
                <a:solidFill>
                  <a:srgbClr val="000000"/>
                </a:solidFill>
                <a:latin typeface="Arial" panose="020B0604020202020204" pitchFamily="34" charset="0"/>
              </a:rPr>
              <a:t>ebujeme</a:t>
            </a:r>
            <a:r>
              <a:rPr lang="en-US" altLang="en-CZ" sz="2200" dirty="0">
                <a:solidFill>
                  <a:srgbClr val="000000"/>
                </a:solidFill>
                <a:latin typeface="Arial" panose="020B0604020202020204" pitchFamily="34" charset="0"/>
              </a:rPr>
              <a:t> v</a:t>
            </a:r>
            <a:r>
              <a:rPr lang="cs-CZ" altLang="en-CZ" sz="2200" dirty="0" err="1">
                <a:solidFill>
                  <a:srgbClr val="000000"/>
                </a:solidFill>
                <a:latin typeface="Arial" panose="020B0604020202020204" pitchFamily="34" charset="0"/>
              </a:rPr>
              <a:t>ě</a:t>
            </a:r>
            <a:r>
              <a:rPr lang="en-US" altLang="en-CZ" sz="2200" dirty="0">
                <a:solidFill>
                  <a:srgbClr val="000000"/>
                </a:solidFill>
                <a:latin typeface="Arial" panose="020B0604020202020204" pitchFamily="34" charset="0"/>
              </a:rPr>
              <a:t>d</a:t>
            </a:r>
            <a:r>
              <a:rPr lang="cs-CZ" altLang="en-CZ" sz="2200" dirty="0" err="1">
                <a:solidFill>
                  <a:srgbClr val="000000"/>
                </a:solidFill>
                <a:latin typeface="Arial" panose="020B0604020202020204" pitchFamily="34" charset="0"/>
              </a:rPr>
              <a:t>ě</a:t>
            </a:r>
            <a:r>
              <a:rPr lang="sk-SK" altLang="en-CZ" sz="2200" dirty="0">
                <a:solidFill>
                  <a:srgbClr val="000000"/>
                </a:solidFill>
                <a:latin typeface="Arial" panose="020B0604020202020204" pitchFamily="34" charset="0"/>
              </a:rPr>
              <a:t>t, </a:t>
            </a:r>
            <a:r>
              <a:rPr lang="sk-SK" altLang="en-CZ" sz="2200" dirty="0" err="1">
                <a:solidFill>
                  <a:srgbClr val="000000"/>
                </a:solidFill>
                <a:latin typeface="Arial" panose="020B0604020202020204" pitchFamily="34" charset="0"/>
              </a:rPr>
              <a:t>zda</a:t>
            </a:r>
            <a:r>
              <a:rPr lang="sk-SK" altLang="en-CZ" sz="2200" dirty="0">
                <a:solidFill>
                  <a:srgbClr val="000000"/>
                </a:solidFill>
                <a:latin typeface="Arial" panose="020B0604020202020204" pitchFamily="34" charset="0"/>
              </a:rPr>
              <a:t> je určitá </a:t>
            </a:r>
            <a:r>
              <a:rPr lang="sk-SK" altLang="en-CZ" sz="2200" dirty="0" err="1">
                <a:solidFill>
                  <a:srgbClr val="000000"/>
                </a:solidFill>
                <a:latin typeface="Arial" panose="020B0604020202020204" pitchFamily="34" charset="0"/>
              </a:rPr>
              <a:t>sada</a:t>
            </a:r>
            <a:r>
              <a:rPr lang="sk-SK" altLang="en-CZ" sz="2200" dirty="0">
                <a:solidFill>
                  <a:srgbClr val="000000"/>
                </a:solidFill>
                <a:latin typeface="Arial" panose="020B0604020202020204" pitchFamily="34" charset="0"/>
              </a:rPr>
              <a:t> sond funkční </a:t>
            </a:r>
            <a:r>
              <a:rPr lang="sk-SK" altLang="en-CZ" sz="2200" dirty="0" err="1">
                <a:solidFill>
                  <a:srgbClr val="000000"/>
                </a:solidFill>
                <a:latin typeface="Arial" panose="020B0604020202020204" pitchFamily="34" charset="0"/>
              </a:rPr>
              <a:t>ve</a:t>
            </a:r>
            <a:r>
              <a:rPr lang="sk-SK" altLang="en-CZ" sz="2200" dirty="0">
                <a:solidFill>
                  <a:srgbClr val="000000"/>
                </a:solidFill>
                <a:latin typeface="Arial" panose="020B0604020202020204" pitchFamily="34" charset="0"/>
              </a:rPr>
              <a:t> </a:t>
            </a:r>
            <a:r>
              <a:rPr lang="sk-SK" altLang="en-CZ" sz="2200" dirty="0" err="1">
                <a:solidFill>
                  <a:srgbClr val="000000"/>
                </a:solidFill>
                <a:latin typeface="Arial" panose="020B0604020202020204" pitchFamily="34" charset="0"/>
              </a:rPr>
              <a:t>smyslu</a:t>
            </a:r>
            <a:r>
              <a:rPr lang="sk-SK" altLang="en-CZ" sz="2200" dirty="0">
                <a:solidFill>
                  <a:srgbClr val="000000"/>
                </a:solidFill>
                <a:latin typeface="Arial" panose="020B0604020202020204" pitchFamily="34" charset="0"/>
              </a:rPr>
              <a:t> </a:t>
            </a:r>
            <a:r>
              <a:rPr lang="sk-SK" altLang="en-CZ" sz="2200" dirty="0" err="1">
                <a:solidFill>
                  <a:srgbClr val="000000"/>
                </a:solidFill>
                <a:latin typeface="Arial" panose="020B0604020202020204" pitchFamily="34" charset="0"/>
              </a:rPr>
              <a:t>správné</a:t>
            </a:r>
            <a:r>
              <a:rPr lang="sk-SK" altLang="en-CZ" sz="2200" dirty="0">
                <a:solidFill>
                  <a:srgbClr val="000000"/>
                </a:solidFill>
                <a:latin typeface="Arial" panose="020B0604020202020204" pitchFamily="34" charset="0"/>
              </a:rPr>
              <a:t> </a:t>
            </a:r>
            <a:r>
              <a:rPr lang="sk-SK" altLang="en-CZ" sz="2200" dirty="0" err="1">
                <a:solidFill>
                  <a:srgbClr val="000000"/>
                </a:solidFill>
                <a:latin typeface="Arial" panose="020B0604020202020204" pitchFamily="34" charset="0"/>
              </a:rPr>
              <a:t>reprezentace</a:t>
            </a:r>
            <a:r>
              <a:rPr lang="sk-SK" altLang="en-CZ" sz="2200" dirty="0">
                <a:solidFill>
                  <a:srgbClr val="000000"/>
                </a:solidFill>
                <a:latin typeface="Arial" panose="020B0604020202020204" pitchFamily="34" charset="0"/>
              </a:rPr>
              <a:t> </a:t>
            </a:r>
            <a:r>
              <a:rPr lang="sk-SK" altLang="en-CZ" sz="2200" dirty="0" err="1">
                <a:solidFill>
                  <a:srgbClr val="000000"/>
                </a:solidFill>
                <a:latin typeface="Arial" panose="020B0604020202020204" pitchFamily="34" charset="0"/>
              </a:rPr>
              <a:t>cílové</a:t>
            </a:r>
            <a:r>
              <a:rPr lang="sk-SK" altLang="en-CZ" sz="2200" dirty="0">
                <a:solidFill>
                  <a:srgbClr val="000000"/>
                </a:solidFill>
                <a:latin typeface="Arial" panose="020B0604020202020204" pitchFamily="34" charset="0"/>
              </a:rPr>
              <a:t> </a:t>
            </a:r>
            <a:r>
              <a:rPr lang="sk-SK" altLang="en-CZ" sz="2200" dirty="0" err="1">
                <a:solidFill>
                  <a:srgbClr val="000000"/>
                </a:solidFill>
                <a:latin typeface="Arial" panose="020B0604020202020204" pitchFamily="34" charset="0"/>
              </a:rPr>
              <a:t>sekvence</a:t>
            </a:r>
            <a:endParaRPr lang="sk-SK" altLang="en-CZ" sz="2200" dirty="0">
              <a:solidFill>
                <a:srgbClr val="000000"/>
              </a:solidFill>
              <a:latin typeface="Arial" panose="020B0604020202020204" pitchFamily="34" charset="0"/>
            </a:endParaRPr>
          </a:p>
          <a:p>
            <a:pPr marL="342900" indent="-342900" eaLnBrk="1" hangingPunct="1">
              <a:spcBef>
                <a:spcPts val="825"/>
              </a:spcBef>
              <a:buClr>
                <a:srgbClr val="003366"/>
              </a:buClr>
              <a:buFont typeface="Arial" panose="020B0604020202020204" pitchFamily="34" charset="0"/>
              <a:buChar char="•"/>
            </a:pPr>
            <a:endParaRPr lang="sk-SK" altLang="en-CZ" sz="2200" dirty="0">
              <a:solidFill>
                <a:srgbClr val="000000"/>
              </a:solidFill>
              <a:latin typeface="Arial" panose="020B0604020202020204" pitchFamily="34" charset="0"/>
            </a:endParaRPr>
          </a:p>
          <a:p>
            <a:pPr marL="342900" indent="-342900" eaLnBrk="1" hangingPunct="1">
              <a:spcBef>
                <a:spcPts val="825"/>
              </a:spcBef>
              <a:buClr>
                <a:srgbClr val="003366"/>
              </a:buClr>
              <a:buFont typeface="Arial" panose="020B0604020202020204" pitchFamily="34" charset="0"/>
              <a:buChar char="•"/>
            </a:pPr>
            <a:r>
              <a:rPr lang="sk-SK" altLang="en-CZ" sz="2200" dirty="0" err="1">
                <a:solidFill>
                  <a:srgbClr val="000000"/>
                </a:solidFill>
                <a:latin typeface="Arial" panose="020B0604020202020204" pitchFamily="34" charset="0"/>
              </a:rPr>
              <a:t>Nedělá</a:t>
            </a:r>
            <a:r>
              <a:rPr lang="sk-SK" altLang="en-CZ" sz="2200" dirty="0">
                <a:solidFill>
                  <a:srgbClr val="000000"/>
                </a:solidFill>
                <a:latin typeface="Arial" panose="020B0604020202020204" pitchFamily="34" charset="0"/>
              </a:rPr>
              <a:t> </a:t>
            </a:r>
            <a:r>
              <a:rPr lang="sk-SK" altLang="en-CZ" sz="2200" dirty="0" err="1">
                <a:solidFill>
                  <a:srgbClr val="000000"/>
                </a:solidFill>
                <a:latin typeface="Arial" panose="020B0604020202020204" pitchFamily="34" charset="0"/>
              </a:rPr>
              <a:t>se</a:t>
            </a:r>
            <a:r>
              <a:rPr lang="sk-SK" altLang="en-CZ" sz="2200" dirty="0">
                <a:solidFill>
                  <a:srgbClr val="000000"/>
                </a:solidFill>
                <a:latin typeface="Arial" panose="020B0604020202020204" pitchFamily="34" charset="0"/>
              </a:rPr>
              <a:t> </a:t>
            </a:r>
            <a:r>
              <a:rPr lang="sk-SK" altLang="en-CZ" sz="2200" dirty="0" err="1">
                <a:solidFill>
                  <a:srgbClr val="000000"/>
                </a:solidFill>
                <a:latin typeface="Arial" panose="020B0604020202020204" pitchFamily="34" charset="0"/>
              </a:rPr>
              <a:t>plošně</a:t>
            </a:r>
            <a:r>
              <a:rPr lang="sk-SK" altLang="en-CZ" sz="2200" dirty="0">
                <a:solidFill>
                  <a:srgbClr val="000000"/>
                </a:solidFill>
                <a:latin typeface="Arial" panose="020B0604020202020204" pitchFamily="34" charset="0"/>
              </a:rPr>
              <a:t> na </a:t>
            </a:r>
            <a:r>
              <a:rPr lang="sk-SK" altLang="en-CZ" sz="2200" dirty="0" err="1">
                <a:solidFill>
                  <a:srgbClr val="000000"/>
                </a:solidFill>
                <a:latin typeface="Arial" panose="020B0604020202020204" pitchFamily="34" charset="0"/>
              </a:rPr>
              <a:t>všech</a:t>
            </a:r>
            <a:r>
              <a:rPr lang="sk-SK" altLang="en-CZ" sz="2200" dirty="0">
                <a:solidFill>
                  <a:srgbClr val="000000"/>
                </a:solidFill>
                <a:latin typeface="Arial" panose="020B0604020202020204" pitchFamily="34" charset="0"/>
              </a:rPr>
              <a:t> sondách! </a:t>
            </a:r>
            <a:r>
              <a:rPr lang="sk-SK" altLang="en-CZ" sz="2200" dirty="0" err="1">
                <a:solidFill>
                  <a:srgbClr val="000000"/>
                </a:solidFill>
                <a:latin typeface="Arial" panose="020B0604020202020204" pitchFamily="34" charset="0"/>
              </a:rPr>
              <a:t>Můžeme</a:t>
            </a:r>
            <a:r>
              <a:rPr lang="sk-SK" altLang="en-CZ" sz="2200" dirty="0">
                <a:solidFill>
                  <a:srgbClr val="000000"/>
                </a:solidFill>
                <a:latin typeface="Arial" panose="020B0604020202020204" pitchFamily="34" charset="0"/>
              </a:rPr>
              <a:t> </a:t>
            </a:r>
            <a:r>
              <a:rPr lang="sk-SK" altLang="en-CZ" sz="2200" dirty="0" err="1">
                <a:solidFill>
                  <a:srgbClr val="000000"/>
                </a:solidFill>
                <a:latin typeface="Arial" panose="020B0604020202020204" pitchFamily="34" charset="0"/>
              </a:rPr>
              <a:t>úplně</a:t>
            </a:r>
            <a:r>
              <a:rPr lang="sk-SK" altLang="en-CZ" sz="2200" dirty="0">
                <a:solidFill>
                  <a:srgbClr val="000000"/>
                </a:solidFill>
                <a:latin typeface="Arial" panose="020B0604020202020204" pitchFamily="34" charset="0"/>
              </a:rPr>
              <a:t> </a:t>
            </a:r>
            <a:r>
              <a:rPr lang="sk-SK" altLang="en-CZ" sz="2200" dirty="0" err="1">
                <a:solidFill>
                  <a:srgbClr val="000000"/>
                </a:solidFill>
                <a:latin typeface="Arial" panose="020B0604020202020204" pitchFamily="34" charset="0"/>
              </a:rPr>
              <a:t>přeskočit</a:t>
            </a:r>
            <a:r>
              <a:rPr lang="sk-SK" altLang="en-CZ" sz="2200" dirty="0">
                <a:solidFill>
                  <a:srgbClr val="000000"/>
                </a:solidFill>
                <a:latin typeface="Arial" panose="020B0604020202020204" pitchFamily="34" charset="0"/>
              </a:rPr>
              <a:t>!</a:t>
            </a:r>
          </a:p>
          <a:p>
            <a:pPr marL="342900" indent="-342900" eaLnBrk="1" hangingPunct="1">
              <a:spcBef>
                <a:spcPts val="825"/>
              </a:spcBef>
              <a:buClr>
                <a:srgbClr val="003366"/>
              </a:buClr>
              <a:buFont typeface="Arial" panose="020B0604020202020204" pitchFamily="34" charset="0"/>
              <a:buChar char="•"/>
            </a:pPr>
            <a:endParaRPr lang="sk-SK" altLang="en-CZ" sz="2200" dirty="0">
              <a:solidFill>
                <a:srgbClr val="000000"/>
              </a:solidFill>
              <a:latin typeface="Arial" panose="020B0604020202020204" pitchFamily="34" charset="0"/>
            </a:endParaRPr>
          </a:p>
          <a:p>
            <a:pPr marL="342900" indent="-342900" eaLnBrk="1" hangingPunct="1">
              <a:spcBef>
                <a:spcPts val="825"/>
              </a:spcBef>
              <a:buClr>
                <a:srgbClr val="003366"/>
              </a:buClr>
              <a:buFont typeface="Arial" panose="020B0604020202020204" pitchFamily="34" charset="0"/>
              <a:buChar char="•"/>
            </a:pPr>
            <a:endParaRPr lang="sk-SK" altLang="en-CZ" sz="2200" dirty="0">
              <a:solidFill>
                <a:srgbClr val="000000"/>
              </a:solidFill>
              <a:latin typeface="Arial" panose="020B0604020202020204" pitchFamily="34" charset="0"/>
            </a:endParaRPr>
          </a:p>
          <a:p>
            <a:pPr marL="342900" indent="-342900" eaLnBrk="1" hangingPunct="1">
              <a:spcBef>
                <a:spcPts val="825"/>
              </a:spcBef>
              <a:buClr>
                <a:srgbClr val="003366"/>
              </a:buClr>
              <a:buFont typeface="Arial" panose="020B0604020202020204" pitchFamily="34" charset="0"/>
              <a:buChar char="•"/>
            </a:pPr>
            <a:r>
              <a:rPr lang="sk-SK" altLang="en-CZ" sz="2200" dirty="0">
                <a:solidFill>
                  <a:srgbClr val="000000"/>
                </a:solidFill>
                <a:latin typeface="Arial" panose="020B0604020202020204" pitchFamily="34" charset="0"/>
              </a:rPr>
              <a:t>POZOR – jeden </a:t>
            </a:r>
            <a:r>
              <a:rPr lang="sk-SK" altLang="en-CZ" sz="2200" dirty="0" err="1">
                <a:solidFill>
                  <a:srgbClr val="000000"/>
                </a:solidFill>
                <a:latin typeface="Arial" panose="020B0604020202020204" pitchFamily="34" charset="0"/>
              </a:rPr>
              <a:t>ze</a:t>
            </a:r>
            <a:r>
              <a:rPr lang="sk-SK" altLang="en-CZ" sz="2200" dirty="0">
                <a:solidFill>
                  <a:srgbClr val="000000"/>
                </a:solidFill>
                <a:latin typeface="Arial" panose="020B0604020202020204" pitchFamily="34" charset="0"/>
              </a:rPr>
              <a:t> </a:t>
            </a:r>
            <a:r>
              <a:rPr lang="sk-SK" altLang="en-CZ" sz="2200" dirty="0" err="1">
                <a:solidFill>
                  <a:srgbClr val="000000"/>
                </a:solidFill>
                <a:latin typeface="Arial" panose="020B0604020202020204" pitchFamily="34" charset="0"/>
              </a:rPr>
              <a:t>způsobů</a:t>
            </a:r>
            <a:r>
              <a:rPr lang="sk-SK" altLang="en-CZ" sz="2200" dirty="0">
                <a:solidFill>
                  <a:srgbClr val="000000"/>
                </a:solidFill>
                <a:latin typeface="Arial" panose="020B0604020202020204" pitchFamily="34" charset="0"/>
              </a:rPr>
              <a:t> kontroly kvality celého mikročipu </a:t>
            </a:r>
            <a:r>
              <a:rPr lang="sk-SK" altLang="en-CZ" sz="2200" dirty="0" err="1">
                <a:solidFill>
                  <a:srgbClr val="000000"/>
                </a:solidFill>
                <a:latin typeface="Arial" panose="020B0604020202020204" pitchFamily="34" charset="0"/>
              </a:rPr>
              <a:t>využívá</a:t>
            </a:r>
            <a:r>
              <a:rPr lang="sk-SK" altLang="en-CZ" sz="2200" dirty="0">
                <a:solidFill>
                  <a:srgbClr val="000000"/>
                </a:solidFill>
                <a:latin typeface="Arial" panose="020B0604020202020204" pitchFamily="34" charset="0"/>
              </a:rPr>
              <a:t> modelu </a:t>
            </a:r>
            <a:r>
              <a:rPr lang="sk-SK" altLang="en-CZ" sz="2200" dirty="0" err="1">
                <a:solidFill>
                  <a:srgbClr val="000000"/>
                </a:solidFill>
                <a:latin typeface="Arial" panose="020B0604020202020204" pitchFamily="34" charset="0"/>
              </a:rPr>
              <a:t>úrovně</a:t>
            </a:r>
            <a:r>
              <a:rPr lang="sk-SK" altLang="en-CZ" sz="2200" dirty="0">
                <a:solidFill>
                  <a:srgbClr val="000000"/>
                </a:solidFill>
                <a:latin typeface="Arial" panose="020B0604020202020204" pitchFamily="34" charset="0"/>
              </a:rPr>
              <a:t> sondy (PLM model)</a:t>
            </a:r>
          </a:p>
        </p:txBody>
      </p:sp>
    </p:spTree>
    <p:extLst>
      <p:ext uri="{BB962C8B-B14F-4D97-AF65-F5344CB8AC3E}">
        <p14:creationId xmlns:p14="http://schemas.microsoft.com/office/powerpoint/2010/main" val="516088788"/>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Text Box 1">
            <a:extLst>
              <a:ext uri="{FF2B5EF4-FFF2-40B4-BE49-F238E27FC236}">
                <a16:creationId xmlns:a16="http://schemas.microsoft.com/office/drawing/2014/main" id="{FA57AA28-E31C-0542-B65A-35A46C43A648}"/>
              </a:ext>
            </a:extLst>
          </p:cNvPr>
          <p:cNvSpPr txBox="1">
            <a:spLocks noChangeArrowheads="1"/>
          </p:cNvSpPr>
          <p:nvPr/>
        </p:nvSpPr>
        <p:spPr bwMode="auto">
          <a:xfrm>
            <a:off x="2030414" y="61913"/>
            <a:ext cx="8569325" cy="620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9pPr>
          </a:lstStyle>
          <a:p>
            <a:pPr algn="ctr" eaLnBrk="1" hangingPunct="1">
              <a:lnSpc>
                <a:spcPct val="90000"/>
              </a:lnSpc>
              <a:buClrTx/>
              <a:buFontTx/>
              <a:buNone/>
            </a:pPr>
            <a:r>
              <a:rPr lang="en-US" sz="3200" err="1">
                <a:solidFill>
                  <a:srgbClr val="333399"/>
                </a:solidFill>
                <a:latin typeface="Arial"/>
              </a:rPr>
              <a:t>AffyBatc</a:t>
            </a:r>
            <a:r>
              <a:rPr lang="sk-SK" sz="3200" dirty="0">
                <a:solidFill>
                  <a:srgbClr val="333399"/>
                </a:solidFill>
                <a:latin typeface="Arial"/>
              </a:rPr>
              <a:t>h</a:t>
            </a:r>
          </a:p>
        </p:txBody>
      </p:sp>
      <p:sp>
        <p:nvSpPr>
          <p:cNvPr id="11266" name="Text Box 2">
            <a:extLst>
              <a:ext uri="{FF2B5EF4-FFF2-40B4-BE49-F238E27FC236}">
                <a16:creationId xmlns:a16="http://schemas.microsoft.com/office/drawing/2014/main" id="{8AE8059C-F926-0D4E-8540-5D01EFFBC06B}"/>
              </a:ext>
            </a:extLst>
          </p:cNvPr>
          <p:cNvSpPr txBox="1">
            <a:spLocks noChangeArrowheads="1"/>
          </p:cNvSpPr>
          <p:nvPr/>
        </p:nvSpPr>
        <p:spPr bwMode="auto">
          <a:xfrm>
            <a:off x="191344" y="836712"/>
            <a:ext cx="11640616" cy="55451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t"/>
          <a:lstStyle>
            <a:lvl1pPr marL="334963" indent="-334963">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FFFFFF"/>
                </a:solidFill>
                <a:latin typeface="Verdana" panose="020B0604030504040204" pitchFamily="34" charset="0"/>
                <a:ea typeface="Droid Sans Fallback" charset="0"/>
                <a:cs typeface="Droid Sans Fallback" charset="0"/>
              </a:defRPr>
            </a:lvl1pPr>
            <a:lvl2pPr>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FFFFFF"/>
                </a:solidFill>
                <a:latin typeface="Verdana" panose="020B0604030504040204" pitchFamily="34" charset="0"/>
                <a:ea typeface="Droid Sans Fallback" charset="0"/>
                <a:cs typeface="Droid Sans Fallback" charset="0"/>
              </a:defRPr>
            </a:lvl2pPr>
            <a:lvl3pPr>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FFFFFF"/>
                </a:solidFill>
                <a:latin typeface="Verdana" panose="020B0604030504040204" pitchFamily="34" charset="0"/>
                <a:ea typeface="Droid Sans Fallback" charset="0"/>
                <a:cs typeface="Droid Sans Fallback" charset="0"/>
              </a:defRPr>
            </a:lvl3pPr>
            <a:lvl4pPr>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FFFFFF"/>
                </a:solidFill>
                <a:latin typeface="Verdana" panose="020B0604030504040204" pitchFamily="34" charset="0"/>
                <a:ea typeface="Droid Sans Fallback" charset="0"/>
                <a:cs typeface="Droid Sans Fallback" charset="0"/>
              </a:defRPr>
            </a:lvl4pPr>
            <a:lvl5pPr>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FFFFFF"/>
                </a:solidFill>
                <a:latin typeface="Verdana" panose="020B0604030504040204" pitchFamily="34" charset="0"/>
                <a:ea typeface="Droid Sans Fallback" charset="0"/>
                <a:cs typeface="Droid Sans Fallback"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FFFFFF"/>
                </a:solidFill>
                <a:latin typeface="Verdana" panose="020B0604030504040204" pitchFamily="34" charset="0"/>
                <a:ea typeface="Droid Sans Fallback" charset="0"/>
                <a:cs typeface="Droid Sans Fallback"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FFFFFF"/>
                </a:solidFill>
                <a:latin typeface="Verdana" panose="020B0604030504040204" pitchFamily="34" charset="0"/>
                <a:ea typeface="Droid Sans Fallback" charset="0"/>
                <a:cs typeface="Droid Sans Fallback"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FFFFFF"/>
                </a:solidFill>
                <a:latin typeface="Verdana" panose="020B0604030504040204" pitchFamily="34" charset="0"/>
                <a:ea typeface="Droid Sans Fallback" charset="0"/>
                <a:cs typeface="Droid Sans Fallback"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FFFFFF"/>
                </a:solidFill>
                <a:latin typeface="Verdana" panose="020B0604030504040204" pitchFamily="34" charset="0"/>
                <a:ea typeface="Droid Sans Fallback" charset="0"/>
                <a:cs typeface="Droid Sans Fallback" charset="0"/>
              </a:defRPr>
            </a:lvl9pPr>
          </a:lstStyle>
          <a:p>
            <a:pPr marL="342900" indent="-342900" eaLnBrk="1" hangingPunct="1">
              <a:spcBef>
                <a:spcPts val="825"/>
              </a:spcBef>
              <a:buClr>
                <a:srgbClr val="003366"/>
              </a:buClr>
              <a:buFont typeface="Arial"/>
              <a:buChar char="•"/>
            </a:pPr>
            <a:r>
              <a:rPr lang="sk-SK" altLang="en-CZ" sz="2200" dirty="0" err="1">
                <a:solidFill>
                  <a:srgbClr val="000000"/>
                </a:solidFill>
                <a:latin typeface="Arial" panose="020B0604020202020204" pitchFamily="34" charset="0"/>
              </a:rPr>
              <a:t>třída</a:t>
            </a:r>
            <a:r>
              <a:rPr lang="sk-SK" altLang="en-CZ" sz="2200" dirty="0">
                <a:solidFill>
                  <a:srgbClr val="000000"/>
                </a:solidFill>
                <a:latin typeface="Arial" panose="020B0604020202020204" pitchFamily="34" charset="0"/>
              </a:rPr>
              <a:t> pro </a:t>
            </a:r>
            <a:r>
              <a:rPr lang="sk-SK" altLang="en-CZ" sz="2200" dirty="0" err="1">
                <a:solidFill>
                  <a:srgbClr val="000000"/>
                </a:solidFill>
                <a:latin typeface="Arial" panose="020B0604020202020204" pitchFamily="34" charset="0"/>
              </a:rPr>
              <a:t>uskladnění</a:t>
            </a:r>
            <a:r>
              <a:rPr lang="sk-SK" altLang="en-CZ" sz="2200" dirty="0">
                <a:solidFill>
                  <a:srgbClr val="000000"/>
                </a:solidFill>
                <a:latin typeface="Arial" panose="020B0604020202020204" pitchFamily="34" charset="0"/>
              </a:rPr>
              <a:t> a analýzu </a:t>
            </a:r>
            <a:r>
              <a:rPr lang="sk-SK" altLang="en-CZ" sz="2200" dirty="0" err="1">
                <a:solidFill>
                  <a:srgbClr val="000000"/>
                </a:solidFill>
                <a:latin typeface="Arial" panose="020B0604020202020204" pitchFamily="34" charset="0"/>
              </a:rPr>
              <a:t>Affymetrix</a:t>
            </a:r>
            <a:r>
              <a:rPr lang="sk-SK" altLang="en-CZ" sz="2200" dirty="0">
                <a:solidFill>
                  <a:srgbClr val="000000"/>
                </a:solidFill>
                <a:latin typeface="Arial" panose="020B0604020202020204" pitchFamily="34" charset="0"/>
              </a:rPr>
              <a:t> </a:t>
            </a:r>
            <a:r>
              <a:rPr lang="sk-SK" altLang="en-CZ" sz="2200" dirty="0" err="1">
                <a:solidFill>
                  <a:srgbClr val="000000"/>
                </a:solidFill>
                <a:latin typeface="Arial" panose="020B0604020202020204" pitchFamily="34" charset="0"/>
              </a:rPr>
              <a:t>GeneChip</a:t>
            </a:r>
            <a:r>
              <a:rPr lang="sk-SK" altLang="en-CZ" sz="2200" dirty="0">
                <a:solidFill>
                  <a:srgbClr val="000000"/>
                </a:solidFill>
                <a:latin typeface="Arial" panose="020B0604020202020204" pitchFamily="34" charset="0"/>
              </a:rPr>
              <a:t> </a:t>
            </a:r>
            <a:r>
              <a:rPr lang="sk-SK" altLang="en-CZ" sz="2200" dirty="0" err="1">
                <a:solidFill>
                  <a:srgbClr val="000000"/>
                </a:solidFill>
                <a:latin typeface="Arial" panose="020B0604020202020204" pitchFamily="34" charset="0"/>
              </a:rPr>
              <a:t>dat</a:t>
            </a:r>
            <a:r>
              <a:rPr lang="sk-SK" altLang="en-CZ" sz="2200" dirty="0">
                <a:solidFill>
                  <a:srgbClr val="000000"/>
                </a:solidFill>
                <a:latin typeface="Arial" panose="020B0604020202020204" pitchFamily="34" charset="0"/>
              </a:rPr>
              <a:t> v </a:t>
            </a:r>
            <a:r>
              <a:rPr lang="sk-SK" altLang="en-CZ" sz="2200" dirty="0" err="1">
                <a:solidFill>
                  <a:srgbClr val="000000"/>
                </a:solidFill>
                <a:latin typeface="Arial" panose="020B0604020202020204" pitchFamily="34" charset="0"/>
              </a:rPr>
              <a:t>prostředí</a:t>
            </a:r>
            <a:r>
              <a:rPr lang="sk-SK" altLang="en-CZ" sz="2200" dirty="0">
                <a:solidFill>
                  <a:srgbClr val="000000"/>
                </a:solidFill>
                <a:latin typeface="Arial" panose="020B0604020202020204" pitchFamily="34" charset="0"/>
              </a:rPr>
              <a:t> </a:t>
            </a:r>
            <a:r>
              <a:rPr lang="sk-SK" altLang="en-CZ" sz="2200" dirty="0" err="1">
                <a:solidFill>
                  <a:srgbClr val="000000"/>
                </a:solidFill>
                <a:latin typeface="Arial" panose="020B0604020202020204" pitchFamily="34" charset="0"/>
              </a:rPr>
              <a:t>Bioconductor</a:t>
            </a:r>
            <a:endParaRPr lang="sk-SK" altLang="en-CZ" sz="2200" dirty="0">
              <a:solidFill>
                <a:srgbClr val="000000"/>
              </a:solidFill>
              <a:latin typeface="Arial" panose="020B0604020202020204" pitchFamily="34" charset="0"/>
            </a:endParaRPr>
          </a:p>
          <a:p>
            <a:pPr marL="342900" indent="-342900" eaLnBrk="1" hangingPunct="1">
              <a:spcBef>
                <a:spcPts val="825"/>
              </a:spcBef>
              <a:buClr>
                <a:srgbClr val="003366"/>
              </a:buClr>
              <a:buFont typeface="Arial"/>
              <a:buChar char="•"/>
            </a:pPr>
            <a:endParaRPr lang="sk-SK" altLang="en-CZ" sz="2200" b="1" dirty="0">
              <a:solidFill>
                <a:srgbClr val="000000"/>
              </a:solidFill>
              <a:latin typeface="Arial" panose="020B0604020202020204" pitchFamily="34" charset="0"/>
            </a:endParaRPr>
          </a:p>
          <a:p>
            <a:pPr marL="342900" indent="-342900" eaLnBrk="1" hangingPunct="1">
              <a:spcBef>
                <a:spcPts val="825"/>
              </a:spcBef>
              <a:buClr>
                <a:srgbClr val="003366"/>
              </a:buClr>
              <a:buFont typeface="Arial"/>
              <a:buChar char="•"/>
            </a:pPr>
            <a:r>
              <a:rPr lang="sk-SK" altLang="en-CZ" sz="2200" dirty="0" err="1">
                <a:solidFill>
                  <a:srgbClr val="000000"/>
                </a:solidFill>
                <a:latin typeface="Arial" panose="020B0604020202020204" pitchFamily="34" charset="0"/>
              </a:rPr>
              <a:t>Tvoří</a:t>
            </a:r>
            <a:r>
              <a:rPr lang="sk-SK" altLang="en-CZ" sz="2200" dirty="0">
                <a:solidFill>
                  <a:srgbClr val="000000"/>
                </a:solidFill>
                <a:latin typeface="Arial" panose="020B0604020202020204" pitchFamily="34" charset="0"/>
              </a:rPr>
              <a:t> </a:t>
            </a:r>
            <a:r>
              <a:rPr lang="sk-SK" altLang="en-CZ" sz="2200" dirty="0" err="1">
                <a:solidFill>
                  <a:srgbClr val="000000"/>
                </a:solidFill>
                <a:latin typeface="Arial" panose="020B0604020202020204" pitchFamily="34" charset="0"/>
              </a:rPr>
              <a:t>se</a:t>
            </a:r>
            <a:r>
              <a:rPr lang="sk-SK" altLang="en-CZ" sz="2200" dirty="0">
                <a:solidFill>
                  <a:srgbClr val="000000"/>
                </a:solidFill>
                <a:latin typeface="Arial" panose="020B0604020202020204" pitchFamily="34" charset="0"/>
              </a:rPr>
              <a:t> s pomocí </a:t>
            </a:r>
            <a:r>
              <a:rPr lang="en-US" altLang="en-CZ" sz="2200" dirty="0" err="1">
                <a:solidFill>
                  <a:srgbClr val="000000"/>
                </a:solidFill>
                <a:latin typeface="Arial" panose="020B0604020202020204" pitchFamily="34" charset="0"/>
              </a:rPr>
              <a:t>read.affybatch</a:t>
            </a:r>
            <a:r>
              <a:rPr lang="sk-SK" altLang="en-CZ" sz="2200" dirty="0">
                <a:solidFill>
                  <a:srgbClr val="000000"/>
                </a:solidFill>
                <a:latin typeface="Arial" panose="020B0604020202020204" pitchFamily="34" charset="0"/>
              </a:rPr>
              <a:t>() nebo</a:t>
            </a:r>
            <a:r>
              <a:rPr lang="en-US" altLang="en-CZ" sz="2200" dirty="0">
                <a:solidFill>
                  <a:srgbClr val="000000"/>
                </a:solidFill>
                <a:latin typeface="Arial" panose="020B0604020202020204" pitchFamily="34" charset="0"/>
              </a:rPr>
              <a:t> </a:t>
            </a:r>
            <a:r>
              <a:rPr lang="en-US" altLang="en-CZ" sz="2200" dirty="0" err="1">
                <a:solidFill>
                  <a:srgbClr val="000000"/>
                </a:solidFill>
                <a:latin typeface="Arial" panose="020B0604020202020204" pitchFamily="34" charset="0"/>
              </a:rPr>
              <a:t>ReadAffy</a:t>
            </a:r>
            <a:r>
              <a:rPr lang="sk-SK" altLang="en-CZ" sz="2200" dirty="0">
                <a:solidFill>
                  <a:srgbClr val="000000"/>
                </a:solidFill>
                <a:latin typeface="Arial" panose="020B0604020202020204" pitchFamily="34" charset="0"/>
              </a:rPr>
              <a:t>()</a:t>
            </a:r>
          </a:p>
          <a:p>
            <a:pPr marL="342900" indent="-342900" eaLnBrk="1" hangingPunct="1">
              <a:spcBef>
                <a:spcPts val="825"/>
              </a:spcBef>
              <a:buClr>
                <a:srgbClr val="003366"/>
              </a:buClr>
              <a:buFont typeface="Arial"/>
              <a:buChar char="•"/>
            </a:pPr>
            <a:endParaRPr lang="sk-SK" altLang="en-CZ" sz="2200" dirty="0">
              <a:solidFill>
                <a:srgbClr val="000000"/>
              </a:solidFill>
              <a:latin typeface="Arial" panose="020B0604020202020204" pitchFamily="34" charset="0"/>
            </a:endParaRPr>
          </a:p>
          <a:p>
            <a:pPr marL="342900" indent="-342900" eaLnBrk="1" hangingPunct="1">
              <a:spcBef>
                <a:spcPts val="825"/>
              </a:spcBef>
              <a:buClr>
                <a:srgbClr val="003366"/>
              </a:buClr>
              <a:buFont typeface="Arial"/>
              <a:buChar char="•"/>
            </a:pPr>
            <a:r>
              <a:rPr lang="sk-SK" sz="2200" dirty="0">
                <a:solidFill>
                  <a:srgbClr val="000000"/>
                </a:solidFill>
                <a:latin typeface="Arial"/>
              </a:rPr>
              <a:t>Sloty v </a:t>
            </a:r>
            <a:r>
              <a:rPr lang="sk-SK" sz="2200" dirty="0" err="1">
                <a:solidFill>
                  <a:srgbClr val="000000"/>
                </a:solidFill>
                <a:latin typeface="Arial"/>
              </a:rPr>
              <a:t>této</a:t>
            </a:r>
            <a:r>
              <a:rPr lang="sk-SK" sz="2200" dirty="0">
                <a:solidFill>
                  <a:srgbClr val="000000"/>
                </a:solidFill>
                <a:latin typeface="Arial"/>
              </a:rPr>
              <a:t> </a:t>
            </a:r>
            <a:r>
              <a:rPr lang="sk-SK" sz="2200" dirty="0" err="1">
                <a:solidFill>
                  <a:srgbClr val="000000"/>
                </a:solidFill>
                <a:latin typeface="Arial"/>
              </a:rPr>
              <a:t>třídě</a:t>
            </a:r>
            <a:r>
              <a:rPr lang="sk-SK" sz="2200" dirty="0">
                <a:solidFill>
                  <a:srgbClr val="000000"/>
                </a:solidFill>
                <a:latin typeface="Arial"/>
              </a:rPr>
              <a:t>: </a:t>
            </a:r>
            <a:r>
              <a:rPr lang="en-US" sz="2000" dirty="0" err="1">
                <a:solidFill>
                  <a:srgbClr val="000000"/>
                </a:solidFill>
                <a:latin typeface="Arial"/>
              </a:rPr>
              <a:t>cdfName</a:t>
            </a:r>
            <a:r>
              <a:rPr lang="sk-SK" sz="2000" dirty="0">
                <a:solidFill>
                  <a:srgbClr val="000000"/>
                </a:solidFill>
                <a:latin typeface="Arial"/>
              </a:rPr>
              <a:t>, n</a:t>
            </a:r>
            <a:r>
              <a:rPr lang="en-US" sz="2000" dirty="0">
                <a:solidFill>
                  <a:srgbClr val="000000"/>
                </a:solidFill>
                <a:latin typeface="Arial"/>
              </a:rPr>
              <a:t>row</a:t>
            </a:r>
            <a:r>
              <a:rPr lang="sk-SK" sz="2000" dirty="0">
                <a:solidFill>
                  <a:srgbClr val="000000"/>
                </a:solidFill>
                <a:latin typeface="Arial"/>
              </a:rPr>
              <a:t>, n</a:t>
            </a:r>
            <a:r>
              <a:rPr lang="en-US" sz="2000" dirty="0">
                <a:solidFill>
                  <a:srgbClr val="000000"/>
                </a:solidFill>
                <a:latin typeface="Arial"/>
              </a:rPr>
              <a:t>col</a:t>
            </a:r>
            <a:r>
              <a:rPr lang="sk-SK" sz="2000" dirty="0">
                <a:solidFill>
                  <a:srgbClr val="000000"/>
                </a:solidFill>
                <a:latin typeface="Arial"/>
              </a:rPr>
              <a:t>, </a:t>
            </a:r>
            <a:r>
              <a:rPr lang="en-US" sz="2000" dirty="0" err="1">
                <a:solidFill>
                  <a:srgbClr val="000000"/>
                </a:solidFill>
                <a:latin typeface="Arial"/>
              </a:rPr>
              <a:t>assayData</a:t>
            </a:r>
            <a:r>
              <a:rPr lang="sk-SK" sz="2000" dirty="0">
                <a:solidFill>
                  <a:srgbClr val="000000"/>
                </a:solidFill>
                <a:latin typeface="Arial"/>
              </a:rPr>
              <a:t>, </a:t>
            </a:r>
            <a:r>
              <a:rPr lang="sk-SK" sz="2000" dirty="0" err="1">
                <a:solidFill>
                  <a:srgbClr val="000000"/>
                </a:solidFill>
                <a:latin typeface="Arial"/>
              </a:rPr>
              <a:t>phenoData</a:t>
            </a:r>
            <a:r>
              <a:rPr lang="sk-SK" sz="2000" dirty="0">
                <a:solidFill>
                  <a:srgbClr val="000000"/>
                </a:solidFill>
                <a:latin typeface="Arial"/>
              </a:rPr>
              <a:t>, </a:t>
            </a:r>
            <a:r>
              <a:rPr lang="sk-SK" sz="2000" dirty="0" err="1">
                <a:solidFill>
                  <a:srgbClr val="000000"/>
                </a:solidFill>
                <a:latin typeface="Arial"/>
              </a:rPr>
              <a:t>annotation</a:t>
            </a:r>
            <a:r>
              <a:rPr lang="sk-SK" sz="2000" dirty="0">
                <a:solidFill>
                  <a:srgbClr val="000000"/>
                </a:solidFill>
                <a:latin typeface="Arial"/>
              </a:rPr>
              <a:t>, </a:t>
            </a:r>
            <a:r>
              <a:rPr lang="sk-SK" sz="2000" dirty="0" err="1">
                <a:solidFill>
                  <a:srgbClr val="000000"/>
                </a:solidFill>
                <a:latin typeface="Arial"/>
              </a:rPr>
              <a:t>protocolData</a:t>
            </a:r>
            <a:r>
              <a:rPr lang="sk-SK" sz="2000" dirty="0">
                <a:solidFill>
                  <a:srgbClr val="000000"/>
                </a:solidFill>
                <a:latin typeface="Arial"/>
              </a:rPr>
              <a:t>, </a:t>
            </a:r>
            <a:r>
              <a:rPr lang="sk-SK" sz="2000" dirty="0" err="1">
                <a:solidFill>
                  <a:srgbClr val="000000"/>
                </a:solidFill>
                <a:latin typeface="Arial"/>
              </a:rPr>
              <a:t>featureData</a:t>
            </a:r>
            <a:r>
              <a:rPr lang="sk-SK" sz="2000" dirty="0">
                <a:solidFill>
                  <a:srgbClr val="000000"/>
                </a:solidFill>
                <a:latin typeface="Arial"/>
              </a:rPr>
              <a:t>, </a:t>
            </a:r>
            <a:r>
              <a:rPr lang="en-US" sz="2000" dirty="0" err="1">
                <a:solidFill>
                  <a:srgbClr val="000000"/>
                </a:solidFill>
                <a:latin typeface="Arial"/>
              </a:rPr>
              <a:t>experimentData</a:t>
            </a:r>
            <a:endParaRPr lang="en-US" altLang="en-CZ" sz="2000" dirty="0">
              <a:solidFill>
                <a:srgbClr val="000000"/>
              </a:solidFill>
              <a:latin typeface="Arial" panose="020B0604020202020204" pitchFamily="34"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Text Box 1">
            <a:extLst>
              <a:ext uri="{FF2B5EF4-FFF2-40B4-BE49-F238E27FC236}">
                <a16:creationId xmlns:a16="http://schemas.microsoft.com/office/drawing/2014/main" id="{FA57AA28-E31C-0542-B65A-35A46C43A648}"/>
              </a:ext>
            </a:extLst>
          </p:cNvPr>
          <p:cNvSpPr txBox="1">
            <a:spLocks noChangeArrowheads="1"/>
          </p:cNvSpPr>
          <p:nvPr/>
        </p:nvSpPr>
        <p:spPr bwMode="auto">
          <a:xfrm>
            <a:off x="2030414" y="61913"/>
            <a:ext cx="8569325" cy="620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9pPr>
          </a:lstStyle>
          <a:p>
            <a:pPr algn="ctr" eaLnBrk="1" hangingPunct="1">
              <a:lnSpc>
                <a:spcPct val="90000"/>
              </a:lnSpc>
              <a:buClrTx/>
              <a:buFontTx/>
              <a:buNone/>
            </a:pPr>
            <a:r>
              <a:rPr lang="en-US" sz="3200" dirty="0">
                <a:solidFill>
                  <a:srgbClr val="333399"/>
                </a:solidFill>
                <a:latin typeface="Courier"/>
              </a:rPr>
              <a:t>oligo</a:t>
            </a:r>
            <a:endParaRPr lang="sk-SK" sz="3200" dirty="0">
              <a:solidFill>
                <a:srgbClr val="333399"/>
              </a:solidFill>
              <a:latin typeface="Courier"/>
            </a:endParaRPr>
          </a:p>
        </p:txBody>
      </p:sp>
      <p:sp>
        <p:nvSpPr>
          <p:cNvPr id="11266" name="Text Box 2">
            <a:extLst>
              <a:ext uri="{FF2B5EF4-FFF2-40B4-BE49-F238E27FC236}">
                <a16:creationId xmlns:a16="http://schemas.microsoft.com/office/drawing/2014/main" id="{8AE8059C-F926-0D4E-8540-5D01EFFBC06B}"/>
              </a:ext>
            </a:extLst>
          </p:cNvPr>
          <p:cNvSpPr txBox="1">
            <a:spLocks noChangeArrowheads="1"/>
          </p:cNvSpPr>
          <p:nvPr/>
        </p:nvSpPr>
        <p:spPr bwMode="auto">
          <a:xfrm>
            <a:off x="191344" y="836712"/>
            <a:ext cx="11640616" cy="55451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t"/>
          <a:lstStyle>
            <a:lvl1pPr marL="334963" indent="-334963">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FFFFFF"/>
                </a:solidFill>
                <a:latin typeface="Verdana" panose="020B0604030504040204" pitchFamily="34" charset="0"/>
                <a:ea typeface="Droid Sans Fallback" charset="0"/>
                <a:cs typeface="Droid Sans Fallback" charset="0"/>
              </a:defRPr>
            </a:lvl1pPr>
            <a:lvl2pPr>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FFFFFF"/>
                </a:solidFill>
                <a:latin typeface="Verdana" panose="020B0604030504040204" pitchFamily="34" charset="0"/>
                <a:ea typeface="Droid Sans Fallback" charset="0"/>
                <a:cs typeface="Droid Sans Fallback" charset="0"/>
              </a:defRPr>
            </a:lvl2pPr>
            <a:lvl3pPr>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FFFFFF"/>
                </a:solidFill>
                <a:latin typeface="Verdana" panose="020B0604030504040204" pitchFamily="34" charset="0"/>
                <a:ea typeface="Droid Sans Fallback" charset="0"/>
                <a:cs typeface="Droid Sans Fallback" charset="0"/>
              </a:defRPr>
            </a:lvl3pPr>
            <a:lvl4pPr>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FFFFFF"/>
                </a:solidFill>
                <a:latin typeface="Verdana" panose="020B0604030504040204" pitchFamily="34" charset="0"/>
                <a:ea typeface="Droid Sans Fallback" charset="0"/>
                <a:cs typeface="Droid Sans Fallback" charset="0"/>
              </a:defRPr>
            </a:lvl4pPr>
            <a:lvl5pPr>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FFFFFF"/>
                </a:solidFill>
                <a:latin typeface="Verdana" panose="020B0604030504040204" pitchFamily="34" charset="0"/>
                <a:ea typeface="Droid Sans Fallback" charset="0"/>
                <a:cs typeface="Droid Sans Fallback"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FFFFFF"/>
                </a:solidFill>
                <a:latin typeface="Verdana" panose="020B0604030504040204" pitchFamily="34" charset="0"/>
                <a:ea typeface="Droid Sans Fallback" charset="0"/>
                <a:cs typeface="Droid Sans Fallback"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FFFFFF"/>
                </a:solidFill>
                <a:latin typeface="Verdana" panose="020B0604030504040204" pitchFamily="34" charset="0"/>
                <a:ea typeface="Droid Sans Fallback" charset="0"/>
                <a:cs typeface="Droid Sans Fallback"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FFFFFF"/>
                </a:solidFill>
                <a:latin typeface="Verdana" panose="020B0604030504040204" pitchFamily="34" charset="0"/>
                <a:ea typeface="Droid Sans Fallback" charset="0"/>
                <a:cs typeface="Droid Sans Fallback"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FFFFFF"/>
                </a:solidFill>
                <a:latin typeface="Verdana" panose="020B0604030504040204" pitchFamily="34" charset="0"/>
                <a:ea typeface="Droid Sans Fallback" charset="0"/>
                <a:cs typeface="Droid Sans Fallback" charset="0"/>
              </a:defRPr>
            </a:lvl9pPr>
          </a:lstStyle>
          <a:p>
            <a:pPr marL="342900" indent="-342900">
              <a:spcBef>
                <a:spcPts val="825"/>
              </a:spcBef>
              <a:buClr>
                <a:srgbClr val="003366"/>
              </a:buClr>
              <a:buFont typeface="Arial"/>
              <a:buChar char="•"/>
            </a:pPr>
            <a:r>
              <a:rPr lang="sk-SK" sz="2200" dirty="0">
                <a:solidFill>
                  <a:srgbClr val="000000"/>
                </a:solidFill>
                <a:latin typeface="Arial"/>
              </a:rPr>
              <a:t>Čipy </a:t>
            </a:r>
            <a:r>
              <a:rPr lang="sk-SK" sz="2200" err="1">
                <a:solidFill>
                  <a:srgbClr val="000000"/>
                </a:solidFill>
                <a:latin typeface="Arial"/>
              </a:rPr>
              <a:t>Clariom</a:t>
            </a:r>
            <a:r>
              <a:rPr lang="sk-SK" sz="2200" dirty="0">
                <a:solidFill>
                  <a:srgbClr val="000000"/>
                </a:solidFill>
                <a:latin typeface="Arial"/>
              </a:rPr>
              <a:t> D a </a:t>
            </a:r>
            <a:r>
              <a:rPr lang="sk-SK" sz="2200" err="1">
                <a:solidFill>
                  <a:srgbClr val="000000"/>
                </a:solidFill>
                <a:latin typeface="Arial"/>
              </a:rPr>
              <a:t>clariom</a:t>
            </a:r>
            <a:r>
              <a:rPr lang="sk-SK" sz="2200" dirty="0">
                <a:solidFill>
                  <a:srgbClr val="000000"/>
                </a:solidFill>
                <a:latin typeface="Arial"/>
              </a:rPr>
              <a:t> S </a:t>
            </a:r>
            <a:r>
              <a:rPr lang="sk-SK" sz="2200" err="1">
                <a:solidFill>
                  <a:srgbClr val="000000"/>
                </a:solidFill>
                <a:latin typeface="Arial"/>
              </a:rPr>
              <a:t>se</a:t>
            </a:r>
            <a:r>
              <a:rPr lang="sk-SK" sz="2200" dirty="0">
                <a:solidFill>
                  <a:srgbClr val="000000"/>
                </a:solidFill>
                <a:latin typeface="Arial"/>
              </a:rPr>
              <a:t> </a:t>
            </a:r>
            <a:r>
              <a:rPr lang="sk-SK" sz="2200" err="1">
                <a:solidFill>
                  <a:srgbClr val="000000"/>
                </a:solidFill>
                <a:latin typeface="Arial"/>
              </a:rPr>
              <a:t>dají</a:t>
            </a:r>
            <a:r>
              <a:rPr lang="sk-SK" sz="2200" dirty="0">
                <a:solidFill>
                  <a:srgbClr val="000000"/>
                </a:solidFill>
                <a:latin typeface="Arial"/>
              </a:rPr>
              <a:t> </a:t>
            </a:r>
            <a:r>
              <a:rPr lang="sk-SK" sz="2200" err="1">
                <a:solidFill>
                  <a:srgbClr val="000000"/>
                </a:solidFill>
                <a:latin typeface="Arial"/>
              </a:rPr>
              <a:t>analyzovat</a:t>
            </a:r>
            <a:r>
              <a:rPr lang="sk-SK" sz="2200" dirty="0">
                <a:solidFill>
                  <a:srgbClr val="000000"/>
                </a:solidFill>
                <a:latin typeface="Arial"/>
              </a:rPr>
              <a:t> s pomocí balíku </a:t>
            </a:r>
            <a:r>
              <a:rPr lang="sk-SK" sz="2200" err="1">
                <a:solidFill>
                  <a:srgbClr val="000000"/>
                </a:solidFill>
                <a:latin typeface="Arial"/>
              </a:rPr>
              <a:t>oligo</a:t>
            </a:r>
            <a:r>
              <a:rPr lang="sk-SK" sz="2200" dirty="0">
                <a:solidFill>
                  <a:srgbClr val="000000"/>
                </a:solidFill>
                <a:latin typeface="Arial"/>
              </a:rPr>
              <a:t> </a:t>
            </a:r>
            <a:r>
              <a:rPr lang="sk-SK" sz="2200" err="1">
                <a:solidFill>
                  <a:srgbClr val="000000"/>
                </a:solidFill>
                <a:latin typeface="Arial"/>
              </a:rPr>
              <a:t>který</a:t>
            </a:r>
            <a:r>
              <a:rPr lang="sk-SK" sz="2200" dirty="0">
                <a:solidFill>
                  <a:srgbClr val="000000"/>
                </a:solidFill>
                <a:latin typeface="Arial"/>
              </a:rPr>
              <a:t> má podobné </a:t>
            </a:r>
            <a:r>
              <a:rPr lang="sk-SK" sz="2200" err="1">
                <a:solidFill>
                  <a:srgbClr val="000000"/>
                </a:solidFill>
                <a:latin typeface="Arial"/>
              </a:rPr>
              <a:t>funkce</a:t>
            </a:r>
            <a:r>
              <a:rPr lang="sk-SK" sz="2200" dirty="0">
                <a:solidFill>
                  <a:srgbClr val="000000"/>
                </a:solidFill>
                <a:latin typeface="Arial"/>
              </a:rPr>
              <a:t> </a:t>
            </a:r>
            <a:r>
              <a:rPr lang="sk-SK" sz="2200" err="1">
                <a:solidFill>
                  <a:srgbClr val="000000"/>
                </a:solidFill>
                <a:latin typeface="Arial"/>
              </a:rPr>
              <a:t>jako</a:t>
            </a:r>
            <a:r>
              <a:rPr lang="sk-SK" sz="2200" dirty="0">
                <a:solidFill>
                  <a:srgbClr val="000000"/>
                </a:solidFill>
                <a:latin typeface="Arial"/>
              </a:rPr>
              <a:t> balík</a:t>
            </a:r>
            <a:r>
              <a:rPr lang="sk-SK" sz="2200" dirty="0">
                <a:solidFill>
                  <a:srgbClr val="000000"/>
                </a:solidFill>
                <a:latin typeface="Courier"/>
              </a:rPr>
              <a:t> </a:t>
            </a:r>
            <a:r>
              <a:rPr lang="sk-SK" sz="2200" err="1">
                <a:solidFill>
                  <a:srgbClr val="000000"/>
                </a:solidFill>
                <a:latin typeface="Courier"/>
              </a:rPr>
              <a:t>affy</a:t>
            </a:r>
            <a:endParaRPr lang="sk-SK" sz="2200">
              <a:solidFill>
                <a:srgbClr val="000000"/>
              </a:solidFill>
              <a:latin typeface="Courier"/>
            </a:endParaRPr>
          </a:p>
          <a:p>
            <a:pPr marL="342900" indent="-342900" eaLnBrk="1" hangingPunct="1">
              <a:spcBef>
                <a:spcPts val="825"/>
              </a:spcBef>
              <a:buClr>
                <a:srgbClr val="003366"/>
              </a:buClr>
              <a:buFont typeface="Arial"/>
              <a:buChar char="•"/>
            </a:pPr>
            <a:endParaRPr lang="en-US" altLang="en-CZ" sz="2000">
              <a:solidFill>
                <a:srgbClr val="000000"/>
              </a:solidFill>
              <a:latin typeface="Arial" panose="020B0604020202020204" pitchFamily="34" charset="0"/>
            </a:endParaRPr>
          </a:p>
        </p:txBody>
      </p:sp>
    </p:spTree>
    <p:extLst>
      <p:ext uri="{BB962C8B-B14F-4D97-AF65-F5344CB8AC3E}">
        <p14:creationId xmlns:p14="http://schemas.microsoft.com/office/powerpoint/2010/main" val="1387769152"/>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Text Box 1">
            <a:extLst>
              <a:ext uri="{FF2B5EF4-FFF2-40B4-BE49-F238E27FC236}">
                <a16:creationId xmlns:a16="http://schemas.microsoft.com/office/drawing/2014/main" id="{161D1B35-E8F1-BF44-AB07-F0945B14EC57}"/>
              </a:ext>
            </a:extLst>
          </p:cNvPr>
          <p:cNvSpPr txBox="1">
            <a:spLocks noChangeArrowheads="1"/>
          </p:cNvSpPr>
          <p:nvPr/>
        </p:nvSpPr>
        <p:spPr bwMode="auto">
          <a:xfrm>
            <a:off x="982662" y="61913"/>
            <a:ext cx="10226676" cy="620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defRPr>
                <a:solidFill>
                  <a:srgbClr val="FFFFFF"/>
                </a:solidFill>
                <a:latin typeface="Verdana" panose="020B0604030504040204" pitchFamily="34" charset="0"/>
                <a:ea typeface="Droid Sans Fallback" charset="0"/>
                <a:cs typeface="Droid Sans Fallback"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defRPr>
                <a:solidFill>
                  <a:srgbClr val="FFFFFF"/>
                </a:solidFill>
                <a:latin typeface="Verdana" panose="020B0604030504040204" pitchFamily="34" charset="0"/>
                <a:ea typeface="Droid Sans Fallback" charset="0"/>
                <a:cs typeface="Droid Sans Fallback"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defRPr>
                <a:solidFill>
                  <a:srgbClr val="FFFFFF"/>
                </a:solidFill>
                <a:latin typeface="Verdana" panose="020B0604030504040204" pitchFamily="34" charset="0"/>
                <a:ea typeface="Droid Sans Fallback" charset="0"/>
                <a:cs typeface="Droid Sans Fallback"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defRPr>
                <a:solidFill>
                  <a:srgbClr val="FFFFFF"/>
                </a:solidFill>
                <a:latin typeface="Verdana" panose="020B0604030504040204" pitchFamily="34" charset="0"/>
                <a:ea typeface="Droid Sans Fallback" charset="0"/>
                <a:cs typeface="Droid Sans Fallback"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defRPr>
                <a:solidFill>
                  <a:srgbClr val="FFFFFF"/>
                </a:solidFill>
                <a:latin typeface="Verdana" panose="020B0604030504040204" pitchFamily="34" charset="0"/>
                <a:ea typeface="Droid Sans Fallback" charset="0"/>
                <a:cs typeface="Droid Sans Fallback"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defRPr>
                <a:solidFill>
                  <a:srgbClr val="FFFFFF"/>
                </a:solidFill>
                <a:latin typeface="Verdana" panose="020B0604030504040204" pitchFamily="34" charset="0"/>
                <a:ea typeface="Droid Sans Fallback" charset="0"/>
                <a:cs typeface="Droid Sans Fallback"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defRPr>
                <a:solidFill>
                  <a:srgbClr val="FFFFFF"/>
                </a:solidFill>
                <a:latin typeface="Verdana" panose="020B0604030504040204" pitchFamily="34" charset="0"/>
                <a:ea typeface="Droid Sans Fallback" charset="0"/>
                <a:cs typeface="Droid Sans Fallback"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defRPr>
                <a:solidFill>
                  <a:srgbClr val="FFFFFF"/>
                </a:solidFill>
                <a:latin typeface="Verdana" panose="020B0604030504040204" pitchFamily="34" charset="0"/>
                <a:ea typeface="Droid Sans Fallback" charset="0"/>
                <a:cs typeface="Droid Sans Fallback"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defRPr>
                <a:solidFill>
                  <a:srgbClr val="FFFFFF"/>
                </a:solidFill>
                <a:latin typeface="Verdana" panose="020B0604030504040204" pitchFamily="34" charset="0"/>
                <a:ea typeface="Droid Sans Fallback" charset="0"/>
                <a:cs typeface="Droid Sans Fallback" charset="0"/>
              </a:defRPr>
            </a:lvl9pPr>
          </a:lstStyle>
          <a:p>
            <a:pPr algn="ctr" eaLnBrk="1" hangingPunct="1">
              <a:lnSpc>
                <a:spcPct val="90000"/>
              </a:lnSpc>
              <a:buClrTx/>
              <a:buFontTx/>
              <a:buNone/>
            </a:pPr>
            <a:r>
              <a:rPr lang="cs-CZ" sz="3200" dirty="0">
                <a:solidFill>
                  <a:srgbClr val="333399"/>
                </a:solidFill>
                <a:latin typeface="Arial"/>
              </a:rPr>
              <a:t>Příkladová data pro ilustraci</a:t>
            </a:r>
          </a:p>
        </p:txBody>
      </p:sp>
      <p:sp>
        <p:nvSpPr>
          <p:cNvPr id="12290" name="Text Box 2">
            <a:extLst>
              <a:ext uri="{FF2B5EF4-FFF2-40B4-BE49-F238E27FC236}">
                <a16:creationId xmlns:a16="http://schemas.microsoft.com/office/drawing/2014/main" id="{4EF14621-D264-0942-B4BF-1FEC894458EA}"/>
              </a:ext>
            </a:extLst>
          </p:cNvPr>
          <p:cNvSpPr txBox="1">
            <a:spLocks noChangeArrowheads="1"/>
          </p:cNvSpPr>
          <p:nvPr/>
        </p:nvSpPr>
        <p:spPr bwMode="auto">
          <a:xfrm>
            <a:off x="342900" y="908051"/>
            <a:ext cx="11585747" cy="5616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t"/>
          <a:lstStyle>
            <a:lvl1pPr marL="334963" indent="-334963">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FFFFFF"/>
                </a:solidFill>
                <a:latin typeface="Verdana" panose="020B0604030504040204" pitchFamily="34" charset="0"/>
                <a:ea typeface="Droid Sans Fallback" charset="0"/>
                <a:cs typeface="Droid Sans Fallback" charset="0"/>
              </a:defRPr>
            </a:lvl1pPr>
            <a:lvl2pPr>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FFFFFF"/>
                </a:solidFill>
                <a:latin typeface="Verdana" panose="020B0604030504040204" pitchFamily="34" charset="0"/>
                <a:ea typeface="Droid Sans Fallback" charset="0"/>
                <a:cs typeface="Droid Sans Fallback" charset="0"/>
              </a:defRPr>
            </a:lvl2pPr>
            <a:lvl3pPr indent="-222250">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FFFFFF"/>
                </a:solidFill>
                <a:latin typeface="Verdana" panose="020B0604030504040204" pitchFamily="34" charset="0"/>
                <a:ea typeface="Droid Sans Fallback" charset="0"/>
                <a:cs typeface="Droid Sans Fallback" charset="0"/>
              </a:defRPr>
            </a:lvl3pPr>
            <a:lvl4pPr>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FFFFFF"/>
                </a:solidFill>
                <a:latin typeface="Verdana" panose="020B0604030504040204" pitchFamily="34" charset="0"/>
                <a:ea typeface="Droid Sans Fallback" charset="0"/>
                <a:cs typeface="Droid Sans Fallback" charset="0"/>
              </a:defRPr>
            </a:lvl4pPr>
            <a:lvl5pPr>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FFFFFF"/>
                </a:solidFill>
                <a:latin typeface="Verdana" panose="020B0604030504040204" pitchFamily="34" charset="0"/>
                <a:ea typeface="Droid Sans Fallback" charset="0"/>
                <a:cs typeface="Droid Sans Fallback"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FFFFFF"/>
                </a:solidFill>
                <a:latin typeface="Verdana" panose="020B0604030504040204" pitchFamily="34" charset="0"/>
                <a:ea typeface="Droid Sans Fallback" charset="0"/>
                <a:cs typeface="Droid Sans Fallback"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FFFFFF"/>
                </a:solidFill>
                <a:latin typeface="Verdana" panose="020B0604030504040204" pitchFamily="34" charset="0"/>
                <a:ea typeface="Droid Sans Fallback" charset="0"/>
                <a:cs typeface="Droid Sans Fallback"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FFFFFF"/>
                </a:solidFill>
                <a:latin typeface="Verdana" panose="020B0604030504040204" pitchFamily="34" charset="0"/>
                <a:ea typeface="Droid Sans Fallback" charset="0"/>
                <a:cs typeface="Droid Sans Fallback"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FFFFFF"/>
                </a:solidFill>
                <a:latin typeface="Verdana" panose="020B0604030504040204" pitchFamily="34" charset="0"/>
                <a:ea typeface="Droid Sans Fallback" charset="0"/>
                <a:cs typeface="Droid Sans Fallback" charset="0"/>
              </a:defRPr>
            </a:lvl9pPr>
          </a:lstStyle>
          <a:p>
            <a:pPr marL="342900" indent="-342900" eaLnBrk="1" hangingPunct="1">
              <a:spcBef>
                <a:spcPts val="750"/>
              </a:spcBef>
              <a:buClr>
                <a:srgbClr val="003366"/>
              </a:buClr>
              <a:buFont typeface="Arial"/>
              <a:buChar char="•"/>
            </a:pPr>
            <a:r>
              <a:rPr lang="cs-CZ" altLang="en-CZ" sz="2000" dirty="0">
                <a:solidFill>
                  <a:srgbClr val="000000"/>
                </a:solidFill>
                <a:latin typeface="Arial" panose="020B0604020202020204" pitchFamily="34" charset="0"/>
              </a:rPr>
              <a:t>Zde si načteme další datový soubor, na kterém budeme demonstrovat kontrolu kvality. Jedná se o data akutní </a:t>
            </a:r>
            <a:r>
              <a:rPr lang="cs-CZ" altLang="en-CZ" sz="2000" dirty="0" err="1">
                <a:solidFill>
                  <a:srgbClr val="000000"/>
                </a:solidFill>
                <a:latin typeface="Arial" panose="020B0604020202020204" pitchFamily="34" charset="0"/>
              </a:rPr>
              <a:t>lymfoblastické</a:t>
            </a:r>
            <a:r>
              <a:rPr lang="cs-CZ" altLang="en-CZ" sz="2000" dirty="0">
                <a:solidFill>
                  <a:srgbClr val="000000"/>
                </a:solidFill>
                <a:latin typeface="Arial" panose="020B0604020202020204" pitchFamily="34" charset="0"/>
              </a:rPr>
              <a:t> leukemie (</a:t>
            </a:r>
            <a:r>
              <a:rPr lang="cs-CZ" altLang="en-CZ" sz="2000" dirty="0" err="1">
                <a:solidFill>
                  <a:srgbClr val="000000"/>
                </a:solidFill>
                <a:latin typeface="Arial" panose="020B0604020202020204" pitchFamily="34" charset="0"/>
              </a:rPr>
              <a:t>Ross</a:t>
            </a:r>
            <a:r>
              <a:rPr lang="cs-CZ" altLang="en-CZ" sz="2000" dirty="0">
                <a:solidFill>
                  <a:srgbClr val="000000"/>
                </a:solidFill>
                <a:latin typeface="Arial" panose="020B0604020202020204" pitchFamily="34" charset="0"/>
              </a:rPr>
              <a:t> a kol., 2004). Soubor je </a:t>
            </a:r>
            <a:r>
              <a:rPr lang="cs-CZ" altLang="en-CZ" sz="2000" dirty="0" err="1">
                <a:solidFill>
                  <a:srgbClr val="000000"/>
                </a:solidFill>
                <a:latin typeface="Arial" panose="020B0604020202020204" pitchFamily="34" charset="0"/>
              </a:rPr>
              <a:t>součastí</a:t>
            </a:r>
            <a:r>
              <a:rPr lang="cs-CZ" altLang="en-CZ" sz="2000" dirty="0">
                <a:solidFill>
                  <a:srgbClr val="000000"/>
                </a:solidFill>
                <a:latin typeface="Arial" panose="020B0604020202020204" pitchFamily="34" charset="0"/>
              </a:rPr>
              <a:t> balíku ALLMLL a již je ve formátu </a:t>
            </a:r>
            <a:r>
              <a:rPr lang="cs-CZ" altLang="en-CZ" sz="2000" dirty="0" err="1">
                <a:solidFill>
                  <a:srgbClr val="000000"/>
                </a:solidFill>
                <a:latin typeface="Arial" panose="020B0604020202020204" pitchFamily="34" charset="0"/>
              </a:rPr>
              <a:t>AffyBatch</a:t>
            </a:r>
            <a:r>
              <a:rPr lang="cs-CZ" altLang="en-CZ" sz="2000" dirty="0">
                <a:solidFill>
                  <a:srgbClr val="000000"/>
                </a:solidFill>
                <a:latin typeface="Arial" panose="020B0604020202020204" pitchFamily="34" charset="0"/>
              </a:rPr>
              <a:t>.</a:t>
            </a:r>
            <a:endParaRPr lang="en-US"/>
          </a:p>
          <a:p>
            <a:pPr marL="336550" eaLnBrk="1" hangingPunct="1">
              <a:spcBef>
                <a:spcPts val="750"/>
              </a:spcBef>
            </a:pPr>
            <a:r>
              <a:rPr lang="cs-CZ" altLang="en-CZ" sz="2000" dirty="0" err="1">
                <a:solidFill>
                  <a:srgbClr val="000000"/>
                </a:solidFill>
                <a:latin typeface="Courier New" panose="02070309020205020404" pitchFamily="49" charset="0"/>
                <a:cs typeface="Courier New" panose="02070309020205020404" pitchFamily="49" charset="0"/>
              </a:rPr>
              <a:t>install.packages</a:t>
            </a:r>
            <a:r>
              <a:rPr lang="cs-CZ" altLang="en-CZ" sz="2000" dirty="0">
                <a:solidFill>
                  <a:srgbClr val="000000"/>
                </a:solidFill>
                <a:latin typeface="Courier New" panose="02070309020205020404" pitchFamily="49" charset="0"/>
                <a:cs typeface="Courier New" panose="02070309020205020404" pitchFamily="49" charset="0"/>
              </a:rPr>
              <a:t>(ALLMLL)</a:t>
            </a:r>
          </a:p>
          <a:p>
            <a:pPr marL="336550" eaLnBrk="1" hangingPunct="1">
              <a:spcBef>
                <a:spcPts val="750"/>
              </a:spcBef>
            </a:pPr>
            <a:r>
              <a:rPr lang="cs-CZ" altLang="en-CZ" sz="2000" dirty="0" err="1">
                <a:solidFill>
                  <a:srgbClr val="000000"/>
                </a:solidFill>
                <a:latin typeface="Courier New" panose="02070309020205020404" pitchFamily="49" charset="0"/>
                <a:cs typeface="Courier New" panose="02070309020205020404" pitchFamily="49" charset="0"/>
              </a:rPr>
              <a:t>library</a:t>
            </a:r>
            <a:r>
              <a:rPr lang="cs-CZ" altLang="en-CZ" sz="2000" dirty="0">
                <a:solidFill>
                  <a:srgbClr val="000000"/>
                </a:solidFill>
                <a:latin typeface="Courier New" panose="02070309020205020404" pitchFamily="49" charset="0"/>
                <a:cs typeface="Courier New" panose="02070309020205020404" pitchFamily="49" charset="0"/>
              </a:rPr>
              <a:t>(ALLMLL)</a:t>
            </a:r>
          </a:p>
          <a:p>
            <a:pPr marL="336550" eaLnBrk="1" hangingPunct="1">
              <a:spcBef>
                <a:spcPts val="750"/>
              </a:spcBef>
            </a:pPr>
            <a:r>
              <a:rPr lang="cs-CZ" altLang="en-CZ" sz="2000" dirty="0">
                <a:solidFill>
                  <a:srgbClr val="000000"/>
                </a:solidFill>
                <a:latin typeface="Courier New" panose="02070309020205020404" pitchFamily="49" charset="0"/>
                <a:cs typeface="Courier New" panose="02070309020205020404" pitchFamily="49" charset="0"/>
              </a:rPr>
              <a:t>data(MLL.B)</a:t>
            </a:r>
          </a:p>
          <a:p>
            <a:pPr marL="336550" eaLnBrk="1" hangingPunct="1">
              <a:spcBef>
                <a:spcPts val="750"/>
              </a:spcBef>
            </a:pPr>
            <a:endParaRPr lang="cs-CZ" altLang="en-CZ" sz="2000" dirty="0">
              <a:solidFill>
                <a:srgbClr val="000000"/>
              </a:solidFill>
              <a:latin typeface="Courier New" panose="02070309020205020404" pitchFamily="49" charset="0"/>
              <a:cs typeface="Courier New" panose="02070309020205020404" pitchFamily="49" charset="0"/>
            </a:endParaRPr>
          </a:p>
          <a:p>
            <a:pPr marL="342900" indent="-342900" eaLnBrk="1" hangingPunct="1">
              <a:spcBef>
                <a:spcPts val="750"/>
              </a:spcBef>
              <a:buClr>
                <a:srgbClr val="003366"/>
              </a:buClr>
              <a:buFont typeface="Arial"/>
              <a:buChar char="•"/>
            </a:pPr>
            <a:r>
              <a:rPr lang="cs-CZ" altLang="en-CZ" sz="2000" dirty="0">
                <a:solidFill>
                  <a:srgbClr val="000000"/>
                </a:solidFill>
                <a:latin typeface="Arial" panose="020B0604020202020204" pitchFamily="34" charset="0"/>
              </a:rPr>
              <a:t>Pro ilustraci z dat vybereme pouze osm mikročipů a jejich názvy změníme na čísla.</a:t>
            </a:r>
          </a:p>
          <a:p>
            <a:pPr marL="336550" eaLnBrk="1" hangingPunct="1">
              <a:spcBef>
                <a:spcPts val="750"/>
              </a:spcBef>
            </a:pPr>
            <a:r>
              <a:rPr lang="cs-CZ" altLang="en-CZ" sz="2000" dirty="0">
                <a:solidFill>
                  <a:srgbClr val="000000"/>
                </a:solidFill>
                <a:latin typeface="Courier New" panose="02070309020205020404" pitchFamily="49" charset="0"/>
                <a:cs typeface="Courier New" panose="02070309020205020404" pitchFamily="49" charset="0"/>
              </a:rPr>
              <a:t>Data = MLL.B[,c(1:7,14)]</a:t>
            </a:r>
          </a:p>
          <a:p>
            <a:pPr marL="336550" eaLnBrk="1" hangingPunct="1">
              <a:spcBef>
                <a:spcPts val="750"/>
              </a:spcBef>
            </a:pPr>
            <a:r>
              <a:rPr lang="cs-CZ" altLang="en-CZ" sz="2000" dirty="0" err="1">
                <a:solidFill>
                  <a:srgbClr val="000000"/>
                </a:solidFill>
                <a:latin typeface="Courier New" panose="02070309020205020404" pitchFamily="49" charset="0"/>
                <a:cs typeface="Courier New" panose="02070309020205020404" pitchFamily="49" charset="0"/>
              </a:rPr>
              <a:t>sampleNames</a:t>
            </a:r>
            <a:r>
              <a:rPr lang="cs-CZ" altLang="en-CZ" sz="2000" dirty="0">
                <a:solidFill>
                  <a:srgbClr val="000000"/>
                </a:solidFill>
                <a:latin typeface="Courier New" panose="02070309020205020404" pitchFamily="49" charset="0"/>
                <a:cs typeface="Courier New" panose="02070309020205020404" pitchFamily="49" charset="0"/>
              </a:rPr>
              <a:t>(Data) = c(1:7,14)</a:t>
            </a:r>
          </a:p>
          <a:p>
            <a:pPr marL="336550" eaLnBrk="1" hangingPunct="1">
              <a:spcBef>
                <a:spcPts val="750"/>
              </a:spcBef>
            </a:pPr>
            <a:endParaRPr lang="cs-CZ" altLang="en-CZ" sz="2000" dirty="0">
              <a:solidFill>
                <a:srgbClr val="000000"/>
              </a:solidFill>
              <a:latin typeface="Courier New" panose="02070309020205020404" pitchFamily="49" charset="0"/>
              <a:cs typeface="Courier New" panose="02070309020205020404" pitchFamily="49" charset="0"/>
            </a:endParaRPr>
          </a:p>
          <a:p>
            <a:pPr marL="336550" eaLnBrk="1" hangingPunct="1">
              <a:spcBef>
                <a:spcPts val="750"/>
              </a:spcBef>
            </a:pPr>
            <a:endParaRPr lang="cs-CZ" altLang="en-CZ" sz="2000" b="1" dirty="0">
              <a:solidFill>
                <a:srgbClr val="000000"/>
              </a:solidFill>
              <a:latin typeface="Arial" panose="020B0604020202020204" pitchFamily="34" charset="0"/>
            </a:endParaRPr>
          </a:p>
          <a:p>
            <a:pPr marL="336550" eaLnBrk="1" hangingPunct="1">
              <a:spcBef>
                <a:spcPts val="750"/>
              </a:spcBef>
            </a:pPr>
            <a:endParaRPr lang="en-US" altLang="en-CZ" sz="2000" b="1" dirty="0">
              <a:solidFill>
                <a:srgbClr val="000000"/>
              </a:solidFill>
              <a:latin typeface="Arial" panose="020B0604020202020204" pitchFamily="34" charset="0"/>
            </a:endParaRPr>
          </a:p>
          <a:p>
            <a:pPr lvl="2" eaLnBrk="1" hangingPunct="1">
              <a:spcBef>
                <a:spcPts val="750"/>
              </a:spcBef>
            </a:pPr>
            <a:endParaRPr lang="en-US" altLang="en-CZ" sz="2000" b="1" dirty="0">
              <a:solidFill>
                <a:srgbClr val="000000"/>
              </a:solidFill>
              <a:latin typeface="Arial" panose="020B0604020202020204" pitchFamily="34"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ext Box 1">
            <a:extLst>
              <a:ext uri="{FF2B5EF4-FFF2-40B4-BE49-F238E27FC236}">
                <a16:creationId xmlns:a16="http://schemas.microsoft.com/office/drawing/2014/main" id="{847C20F6-C4DF-824D-8FA5-8ADFF49C054B}"/>
              </a:ext>
            </a:extLst>
          </p:cNvPr>
          <p:cNvSpPr txBox="1">
            <a:spLocks noChangeArrowheads="1"/>
          </p:cNvSpPr>
          <p:nvPr/>
        </p:nvSpPr>
        <p:spPr bwMode="auto">
          <a:xfrm>
            <a:off x="1432086" y="310356"/>
            <a:ext cx="9472291" cy="620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9pPr>
          </a:lstStyle>
          <a:p>
            <a:pPr algn="ctr" eaLnBrk="1" hangingPunct="1">
              <a:lnSpc>
                <a:spcPct val="90000"/>
              </a:lnSpc>
            </a:pPr>
            <a:r>
              <a:rPr lang="sk-SK" sz="3200" err="1">
                <a:solidFill>
                  <a:srgbClr val="333399"/>
                </a:solidFill>
                <a:latin typeface="Arial"/>
              </a:rPr>
              <a:t>Příklad</a:t>
            </a:r>
            <a:r>
              <a:rPr lang="sk-SK" sz="3200" dirty="0">
                <a:solidFill>
                  <a:srgbClr val="333399"/>
                </a:solidFill>
                <a:latin typeface="Arial"/>
              </a:rPr>
              <a:t> - kontrola kvality na úrovni sady sond </a:t>
            </a:r>
            <a:endParaRPr lang="sk-SK" sz="3200" dirty="0">
              <a:solidFill>
                <a:srgbClr val="333399"/>
              </a:solidFill>
              <a:latin typeface="Arial" panose="020B0604020202020204" pitchFamily="34" charset="0"/>
            </a:endParaRPr>
          </a:p>
        </p:txBody>
      </p:sp>
      <p:sp>
        <p:nvSpPr>
          <p:cNvPr id="13314" name="Text Box 2">
            <a:extLst>
              <a:ext uri="{FF2B5EF4-FFF2-40B4-BE49-F238E27FC236}">
                <a16:creationId xmlns:a16="http://schemas.microsoft.com/office/drawing/2014/main" id="{66B956D8-51A9-6B4D-9F8D-A998882BDDBB}"/>
              </a:ext>
            </a:extLst>
          </p:cNvPr>
          <p:cNvSpPr txBox="1">
            <a:spLocks noChangeArrowheads="1"/>
          </p:cNvSpPr>
          <p:nvPr/>
        </p:nvSpPr>
        <p:spPr bwMode="auto">
          <a:xfrm>
            <a:off x="551384" y="692150"/>
            <a:ext cx="11449272" cy="55451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marL="334963" indent="-334963">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FFFFFF"/>
                </a:solidFill>
                <a:latin typeface="Verdana" panose="020B0604030504040204" pitchFamily="34" charset="0"/>
                <a:ea typeface="Droid Sans Fallback" charset="0"/>
                <a:cs typeface="Droid Sans Fallback" charset="0"/>
              </a:defRPr>
            </a:lvl1pPr>
            <a:lvl2pPr>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FFFFFF"/>
                </a:solidFill>
                <a:latin typeface="Verdana" panose="020B0604030504040204" pitchFamily="34" charset="0"/>
                <a:ea typeface="Droid Sans Fallback" charset="0"/>
                <a:cs typeface="Droid Sans Fallback" charset="0"/>
              </a:defRPr>
            </a:lvl2pPr>
            <a:lvl3pPr>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FFFFFF"/>
                </a:solidFill>
                <a:latin typeface="Verdana" panose="020B0604030504040204" pitchFamily="34" charset="0"/>
                <a:ea typeface="Droid Sans Fallback" charset="0"/>
                <a:cs typeface="Droid Sans Fallback" charset="0"/>
              </a:defRPr>
            </a:lvl3pPr>
            <a:lvl4pPr>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FFFFFF"/>
                </a:solidFill>
                <a:latin typeface="Verdana" panose="020B0604030504040204" pitchFamily="34" charset="0"/>
                <a:ea typeface="Droid Sans Fallback" charset="0"/>
                <a:cs typeface="Droid Sans Fallback" charset="0"/>
              </a:defRPr>
            </a:lvl4pPr>
            <a:lvl5pPr>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FFFFFF"/>
                </a:solidFill>
                <a:latin typeface="Verdana" panose="020B0604030504040204" pitchFamily="34" charset="0"/>
                <a:ea typeface="Droid Sans Fallback" charset="0"/>
                <a:cs typeface="Droid Sans Fallback"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FFFFFF"/>
                </a:solidFill>
                <a:latin typeface="Verdana" panose="020B0604030504040204" pitchFamily="34" charset="0"/>
                <a:ea typeface="Droid Sans Fallback" charset="0"/>
                <a:cs typeface="Droid Sans Fallback"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FFFFFF"/>
                </a:solidFill>
                <a:latin typeface="Verdana" panose="020B0604030504040204" pitchFamily="34" charset="0"/>
                <a:ea typeface="Droid Sans Fallback" charset="0"/>
                <a:cs typeface="Droid Sans Fallback"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FFFFFF"/>
                </a:solidFill>
                <a:latin typeface="Verdana" panose="020B0604030504040204" pitchFamily="34" charset="0"/>
                <a:ea typeface="Droid Sans Fallback" charset="0"/>
                <a:cs typeface="Droid Sans Fallback"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FFFFFF"/>
                </a:solidFill>
                <a:latin typeface="Verdana" panose="020B0604030504040204" pitchFamily="34" charset="0"/>
                <a:ea typeface="Droid Sans Fallback" charset="0"/>
                <a:cs typeface="Droid Sans Fallback" charset="0"/>
              </a:defRPr>
            </a:lvl9pPr>
          </a:lstStyle>
          <a:p>
            <a:pPr marL="0" indent="0" eaLnBrk="1" hangingPunct="1">
              <a:spcBef>
                <a:spcPts val="825"/>
              </a:spcBef>
              <a:buClr>
                <a:srgbClr val="003366"/>
              </a:buClr>
            </a:pPr>
            <a:r>
              <a:rPr lang="en-US" altLang="en-CZ" sz="2200" dirty="0">
                <a:solidFill>
                  <a:srgbClr val="000000"/>
                </a:solidFill>
                <a:latin typeface="Arial" panose="020B0604020202020204" pitchFamily="34" charset="0"/>
              </a:rPr>
              <a:t> </a:t>
            </a:r>
          </a:p>
          <a:p>
            <a:pPr marL="336550" eaLnBrk="1" hangingPunct="1">
              <a:spcBef>
                <a:spcPts val="675"/>
              </a:spcBef>
            </a:pPr>
            <a:r>
              <a:rPr lang="cs-CZ" altLang="en-CZ" dirty="0" err="1">
                <a:solidFill>
                  <a:srgbClr val="000000"/>
                </a:solidFill>
                <a:latin typeface="Courier New" panose="02070309020205020404" pitchFamily="49" charset="0"/>
                <a:cs typeface="Courier New" panose="02070309020205020404" pitchFamily="49" charset="0"/>
              </a:rPr>
              <a:t>pm</a:t>
            </a:r>
            <a:r>
              <a:rPr lang="cs-CZ" altLang="en-CZ" dirty="0">
                <a:solidFill>
                  <a:srgbClr val="000000"/>
                </a:solidFill>
                <a:latin typeface="Courier New" panose="02070309020205020404" pitchFamily="49" charset="0"/>
                <a:cs typeface="Courier New" panose="02070309020205020404" pitchFamily="49" charset="0"/>
              </a:rPr>
              <a:t>(Data,"240060_at")</a:t>
            </a:r>
          </a:p>
          <a:p>
            <a:pPr marL="336550" eaLnBrk="1" hangingPunct="1">
              <a:spcBef>
                <a:spcPts val="675"/>
              </a:spcBef>
            </a:pPr>
            <a:r>
              <a:rPr lang="cs-CZ" altLang="en-CZ" dirty="0">
                <a:solidFill>
                  <a:srgbClr val="000000"/>
                </a:solidFill>
                <a:latin typeface="Courier New" panose="02070309020205020404" pitchFamily="49" charset="0"/>
                <a:cs typeface="Courier New" panose="02070309020205020404" pitchFamily="49" charset="0"/>
              </a:rPr>
              <a:t>par(</a:t>
            </a:r>
            <a:r>
              <a:rPr lang="cs-CZ" altLang="en-CZ" dirty="0" err="1">
                <a:solidFill>
                  <a:srgbClr val="000000"/>
                </a:solidFill>
                <a:latin typeface="Courier New" panose="02070309020205020404" pitchFamily="49" charset="0"/>
                <a:cs typeface="Courier New" panose="02070309020205020404" pitchFamily="49" charset="0"/>
              </a:rPr>
              <a:t>mfrow</a:t>
            </a:r>
            <a:r>
              <a:rPr lang="cs-CZ" altLang="en-CZ" dirty="0">
                <a:solidFill>
                  <a:srgbClr val="000000"/>
                </a:solidFill>
                <a:latin typeface="Courier New" panose="02070309020205020404" pitchFamily="49" charset="0"/>
                <a:cs typeface="Courier New" panose="02070309020205020404" pitchFamily="49" charset="0"/>
              </a:rPr>
              <a:t>=c(1,2))</a:t>
            </a:r>
          </a:p>
          <a:p>
            <a:pPr marL="336550" eaLnBrk="1" hangingPunct="1">
              <a:spcBef>
                <a:spcPts val="675"/>
              </a:spcBef>
            </a:pPr>
            <a:r>
              <a:rPr lang="cs-CZ" altLang="en-CZ" dirty="0" err="1">
                <a:solidFill>
                  <a:srgbClr val="000000"/>
                </a:solidFill>
                <a:latin typeface="Courier New" panose="02070309020205020404" pitchFamily="49" charset="0"/>
                <a:cs typeface="Courier New" panose="02070309020205020404" pitchFamily="49" charset="0"/>
              </a:rPr>
              <a:t>matplot</a:t>
            </a:r>
            <a:r>
              <a:rPr lang="cs-CZ" altLang="en-CZ" dirty="0">
                <a:solidFill>
                  <a:srgbClr val="000000"/>
                </a:solidFill>
                <a:latin typeface="Courier New" panose="02070309020205020404" pitchFamily="49" charset="0"/>
                <a:cs typeface="Courier New" panose="02070309020205020404" pitchFamily="49" charset="0"/>
              </a:rPr>
              <a:t>(</a:t>
            </a:r>
            <a:r>
              <a:rPr lang="cs-CZ" altLang="en-CZ" dirty="0" err="1">
                <a:solidFill>
                  <a:srgbClr val="000000"/>
                </a:solidFill>
                <a:latin typeface="Courier New" panose="02070309020205020404" pitchFamily="49" charset="0"/>
                <a:cs typeface="Courier New" panose="02070309020205020404" pitchFamily="49" charset="0"/>
              </a:rPr>
              <a:t>pm</a:t>
            </a:r>
            <a:r>
              <a:rPr lang="cs-CZ" altLang="en-CZ" dirty="0">
                <a:solidFill>
                  <a:srgbClr val="000000"/>
                </a:solidFill>
                <a:latin typeface="Courier New" panose="02070309020205020404" pitchFamily="49" charset="0"/>
                <a:cs typeface="Courier New" panose="02070309020205020404" pitchFamily="49" charset="0"/>
              </a:rPr>
              <a:t>(Data,"240060_at"), type="l", </a:t>
            </a:r>
            <a:r>
              <a:rPr lang="cs-CZ" altLang="en-CZ" dirty="0" err="1">
                <a:solidFill>
                  <a:srgbClr val="000000"/>
                </a:solidFill>
                <a:latin typeface="Courier New" panose="02070309020205020404" pitchFamily="49" charset="0"/>
                <a:cs typeface="Courier New" panose="02070309020205020404" pitchFamily="49" charset="0"/>
              </a:rPr>
              <a:t>ylab</a:t>
            </a:r>
            <a:r>
              <a:rPr lang="cs-CZ" altLang="en-CZ" dirty="0">
                <a:solidFill>
                  <a:srgbClr val="000000"/>
                </a:solidFill>
                <a:latin typeface="Courier New" panose="02070309020205020404" pitchFamily="49" charset="0"/>
                <a:cs typeface="Courier New" panose="02070309020205020404" pitchFamily="49" charset="0"/>
              </a:rPr>
              <a:t>="PM intensita sondy", </a:t>
            </a:r>
            <a:r>
              <a:rPr lang="cs-CZ" altLang="en-CZ" dirty="0" err="1">
                <a:solidFill>
                  <a:srgbClr val="000000"/>
                </a:solidFill>
                <a:latin typeface="Courier New" panose="02070309020205020404" pitchFamily="49" charset="0"/>
                <a:cs typeface="Courier New" panose="02070309020205020404" pitchFamily="49" charset="0"/>
              </a:rPr>
              <a:t>xlab</a:t>
            </a:r>
            <a:r>
              <a:rPr lang="cs-CZ" altLang="en-CZ" dirty="0">
                <a:solidFill>
                  <a:srgbClr val="000000"/>
                </a:solidFill>
                <a:latin typeface="Courier New" panose="02070309020205020404" pitchFamily="49" charset="0"/>
                <a:cs typeface="Courier New" panose="02070309020205020404" pitchFamily="49" charset="0"/>
              </a:rPr>
              <a:t>="Sada sond 240060_at", las=1, </a:t>
            </a:r>
            <a:r>
              <a:rPr lang="cs-CZ" altLang="en-CZ" dirty="0" err="1">
                <a:solidFill>
                  <a:srgbClr val="000000"/>
                </a:solidFill>
                <a:latin typeface="Courier New" panose="02070309020205020404" pitchFamily="49" charset="0"/>
                <a:cs typeface="Courier New" panose="02070309020205020404" pitchFamily="49" charset="0"/>
              </a:rPr>
              <a:t>main</a:t>
            </a:r>
            <a:r>
              <a:rPr lang="cs-CZ" altLang="en-CZ" dirty="0">
                <a:solidFill>
                  <a:srgbClr val="000000"/>
                </a:solidFill>
                <a:latin typeface="Courier New" panose="02070309020205020404" pitchFamily="49" charset="0"/>
                <a:cs typeface="Courier New" panose="02070309020205020404" pitchFamily="49" charset="0"/>
              </a:rPr>
              <a:t>="PM")</a:t>
            </a:r>
          </a:p>
          <a:p>
            <a:pPr marL="336550" eaLnBrk="1" hangingPunct="1">
              <a:spcBef>
                <a:spcPts val="675"/>
              </a:spcBef>
            </a:pPr>
            <a:r>
              <a:rPr lang="cs-CZ" altLang="en-CZ" dirty="0" err="1">
                <a:solidFill>
                  <a:srgbClr val="000000"/>
                </a:solidFill>
                <a:latin typeface="Courier New" panose="02070309020205020404" pitchFamily="49" charset="0"/>
                <a:cs typeface="Courier New" panose="02070309020205020404" pitchFamily="49" charset="0"/>
              </a:rPr>
              <a:t>matplot</a:t>
            </a:r>
            <a:r>
              <a:rPr lang="cs-CZ" altLang="en-CZ" dirty="0">
                <a:solidFill>
                  <a:srgbClr val="000000"/>
                </a:solidFill>
                <a:latin typeface="Courier New" panose="02070309020205020404" pitchFamily="49" charset="0"/>
                <a:cs typeface="Courier New" panose="02070309020205020404" pitchFamily="49" charset="0"/>
              </a:rPr>
              <a:t>(mm(Data,"240060_at"), type="l", </a:t>
            </a:r>
            <a:r>
              <a:rPr lang="cs-CZ" altLang="en-CZ" dirty="0" err="1">
                <a:solidFill>
                  <a:srgbClr val="000000"/>
                </a:solidFill>
                <a:latin typeface="Courier New" panose="02070309020205020404" pitchFamily="49" charset="0"/>
                <a:cs typeface="Courier New" panose="02070309020205020404" pitchFamily="49" charset="0"/>
              </a:rPr>
              <a:t>ylab</a:t>
            </a:r>
            <a:r>
              <a:rPr lang="cs-CZ" altLang="en-CZ" dirty="0">
                <a:solidFill>
                  <a:srgbClr val="000000"/>
                </a:solidFill>
                <a:latin typeface="Courier New" panose="02070309020205020404" pitchFamily="49" charset="0"/>
                <a:cs typeface="Courier New" panose="02070309020205020404" pitchFamily="49" charset="0"/>
              </a:rPr>
              <a:t>="MM intensita sondy", </a:t>
            </a:r>
            <a:r>
              <a:rPr lang="cs-CZ" altLang="en-CZ" dirty="0" err="1">
                <a:solidFill>
                  <a:srgbClr val="000000"/>
                </a:solidFill>
                <a:latin typeface="Courier New" panose="02070309020205020404" pitchFamily="49" charset="0"/>
                <a:cs typeface="Courier New" panose="02070309020205020404" pitchFamily="49" charset="0"/>
              </a:rPr>
              <a:t>xlab</a:t>
            </a:r>
            <a:r>
              <a:rPr lang="cs-CZ" altLang="en-CZ" dirty="0">
                <a:solidFill>
                  <a:srgbClr val="000000"/>
                </a:solidFill>
                <a:latin typeface="Courier New" panose="02070309020205020404" pitchFamily="49" charset="0"/>
                <a:cs typeface="Courier New" panose="02070309020205020404" pitchFamily="49" charset="0"/>
              </a:rPr>
              <a:t>="Sada sond 240060_at", las=1, </a:t>
            </a:r>
            <a:r>
              <a:rPr lang="cs-CZ" altLang="en-CZ" dirty="0" err="1">
                <a:solidFill>
                  <a:srgbClr val="000000"/>
                </a:solidFill>
                <a:latin typeface="Courier New" panose="02070309020205020404" pitchFamily="49" charset="0"/>
                <a:cs typeface="Courier New" panose="02070309020205020404" pitchFamily="49" charset="0"/>
              </a:rPr>
              <a:t>main</a:t>
            </a:r>
            <a:r>
              <a:rPr lang="cs-CZ" altLang="en-CZ" dirty="0">
                <a:solidFill>
                  <a:srgbClr val="000000"/>
                </a:solidFill>
                <a:latin typeface="Courier New" panose="02070309020205020404" pitchFamily="49" charset="0"/>
                <a:cs typeface="Courier New" panose="02070309020205020404" pitchFamily="49" charset="0"/>
              </a:rPr>
              <a:t>="MM")</a:t>
            </a:r>
          </a:p>
          <a:p>
            <a:pPr marL="336550" eaLnBrk="1" hangingPunct="1">
              <a:spcBef>
                <a:spcPts val="750"/>
              </a:spcBef>
            </a:pPr>
            <a:endParaRPr lang="cs-CZ" altLang="en-CZ" sz="2000" dirty="0">
              <a:solidFill>
                <a:srgbClr val="000000"/>
              </a:solidFill>
              <a:latin typeface="Courier New" panose="02070309020205020404" pitchFamily="49" charset="0"/>
              <a:cs typeface="Courier New" panose="02070309020205020404" pitchFamily="49" charset="0"/>
            </a:endParaRPr>
          </a:p>
          <a:p>
            <a:pPr marL="336550" eaLnBrk="1" hangingPunct="1">
              <a:spcBef>
                <a:spcPts val="750"/>
              </a:spcBef>
            </a:pPr>
            <a:endParaRPr lang="cs-CZ" altLang="en-CZ" sz="2000" dirty="0">
              <a:solidFill>
                <a:srgbClr val="000000"/>
              </a:solidFill>
              <a:latin typeface="Courier New" panose="02070309020205020404" pitchFamily="49" charset="0"/>
              <a:cs typeface="Courier New" panose="02070309020205020404" pitchFamily="49" charset="0"/>
            </a:endParaRPr>
          </a:p>
        </p:txBody>
      </p:sp>
      <p:pic>
        <p:nvPicPr>
          <p:cNvPr id="13315" name="Picture 3">
            <a:extLst>
              <a:ext uri="{FF2B5EF4-FFF2-40B4-BE49-F238E27FC236}">
                <a16:creationId xmlns:a16="http://schemas.microsoft.com/office/drawing/2014/main" id="{2D34F33B-307B-524A-8B39-DEABFCC42C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9943" y="3464719"/>
            <a:ext cx="5472113" cy="26987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2">
            <a:extLst>
              <a:ext uri="{FF2B5EF4-FFF2-40B4-BE49-F238E27FC236}">
                <a16:creationId xmlns:a16="http://schemas.microsoft.com/office/drawing/2014/main" id="{3DB25F51-6DC8-CC43-A0F3-EAC12B399B24}"/>
              </a:ext>
            </a:extLst>
          </p:cNvPr>
          <p:cNvSpPr txBox="1">
            <a:spLocks noChangeArrowheads="1"/>
          </p:cNvSpPr>
          <p:nvPr/>
        </p:nvSpPr>
        <p:spPr bwMode="auto">
          <a:xfrm>
            <a:off x="1909764" y="692150"/>
            <a:ext cx="8650287" cy="55451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t"/>
          <a:lstStyle>
            <a:lvl1pPr marL="334963" indent="-334963">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FFFFFF"/>
                </a:solidFill>
                <a:latin typeface="Verdana" panose="020B0604030504040204" pitchFamily="34" charset="0"/>
                <a:ea typeface="Droid Sans Fallback" charset="0"/>
                <a:cs typeface="Droid Sans Fallback" charset="0"/>
              </a:defRPr>
            </a:lvl1pPr>
            <a:lvl2pPr>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FFFFFF"/>
                </a:solidFill>
                <a:latin typeface="Verdana" panose="020B0604030504040204" pitchFamily="34" charset="0"/>
                <a:ea typeface="Droid Sans Fallback" charset="0"/>
                <a:cs typeface="Droid Sans Fallback" charset="0"/>
              </a:defRPr>
            </a:lvl2pPr>
            <a:lvl3pPr>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FFFFFF"/>
                </a:solidFill>
                <a:latin typeface="Verdana" panose="020B0604030504040204" pitchFamily="34" charset="0"/>
                <a:ea typeface="Droid Sans Fallback" charset="0"/>
                <a:cs typeface="Droid Sans Fallback" charset="0"/>
              </a:defRPr>
            </a:lvl3pPr>
            <a:lvl4pPr>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FFFFFF"/>
                </a:solidFill>
                <a:latin typeface="Verdana" panose="020B0604030504040204" pitchFamily="34" charset="0"/>
                <a:ea typeface="Droid Sans Fallback" charset="0"/>
                <a:cs typeface="Droid Sans Fallback" charset="0"/>
              </a:defRPr>
            </a:lvl4pPr>
            <a:lvl5pPr>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FFFFFF"/>
                </a:solidFill>
                <a:latin typeface="Verdana" panose="020B0604030504040204" pitchFamily="34" charset="0"/>
                <a:ea typeface="Droid Sans Fallback" charset="0"/>
                <a:cs typeface="Droid Sans Fallback"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FFFFFF"/>
                </a:solidFill>
                <a:latin typeface="Verdana" panose="020B0604030504040204" pitchFamily="34" charset="0"/>
                <a:ea typeface="Droid Sans Fallback" charset="0"/>
                <a:cs typeface="Droid Sans Fallback"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FFFFFF"/>
                </a:solidFill>
                <a:latin typeface="Verdana" panose="020B0604030504040204" pitchFamily="34" charset="0"/>
                <a:ea typeface="Droid Sans Fallback" charset="0"/>
                <a:cs typeface="Droid Sans Fallback"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FFFFFF"/>
                </a:solidFill>
                <a:latin typeface="Verdana" panose="020B0604030504040204" pitchFamily="34" charset="0"/>
                <a:ea typeface="Droid Sans Fallback" charset="0"/>
                <a:cs typeface="Droid Sans Fallback"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FFFFFF"/>
                </a:solidFill>
                <a:latin typeface="Verdana" panose="020B0604030504040204" pitchFamily="34" charset="0"/>
                <a:ea typeface="Droid Sans Fallback" charset="0"/>
                <a:cs typeface="Droid Sans Fallback" charset="0"/>
              </a:defRPr>
            </a:lvl9pPr>
          </a:lstStyle>
          <a:p>
            <a:pPr marL="285750" indent="-285750" eaLnBrk="1" hangingPunct="1">
              <a:spcBef>
                <a:spcPts val="675"/>
              </a:spcBef>
              <a:buClr>
                <a:srgbClr val="003366"/>
              </a:buClr>
              <a:buFont typeface="Arial"/>
              <a:buChar char="•"/>
            </a:pPr>
            <a:r>
              <a:rPr lang="sk-SK" dirty="0">
                <a:solidFill>
                  <a:srgbClr val="000000"/>
                </a:solidFill>
                <a:latin typeface="Arial"/>
                <a:cs typeface="Courier New"/>
              </a:rPr>
              <a:t>Efekt dávky, </a:t>
            </a:r>
            <a:r>
              <a:rPr lang="en-US" dirty="0">
                <a:solidFill>
                  <a:srgbClr val="000000"/>
                </a:solidFill>
                <a:latin typeface="Arial"/>
                <a:cs typeface="Courier New"/>
              </a:rPr>
              <a:t>g</a:t>
            </a:r>
            <a:r>
              <a:rPr lang="sk-SK" dirty="0" err="1">
                <a:solidFill>
                  <a:srgbClr val="000000"/>
                </a:solidFill>
                <a:latin typeface="Arial"/>
                <a:cs typeface="Courier New"/>
              </a:rPr>
              <a:t>en</a:t>
            </a:r>
            <a:r>
              <a:rPr lang="sk-SK" dirty="0">
                <a:solidFill>
                  <a:srgbClr val="000000"/>
                </a:solidFill>
                <a:latin typeface="Arial"/>
                <a:cs typeface="Courier New"/>
              </a:rPr>
              <a:t> ESR1, </a:t>
            </a:r>
            <a:r>
              <a:rPr lang="sk-SK" dirty="0" err="1">
                <a:solidFill>
                  <a:srgbClr val="000000"/>
                </a:solidFill>
                <a:latin typeface="Arial"/>
                <a:cs typeface="Courier New"/>
              </a:rPr>
              <a:t>data</a:t>
            </a:r>
            <a:r>
              <a:rPr lang="sk-SK" dirty="0">
                <a:solidFill>
                  <a:srgbClr val="000000"/>
                </a:solidFill>
                <a:latin typeface="Arial"/>
                <a:cs typeface="Courier New"/>
              </a:rPr>
              <a:t> </a:t>
            </a:r>
            <a:r>
              <a:rPr lang="sk-SK" dirty="0" err="1">
                <a:solidFill>
                  <a:srgbClr val="000000"/>
                </a:solidFill>
                <a:latin typeface="Arial"/>
                <a:cs typeface="Courier New"/>
              </a:rPr>
              <a:t>karcinom</a:t>
            </a:r>
            <a:r>
              <a:rPr lang="sk-SK" dirty="0">
                <a:solidFill>
                  <a:srgbClr val="000000"/>
                </a:solidFill>
                <a:latin typeface="Arial"/>
                <a:cs typeface="Courier New"/>
              </a:rPr>
              <a:t> </a:t>
            </a:r>
            <a:r>
              <a:rPr lang="sk-SK" dirty="0" err="1">
                <a:solidFill>
                  <a:srgbClr val="000000"/>
                </a:solidFill>
                <a:latin typeface="Arial"/>
                <a:cs typeface="Courier New"/>
              </a:rPr>
              <a:t>kolorekta</a:t>
            </a:r>
            <a:endParaRPr lang="en-US" dirty="0" err="1">
              <a:latin typeface="Arial"/>
              <a:cs typeface="Courier New"/>
            </a:endParaRPr>
          </a:p>
          <a:p>
            <a:pPr marL="336550" eaLnBrk="1" hangingPunct="1">
              <a:spcBef>
                <a:spcPts val="675"/>
              </a:spcBef>
            </a:pPr>
            <a:endParaRPr lang="en-US" altLang="en-CZ">
              <a:solidFill>
                <a:srgbClr val="000000"/>
              </a:solidFill>
              <a:latin typeface="Arial" panose="020B0604020202020204" pitchFamily="34" charset="0"/>
              <a:cs typeface="Courier New" panose="02070309020205020404" pitchFamily="49" charset="0"/>
            </a:endParaRPr>
          </a:p>
          <a:p>
            <a:pPr marL="336550" eaLnBrk="1" hangingPunct="1">
              <a:spcBef>
                <a:spcPts val="675"/>
              </a:spcBef>
            </a:pPr>
            <a:endParaRPr lang="en-US" altLang="en-CZ">
              <a:solidFill>
                <a:srgbClr val="000000"/>
              </a:solidFill>
              <a:latin typeface="Arial" panose="020B0604020202020204" pitchFamily="34" charset="0"/>
              <a:cs typeface="Courier New" panose="02070309020205020404" pitchFamily="49" charset="0"/>
            </a:endParaRPr>
          </a:p>
          <a:p>
            <a:pPr marL="336550" eaLnBrk="1" hangingPunct="1">
              <a:spcBef>
                <a:spcPts val="675"/>
              </a:spcBef>
            </a:pPr>
            <a:endParaRPr lang="en-US" altLang="en-CZ">
              <a:solidFill>
                <a:srgbClr val="000000"/>
              </a:solidFill>
              <a:latin typeface="Arial" panose="020B0604020202020204" pitchFamily="34" charset="0"/>
              <a:cs typeface="Courier New" panose="02070309020205020404" pitchFamily="49" charset="0"/>
            </a:endParaRPr>
          </a:p>
          <a:p>
            <a:pPr marL="336550" eaLnBrk="1" hangingPunct="1">
              <a:spcBef>
                <a:spcPts val="675"/>
              </a:spcBef>
            </a:pPr>
            <a:endParaRPr lang="en-US" altLang="en-CZ">
              <a:solidFill>
                <a:srgbClr val="000000"/>
              </a:solidFill>
              <a:latin typeface="Arial" panose="020B0604020202020204" pitchFamily="34" charset="0"/>
              <a:cs typeface="Courier New" panose="02070309020205020404" pitchFamily="49" charset="0"/>
            </a:endParaRPr>
          </a:p>
          <a:p>
            <a:pPr marL="336550" eaLnBrk="1" hangingPunct="1">
              <a:spcBef>
                <a:spcPts val="675"/>
              </a:spcBef>
            </a:pPr>
            <a:endParaRPr lang="en-US" altLang="en-CZ">
              <a:solidFill>
                <a:srgbClr val="000000"/>
              </a:solidFill>
              <a:latin typeface="Arial" panose="020B0604020202020204" pitchFamily="34" charset="0"/>
              <a:cs typeface="Courier New" panose="02070309020205020404" pitchFamily="49" charset="0"/>
            </a:endParaRPr>
          </a:p>
          <a:p>
            <a:pPr marL="336550" eaLnBrk="1" hangingPunct="1">
              <a:spcBef>
                <a:spcPts val="675"/>
              </a:spcBef>
            </a:pPr>
            <a:endParaRPr lang="en-US" altLang="en-CZ">
              <a:solidFill>
                <a:srgbClr val="000000"/>
              </a:solidFill>
              <a:latin typeface="Arial" panose="020B0604020202020204" pitchFamily="34" charset="0"/>
              <a:cs typeface="Courier New" panose="02070309020205020404" pitchFamily="49" charset="0"/>
            </a:endParaRPr>
          </a:p>
          <a:p>
            <a:pPr marL="336550" eaLnBrk="1" hangingPunct="1">
              <a:spcBef>
                <a:spcPts val="675"/>
              </a:spcBef>
            </a:pPr>
            <a:endParaRPr lang="sk-SK" altLang="en-CZ">
              <a:solidFill>
                <a:srgbClr val="000000"/>
              </a:solidFill>
              <a:latin typeface="Arial" panose="020B0604020202020204" pitchFamily="34" charset="0"/>
              <a:cs typeface="Courier New" panose="02070309020205020404" pitchFamily="49" charset="0"/>
            </a:endParaRPr>
          </a:p>
          <a:p>
            <a:pPr marL="336550" eaLnBrk="1" hangingPunct="1">
              <a:spcBef>
                <a:spcPts val="675"/>
              </a:spcBef>
            </a:pPr>
            <a:endParaRPr lang="en-US" altLang="en-CZ">
              <a:solidFill>
                <a:srgbClr val="000000"/>
              </a:solidFill>
              <a:latin typeface="Arial" panose="020B0604020202020204" pitchFamily="34" charset="0"/>
              <a:cs typeface="Courier New" panose="02070309020205020404" pitchFamily="49" charset="0"/>
            </a:endParaRPr>
          </a:p>
          <a:p>
            <a:pPr marL="285750" indent="-285750" eaLnBrk="1" hangingPunct="1">
              <a:spcBef>
                <a:spcPts val="675"/>
              </a:spcBef>
              <a:buClr>
                <a:srgbClr val="003366"/>
              </a:buClr>
              <a:buFont typeface="Arial"/>
              <a:buChar char="•"/>
            </a:pPr>
            <a:r>
              <a:rPr lang="cs-CZ" dirty="0">
                <a:solidFill>
                  <a:srgbClr val="000000"/>
                </a:solidFill>
                <a:latin typeface="Arial"/>
                <a:cs typeface="Courier New"/>
              </a:rPr>
              <a:t>Porovnání ESR1 MM a PM intenzit u ER</a:t>
            </a:r>
            <a:r>
              <a:rPr lang="en-US" dirty="0">
                <a:solidFill>
                  <a:srgbClr val="000000"/>
                </a:solidFill>
                <a:latin typeface="Arial"/>
                <a:cs typeface="Courier New"/>
              </a:rPr>
              <a:t>+ a ER- </a:t>
            </a:r>
            <a:r>
              <a:rPr lang="en-US" dirty="0" err="1">
                <a:solidFill>
                  <a:srgbClr val="000000"/>
                </a:solidFill>
                <a:latin typeface="Arial"/>
                <a:cs typeface="Courier New"/>
              </a:rPr>
              <a:t>karcinomu</a:t>
            </a:r>
            <a:r>
              <a:rPr lang="en-US" dirty="0">
                <a:solidFill>
                  <a:srgbClr val="000000"/>
                </a:solidFill>
                <a:latin typeface="Arial"/>
                <a:cs typeface="Courier New"/>
              </a:rPr>
              <a:t> </a:t>
            </a:r>
            <a:r>
              <a:rPr lang="en-US" dirty="0" err="1">
                <a:solidFill>
                  <a:srgbClr val="000000"/>
                </a:solidFill>
                <a:latin typeface="Arial"/>
                <a:cs typeface="Courier New"/>
              </a:rPr>
              <a:t>prsu</a:t>
            </a:r>
          </a:p>
          <a:p>
            <a:pPr marL="336550" eaLnBrk="1" hangingPunct="1">
              <a:spcBef>
                <a:spcPts val="675"/>
              </a:spcBef>
            </a:pPr>
            <a:endParaRPr lang="en-US" altLang="en-CZ">
              <a:solidFill>
                <a:srgbClr val="000000"/>
              </a:solidFill>
              <a:latin typeface="Arial" panose="020B0604020202020204" pitchFamily="34" charset="0"/>
              <a:cs typeface="Courier New" panose="02070309020205020404" pitchFamily="49" charset="0"/>
            </a:endParaRPr>
          </a:p>
        </p:txBody>
      </p:sp>
      <p:pic>
        <p:nvPicPr>
          <p:cNvPr id="14339" name="Picture 3">
            <a:extLst>
              <a:ext uri="{FF2B5EF4-FFF2-40B4-BE49-F238E27FC236}">
                <a16:creationId xmlns:a16="http://schemas.microsoft.com/office/drawing/2014/main" id="{922375C6-DF2F-8F43-8CC9-20D1011C34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3725"/>
          <a:stretch>
            <a:fillRect/>
          </a:stretch>
        </p:blipFill>
        <p:spPr bwMode="auto">
          <a:xfrm>
            <a:off x="3143251" y="1052513"/>
            <a:ext cx="5222875" cy="2774950"/>
          </a:xfrm>
          <a:prstGeom prst="rect">
            <a:avLst/>
          </a:prstGeom>
          <a:noFill/>
          <a:ln>
            <a:noFill/>
          </a:ln>
          <a:effectLst/>
          <a:extLst>
            <a:ext uri="{909E8E84-426E-40DD-AFC4-6F175D3DCCD1}">
              <a14:hiddenFill xmlns:a14="http://schemas.microsoft.com/office/drawing/2010/main">
                <a:blipFill dpi="0" rotWithShape="0">
                  <a:blip/>
                  <a:srcRect t="3725"/>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4340" name="Picture 4">
            <a:extLst>
              <a:ext uri="{FF2B5EF4-FFF2-40B4-BE49-F238E27FC236}">
                <a16:creationId xmlns:a16="http://schemas.microsoft.com/office/drawing/2014/main" id="{07B8F460-B255-B649-BDAB-13302E014F1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90888" y="4359276"/>
            <a:ext cx="4927600" cy="24987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4341" name="Text Box 5">
            <a:extLst>
              <a:ext uri="{FF2B5EF4-FFF2-40B4-BE49-F238E27FC236}">
                <a16:creationId xmlns:a16="http://schemas.microsoft.com/office/drawing/2014/main" id="{2274733A-5961-8440-87CF-4840E2933634}"/>
              </a:ext>
            </a:extLst>
          </p:cNvPr>
          <p:cNvSpPr txBox="1">
            <a:spLocks noChangeArrowheads="1"/>
          </p:cNvSpPr>
          <p:nvPr/>
        </p:nvSpPr>
        <p:spPr bwMode="auto">
          <a:xfrm>
            <a:off x="8218488" y="4495800"/>
            <a:ext cx="2341562" cy="642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9pPr>
          </a:lstStyle>
          <a:p>
            <a:pPr>
              <a:buClrTx/>
              <a:buFontTx/>
              <a:buNone/>
            </a:pPr>
            <a:r>
              <a:rPr lang="cs-CZ" altLang="en-CZ">
                <a:solidFill>
                  <a:srgbClr val="FF0000"/>
                </a:solidFill>
              </a:rPr>
              <a:t>ER</a:t>
            </a:r>
            <a:r>
              <a:rPr lang="en-US" altLang="en-CZ">
                <a:solidFill>
                  <a:srgbClr val="FF0000"/>
                </a:solidFill>
              </a:rPr>
              <a:t>+</a:t>
            </a:r>
          </a:p>
          <a:p>
            <a:pPr>
              <a:buClrTx/>
              <a:buFontTx/>
              <a:buNone/>
            </a:pPr>
            <a:r>
              <a:rPr lang="en-US" altLang="en-CZ">
                <a:solidFill>
                  <a:srgbClr val="000000"/>
                </a:solidFill>
              </a:rPr>
              <a:t>ER-</a:t>
            </a:r>
          </a:p>
        </p:txBody>
      </p:sp>
      <p:sp>
        <p:nvSpPr>
          <p:cNvPr id="14342" name="Text Box 6">
            <a:extLst>
              <a:ext uri="{FF2B5EF4-FFF2-40B4-BE49-F238E27FC236}">
                <a16:creationId xmlns:a16="http://schemas.microsoft.com/office/drawing/2014/main" id="{3AEEA1A2-F591-714E-A100-C543A1305193}"/>
              </a:ext>
            </a:extLst>
          </p:cNvPr>
          <p:cNvSpPr txBox="1">
            <a:spLocks noChangeArrowheads="1"/>
          </p:cNvSpPr>
          <p:nvPr/>
        </p:nvSpPr>
        <p:spPr bwMode="auto">
          <a:xfrm>
            <a:off x="8534401" y="1981200"/>
            <a:ext cx="2341563" cy="642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9pPr>
          </a:lstStyle>
          <a:p>
            <a:pPr>
              <a:buClrTx/>
              <a:buFontTx/>
              <a:buNone/>
            </a:pPr>
            <a:r>
              <a:rPr lang="en-US" altLang="en-CZ">
                <a:solidFill>
                  <a:srgbClr val="FF0000"/>
                </a:solidFill>
              </a:rPr>
              <a:t>D</a:t>
            </a:r>
            <a:r>
              <a:rPr lang="sk-SK" altLang="en-CZ">
                <a:solidFill>
                  <a:srgbClr val="FF0000"/>
                </a:solidFill>
              </a:rPr>
              <a:t>ávka 1</a:t>
            </a:r>
          </a:p>
          <a:p>
            <a:pPr>
              <a:buClrTx/>
              <a:buFontTx/>
              <a:buNone/>
            </a:pPr>
            <a:r>
              <a:rPr lang="sk-SK" altLang="en-CZ">
                <a:solidFill>
                  <a:srgbClr val="000000"/>
                </a:solidFill>
              </a:rPr>
              <a:t>Dávka 2</a:t>
            </a:r>
          </a:p>
        </p:txBody>
      </p:sp>
      <p:sp>
        <p:nvSpPr>
          <p:cNvPr id="8" name="Text Box 1">
            <a:extLst>
              <a:ext uri="{FF2B5EF4-FFF2-40B4-BE49-F238E27FC236}">
                <a16:creationId xmlns:a16="http://schemas.microsoft.com/office/drawing/2014/main" id="{0BDC5FC5-A756-C645-A969-277B358DC9DB}"/>
              </a:ext>
            </a:extLst>
          </p:cNvPr>
          <p:cNvSpPr txBox="1">
            <a:spLocks noChangeArrowheads="1"/>
          </p:cNvSpPr>
          <p:nvPr/>
        </p:nvSpPr>
        <p:spPr bwMode="auto">
          <a:xfrm>
            <a:off x="1431323" y="165895"/>
            <a:ext cx="9472291" cy="620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9pPr>
          </a:lstStyle>
          <a:p>
            <a:pPr algn="ctr" eaLnBrk="1" hangingPunct="1">
              <a:lnSpc>
                <a:spcPct val="90000"/>
              </a:lnSpc>
            </a:pPr>
            <a:r>
              <a:rPr lang="sk-SK" sz="3200" err="1">
                <a:solidFill>
                  <a:srgbClr val="333399"/>
                </a:solidFill>
                <a:latin typeface="Arial"/>
              </a:rPr>
              <a:t>Příklad</a:t>
            </a:r>
            <a:r>
              <a:rPr lang="sk-SK" sz="3200" dirty="0">
                <a:solidFill>
                  <a:srgbClr val="333399"/>
                </a:solidFill>
                <a:latin typeface="Arial"/>
              </a:rPr>
              <a:t> - kontrola kvality na úrovni sady sond </a:t>
            </a:r>
            <a:endParaRPr lang="sk-SK" sz="3200" dirty="0">
              <a:solidFill>
                <a:srgbClr val="333399"/>
              </a:solidFill>
              <a:latin typeface="Arial" panose="020B0604020202020204" pitchFamily="34"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ext Box 1">
            <a:extLst>
              <a:ext uri="{FF2B5EF4-FFF2-40B4-BE49-F238E27FC236}">
                <a16:creationId xmlns:a16="http://schemas.microsoft.com/office/drawing/2014/main" id="{BA83D67D-E9EB-B64B-8111-47D643C9D232}"/>
              </a:ext>
            </a:extLst>
          </p:cNvPr>
          <p:cNvSpPr txBox="1">
            <a:spLocks noChangeArrowheads="1"/>
          </p:cNvSpPr>
          <p:nvPr/>
        </p:nvSpPr>
        <p:spPr bwMode="auto">
          <a:xfrm>
            <a:off x="2030414" y="61913"/>
            <a:ext cx="8569325" cy="620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9pPr>
          </a:lstStyle>
          <a:p>
            <a:pPr algn="ctr" eaLnBrk="1" hangingPunct="1">
              <a:lnSpc>
                <a:spcPct val="90000"/>
              </a:lnSpc>
              <a:buClrTx/>
              <a:buFontTx/>
              <a:buNone/>
            </a:pPr>
            <a:r>
              <a:rPr lang="cs-CZ" sz="3200" dirty="0">
                <a:solidFill>
                  <a:srgbClr val="333399"/>
                </a:solidFill>
                <a:latin typeface="Arial"/>
              </a:rPr>
              <a:t>Kontrola kvality na úrovni mikročipu</a:t>
            </a:r>
          </a:p>
        </p:txBody>
      </p:sp>
      <p:sp>
        <p:nvSpPr>
          <p:cNvPr id="15362" name="Text Box 2">
            <a:extLst>
              <a:ext uri="{FF2B5EF4-FFF2-40B4-BE49-F238E27FC236}">
                <a16:creationId xmlns:a16="http://schemas.microsoft.com/office/drawing/2014/main" id="{A9E52A50-E746-534D-B86E-7CF9983B5E44}"/>
              </a:ext>
            </a:extLst>
          </p:cNvPr>
          <p:cNvSpPr txBox="1">
            <a:spLocks noChangeArrowheads="1"/>
          </p:cNvSpPr>
          <p:nvPr/>
        </p:nvSpPr>
        <p:spPr bwMode="auto">
          <a:xfrm>
            <a:off x="695400" y="1196975"/>
            <a:ext cx="10513168" cy="51006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t"/>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2pPr>
            <a:lvl3pPr indent="-2222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9pPr>
          </a:lstStyle>
          <a:p>
            <a:pPr eaLnBrk="1" hangingPunct="1">
              <a:spcBef>
                <a:spcPts val="750"/>
              </a:spcBef>
            </a:pPr>
            <a:r>
              <a:rPr lang="sk-SK" sz="2000" dirty="0">
                <a:solidFill>
                  <a:srgbClr val="000000"/>
                </a:solidFill>
                <a:latin typeface="Arial"/>
              </a:rPr>
              <a:t>Rozlišujeme 3 hlavní </a:t>
            </a:r>
            <a:r>
              <a:rPr lang="sk-SK" sz="2000" dirty="0" err="1">
                <a:solidFill>
                  <a:srgbClr val="000000"/>
                </a:solidFill>
                <a:latin typeface="Arial"/>
              </a:rPr>
              <a:t>zp</a:t>
            </a:r>
            <a:r>
              <a:rPr lang="cs-CZ" sz="2000" dirty="0" err="1">
                <a:solidFill>
                  <a:srgbClr val="000000"/>
                </a:solidFill>
                <a:latin typeface="Arial"/>
              </a:rPr>
              <a:t>ůsoby</a:t>
            </a:r>
            <a:r>
              <a:rPr lang="cs-CZ" sz="2000" dirty="0">
                <a:solidFill>
                  <a:srgbClr val="000000"/>
                </a:solidFill>
                <a:latin typeface="Arial"/>
              </a:rPr>
              <a:t> kontroly kvality na úrovni mikročipu:</a:t>
            </a:r>
          </a:p>
          <a:p>
            <a:pPr eaLnBrk="1" hangingPunct="1">
              <a:spcBef>
                <a:spcPts val="750"/>
              </a:spcBef>
            </a:pPr>
            <a:endParaRPr lang="cs-CZ" altLang="en-CZ" sz="2000" dirty="0">
              <a:solidFill>
                <a:srgbClr val="000000"/>
              </a:solidFill>
              <a:latin typeface="Arial" panose="020B0604020202020204" pitchFamily="34" charset="0"/>
            </a:endParaRPr>
          </a:p>
          <a:p>
            <a:pPr marL="342900" indent="-342900" eaLnBrk="1" hangingPunct="1">
              <a:spcBef>
                <a:spcPts val="750"/>
              </a:spcBef>
              <a:buClr>
                <a:srgbClr val="003366"/>
              </a:buClr>
              <a:buFont typeface="Arial"/>
              <a:buChar char="•"/>
            </a:pPr>
            <a:r>
              <a:rPr lang="cs-CZ" altLang="en-CZ" sz="2000" dirty="0">
                <a:solidFill>
                  <a:srgbClr val="000000"/>
                </a:solidFill>
                <a:latin typeface="Arial" panose="020B0604020202020204" pitchFamily="34" charset="0"/>
              </a:rPr>
              <a:t> Kontrola kvality na základě </a:t>
            </a:r>
            <a:r>
              <a:rPr lang="cs-CZ" altLang="en-CZ" sz="2000" b="1" dirty="0">
                <a:solidFill>
                  <a:srgbClr val="000000"/>
                </a:solidFill>
                <a:latin typeface="Arial" panose="020B0604020202020204" pitchFamily="34" charset="0"/>
              </a:rPr>
              <a:t>doporučených</a:t>
            </a:r>
            <a:r>
              <a:rPr lang="cs-CZ" altLang="en-CZ" sz="2000" dirty="0">
                <a:solidFill>
                  <a:srgbClr val="000000"/>
                </a:solidFill>
                <a:latin typeface="Arial" panose="020B0604020202020204" pitchFamily="34" charset="0"/>
              </a:rPr>
              <a:t> </a:t>
            </a:r>
            <a:r>
              <a:rPr lang="cs-CZ" altLang="en-CZ" sz="2000" b="1" dirty="0">
                <a:solidFill>
                  <a:srgbClr val="000000"/>
                </a:solidFill>
                <a:latin typeface="Arial" panose="020B0604020202020204" pitchFamily="34" charset="0"/>
              </a:rPr>
              <a:t>parametrů </a:t>
            </a:r>
            <a:r>
              <a:rPr lang="cs-CZ" altLang="en-CZ" sz="2000" b="1" dirty="0" err="1">
                <a:solidFill>
                  <a:srgbClr val="000000"/>
                </a:solidFill>
                <a:latin typeface="Arial" panose="020B0604020202020204" pitchFamily="34" charset="0"/>
              </a:rPr>
              <a:t>Affymetrix</a:t>
            </a:r>
            <a:endParaRPr lang="cs-CZ" altLang="en-CZ" sz="2000" b="1" dirty="0">
              <a:solidFill>
                <a:srgbClr val="000000"/>
              </a:solidFill>
              <a:latin typeface="Arial" panose="020B0604020202020204" pitchFamily="34" charset="0"/>
            </a:endParaRPr>
          </a:p>
          <a:p>
            <a:pPr marL="342900" indent="-342900" eaLnBrk="1" hangingPunct="1">
              <a:spcBef>
                <a:spcPts val="750"/>
              </a:spcBef>
              <a:buFont typeface="Arial"/>
              <a:buChar char="•"/>
            </a:pPr>
            <a:r>
              <a:rPr lang="cs-CZ" altLang="en-CZ" sz="2000" b="1" dirty="0">
                <a:solidFill>
                  <a:srgbClr val="000000"/>
                </a:solidFill>
                <a:latin typeface="Arial" panose="020B0604020202020204" pitchFamily="34" charset="0"/>
              </a:rPr>
              <a:t> </a:t>
            </a:r>
          </a:p>
          <a:p>
            <a:pPr marL="342900" indent="-342900" eaLnBrk="1" hangingPunct="1">
              <a:spcBef>
                <a:spcPts val="750"/>
              </a:spcBef>
              <a:buClr>
                <a:srgbClr val="003366"/>
              </a:buClr>
              <a:buFont typeface="Arial"/>
              <a:buChar char="•"/>
            </a:pPr>
            <a:r>
              <a:rPr lang="cs-CZ" altLang="en-CZ" sz="2000" dirty="0">
                <a:solidFill>
                  <a:srgbClr val="000000"/>
                </a:solidFill>
                <a:latin typeface="Arial" panose="020B0604020202020204" pitchFamily="34" charset="0"/>
              </a:rPr>
              <a:t> Kontrola kvality s pomocí </a:t>
            </a:r>
            <a:r>
              <a:rPr lang="cs-CZ" altLang="en-CZ" sz="2000" b="1" dirty="0">
                <a:solidFill>
                  <a:srgbClr val="000000"/>
                </a:solidFill>
                <a:latin typeface="Arial" panose="020B0604020202020204" pitchFamily="34" charset="0"/>
              </a:rPr>
              <a:t>základních diagnostických grafů</a:t>
            </a:r>
          </a:p>
          <a:p>
            <a:pPr marL="342900" indent="-342900" eaLnBrk="1" hangingPunct="1">
              <a:spcBef>
                <a:spcPts val="750"/>
              </a:spcBef>
              <a:buFont typeface="Arial"/>
              <a:buChar char="•"/>
            </a:pPr>
            <a:endParaRPr lang="cs-CZ" altLang="en-CZ" sz="2000" b="1" dirty="0">
              <a:solidFill>
                <a:srgbClr val="000000"/>
              </a:solidFill>
              <a:latin typeface="Arial" panose="020B0604020202020204" pitchFamily="34" charset="0"/>
            </a:endParaRPr>
          </a:p>
          <a:p>
            <a:pPr marL="342900" indent="-342900" eaLnBrk="1" hangingPunct="1">
              <a:spcBef>
                <a:spcPts val="750"/>
              </a:spcBef>
              <a:buClr>
                <a:srgbClr val="003366"/>
              </a:buClr>
              <a:buFont typeface="Arial"/>
              <a:buChar char="•"/>
            </a:pPr>
            <a:r>
              <a:rPr lang="cs-CZ" sz="2000" dirty="0">
                <a:solidFill>
                  <a:srgbClr val="000000"/>
                </a:solidFill>
                <a:latin typeface="Arial"/>
              </a:rPr>
              <a:t> Kontrola kvality na základě</a:t>
            </a:r>
            <a:r>
              <a:rPr lang="cs-CZ" sz="2000" b="1" dirty="0">
                <a:solidFill>
                  <a:srgbClr val="000000"/>
                </a:solidFill>
                <a:latin typeface="Arial"/>
              </a:rPr>
              <a:t> vyhodnocení modelu úrovně sondy (PLM – </a:t>
            </a:r>
            <a:r>
              <a:rPr lang="cs-CZ" sz="2000" b="1" dirty="0" err="1">
                <a:solidFill>
                  <a:srgbClr val="000000"/>
                </a:solidFill>
                <a:latin typeface="Arial"/>
              </a:rPr>
              <a:t>probe</a:t>
            </a:r>
            <a:r>
              <a:rPr lang="cs-CZ" sz="2000" b="1" dirty="0">
                <a:solidFill>
                  <a:srgbClr val="000000"/>
                </a:solidFill>
                <a:latin typeface="Arial"/>
              </a:rPr>
              <a:t> level model)</a:t>
            </a:r>
          </a:p>
          <a:p>
            <a:pPr eaLnBrk="1" hangingPunct="1">
              <a:spcBef>
                <a:spcPts val="750"/>
              </a:spcBef>
            </a:pPr>
            <a:endParaRPr lang="cs-CZ" altLang="en-CZ" sz="2000" b="1" dirty="0">
              <a:solidFill>
                <a:srgbClr val="000000"/>
              </a:solidFill>
              <a:latin typeface="Arial" panose="020B0604020202020204" pitchFamily="34" charset="0"/>
            </a:endParaRPr>
          </a:p>
          <a:p>
            <a:pPr eaLnBrk="1" hangingPunct="1">
              <a:spcBef>
                <a:spcPts val="750"/>
              </a:spcBef>
            </a:pPr>
            <a:r>
              <a:rPr lang="cs-CZ" altLang="en-CZ" sz="2000" dirty="0">
                <a:solidFill>
                  <a:srgbClr val="000000"/>
                </a:solidFill>
                <a:latin typeface="Arial" panose="020B0604020202020204" pitchFamily="34" charset="0"/>
              </a:rPr>
              <a:t>Efekt barviva není problémem, protože máme pouze jeden kanál.</a:t>
            </a:r>
          </a:p>
          <a:p>
            <a:pPr eaLnBrk="1" hangingPunct="1">
              <a:spcBef>
                <a:spcPts val="750"/>
              </a:spcBef>
            </a:pPr>
            <a:endParaRPr lang="cs-CZ" altLang="en-CZ" sz="2000" b="1" dirty="0">
              <a:solidFill>
                <a:srgbClr val="000000"/>
              </a:solidFill>
              <a:latin typeface="Arial" panose="020B0604020202020204" pitchFamily="34" charset="0"/>
            </a:endParaRPr>
          </a:p>
          <a:p>
            <a:pPr eaLnBrk="1" hangingPunct="1">
              <a:spcBef>
                <a:spcPts val="750"/>
              </a:spcBef>
            </a:pPr>
            <a:endParaRPr lang="en-US" altLang="en-CZ" sz="2000" b="1" dirty="0">
              <a:solidFill>
                <a:srgbClr val="000000"/>
              </a:solidFill>
              <a:latin typeface="Arial" panose="020B0604020202020204" pitchFamily="34" charset="0"/>
            </a:endParaRPr>
          </a:p>
          <a:p>
            <a:pPr lvl="2" eaLnBrk="1" hangingPunct="1">
              <a:spcBef>
                <a:spcPts val="750"/>
              </a:spcBef>
            </a:pPr>
            <a:endParaRPr lang="en-US" altLang="en-CZ" sz="2000" b="1" dirty="0">
              <a:solidFill>
                <a:srgbClr val="000000"/>
              </a:solidFill>
              <a:latin typeface="Arial" panose="020B0604020202020204" pitchFamily="34"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73DFBA-D949-E94D-A752-A37DD9ED7789}"/>
              </a:ext>
            </a:extLst>
          </p:cNvPr>
          <p:cNvSpPr>
            <a:spLocks noGrp="1"/>
          </p:cNvSpPr>
          <p:nvPr>
            <p:ph type="title"/>
          </p:nvPr>
        </p:nvSpPr>
        <p:spPr>
          <a:xfrm>
            <a:off x="610158" y="2362920"/>
            <a:ext cx="10971684" cy="1144631"/>
          </a:xfrm>
        </p:spPr>
        <p:txBody>
          <a:bodyPr/>
          <a:lstStyle/>
          <a:p>
            <a:r>
              <a:rPr lang="en-US" sz="4000" spc="-1" dirty="0" err="1">
                <a:solidFill>
                  <a:schemeClr val="tx2"/>
                </a:solidFill>
                <a:uFill>
                  <a:solidFill>
                    <a:srgbClr val="FFFFFF"/>
                  </a:solidFill>
                </a:uFill>
              </a:rPr>
              <a:t>Kontrola</a:t>
            </a:r>
            <a:r>
              <a:rPr lang="en-US" sz="4000" spc="-1" dirty="0">
                <a:solidFill>
                  <a:schemeClr val="tx2"/>
                </a:solidFill>
                <a:uFill>
                  <a:solidFill>
                    <a:srgbClr val="FFFFFF"/>
                  </a:solidFill>
                </a:uFill>
              </a:rPr>
              <a:t> </a:t>
            </a:r>
            <a:r>
              <a:rPr lang="en-US" sz="4000" spc="-1" dirty="0" err="1">
                <a:solidFill>
                  <a:schemeClr val="tx2"/>
                </a:solidFill>
                <a:uFill>
                  <a:solidFill>
                    <a:srgbClr val="FFFFFF"/>
                  </a:solidFill>
                </a:uFill>
              </a:rPr>
              <a:t>kvality</a:t>
            </a:r>
            <a:r>
              <a:rPr lang="en-US" sz="4000" spc="-1" dirty="0">
                <a:solidFill>
                  <a:schemeClr val="tx2"/>
                </a:solidFill>
                <a:uFill>
                  <a:solidFill>
                    <a:srgbClr val="FFFFFF"/>
                  </a:solidFill>
                </a:uFill>
              </a:rPr>
              <a:t> </a:t>
            </a:r>
            <a:r>
              <a:rPr lang="en-US" sz="4000" spc="-1" dirty="0" err="1">
                <a:solidFill>
                  <a:schemeClr val="tx2"/>
                </a:solidFill>
                <a:uFill>
                  <a:solidFill>
                    <a:srgbClr val="FFFFFF"/>
                  </a:solidFill>
                </a:uFill>
              </a:rPr>
              <a:t>na</a:t>
            </a:r>
            <a:r>
              <a:rPr lang="en-US" sz="4000" spc="-1" dirty="0">
                <a:solidFill>
                  <a:schemeClr val="tx2"/>
                </a:solidFill>
                <a:uFill>
                  <a:solidFill>
                    <a:srgbClr val="FFFFFF"/>
                  </a:solidFill>
                </a:uFill>
              </a:rPr>
              <a:t> </a:t>
            </a:r>
            <a:r>
              <a:rPr lang="en-US" sz="4000" spc="-1" dirty="0" err="1">
                <a:solidFill>
                  <a:schemeClr val="tx2"/>
                </a:solidFill>
                <a:uFill>
                  <a:solidFill>
                    <a:srgbClr val="FFFFFF"/>
                  </a:solidFill>
                </a:uFill>
              </a:rPr>
              <a:t>základě</a:t>
            </a:r>
            <a:r>
              <a:rPr lang="en-US" sz="4000" spc="-1" dirty="0">
                <a:solidFill>
                  <a:schemeClr val="tx2"/>
                </a:solidFill>
                <a:uFill>
                  <a:solidFill>
                    <a:srgbClr val="FFFFFF"/>
                  </a:solidFill>
                </a:uFill>
              </a:rPr>
              <a:t> </a:t>
            </a:r>
            <a:r>
              <a:rPr lang="en-US" sz="4000" spc="-1" dirty="0" err="1">
                <a:solidFill>
                  <a:schemeClr val="tx2"/>
                </a:solidFill>
                <a:uFill>
                  <a:solidFill>
                    <a:srgbClr val="FFFFFF"/>
                  </a:solidFill>
                </a:uFill>
              </a:rPr>
              <a:t>doporučených</a:t>
            </a:r>
            <a:r>
              <a:rPr lang="en-US" sz="4000" spc="-1" dirty="0">
                <a:solidFill>
                  <a:schemeClr val="tx2"/>
                </a:solidFill>
                <a:uFill>
                  <a:solidFill>
                    <a:srgbClr val="FFFFFF"/>
                  </a:solidFill>
                </a:uFill>
              </a:rPr>
              <a:t> </a:t>
            </a:r>
            <a:r>
              <a:rPr lang="en-US" sz="4000" spc="-1" dirty="0" err="1">
                <a:solidFill>
                  <a:schemeClr val="tx2"/>
                </a:solidFill>
                <a:uFill>
                  <a:solidFill>
                    <a:srgbClr val="FFFFFF"/>
                  </a:solidFill>
                </a:uFill>
              </a:rPr>
              <a:t>parametrů</a:t>
            </a:r>
            <a:r>
              <a:rPr lang="en-US" sz="4000" spc="-1" dirty="0">
                <a:solidFill>
                  <a:schemeClr val="tx2"/>
                </a:solidFill>
                <a:uFill>
                  <a:solidFill>
                    <a:srgbClr val="FFFFFF"/>
                  </a:solidFill>
                </a:uFill>
              </a:rPr>
              <a:t> Affymetrix</a:t>
            </a:r>
            <a:endParaRPr lang="en-US" sz="1600" spc="-1" dirty="0">
              <a:solidFill>
                <a:schemeClr val="tx2"/>
              </a:solidFill>
              <a:uFill>
                <a:solidFill>
                  <a:srgbClr val="FFFFFF"/>
                </a:solidFill>
              </a:uFill>
            </a:endParaRPr>
          </a:p>
        </p:txBody>
      </p:sp>
    </p:spTree>
    <p:extLst>
      <p:ext uri="{BB962C8B-B14F-4D97-AF65-F5344CB8AC3E}">
        <p14:creationId xmlns:p14="http://schemas.microsoft.com/office/powerpoint/2010/main" val="15799696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2">
            <a:extLst>
              <a:ext uri="{FF2B5EF4-FFF2-40B4-BE49-F238E27FC236}">
                <a16:creationId xmlns:a16="http://schemas.microsoft.com/office/drawing/2014/main" id="{7BDDFCC3-2671-1847-AF76-F02E6E90768F}"/>
              </a:ext>
            </a:extLst>
          </p:cNvPr>
          <p:cNvSpPr txBox="1">
            <a:spLocks noChangeArrowheads="1"/>
          </p:cNvSpPr>
          <p:nvPr/>
        </p:nvSpPr>
        <p:spPr bwMode="auto">
          <a:xfrm>
            <a:off x="587388" y="1340768"/>
            <a:ext cx="11017224" cy="496855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9pPr>
          </a:lstStyle>
          <a:p>
            <a:pPr>
              <a:spcBef>
                <a:spcPts val="900"/>
              </a:spcBef>
            </a:pPr>
            <a:r>
              <a:rPr lang="sk-SK" altLang="en-CZ" sz="2000" dirty="0" err="1">
                <a:solidFill>
                  <a:srgbClr val="000000"/>
                </a:solidFill>
                <a:latin typeface="Arial" panose="020B0604020202020204" pitchFamily="34" charset="0"/>
              </a:rPr>
              <a:t>Affymetrix</a:t>
            </a:r>
            <a:r>
              <a:rPr lang="sk-SK" altLang="en-CZ" sz="2000" dirty="0">
                <a:solidFill>
                  <a:srgbClr val="000000"/>
                </a:solidFill>
                <a:latin typeface="Arial" panose="020B0604020202020204" pitchFamily="34" charset="0"/>
              </a:rPr>
              <a:t> vydal sadu</a:t>
            </a:r>
            <a:r>
              <a:rPr lang="en-US" altLang="en-CZ" sz="2000" dirty="0">
                <a:solidFill>
                  <a:srgbClr val="000000"/>
                </a:solidFill>
                <a:latin typeface="Arial" panose="020B0604020202020204" pitchFamily="34" charset="0"/>
              </a:rPr>
              <a:t> </a:t>
            </a:r>
            <a:r>
              <a:rPr lang="cs-CZ" altLang="en-CZ" sz="2000" dirty="0">
                <a:solidFill>
                  <a:srgbClr val="000000"/>
                </a:solidFill>
                <a:latin typeface="Arial" panose="020B0604020202020204" pitchFamily="34" charset="0"/>
              </a:rPr>
              <a:t>doporučení k analýze dat </a:t>
            </a:r>
            <a:r>
              <a:rPr lang="cs-CZ" altLang="en-CZ" sz="2000" dirty="0" err="1">
                <a:solidFill>
                  <a:srgbClr val="000000"/>
                </a:solidFill>
                <a:latin typeface="Arial" panose="020B0604020202020204" pitchFamily="34" charset="0"/>
              </a:rPr>
              <a:t>GeneChip</a:t>
            </a:r>
            <a:r>
              <a:rPr lang="cs-CZ" altLang="en-CZ" sz="2000" dirty="0">
                <a:solidFill>
                  <a:srgbClr val="000000"/>
                </a:solidFill>
                <a:latin typeface="Arial" panose="020B0604020202020204" pitchFamily="34" charset="0"/>
              </a:rPr>
              <a:t> mikročipů</a:t>
            </a:r>
            <a:r>
              <a:rPr lang="en-US" altLang="en-CZ" sz="2000" dirty="0">
                <a:solidFill>
                  <a:srgbClr val="000000"/>
                </a:solidFill>
                <a:latin typeface="Arial" panose="020B0604020202020204" pitchFamily="34" charset="0"/>
              </a:rPr>
              <a:t> </a:t>
            </a:r>
            <a:r>
              <a:rPr lang="en-US" altLang="en-CZ" sz="2000" b="1" dirty="0">
                <a:solidFill>
                  <a:srgbClr val="000000"/>
                </a:solidFill>
                <a:latin typeface="Arial" panose="020B0604020202020204" pitchFamily="34" charset="0"/>
              </a:rPr>
              <a:t>”</a:t>
            </a:r>
            <a:r>
              <a:rPr lang="cs-CZ" altLang="en-CZ" sz="2000" b="1" dirty="0" err="1">
                <a:solidFill>
                  <a:srgbClr val="000000"/>
                </a:solidFill>
                <a:latin typeface="Arial" panose="020B0604020202020204" pitchFamily="34" charset="0"/>
              </a:rPr>
              <a:t>GeneChip</a:t>
            </a:r>
            <a:r>
              <a:rPr lang="cs-CZ" altLang="en-CZ" sz="2000" b="1" dirty="0">
                <a:solidFill>
                  <a:srgbClr val="000000"/>
                </a:solidFill>
                <a:latin typeface="Arial" panose="020B0604020202020204" pitchFamily="34" charset="0"/>
              </a:rPr>
              <a:t>® </a:t>
            </a:r>
            <a:r>
              <a:rPr lang="cs-CZ" altLang="en-CZ" sz="2000" b="1" dirty="0" err="1">
                <a:solidFill>
                  <a:srgbClr val="000000"/>
                </a:solidFill>
                <a:latin typeface="Arial" panose="020B0604020202020204" pitchFamily="34" charset="0"/>
              </a:rPr>
              <a:t>Expression</a:t>
            </a:r>
            <a:r>
              <a:rPr lang="cs-CZ" altLang="en-CZ" sz="2000" b="1" dirty="0">
                <a:solidFill>
                  <a:srgbClr val="000000"/>
                </a:solidFill>
                <a:latin typeface="Arial" panose="020B0604020202020204" pitchFamily="34" charset="0"/>
              </a:rPr>
              <a:t> </a:t>
            </a:r>
            <a:r>
              <a:rPr lang="cs-CZ" altLang="en-CZ" sz="2000" b="1" dirty="0" err="1">
                <a:solidFill>
                  <a:srgbClr val="000000"/>
                </a:solidFill>
                <a:latin typeface="Arial" panose="020B0604020202020204" pitchFamily="34" charset="0"/>
              </a:rPr>
              <a:t>Analysis</a:t>
            </a:r>
            <a:r>
              <a:rPr lang="en-US" altLang="en-CZ" sz="2000" b="1" dirty="0">
                <a:solidFill>
                  <a:srgbClr val="000000"/>
                </a:solidFill>
                <a:latin typeface="Arial" panose="020B0604020202020204" pitchFamily="34" charset="0"/>
              </a:rPr>
              <a:t> </a:t>
            </a:r>
            <a:r>
              <a:rPr lang="cs-CZ" altLang="en-CZ" sz="2000" b="1" dirty="0">
                <a:solidFill>
                  <a:srgbClr val="000000"/>
                </a:solidFill>
                <a:latin typeface="Arial" panose="020B0604020202020204" pitchFamily="34" charset="0"/>
              </a:rPr>
              <a:t>Data </a:t>
            </a:r>
            <a:r>
              <a:rPr lang="cs-CZ" altLang="en-CZ" sz="2000" b="1" dirty="0" err="1">
                <a:solidFill>
                  <a:srgbClr val="000000"/>
                </a:solidFill>
                <a:latin typeface="Arial" panose="020B0604020202020204" pitchFamily="34" charset="0"/>
              </a:rPr>
              <a:t>Analysis</a:t>
            </a:r>
            <a:r>
              <a:rPr lang="cs-CZ" altLang="en-CZ" sz="2000" b="1" dirty="0">
                <a:solidFill>
                  <a:srgbClr val="000000"/>
                </a:solidFill>
                <a:latin typeface="Arial" panose="020B0604020202020204" pitchFamily="34" charset="0"/>
              </a:rPr>
              <a:t> Fundamentals</a:t>
            </a:r>
            <a:r>
              <a:rPr lang="en-US" altLang="en-CZ" sz="2000" b="1" dirty="0">
                <a:solidFill>
                  <a:srgbClr val="000000"/>
                </a:solidFill>
                <a:latin typeface="Arial" panose="020B0604020202020204" pitchFamily="34" charset="0"/>
              </a:rPr>
              <a:t>”</a:t>
            </a:r>
          </a:p>
          <a:p>
            <a:pPr eaLnBrk="1" hangingPunct="1">
              <a:spcBef>
                <a:spcPts val="750"/>
              </a:spcBef>
            </a:pPr>
            <a:endParaRPr lang="sk-SK" altLang="en-CZ" sz="2000" b="1" dirty="0">
              <a:solidFill>
                <a:srgbClr val="000000"/>
              </a:solidFill>
              <a:latin typeface="Arial" panose="020B0604020202020204" pitchFamily="34" charset="0"/>
            </a:endParaRPr>
          </a:p>
          <a:p>
            <a:pPr eaLnBrk="1" hangingPunct="1">
              <a:spcBef>
                <a:spcPts val="750"/>
              </a:spcBef>
            </a:pPr>
            <a:r>
              <a:rPr lang="cs-CZ" altLang="en-CZ" sz="2000" dirty="0">
                <a:solidFill>
                  <a:srgbClr val="CCCCFF"/>
                </a:solidFill>
                <a:latin typeface="Arial" panose="020B0604020202020204" pitchFamily="34" charset="0"/>
                <a:hlinkClick r:id="rId3"/>
              </a:rPr>
              <a:t>http:</a:t>
            </a:r>
            <a:r>
              <a:rPr lang="en-US" altLang="en-CZ" sz="2000" dirty="0">
                <a:solidFill>
                  <a:srgbClr val="CCCCFF"/>
                </a:solidFill>
                <a:latin typeface="Arial" panose="020B0604020202020204" pitchFamily="34" charset="0"/>
                <a:hlinkClick r:id="rId3"/>
              </a:rPr>
              <a:t>//media.affymetrix.com/support/downloads/manuals/data_analysis_fundamentals_manual.pdf</a:t>
            </a:r>
          </a:p>
          <a:p>
            <a:pPr eaLnBrk="1" hangingPunct="1">
              <a:spcBef>
                <a:spcPts val="750"/>
              </a:spcBef>
            </a:pPr>
            <a:endParaRPr lang="en-US" altLang="en-CZ" sz="2000" dirty="0">
              <a:solidFill>
                <a:srgbClr val="CCCCFF"/>
              </a:solidFill>
              <a:latin typeface="Arial" panose="020B0604020202020204" pitchFamily="34" charset="0"/>
              <a:hlinkClick r:id="rId3"/>
            </a:endParaRPr>
          </a:p>
          <a:p>
            <a:pPr eaLnBrk="1" hangingPunct="1">
              <a:spcBef>
                <a:spcPts val="750"/>
              </a:spcBef>
            </a:pPr>
            <a:r>
              <a:rPr lang="cs-CZ" altLang="en-CZ" sz="2000" dirty="0">
                <a:solidFill>
                  <a:srgbClr val="000000"/>
                </a:solidFill>
                <a:latin typeface="Arial" panose="020B0604020202020204" pitchFamily="34" charset="0"/>
              </a:rPr>
              <a:t>Ve zkratce:</a:t>
            </a:r>
          </a:p>
          <a:p>
            <a:pPr marL="342900" indent="-342900" eaLnBrk="1" hangingPunct="1">
              <a:spcBef>
                <a:spcPts val="750"/>
              </a:spcBef>
              <a:buFontTx/>
              <a:buChar char="-"/>
            </a:pPr>
            <a:r>
              <a:rPr lang="cs-CZ" altLang="en-CZ" sz="2000" b="1" dirty="0">
                <a:solidFill>
                  <a:srgbClr val="000000"/>
                </a:solidFill>
                <a:latin typeface="Arial" panose="020B0604020202020204" pitchFamily="34" charset="0"/>
              </a:rPr>
              <a:t>průměrné hodnoty pozadí měly být porovnatelné</a:t>
            </a:r>
            <a:r>
              <a:rPr lang="en-US" altLang="en-CZ" sz="2000" dirty="0">
                <a:solidFill>
                  <a:srgbClr val="000000"/>
                </a:solidFill>
                <a:latin typeface="Arial" panose="020B0604020202020204" pitchFamily="34" charset="0"/>
              </a:rPr>
              <a:t> (a </a:t>
            </a:r>
            <a:r>
              <a:rPr lang="en-US" altLang="en-CZ" sz="2000" dirty="0" err="1">
                <a:solidFill>
                  <a:srgbClr val="000000"/>
                </a:solidFill>
                <a:latin typeface="Arial" panose="020B0604020202020204" pitchFamily="34" charset="0"/>
              </a:rPr>
              <a:t>mezi</a:t>
            </a:r>
            <a:r>
              <a:rPr lang="en-US" altLang="en-CZ" sz="2000" dirty="0">
                <a:solidFill>
                  <a:srgbClr val="000000"/>
                </a:solidFill>
                <a:latin typeface="Arial" panose="020B0604020202020204" pitchFamily="34" charset="0"/>
              </a:rPr>
              <a:t> 20 a 100)</a:t>
            </a:r>
          </a:p>
          <a:p>
            <a:pPr marL="342900" indent="-342900" eaLnBrk="1" hangingPunct="1">
              <a:spcBef>
                <a:spcPts val="750"/>
              </a:spcBef>
              <a:buFontTx/>
              <a:buChar char="-"/>
            </a:pPr>
            <a:r>
              <a:rPr lang="cs-CZ" altLang="en-CZ" sz="2000" dirty="0">
                <a:solidFill>
                  <a:srgbClr val="000000"/>
                </a:solidFill>
                <a:latin typeface="Arial" panose="020B0604020202020204" pitchFamily="34" charset="0"/>
              </a:rPr>
              <a:t>škálové faktory by se mezi čipy neměly lišit více než </a:t>
            </a:r>
            <a:r>
              <a:rPr lang="en-US" altLang="en-CZ" sz="2000" dirty="0" err="1">
                <a:solidFill>
                  <a:srgbClr val="000000"/>
                </a:solidFill>
                <a:latin typeface="Arial" panose="020B0604020202020204" pitchFamily="34" charset="0"/>
              </a:rPr>
              <a:t>trojn</a:t>
            </a:r>
            <a:r>
              <a:rPr lang="cs-CZ" altLang="en-CZ" sz="2000" dirty="0" err="1">
                <a:solidFill>
                  <a:srgbClr val="000000"/>
                </a:solidFill>
                <a:latin typeface="Arial" panose="020B0604020202020204" pitchFamily="34" charset="0"/>
              </a:rPr>
              <a:t>ásobně</a:t>
            </a:r>
            <a:endParaRPr lang="cs-CZ" altLang="en-CZ" sz="2000" dirty="0">
              <a:solidFill>
                <a:srgbClr val="000000"/>
              </a:solidFill>
              <a:latin typeface="Arial" panose="020B0604020202020204" pitchFamily="34" charset="0"/>
            </a:endParaRPr>
          </a:p>
          <a:p>
            <a:pPr marL="342900" indent="-342900" eaLnBrk="1" hangingPunct="1">
              <a:spcBef>
                <a:spcPts val="750"/>
              </a:spcBef>
              <a:buFontTx/>
              <a:buChar char="-"/>
            </a:pPr>
            <a:r>
              <a:rPr lang="cs-CZ" altLang="en-CZ" sz="2000" b="1" dirty="0">
                <a:solidFill>
                  <a:srgbClr val="000000"/>
                </a:solidFill>
                <a:latin typeface="Arial" panose="020B0604020202020204" pitchFamily="34" charset="0"/>
              </a:rPr>
              <a:t>procento nalezených (</a:t>
            </a:r>
            <a:r>
              <a:rPr lang="cs-CZ" altLang="en-CZ" sz="2000" b="1" dirty="0" err="1">
                <a:solidFill>
                  <a:srgbClr val="000000"/>
                </a:solidFill>
                <a:latin typeface="Arial" panose="020B0604020202020204" pitchFamily="34" charset="0"/>
              </a:rPr>
              <a:t>present</a:t>
            </a:r>
            <a:r>
              <a:rPr lang="cs-CZ" altLang="en-CZ" sz="2000" b="1" dirty="0">
                <a:solidFill>
                  <a:srgbClr val="000000"/>
                </a:solidFill>
                <a:latin typeface="Arial" panose="020B0604020202020204" pitchFamily="34" charset="0"/>
              </a:rPr>
              <a:t>) </a:t>
            </a:r>
            <a:r>
              <a:rPr lang="cs-CZ" altLang="en-CZ" sz="2000" dirty="0">
                <a:solidFill>
                  <a:srgbClr val="000000"/>
                </a:solidFill>
                <a:latin typeface="Arial" panose="020B0604020202020204" pitchFamily="34" charset="0"/>
              </a:rPr>
              <a:t>sond by mělo být</a:t>
            </a:r>
            <a:r>
              <a:rPr lang="cs-CZ" altLang="en-CZ" sz="2000" b="1" dirty="0">
                <a:solidFill>
                  <a:srgbClr val="000000"/>
                </a:solidFill>
                <a:latin typeface="Arial" panose="020B0604020202020204" pitchFamily="34" charset="0"/>
              </a:rPr>
              <a:t> porovnatelné</a:t>
            </a:r>
            <a:r>
              <a:rPr lang="cs-CZ" altLang="en-CZ" sz="2000" dirty="0">
                <a:solidFill>
                  <a:srgbClr val="000000"/>
                </a:solidFill>
                <a:latin typeface="Arial" panose="020B0604020202020204" pitchFamily="34" charset="0"/>
              </a:rPr>
              <a:t>, přičemž </a:t>
            </a:r>
            <a:r>
              <a:rPr lang="cs-CZ" altLang="en-CZ" sz="2000" b="1" dirty="0">
                <a:solidFill>
                  <a:srgbClr val="000000"/>
                </a:solidFill>
                <a:latin typeface="Arial" panose="020B0604020202020204" pitchFamily="34" charset="0"/>
              </a:rPr>
              <a:t>extrémně nízké hodnoty</a:t>
            </a:r>
            <a:r>
              <a:rPr lang="cs-CZ" altLang="en-CZ" sz="2000" dirty="0">
                <a:solidFill>
                  <a:srgbClr val="000000"/>
                </a:solidFill>
                <a:latin typeface="Arial" panose="020B0604020202020204" pitchFamily="34" charset="0"/>
              </a:rPr>
              <a:t> jsou znakem </a:t>
            </a:r>
            <a:r>
              <a:rPr lang="cs-CZ" altLang="en-CZ" sz="2000" b="1" dirty="0">
                <a:solidFill>
                  <a:srgbClr val="000000"/>
                </a:solidFill>
                <a:latin typeface="Arial" panose="020B0604020202020204" pitchFamily="34" charset="0"/>
              </a:rPr>
              <a:t>nízké kvality</a:t>
            </a:r>
          </a:p>
          <a:p>
            <a:pPr marL="342900" indent="-342900" eaLnBrk="1" hangingPunct="1">
              <a:spcBef>
                <a:spcPts val="750"/>
              </a:spcBef>
              <a:buFontTx/>
              <a:buChar char="-"/>
            </a:pPr>
            <a:r>
              <a:rPr lang="cs-CZ" altLang="en-CZ" sz="2000" dirty="0">
                <a:solidFill>
                  <a:srgbClr val="000000"/>
                </a:solidFill>
                <a:latin typeface="Arial" panose="020B0604020202020204" pitchFamily="34" charset="0"/>
              </a:rPr>
              <a:t>Nakonec, </a:t>
            </a:r>
            <a:r>
              <a:rPr lang="cs-CZ" altLang="en-CZ" sz="2000" b="1" dirty="0">
                <a:solidFill>
                  <a:srgbClr val="000000"/>
                </a:solidFill>
                <a:latin typeface="Arial" panose="020B0604020202020204" pitchFamily="34" charset="0"/>
              </a:rPr>
              <a:t>3’/5’ poměry interních kontrolních genů  (beta </a:t>
            </a:r>
            <a:r>
              <a:rPr lang="cs-CZ" altLang="en-CZ" sz="2000" b="1" dirty="0" err="1">
                <a:solidFill>
                  <a:srgbClr val="000000"/>
                </a:solidFill>
                <a:latin typeface="Arial" panose="020B0604020202020204" pitchFamily="34" charset="0"/>
              </a:rPr>
              <a:t>actin</a:t>
            </a:r>
            <a:r>
              <a:rPr lang="cs-CZ" altLang="en-CZ" sz="2000" b="1" dirty="0">
                <a:solidFill>
                  <a:srgbClr val="000000"/>
                </a:solidFill>
                <a:latin typeface="Arial" panose="020B0604020202020204" pitchFamily="34" charset="0"/>
              </a:rPr>
              <a:t> a GADPH) </a:t>
            </a:r>
            <a:r>
              <a:rPr lang="cs-CZ" altLang="en-CZ" sz="2000" dirty="0">
                <a:solidFill>
                  <a:srgbClr val="000000"/>
                </a:solidFill>
                <a:latin typeface="Arial" panose="020B0604020202020204" pitchFamily="34" charset="0"/>
              </a:rPr>
              <a:t>by neměly překročit hranici 3</a:t>
            </a:r>
            <a:endParaRPr lang="cs-CZ" altLang="en-CZ" sz="2000" b="1" dirty="0">
              <a:solidFill>
                <a:srgbClr val="000000"/>
              </a:solidFill>
              <a:latin typeface="Arial" panose="020B0604020202020204" pitchFamily="34" charset="0"/>
            </a:endParaRPr>
          </a:p>
          <a:p>
            <a:pPr marL="342900" indent="-342900" eaLnBrk="1" hangingPunct="1">
              <a:spcBef>
                <a:spcPts val="750"/>
              </a:spcBef>
              <a:buFontTx/>
              <a:buChar char="-"/>
            </a:pPr>
            <a:endParaRPr lang="en-US" altLang="en-CZ" sz="2000" dirty="0">
              <a:solidFill>
                <a:srgbClr val="000000"/>
              </a:solidFill>
              <a:latin typeface="Arial" panose="020B0604020202020204" pitchFamily="34" charset="0"/>
            </a:endParaRPr>
          </a:p>
          <a:p>
            <a:pPr eaLnBrk="1" hangingPunct="1">
              <a:spcBef>
                <a:spcPts val="750"/>
              </a:spcBef>
            </a:pPr>
            <a:endParaRPr lang="en-US" altLang="en-CZ" sz="2000" dirty="0">
              <a:solidFill>
                <a:srgbClr val="CCCCFF"/>
              </a:solidFill>
              <a:latin typeface="Arial" panose="020B0604020202020204" pitchFamily="34" charset="0"/>
              <a:hlinkClick r:id="rId3"/>
            </a:endParaRPr>
          </a:p>
        </p:txBody>
      </p:sp>
      <p:sp>
        <p:nvSpPr>
          <p:cNvPr id="4" name="Text Box 1">
            <a:extLst>
              <a:ext uri="{FF2B5EF4-FFF2-40B4-BE49-F238E27FC236}">
                <a16:creationId xmlns:a16="http://schemas.microsoft.com/office/drawing/2014/main" id="{47C3A19A-27DC-3746-8A95-F026AE422C91}"/>
              </a:ext>
            </a:extLst>
          </p:cNvPr>
          <p:cNvSpPr txBox="1">
            <a:spLocks noChangeArrowheads="1"/>
          </p:cNvSpPr>
          <p:nvPr/>
        </p:nvSpPr>
        <p:spPr bwMode="auto">
          <a:xfrm>
            <a:off x="982662" y="2872"/>
            <a:ext cx="10226676" cy="858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defRPr>
                <a:solidFill>
                  <a:srgbClr val="FFFFFF"/>
                </a:solidFill>
                <a:latin typeface="Verdana" panose="020B0604030504040204" pitchFamily="34" charset="0"/>
                <a:ea typeface="Droid Sans Fallback" charset="0"/>
                <a:cs typeface="Droid Sans Fallback"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defRPr>
                <a:solidFill>
                  <a:srgbClr val="FFFFFF"/>
                </a:solidFill>
                <a:latin typeface="Verdana" panose="020B0604030504040204" pitchFamily="34" charset="0"/>
                <a:ea typeface="Droid Sans Fallback" charset="0"/>
                <a:cs typeface="Droid Sans Fallback"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defRPr>
                <a:solidFill>
                  <a:srgbClr val="FFFFFF"/>
                </a:solidFill>
                <a:latin typeface="Verdana" panose="020B0604030504040204" pitchFamily="34" charset="0"/>
                <a:ea typeface="Droid Sans Fallback" charset="0"/>
                <a:cs typeface="Droid Sans Fallback"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defRPr>
                <a:solidFill>
                  <a:srgbClr val="FFFFFF"/>
                </a:solidFill>
                <a:latin typeface="Verdana" panose="020B0604030504040204" pitchFamily="34" charset="0"/>
                <a:ea typeface="Droid Sans Fallback" charset="0"/>
                <a:cs typeface="Droid Sans Fallback"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defRPr>
                <a:solidFill>
                  <a:srgbClr val="FFFFFF"/>
                </a:solidFill>
                <a:latin typeface="Verdana" panose="020B0604030504040204" pitchFamily="34" charset="0"/>
                <a:ea typeface="Droid Sans Fallback" charset="0"/>
                <a:cs typeface="Droid Sans Fallback"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defRPr>
                <a:solidFill>
                  <a:srgbClr val="FFFFFF"/>
                </a:solidFill>
                <a:latin typeface="Verdana" panose="020B0604030504040204" pitchFamily="34" charset="0"/>
                <a:ea typeface="Droid Sans Fallback" charset="0"/>
                <a:cs typeface="Droid Sans Fallback"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defRPr>
                <a:solidFill>
                  <a:srgbClr val="FFFFFF"/>
                </a:solidFill>
                <a:latin typeface="Verdana" panose="020B0604030504040204" pitchFamily="34" charset="0"/>
                <a:ea typeface="Droid Sans Fallback" charset="0"/>
                <a:cs typeface="Droid Sans Fallback"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defRPr>
                <a:solidFill>
                  <a:srgbClr val="FFFFFF"/>
                </a:solidFill>
                <a:latin typeface="Verdana" panose="020B0604030504040204" pitchFamily="34" charset="0"/>
                <a:ea typeface="Droid Sans Fallback" charset="0"/>
                <a:cs typeface="Droid Sans Fallback"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defRPr>
                <a:solidFill>
                  <a:srgbClr val="FFFFFF"/>
                </a:solidFill>
                <a:latin typeface="Verdana" panose="020B0604030504040204" pitchFamily="34" charset="0"/>
                <a:ea typeface="Droid Sans Fallback" charset="0"/>
                <a:cs typeface="Droid Sans Fallback" charset="0"/>
              </a:defRPr>
            </a:lvl9pPr>
          </a:lstStyle>
          <a:p>
            <a:pPr algn="ctr" eaLnBrk="1" hangingPunct="1">
              <a:spcBef>
                <a:spcPts val="750"/>
              </a:spcBef>
              <a:buClr>
                <a:srgbClr val="003366"/>
              </a:buClr>
            </a:pPr>
            <a:r>
              <a:rPr lang="cs-CZ" altLang="en-CZ" sz="2800" dirty="0">
                <a:solidFill>
                  <a:schemeClr val="accent1">
                    <a:lumMod val="75000"/>
                  </a:schemeClr>
                </a:solidFill>
                <a:latin typeface="Arial" panose="020B0604020202020204" pitchFamily="34" charset="0"/>
              </a:rPr>
              <a:t>Kontrola kvality na </a:t>
            </a:r>
            <a:r>
              <a:rPr lang="cs-CZ" altLang="en-CZ" sz="2800" b="1" dirty="0">
                <a:solidFill>
                  <a:schemeClr val="accent1">
                    <a:lumMod val="75000"/>
                  </a:schemeClr>
                </a:solidFill>
                <a:latin typeface="Arial" panose="020B0604020202020204" pitchFamily="34" charset="0"/>
              </a:rPr>
              <a:t>základě parametrů </a:t>
            </a:r>
            <a:r>
              <a:rPr lang="cs-CZ" altLang="en-CZ" sz="2800" b="1" dirty="0" err="1">
                <a:solidFill>
                  <a:schemeClr val="accent1">
                    <a:lumMod val="75000"/>
                  </a:schemeClr>
                </a:solidFill>
                <a:latin typeface="Arial" panose="020B0604020202020204" pitchFamily="34" charset="0"/>
              </a:rPr>
              <a:t>Affymetrix</a:t>
            </a:r>
            <a:endParaRPr lang="cs-CZ" altLang="en-CZ" sz="2800" b="1" dirty="0">
              <a:solidFill>
                <a:schemeClr val="accent1">
                  <a:lumMod val="75000"/>
                </a:schemeClr>
              </a:solidFill>
              <a:latin typeface="Arial" panose="020B0604020202020204" pitchFamily="34"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2">
            <a:extLst>
              <a:ext uri="{FF2B5EF4-FFF2-40B4-BE49-F238E27FC236}">
                <a16:creationId xmlns:a16="http://schemas.microsoft.com/office/drawing/2014/main" id="{2CC9A8CB-B036-6043-B450-A36DC3B43DB8}"/>
              </a:ext>
            </a:extLst>
          </p:cNvPr>
          <p:cNvSpPr txBox="1">
            <a:spLocks noChangeArrowheads="1"/>
          </p:cNvSpPr>
          <p:nvPr/>
        </p:nvSpPr>
        <p:spPr bwMode="auto">
          <a:xfrm>
            <a:off x="479376" y="908050"/>
            <a:ext cx="11712623" cy="5873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t"/>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9pPr>
          </a:lstStyle>
          <a:p>
            <a:pPr eaLnBrk="1" hangingPunct="1">
              <a:spcBef>
                <a:spcPts val="750"/>
              </a:spcBef>
            </a:pPr>
            <a:r>
              <a:rPr lang="cs-CZ" altLang="en-CZ" sz="2000" dirty="0">
                <a:solidFill>
                  <a:srgbClr val="000000"/>
                </a:solidFill>
                <a:latin typeface="Arial" panose="020B0604020202020204" pitchFamily="34" charset="0"/>
              </a:rPr>
              <a:t>Balík </a:t>
            </a:r>
            <a:r>
              <a:rPr lang="cs-CZ" altLang="en-CZ" sz="2000" dirty="0" err="1">
                <a:solidFill>
                  <a:srgbClr val="000000"/>
                </a:solidFill>
                <a:latin typeface="Courier New" panose="02070309020205020404" pitchFamily="49" charset="0"/>
                <a:cs typeface="Courier New" panose="02070309020205020404" pitchFamily="49" charset="0"/>
              </a:rPr>
              <a:t>simpleaffy</a:t>
            </a:r>
            <a:r>
              <a:rPr lang="cs-CZ" altLang="en-CZ" sz="2000" dirty="0">
                <a:solidFill>
                  <a:srgbClr val="000000"/>
                </a:solidFill>
                <a:latin typeface="Arial" panose="020B0604020202020204" pitchFamily="34" charset="0"/>
              </a:rPr>
              <a:t> implementuje základní funkce, které počítají sumarizace parametrů kvality </a:t>
            </a:r>
            <a:r>
              <a:rPr lang="cs-CZ" altLang="en-CZ" sz="2000" dirty="0" err="1">
                <a:solidFill>
                  <a:srgbClr val="000000"/>
                </a:solidFill>
                <a:latin typeface="Arial" panose="020B0604020202020204" pitchFamily="34" charset="0"/>
              </a:rPr>
              <a:t>Affymetrix</a:t>
            </a:r>
            <a:r>
              <a:rPr lang="cs-CZ" altLang="en-CZ" sz="2000" dirty="0">
                <a:solidFill>
                  <a:srgbClr val="000000"/>
                </a:solidFill>
                <a:latin typeface="Arial" panose="020B0604020202020204" pitchFamily="34" charset="0"/>
              </a:rPr>
              <a:t> </a:t>
            </a:r>
            <a:r>
              <a:rPr lang="cs-CZ" altLang="en-CZ" sz="2000" dirty="0" err="1">
                <a:solidFill>
                  <a:srgbClr val="000000"/>
                </a:solidFill>
                <a:latin typeface="Arial" panose="020B0604020202020204" pitchFamily="34" charset="0"/>
              </a:rPr>
              <a:t>GeneChip</a:t>
            </a:r>
            <a:r>
              <a:rPr lang="cs-CZ" altLang="en-CZ" sz="2000" dirty="0">
                <a:solidFill>
                  <a:srgbClr val="000000"/>
                </a:solidFill>
                <a:latin typeface="Arial" panose="020B0604020202020204" pitchFamily="34" charset="0"/>
              </a:rPr>
              <a:t> mikročipu </a:t>
            </a:r>
          </a:p>
          <a:p>
            <a:pPr eaLnBrk="1" hangingPunct="1">
              <a:spcBef>
                <a:spcPts val="750"/>
              </a:spcBef>
            </a:pPr>
            <a:r>
              <a:rPr lang="cs-CZ" altLang="en-CZ" sz="2000" dirty="0" err="1">
                <a:solidFill>
                  <a:srgbClr val="000000"/>
                </a:solidFill>
                <a:latin typeface="Courier New" panose="02070309020205020404" pitchFamily="49" charset="0"/>
                <a:cs typeface="Courier New" panose="02070309020205020404" pitchFamily="49" charset="0"/>
              </a:rPr>
              <a:t>library</a:t>
            </a:r>
            <a:r>
              <a:rPr lang="cs-CZ" altLang="en-CZ" sz="2000" dirty="0">
                <a:solidFill>
                  <a:srgbClr val="000000"/>
                </a:solidFill>
                <a:latin typeface="Courier New" panose="02070309020205020404" pitchFamily="49" charset="0"/>
                <a:cs typeface="Courier New" panose="02070309020205020404" pitchFamily="49" charset="0"/>
              </a:rPr>
              <a:t>(</a:t>
            </a:r>
            <a:r>
              <a:rPr lang="cs-CZ" altLang="en-CZ" sz="2000" dirty="0" err="1">
                <a:solidFill>
                  <a:srgbClr val="000000"/>
                </a:solidFill>
                <a:latin typeface="Courier New" panose="02070309020205020404" pitchFamily="49" charset="0"/>
                <a:cs typeface="Courier New" panose="02070309020205020404" pitchFamily="49" charset="0"/>
              </a:rPr>
              <a:t>simpleaffy</a:t>
            </a:r>
            <a:r>
              <a:rPr lang="cs-CZ" altLang="en-CZ" sz="2000" dirty="0">
                <a:solidFill>
                  <a:srgbClr val="000000"/>
                </a:solidFill>
                <a:latin typeface="Courier New" panose="02070309020205020404" pitchFamily="49" charset="0"/>
                <a:cs typeface="Courier New" panose="02070309020205020404" pitchFamily="49" charset="0"/>
              </a:rPr>
              <a:t>)</a:t>
            </a:r>
          </a:p>
          <a:p>
            <a:pPr eaLnBrk="1" hangingPunct="1">
              <a:spcBef>
                <a:spcPts val="750"/>
              </a:spcBef>
            </a:pPr>
            <a:r>
              <a:rPr lang="cs-CZ" sz="2000" dirty="0" err="1">
                <a:solidFill>
                  <a:srgbClr val="000000"/>
                </a:solidFill>
                <a:latin typeface="Courier New"/>
                <a:cs typeface="Courier New"/>
              </a:rPr>
              <a:t>Data.qc</a:t>
            </a:r>
            <a:r>
              <a:rPr lang="cs-CZ" sz="2000" dirty="0">
                <a:solidFill>
                  <a:srgbClr val="000000"/>
                </a:solidFill>
                <a:latin typeface="Courier New"/>
                <a:cs typeface="Courier New"/>
              </a:rPr>
              <a:t> = </a:t>
            </a:r>
            <a:r>
              <a:rPr lang="cs-CZ" sz="2000" dirty="0" err="1">
                <a:solidFill>
                  <a:srgbClr val="000000"/>
                </a:solidFill>
                <a:latin typeface="Courier New"/>
                <a:cs typeface="Courier New"/>
              </a:rPr>
              <a:t>qc</a:t>
            </a:r>
            <a:r>
              <a:rPr lang="cs-CZ" sz="2000" dirty="0">
                <a:solidFill>
                  <a:srgbClr val="000000"/>
                </a:solidFill>
                <a:latin typeface="Courier New"/>
                <a:cs typeface="Courier New"/>
              </a:rPr>
              <a:t>(Data) </a:t>
            </a:r>
            <a:r>
              <a:rPr lang="en-US" sz="2000" dirty="0">
                <a:solidFill>
                  <a:srgbClr val="000000"/>
                </a:solidFill>
                <a:latin typeface="Courier New"/>
                <a:cs typeface="Courier New"/>
              </a:rPr>
              <a:t>#funkce qc()</a:t>
            </a:r>
          </a:p>
          <a:p>
            <a:pPr eaLnBrk="1" hangingPunct="1">
              <a:spcBef>
                <a:spcPts val="525"/>
              </a:spcBef>
            </a:pPr>
            <a:endParaRPr lang="cs-CZ" altLang="en-CZ" sz="1400" dirty="0">
              <a:solidFill>
                <a:srgbClr val="000000"/>
              </a:solidFill>
              <a:latin typeface="Arial" panose="020B0604020202020204" pitchFamily="34" charset="0"/>
            </a:endParaRPr>
          </a:p>
          <a:p>
            <a:pPr marL="342900" indent="-342900" eaLnBrk="1" hangingPunct="1">
              <a:spcBef>
                <a:spcPts val="750"/>
              </a:spcBef>
              <a:buClr>
                <a:srgbClr val="003366"/>
              </a:buClr>
              <a:buFont typeface="Arial"/>
              <a:buChar char="•"/>
            </a:pPr>
            <a:r>
              <a:rPr lang="cs-CZ" altLang="en-CZ" sz="2000" dirty="0">
                <a:solidFill>
                  <a:srgbClr val="000000"/>
                </a:solidFill>
                <a:latin typeface="Arial" panose="020B0604020202020204" pitchFamily="34" charset="0"/>
              </a:rPr>
              <a:t> Podle návodu </a:t>
            </a:r>
            <a:r>
              <a:rPr lang="cs-CZ" altLang="en-CZ" sz="2000" dirty="0" err="1">
                <a:solidFill>
                  <a:srgbClr val="000000"/>
                </a:solidFill>
                <a:latin typeface="Arial" panose="020B0604020202020204" pitchFamily="34" charset="0"/>
              </a:rPr>
              <a:t>Affymetrixu</a:t>
            </a:r>
            <a:r>
              <a:rPr lang="cs-CZ" altLang="en-CZ" sz="2000" dirty="0">
                <a:solidFill>
                  <a:srgbClr val="000000"/>
                </a:solidFill>
                <a:latin typeface="Arial" panose="020B0604020202020204" pitchFamily="34" charset="0"/>
              </a:rPr>
              <a:t> by </a:t>
            </a:r>
            <a:r>
              <a:rPr lang="cs-CZ" altLang="en-CZ" sz="2000" b="1" dirty="0">
                <a:solidFill>
                  <a:srgbClr val="000000"/>
                </a:solidFill>
                <a:latin typeface="Arial" panose="020B0604020202020204" pitchFamily="34" charset="0"/>
              </a:rPr>
              <a:t>průměrné hodnoty pozadí měly být porovnatelné</a:t>
            </a:r>
            <a:r>
              <a:rPr lang="en-US" altLang="en-CZ" sz="2000" dirty="0">
                <a:solidFill>
                  <a:srgbClr val="000000"/>
                </a:solidFill>
                <a:latin typeface="Arial" panose="020B0604020202020204" pitchFamily="34" charset="0"/>
              </a:rPr>
              <a:t> (a </a:t>
            </a:r>
            <a:r>
              <a:rPr lang="en-US" altLang="en-CZ" sz="2000" dirty="0" err="1">
                <a:solidFill>
                  <a:srgbClr val="000000"/>
                </a:solidFill>
                <a:latin typeface="Arial" panose="020B0604020202020204" pitchFamily="34" charset="0"/>
              </a:rPr>
              <a:t>mezi</a:t>
            </a:r>
            <a:r>
              <a:rPr lang="en-US" altLang="en-CZ" sz="2000" dirty="0">
                <a:solidFill>
                  <a:srgbClr val="000000"/>
                </a:solidFill>
                <a:latin typeface="Arial" panose="020B0604020202020204" pitchFamily="34" charset="0"/>
              </a:rPr>
              <a:t> 20 a 100)</a:t>
            </a:r>
          </a:p>
          <a:p>
            <a:pPr eaLnBrk="1" hangingPunct="1">
              <a:spcBef>
                <a:spcPts val="525"/>
              </a:spcBef>
            </a:pPr>
            <a:endParaRPr lang="cs-CZ" altLang="en-CZ" sz="1400" dirty="0">
              <a:solidFill>
                <a:srgbClr val="000000"/>
              </a:solidFill>
              <a:latin typeface="Courier New" panose="02070309020205020404" pitchFamily="49" charset="0"/>
              <a:cs typeface="Courier New" panose="02070309020205020404" pitchFamily="49" charset="0"/>
            </a:endParaRPr>
          </a:p>
          <a:p>
            <a:pPr eaLnBrk="1" hangingPunct="1">
              <a:spcBef>
                <a:spcPts val="750"/>
              </a:spcBef>
            </a:pPr>
            <a:r>
              <a:rPr lang="cs-CZ" altLang="en-CZ" sz="2000" dirty="0">
                <a:solidFill>
                  <a:srgbClr val="000000"/>
                </a:solidFill>
                <a:latin typeface="Courier New" panose="02070309020205020404" pitchFamily="49" charset="0"/>
                <a:cs typeface="Courier New" panose="02070309020205020404" pitchFamily="49" charset="0"/>
              </a:rPr>
              <a:t>&gt; </a:t>
            </a:r>
            <a:r>
              <a:rPr lang="cs-CZ" altLang="en-CZ" sz="2000" dirty="0" err="1">
                <a:solidFill>
                  <a:srgbClr val="000000"/>
                </a:solidFill>
                <a:latin typeface="Courier New" panose="02070309020205020404" pitchFamily="49" charset="0"/>
                <a:cs typeface="Courier New" panose="02070309020205020404" pitchFamily="49" charset="0"/>
              </a:rPr>
              <a:t>avbg</a:t>
            </a:r>
            <a:r>
              <a:rPr lang="cs-CZ" altLang="en-CZ" sz="2000" dirty="0">
                <a:solidFill>
                  <a:srgbClr val="000000"/>
                </a:solidFill>
                <a:latin typeface="Courier New" panose="02070309020205020404" pitchFamily="49" charset="0"/>
                <a:cs typeface="Courier New" panose="02070309020205020404" pitchFamily="49" charset="0"/>
              </a:rPr>
              <a:t>(</a:t>
            </a:r>
            <a:r>
              <a:rPr lang="cs-CZ" altLang="en-CZ" sz="2000" dirty="0" err="1">
                <a:solidFill>
                  <a:srgbClr val="000000"/>
                </a:solidFill>
                <a:latin typeface="Courier New" panose="02070309020205020404" pitchFamily="49" charset="0"/>
                <a:cs typeface="Courier New" panose="02070309020205020404" pitchFamily="49" charset="0"/>
              </a:rPr>
              <a:t>Data.qc</a:t>
            </a:r>
            <a:r>
              <a:rPr lang="cs-CZ" altLang="en-CZ" sz="2000" dirty="0">
                <a:solidFill>
                  <a:srgbClr val="000000"/>
                </a:solidFill>
                <a:latin typeface="Courier New" panose="02070309020205020404" pitchFamily="49" charset="0"/>
                <a:cs typeface="Courier New" panose="02070309020205020404" pitchFamily="49" charset="0"/>
              </a:rPr>
              <a:t>)</a:t>
            </a:r>
          </a:p>
          <a:p>
            <a:pPr eaLnBrk="1" hangingPunct="1">
              <a:spcBef>
                <a:spcPts val="600"/>
              </a:spcBef>
            </a:pPr>
            <a:r>
              <a:rPr lang="cs-CZ" altLang="en-CZ" sz="1600" dirty="0">
                <a:solidFill>
                  <a:srgbClr val="000000"/>
                </a:solidFill>
                <a:latin typeface="Arial" panose="020B0604020202020204" pitchFamily="34" charset="0"/>
              </a:rPr>
              <a:t>    1              2              3               4               5               6                7           14</a:t>
            </a:r>
          </a:p>
          <a:p>
            <a:pPr eaLnBrk="1" hangingPunct="1">
              <a:spcBef>
                <a:spcPts val="600"/>
              </a:spcBef>
            </a:pPr>
            <a:r>
              <a:rPr lang="cs-CZ" altLang="en-CZ" sz="1600" dirty="0">
                <a:solidFill>
                  <a:srgbClr val="000000"/>
                </a:solidFill>
                <a:latin typeface="Arial" panose="020B0604020202020204" pitchFamily="34" charset="0"/>
              </a:rPr>
              <a:t> 67.34494  68.18425  42.12819  61.31731  53.64844  49.39112  75.14030  128.41264</a:t>
            </a:r>
          </a:p>
          <a:p>
            <a:pPr eaLnBrk="1" hangingPunct="1">
              <a:spcBef>
                <a:spcPts val="750"/>
              </a:spcBef>
            </a:pPr>
            <a:r>
              <a:rPr lang="cs-CZ" altLang="en-CZ" sz="2000" dirty="0">
                <a:solidFill>
                  <a:srgbClr val="000000"/>
                </a:solidFill>
                <a:latin typeface="Arial" panose="020B0604020202020204" pitchFamily="34" charset="0"/>
              </a:rPr>
              <a:t> </a:t>
            </a:r>
          </a:p>
          <a:p>
            <a:pPr marL="342900" indent="-342900" eaLnBrk="1" hangingPunct="1">
              <a:spcBef>
                <a:spcPts val="750"/>
              </a:spcBef>
              <a:buClr>
                <a:srgbClr val="003366"/>
              </a:buClr>
              <a:buFont typeface="Arial"/>
              <a:buChar char="•"/>
            </a:pPr>
            <a:r>
              <a:rPr lang="en-US" altLang="en-CZ" sz="2000" dirty="0">
                <a:solidFill>
                  <a:srgbClr val="000000"/>
                </a:solidFill>
                <a:latin typeface="Arial" panose="020B0604020202020204" pitchFamily="34" charset="0"/>
              </a:rPr>
              <a:t> </a:t>
            </a:r>
            <a:r>
              <a:rPr lang="cs-CZ" altLang="en-CZ" sz="2000" dirty="0">
                <a:solidFill>
                  <a:srgbClr val="000000"/>
                </a:solidFill>
                <a:latin typeface="Arial" panose="020B0604020202020204" pitchFamily="34" charset="0"/>
              </a:rPr>
              <a:t>Škálové faktory by se neměly lišit více než </a:t>
            </a:r>
            <a:r>
              <a:rPr lang="en-US" altLang="en-CZ" sz="2000" dirty="0" err="1">
                <a:solidFill>
                  <a:srgbClr val="000000"/>
                </a:solidFill>
                <a:latin typeface="Arial" panose="020B0604020202020204" pitchFamily="34" charset="0"/>
              </a:rPr>
              <a:t>trojn</a:t>
            </a:r>
            <a:r>
              <a:rPr lang="cs-CZ" altLang="en-CZ" sz="2000" dirty="0" err="1">
                <a:solidFill>
                  <a:srgbClr val="000000"/>
                </a:solidFill>
                <a:latin typeface="Arial" panose="020B0604020202020204" pitchFamily="34" charset="0"/>
              </a:rPr>
              <a:t>ásobně</a:t>
            </a:r>
            <a:r>
              <a:rPr lang="cs-CZ" altLang="en-CZ" sz="2000" dirty="0">
                <a:solidFill>
                  <a:srgbClr val="000000"/>
                </a:solidFill>
                <a:latin typeface="Arial" panose="020B0604020202020204" pitchFamily="34" charset="0"/>
              </a:rPr>
              <a:t> mezi čipy</a:t>
            </a:r>
            <a:r>
              <a:rPr lang="cs-CZ" altLang="en-CZ" sz="2000" b="1" dirty="0">
                <a:solidFill>
                  <a:srgbClr val="000000"/>
                </a:solidFill>
                <a:latin typeface="Arial" panose="020B0604020202020204" pitchFamily="34" charset="0"/>
              </a:rPr>
              <a:t>:</a:t>
            </a:r>
          </a:p>
          <a:p>
            <a:pPr eaLnBrk="1" hangingPunct="1">
              <a:spcBef>
                <a:spcPts val="750"/>
              </a:spcBef>
            </a:pPr>
            <a:r>
              <a:rPr lang="cs-CZ" altLang="en-CZ" sz="2000" dirty="0">
                <a:solidFill>
                  <a:srgbClr val="000000"/>
                </a:solidFill>
                <a:latin typeface="Courier New" panose="02070309020205020404" pitchFamily="49" charset="0"/>
                <a:cs typeface="Courier New" panose="02070309020205020404" pitchFamily="49" charset="0"/>
              </a:rPr>
              <a:t>&gt; </a:t>
            </a:r>
            <a:r>
              <a:rPr lang="cs-CZ" altLang="en-CZ" sz="2000" dirty="0" err="1">
                <a:solidFill>
                  <a:srgbClr val="000000"/>
                </a:solidFill>
                <a:latin typeface="Courier New" panose="02070309020205020404" pitchFamily="49" charset="0"/>
                <a:cs typeface="Courier New" panose="02070309020205020404" pitchFamily="49" charset="0"/>
              </a:rPr>
              <a:t>sfs</a:t>
            </a:r>
            <a:r>
              <a:rPr lang="cs-CZ" altLang="en-CZ" sz="2000" dirty="0">
                <a:solidFill>
                  <a:srgbClr val="000000"/>
                </a:solidFill>
                <a:latin typeface="Courier New" panose="02070309020205020404" pitchFamily="49" charset="0"/>
                <a:cs typeface="Courier New" panose="02070309020205020404" pitchFamily="49" charset="0"/>
              </a:rPr>
              <a:t>(</a:t>
            </a:r>
            <a:r>
              <a:rPr lang="cs-CZ" altLang="en-CZ" sz="2000" dirty="0" err="1">
                <a:solidFill>
                  <a:srgbClr val="000000"/>
                </a:solidFill>
                <a:latin typeface="Courier New" panose="02070309020205020404" pitchFamily="49" charset="0"/>
                <a:cs typeface="Courier New" panose="02070309020205020404" pitchFamily="49" charset="0"/>
              </a:rPr>
              <a:t>Data.qc</a:t>
            </a:r>
            <a:r>
              <a:rPr lang="cs-CZ" altLang="en-CZ" sz="2000" dirty="0">
                <a:solidFill>
                  <a:srgbClr val="000000"/>
                </a:solidFill>
                <a:latin typeface="Courier New" panose="02070309020205020404" pitchFamily="49" charset="0"/>
                <a:cs typeface="Courier New" panose="02070309020205020404" pitchFamily="49" charset="0"/>
              </a:rPr>
              <a:t>)</a:t>
            </a:r>
          </a:p>
          <a:p>
            <a:pPr eaLnBrk="1" hangingPunct="1">
              <a:spcBef>
                <a:spcPts val="600"/>
              </a:spcBef>
            </a:pPr>
            <a:r>
              <a:rPr lang="cs-CZ" altLang="en-CZ" sz="1600" dirty="0">
                <a:solidFill>
                  <a:srgbClr val="000000"/>
                </a:solidFill>
                <a:latin typeface="Arial" panose="020B0604020202020204" pitchFamily="34" charset="0"/>
              </a:rPr>
              <a:t>4.905489  9.765986 10.489529  7.053323  7.561613 13.531238  3.394921  2.475224</a:t>
            </a:r>
          </a:p>
        </p:txBody>
      </p:sp>
      <p:sp>
        <p:nvSpPr>
          <p:cNvPr id="5" name="Text Box 1">
            <a:extLst>
              <a:ext uri="{FF2B5EF4-FFF2-40B4-BE49-F238E27FC236}">
                <a16:creationId xmlns:a16="http://schemas.microsoft.com/office/drawing/2014/main" id="{2D49EC4D-5206-FB48-B0BB-33AD37A0B2CA}"/>
              </a:ext>
            </a:extLst>
          </p:cNvPr>
          <p:cNvSpPr txBox="1">
            <a:spLocks noChangeArrowheads="1"/>
          </p:cNvSpPr>
          <p:nvPr/>
        </p:nvSpPr>
        <p:spPr bwMode="auto">
          <a:xfrm>
            <a:off x="982662" y="2872"/>
            <a:ext cx="10226676" cy="858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defRPr>
                <a:solidFill>
                  <a:srgbClr val="FFFFFF"/>
                </a:solidFill>
                <a:latin typeface="Verdana" panose="020B0604030504040204" pitchFamily="34" charset="0"/>
                <a:ea typeface="Droid Sans Fallback" charset="0"/>
                <a:cs typeface="Droid Sans Fallback"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defRPr>
                <a:solidFill>
                  <a:srgbClr val="FFFFFF"/>
                </a:solidFill>
                <a:latin typeface="Verdana" panose="020B0604030504040204" pitchFamily="34" charset="0"/>
                <a:ea typeface="Droid Sans Fallback" charset="0"/>
                <a:cs typeface="Droid Sans Fallback"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defRPr>
                <a:solidFill>
                  <a:srgbClr val="FFFFFF"/>
                </a:solidFill>
                <a:latin typeface="Verdana" panose="020B0604030504040204" pitchFamily="34" charset="0"/>
                <a:ea typeface="Droid Sans Fallback" charset="0"/>
                <a:cs typeface="Droid Sans Fallback"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defRPr>
                <a:solidFill>
                  <a:srgbClr val="FFFFFF"/>
                </a:solidFill>
                <a:latin typeface="Verdana" panose="020B0604030504040204" pitchFamily="34" charset="0"/>
                <a:ea typeface="Droid Sans Fallback" charset="0"/>
                <a:cs typeface="Droid Sans Fallback"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defRPr>
                <a:solidFill>
                  <a:srgbClr val="FFFFFF"/>
                </a:solidFill>
                <a:latin typeface="Verdana" panose="020B0604030504040204" pitchFamily="34" charset="0"/>
                <a:ea typeface="Droid Sans Fallback" charset="0"/>
                <a:cs typeface="Droid Sans Fallback"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defRPr>
                <a:solidFill>
                  <a:srgbClr val="FFFFFF"/>
                </a:solidFill>
                <a:latin typeface="Verdana" panose="020B0604030504040204" pitchFamily="34" charset="0"/>
                <a:ea typeface="Droid Sans Fallback" charset="0"/>
                <a:cs typeface="Droid Sans Fallback"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defRPr>
                <a:solidFill>
                  <a:srgbClr val="FFFFFF"/>
                </a:solidFill>
                <a:latin typeface="Verdana" panose="020B0604030504040204" pitchFamily="34" charset="0"/>
                <a:ea typeface="Droid Sans Fallback" charset="0"/>
                <a:cs typeface="Droid Sans Fallback"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defRPr>
                <a:solidFill>
                  <a:srgbClr val="FFFFFF"/>
                </a:solidFill>
                <a:latin typeface="Verdana" panose="020B0604030504040204" pitchFamily="34" charset="0"/>
                <a:ea typeface="Droid Sans Fallback" charset="0"/>
                <a:cs typeface="Droid Sans Fallback"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defRPr>
                <a:solidFill>
                  <a:srgbClr val="FFFFFF"/>
                </a:solidFill>
                <a:latin typeface="Verdana" panose="020B0604030504040204" pitchFamily="34" charset="0"/>
                <a:ea typeface="Droid Sans Fallback" charset="0"/>
                <a:cs typeface="Droid Sans Fallback" charset="0"/>
              </a:defRPr>
            </a:lvl9pPr>
          </a:lstStyle>
          <a:p>
            <a:pPr algn="ctr" eaLnBrk="1" hangingPunct="1">
              <a:spcBef>
                <a:spcPts val="750"/>
              </a:spcBef>
              <a:buClr>
                <a:srgbClr val="003366"/>
              </a:buClr>
            </a:pPr>
            <a:r>
              <a:rPr lang="cs-CZ" altLang="en-CZ" sz="2800" dirty="0">
                <a:solidFill>
                  <a:schemeClr val="accent1">
                    <a:lumMod val="75000"/>
                  </a:schemeClr>
                </a:solidFill>
                <a:latin typeface="Arial" panose="020B0604020202020204" pitchFamily="34" charset="0"/>
              </a:rPr>
              <a:t>Kontrola kvality na </a:t>
            </a:r>
            <a:r>
              <a:rPr lang="cs-CZ" altLang="en-CZ" sz="2800" b="1" dirty="0">
                <a:solidFill>
                  <a:schemeClr val="accent1">
                    <a:lumMod val="75000"/>
                  </a:schemeClr>
                </a:solidFill>
                <a:latin typeface="Arial" panose="020B0604020202020204" pitchFamily="34" charset="0"/>
              </a:rPr>
              <a:t>základě parametrů </a:t>
            </a:r>
            <a:r>
              <a:rPr lang="cs-CZ" altLang="en-CZ" sz="2800" b="1" dirty="0" err="1">
                <a:solidFill>
                  <a:schemeClr val="accent1">
                    <a:lumMod val="75000"/>
                  </a:schemeClr>
                </a:solidFill>
                <a:latin typeface="Arial" panose="020B0604020202020204" pitchFamily="34" charset="0"/>
              </a:rPr>
              <a:t>Affymetrix</a:t>
            </a:r>
            <a:endParaRPr lang="cs-CZ" altLang="en-CZ" sz="2800" b="1" dirty="0">
              <a:solidFill>
                <a:schemeClr val="accent1">
                  <a:lumMod val="75000"/>
                </a:schemeClr>
              </a:solidFill>
              <a:latin typeface="Arial" panose="020B0604020202020204" pitchFamily="34"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Text Box 1">
            <a:extLst>
              <a:ext uri="{FF2B5EF4-FFF2-40B4-BE49-F238E27FC236}">
                <a16:creationId xmlns:a16="http://schemas.microsoft.com/office/drawing/2014/main" id="{6DC985D5-2998-9D48-AC3F-68CB3490848F}"/>
              </a:ext>
            </a:extLst>
          </p:cNvPr>
          <p:cNvSpPr txBox="1">
            <a:spLocks noChangeArrowheads="1"/>
          </p:cNvSpPr>
          <p:nvPr/>
        </p:nvSpPr>
        <p:spPr bwMode="auto">
          <a:xfrm>
            <a:off x="328377" y="218586"/>
            <a:ext cx="8569325" cy="620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9pPr>
          </a:lstStyle>
          <a:p>
            <a:pPr algn="ctr" eaLnBrk="1" hangingPunct="1">
              <a:lnSpc>
                <a:spcPct val="90000"/>
              </a:lnSpc>
            </a:pPr>
            <a:r>
              <a:rPr lang="cs-CZ" sz="3200" dirty="0">
                <a:solidFill>
                  <a:srgbClr val="333399"/>
                </a:solidFill>
                <a:latin typeface="Arial"/>
              </a:rPr>
              <a:t>Anat</a:t>
            </a:r>
            <a:r>
              <a:rPr lang="en-US" sz="3200" dirty="0">
                <a:solidFill>
                  <a:srgbClr val="333399"/>
                </a:solidFill>
                <a:latin typeface="Arial"/>
              </a:rPr>
              <a:t>o</a:t>
            </a:r>
            <a:r>
              <a:rPr lang="cs-CZ" sz="3200" dirty="0">
                <a:solidFill>
                  <a:srgbClr val="333399"/>
                </a:solidFill>
                <a:latin typeface="Arial"/>
              </a:rPr>
              <a:t>mi</a:t>
            </a:r>
            <a:r>
              <a:rPr lang="en-US" sz="3200" dirty="0">
                <a:solidFill>
                  <a:srgbClr val="333399"/>
                </a:solidFill>
                <a:latin typeface="Arial"/>
              </a:rPr>
              <a:t>e</a:t>
            </a:r>
            <a:r>
              <a:rPr lang="cs-CZ" sz="3200" dirty="0">
                <a:solidFill>
                  <a:srgbClr val="333399"/>
                </a:solidFill>
                <a:latin typeface="Arial"/>
              </a:rPr>
              <a:t> </a:t>
            </a:r>
            <a:r>
              <a:rPr lang="cs-CZ" sz="3200" err="1">
                <a:solidFill>
                  <a:srgbClr val="333399"/>
                </a:solidFill>
                <a:latin typeface="Arial"/>
              </a:rPr>
              <a:t>Affymetrix</a:t>
            </a:r>
            <a:r>
              <a:rPr lang="cs-CZ" sz="3200" dirty="0">
                <a:solidFill>
                  <a:srgbClr val="333399"/>
                </a:solidFill>
                <a:latin typeface="Arial"/>
              </a:rPr>
              <a:t>* </a:t>
            </a:r>
            <a:r>
              <a:rPr lang="en-US" sz="3200" err="1">
                <a:solidFill>
                  <a:srgbClr val="333399"/>
                </a:solidFill>
                <a:latin typeface="Arial"/>
              </a:rPr>
              <a:t>GeneChip</a:t>
            </a:r>
            <a:r>
              <a:rPr lang="cs-CZ" sz="3200" err="1">
                <a:solidFill>
                  <a:srgbClr val="333399"/>
                </a:solidFill>
                <a:latin typeface="Arial"/>
              </a:rPr>
              <a:t>u</a:t>
            </a:r>
            <a:r>
              <a:rPr lang="cs-CZ" sz="3200" baseline="30000" err="1">
                <a:solidFill>
                  <a:srgbClr val="333399"/>
                </a:solidFill>
                <a:latin typeface="Arial"/>
              </a:rPr>
              <a:t>TM</a:t>
            </a:r>
            <a:r>
              <a:rPr lang="cs-CZ" sz="3200" dirty="0">
                <a:solidFill>
                  <a:srgbClr val="333399"/>
                </a:solidFill>
                <a:latin typeface="Arial"/>
                <a:cs typeface="Tahoma"/>
              </a:rPr>
              <a:t> - část I.</a:t>
            </a:r>
            <a:r>
              <a:rPr lang="cs-CZ" sz="3200" baseline="30000" dirty="0">
                <a:solidFill>
                  <a:srgbClr val="333399"/>
                </a:solidFill>
                <a:latin typeface="Arial"/>
                <a:cs typeface="Tahoma"/>
              </a:rPr>
              <a:t> </a:t>
            </a:r>
            <a:endParaRPr lang="cs-CZ" sz="3200" baseline="30000">
              <a:solidFill>
                <a:srgbClr val="333399"/>
              </a:solidFill>
              <a:latin typeface="Arial" panose="020B0604020202020204" pitchFamily="34" charset="0"/>
              <a:cs typeface="Tahoma" panose="020B0604030504040204" pitchFamily="34" charset="0"/>
            </a:endParaRPr>
          </a:p>
        </p:txBody>
      </p:sp>
      <p:sp>
        <p:nvSpPr>
          <p:cNvPr id="5122" name="Text Box 2">
            <a:extLst>
              <a:ext uri="{FF2B5EF4-FFF2-40B4-BE49-F238E27FC236}">
                <a16:creationId xmlns:a16="http://schemas.microsoft.com/office/drawing/2014/main" id="{2BEC4D56-688D-D940-9D99-48245757231D}"/>
              </a:ext>
            </a:extLst>
          </p:cNvPr>
          <p:cNvSpPr txBox="1">
            <a:spLocks noChangeArrowheads="1"/>
          </p:cNvSpPr>
          <p:nvPr/>
        </p:nvSpPr>
        <p:spPr bwMode="auto">
          <a:xfrm>
            <a:off x="1909764" y="836614"/>
            <a:ext cx="8650287" cy="55451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CZ"/>
          </a:p>
        </p:txBody>
      </p:sp>
      <p:pic>
        <p:nvPicPr>
          <p:cNvPr id="5123" name="Picture 3">
            <a:extLst>
              <a:ext uri="{FF2B5EF4-FFF2-40B4-BE49-F238E27FC236}">
                <a16:creationId xmlns:a16="http://schemas.microsoft.com/office/drawing/2014/main" id="{FD750F7D-E38C-3148-8DB1-C68466B7A2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37290" y="663724"/>
            <a:ext cx="7620000" cy="54864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TextBox 1">
            <a:extLst>
              <a:ext uri="{FF2B5EF4-FFF2-40B4-BE49-F238E27FC236}">
                <a16:creationId xmlns:a16="http://schemas.microsoft.com/office/drawing/2014/main" id="{CCCA1534-DAC6-EC1B-EECB-99F5D0A3563F}"/>
              </a:ext>
            </a:extLst>
          </p:cNvPr>
          <p:cNvSpPr txBox="1"/>
          <p:nvPr/>
        </p:nvSpPr>
        <p:spPr>
          <a:xfrm>
            <a:off x="273466" y="6155821"/>
            <a:ext cx="3263069" cy="55399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b="1" dirty="0">
                <a:solidFill>
                  <a:srgbClr val="000000"/>
                </a:solidFill>
                <a:latin typeface="Arial"/>
                <a:cs typeface="Arial"/>
              </a:rPr>
              <a:t>*</a:t>
            </a:r>
            <a:r>
              <a:rPr lang="en-US" sz="1000" dirty="0">
                <a:solidFill>
                  <a:srgbClr val="000000"/>
                </a:solidFill>
                <a:latin typeface="Arial"/>
                <a:cs typeface="Arial"/>
              </a:rPr>
              <a:t>Affymetrix je </a:t>
            </a:r>
            <a:r>
              <a:rPr lang="en-US" sz="1000" dirty="0" err="1">
                <a:solidFill>
                  <a:srgbClr val="000000"/>
                </a:solidFill>
                <a:latin typeface="Arial"/>
                <a:cs typeface="Arial"/>
              </a:rPr>
              <a:t>nyní</a:t>
            </a:r>
            <a:r>
              <a:rPr lang="en-US" sz="1000" dirty="0">
                <a:solidFill>
                  <a:srgbClr val="000000"/>
                </a:solidFill>
                <a:latin typeface="Arial"/>
                <a:cs typeface="Arial"/>
              </a:rPr>
              <a:t> Applied Biosystems, </a:t>
            </a:r>
            <a:r>
              <a:rPr lang="en-US" sz="1000" dirty="0" err="1">
                <a:solidFill>
                  <a:srgbClr val="000000"/>
                </a:solidFill>
                <a:latin typeface="Arial"/>
                <a:cs typeface="Arial"/>
              </a:rPr>
              <a:t>což</a:t>
            </a:r>
            <a:r>
              <a:rPr lang="en-US" sz="1000" dirty="0">
                <a:solidFill>
                  <a:srgbClr val="000000"/>
                </a:solidFill>
                <a:latin typeface="Arial"/>
                <a:cs typeface="Arial"/>
              </a:rPr>
              <a:t> je </a:t>
            </a:r>
            <a:r>
              <a:rPr lang="en-US" sz="1000" dirty="0" err="1">
                <a:solidFill>
                  <a:srgbClr val="000000"/>
                </a:solidFill>
                <a:latin typeface="Arial"/>
                <a:cs typeface="Arial"/>
              </a:rPr>
              <a:t>řada</a:t>
            </a:r>
            <a:r>
              <a:rPr lang="en-US" sz="1000" dirty="0">
                <a:solidFill>
                  <a:srgbClr val="000000"/>
                </a:solidFill>
                <a:latin typeface="Arial"/>
                <a:cs typeface="Arial"/>
              </a:rPr>
              <a:t> </a:t>
            </a:r>
            <a:r>
              <a:rPr lang="en-US" sz="1000" dirty="0" err="1">
                <a:solidFill>
                  <a:srgbClr val="000000"/>
                </a:solidFill>
                <a:latin typeface="Arial"/>
                <a:cs typeface="Arial"/>
              </a:rPr>
              <a:t>produktů</a:t>
            </a:r>
            <a:r>
              <a:rPr lang="en-US" sz="1000" dirty="0">
                <a:solidFill>
                  <a:srgbClr val="000000"/>
                </a:solidFill>
                <a:latin typeface="Arial"/>
                <a:cs typeface="Arial"/>
              </a:rPr>
              <a:t> DNA </a:t>
            </a:r>
            <a:r>
              <a:rPr lang="en-US" sz="1000" dirty="0" err="1">
                <a:solidFill>
                  <a:srgbClr val="000000"/>
                </a:solidFill>
                <a:latin typeface="Arial"/>
                <a:cs typeface="Arial"/>
              </a:rPr>
              <a:t>mikročipů</a:t>
            </a:r>
            <a:r>
              <a:rPr lang="en-US" sz="1000" dirty="0">
                <a:solidFill>
                  <a:srgbClr val="000000"/>
                </a:solidFill>
                <a:latin typeface="Arial"/>
                <a:cs typeface="Arial"/>
              </a:rPr>
              <a:t> </a:t>
            </a:r>
            <a:r>
              <a:rPr lang="en-US" sz="1000" dirty="0" err="1">
                <a:solidFill>
                  <a:srgbClr val="000000"/>
                </a:solidFill>
                <a:latin typeface="Arial"/>
                <a:cs typeface="Arial"/>
              </a:rPr>
              <a:t>prodávaných</a:t>
            </a:r>
            <a:r>
              <a:rPr lang="en-US" sz="1000" dirty="0">
                <a:solidFill>
                  <a:srgbClr val="000000"/>
                </a:solidFill>
                <a:latin typeface="Arial"/>
                <a:cs typeface="Arial"/>
              </a:rPr>
              <a:t> </a:t>
            </a:r>
            <a:r>
              <a:rPr lang="en-US" sz="1000" dirty="0" err="1">
                <a:solidFill>
                  <a:srgbClr val="000000"/>
                </a:solidFill>
                <a:latin typeface="Arial"/>
                <a:cs typeface="Arial"/>
              </a:rPr>
              <a:t>společností</a:t>
            </a:r>
            <a:r>
              <a:rPr lang="en-US" sz="1000" dirty="0">
                <a:solidFill>
                  <a:srgbClr val="000000"/>
                </a:solidFill>
                <a:latin typeface="Arial"/>
                <a:cs typeface="Arial"/>
              </a:rPr>
              <a:t> </a:t>
            </a:r>
            <a:r>
              <a:rPr lang="en-US" sz="1000" dirty="0" err="1">
                <a:solidFill>
                  <a:srgbClr val="000000"/>
                </a:solidFill>
                <a:latin typeface="Arial"/>
                <a:cs typeface="Arial"/>
              </a:rPr>
              <a:t>Thermo</a:t>
            </a:r>
            <a:r>
              <a:rPr lang="en-US" sz="1000" dirty="0">
                <a:solidFill>
                  <a:srgbClr val="000000"/>
                </a:solidFill>
                <a:latin typeface="Arial"/>
                <a:cs typeface="Arial"/>
              </a:rPr>
              <a:t> Fisher Scientific</a:t>
            </a:r>
          </a:p>
        </p:txBody>
      </p:sp>
      <p:sp>
        <p:nvSpPr>
          <p:cNvPr id="3" name="TextBox 2">
            <a:extLst>
              <a:ext uri="{FF2B5EF4-FFF2-40B4-BE49-F238E27FC236}">
                <a16:creationId xmlns:a16="http://schemas.microsoft.com/office/drawing/2014/main" id="{8AC8E422-7C2F-D72D-993D-EF9524040974}"/>
              </a:ext>
            </a:extLst>
          </p:cNvPr>
          <p:cNvSpPr txBox="1"/>
          <p:nvPr/>
        </p:nvSpPr>
        <p:spPr>
          <a:xfrm>
            <a:off x="273466" y="2637802"/>
            <a:ext cx="3142003"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chemeClr val="tx1"/>
                </a:solidFill>
                <a:latin typeface="Calibri"/>
                <a:hlinkClick r:id="rId4"/>
              </a:rPr>
              <a:t>https://www.thermofisher.com/document-connect/document-connect.html?url=https://assets.thermofisher.com/TFS-Assets%2FLSG%2Fbrochures%2Fhgu133_p2_technote.pdf</a:t>
            </a:r>
            <a:endParaRPr lang="en-US">
              <a:solidFill>
                <a:schemeClr val="tx1"/>
              </a:solidFill>
              <a:hlinkClick r:id="rId4"/>
            </a:endParaRPr>
          </a:p>
          <a:p>
            <a:endParaRPr lang="en-US" dirty="0">
              <a:solidFill>
                <a:schemeClr val="tx1"/>
              </a:solidFill>
              <a:latin typeface="Calibri"/>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2">
            <a:extLst>
              <a:ext uri="{FF2B5EF4-FFF2-40B4-BE49-F238E27FC236}">
                <a16:creationId xmlns:a16="http://schemas.microsoft.com/office/drawing/2014/main" id="{EDE30AB7-0C1D-2647-844A-7E25F0710705}"/>
              </a:ext>
            </a:extLst>
          </p:cNvPr>
          <p:cNvSpPr txBox="1">
            <a:spLocks noChangeArrowheads="1"/>
          </p:cNvSpPr>
          <p:nvPr/>
        </p:nvSpPr>
        <p:spPr bwMode="auto">
          <a:xfrm>
            <a:off x="342900" y="1628800"/>
            <a:ext cx="11585747" cy="4257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t"/>
          <a:lstStyle>
            <a:lvl1pPr marL="334963" indent="-334963">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FFFFFF"/>
                </a:solidFill>
                <a:latin typeface="Verdana" panose="020B0604030504040204" pitchFamily="34" charset="0"/>
                <a:ea typeface="Droid Sans Fallback" charset="0"/>
                <a:cs typeface="Droid Sans Fallback" charset="0"/>
              </a:defRPr>
            </a:lvl1pPr>
            <a:lvl2pPr>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FFFFFF"/>
                </a:solidFill>
                <a:latin typeface="Verdana" panose="020B0604030504040204" pitchFamily="34" charset="0"/>
                <a:ea typeface="Droid Sans Fallback" charset="0"/>
                <a:cs typeface="Droid Sans Fallback" charset="0"/>
              </a:defRPr>
            </a:lvl2pPr>
            <a:lvl3pPr indent="-222250">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FFFFFF"/>
                </a:solidFill>
                <a:latin typeface="Verdana" panose="020B0604030504040204" pitchFamily="34" charset="0"/>
                <a:ea typeface="Droid Sans Fallback" charset="0"/>
                <a:cs typeface="Droid Sans Fallback" charset="0"/>
              </a:defRPr>
            </a:lvl3pPr>
            <a:lvl4pPr>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FFFFFF"/>
                </a:solidFill>
                <a:latin typeface="Verdana" panose="020B0604030504040204" pitchFamily="34" charset="0"/>
                <a:ea typeface="Droid Sans Fallback" charset="0"/>
                <a:cs typeface="Droid Sans Fallback" charset="0"/>
              </a:defRPr>
            </a:lvl4pPr>
            <a:lvl5pPr>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FFFFFF"/>
                </a:solidFill>
                <a:latin typeface="Verdana" panose="020B0604030504040204" pitchFamily="34" charset="0"/>
                <a:ea typeface="Droid Sans Fallback" charset="0"/>
                <a:cs typeface="Droid Sans Fallback"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FFFFFF"/>
                </a:solidFill>
                <a:latin typeface="Verdana" panose="020B0604030504040204" pitchFamily="34" charset="0"/>
                <a:ea typeface="Droid Sans Fallback" charset="0"/>
                <a:cs typeface="Droid Sans Fallback"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FFFFFF"/>
                </a:solidFill>
                <a:latin typeface="Verdana" panose="020B0604030504040204" pitchFamily="34" charset="0"/>
                <a:ea typeface="Droid Sans Fallback" charset="0"/>
                <a:cs typeface="Droid Sans Fallback"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FFFFFF"/>
                </a:solidFill>
                <a:latin typeface="Verdana" panose="020B0604030504040204" pitchFamily="34" charset="0"/>
                <a:ea typeface="Droid Sans Fallback" charset="0"/>
                <a:cs typeface="Droid Sans Fallback"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FFFFFF"/>
                </a:solidFill>
                <a:latin typeface="Verdana" panose="020B0604030504040204" pitchFamily="34" charset="0"/>
                <a:ea typeface="Droid Sans Fallback" charset="0"/>
                <a:cs typeface="Droid Sans Fallback" charset="0"/>
              </a:defRPr>
            </a:lvl9pPr>
          </a:lstStyle>
          <a:p>
            <a:pPr marL="342900" indent="-342900" eaLnBrk="1" hangingPunct="1">
              <a:spcBef>
                <a:spcPts val="750"/>
              </a:spcBef>
              <a:buClr>
                <a:srgbClr val="003366"/>
              </a:buClr>
              <a:buFont typeface="Arial"/>
              <a:buChar char="•"/>
            </a:pPr>
            <a:r>
              <a:rPr lang="cs-CZ" altLang="en-CZ" sz="2000" b="1" dirty="0">
                <a:solidFill>
                  <a:srgbClr val="000000"/>
                </a:solidFill>
                <a:latin typeface="Arial" panose="020B0604020202020204" pitchFamily="34" charset="0"/>
              </a:rPr>
              <a:t>Procento nalezených (</a:t>
            </a:r>
            <a:r>
              <a:rPr lang="cs-CZ" altLang="en-CZ" sz="2000" b="1" dirty="0" err="1">
                <a:solidFill>
                  <a:srgbClr val="000000"/>
                </a:solidFill>
                <a:latin typeface="Arial" panose="020B0604020202020204" pitchFamily="34" charset="0"/>
              </a:rPr>
              <a:t>present</a:t>
            </a:r>
            <a:r>
              <a:rPr lang="cs-CZ" altLang="en-CZ" sz="2000" b="1" dirty="0">
                <a:solidFill>
                  <a:srgbClr val="000000"/>
                </a:solidFill>
                <a:latin typeface="Arial" panose="020B0604020202020204" pitchFamily="34" charset="0"/>
              </a:rPr>
              <a:t>) </a:t>
            </a:r>
            <a:r>
              <a:rPr lang="cs-CZ" altLang="en-CZ" sz="2000" dirty="0">
                <a:solidFill>
                  <a:srgbClr val="000000"/>
                </a:solidFill>
                <a:latin typeface="Arial" panose="020B0604020202020204" pitchFamily="34" charset="0"/>
              </a:rPr>
              <a:t>sond by mělo být</a:t>
            </a:r>
            <a:r>
              <a:rPr lang="cs-CZ" altLang="en-CZ" sz="2000" b="1" dirty="0">
                <a:solidFill>
                  <a:srgbClr val="000000"/>
                </a:solidFill>
                <a:latin typeface="Arial" panose="020B0604020202020204" pitchFamily="34" charset="0"/>
              </a:rPr>
              <a:t> porovnatelné</a:t>
            </a:r>
            <a:r>
              <a:rPr lang="cs-CZ" altLang="en-CZ" sz="2000" dirty="0">
                <a:solidFill>
                  <a:srgbClr val="000000"/>
                </a:solidFill>
                <a:latin typeface="Arial" panose="020B0604020202020204" pitchFamily="34" charset="0"/>
              </a:rPr>
              <a:t>, přičemž </a:t>
            </a:r>
            <a:r>
              <a:rPr lang="cs-CZ" altLang="en-CZ" sz="2000" b="1" dirty="0">
                <a:solidFill>
                  <a:srgbClr val="000000"/>
                </a:solidFill>
                <a:latin typeface="Arial" panose="020B0604020202020204" pitchFamily="34" charset="0"/>
              </a:rPr>
              <a:t>extrémně nízké hodnoty</a:t>
            </a:r>
            <a:r>
              <a:rPr lang="cs-CZ" altLang="en-CZ" sz="2000" dirty="0">
                <a:solidFill>
                  <a:srgbClr val="000000"/>
                </a:solidFill>
                <a:latin typeface="Arial" panose="020B0604020202020204" pitchFamily="34" charset="0"/>
              </a:rPr>
              <a:t> jsou znakem </a:t>
            </a:r>
            <a:r>
              <a:rPr lang="cs-CZ" altLang="en-CZ" sz="2000" b="1" dirty="0">
                <a:solidFill>
                  <a:srgbClr val="000000"/>
                </a:solidFill>
                <a:latin typeface="Arial" panose="020B0604020202020204" pitchFamily="34" charset="0"/>
              </a:rPr>
              <a:t>nízké kvality</a:t>
            </a:r>
            <a:r>
              <a:rPr lang="cs-CZ" altLang="en-CZ" sz="2000" dirty="0">
                <a:solidFill>
                  <a:srgbClr val="000000"/>
                </a:solidFill>
                <a:latin typeface="Arial" panose="020B0604020202020204" pitchFamily="34" charset="0"/>
              </a:rPr>
              <a:t>. V našem případě je na tom nejhůř čip 6.</a:t>
            </a:r>
            <a:endParaRPr lang="en-US"/>
          </a:p>
          <a:p>
            <a:pPr marL="336550" eaLnBrk="1" hangingPunct="1">
              <a:spcBef>
                <a:spcPts val="750"/>
              </a:spcBef>
            </a:pPr>
            <a:r>
              <a:rPr lang="cs-CZ" altLang="en-CZ" sz="2000" dirty="0">
                <a:solidFill>
                  <a:srgbClr val="000000"/>
                </a:solidFill>
                <a:latin typeface="Courier New" panose="02070309020205020404" pitchFamily="49" charset="0"/>
                <a:cs typeface="Courier New" panose="02070309020205020404" pitchFamily="49" charset="0"/>
              </a:rPr>
              <a:t>&gt; </a:t>
            </a:r>
            <a:r>
              <a:rPr lang="cs-CZ" altLang="en-CZ" sz="2000" dirty="0" err="1">
                <a:solidFill>
                  <a:srgbClr val="000000"/>
                </a:solidFill>
                <a:latin typeface="Courier New" panose="02070309020205020404" pitchFamily="49" charset="0"/>
                <a:cs typeface="Courier New" panose="02070309020205020404" pitchFamily="49" charset="0"/>
              </a:rPr>
              <a:t>percent.present</a:t>
            </a:r>
            <a:r>
              <a:rPr lang="cs-CZ" altLang="en-CZ" sz="2000" dirty="0">
                <a:solidFill>
                  <a:srgbClr val="000000"/>
                </a:solidFill>
                <a:latin typeface="Courier New" panose="02070309020205020404" pitchFamily="49" charset="0"/>
                <a:cs typeface="Courier New" panose="02070309020205020404" pitchFamily="49" charset="0"/>
              </a:rPr>
              <a:t>(</a:t>
            </a:r>
            <a:r>
              <a:rPr lang="cs-CZ" altLang="en-CZ" sz="2000" dirty="0" err="1">
                <a:solidFill>
                  <a:srgbClr val="000000"/>
                </a:solidFill>
                <a:latin typeface="Courier New" panose="02070309020205020404" pitchFamily="49" charset="0"/>
                <a:cs typeface="Courier New" panose="02070309020205020404" pitchFamily="49" charset="0"/>
              </a:rPr>
              <a:t>Data.qc</a:t>
            </a:r>
            <a:r>
              <a:rPr lang="cs-CZ" altLang="en-CZ" sz="2000" dirty="0">
                <a:solidFill>
                  <a:srgbClr val="000000"/>
                </a:solidFill>
                <a:latin typeface="Courier New" panose="02070309020205020404" pitchFamily="49" charset="0"/>
                <a:cs typeface="Courier New" panose="02070309020205020404" pitchFamily="49" charset="0"/>
              </a:rPr>
              <a:t>)</a:t>
            </a:r>
          </a:p>
          <a:p>
            <a:pPr marL="336550" eaLnBrk="1" hangingPunct="1">
              <a:spcBef>
                <a:spcPts val="600"/>
              </a:spcBef>
            </a:pPr>
            <a:r>
              <a:rPr lang="cs-CZ" altLang="en-CZ" sz="1600" dirty="0">
                <a:solidFill>
                  <a:srgbClr val="000000"/>
                </a:solidFill>
                <a:latin typeface="Arial" panose="020B0604020202020204" pitchFamily="34" charset="0"/>
              </a:rPr>
              <a:t>   1.present   2.present   3.present   4.present   5.present   6.present   7.present  14.present  26.53124   21.65158   25.58181   23.53279   23.35615   17.96423   25.98808   25.25061</a:t>
            </a:r>
          </a:p>
          <a:p>
            <a:pPr marL="336550" eaLnBrk="1" hangingPunct="1">
              <a:spcBef>
                <a:spcPts val="750"/>
              </a:spcBef>
            </a:pPr>
            <a:endParaRPr lang="cs-CZ" altLang="en-CZ" sz="2000" dirty="0">
              <a:solidFill>
                <a:srgbClr val="000000"/>
              </a:solidFill>
              <a:latin typeface="Arial" panose="020B0604020202020204" pitchFamily="34" charset="0"/>
            </a:endParaRPr>
          </a:p>
          <a:p>
            <a:pPr marL="342900" indent="-342900" eaLnBrk="1" hangingPunct="1">
              <a:spcBef>
                <a:spcPts val="750"/>
              </a:spcBef>
              <a:buClr>
                <a:srgbClr val="003366"/>
              </a:buClr>
              <a:buFont typeface="Arial"/>
              <a:buChar char="•"/>
            </a:pPr>
            <a:r>
              <a:rPr lang="cs-CZ" altLang="en-CZ" sz="2000" dirty="0">
                <a:solidFill>
                  <a:srgbClr val="000000"/>
                </a:solidFill>
                <a:latin typeface="Arial" panose="020B0604020202020204" pitchFamily="34" charset="0"/>
              </a:rPr>
              <a:t>Nakonec, </a:t>
            </a:r>
            <a:r>
              <a:rPr lang="cs-CZ" altLang="en-CZ" sz="2000" b="1" dirty="0">
                <a:solidFill>
                  <a:srgbClr val="000000"/>
                </a:solidFill>
                <a:latin typeface="Arial" panose="020B0604020202020204" pitchFamily="34" charset="0"/>
              </a:rPr>
              <a:t>3’/5’ poměry interních kontrolních genů  (beta </a:t>
            </a:r>
            <a:r>
              <a:rPr lang="cs-CZ" altLang="en-CZ" sz="2000" b="1" dirty="0" err="1">
                <a:solidFill>
                  <a:srgbClr val="000000"/>
                </a:solidFill>
                <a:latin typeface="Arial" panose="020B0604020202020204" pitchFamily="34" charset="0"/>
              </a:rPr>
              <a:t>actin</a:t>
            </a:r>
            <a:r>
              <a:rPr lang="cs-CZ" altLang="en-CZ" sz="2000" b="1" dirty="0">
                <a:solidFill>
                  <a:srgbClr val="000000"/>
                </a:solidFill>
                <a:latin typeface="Arial" panose="020B0604020202020204" pitchFamily="34" charset="0"/>
              </a:rPr>
              <a:t> a GADPH) </a:t>
            </a:r>
            <a:r>
              <a:rPr lang="cs-CZ" altLang="en-CZ" sz="2000" dirty="0">
                <a:solidFill>
                  <a:srgbClr val="000000"/>
                </a:solidFill>
                <a:latin typeface="Arial" panose="020B0604020202020204" pitchFamily="34" charset="0"/>
              </a:rPr>
              <a:t>by neměly překročit hranici tří, v našem příkladu tedy nenalézáme problém s degradací RNA.</a:t>
            </a:r>
          </a:p>
          <a:p>
            <a:pPr marL="336550" eaLnBrk="1" hangingPunct="1">
              <a:spcBef>
                <a:spcPts val="750"/>
              </a:spcBef>
            </a:pPr>
            <a:r>
              <a:rPr lang="cs-CZ" altLang="en-CZ" sz="2000" dirty="0">
                <a:solidFill>
                  <a:srgbClr val="000000"/>
                </a:solidFill>
                <a:latin typeface="Courier New" panose="02070309020205020404" pitchFamily="49" charset="0"/>
                <a:cs typeface="Courier New" panose="02070309020205020404" pitchFamily="49" charset="0"/>
              </a:rPr>
              <a:t>&gt; </a:t>
            </a:r>
            <a:r>
              <a:rPr lang="cs-CZ" altLang="en-CZ" sz="2000" dirty="0" err="1">
                <a:solidFill>
                  <a:srgbClr val="000000"/>
                </a:solidFill>
                <a:latin typeface="Courier New" panose="02070309020205020404" pitchFamily="49" charset="0"/>
                <a:cs typeface="Courier New" panose="02070309020205020404" pitchFamily="49" charset="0"/>
              </a:rPr>
              <a:t>ratios</a:t>
            </a:r>
            <a:r>
              <a:rPr lang="cs-CZ" altLang="en-CZ" sz="2000" dirty="0">
                <a:solidFill>
                  <a:srgbClr val="000000"/>
                </a:solidFill>
                <a:latin typeface="Courier New" panose="02070309020205020404" pitchFamily="49" charset="0"/>
                <a:cs typeface="Courier New" panose="02070309020205020404" pitchFamily="49" charset="0"/>
              </a:rPr>
              <a:t>(</a:t>
            </a:r>
            <a:r>
              <a:rPr lang="cs-CZ" altLang="en-CZ" sz="2000" dirty="0" err="1">
                <a:solidFill>
                  <a:srgbClr val="000000"/>
                </a:solidFill>
                <a:latin typeface="Courier New" panose="02070309020205020404" pitchFamily="49" charset="0"/>
                <a:cs typeface="Courier New" panose="02070309020205020404" pitchFamily="49" charset="0"/>
              </a:rPr>
              <a:t>Data.qc</a:t>
            </a:r>
            <a:r>
              <a:rPr lang="cs-CZ" altLang="en-CZ" sz="2000" dirty="0">
                <a:solidFill>
                  <a:srgbClr val="000000"/>
                </a:solidFill>
                <a:latin typeface="Courier New" panose="02070309020205020404" pitchFamily="49" charset="0"/>
                <a:cs typeface="Courier New" panose="02070309020205020404" pitchFamily="49" charset="0"/>
              </a:rPr>
              <a:t>)</a:t>
            </a:r>
          </a:p>
          <a:p>
            <a:pPr marL="336550" eaLnBrk="1" hangingPunct="1">
              <a:spcBef>
                <a:spcPts val="750"/>
              </a:spcBef>
            </a:pPr>
            <a:endParaRPr lang="cs-CZ" altLang="en-CZ" sz="2000" b="1" dirty="0">
              <a:solidFill>
                <a:srgbClr val="000000"/>
              </a:solidFill>
              <a:latin typeface="Arial" panose="020B0604020202020204" pitchFamily="34" charset="0"/>
            </a:endParaRPr>
          </a:p>
          <a:p>
            <a:pPr marL="336550" eaLnBrk="1" hangingPunct="1">
              <a:spcBef>
                <a:spcPts val="750"/>
              </a:spcBef>
            </a:pPr>
            <a:endParaRPr lang="en-US" altLang="en-CZ" sz="2000" b="1" dirty="0">
              <a:solidFill>
                <a:srgbClr val="000000"/>
              </a:solidFill>
              <a:latin typeface="Arial" panose="020B0604020202020204" pitchFamily="34" charset="0"/>
            </a:endParaRPr>
          </a:p>
          <a:p>
            <a:pPr lvl="2" eaLnBrk="1" hangingPunct="1">
              <a:spcBef>
                <a:spcPts val="750"/>
              </a:spcBef>
            </a:pPr>
            <a:endParaRPr lang="en-US" altLang="en-CZ" sz="2000" b="1" dirty="0">
              <a:solidFill>
                <a:srgbClr val="000000"/>
              </a:solidFill>
              <a:latin typeface="Arial" panose="020B0604020202020204" pitchFamily="34" charset="0"/>
            </a:endParaRPr>
          </a:p>
        </p:txBody>
      </p:sp>
      <p:sp>
        <p:nvSpPr>
          <p:cNvPr id="4" name="Text Box 1">
            <a:extLst>
              <a:ext uri="{FF2B5EF4-FFF2-40B4-BE49-F238E27FC236}">
                <a16:creationId xmlns:a16="http://schemas.microsoft.com/office/drawing/2014/main" id="{4A567E09-140F-7D44-B98E-908979B6CD8C}"/>
              </a:ext>
            </a:extLst>
          </p:cNvPr>
          <p:cNvSpPr txBox="1">
            <a:spLocks noChangeArrowheads="1"/>
          </p:cNvSpPr>
          <p:nvPr/>
        </p:nvSpPr>
        <p:spPr bwMode="auto">
          <a:xfrm>
            <a:off x="982662" y="2872"/>
            <a:ext cx="10226676" cy="858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defRPr>
                <a:solidFill>
                  <a:srgbClr val="FFFFFF"/>
                </a:solidFill>
                <a:latin typeface="Verdana" panose="020B0604030504040204" pitchFamily="34" charset="0"/>
                <a:ea typeface="Droid Sans Fallback" charset="0"/>
                <a:cs typeface="Droid Sans Fallback"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defRPr>
                <a:solidFill>
                  <a:srgbClr val="FFFFFF"/>
                </a:solidFill>
                <a:latin typeface="Verdana" panose="020B0604030504040204" pitchFamily="34" charset="0"/>
                <a:ea typeface="Droid Sans Fallback" charset="0"/>
                <a:cs typeface="Droid Sans Fallback"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defRPr>
                <a:solidFill>
                  <a:srgbClr val="FFFFFF"/>
                </a:solidFill>
                <a:latin typeface="Verdana" panose="020B0604030504040204" pitchFamily="34" charset="0"/>
                <a:ea typeface="Droid Sans Fallback" charset="0"/>
                <a:cs typeface="Droid Sans Fallback"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defRPr>
                <a:solidFill>
                  <a:srgbClr val="FFFFFF"/>
                </a:solidFill>
                <a:latin typeface="Verdana" panose="020B0604030504040204" pitchFamily="34" charset="0"/>
                <a:ea typeface="Droid Sans Fallback" charset="0"/>
                <a:cs typeface="Droid Sans Fallback"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defRPr>
                <a:solidFill>
                  <a:srgbClr val="FFFFFF"/>
                </a:solidFill>
                <a:latin typeface="Verdana" panose="020B0604030504040204" pitchFamily="34" charset="0"/>
                <a:ea typeface="Droid Sans Fallback" charset="0"/>
                <a:cs typeface="Droid Sans Fallback"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defRPr>
                <a:solidFill>
                  <a:srgbClr val="FFFFFF"/>
                </a:solidFill>
                <a:latin typeface="Verdana" panose="020B0604030504040204" pitchFamily="34" charset="0"/>
                <a:ea typeface="Droid Sans Fallback" charset="0"/>
                <a:cs typeface="Droid Sans Fallback"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defRPr>
                <a:solidFill>
                  <a:srgbClr val="FFFFFF"/>
                </a:solidFill>
                <a:latin typeface="Verdana" panose="020B0604030504040204" pitchFamily="34" charset="0"/>
                <a:ea typeface="Droid Sans Fallback" charset="0"/>
                <a:cs typeface="Droid Sans Fallback"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defRPr>
                <a:solidFill>
                  <a:srgbClr val="FFFFFF"/>
                </a:solidFill>
                <a:latin typeface="Verdana" panose="020B0604030504040204" pitchFamily="34" charset="0"/>
                <a:ea typeface="Droid Sans Fallback" charset="0"/>
                <a:cs typeface="Droid Sans Fallback"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defRPr>
                <a:solidFill>
                  <a:srgbClr val="FFFFFF"/>
                </a:solidFill>
                <a:latin typeface="Verdana" panose="020B0604030504040204" pitchFamily="34" charset="0"/>
                <a:ea typeface="Droid Sans Fallback" charset="0"/>
                <a:cs typeface="Droid Sans Fallback" charset="0"/>
              </a:defRPr>
            </a:lvl9pPr>
          </a:lstStyle>
          <a:p>
            <a:pPr algn="ctr" eaLnBrk="1" hangingPunct="1">
              <a:spcBef>
                <a:spcPts val="750"/>
              </a:spcBef>
              <a:buClr>
                <a:srgbClr val="003366"/>
              </a:buClr>
            </a:pPr>
            <a:r>
              <a:rPr lang="cs-CZ" altLang="en-CZ" sz="2800" dirty="0">
                <a:solidFill>
                  <a:schemeClr val="accent1">
                    <a:lumMod val="75000"/>
                  </a:schemeClr>
                </a:solidFill>
                <a:latin typeface="Arial" panose="020B0604020202020204" pitchFamily="34" charset="0"/>
              </a:rPr>
              <a:t>Kontrola kvality na </a:t>
            </a:r>
            <a:r>
              <a:rPr lang="cs-CZ" altLang="en-CZ" sz="2800" b="1" dirty="0">
                <a:solidFill>
                  <a:schemeClr val="accent1">
                    <a:lumMod val="75000"/>
                  </a:schemeClr>
                </a:solidFill>
                <a:latin typeface="Arial" panose="020B0604020202020204" pitchFamily="34" charset="0"/>
              </a:rPr>
              <a:t>základě parametrů </a:t>
            </a:r>
            <a:r>
              <a:rPr lang="cs-CZ" altLang="en-CZ" sz="2800" b="1" dirty="0" err="1">
                <a:solidFill>
                  <a:schemeClr val="accent1">
                    <a:lumMod val="75000"/>
                  </a:schemeClr>
                </a:solidFill>
                <a:latin typeface="Arial" panose="020B0604020202020204" pitchFamily="34" charset="0"/>
              </a:rPr>
              <a:t>Affymetrix</a:t>
            </a:r>
            <a:endParaRPr lang="cs-CZ" altLang="en-CZ" sz="2800" b="1" dirty="0">
              <a:solidFill>
                <a:schemeClr val="accent1">
                  <a:lumMod val="75000"/>
                </a:schemeClr>
              </a:solidFill>
              <a:latin typeface="Arial" panose="020B0604020202020204" pitchFamily="34"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73DFBA-D949-E94D-A752-A37DD9ED7789}"/>
              </a:ext>
            </a:extLst>
          </p:cNvPr>
          <p:cNvSpPr>
            <a:spLocks noGrp="1"/>
          </p:cNvSpPr>
          <p:nvPr>
            <p:ph type="title"/>
          </p:nvPr>
        </p:nvSpPr>
        <p:spPr>
          <a:xfrm>
            <a:off x="610158" y="2362920"/>
            <a:ext cx="10971684" cy="1144631"/>
          </a:xfrm>
        </p:spPr>
        <p:txBody>
          <a:bodyPr/>
          <a:lstStyle/>
          <a:p>
            <a:r>
              <a:rPr lang="en-US" sz="4000" spc="-1" dirty="0" err="1">
                <a:solidFill>
                  <a:schemeClr val="tx2"/>
                </a:solidFill>
                <a:uFill>
                  <a:solidFill>
                    <a:srgbClr val="FFFFFF"/>
                  </a:solidFill>
                </a:uFill>
              </a:rPr>
              <a:t>Kontrola</a:t>
            </a:r>
            <a:r>
              <a:rPr lang="en-US" sz="4000" spc="-1" dirty="0">
                <a:solidFill>
                  <a:schemeClr val="tx2"/>
                </a:solidFill>
                <a:uFill>
                  <a:solidFill>
                    <a:srgbClr val="FFFFFF"/>
                  </a:solidFill>
                </a:uFill>
              </a:rPr>
              <a:t> </a:t>
            </a:r>
            <a:r>
              <a:rPr lang="en-US" sz="4000" spc="-1" dirty="0" err="1">
                <a:solidFill>
                  <a:schemeClr val="tx2"/>
                </a:solidFill>
                <a:uFill>
                  <a:solidFill>
                    <a:srgbClr val="FFFFFF"/>
                  </a:solidFill>
                </a:uFill>
              </a:rPr>
              <a:t>kvality</a:t>
            </a:r>
            <a:r>
              <a:rPr lang="en-US" sz="4000" spc="-1" dirty="0">
                <a:solidFill>
                  <a:schemeClr val="tx2"/>
                </a:solidFill>
                <a:uFill>
                  <a:solidFill>
                    <a:srgbClr val="FFFFFF"/>
                  </a:solidFill>
                </a:uFill>
              </a:rPr>
              <a:t> s </a:t>
            </a:r>
            <a:r>
              <a:rPr lang="en-US" sz="4000" spc="-1" dirty="0" err="1">
                <a:solidFill>
                  <a:schemeClr val="tx2"/>
                </a:solidFill>
                <a:uFill>
                  <a:solidFill>
                    <a:srgbClr val="FFFFFF"/>
                  </a:solidFill>
                </a:uFill>
              </a:rPr>
              <a:t>pomocí</a:t>
            </a:r>
            <a:r>
              <a:rPr lang="en-US" sz="4000" spc="-1" dirty="0">
                <a:solidFill>
                  <a:schemeClr val="tx2"/>
                </a:solidFill>
                <a:uFill>
                  <a:solidFill>
                    <a:srgbClr val="FFFFFF"/>
                  </a:solidFill>
                </a:uFill>
              </a:rPr>
              <a:t> </a:t>
            </a:r>
            <a:r>
              <a:rPr lang="en-US" sz="4000" spc="-1" dirty="0" err="1">
                <a:solidFill>
                  <a:schemeClr val="tx2"/>
                </a:solidFill>
                <a:uFill>
                  <a:solidFill>
                    <a:srgbClr val="FFFFFF"/>
                  </a:solidFill>
                </a:uFill>
              </a:rPr>
              <a:t>základních</a:t>
            </a:r>
            <a:r>
              <a:rPr lang="en-US" sz="4000" spc="-1" dirty="0">
                <a:solidFill>
                  <a:schemeClr val="tx2"/>
                </a:solidFill>
                <a:uFill>
                  <a:solidFill>
                    <a:srgbClr val="FFFFFF"/>
                  </a:solidFill>
                </a:uFill>
              </a:rPr>
              <a:t> </a:t>
            </a:r>
            <a:r>
              <a:rPr lang="en-US" sz="4000" spc="-1" dirty="0" err="1">
                <a:solidFill>
                  <a:schemeClr val="tx2"/>
                </a:solidFill>
                <a:uFill>
                  <a:solidFill>
                    <a:srgbClr val="FFFFFF"/>
                  </a:solidFill>
                </a:uFill>
              </a:rPr>
              <a:t>diagnostických</a:t>
            </a:r>
            <a:r>
              <a:rPr lang="en-US" sz="4000" spc="-1" dirty="0">
                <a:solidFill>
                  <a:schemeClr val="tx2"/>
                </a:solidFill>
                <a:uFill>
                  <a:solidFill>
                    <a:srgbClr val="FFFFFF"/>
                  </a:solidFill>
                </a:uFill>
              </a:rPr>
              <a:t> </a:t>
            </a:r>
            <a:r>
              <a:rPr lang="en-US" sz="4000" spc="-1" dirty="0" err="1">
                <a:solidFill>
                  <a:schemeClr val="tx2"/>
                </a:solidFill>
                <a:uFill>
                  <a:solidFill>
                    <a:srgbClr val="FFFFFF"/>
                  </a:solidFill>
                </a:uFill>
              </a:rPr>
              <a:t>grafů</a:t>
            </a:r>
            <a:r>
              <a:rPr lang="en-US" sz="4000" spc="-1" dirty="0">
                <a:solidFill>
                  <a:schemeClr val="tx2"/>
                </a:solidFill>
                <a:uFill>
                  <a:solidFill>
                    <a:srgbClr val="FFFFFF"/>
                  </a:solidFill>
                </a:uFill>
              </a:rPr>
              <a:t> </a:t>
            </a:r>
            <a:br>
              <a:rPr lang="en-US" sz="4000" spc="-1" dirty="0">
                <a:solidFill>
                  <a:schemeClr val="tx2"/>
                </a:solidFill>
                <a:uFill>
                  <a:solidFill>
                    <a:srgbClr val="FFFFFF"/>
                  </a:solidFill>
                </a:uFill>
              </a:rPr>
            </a:br>
            <a:br>
              <a:rPr lang="en-US" sz="4000" spc="-1" dirty="0">
                <a:solidFill>
                  <a:schemeClr val="tx2"/>
                </a:solidFill>
                <a:uFill>
                  <a:solidFill>
                    <a:srgbClr val="FFFFFF"/>
                  </a:solidFill>
                </a:uFill>
              </a:rPr>
            </a:br>
            <a:r>
              <a:rPr lang="en-US" sz="2800" spc="-1" dirty="0">
                <a:uFill>
                  <a:solidFill>
                    <a:srgbClr val="FFFFFF"/>
                  </a:solidFill>
                </a:uFill>
                <a:latin typeface="+mn-lt"/>
              </a:rPr>
              <a:t>Tyto </a:t>
            </a:r>
            <a:r>
              <a:rPr lang="en-US" sz="2800" spc="-1" dirty="0" err="1">
                <a:uFill>
                  <a:solidFill>
                    <a:srgbClr val="FFFFFF"/>
                  </a:solidFill>
                </a:uFill>
                <a:latin typeface="+mn-lt"/>
              </a:rPr>
              <a:t>grafy</a:t>
            </a:r>
            <a:r>
              <a:rPr lang="en-US" sz="2800" spc="-1" dirty="0">
                <a:uFill>
                  <a:solidFill>
                    <a:srgbClr val="FFFFFF"/>
                  </a:solidFill>
                </a:uFill>
                <a:latin typeface="+mn-lt"/>
              </a:rPr>
              <a:t> </a:t>
            </a:r>
            <a:r>
              <a:rPr lang="en-US" sz="2800" spc="-1" dirty="0" err="1">
                <a:uFill>
                  <a:solidFill>
                    <a:srgbClr val="FFFFFF"/>
                  </a:solidFill>
                </a:uFill>
                <a:latin typeface="+mn-lt"/>
              </a:rPr>
              <a:t>jsou</a:t>
            </a:r>
            <a:r>
              <a:rPr lang="en-US" sz="2800" spc="-1" dirty="0">
                <a:uFill>
                  <a:solidFill>
                    <a:srgbClr val="FFFFFF"/>
                  </a:solidFill>
                </a:uFill>
                <a:latin typeface="+mn-lt"/>
              </a:rPr>
              <a:t> </a:t>
            </a:r>
            <a:r>
              <a:rPr lang="en-US" sz="2800" spc="-1" dirty="0" err="1">
                <a:uFill>
                  <a:solidFill>
                    <a:srgbClr val="FFFFFF"/>
                  </a:solidFill>
                </a:uFill>
                <a:latin typeface="+mn-lt"/>
              </a:rPr>
              <a:t>stejné</a:t>
            </a:r>
            <a:r>
              <a:rPr lang="en-US" sz="2800" spc="-1" dirty="0">
                <a:uFill>
                  <a:solidFill>
                    <a:srgbClr val="FFFFFF"/>
                  </a:solidFill>
                </a:uFill>
                <a:latin typeface="+mn-lt"/>
              </a:rPr>
              <a:t> </a:t>
            </a:r>
            <a:r>
              <a:rPr lang="en-US" sz="2800" spc="-1" dirty="0" err="1">
                <a:uFill>
                  <a:solidFill>
                    <a:srgbClr val="FFFFFF"/>
                  </a:solidFill>
                </a:uFill>
                <a:latin typeface="+mn-lt"/>
              </a:rPr>
              <a:t>jako</a:t>
            </a:r>
            <a:r>
              <a:rPr lang="en-US" sz="2800" spc="-1" dirty="0">
                <a:uFill>
                  <a:solidFill>
                    <a:srgbClr val="FFFFFF"/>
                  </a:solidFill>
                </a:uFill>
                <a:latin typeface="+mn-lt"/>
              </a:rPr>
              <a:t> pro cDNA </a:t>
            </a:r>
            <a:r>
              <a:rPr lang="en-US" sz="2800" spc="-1" dirty="0" err="1">
                <a:uFill>
                  <a:solidFill>
                    <a:srgbClr val="FFFFFF"/>
                  </a:solidFill>
                </a:uFill>
                <a:latin typeface="+mn-lt"/>
              </a:rPr>
              <a:t>mikročipy</a:t>
            </a:r>
            <a:endParaRPr lang="en-US" sz="4000" spc="-1" dirty="0">
              <a:uFill>
                <a:solidFill>
                  <a:srgbClr val="FFFFFF"/>
                </a:solidFill>
              </a:uFill>
            </a:endParaRPr>
          </a:p>
        </p:txBody>
      </p:sp>
    </p:spTree>
    <p:extLst>
      <p:ext uri="{BB962C8B-B14F-4D97-AF65-F5344CB8AC3E}">
        <p14:creationId xmlns:p14="http://schemas.microsoft.com/office/powerpoint/2010/main" val="34582047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ext Box 1">
            <a:extLst>
              <a:ext uri="{FF2B5EF4-FFF2-40B4-BE49-F238E27FC236}">
                <a16:creationId xmlns:a16="http://schemas.microsoft.com/office/drawing/2014/main" id="{39326E9D-8201-0445-9CCA-D221D0D357F2}"/>
              </a:ext>
            </a:extLst>
          </p:cNvPr>
          <p:cNvSpPr txBox="1">
            <a:spLocks noChangeArrowheads="1"/>
          </p:cNvSpPr>
          <p:nvPr/>
        </p:nvSpPr>
        <p:spPr bwMode="auto">
          <a:xfrm>
            <a:off x="982662" y="2872"/>
            <a:ext cx="10226676" cy="858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defRPr>
                <a:solidFill>
                  <a:srgbClr val="FFFFFF"/>
                </a:solidFill>
                <a:latin typeface="Verdana" panose="020B0604030504040204" pitchFamily="34" charset="0"/>
                <a:ea typeface="Droid Sans Fallback" charset="0"/>
                <a:cs typeface="Droid Sans Fallback"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defRPr>
                <a:solidFill>
                  <a:srgbClr val="FFFFFF"/>
                </a:solidFill>
                <a:latin typeface="Verdana" panose="020B0604030504040204" pitchFamily="34" charset="0"/>
                <a:ea typeface="Droid Sans Fallback" charset="0"/>
                <a:cs typeface="Droid Sans Fallback"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defRPr>
                <a:solidFill>
                  <a:srgbClr val="FFFFFF"/>
                </a:solidFill>
                <a:latin typeface="Verdana" panose="020B0604030504040204" pitchFamily="34" charset="0"/>
                <a:ea typeface="Droid Sans Fallback" charset="0"/>
                <a:cs typeface="Droid Sans Fallback"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defRPr>
                <a:solidFill>
                  <a:srgbClr val="FFFFFF"/>
                </a:solidFill>
                <a:latin typeface="Verdana" panose="020B0604030504040204" pitchFamily="34" charset="0"/>
                <a:ea typeface="Droid Sans Fallback" charset="0"/>
                <a:cs typeface="Droid Sans Fallback"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defRPr>
                <a:solidFill>
                  <a:srgbClr val="FFFFFF"/>
                </a:solidFill>
                <a:latin typeface="Verdana" panose="020B0604030504040204" pitchFamily="34" charset="0"/>
                <a:ea typeface="Droid Sans Fallback" charset="0"/>
                <a:cs typeface="Droid Sans Fallback"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defRPr>
                <a:solidFill>
                  <a:srgbClr val="FFFFFF"/>
                </a:solidFill>
                <a:latin typeface="Verdana" panose="020B0604030504040204" pitchFamily="34" charset="0"/>
                <a:ea typeface="Droid Sans Fallback" charset="0"/>
                <a:cs typeface="Droid Sans Fallback"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defRPr>
                <a:solidFill>
                  <a:srgbClr val="FFFFFF"/>
                </a:solidFill>
                <a:latin typeface="Verdana" panose="020B0604030504040204" pitchFamily="34" charset="0"/>
                <a:ea typeface="Droid Sans Fallback" charset="0"/>
                <a:cs typeface="Droid Sans Fallback"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defRPr>
                <a:solidFill>
                  <a:srgbClr val="FFFFFF"/>
                </a:solidFill>
                <a:latin typeface="Verdana" panose="020B0604030504040204" pitchFamily="34" charset="0"/>
                <a:ea typeface="Droid Sans Fallback" charset="0"/>
                <a:cs typeface="Droid Sans Fallback"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defRPr>
                <a:solidFill>
                  <a:srgbClr val="FFFFFF"/>
                </a:solidFill>
                <a:latin typeface="Verdana" panose="020B0604030504040204" pitchFamily="34" charset="0"/>
                <a:ea typeface="Droid Sans Fallback" charset="0"/>
                <a:cs typeface="Droid Sans Fallback" charset="0"/>
              </a:defRPr>
            </a:lvl9pPr>
          </a:lstStyle>
          <a:p>
            <a:pPr eaLnBrk="1" hangingPunct="1">
              <a:spcBef>
                <a:spcPts val="750"/>
              </a:spcBef>
              <a:buClr>
                <a:srgbClr val="003366"/>
              </a:buClr>
            </a:pPr>
            <a:r>
              <a:rPr lang="cs-CZ" altLang="en-CZ" sz="2800" dirty="0">
                <a:solidFill>
                  <a:schemeClr val="accent1">
                    <a:lumMod val="75000"/>
                  </a:schemeClr>
                </a:solidFill>
                <a:latin typeface="Arial" panose="020B0604020202020204" pitchFamily="34" charset="0"/>
              </a:rPr>
              <a:t>Kontrola kvality s pomocí </a:t>
            </a:r>
            <a:r>
              <a:rPr lang="cs-CZ" altLang="en-CZ" sz="2800" b="1" dirty="0">
                <a:solidFill>
                  <a:schemeClr val="accent1">
                    <a:lumMod val="75000"/>
                  </a:schemeClr>
                </a:solidFill>
                <a:latin typeface="Arial" panose="020B0604020202020204" pitchFamily="34" charset="0"/>
              </a:rPr>
              <a:t>základních diagnostických grafů</a:t>
            </a:r>
          </a:p>
        </p:txBody>
      </p:sp>
      <p:sp>
        <p:nvSpPr>
          <p:cNvPr id="21506" name="Text Box 2">
            <a:extLst>
              <a:ext uri="{FF2B5EF4-FFF2-40B4-BE49-F238E27FC236}">
                <a16:creationId xmlns:a16="http://schemas.microsoft.com/office/drawing/2014/main" id="{88D0C8A3-BB0C-E646-A7B6-219E1F8B17D4}"/>
              </a:ext>
            </a:extLst>
          </p:cNvPr>
          <p:cNvSpPr txBox="1">
            <a:spLocks noChangeArrowheads="1"/>
          </p:cNvSpPr>
          <p:nvPr/>
        </p:nvSpPr>
        <p:spPr bwMode="auto">
          <a:xfrm>
            <a:off x="767408" y="908051"/>
            <a:ext cx="11089231" cy="35290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t"/>
          <a:lstStyle>
            <a:lvl1pPr marL="334963" indent="-334963">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FFFFFF"/>
                </a:solidFill>
                <a:latin typeface="Verdana" panose="020B0604030504040204" pitchFamily="34" charset="0"/>
                <a:ea typeface="Droid Sans Fallback" charset="0"/>
                <a:cs typeface="Droid Sans Fallback" charset="0"/>
              </a:defRPr>
            </a:lvl1pPr>
            <a:lvl2pPr>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FFFFFF"/>
                </a:solidFill>
                <a:latin typeface="Verdana" panose="020B0604030504040204" pitchFamily="34" charset="0"/>
                <a:ea typeface="Droid Sans Fallback" charset="0"/>
                <a:cs typeface="Droid Sans Fallback" charset="0"/>
              </a:defRPr>
            </a:lvl2pPr>
            <a:lvl3pPr indent="-222250">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FFFFFF"/>
                </a:solidFill>
                <a:latin typeface="Verdana" panose="020B0604030504040204" pitchFamily="34" charset="0"/>
                <a:ea typeface="Droid Sans Fallback" charset="0"/>
                <a:cs typeface="Droid Sans Fallback" charset="0"/>
              </a:defRPr>
            </a:lvl3pPr>
            <a:lvl4pPr>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FFFFFF"/>
                </a:solidFill>
                <a:latin typeface="Verdana" panose="020B0604030504040204" pitchFamily="34" charset="0"/>
                <a:ea typeface="Droid Sans Fallback" charset="0"/>
                <a:cs typeface="Droid Sans Fallback" charset="0"/>
              </a:defRPr>
            </a:lvl4pPr>
            <a:lvl5pPr>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FFFFFF"/>
                </a:solidFill>
                <a:latin typeface="Verdana" panose="020B0604030504040204" pitchFamily="34" charset="0"/>
                <a:ea typeface="Droid Sans Fallback" charset="0"/>
                <a:cs typeface="Droid Sans Fallback"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FFFFFF"/>
                </a:solidFill>
                <a:latin typeface="Verdana" panose="020B0604030504040204" pitchFamily="34" charset="0"/>
                <a:ea typeface="Droid Sans Fallback" charset="0"/>
                <a:cs typeface="Droid Sans Fallback"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FFFFFF"/>
                </a:solidFill>
                <a:latin typeface="Verdana" panose="020B0604030504040204" pitchFamily="34" charset="0"/>
                <a:ea typeface="Droid Sans Fallback" charset="0"/>
                <a:cs typeface="Droid Sans Fallback"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FFFFFF"/>
                </a:solidFill>
                <a:latin typeface="Verdana" panose="020B0604030504040204" pitchFamily="34" charset="0"/>
                <a:ea typeface="Droid Sans Fallback" charset="0"/>
                <a:cs typeface="Droid Sans Fallback"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FFFFFF"/>
                </a:solidFill>
                <a:latin typeface="Verdana" panose="020B0604030504040204" pitchFamily="34" charset="0"/>
                <a:ea typeface="Droid Sans Fallback" charset="0"/>
                <a:cs typeface="Droid Sans Fallback" charset="0"/>
              </a:defRPr>
            </a:lvl9pPr>
          </a:lstStyle>
          <a:p>
            <a:pPr marL="342900" indent="-342900" eaLnBrk="1" hangingPunct="1">
              <a:spcBef>
                <a:spcPts val="750"/>
              </a:spcBef>
              <a:buClr>
                <a:srgbClr val="003366"/>
              </a:buClr>
              <a:buFont typeface="Arial"/>
              <a:buChar char="•"/>
            </a:pPr>
            <a:r>
              <a:rPr lang="cs-CZ" altLang="en-CZ" sz="2000" dirty="0">
                <a:solidFill>
                  <a:srgbClr val="000000"/>
                </a:solidFill>
                <a:latin typeface="Arial" panose="020B0604020202020204" pitchFamily="34" charset="0"/>
              </a:rPr>
              <a:t>Krabicové grafy a hustoty rozložení </a:t>
            </a:r>
            <a:r>
              <a:rPr lang="cs-CZ" altLang="en-CZ" sz="2000" b="1" dirty="0">
                <a:solidFill>
                  <a:srgbClr val="000000"/>
                </a:solidFill>
                <a:latin typeface="Arial" panose="020B0604020202020204" pitchFamily="34" charset="0"/>
              </a:rPr>
              <a:t>logaritmovaných</a:t>
            </a:r>
            <a:r>
              <a:rPr lang="cs-CZ" altLang="en-CZ" sz="2000" dirty="0">
                <a:solidFill>
                  <a:srgbClr val="000000"/>
                </a:solidFill>
                <a:latin typeface="Arial" panose="020B0604020202020204" pitchFamily="34" charset="0"/>
              </a:rPr>
              <a:t> hodnot intensit sond u všech mikročipů</a:t>
            </a:r>
            <a:endParaRPr lang="en-US"/>
          </a:p>
          <a:p>
            <a:pPr marL="336550" eaLnBrk="1" hangingPunct="1">
              <a:spcBef>
                <a:spcPts val="675"/>
              </a:spcBef>
            </a:pPr>
            <a:r>
              <a:rPr lang="cs-CZ" altLang="en-CZ" dirty="0">
                <a:solidFill>
                  <a:srgbClr val="000000"/>
                </a:solidFill>
                <a:latin typeface="Courier New" panose="02070309020205020404" pitchFamily="49" charset="0"/>
                <a:cs typeface="Courier New" panose="02070309020205020404" pitchFamily="49" charset="0"/>
              </a:rPr>
              <a:t>par(</a:t>
            </a:r>
            <a:r>
              <a:rPr lang="cs-CZ" altLang="en-CZ" dirty="0" err="1">
                <a:solidFill>
                  <a:srgbClr val="000000"/>
                </a:solidFill>
                <a:latin typeface="Courier New" panose="02070309020205020404" pitchFamily="49" charset="0"/>
                <a:cs typeface="Courier New" panose="02070309020205020404" pitchFamily="49" charset="0"/>
              </a:rPr>
              <a:t>mfrow</a:t>
            </a:r>
            <a:r>
              <a:rPr lang="cs-CZ" altLang="en-CZ" dirty="0">
                <a:solidFill>
                  <a:srgbClr val="000000"/>
                </a:solidFill>
                <a:latin typeface="Courier New" panose="02070309020205020404" pitchFamily="49" charset="0"/>
                <a:cs typeface="Courier New" panose="02070309020205020404" pitchFamily="49" charset="0"/>
              </a:rPr>
              <a:t>=c(1,2))</a:t>
            </a:r>
          </a:p>
          <a:p>
            <a:pPr marL="336550" eaLnBrk="1" hangingPunct="1">
              <a:spcBef>
                <a:spcPts val="675"/>
              </a:spcBef>
            </a:pPr>
            <a:r>
              <a:rPr lang="cs-CZ" altLang="en-CZ" dirty="0" err="1">
                <a:solidFill>
                  <a:srgbClr val="000000"/>
                </a:solidFill>
                <a:latin typeface="Courier New" panose="02070309020205020404" pitchFamily="49" charset="0"/>
                <a:cs typeface="Courier New" panose="02070309020205020404" pitchFamily="49" charset="0"/>
              </a:rPr>
              <a:t>boxplot</a:t>
            </a:r>
            <a:r>
              <a:rPr lang="cs-CZ" altLang="en-CZ" dirty="0">
                <a:solidFill>
                  <a:srgbClr val="000000"/>
                </a:solidFill>
                <a:latin typeface="Courier New" panose="02070309020205020404" pitchFamily="49" charset="0"/>
                <a:cs typeface="Courier New" panose="02070309020205020404" pitchFamily="49" charset="0"/>
              </a:rPr>
              <a:t>(Data, las=1, </a:t>
            </a:r>
            <a:r>
              <a:rPr lang="cs-CZ" altLang="en-CZ" dirty="0" err="1">
                <a:solidFill>
                  <a:srgbClr val="000000"/>
                </a:solidFill>
                <a:latin typeface="Courier New" panose="02070309020205020404" pitchFamily="49" charset="0"/>
                <a:cs typeface="Courier New" panose="02070309020205020404" pitchFamily="49" charset="0"/>
              </a:rPr>
              <a:t>ylab</a:t>
            </a:r>
            <a:r>
              <a:rPr lang="cs-CZ" altLang="en-CZ" dirty="0">
                <a:solidFill>
                  <a:srgbClr val="000000"/>
                </a:solidFill>
                <a:latin typeface="Courier New" panose="02070309020205020404" pitchFamily="49" charset="0"/>
                <a:cs typeface="Courier New" panose="02070309020205020404" pitchFamily="49" charset="0"/>
              </a:rPr>
              <a:t>="log intensity")</a:t>
            </a:r>
          </a:p>
          <a:p>
            <a:pPr marL="336550" indent="-334645" eaLnBrk="1" hangingPunct="1">
              <a:spcBef>
                <a:spcPts val="675"/>
              </a:spcBef>
            </a:pPr>
            <a:r>
              <a:rPr lang="cs-CZ" dirty="0" err="1">
                <a:solidFill>
                  <a:srgbClr val="000000"/>
                </a:solidFill>
                <a:latin typeface="Courier New"/>
                <a:cs typeface="Courier New"/>
              </a:rPr>
              <a:t>hist</a:t>
            </a:r>
            <a:r>
              <a:rPr lang="cs-CZ" dirty="0">
                <a:solidFill>
                  <a:srgbClr val="000000"/>
                </a:solidFill>
                <a:latin typeface="Courier New"/>
                <a:cs typeface="Courier New"/>
              </a:rPr>
              <a:t>(Data, las=1, col=c(1:8), </a:t>
            </a:r>
            <a:r>
              <a:rPr lang="cs-CZ" dirty="0" err="1">
                <a:solidFill>
                  <a:srgbClr val="000000"/>
                </a:solidFill>
                <a:latin typeface="Courier New"/>
                <a:cs typeface="Courier New"/>
              </a:rPr>
              <a:t>lty</a:t>
            </a:r>
            <a:r>
              <a:rPr lang="cs-CZ" dirty="0">
                <a:solidFill>
                  <a:srgbClr val="000000"/>
                </a:solidFill>
                <a:latin typeface="Courier New"/>
                <a:cs typeface="Courier New"/>
              </a:rPr>
              <a:t>=1)</a:t>
            </a:r>
          </a:p>
          <a:p>
            <a:pPr marL="336550" indent="-334645" eaLnBrk="1" hangingPunct="1">
              <a:spcBef>
                <a:spcPts val="675"/>
              </a:spcBef>
            </a:pPr>
            <a:r>
              <a:rPr lang="cs-CZ" dirty="0">
                <a:solidFill>
                  <a:srgbClr val="000000"/>
                </a:solidFill>
                <a:latin typeface="Courier New"/>
                <a:cs typeface="Courier New"/>
              </a:rPr>
              <a:t>legend("</a:t>
            </a:r>
            <a:r>
              <a:rPr lang="cs-CZ" dirty="0" err="1">
                <a:solidFill>
                  <a:srgbClr val="000000"/>
                </a:solidFill>
                <a:latin typeface="Courier New"/>
                <a:cs typeface="Courier New"/>
              </a:rPr>
              <a:t>topright</a:t>
            </a:r>
            <a:r>
              <a:rPr lang="cs-CZ" dirty="0">
                <a:solidFill>
                  <a:srgbClr val="000000"/>
                </a:solidFill>
                <a:latin typeface="Courier New"/>
                <a:cs typeface="Courier New"/>
              </a:rPr>
              <a:t>",col=c(1:8), </a:t>
            </a:r>
            <a:r>
              <a:rPr lang="cs-CZ" dirty="0" err="1">
                <a:solidFill>
                  <a:srgbClr val="000000"/>
                </a:solidFill>
                <a:latin typeface="Courier New"/>
                <a:cs typeface="Courier New"/>
              </a:rPr>
              <a:t>lty</a:t>
            </a:r>
            <a:r>
              <a:rPr lang="cs-CZ" dirty="0">
                <a:solidFill>
                  <a:srgbClr val="000000"/>
                </a:solidFill>
                <a:latin typeface="Courier New"/>
                <a:cs typeface="Courier New"/>
              </a:rPr>
              <a:t>=1, legend=c(1:7,14))</a:t>
            </a:r>
          </a:p>
          <a:p>
            <a:pPr marL="336550" eaLnBrk="1" hangingPunct="1">
              <a:spcBef>
                <a:spcPts val="750"/>
              </a:spcBef>
            </a:pPr>
            <a:endParaRPr lang="en-US" altLang="en-CZ" sz="2000" b="1" dirty="0">
              <a:solidFill>
                <a:srgbClr val="000000"/>
              </a:solidFill>
              <a:latin typeface="Arial" panose="020B0604020202020204" pitchFamily="34" charset="0"/>
            </a:endParaRPr>
          </a:p>
          <a:p>
            <a:pPr lvl="2" eaLnBrk="1" hangingPunct="1">
              <a:spcBef>
                <a:spcPts val="750"/>
              </a:spcBef>
            </a:pPr>
            <a:endParaRPr lang="en-US" altLang="en-CZ" sz="2000" b="1" dirty="0">
              <a:solidFill>
                <a:srgbClr val="000000"/>
              </a:solidFill>
              <a:latin typeface="Arial" panose="020B0604020202020204" pitchFamily="34" charset="0"/>
            </a:endParaRPr>
          </a:p>
        </p:txBody>
      </p:sp>
      <p:pic>
        <p:nvPicPr>
          <p:cNvPr id="21507" name="Picture 3">
            <a:extLst>
              <a:ext uri="{FF2B5EF4-FFF2-40B4-BE49-F238E27FC236}">
                <a16:creationId xmlns:a16="http://schemas.microsoft.com/office/drawing/2014/main" id="{47B386F6-2694-4D47-B1F4-AC3D8AC4CC0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2025"/>
          <a:stretch>
            <a:fillRect/>
          </a:stretch>
        </p:blipFill>
        <p:spPr bwMode="auto">
          <a:xfrm>
            <a:off x="2748085" y="3284984"/>
            <a:ext cx="7127875" cy="3384550"/>
          </a:xfrm>
          <a:prstGeom prst="rect">
            <a:avLst/>
          </a:prstGeom>
          <a:noFill/>
          <a:ln>
            <a:noFill/>
          </a:ln>
          <a:effectLst/>
          <a:extLst>
            <a:ext uri="{909E8E84-426E-40DD-AFC4-6F175D3DCCD1}">
              <a14:hiddenFill xmlns:a14="http://schemas.microsoft.com/office/drawing/2010/main">
                <a:blipFill dpi="0" rotWithShape="0">
                  <a:blip/>
                  <a:srcRect t="12025"/>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2">
            <a:extLst>
              <a:ext uri="{FF2B5EF4-FFF2-40B4-BE49-F238E27FC236}">
                <a16:creationId xmlns:a16="http://schemas.microsoft.com/office/drawing/2014/main" id="{A538288E-8825-C945-A781-2D89358817B4}"/>
              </a:ext>
            </a:extLst>
          </p:cNvPr>
          <p:cNvSpPr txBox="1">
            <a:spLocks noChangeArrowheads="1"/>
          </p:cNvSpPr>
          <p:nvPr/>
        </p:nvSpPr>
        <p:spPr bwMode="auto">
          <a:xfrm>
            <a:off x="623392" y="908051"/>
            <a:ext cx="11568607" cy="35290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t"/>
          <a:lstStyle>
            <a:lvl1pPr marL="334963" indent="-334963">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FFFFFF"/>
                </a:solidFill>
                <a:latin typeface="Verdana" panose="020B0604030504040204" pitchFamily="34" charset="0"/>
                <a:ea typeface="Droid Sans Fallback" charset="0"/>
                <a:cs typeface="Droid Sans Fallback" charset="0"/>
              </a:defRPr>
            </a:lvl1pPr>
            <a:lvl2pPr>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FFFFFF"/>
                </a:solidFill>
                <a:latin typeface="Verdana" panose="020B0604030504040204" pitchFamily="34" charset="0"/>
                <a:ea typeface="Droid Sans Fallback" charset="0"/>
                <a:cs typeface="Droid Sans Fallback" charset="0"/>
              </a:defRPr>
            </a:lvl2pPr>
            <a:lvl3pPr indent="-222250">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FFFFFF"/>
                </a:solidFill>
                <a:latin typeface="Verdana" panose="020B0604030504040204" pitchFamily="34" charset="0"/>
                <a:ea typeface="Droid Sans Fallback" charset="0"/>
                <a:cs typeface="Droid Sans Fallback" charset="0"/>
              </a:defRPr>
            </a:lvl3pPr>
            <a:lvl4pPr>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FFFFFF"/>
                </a:solidFill>
                <a:latin typeface="Verdana" panose="020B0604030504040204" pitchFamily="34" charset="0"/>
                <a:ea typeface="Droid Sans Fallback" charset="0"/>
                <a:cs typeface="Droid Sans Fallback" charset="0"/>
              </a:defRPr>
            </a:lvl4pPr>
            <a:lvl5pPr>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FFFFFF"/>
                </a:solidFill>
                <a:latin typeface="Verdana" panose="020B0604030504040204" pitchFamily="34" charset="0"/>
                <a:ea typeface="Droid Sans Fallback" charset="0"/>
                <a:cs typeface="Droid Sans Fallback"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FFFFFF"/>
                </a:solidFill>
                <a:latin typeface="Verdana" panose="020B0604030504040204" pitchFamily="34" charset="0"/>
                <a:ea typeface="Droid Sans Fallback" charset="0"/>
                <a:cs typeface="Droid Sans Fallback"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FFFFFF"/>
                </a:solidFill>
                <a:latin typeface="Verdana" panose="020B0604030504040204" pitchFamily="34" charset="0"/>
                <a:ea typeface="Droid Sans Fallback" charset="0"/>
                <a:cs typeface="Droid Sans Fallback"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FFFFFF"/>
                </a:solidFill>
                <a:latin typeface="Verdana" panose="020B0604030504040204" pitchFamily="34" charset="0"/>
                <a:ea typeface="Droid Sans Fallback" charset="0"/>
                <a:cs typeface="Droid Sans Fallback"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FFFFFF"/>
                </a:solidFill>
                <a:latin typeface="Verdana" panose="020B0604030504040204" pitchFamily="34" charset="0"/>
                <a:ea typeface="Droid Sans Fallback" charset="0"/>
                <a:cs typeface="Droid Sans Fallback" charset="0"/>
              </a:defRPr>
            </a:lvl9pPr>
          </a:lstStyle>
          <a:p>
            <a:pPr marL="342900" indent="-342900" eaLnBrk="1" hangingPunct="1">
              <a:spcBef>
                <a:spcPts val="750"/>
              </a:spcBef>
              <a:buClr>
                <a:srgbClr val="003366"/>
              </a:buClr>
              <a:buFont typeface="Arial"/>
              <a:buChar char="•"/>
            </a:pPr>
            <a:r>
              <a:rPr lang="cs-CZ" altLang="en-CZ" sz="2000" dirty="0">
                <a:solidFill>
                  <a:srgbClr val="000000"/>
                </a:solidFill>
                <a:latin typeface="Arial" panose="020B0604020202020204" pitchFamily="34" charset="0"/>
              </a:rPr>
              <a:t>Podobně jako u </a:t>
            </a:r>
            <a:r>
              <a:rPr lang="cs-CZ" altLang="en-CZ" sz="2000" dirty="0" err="1">
                <a:solidFill>
                  <a:srgbClr val="000000"/>
                </a:solidFill>
                <a:latin typeface="Arial" panose="020B0604020202020204" pitchFamily="34" charset="0"/>
              </a:rPr>
              <a:t>cDNA</a:t>
            </a:r>
            <a:r>
              <a:rPr lang="cs-CZ" altLang="en-CZ" sz="2000" dirty="0">
                <a:solidFill>
                  <a:srgbClr val="000000"/>
                </a:solidFill>
                <a:latin typeface="Arial" panose="020B0604020202020204" pitchFamily="34" charset="0"/>
              </a:rPr>
              <a:t> mikročipů, i u </a:t>
            </a:r>
            <a:r>
              <a:rPr lang="cs-CZ" altLang="en-CZ" sz="2000" dirty="0" err="1">
                <a:solidFill>
                  <a:srgbClr val="000000"/>
                </a:solidFill>
                <a:latin typeface="Arial" panose="020B0604020202020204" pitchFamily="34" charset="0"/>
              </a:rPr>
              <a:t>oligonukleotidových</a:t>
            </a:r>
            <a:r>
              <a:rPr lang="cs-CZ" altLang="en-CZ" sz="2000" dirty="0">
                <a:solidFill>
                  <a:srgbClr val="000000"/>
                </a:solidFill>
                <a:latin typeface="Arial" panose="020B0604020202020204" pitchFamily="34" charset="0"/>
              </a:rPr>
              <a:t> čipů může dojít k prostorovému efektu nerovnoměrné hybridizace, která se pak také odhaluje pomocí </a:t>
            </a:r>
            <a:r>
              <a:rPr lang="cs-CZ" altLang="en-CZ" sz="2000" dirty="0" err="1">
                <a:solidFill>
                  <a:srgbClr val="000000"/>
                </a:solidFill>
                <a:latin typeface="Arial" panose="020B0604020202020204" pitchFamily="34" charset="0"/>
              </a:rPr>
              <a:t>heatmapy</a:t>
            </a:r>
            <a:r>
              <a:rPr lang="cs-CZ" altLang="en-CZ" sz="2000" dirty="0">
                <a:solidFill>
                  <a:srgbClr val="000000"/>
                </a:solidFill>
                <a:latin typeface="Arial" panose="020B0604020202020204" pitchFamily="34" charset="0"/>
              </a:rPr>
              <a:t> virtuálně zrekonstruovaného mikročipu a zobrazení rozložení hodnot</a:t>
            </a:r>
            <a:endParaRPr lang="en-US"/>
          </a:p>
          <a:p>
            <a:pPr marL="336550" eaLnBrk="1" hangingPunct="1">
              <a:spcBef>
                <a:spcPts val="675"/>
              </a:spcBef>
            </a:pPr>
            <a:r>
              <a:rPr lang="cs-CZ" altLang="en-CZ" dirty="0">
                <a:solidFill>
                  <a:srgbClr val="000000"/>
                </a:solidFill>
                <a:latin typeface="Courier New" panose="02070309020205020404" pitchFamily="49" charset="0"/>
                <a:cs typeface="Courier New" panose="02070309020205020404" pitchFamily="49" charset="0"/>
              </a:rPr>
              <a:t>par(</a:t>
            </a:r>
            <a:r>
              <a:rPr lang="cs-CZ" altLang="en-CZ" dirty="0" err="1">
                <a:solidFill>
                  <a:srgbClr val="000000"/>
                </a:solidFill>
                <a:latin typeface="Courier New" panose="02070309020205020404" pitchFamily="49" charset="0"/>
                <a:cs typeface="Courier New" panose="02070309020205020404" pitchFamily="49" charset="0"/>
              </a:rPr>
              <a:t>mfrow</a:t>
            </a:r>
            <a:r>
              <a:rPr lang="cs-CZ" altLang="en-CZ" dirty="0">
                <a:solidFill>
                  <a:srgbClr val="000000"/>
                </a:solidFill>
                <a:latin typeface="Courier New" panose="02070309020205020404" pitchFamily="49" charset="0"/>
                <a:cs typeface="Courier New" panose="02070309020205020404" pitchFamily="49" charset="0"/>
              </a:rPr>
              <a:t>=c(1,2))</a:t>
            </a:r>
          </a:p>
          <a:p>
            <a:pPr marL="336550" indent="-334645" eaLnBrk="1" hangingPunct="1">
              <a:spcBef>
                <a:spcPts val="675"/>
              </a:spcBef>
            </a:pPr>
            <a:r>
              <a:rPr lang="cs-CZ" dirty="0" err="1">
                <a:solidFill>
                  <a:srgbClr val="000000"/>
                </a:solidFill>
                <a:latin typeface="Courier New"/>
                <a:cs typeface="Courier New"/>
              </a:rPr>
              <a:t>hist</a:t>
            </a:r>
            <a:r>
              <a:rPr lang="cs-CZ" dirty="0">
                <a:solidFill>
                  <a:srgbClr val="000000"/>
                </a:solidFill>
                <a:latin typeface="Courier New"/>
                <a:cs typeface="Courier New"/>
              </a:rPr>
              <a:t>(Data[,2], las=1, col=2, </a:t>
            </a:r>
            <a:r>
              <a:rPr lang="cs-CZ" dirty="0" err="1">
                <a:solidFill>
                  <a:srgbClr val="000000"/>
                </a:solidFill>
                <a:latin typeface="Courier New"/>
                <a:cs typeface="Courier New"/>
              </a:rPr>
              <a:t>lty</a:t>
            </a:r>
            <a:r>
              <a:rPr lang="cs-CZ" dirty="0">
                <a:solidFill>
                  <a:srgbClr val="000000"/>
                </a:solidFill>
                <a:latin typeface="Courier New"/>
                <a:cs typeface="Courier New"/>
              </a:rPr>
              <a:t>=1)</a:t>
            </a:r>
          </a:p>
          <a:p>
            <a:pPr marL="336550" eaLnBrk="1" hangingPunct="1">
              <a:spcBef>
                <a:spcPts val="675"/>
              </a:spcBef>
            </a:pPr>
            <a:r>
              <a:rPr lang="cs-CZ" altLang="en-CZ" dirty="0">
                <a:solidFill>
                  <a:srgbClr val="000000"/>
                </a:solidFill>
                <a:latin typeface="Courier New" panose="02070309020205020404" pitchFamily="49" charset="0"/>
                <a:cs typeface="Courier New" panose="02070309020205020404" pitchFamily="49" charset="0"/>
              </a:rPr>
              <a:t>image(Data[,2])</a:t>
            </a:r>
          </a:p>
          <a:p>
            <a:pPr marL="336550" eaLnBrk="1" hangingPunct="1">
              <a:spcBef>
                <a:spcPts val="750"/>
              </a:spcBef>
            </a:pPr>
            <a:endParaRPr lang="en-US" altLang="en-CZ" sz="2000" b="1" dirty="0">
              <a:solidFill>
                <a:srgbClr val="000000"/>
              </a:solidFill>
              <a:latin typeface="Arial" panose="020B0604020202020204" pitchFamily="34" charset="0"/>
            </a:endParaRPr>
          </a:p>
          <a:p>
            <a:pPr lvl="2" eaLnBrk="1" hangingPunct="1">
              <a:spcBef>
                <a:spcPts val="750"/>
              </a:spcBef>
            </a:pPr>
            <a:endParaRPr lang="en-US" altLang="en-CZ" sz="2000" b="1" dirty="0">
              <a:solidFill>
                <a:srgbClr val="000000"/>
              </a:solidFill>
              <a:latin typeface="Arial" panose="020B0604020202020204" pitchFamily="34" charset="0"/>
            </a:endParaRPr>
          </a:p>
        </p:txBody>
      </p:sp>
      <p:pic>
        <p:nvPicPr>
          <p:cNvPr id="22531" name="Picture 3">
            <a:extLst>
              <a:ext uri="{FF2B5EF4-FFF2-40B4-BE49-F238E27FC236}">
                <a16:creationId xmlns:a16="http://schemas.microsoft.com/office/drawing/2014/main" id="{1B696A0D-891A-4842-91C0-F3BB44BF32A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4204"/>
          <a:stretch>
            <a:fillRect/>
          </a:stretch>
        </p:blipFill>
        <p:spPr bwMode="auto">
          <a:xfrm>
            <a:off x="3148014" y="3341689"/>
            <a:ext cx="6192837" cy="3400425"/>
          </a:xfrm>
          <a:prstGeom prst="rect">
            <a:avLst/>
          </a:prstGeom>
          <a:noFill/>
          <a:ln>
            <a:noFill/>
          </a:ln>
          <a:effectLst/>
          <a:extLst>
            <a:ext uri="{909E8E84-426E-40DD-AFC4-6F175D3DCCD1}">
              <a14:hiddenFill xmlns:a14="http://schemas.microsoft.com/office/drawing/2010/main">
                <a:blipFill dpi="0" rotWithShape="0">
                  <a:blip/>
                  <a:srcRect t="4204"/>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 name="Text Box 1">
            <a:extLst>
              <a:ext uri="{FF2B5EF4-FFF2-40B4-BE49-F238E27FC236}">
                <a16:creationId xmlns:a16="http://schemas.microsoft.com/office/drawing/2014/main" id="{C1AB06D8-46CC-B64B-A001-F9B39FF72E21}"/>
              </a:ext>
            </a:extLst>
          </p:cNvPr>
          <p:cNvSpPr txBox="1">
            <a:spLocks noChangeArrowheads="1"/>
          </p:cNvSpPr>
          <p:nvPr/>
        </p:nvSpPr>
        <p:spPr bwMode="auto">
          <a:xfrm>
            <a:off x="982662" y="46200"/>
            <a:ext cx="10226676" cy="858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defRPr>
                <a:solidFill>
                  <a:srgbClr val="FFFFFF"/>
                </a:solidFill>
                <a:latin typeface="Verdana" panose="020B0604030504040204" pitchFamily="34" charset="0"/>
                <a:ea typeface="Droid Sans Fallback" charset="0"/>
                <a:cs typeface="Droid Sans Fallback"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defRPr>
                <a:solidFill>
                  <a:srgbClr val="FFFFFF"/>
                </a:solidFill>
                <a:latin typeface="Verdana" panose="020B0604030504040204" pitchFamily="34" charset="0"/>
                <a:ea typeface="Droid Sans Fallback" charset="0"/>
                <a:cs typeface="Droid Sans Fallback"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defRPr>
                <a:solidFill>
                  <a:srgbClr val="FFFFFF"/>
                </a:solidFill>
                <a:latin typeface="Verdana" panose="020B0604030504040204" pitchFamily="34" charset="0"/>
                <a:ea typeface="Droid Sans Fallback" charset="0"/>
                <a:cs typeface="Droid Sans Fallback"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defRPr>
                <a:solidFill>
                  <a:srgbClr val="FFFFFF"/>
                </a:solidFill>
                <a:latin typeface="Verdana" panose="020B0604030504040204" pitchFamily="34" charset="0"/>
                <a:ea typeface="Droid Sans Fallback" charset="0"/>
                <a:cs typeface="Droid Sans Fallback"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defRPr>
                <a:solidFill>
                  <a:srgbClr val="FFFFFF"/>
                </a:solidFill>
                <a:latin typeface="Verdana" panose="020B0604030504040204" pitchFamily="34" charset="0"/>
                <a:ea typeface="Droid Sans Fallback" charset="0"/>
                <a:cs typeface="Droid Sans Fallback"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defRPr>
                <a:solidFill>
                  <a:srgbClr val="FFFFFF"/>
                </a:solidFill>
                <a:latin typeface="Verdana" panose="020B0604030504040204" pitchFamily="34" charset="0"/>
                <a:ea typeface="Droid Sans Fallback" charset="0"/>
                <a:cs typeface="Droid Sans Fallback"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defRPr>
                <a:solidFill>
                  <a:srgbClr val="FFFFFF"/>
                </a:solidFill>
                <a:latin typeface="Verdana" panose="020B0604030504040204" pitchFamily="34" charset="0"/>
                <a:ea typeface="Droid Sans Fallback" charset="0"/>
                <a:cs typeface="Droid Sans Fallback"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defRPr>
                <a:solidFill>
                  <a:srgbClr val="FFFFFF"/>
                </a:solidFill>
                <a:latin typeface="Verdana" panose="020B0604030504040204" pitchFamily="34" charset="0"/>
                <a:ea typeface="Droid Sans Fallback" charset="0"/>
                <a:cs typeface="Droid Sans Fallback"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defRPr>
                <a:solidFill>
                  <a:srgbClr val="FFFFFF"/>
                </a:solidFill>
                <a:latin typeface="Verdana" panose="020B0604030504040204" pitchFamily="34" charset="0"/>
                <a:ea typeface="Droid Sans Fallback" charset="0"/>
                <a:cs typeface="Droid Sans Fallback" charset="0"/>
              </a:defRPr>
            </a:lvl9pPr>
          </a:lstStyle>
          <a:p>
            <a:pPr eaLnBrk="1" hangingPunct="1">
              <a:spcBef>
                <a:spcPts val="750"/>
              </a:spcBef>
              <a:buClr>
                <a:srgbClr val="003366"/>
              </a:buClr>
            </a:pPr>
            <a:r>
              <a:rPr lang="cs-CZ" altLang="en-CZ" sz="2800" dirty="0">
                <a:solidFill>
                  <a:schemeClr val="accent1">
                    <a:lumMod val="75000"/>
                  </a:schemeClr>
                </a:solidFill>
                <a:latin typeface="Arial" panose="020B0604020202020204" pitchFamily="34" charset="0"/>
              </a:rPr>
              <a:t>Kontrola kvality s pomocí </a:t>
            </a:r>
            <a:r>
              <a:rPr lang="cs-CZ" altLang="en-CZ" sz="2800" b="1" dirty="0">
                <a:solidFill>
                  <a:schemeClr val="accent1">
                    <a:lumMod val="75000"/>
                  </a:schemeClr>
                </a:solidFill>
                <a:latin typeface="Arial" panose="020B0604020202020204" pitchFamily="34" charset="0"/>
              </a:rPr>
              <a:t>základních diagnostických grafů</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2">
            <a:extLst>
              <a:ext uri="{FF2B5EF4-FFF2-40B4-BE49-F238E27FC236}">
                <a16:creationId xmlns:a16="http://schemas.microsoft.com/office/drawing/2014/main" id="{3AC26C75-4E75-014A-820E-1D8D2A64F0CC}"/>
              </a:ext>
            </a:extLst>
          </p:cNvPr>
          <p:cNvSpPr txBox="1">
            <a:spLocks noChangeArrowheads="1"/>
          </p:cNvSpPr>
          <p:nvPr/>
        </p:nvSpPr>
        <p:spPr bwMode="auto">
          <a:xfrm>
            <a:off x="342901" y="765176"/>
            <a:ext cx="11729763" cy="35290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marL="334963" indent="-334963">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FFFFFF"/>
                </a:solidFill>
                <a:latin typeface="Verdana" panose="020B0604030504040204" pitchFamily="34" charset="0"/>
                <a:ea typeface="Droid Sans Fallback" charset="0"/>
                <a:cs typeface="Droid Sans Fallback" charset="0"/>
              </a:defRPr>
            </a:lvl1pPr>
            <a:lvl2pPr>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FFFFFF"/>
                </a:solidFill>
                <a:latin typeface="Verdana" panose="020B0604030504040204" pitchFamily="34" charset="0"/>
                <a:ea typeface="Droid Sans Fallback" charset="0"/>
                <a:cs typeface="Droid Sans Fallback" charset="0"/>
              </a:defRPr>
            </a:lvl2pPr>
            <a:lvl3pPr>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FFFFFF"/>
                </a:solidFill>
                <a:latin typeface="Verdana" panose="020B0604030504040204" pitchFamily="34" charset="0"/>
                <a:ea typeface="Droid Sans Fallback" charset="0"/>
                <a:cs typeface="Droid Sans Fallback" charset="0"/>
              </a:defRPr>
            </a:lvl3pPr>
            <a:lvl4pPr>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FFFFFF"/>
                </a:solidFill>
                <a:latin typeface="Verdana" panose="020B0604030504040204" pitchFamily="34" charset="0"/>
                <a:ea typeface="Droid Sans Fallback" charset="0"/>
                <a:cs typeface="Droid Sans Fallback" charset="0"/>
              </a:defRPr>
            </a:lvl4pPr>
            <a:lvl5pPr>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FFFFFF"/>
                </a:solidFill>
                <a:latin typeface="Verdana" panose="020B0604030504040204" pitchFamily="34" charset="0"/>
                <a:ea typeface="Droid Sans Fallback" charset="0"/>
                <a:cs typeface="Droid Sans Fallback"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FFFFFF"/>
                </a:solidFill>
                <a:latin typeface="Verdana" panose="020B0604030504040204" pitchFamily="34" charset="0"/>
                <a:ea typeface="Droid Sans Fallback" charset="0"/>
                <a:cs typeface="Droid Sans Fallback"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FFFFFF"/>
                </a:solidFill>
                <a:latin typeface="Verdana" panose="020B0604030504040204" pitchFamily="34" charset="0"/>
                <a:ea typeface="Droid Sans Fallback" charset="0"/>
                <a:cs typeface="Droid Sans Fallback"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FFFFFF"/>
                </a:solidFill>
                <a:latin typeface="Verdana" panose="020B0604030504040204" pitchFamily="34" charset="0"/>
                <a:ea typeface="Droid Sans Fallback" charset="0"/>
                <a:cs typeface="Droid Sans Fallback"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FFFFFF"/>
                </a:solidFill>
                <a:latin typeface="Verdana" panose="020B0604030504040204" pitchFamily="34" charset="0"/>
                <a:ea typeface="Droid Sans Fallback" charset="0"/>
                <a:cs typeface="Droid Sans Fallback" charset="0"/>
              </a:defRPr>
            </a:lvl9pPr>
          </a:lstStyle>
          <a:p>
            <a:pPr eaLnBrk="1" hangingPunct="1">
              <a:spcBef>
                <a:spcPts val="675"/>
              </a:spcBef>
              <a:buClr>
                <a:srgbClr val="003366"/>
              </a:buClr>
              <a:buFont typeface="Wingdings" pitchFamily="2" charset="2"/>
              <a:buChar char=""/>
            </a:pPr>
            <a:r>
              <a:rPr lang="cs-CZ" altLang="en-CZ" dirty="0">
                <a:solidFill>
                  <a:srgbClr val="000000"/>
                </a:solidFill>
                <a:latin typeface="Arial" panose="020B0604020202020204" pitchFamily="34" charset="0"/>
              </a:rPr>
              <a:t>Jako další lze podobně jako u </a:t>
            </a:r>
            <a:r>
              <a:rPr lang="cs-CZ" altLang="en-CZ" dirty="0" err="1">
                <a:solidFill>
                  <a:srgbClr val="000000"/>
                </a:solidFill>
                <a:latin typeface="Arial" panose="020B0604020202020204" pitchFamily="34" charset="0"/>
              </a:rPr>
              <a:t>cDNA</a:t>
            </a:r>
            <a:r>
              <a:rPr lang="cs-CZ" altLang="en-CZ" dirty="0">
                <a:solidFill>
                  <a:srgbClr val="000000"/>
                </a:solidFill>
                <a:latin typeface="Arial" panose="020B0604020202020204" pitchFamily="34" charset="0"/>
              </a:rPr>
              <a:t> čipů vykreslit </a:t>
            </a:r>
            <a:r>
              <a:rPr lang="cs-CZ" altLang="en-CZ" b="1" i="1" dirty="0">
                <a:solidFill>
                  <a:srgbClr val="000000"/>
                </a:solidFill>
                <a:latin typeface="Arial" panose="020B0604020202020204" pitchFamily="34" charset="0"/>
              </a:rPr>
              <a:t>MA</a:t>
            </a:r>
            <a:r>
              <a:rPr lang="cs-CZ" altLang="en-CZ" b="1" dirty="0">
                <a:solidFill>
                  <a:srgbClr val="000000"/>
                </a:solidFill>
                <a:latin typeface="Arial" panose="020B0604020202020204" pitchFamily="34" charset="0"/>
              </a:rPr>
              <a:t> graf</a:t>
            </a:r>
          </a:p>
          <a:p>
            <a:pPr eaLnBrk="1" hangingPunct="1">
              <a:spcBef>
                <a:spcPts val="675"/>
              </a:spcBef>
              <a:buClr>
                <a:srgbClr val="003366"/>
              </a:buClr>
              <a:buFont typeface="Wingdings" pitchFamily="2" charset="2"/>
              <a:buChar char=""/>
            </a:pPr>
            <a:r>
              <a:rPr lang="cs-CZ" altLang="en-CZ" i="1" dirty="0">
                <a:solidFill>
                  <a:srgbClr val="000000"/>
                </a:solidFill>
                <a:latin typeface="Arial" panose="020B0604020202020204" pitchFamily="34" charset="0"/>
              </a:rPr>
              <a:t>M</a:t>
            </a:r>
            <a:r>
              <a:rPr lang="cs-CZ" altLang="en-CZ" dirty="0">
                <a:solidFill>
                  <a:srgbClr val="000000"/>
                </a:solidFill>
                <a:latin typeface="Arial" panose="020B0604020202020204" pitchFamily="34" charset="0"/>
              </a:rPr>
              <a:t> a </a:t>
            </a:r>
            <a:r>
              <a:rPr lang="cs-CZ" altLang="en-CZ" i="1" dirty="0">
                <a:solidFill>
                  <a:srgbClr val="000000"/>
                </a:solidFill>
                <a:latin typeface="Arial" panose="020B0604020202020204" pitchFamily="34" charset="0"/>
              </a:rPr>
              <a:t>A</a:t>
            </a:r>
            <a:r>
              <a:rPr lang="cs-CZ" altLang="en-CZ" dirty="0">
                <a:solidFill>
                  <a:srgbClr val="000000"/>
                </a:solidFill>
                <a:latin typeface="Arial" panose="020B0604020202020204" pitchFamily="34" charset="0"/>
              </a:rPr>
              <a:t> hodnoty se buď počítají mezi dvěma mikročipy, nebo úlohu referenčního kanálu zastoupí referenční </a:t>
            </a:r>
            <a:r>
              <a:rPr lang="cs-CZ" altLang="en-CZ" dirty="0" err="1">
                <a:solidFill>
                  <a:srgbClr val="000000"/>
                </a:solidFill>
                <a:latin typeface="Arial" panose="020B0604020202020204" pitchFamily="34" charset="0"/>
              </a:rPr>
              <a:t>pseudo</a:t>
            </a:r>
            <a:r>
              <a:rPr lang="cs-CZ" altLang="en-CZ" dirty="0">
                <a:solidFill>
                  <a:srgbClr val="000000"/>
                </a:solidFill>
                <a:latin typeface="Arial" panose="020B0604020202020204" pitchFamily="34" charset="0"/>
              </a:rPr>
              <a:t>-mikročip (medián)</a:t>
            </a:r>
          </a:p>
          <a:p>
            <a:pPr marL="336550" eaLnBrk="1" hangingPunct="1">
              <a:spcBef>
                <a:spcPts val="675"/>
              </a:spcBef>
            </a:pPr>
            <a:r>
              <a:rPr lang="cs-CZ" altLang="en-CZ" dirty="0" err="1">
                <a:solidFill>
                  <a:srgbClr val="000000"/>
                </a:solidFill>
                <a:latin typeface="Courier New" panose="02070309020205020404" pitchFamily="49" charset="0"/>
                <a:cs typeface="Courier New" panose="02070309020205020404" pitchFamily="49" charset="0"/>
              </a:rPr>
              <a:t>windows</a:t>
            </a:r>
            <a:r>
              <a:rPr lang="cs-CZ" altLang="en-CZ" dirty="0">
                <a:solidFill>
                  <a:srgbClr val="000000"/>
                </a:solidFill>
                <a:latin typeface="Courier New" panose="02070309020205020404" pitchFamily="49" charset="0"/>
                <a:cs typeface="Courier New" panose="02070309020205020404" pitchFamily="49" charset="0"/>
              </a:rPr>
              <a:t>(12,7)</a:t>
            </a:r>
          </a:p>
          <a:p>
            <a:pPr marL="336550" eaLnBrk="1" hangingPunct="1">
              <a:spcBef>
                <a:spcPts val="675"/>
              </a:spcBef>
            </a:pPr>
            <a:r>
              <a:rPr lang="cs-CZ" altLang="en-CZ" dirty="0">
                <a:solidFill>
                  <a:srgbClr val="000000"/>
                </a:solidFill>
                <a:latin typeface="Courier New" panose="02070309020205020404" pitchFamily="49" charset="0"/>
                <a:cs typeface="Courier New" panose="02070309020205020404" pitchFamily="49" charset="0"/>
              </a:rPr>
              <a:t>par(</a:t>
            </a:r>
            <a:r>
              <a:rPr lang="cs-CZ" altLang="en-CZ" dirty="0" err="1">
                <a:solidFill>
                  <a:srgbClr val="000000"/>
                </a:solidFill>
                <a:latin typeface="Courier New" panose="02070309020205020404" pitchFamily="49" charset="0"/>
                <a:cs typeface="Courier New" panose="02070309020205020404" pitchFamily="49" charset="0"/>
              </a:rPr>
              <a:t>mfrow</a:t>
            </a:r>
            <a:r>
              <a:rPr lang="cs-CZ" altLang="en-CZ" dirty="0">
                <a:solidFill>
                  <a:srgbClr val="000000"/>
                </a:solidFill>
                <a:latin typeface="Courier New" panose="02070309020205020404" pitchFamily="49" charset="0"/>
                <a:cs typeface="Courier New" panose="02070309020205020404" pitchFamily="49" charset="0"/>
              </a:rPr>
              <a:t>=c(2,4), </a:t>
            </a:r>
            <a:r>
              <a:rPr lang="cs-CZ" altLang="en-CZ" dirty="0" err="1">
                <a:solidFill>
                  <a:srgbClr val="000000"/>
                </a:solidFill>
                <a:latin typeface="Courier New" panose="02070309020205020404" pitchFamily="49" charset="0"/>
                <a:cs typeface="Courier New" panose="02070309020205020404" pitchFamily="49" charset="0"/>
              </a:rPr>
              <a:t>mar</a:t>
            </a:r>
            <a:r>
              <a:rPr lang="cs-CZ" altLang="en-CZ" dirty="0">
                <a:solidFill>
                  <a:srgbClr val="000000"/>
                </a:solidFill>
                <a:latin typeface="Courier New" panose="02070309020205020404" pitchFamily="49" charset="0"/>
                <a:cs typeface="Courier New" panose="02070309020205020404" pitchFamily="49" charset="0"/>
              </a:rPr>
              <a:t>=c(2,2,3,1))</a:t>
            </a:r>
          </a:p>
          <a:p>
            <a:pPr marL="336550" eaLnBrk="1" hangingPunct="1">
              <a:spcBef>
                <a:spcPts val="675"/>
              </a:spcBef>
            </a:pPr>
            <a:r>
              <a:rPr lang="cs-CZ" altLang="en-CZ" dirty="0" err="1">
                <a:solidFill>
                  <a:srgbClr val="000000"/>
                </a:solidFill>
                <a:latin typeface="Courier New" panose="02070309020205020404" pitchFamily="49" charset="0"/>
                <a:cs typeface="Courier New" panose="02070309020205020404" pitchFamily="49" charset="0"/>
              </a:rPr>
              <a:t>MAplot</a:t>
            </a:r>
            <a:r>
              <a:rPr lang="cs-CZ" altLang="en-CZ" dirty="0">
                <a:solidFill>
                  <a:srgbClr val="000000"/>
                </a:solidFill>
                <a:latin typeface="Courier New" panose="02070309020205020404" pitchFamily="49" charset="0"/>
                <a:cs typeface="Courier New" panose="02070309020205020404" pitchFamily="49" charset="0"/>
              </a:rPr>
              <a:t>(Data, </a:t>
            </a:r>
            <a:r>
              <a:rPr lang="cs-CZ" altLang="en-CZ" dirty="0" err="1">
                <a:solidFill>
                  <a:srgbClr val="000000"/>
                </a:solidFill>
                <a:latin typeface="Courier New" panose="02070309020205020404" pitchFamily="49" charset="0"/>
                <a:cs typeface="Courier New" panose="02070309020205020404" pitchFamily="49" charset="0"/>
              </a:rPr>
              <a:t>cex</a:t>
            </a:r>
            <a:r>
              <a:rPr lang="cs-CZ" altLang="en-CZ" dirty="0">
                <a:solidFill>
                  <a:srgbClr val="000000"/>
                </a:solidFill>
                <a:latin typeface="Courier New" panose="02070309020205020404" pitchFamily="49" charset="0"/>
                <a:cs typeface="Courier New" panose="02070309020205020404" pitchFamily="49" charset="0"/>
              </a:rPr>
              <a:t>=0.75, las=1)</a:t>
            </a:r>
          </a:p>
          <a:p>
            <a:pPr marL="336550" eaLnBrk="1" hangingPunct="1">
              <a:spcBef>
                <a:spcPts val="675"/>
              </a:spcBef>
            </a:pPr>
            <a:r>
              <a:rPr lang="cs-CZ" altLang="en-CZ" dirty="0" err="1">
                <a:solidFill>
                  <a:srgbClr val="000000"/>
                </a:solidFill>
                <a:latin typeface="Courier New" panose="02070309020205020404" pitchFamily="49" charset="0"/>
                <a:cs typeface="Courier New" panose="02070309020205020404" pitchFamily="49" charset="0"/>
              </a:rPr>
              <a:t>mtext</a:t>
            </a:r>
            <a:r>
              <a:rPr lang="cs-CZ" altLang="en-CZ" dirty="0">
                <a:solidFill>
                  <a:srgbClr val="000000"/>
                </a:solidFill>
                <a:latin typeface="Courier New" panose="02070309020205020404" pitchFamily="49" charset="0"/>
                <a:cs typeface="Courier New" panose="02070309020205020404" pitchFamily="49" charset="0"/>
              </a:rPr>
              <a:t>("M", 2, </a:t>
            </a:r>
            <a:r>
              <a:rPr lang="cs-CZ" altLang="en-CZ" dirty="0" err="1">
                <a:solidFill>
                  <a:srgbClr val="000000"/>
                </a:solidFill>
                <a:latin typeface="Courier New" panose="02070309020205020404" pitchFamily="49" charset="0"/>
                <a:cs typeface="Courier New" panose="02070309020205020404" pitchFamily="49" charset="0"/>
              </a:rPr>
              <a:t>outer</a:t>
            </a:r>
            <a:r>
              <a:rPr lang="cs-CZ" altLang="en-CZ" dirty="0">
                <a:solidFill>
                  <a:srgbClr val="000000"/>
                </a:solidFill>
                <a:latin typeface="Courier New" panose="02070309020205020404" pitchFamily="49" charset="0"/>
                <a:cs typeface="Courier New" panose="02070309020205020404" pitchFamily="49" charset="0"/>
              </a:rPr>
              <a:t>=T, line=-1.5, las=1)</a:t>
            </a:r>
          </a:p>
          <a:p>
            <a:pPr marL="336550" eaLnBrk="1" hangingPunct="1">
              <a:spcBef>
                <a:spcPts val="675"/>
              </a:spcBef>
            </a:pPr>
            <a:r>
              <a:rPr lang="cs-CZ" altLang="en-CZ" dirty="0" err="1">
                <a:solidFill>
                  <a:srgbClr val="000000"/>
                </a:solidFill>
                <a:latin typeface="Courier New" panose="02070309020205020404" pitchFamily="49" charset="0"/>
                <a:cs typeface="Courier New" panose="02070309020205020404" pitchFamily="49" charset="0"/>
              </a:rPr>
              <a:t>mtext</a:t>
            </a:r>
            <a:r>
              <a:rPr lang="cs-CZ" altLang="en-CZ" dirty="0">
                <a:solidFill>
                  <a:srgbClr val="000000"/>
                </a:solidFill>
                <a:latin typeface="Courier New" panose="02070309020205020404" pitchFamily="49" charset="0"/>
                <a:cs typeface="Courier New" panose="02070309020205020404" pitchFamily="49" charset="0"/>
              </a:rPr>
              <a:t>("A", 1, line=2, </a:t>
            </a:r>
            <a:r>
              <a:rPr lang="cs-CZ" altLang="en-CZ" dirty="0" err="1">
                <a:solidFill>
                  <a:srgbClr val="000000"/>
                </a:solidFill>
                <a:latin typeface="Courier New" panose="02070309020205020404" pitchFamily="49" charset="0"/>
                <a:cs typeface="Courier New" panose="02070309020205020404" pitchFamily="49" charset="0"/>
              </a:rPr>
              <a:t>at</a:t>
            </a:r>
            <a:r>
              <a:rPr lang="cs-CZ" altLang="en-CZ" dirty="0">
                <a:solidFill>
                  <a:srgbClr val="000000"/>
                </a:solidFill>
                <a:latin typeface="Courier New" panose="02070309020205020404" pitchFamily="49" charset="0"/>
                <a:cs typeface="Courier New" panose="02070309020205020404" pitchFamily="49" charset="0"/>
              </a:rPr>
              <a:t>=-6)</a:t>
            </a:r>
            <a:r>
              <a:rPr lang="cs-CZ" altLang="en-CZ" dirty="0">
                <a:solidFill>
                  <a:srgbClr val="000000"/>
                </a:solidFill>
                <a:latin typeface="Arial" panose="020B0604020202020204" pitchFamily="34" charset="0"/>
              </a:rPr>
              <a:t>	</a:t>
            </a:r>
          </a:p>
        </p:txBody>
      </p:sp>
      <p:pic>
        <p:nvPicPr>
          <p:cNvPr id="23555" name="Picture 3">
            <a:extLst>
              <a:ext uri="{FF2B5EF4-FFF2-40B4-BE49-F238E27FC236}">
                <a16:creationId xmlns:a16="http://schemas.microsoft.com/office/drawing/2014/main" id="{FEC27701-B8F0-884E-836C-6D7A05E9A4F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3914" y="3506788"/>
            <a:ext cx="5761037" cy="335121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 name="Text Box 1">
            <a:extLst>
              <a:ext uri="{FF2B5EF4-FFF2-40B4-BE49-F238E27FC236}">
                <a16:creationId xmlns:a16="http://schemas.microsoft.com/office/drawing/2014/main" id="{5815C4A1-779D-3744-842B-5FAEDC3C7A71}"/>
              </a:ext>
            </a:extLst>
          </p:cNvPr>
          <p:cNvSpPr txBox="1">
            <a:spLocks noChangeArrowheads="1"/>
          </p:cNvSpPr>
          <p:nvPr/>
        </p:nvSpPr>
        <p:spPr bwMode="auto">
          <a:xfrm>
            <a:off x="982662" y="46200"/>
            <a:ext cx="10226676" cy="858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defRPr>
                <a:solidFill>
                  <a:srgbClr val="FFFFFF"/>
                </a:solidFill>
                <a:latin typeface="Verdana" panose="020B0604030504040204" pitchFamily="34" charset="0"/>
                <a:ea typeface="Droid Sans Fallback" charset="0"/>
                <a:cs typeface="Droid Sans Fallback"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defRPr>
                <a:solidFill>
                  <a:srgbClr val="FFFFFF"/>
                </a:solidFill>
                <a:latin typeface="Verdana" panose="020B0604030504040204" pitchFamily="34" charset="0"/>
                <a:ea typeface="Droid Sans Fallback" charset="0"/>
                <a:cs typeface="Droid Sans Fallback"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defRPr>
                <a:solidFill>
                  <a:srgbClr val="FFFFFF"/>
                </a:solidFill>
                <a:latin typeface="Verdana" panose="020B0604030504040204" pitchFamily="34" charset="0"/>
                <a:ea typeface="Droid Sans Fallback" charset="0"/>
                <a:cs typeface="Droid Sans Fallback"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defRPr>
                <a:solidFill>
                  <a:srgbClr val="FFFFFF"/>
                </a:solidFill>
                <a:latin typeface="Verdana" panose="020B0604030504040204" pitchFamily="34" charset="0"/>
                <a:ea typeface="Droid Sans Fallback" charset="0"/>
                <a:cs typeface="Droid Sans Fallback"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defRPr>
                <a:solidFill>
                  <a:srgbClr val="FFFFFF"/>
                </a:solidFill>
                <a:latin typeface="Verdana" panose="020B0604030504040204" pitchFamily="34" charset="0"/>
                <a:ea typeface="Droid Sans Fallback" charset="0"/>
                <a:cs typeface="Droid Sans Fallback"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defRPr>
                <a:solidFill>
                  <a:srgbClr val="FFFFFF"/>
                </a:solidFill>
                <a:latin typeface="Verdana" panose="020B0604030504040204" pitchFamily="34" charset="0"/>
                <a:ea typeface="Droid Sans Fallback" charset="0"/>
                <a:cs typeface="Droid Sans Fallback"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defRPr>
                <a:solidFill>
                  <a:srgbClr val="FFFFFF"/>
                </a:solidFill>
                <a:latin typeface="Verdana" panose="020B0604030504040204" pitchFamily="34" charset="0"/>
                <a:ea typeface="Droid Sans Fallback" charset="0"/>
                <a:cs typeface="Droid Sans Fallback"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defRPr>
                <a:solidFill>
                  <a:srgbClr val="FFFFFF"/>
                </a:solidFill>
                <a:latin typeface="Verdana" panose="020B0604030504040204" pitchFamily="34" charset="0"/>
                <a:ea typeface="Droid Sans Fallback" charset="0"/>
                <a:cs typeface="Droid Sans Fallback"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defRPr>
                <a:solidFill>
                  <a:srgbClr val="FFFFFF"/>
                </a:solidFill>
                <a:latin typeface="Verdana" panose="020B0604030504040204" pitchFamily="34" charset="0"/>
                <a:ea typeface="Droid Sans Fallback" charset="0"/>
                <a:cs typeface="Droid Sans Fallback" charset="0"/>
              </a:defRPr>
            </a:lvl9pPr>
          </a:lstStyle>
          <a:p>
            <a:pPr eaLnBrk="1" hangingPunct="1">
              <a:spcBef>
                <a:spcPts val="750"/>
              </a:spcBef>
              <a:buClr>
                <a:srgbClr val="003366"/>
              </a:buClr>
            </a:pPr>
            <a:r>
              <a:rPr lang="cs-CZ" altLang="en-CZ" sz="2800" dirty="0">
                <a:solidFill>
                  <a:schemeClr val="accent1">
                    <a:lumMod val="75000"/>
                  </a:schemeClr>
                </a:solidFill>
                <a:latin typeface="Arial" panose="020B0604020202020204" pitchFamily="34" charset="0"/>
              </a:rPr>
              <a:t>Kontrola kvality s pomocí </a:t>
            </a:r>
            <a:r>
              <a:rPr lang="cs-CZ" altLang="en-CZ" sz="2800" b="1" dirty="0">
                <a:solidFill>
                  <a:schemeClr val="accent1">
                    <a:lumMod val="75000"/>
                  </a:schemeClr>
                </a:solidFill>
                <a:latin typeface="Arial" panose="020B0604020202020204" pitchFamily="34" charset="0"/>
              </a:rPr>
              <a:t>základních diagnostických grafů</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73DFBA-D949-E94D-A752-A37DD9ED7789}"/>
              </a:ext>
            </a:extLst>
          </p:cNvPr>
          <p:cNvSpPr>
            <a:spLocks noGrp="1"/>
          </p:cNvSpPr>
          <p:nvPr>
            <p:ph type="title"/>
          </p:nvPr>
        </p:nvSpPr>
        <p:spPr>
          <a:xfrm>
            <a:off x="610158" y="3284984"/>
            <a:ext cx="10971684" cy="1144631"/>
          </a:xfrm>
        </p:spPr>
        <p:txBody>
          <a:bodyPr/>
          <a:lstStyle/>
          <a:p>
            <a:r>
              <a:rPr lang="en-US" sz="4000" spc="-1" dirty="0" err="1">
                <a:solidFill>
                  <a:schemeClr val="tx2"/>
                </a:solidFill>
                <a:uFill>
                  <a:solidFill>
                    <a:srgbClr val="FFFFFF"/>
                  </a:solidFill>
                </a:uFill>
              </a:rPr>
              <a:t>Kontrola</a:t>
            </a:r>
            <a:r>
              <a:rPr lang="en-US" sz="4000" spc="-1" dirty="0">
                <a:solidFill>
                  <a:schemeClr val="tx2"/>
                </a:solidFill>
                <a:uFill>
                  <a:solidFill>
                    <a:srgbClr val="FFFFFF"/>
                  </a:solidFill>
                </a:uFill>
              </a:rPr>
              <a:t> </a:t>
            </a:r>
            <a:r>
              <a:rPr lang="en-US" sz="4000" spc="-1" dirty="0" err="1">
                <a:solidFill>
                  <a:schemeClr val="tx2"/>
                </a:solidFill>
                <a:uFill>
                  <a:solidFill>
                    <a:srgbClr val="FFFFFF"/>
                  </a:solidFill>
                </a:uFill>
              </a:rPr>
              <a:t>kvality</a:t>
            </a:r>
            <a:r>
              <a:rPr lang="en-US" sz="4000" spc="-1" dirty="0">
                <a:solidFill>
                  <a:schemeClr val="tx2"/>
                </a:solidFill>
                <a:uFill>
                  <a:solidFill>
                    <a:srgbClr val="FFFFFF"/>
                  </a:solidFill>
                </a:uFill>
              </a:rPr>
              <a:t> </a:t>
            </a:r>
            <a:r>
              <a:rPr lang="en-US" sz="4000" spc="-1" dirty="0" err="1">
                <a:solidFill>
                  <a:schemeClr val="tx2"/>
                </a:solidFill>
                <a:uFill>
                  <a:solidFill>
                    <a:srgbClr val="FFFFFF"/>
                  </a:solidFill>
                </a:uFill>
              </a:rPr>
              <a:t>na</a:t>
            </a:r>
            <a:r>
              <a:rPr lang="en-US" sz="4000" spc="-1" dirty="0">
                <a:solidFill>
                  <a:schemeClr val="tx2"/>
                </a:solidFill>
                <a:uFill>
                  <a:solidFill>
                    <a:srgbClr val="FFFFFF"/>
                  </a:solidFill>
                </a:uFill>
              </a:rPr>
              <a:t> </a:t>
            </a:r>
            <a:r>
              <a:rPr lang="en-US" sz="4000" spc="-1" dirty="0" err="1">
                <a:solidFill>
                  <a:schemeClr val="tx2"/>
                </a:solidFill>
                <a:uFill>
                  <a:solidFill>
                    <a:srgbClr val="FFFFFF"/>
                  </a:solidFill>
                </a:uFill>
              </a:rPr>
              <a:t>základě</a:t>
            </a:r>
            <a:r>
              <a:rPr lang="en-US" sz="4000" spc="-1" dirty="0">
                <a:solidFill>
                  <a:schemeClr val="tx2"/>
                </a:solidFill>
                <a:uFill>
                  <a:solidFill>
                    <a:srgbClr val="FFFFFF"/>
                  </a:solidFill>
                </a:uFill>
              </a:rPr>
              <a:t> </a:t>
            </a:r>
            <a:r>
              <a:rPr lang="en-US" sz="4000" spc="-1" dirty="0" err="1">
                <a:solidFill>
                  <a:schemeClr val="tx2"/>
                </a:solidFill>
                <a:uFill>
                  <a:solidFill>
                    <a:srgbClr val="FFFFFF"/>
                  </a:solidFill>
                </a:uFill>
              </a:rPr>
              <a:t>tzv</a:t>
            </a:r>
            <a:r>
              <a:rPr lang="en-US" sz="4000" spc="-1" dirty="0">
                <a:solidFill>
                  <a:schemeClr val="tx2"/>
                </a:solidFill>
                <a:uFill>
                  <a:solidFill>
                    <a:srgbClr val="FFFFFF"/>
                  </a:solidFill>
                </a:uFill>
              </a:rPr>
              <a:t> </a:t>
            </a:r>
            <a:r>
              <a:rPr lang="en-US" sz="4000" spc="-1" dirty="0" err="1">
                <a:solidFill>
                  <a:schemeClr val="tx2"/>
                </a:solidFill>
                <a:uFill>
                  <a:solidFill>
                    <a:srgbClr val="FFFFFF"/>
                  </a:solidFill>
                </a:uFill>
              </a:rPr>
              <a:t>modelu</a:t>
            </a:r>
            <a:r>
              <a:rPr lang="en-US" sz="4000" spc="-1" dirty="0">
                <a:solidFill>
                  <a:schemeClr val="tx2"/>
                </a:solidFill>
                <a:uFill>
                  <a:solidFill>
                    <a:srgbClr val="FFFFFF"/>
                  </a:solidFill>
                </a:uFill>
              </a:rPr>
              <a:t> </a:t>
            </a:r>
            <a:r>
              <a:rPr lang="en-US" sz="4000" spc="-1" dirty="0" err="1">
                <a:solidFill>
                  <a:schemeClr val="tx2"/>
                </a:solidFill>
                <a:uFill>
                  <a:solidFill>
                    <a:srgbClr val="FFFFFF"/>
                  </a:solidFill>
                </a:uFill>
              </a:rPr>
              <a:t>úrovně</a:t>
            </a:r>
            <a:r>
              <a:rPr lang="en-US" sz="4000" spc="-1" dirty="0">
                <a:solidFill>
                  <a:schemeClr val="tx2"/>
                </a:solidFill>
                <a:uFill>
                  <a:solidFill>
                    <a:srgbClr val="FFFFFF"/>
                  </a:solidFill>
                </a:uFill>
              </a:rPr>
              <a:t> </a:t>
            </a:r>
            <a:r>
              <a:rPr lang="en-US" sz="4000" spc="-1" dirty="0" err="1">
                <a:solidFill>
                  <a:schemeClr val="tx2"/>
                </a:solidFill>
                <a:uFill>
                  <a:solidFill>
                    <a:srgbClr val="FFFFFF"/>
                  </a:solidFill>
                </a:uFill>
              </a:rPr>
              <a:t>sondy</a:t>
            </a:r>
            <a:r>
              <a:rPr lang="en-US" sz="4000" spc="-1" dirty="0">
                <a:solidFill>
                  <a:schemeClr val="tx2"/>
                </a:solidFill>
                <a:uFill>
                  <a:solidFill>
                    <a:srgbClr val="FFFFFF"/>
                  </a:solidFill>
                </a:uFill>
              </a:rPr>
              <a:t> (PLM – probe level model) </a:t>
            </a:r>
            <a:br>
              <a:rPr lang="en-US" sz="4000" spc="-1" dirty="0">
                <a:solidFill>
                  <a:schemeClr val="tx2"/>
                </a:solidFill>
                <a:uFill>
                  <a:solidFill>
                    <a:srgbClr val="FFFFFF"/>
                  </a:solidFill>
                </a:uFill>
              </a:rPr>
            </a:br>
            <a:br>
              <a:rPr lang="en-US" sz="4000" spc="-1" dirty="0">
                <a:solidFill>
                  <a:schemeClr val="tx2"/>
                </a:solidFill>
                <a:uFill>
                  <a:solidFill>
                    <a:srgbClr val="FFFFFF"/>
                  </a:solidFill>
                </a:uFill>
              </a:rPr>
            </a:br>
            <a:r>
              <a:rPr lang="en-GB" sz="1400" dirty="0" err="1"/>
              <a:t>Bolstad</a:t>
            </a:r>
            <a:r>
              <a:rPr lang="en-GB" sz="1400" dirty="0"/>
              <a:t> BM (2004). </a:t>
            </a:r>
            <a:r>
              <a:rPr lang="en-GB" sz="1400" i="1" dirty="0"/>
              <a:t>Low Level Analysis of High-density Oligonucleotide Array Data: Background, Normalization and Summarization</a:t>
            </a:r>
            <a:r>
              <a:rPr lang="en-GB" sz="1400" dirty="0"/>
              <a:t>. Ph.D. thesis, University of California, Berkeley.</a:t>
            </a:r>
            <a:br>
              <a:rPr lang="en-GB" sz="1400" dirty="0"/>
            </a:br>
            <a:r>
              <a:rPr lang="en-GB" sz="1400" dirty="0"/>
              <a:t> </a:t>
            </a:r>
            <a:br>
              <a:rPr lang="en-GB" sz="1400" dirty="0"/>
            </a:br>
            <a:r>
              <a:rPr lang="en-GB" sz="1400" dirty="0" err="1"/>
              <a:t>Bolstad</a:t>
            </a:r>
            <a:r>
              <a:rPr lang="en-GB" sz="1400" dirty="0"/>
              <a:t> BM, Collin F, Brettschneider J, Simpson K, Cope L, Irizarry RA, Speed TP (2005). “Quality Assessment of Affymetrix </a:t>
            </a:r>
            <a:r>
              <a:rPr lang="en-GB" sz="1400" dirty="0" err="1"/>
              <a:t>GeneChip</a:t>
            </a:r>
            <a:r>
              <a:rPr lang="en-GB" sz="1400" dirty="0"/>
              <a:t> Data.” In Gentleman R, Carey V, Huber W, Irizarry R, </a:t>
            </a:r>
            <a:r>
              <a:rPr lang="en-GB" sz="1400" dirty="0" err="1"/>
              <a:t>Dudoit</a:t>
            </a:r>
            <a:r>
              <a:rPr lang="en-GB" sz="1400" dirty="0"/>
              <a:t> S (eds.), </a:t>
            </a:r>
            <a:r>
              <a:rPr lang="en-GB" sz="1400" i="1" dirty="0"/>
              <a:t>Bioinformatics and Computational Biology Solutions using R and Bioconductor</a:t>
            </a:r>
            <a:r>
              <a:rPr lang="en-GB" sz="1400" dirty="0"/>
              <a:t>, chapter 3, 33–47. Springer, New York. </a:t>
            </a:r>
            <a:br>
              <a:rPr lang="en-GB" sz="1400" dirty="0"/>
            </a:br>
            <a:br>
              <a:rPr lang="en-GB" sz="1400" dirty="0"/>
            </a:br>
            <a:r>
              <a:rPr lang="en-GB" sz="1400" dirty="0"/>
              <a:t>Brettschneider J, Collin F, </a:t>
            </a:r>
            <a:r>
              <a:rPr lang="en-GB" sz="1400" dirty="0" err="1"/>
              <a:t>Bolstad</a:t>
            </a:r>
            <a:r>
              <a:rPr lang="en-GB" sz="1400" dirty="0"/>
              <a:t> BM, Speed TP (2007). “Quality assessment for short oligonucleotide arrays.” </a:t>
            </a:r>
            <a:r>
              <a:rPr lang="en-GB" sz="1400" i="1" dirty="0" err="1"/>
              <a:t>Technometrics</a:t>
            </a:r>
            <a:endParaRPr lang="en-US" sz="4000" spc="-1" dirty="0">
              <a:uFill>
                <a:solidFill>
                  <a:srgbClr val="FFFFFF"/>
                </a:solidFill>
              </a:uFill>
            </a:endParaRPr>
          </a:p>
        </p:txBody>
      </p:sp>
    </p:spTree>
    <p:extLst>
      <p:ext uri="{BB962C8B-B14F-4D97-AF65-F5344CB8AC3E}">
        <p14:creationId xmlns:p14="http://schemas.microsoft.com/office/powerpoint/2010/main" val="29662478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a:extLst>
              <a:ext uri="{FF2B5EF4-FFF2-40B4-BE49-F238E27FC236}">
                <a16:creationId xmlns:a16="http://schemas.microsoft.com/office/drawing/2014/main" id="{3F9BA2D5-5135-D54D-8493-87B73C35305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31375" y="1019594"/>
            <a:ext cx="8650288" cy="54737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4579" name="Text Box 3">
            <a:extLst>
              <a:ext uri="{FF2B5EF4-FFF2-40B4-BE49-F238E27FC236}">
                <a16:creationId xmlns:a16="http://schemas.microsoft.com/office/drawing/2014/main" id="{FEC22DFE-088D-7341-9076-7B52EC5BD8A5}"/>
              </a:ext>
            </a:extLst>
          </p:cNvPr>
          <p:cNvSpPr txBox="1">
            <a:spLocks noChangeArrowheads="1"/>
          </p:cNvSpPr>
          <p:nvPr/>
        </p:nvSpPr>
        <p:spPr bwMode="auto">
          <a:xfrm>
            <a:off x="1927226" y="6316663"/>
            <a:ext cx="3198813"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9pPr>
          </a:lstStyle>
          <a:p>
            <a:pPr>
              <a:buClrTx/>
              <a:buFontTx/>
              <a:buNone/>
            </a:pPr>
            <a:r>
              <a:rPr lang="en-US" altLang="en-CZ" dirty="0" err="1">
                <a:solidFill>
                  <a:srgbClr val="000000"/>
                </a:solidFill>
                <a:latin typeface="Courier New" panose="02070309020205020404" pitchFamily="49" charset="0"/>
                <a:cs typeface="Courier New" panose="02070309020205020404" pitchFamily="49" charset="0"/>
              </a:rPr>
              <a:t>PLMres</a:t>
            </a:r>
            <a:r>
              <a:rPr lang="en-US" altLang="en-CZ" dirty="0">
                <a:solidFill>
                  <a:srgbClr val="000000"/>
                </a:solidFill>
                <a:latin typeface="Courier New" panose="02070309020205020404" pitchFamily="49" charset="0"/>
                <a:cs typeface="Courier New" panose="02070309020205020404" pitchFamily="49" charset="0"/>
              </a:rPr>
              <a:t> &lt;- </a:t>
            </a:r>
            <a:r>
              <a:rPr lang="en-US" altLang="en-CZ" dirty="0" err="1">
                <a:solidFill>
                  <a:srgbClr val="000000"/>
                </a:solidFill>
                <a:latin typeface="Courier New" panose="02070309020205020404" pitchFamily="49" charset="0"/>
                <a:cs typeface="Courier New" panose="02070309020205020404" pitchFamily="49" charset="0"/>
              </a:rPr>
              <a:t>fitPLM</a:t>
            </a:r>
            <a:r>
              <a:rPr lang="en-US" altLang="en-CZ" dirty="0">
                <a:solidFill>
                  <a:srgbClr val="000000"/>
                </a:solidFill>
                <a:latin typeface="Courier New" panose="02070309020205020404" pitchFamily="49" charset="0"/>
                <a:cs typeface="Courier New" panose="02070309020205020404" pitchFamily="49" charset="0"/>
              </a:rPr>
              <a:t>(Data)</a:t>
            </a:r>
          </a:p>
        </p:txBody>
      </p:sp>
      <p:sp>
        <p:nvSpPr>
          <p:cNvPr id="5" name="Title 1">
            <a:extLst>
              <a:ext uri="{FF2B5EF4-FFF2-40B4-BE49-F238E27FC236}">
                <a16:creationId xmlns:a16="http://schemas.microsoft.com/office/drawing/2014/main" id="{FF683D40-C1CD-DD4D-9712-50F57208B314}"/>
              </a:ext>
            </a:extLst>
          </p:cNvPr>
          <p:cNvSpPr txBox="1">
            <a:spLocks/>
          </p:cNvSpPr>
          <p:nvPr/>
        </p:nvSpPr>
        <p:spPr>
          <a:xfrm>
            <a:off x="744302" y="44625"/>
            <a:ext cx="10971684" cy="974970"/>
          </a:xfrm>
          <a:prstGeom prst="rect">
            <a:avLst/>
          </a:prstGeom>
        </p:spPr>
        <p:txBody>
          <a:bodyPr/>
          <a:lstStyle>
            <a:lvl1pPr algn="l" defTabSz="829452" rtl="0" eaLnBrk="1" latinLnBrk="0" hangingPunct="1">
              <a:lnSpc>
                <a:spcPct val="90000"/>
              </a:lnSpc>
              <a:spcBef>
                <a:spcPct val="0"/>
              </a:spcBef>
              <a:buNone/>
              <a:defRPr sz="3991" kern="1200">
                <a:solidFill>
                  <a:schemeClr val="tx1"/>
                </a:solidFill>
                <a:latin typeface="+mj-lt"/>
                <a:ea typeface="+mj-ea"/>
                <a:cs typeface="+mj-cs"/>
              </a:defRPr>
            </a:lvl1pPr>
          </a:lstStyle>
          <a:p>
            <a:pPr algn="ctr" fontAlgn="auto">
              <a:spcAft>
                <a:spcPts val="0"/>
              </a:spcAft>
            </a:pPr>
            <a:r>
              <a:rPr lang="en-US" sz="2800" spc="-1" dirty="0" err="1">
                <a:solidFill>
                  <a:schemeClr val="tx2"/>
                </a:solidFill>
                <a:uFill>
                  <a:solidFill>
                    <a:srgbClr val="FFFFFF"/>
                  </a:solidFill>
                </a:uFill>
              </a:rPr>
              <a:t>Kontrola</a:t>
            </a:r>
            <a:r>
              <a:rPr lang="en-US" sz="2800" spc="-1" dirty="0">
                <a:solidFill>
                  <a:schemeClr val="tx2"/>
                </a:solidFill>
                <a:uFill>
                  <a:solidFill>
                    <a:srgbClr val="FFFFFF"/>
                  </a:solidFill>
                </a:uFill>
              </a:rPr>
              <a:t> </a:t>
            </a:r>
            <a:r>
              <a:rPr lang="en-US" sz="2800" spc="-1" dirty="0" err="1">
                <a:solidFill>
                  <a:schemeClr val="tx2"/>
                </a:solidFill>
                <a:uFill>
                  <a:solidFill>
                    <a:srgbClr val="FFFFFF"/>
                  </a:solidFill>
                </a:uFill>
              </a:rPr>
              <a:t>kvality</a:t>
            </a:r>
            <a:r>
              <a:rPr lang="en-US" sz="2800" spc="-1" dirty="0">
                <a:solidFill>
                  <a:schemeClr val="tx2"/>
                </a:solidFill>
                <a:uFill>
                  <a:solidFill>
                    <a:srgbClr val="FFFFFF"/>
                  </a:solidFill>
                </a:uFill>
              </a:rPr>
              <a:t> </a:t>
            </a:r>
            <a:r>
              <a:rPr lang="en-US" sz="2800" spc="-1" dirty="0" err="1">
                <a:solidFill>
                  <a:schemeClr val="tx2"/>
                </a:solidFill>
                <a:uFill>
                  <a:solidFill>
                    <a:srgbClr val="FFFFFF"/>
                  </a:solidFill>
                </a:uFill>
              </a:rPr>
              <a:t>na</a:t>
            </a:r>
            <a:r>
              <a:rPr lang="en-US" sz="2800" spc="-1" dirty="0">
                <a:solidFill>
                  <a:schemeClr val="tx2"/>
                </a:solidFill>
                <a:uFill>
                  <a:solidFill>
                    <a:srgbClr val="FFFFFF"/>
                  </a:solidFill>
                </a:uFill>
              </a:rPr>
              <a:t> </a:t>
            </a:r>
            <a:r>
              <a:rPr lang="en-US" sz="2800" spc="-1" dirty="0" err="1">
                <a:solidFill>
                  <a:schemeClr val="tx2"/>
                </a:solidFill>
                <a:uFill>
                  <a:solidFill>
                    <a:srgbClr val="FFFFFF"/>
                  </a:solidFill>
                </a:uFill>
              </a:rPr>
              <a:t>základě</a:t>
            </a:r>
            <a:r>
              <a:rPr lang="en-US" sz="2800" spc="-1" dirty="0">
                <a:solidFill>
                  <a:schemeClr val="tx2"/>
                </a:solidFill>
                <a:uFill>
                  <a:solidFill>
                    <a:srgbClr val="FFFFFF"/>
                  </a:solidFill>
                </a:uFill>
              </a:rPr>
              <a:t> </a:t>
            </a:r>
            <a:r>
              <a:rPr lang="en-US" sz="2800" spc="-1" dirty="0" err="1">
                <a:solidFill>
                  <a:schemeClr val="tx2"/>
                </a:solidFill>
                <a:uFill>
                  <a:solidFill>
                    <a:srgbClr val="FFFFFF"/>
                  </a:solidFill>
                </a:uFill>
              </a:rPr>
              <a:t>tzv</a:t>
            </a:r>
            <a:r>
              <a:rPr lang="en-US" sz="2800" spc="-1" dirty="0">
                <a:solidFill>
                  <a:schemeClr val="tx2"/>
                </a:solidFill>
                <a:uFill>
                  <a:solidFill>
                    <a:srgbClr val="FFFFFF"/>
                  </a:solidFill>
                </a:uFill>
              </a:rPr>
              <a:t> </a:t>
            </a:r>
            <a:r>
              <a:rPr lang="en-US" sz="2800" b="1" spc="-1" dirty="0" err="1">
                <a:solidFill>
                  <a:schemeClr val="tx2"/>
                </a:solidFill>
                <a:uFill>
                  <a:solidFill>
                    <a:srgbClr val="FFFFFF"/>
                  </a:solidFill>
                </a:uFill>
              </a:rPr>
              <a:t>modelu</a:t>
            </a:r>
            <a:r>
              <a:rPr lang="en-US" sz="2800" b="1" spc="-1" dirty="0">
                <a:solidFill>
                  <a:schemeClr val="tx2"/>
                </a:solidFill>
                <a:uFill>
                  <a:solidFill>
                    <a:srgbClr val="FFFFFF"/>
                  </a:solidFill>
                </a:uFill>
              </a:rPr>
              <a:t> </a:t>
            </a:r>
            <a:r>
              <a:rPr lang="en-US" sz="2800" b="1" spc="-1" dirty="0" err="1">
                <a:solidFill>
                  <a:schemeClr val="tx2"/>
                </a:solidFill>
                <a:uFill>
                  <a:solidFill>
                    <a:srgbClr val="FFFFFF"/>
                  </a:solidFill>
                </a:uFill>
              </a:rPr>
              <a:t>úrovně</a:t>
            </a:r>
            <a:r>
              <a:rPr lang="en-US" sz="2800" b="1" spc="-1" dirty="0">
                <a:solidFill>
                  <a:schemeClr val="tx2"/>
                </a:solidFill>
                <a:uFill>
                  <a:solidFill>
                    <a:srgbClr val="FFFFFF"/>
                  </a:solidFill>
                </a:uFill>
              </a:rPr>
              <a:t> </a:t>
            </a:r>
            <a:r>
              <a:rPr lang="en-US" sz="2800" b="1" spc="-1" dirty="0" err="1">
                <a:solidFill>
                  <a:schemeClr val="tx2"/>
                </a:solidFill>
                <a:uFill>
                  <a:solidFill>
                    <a:srgbClr val="FFFFFF"/>
                  </a:solidFill>
                </a:uFill>
              </a:rPr>
              <a:t>sondy</a:t>
            </a:r>
            <a:r>
              <a:rPr lang="en-US" sz="2800" b="1" spc="-1" dirty="0">
                <a:solidFill>
                  <a:schemeClr val="tx2"/>
                </a:solidFill>
                <a:uFill>
                  <a:solidFill>
                    <a:srgbClr val="FFFFFF"/>
                  </a:solidFill>
                </a:uFill>
              </a:rPr>
              <a:t> </a:t>
            </a:r>
          </a:p>
          <a:p>
            <a:pPr algn="ctr" fontAlgn="auto">
              <a:spcAft>
                <a:spcPts val="0"/>
              </a:spcAft>
            </a:pPr>
            <a:r>
              <a:rPr lang="en-US" sz="2800" b="1" spc="-1" dirty="0">
                <a:solidFill>
                  <a:schemeClr val="tx2"/>
                </a:solidFill>
                <a:uFill>
                  <a:solidFill>
                    <a:srgbClr val="FFFFFF"/>
                  </a:solidFill>
                </a:uFill>
              </a:rPr>
              <a:t>(PLM – probe level model)</a:t>
            </a:r>
            <a:endParaRPr lang="en-US" sz="2800" b="1" spc="-1" dirty="0">
              <a:uFill>
                <a:solidFill>
                  <a:srgbClr val="FFFFFF"/>
                </a:solidFill>
              </a:u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3" name="Picture 3">
            <a:extLst>
              <a:ext uri="{FF2B5EF4-FFF2-40B4-BE49-F238E27FC236}">
                <a16:creationId xmlns:a16="http://schemas.microsoft.com/office/drawing/2014/main" id="{3072246E-C3C8-DB42-99C9-831F4325E7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9150" y="765175"/>
            <a:ext cx="5513388" cy="51117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5604" name="AutoShape 4">
            <a:extLst>
              <a:ext uri="{FF2B5EF4-FFF2-40B4-BE49-F238E27FC236}">
                <a16:creationId xmlns:a16="http://schemas.microsoft.com/office/drawing/2014/main" id="{30F08FA2-FAA0-1444-9FA5-E7A4BC964295}"/>
              </a:ext>
            </a:extLst>
          </p:cNvPr>
          <p:cNvSpPr>
            <a:spLocks noChangeArrowheads="1"/>
          </p:cNvSpPr>
          <p:nvPr/>
        </p:nvSpPr>
        <p:spPr bwMode="auto">
          <a:xfrm>
            <a:off x="5808664" y="5949951"/>
            <a:ext cx="574675" cy="358775"/>
          </a:xfrm>
          <a:prstGeom prst="downArrow">
            <a:avLst>
              <a:gd name="adj1" fmla="val 50000"/>
              <a:gd name="adj2" fmla="val 50000"/>
            </a:avLst>
          </a:prstGeom>
          <a:solidFill>
            <a:srgbClr val="0033CC"/>
          </a:solidFill>
          <a:ln w="9360" cap="sq">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CZ"/>
          </a:p>
        </p:txBody>
      </p:sp>
      <p:sp>
        <p:nvSpPr>
          <p:cNvPr id="25605" name="Text Box 5">
            <a:extLst>
              <a:ext uri="{FF2B5EF4-FFF2-40B4-BE49-F238E27FC236}">
                <a16:creationId xmlns:a16="http://schemas.microsoft.com/office/drawing/2014/main" id="{45074A7C-9697-4142-BE20-DCE98D4B623E}"/>
              </a:ext>
            </a:extLst>
          </p:cNvPr>
          <p:cNvSpPr txBox="1">
            <a:spLocks noChangeArrowheads="1"/>
          </p:cNvSpPr>
          <p:nvPr/>
        </p:nvSpPr>
        <p:spPr bwMode="auto">
          <a:xfrm>
            <a:off x="3719514" y="6372225"/>
            <a:ext cx="4897437"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9pPr>
          </a:lstStyle>
          <a:p>
            <a:pPr algn="ctr" eaLnBrk="1" hangingPunct="1">
              <a:buClrTx/>
              <a:buFontTx/>
              <a:buNone/>
            </a:pPr>
            <a:r>
              <a:rPr lang="cs-CZ" altLang="en-CZ">
                <a:solidFill>
                  <a:srgbClr val="000000"/>
                </a:solidFill>
              </a:rPr>
              <a:t>Jak kvantifikovat kvalitu?</a:t>
            </a:r>
          </a:p>
        </p:txBody>
      </p:sp>
      <p:sp>
        <p:nvSpPr>
          <p:cNvPr id="7" name="Title 1">
            <a:extLst>
              <a:ext uri="{FF2B5EF4-FFF2-40B4-BE49-F238E27FC236}">
                <a16:creationId xmlns:a16="http://schemas.microsoft.com/office/drawing/2014/main" id="{10812910-4B4B-864B-804C-2FE674A86D64}"/>
              </a:ext>
            </a:extLst>
          </p:cNvPr>
          <p:cNvSpPr txBox="1">
            <a:spLocks/>
          </p:cNvSpPr>
          <p:nvPr/>
        </p:nvSpPr>
        <p:spPr>
          <a:xfrm>
            <a:off x="744302" y="44625"/>
            <a:ext cx="10971684" cy="974970"/>
          </a:xfrm>
          <a:prstGeom prst="rect">
            <a:avLst/>
          </a:prstGeom>
        </p:spPr>
        <p:txBody>
          <a:bodyPr/>
          <a:lstStyle>
            <a:lvl1pPr algn="l" defTabSz="829452" rtl="0" eaLnBrk="1" latinLnBrk="0" hangingPunct="1">
              <a:lnSpc>
                <a:spcPct val="90000"/>
              </a:lnSpc>
              <a:spcBef>
                <a:spcPct val="0"/>
              </a:spcBef>
              <a:buNone/>
              <a:defRPr sz="3991" kern="1200">
                <a:solidFill>
                  <a:schemeClr val="tx1"/>
                </a:solidFill>
                <a:latin typeface="+mj-lt"/>
                <a:ea typeface="+mj-ea"/>
                <a:cs typeface="+mj-cs"/>
              </a:defRPr>
            </a:lvl1pPr>
          </a:lstStyle>
          <a:p>
            <a:pPr algn="ctr" fontAlgn="auto">
              <a:spcAft>
                <a:spcPts val="0"/>
              </a:spcAft>
            </a:pPr>
            <a:r>
              <a:rPr lang="en-US" sz="2800" spc="-1" dirty="0" err="1">
                <a:solidFill>
                  <a:schemeClr val="tx2"/>
                </a:solidFill>
                <a:uFill>
                  <a:solidFill>
                    <a:srgbClr val="FFFFFF"/>
                  </a:solidFill>
                </a:uFill>
              </a:rPr>
              <a:t>Kontrola</a:t>
            </a:r>
            <a:r>
              <a:rPr lang="en-US" sz="2800" spc="-1" dirty="0">
                <a:solidFill>
                  <a:schemeClr val="tx2"/>
                </a:solidFill>
                <a:uFill>
                  <a:solidFill>
                    <a:srgbClr val="FFFFFF"/>
                  </a:solidFill>
                </a:uFill>
              </a:rPr>
              <a:t> </a:t>
            </a:r>
            <a:r>
              <a:rPr lang="en-US" sz="2800" spc="-1" dirty="0" err="1">
                <a:solidFill>
                  <a:schemeClr val="tx2"/>
                </a:solidFill>
                <a:uFill>
                  <a:solidFill>
                    <a:srgbClr val="FFFFFF"/>
                  </a:solidFill>
                </a:uFill>
              </a:rPr>
              <a:t>kvality</a:t>
            </a:r>
            <a:r>
              <a:rPr lang="en-US" sz="2800" spc="-1" dirty="0">
                <a:solidFill>
                  <a:schemeClr val="tx2"/>
                </a:solidFill>
                <a:uFill>
                  <a:solidFill>
                    <a:srgbClr val="FFFFFF"/>
                  </a:solidFill>
                </a:uFill>
              </a:rPr>
              <a:t> </a:t>
            </a:r>
            <a:r>
              <a:rPr lang="en-US" sz="2800" spc="-1" dirty="0" err="1">
                <a:solidFill>
                  <a:schemeClr val="tx2"/>
                </a:solidFill>
                <a:uFill>
                  <a:solidFill>
                    <a:srgbClr val="FFFFFF"/>
                  </a:solidFill>
                </a:uFill>
              </a:rPr>
              <a:t>na</a:t>
            </a:r>
            <a:r>
              <a:rPr lang="en-US" sz="2800" spc="-1" dirty="0">
                <a:solidFill>
                  <a:schemeClr val="tx2"/>
                </a:solidFill>
                <a:uFill>
                  <a:solidFill>
                    <a:srgbClr val="FFFFFF"/>
                  </a:solidFill>
                </a:uFill>
              </a:rPr>
              <a:t> </a:t>
            </a:r>
            <a:r>
              <a:rPr lang="en-US" sz="2800" spc="-1" dirty="0" err="1">
                <a:solidFill>
                  <a:schemeClr val="tx2"/>
                </a:solidFill>
                <a:uFill>
                  <a:solidFill>
                    <a:srgbClr val="FFFFFF"/>
                  </a:solidFill>
                </a:uFill>
              </a:rPr>
              <a:t>základě</a:t>
            </a:r>
            <a:r>
              <a:rPr lang="en-US" sz="2800" spc="-1" dirty="0">
                <a:solidFill>
                  <a:schemeClr val="tx2"/>
                </a:solidFill>
                <a:uFill>
                  <a:solidFill>
                    <a:srgbClr val="FFFFFF"/>
                  </a:solidFill>
                </a:uFill>
              </a:rPr>
              <a:t> </a:t>
            </a:r>
            <a:r>
              <a:rPr lang="en-US" sz="2800" spc="-1" dirty="0" err="1">
                <a:solidFill>
                  <a:schemeClr val="tx2"/>
                </a:solidFill>
                <a:uFill>
                  <a:solidFill>
                    <a:srgbClr val="FFFFFF"/>
                  </a:solidFill>
                </a:uFill>
              </a:rPr>
              <a:t>tzv</a:t>
            </a:r>
            <a:r>
              <a:rPr lang="en-US" sz="2800" spc="-1" dirty="0">
                <a:solidFill>
                  <a:schemeClr val="tx2"/>
                </a:solidFill>
                <a:uFill>
                  <a:solidFill>
                    <a:srgbClr val="FFFFFF"/>
                  </a:solidFill>
                </a:uFill>
              </a:rPr>
              <a:t> </a:t>
            </a:r>
            <a:r>
              <a:rPr lang="en-US" sz="2800" b="1" spc="-1" dirty="0" err="1">
                <a:solidFill>
                  <a:schemeClr val="tx2"/>
                </a:solidFill>
                <a:uFill>
                  <a:solidFill>
                    <a:srgbClr val="FFFFFF"/>
                  </a:solidFill>
                </a:uFill>
              </a:rPr>
              <a:t>modelu</a:t>
            </a:r>
            <a:r>
              <a:rPr lang="en-US" sz="2800" b="1" spc="-1" dirty="0">
                <a:solidFill>
                  <a:schemeClr val="tx2"/>
                </a:solidFill>
                <a:uFill>
                  <a:solidFill>
                    <a:srgbClr val="FFFFFF"/>
                  </a:solidFill>
                </a:uFill>
              </a:rPr>
              <a:t> </a:t>
            </a:r>
            <a:r>
              <a:rPr lang="en-US" sz="2800" b="1" spc="-1" dirty="0" err="1">
                <a:solidFill>
                  <a:schemeClr val="tx2"/>
                </a:solidFill>
                <a:uFill>
                  <a:solidFill>
                    <a:srgbClr val="FFFFFF"/>
                  </a:solidFill>
                </a:uFill>
              </a:rPr>
              <a:t>úrovně</a:t>
            </a:r>
            <a:r>
              <a:rPr lang="en-US" sz="2800" b="1" spc="-1" dirty="0">
                <a:solidFill>
                  <a:schemeClr val="tx2"/>
                </a:solidFill>
                <a:uFill>
                  <a:solidFill>
                    <a:srgbClr val="FFFFFF"/>
                  </a:solidFill>
                </a:uFill>
              </a:rPr>
              <a:t> </a:t>
            </a:r>
            <a:r>
              <a:rPr lang="en-US" sz="2800" b="1" spc="-1" dirty="0" err="1">
                <a:solidFill>
                  <a:schemeClr val="tx2"/>
                </a:solidFill>
                <a:uFill>
                  <a:solidFill>
                    <a:srgbClr val="FFFFFF"/>
                  </a:solidFill>
                </a:uFill>
              </a:rPr>
              <a:t>sondy</a:t>
            </a:r>
            <a:r>
              <a:rPr lang="en-US" sz="2800" b="1" spc="-1" dirty="0">
                <a:solidFill>
                  <a:schemeClr val="tx2"/>
                </a:solidFill>
                <a:uFill>
                  <a:solidFill>
                    <a:srgbClr val="FFFFFF"/>
                  </a:solidFill>
                </a:uFill>
              </a:rPr>
              <a:t> </a:t>
            </a:r>
          </a:p>
          <a:p>
            <a:pPr algn="ctr" fontAlgn="auto">
              <a:spcAft>
                <a:spcPts val="0"/>
              </a:spcAft>
            </a:pPr>
            <a:r>
              <a:rPr lang="en-US" sz="2800" b="1" spc="-1" dirty="0">
                <a:solidFill>
                  <a:schemeClr val="tx2"/>
                </a:solidFill>
                <a:uFill>
                  <a:solidFill>
                    <a:srgbClr val="FFFFFF"/>
                  </a:solidFill>
                </a:uFill>
              </a:rPr>
              <a:t>(PLM – probe level model)</a:t>
            </a:r>
            <a:endParaRPr lang="en-US" sz="2800" b="1" spc="-1" dirty="0">
              <a:uFill>
                <a:solidFill>
                  <a:srgbClr val="FFFFFF"/>
                </a:solidFill>
              </a:u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2">
            <a:extLst>
              <a:ext uri="{FF2B5EF4-FFF2-40B4-BE49-F238E27FC236}">
                <a16:creationId xmlns:a16="http://schemas.microsoft.com/office/drawing/2014/main" id="{AA1D8B1C-FA32-F346-9BDD-43E6662C0433}"/>
              </a:ext>
            </a:extLst>
          </p:cNvPr>
          <p:cNvSpPr txBox="1">
            <a:spLocks noChangeArrowheads="1"/>
          </p:cNvSpPr>
          <p:nvPr/>
        </p:nvSpPr>
        <p:spPr bwMode="auto">
          <a:xfrm>
            <a:off x="476014" y="1052215"/>
            <a:ext cx="11715986" cy="55451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t"/>
          <a:lstStyle>
            <a:lvl1pPr marL="334963" indent="-334963">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FFFFFF"/>
                </a:solidFill>
                <a:latin typeface="Verdana" panose="020B0604030504040204" pitchFamily="34" charset="0"/>
                <a:ea typeface="Droid Sans Fallback" charset="0"/>
                <a:cs typeface="Droid Sans Fallback" charset="0"/>
              </a:defRPr>
            </a:lvl1pPr>
            <a:lvl2pPr>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FFFFFF"/>
                </a:solidFill>
                <a:latin typeface="Verdana" panose="020B0604030504040204" pitchFamily="34" charset="0"/>
                <a:ea typeface="Droid Sans Fallback" charset="0"/>
                <a:cs typeface="Droid Sans Fallback" charset="0"/>
              </a:defRPr>
            </a:lvl2pPr>
            <a:lvl3pPr>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FFFFFF"/>
                </a:solidFill>
                <a:latin typeface="Verdana" panose="020B0604030504040204" pitchFamily="34" charset="0"/>
                <a:ea typeface="Droid Sans Fallback" charset="0"/>
                <a:cs typeface="Droid Sans Fallback" charset="0"/>
              </a:defRPr>
            </a:lvl3pPr>
            <a:lvl4pPr>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FFFFFF"/>
                </a:solidFill>
                <a:latin typeface="Verdana" panose="020B0604030504040204" pitchFamily="34" charset="0"/>
                <a:ea typeface="Droid Sans Fallback" charset="0"/>
                <a:cs typeface="Droid Sans Fallback" charset="0"/>
              </a:defRPr>
            </a:lvl4pPr>
            <a:lvl5pPr>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FFFFFF"/>
                </a:solidFill>
                <a:latin typeface="Verdana" panose="020B0604030504040204" pitchFamily="34" charset="0"/>
                <a:ea typeface="Droid Sans Fallback" charset="0"/>
                <a:cs typeface="Droid Sans Fallback"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FFFFFF"/>
                </a:solidFill>
                <a:latin typeface="Verdana" panose="020B0604030504040204" pitchFamily="34" charset="0"/>
                <a:ea typeface="Droid Sans Fallback" charset="0"/>
                <a:cs typeface="Droid Sans Fallback"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FFFFFF"/>
                </a:solidFill>
                <a:latin typeface="Verdana" panose="020B0604030504040204" pitchFamily="34" charset="0"/>
                <a:ea typeface="Droid Sans Fallback" charset="0"/>
                <a:cs typeface="Droid Sans Fallback"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FFFFFF"/>
                </a:solidFill>
                <a:latin typeface="Verdana" panose="020B0604030504040204" pitchFamily="34" charset="0"/>
                <a:ea typeface="Droid Sans Fallback" charset="0"/>
                <a:cs typeface="Droid Sans Fallback"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FFFFFF"/>
                </a:solidFill>
                <a:latin typeface="Verdana" panose="020B0604030504040204" pitchFamily="34" charset="0"/>
                <a:ea typeface="Droid Sans Fallback" charset="0"/>
                <a:cs typeface="Droid Sans Fallback" charset="0"/>
              </a:defRPr>
            </a:lvl9pPr>
          </a:lstStyle>
          <a:p>
            <a:pPr marL="342900" indent="-342900" eaLnBrk="1" hangingPunct="1">
              <a:spcBef>
                <a:spcPts val="750"/>
              </a:spcBef>
              <a:buClr>
                <a:srgbClr val="003366"/>
              </a:buClr>
              <a:buFont typeface="Arial"/>
              <a:buChar char="•"/>
            </a:pPr>
            <a:r>
              <a:rPr lang="cs-CZ" altLang="en-CZ" sz="2000" dirty="0" err="1">
                <a:solidFill>
                  <a:srgbClr val="000000"/>
                </a:solidFill>
                <a:latin typeface="Arial" panose="020B0604020202020204" pitchFamily="34" charset="0"/>
              </a:rPr>
              <a:t>Relative</a:t>
            </a:r>
            <a:r>
              <a:rPr lang="cs-CZ" altLang="en-CZ" sz="2000" dirty="0">
                <a:solidFill>
                  <a:srgbClr val="000000"/>
                </a:solidFill>
                <a:latin typeface="Arial" panose="020B0604020202020204" pitchFamily="34" charset="0"/>
              </a:rPr>
              <a:t> Log </a:t>
            </a:r>
            <a:r>
              <a:rPr lang="cs-CZ" altLang="en-CZ" sz="2000" dirty="0" err="1">
                <a:solidFill>
                  <a:srgbClr val="000000"/>
                </a:solidFill>
                <a:latin typeface="Arial" panose="020B0604020202020204" pitchFamily="34" charset="0"/>
              </a:rPr>
              <a:t>Expression</a:t>
            </a:r>
            <a:r>
              <a:rPr lang="cs-CZ" altLang="en-CZ" sz="2000" dirty="0">
                <a:solidFill>
                  <a:srgbClr val="000000"/>
                </a:solidFill>
                <a:latin typeface="Arial" panose="020B0604020202020204" pitchFamily="34" charset="0"/>
              </a:rPr>
              <a:t> (RLE)</a:t>
            </a:r>
            <a:endParaRPr lang="en-US"/>
          </a:p>
          <a:p>
            <a:pPr marL="342900" indent="-342900" eaLnBrk="1" hangingPunct="1">
              <a:spcBef>
                <a:spcPts val="750"/>
              </a:spcBef>
              <a:buClr>
                <a:srgbClr val="003366"/>
              </a:buClr>
              <a:buFont typeface="Arial"/>
              <a:buChar char="•"/>
            </a:pPr>
            <a:r>
              <a:rPr lang="cs-CZ" altLang="en-CZ" sz="2000" dirty="0" err="1">
                <a:solidFill>
                  <a:srgbClr val="000000"/>
                </a:solidFill>
                <a:latin typeface="Arial" panose="020B0604020202020204" pitchFamily="34" charset="0"/>
              </a:rPr>
              <a:t>Normalized</a:t>
            </a:r>
            <a:r>
              <a:rPr lang="cs-CZ" altLang="en-CZ" sz="2000" dirty="0">
                <a:solidFill>
                  <a:srgbClr val="000000"/>
                </a:solidFill>
                <a:latin typeface="Arial" panose="020B0604020202020204" pitchFamily="34" charset="0"/>
              </a:rPr>
              <a:t> </a:t>
            </a:r>
            <a:r>
              <a:rPr lang="cs-CZ" altLang="en-CZ" sz="2000" dirty="0" err="1">
                <a:solidFill>
                  <a:srgbClr val="000000"/>
                </a:solidFill>
                <a:latin typeface="Arial" panose="020B0604020202020204" pitchFamily="34" charset="0"/>
              </a:rPr>
              <a:t>Unscaled</a:t>
            </a:r>
            <a:r>
              <a:rPr lang="cs-CZ" altLang="en-CZ" sz="2000" dirty="0">
                <a:solidFill>
                  <a:srgbClr val="000000"/>
                </a:solidFill>
                <a:latin typeface="Arial" panose="020B0604020202020204" pitchFamily="34" charset="0"/>
              </a:rPr>
              <a:t> Standard </a:t>
            </a:r>
            <a:r>
              <a:rPr lang="cs-CZ" altLang="en-CZ" sz="2000" dirty="0" err="1">
                <a:solidFill>
                  <a:srgbClr val="000000"/>
                </a:solidFill>
                <a:latin typeface="Arial" panose="020B0604020202020204" pitchFamily="34" charset="0"/>
              </a:rPr>
              <a:t>Error</a:t>
            </a:r>
            <a:r>
              <a:rPr lang="cs-CZ" altLang="en-CZ" sz="2000" dirty="0">
                <a:solidFill>
                  <a:srgbClr val="000000"/>
                </a:solidFill>
                <a:latin typeface="Arial" panose="020B0604020202020204" pitchFamily="34" charset="0"/>
              </a:rPr>
              <a:t> (NUSE)</a:t>
            </a:r>
          </a:p>
          <a:p>
            <a:pPr marL="336550" eaLnBrk="1" hangingPunct="1">
              <a:spcBef>
                <a:spcPts val="750"/>
              </a:spcBef>
            </a:pPr>
            <a:endParaRPr lang="cs-CZ" altLang="en-CZ" sz="2000" dirty="0">
              <a:solidFill>
                <a:srgbClr val="000000"/>
              </a:solidFill>
              <a:latin typeface="Arial" panose="020B0604020202020204" pitchFamily="34" charset="0"/>
            </a:endParaRPr>
          </a:p>
          <a:p>
            <a:pPr marL="336550" eaLnBrk="1" hangingPunct="1">
              <a:spcBef>
                <a:spcPts val="750"/>
              </a:spcBef>
            </a:pPr>
            <a:endParaRPr lang="cs-CZ" altLang="en-CZ" sz="2000" dirty="0">
              <a:solidFill>
                <a:srgbClr val="000000"/>
              </a:solidFill>
              <a:latin typeface="Arial" panose="020B0604020202020204" pitchFamily="34" charset="0"/>
            </a:endParaRPr>
          </a:p>
          <a:p>
            <a:pPr marL="336550" eaLnBrk="1" hangingPunct="1">
              <a:spcBef>
                <a:spcPts val="750"/>
              </a:spcBef>
            </a:pPr>
            <a:endParaRPr lang="cs-CZ" altLang="en-CZ" sz="2000" dirty="0">
              <a:solidFill>
                <a:srgbClr val="000000"/>
              </a:solidFill>
              <a:latin typeface="Arial" panose="020B0604020202020204" pitchFamily="34" charset="0"/>
            </a:endParaRPr>
          </a:p>
          <a:p>
            <a:pPr marL="336550" indent="-334645" eaLnBrk="1" hangingPunct="1">
              <a:spcBef>
                <a:spcPts val="750"/>
              </a:spcBef>
            </a:pPr>
            <a:r>
              <a:rPr lang="cs-CZ" sz="2000" dirty="0">
                <a:solidFill>
                  <a:srgbClr val="000000"/>
                </a:solidFill>
                <a:latin typeface="Arial"/>
              </a:rPr>
              <a:t>kde </a:t>
            </a:r>
            <a:r>
              <a:rPr lang="cs-CZ" sz="2000" i="1" dirty="0">
                <a:solidFill>
                  <a:srgbClr val="000000"/>
                </a:solidFill>
                <a:latin typeface="Symbol"/>
                <a:ea typeface="Symbol" pitchFamily="2" charset="2"/>
                <a:cs typeface="Symbol" pitchFamily="2" charset="2"/>
                <a:sym typeface="Symbol"/>
              </a:rPr>
              <a:t></a:t>
            </a:r>
            <a:r>
              <a:rPr lang="cs-CZ" sz="2000" i="1" baseline="-25000" dirty="0" err="1">
                <a:solidFill>
                  <a:srgbClr val="000000"/>
                </a:solidFill>
                <a:latin typeface="Arial"/>
              </a:rPr>
              <a:t>gi</a:t>
            </a:r>
            <a:r>
              <a:rPr lang="cs-CZ" sz="2000" i="1" baseline="-25000" dirty="0">
                <a:solidFill>
                  <a:srgbClr val="000000"/>
                </a:solidFill>
                <a:latin typeface="Arial"/>
              </a:rPr>
              <a:t> </a:t>
            </a:r>
            <a:r>
              <a:rPr lang="cs-CZ" sz="2000" i="1" dirty="0">
                <a:solidFill>
                  <a:srgbClr val="000000"/>
                </a:solidFill>
                <a:latin typeface="Arial"/>
              </a:rPr>
              <a:t>představuje intenzitu genu g na sklíčku i  a m</a:t>
            </a:r>
            <a:r>
              <a:rPr lang="cs-CZ" sz="2000" i="1" baseline="-25000" dirty="0">
                <a:solidFill>
                  <a:srgbClr val="000000"/>
                </a:solidFill>
                <a:latin typeface="Arial"/>
              </a:rPr>
              <a:t>g</a:t>
            </a:r>
            <a:r>
              <a:rPr lang="cs-CZ" sz="2000" i="1" dirty="0">
                <a:solidFill>
                  <a:srgbClr val="000000"/>
                </a:solidFill>
                <a:latin typeface="Arial"/>
              </a:rPr>
              <a:t> medián genu i počítaný přes všechny sklíčka</a:t>
            </a:r>
          </a:p>
          <a:p>
            <a:pPr marL="342900" indent="-342900" eaLnBrk="1" hangingPunct="1">
              <a:spcBef>
                <a:spcPts val="750"/>
              </a:spcBef>
              <a:buClr>
                <a:srgbClr val="003366"/>
              </a:buClr>
              <a:buFont typeface="Arial"/>
              <a:buChar char="•"/>
            </a:pPr>
            <a:r>
              <a:rPr lang="cs-CZ" sz="2000" dirty="0">
                <a:solidFill>
                  <a:srgbClr val="000000"/>
                </a:solidFill>
                <a:latin typeface="Arial"/>
              </a:rPr>
              <a:t>Počítané pro každý gen, mohou se využít jako kontrola kvality sond i sklíček</a:t>
            </a:r>
            <a:endParaRPr lang="cs-CZ" sz="2000" dirty="0">
              <a:solidFill>
                <a:srgbClr val="000000"/>
              </a:solidFill>
              <a:latin typeface="Arial" panose="020B0604020202020204" pitchFamily="34" charset="0"/>
            </a:endParaRPr>
          </a:p>
        </p:txBody>
      </p:sp>
      <p:pic>
        <p:nvPicPr>
          <p:cNvPr id="26627" name="Picture 3">
            <a:extLst>
              <a:ext uri="{FF2B5EF4-FFF2-40B4-BE49-F238E27FC236}">
                <a16:creationId xmlns:a16="http://schemas.microsoft.com/office/drawing/2014/main" id="{4130A6D9-3BD9-3248-A635-19ADFDF3A63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1070"/>
          <a:stretch>
            <a:fillRect/>
          </a:stretch>
        </p:blipFill>
        <p:spPr bwMode="auto">
          <a:xfrm>
            <a:off x="4152901" y="1773239"/>
            <a:ext cx="3527425" cy="981075"/>
          </a:xfrm>
          <a:prstGeom prst="rect">
            <a:avLst/>
          </a:prstGeom>
          <a:noFill/>
          <a:ln>
            <a:noFill/>
          </a:ln>
          <a:effectLst/>
          <a:extLst>
            <a:ext uri="{909E8E84-426E-40DD-AFC4-6F175D3DCCD1}">
              <a14:hiddenFill xmlns:a14="http://schemas.microsoft.com/office/drawing/2010/main">
                <a:blipFill dpi="0" rotWithShape="0">
                  <a:blip/>
                  <a:srcRect t="11070"/>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6628" name="Picture 4">
            <a:extLst>
              <a:ext uri="{FF2B5EF4-FFF2-40B4-BE49-F238E27FC236}">
                <a16:creationId xmlns:a16="http://schemas.microsoft.com/office/drawing/2014/main" id="{96FCBACF-5554-A240-93E6-211A94D9B03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8188" b="10945"/>
          <a:stretch>
            <a:fillRect/>
          </a:stretch>
        </p:blipFill>
        <p:spPr bwMode="auto">
          <a:xfrm>
            <a:off x="1536700" y="4221164"/>
            <a:ext cx="9145588" cy="2663825"/>
          </a:xfrm>
          <a:prstGeom prst="rect">
            <a:avLst/>
          </a:prstGeom>
          <a:noFill/>
          <a:ln>
            <a:noFill/>
          </a:ln>
          <a:effectLst/>
          <a:extLst>
            <a:ext uri="{909E8E84-426E-40DD-AFC4-6F175D3DCCD1}">
              <a14:hiddenFill xmlns:a14="http://schemas.microsoft.com/office/drawing/2010/main">
                <a:blipFill dpi="0" rotWithShape="0">
                  <a:blip/>
                  <a:srcRect t="8188" b="10945"/>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6629" name="Picture 5">
            <a:extLst>
              <a:ext uri="{FF2B5EF4-FFF2-40B4-BE49-F238E27FC236}">
                <a16:creationId xmlns:a16="http://schemas.microsoft.com/office/drawing/2014/main" id="{062CE74A-59CC-DF48-B5A4-E80D0EB42CD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11824" y="1052215"/>
            <a:ext cx="2176462" cy="41433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 name="Title 1">
            <a:extLst>
              <a:ext uri="{FF2B5EF4-FFF2-40B4-BE49-F238E27FC236}">
                <a16:creationId xmlns:a16="http://schemas.microsoft.com/office/drawing/2014/main" id="{9C203A84-1E70-9540-9124-D986EFD91EF1}"/>
              </a:ext>
            </a:extLst>
          </p:cNvPr>
          <p:cNvSpPr txBox="1">
            <a:spLocks/>
          </p:cNvSpPr>
          <p:nvPr/>
        </p:nvSpPr>
        <p:spPr>
          <a:xfrm>
            <a:off x="744302" y="44625"/>
            <a:ext cx="10971684" cy="974970"/>
          </a:xfrm>
          <a:prstGeom prst="rect">
            <a:avLst/>
          </a:prstGeom>
        </p:spPr>
        <p:txBody>
          <a:bodyPr/>
          <a:lstStyle>
            <a:lvl1pPr algn="l" defTabSz="829452" rtl="0" eaLnBrk="1" latinLnBrk="0" hangingPunct="1">
              <a:lnSpc>
                <a:spcPct val="90000"/>
              </a:lnSpc>
              <a:spcBef>
                <a:spcPct val="0"/>
              </a:spcBef>
              <a:buNone/>
              <a:defRPr sz="3991" kern="1200">
                <a:solidFill>
                  <a:schemeClr val="tx1"/>
                </a:solidFill>
                <a:latin typeface="+mj-lt"/>
                <a:ea typeface="+mj-ea"/>
                <a:cs typeface="+mj-cs"/>
              </a:defRPr>
            </a:lvl1pPr>
          </a:lstStyle>
          <a:p>
            <a:pPr algn="ctr" fontAlgn="auto">
              <a:spcAft>
                <a:spcPts val="0"/>
              </a:spcAft>
            </a:pPr>
            <a:r>
              <a:rPr lang="en-US" sz="2800" spc="-1" dirty="0" err="1">
                <a:solidFill>
                  <a:schemeClr val="tx2"/>
                </a:solidFill>
                <a:uFill>
                  <a:solidFill>
                    <a:srgbClr val="FFFFFF"/>
                  </a:solidFill>
                </a:uFill>
              </a:rPr>
              <a:t>Kontrola</a:t>
            </a:r>
            <a:r>
              <a:rPr lang="en-US" sz="2800" spc="-1" dirty="0">
                <a:solidFill>
                  <a:schemeClr val="tx2"/>
                </a:solidFill>
                <a:uFill>
                  <a:solidFill>
                    <a:srgbClr val="FFFFFF"/>
                  </a:solidFill>
                </a:uFill>
              </a:rPr>
              <a:t> </a:t>
            </a:r>
            <a:r>
              <a:rPr lang="en-US" sz="2800" spc="-1" dirty="0" err="1">
                <a:solidFill>
                  <a:schemeClr val="tx2"/>
                </a:solidFill>
                <a:uFill>
                  <a:solidFill>
                    <a:srgbClr val="FFFFFF"/>
                  </a:solidFill>
                </a:uFill>
              </a:rPr>
              <a:t>kvality</a:t>
            </a:r>
            <a:r>
              <a:rPr lang="en-US" sz="2800" spc="-1" dirty="0">
                <a:solidFill>
                  <a:schemeClr val="tx2"/>
                </a:solidFill>
                <a:uFill>
                  <a:solidFill>
                    <a:srgbClr val="FFFFFF"/>
                  </a:solidFill>
                </a:uFill>
              </a:rPr>
              <a:t> </a:t>
            </a:r>
            <a:r>
              <a:rPr lang="en-US" sz="2800" spc="-1" dirty="0" err="1">
                <a:solidFill>
                  <a:schemeClr val="tx2"/>
                </a:solidFill>
                <a:uFill>
                  <a:solidFill>
                    <a:srgbClr val="FFFFFF"/>
                  </a:solidFill>
                </a:uFill>
              </a:rPr>
              <a:t>na</a:t>
            </a:r>
            <a:r>
              <a:rPr lang="en-US" sz="2800" spc="-1" dirty="0">
                <a:solidFill>
                  <a:schemeClr val="tx2"/>
                </a:solidFill>
                <a:uFill>
                  <a:solidFill>
                    <a:srgbClr val="FFFFFF"/>
                  </a:solidFill>
                </a:uFill>
              </a:rPr>
              <a:t> </a:t>
            </a:r>
            <a:r>
              <a:rPr lang="en-US" sz="2800" spc="-1" dirty="0" err="1">
                <a:solidFill>
                  <a:schemeClr val="tx2"/>
                </a:solidFill>
                <a:uFill>
                  <a:solidFill>
                    <a:srgbClr val="FFFFFF"/>
                  </a:solidFill>
                </a:uFill>
              </a:rPr>
              <a:t>základě</a:t>
            </a:r>
            <a:r>
              <a:rPr lang="en-US" sz="2800" spc="-1" dirty="0">
                <a:solidFill>
                  <a:schemeClr val="tx2"/>
                </a:solidFill>
                <a:uFill>
                  <a:solidFill>
                    <a:srgbClr val="FFFFFF"/>
                  </a:solidFill>
                </a:uFill>
              </a:rPr>
              <a:t> </a:t>
            </a:r>
            <a:r>
              <a:rPr lang="en-US" sz="2800" spc="-1" dirty="0" err="1">
                <a:solidFill>
                  <a:schemeClr val="tx2"/>
                </a:solidFill>
                <a:uFill>
                  <a:solidFill>
                    <a:srgbClr val="FFFFFF"/>
                  </a:solidFill>
                </a:uFill>
              </a:rPr>
              <a:t>tzv</a:t>
            </a:r>
            <a:r>
              <a:rPr lang="en-US" sz="2800" spc="-1" dirty="0">
                <a:solidFill>
                  <a:schemeClr val="tx2"/>
                </a:solidFill>
                <a:uFill>
                  <a:solidFill>
                    <a:srgbClr val="FFFFFF"/>
                  </a:solidFill>
                </a:uFill>
              </a:rPr>
              <a:t> </a:t>
            </a:r>
            <a:r>
              <a:rPr lang="en-US" sz="2800" b="1" spc="-1" dirty="0" err="1">
                <a:solidFill>
                  <a:schemeClr val="tx2"/>
                </a:solidFill>
                <a:uFill>
                  <a:solidFill>
                    <a:srgbClr val="FFFFFF"/>
                  </a:solidFill>
                </a:uFill>
              </a:rPr>
              <a:t>modelu</a:t>
            </a:r>
            <a:r>
              <a:rPr lang="en-US" sz="2800" b="1" spc="-1" dirty="0">
                <a:solidFill>
                  <a:schemeClr val="tx2"/>
                </a:solidFill>
                <a:uFill>
                  <a:solidFill>
                    <a:srgbClr val="FFFFFF"/>
                  </a:solidFill>
                </a:uFill>
              </a:rPr>
              <a:t> </a:t>
            </a:r>
            <a:r>
              <a:rPr lang="en-US" sz="2800" b="1" spc="-1" dirty="0" err="1">
                <a:solidFill>
                  <a:schemeClr val="tx2"/>
                </a:solidFill>
                <a:uFill>
                  <a:solidFill>
                    <a:srgbClr val="FFFFFF"/>
                  </a:solidFill>
                </a:uFill>
              </a:rPr>
              <a:t>úrovně</a:t>
            </a:r>
            <a:r>
              <a:rPr lang="en-US" sz="2800" b="1" spc="-1" dirty="0">
                <a:solidFill>
                  <a:schemeClr val="tx2"/>
                </a:solidFill>
                <a:uFill>
                  <a:solidFill>
                    <a:srgbClr val="FFFFFF"/>
                  </a:solidFill>
                </a:uFill>
              </a:rPr>
              <a:t> </a:t>
            </a:r>
            <a:r>
              <a:rPr lang="en-US" sz="2800" b="1" spc="-1" dirty="0" err="1">
                <a:solidFill>
                  <a:schemeClr val="tx2"/>
                </a:solidFill>
                <a:uFill>
                  <a:solidFill>
                    <a:srgbClr val="FFFFFF"/>
                  </a:solidFill>
                </a:uFill>
              </a:rPr>
              <a:t>sondy</a:t>
            </a:r>
            <a:r>
              <a:rPr lang="en-US" sz="2800" b="1" spc="-1" dirty="0">
                <a:solidFill>
                  <a:schemeClr val="tx2"/>
                </a:solidFill>
                <a:uFill>
                  <a:solidFill>
                    <a:srgbClr val="FFFFFF"/>
                  </a:solidFill>
                </a:uFill>
              </a:rPr>
              <a:t> </a:t>
            </a:r>
          </a:p>
          <a:p>
            <a:pPr algn="ctr" fontAlgn="auto">
              <a:spcAft>
                <a:spcPts val="0"/>
              </a:spcAft>
            </a:pPr>
            <a:r>
              <a:rPr lang="en-US" sz="2800" b="1" spc="-1" dirty="0">
                <a:solidFill>
                  <a:schemeClr val="tx2"/>
                </a:solidFill>
                <a:uFill>
                  <a:solidFill>
                    <a:srgbClr val="FFFFFF"/>
                  </a:solidFill>
                </a:uFill>
              </a:rPr>
              <a:t>(PLM – probe level model)</a:t>
            </a:r>
            <a:endParaRPr lang="en-US" sz="2800" b="1" spc="-1" dirty="0">
              <a:uFill>
                <a:solidFill>
                  <a:srgbClr val="FFFFFF"/>
                </a:solidFill>
              </a:u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2">
            <a:extLst>
              <a:ext uri="{FF2B5EF4-FFF2-40B4-BE49-F238E27FC236}">
                <a16:creationId xmlns:a16="http://schemas.microsoft.com/office/drawing/2014/main" id="{D5B2E515-3D1F-6F41-9A1A-AB4A6EB5F6C8}"/>
              </a:ext>
            </a:extLst>
          </p:cNvPr>
          <p:cNvSpPr txBox="1">
            <a:spLocks noChangeArrowheads="1"/>
          </p:cNvSpPr>
          <p:nvPr/>
        </p:nvSpPr>
        <p:spPr bwMode="auto">
          <a:xfrm>
            <a:off x="238007" y="1196752"/>
            <a:ext cx="11715986" cy="496855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t"/>
          <a:lstStyle>
            <a:lvl1pPr marL="334963" indent="-334963">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FFFFFF"/>
                </a:solidFill>
                <a:latin typeface="Verdana" panose="020B0604030504040204" pitchFamily="34" charset="0"/>
                <a:ea typeface="Droid Sans Fallback" charset="0"/>
                <a:cs typeface="Droid Sans Fallback" charset="0"/>
              </a:defRPr>
            </a:lvl1pPr>
            <a:lvl2pPr>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FFFFFF"/>
                </a:solidFill>
                <a:latin typeface="Verdana" panose="020B0604030504040204" pitchFamily="34" charset="0"/>
                <a:ea typeface="Droid Sans Fallback" charset="0"/>
                <a:cs typeface="Droid Sans Fallback" charset="0"/>
              </a:defRPr>
            </a:lvl2pPr>
            <a:lvl3pPr>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FFFFFF"/>
                </a:solidFill>
                <a:latin typeface="Verdana" panose="020B0604030504040204" pitchFamily="34" charset="0"/>
                <a:ea typeface="Droid Sans Fallback" charset="0"/>
                <a:cs typeface="Droid Sans Fallback" charset="0"/>
              </a:defRPr>
            </a:lvl3pPr>
            <a:lvl4pPr>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FFFFFF"/>
                </a:solidFill>
                <a:latin typeface="Verdana" panose="020B0604030504040204" pitchFamily="34" charset="0"/>
                <a:ea typeface="Droid Sans Fallback" charset="0"/>
                <a:cs typeface="Droid Sans Fallback" charset="0"/>
              </a:defRPr>
            </a:lvl4pPr>
            <a:lvl5pPr>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FFFFFF"/>
                </a:solidFill>
                <a:latin typeface="Verdana" panose="020B0604030504040204" pitchFamily="34" charset="0"/>
                <a:ea typeface="Droid Sans Fallback" charset="0"/>
                <a:cs typeface="Droid Sans Fallback"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FFFFFF"/>
                </a:solidFill>
                <a:latin typeface="Verdana" panose="020B0604030504040204" pitchFamily="34" charset="0"/>
                <a:ea typeface="Droid Sans Fallback" charset="0"/>
                <a:cs typeface="Droid Sans Fallback"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FFFFFF"/>
                </a:solidFill>
                <a:latin typeface="Verdana" panose="020B0604030504040204" pitchFamily="34" charset="0"/>
                <a:ea typeface="Droid Sans Fallback" charset="0"/>
                <a:cs typeface="Droid Sans Fallback"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FFFFFF"/>
                </a:solidFill>
                <a:latin typeface="Verdana" panose="020B0604030504040204" pitchFamily="34" charset="0"/>
                <a:ea typeface="Droid Sans Fallback" charset="0"/>
                <a:cs typeface="Droid Sans Fallback"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FFFFFF"/>
                </a:solidFill>
                <a:latin typeface="Verdana" panose="020B0604030504040204" pitchFamily="34" charset="0"/>
                <a:ea typeface="Droid Sans Fallback" charset="0"/>
                <a:cs typeface="Droid Sans Fallback" charset="0"/>
              </a:defRPr>
            </a:lvl9pPr>
          </a:lstStyle>
          <a:p>
            <a:pPr marL="342900" indent="-342900" eaLnBrk="1" hangingPunct="1">
              <a:spcBef>
                <a:spcPts val="750"/>
              </a:spcBef>
              <a:buClr>
                <a:srgbClr val="003366"/>
              </a:buClr>
              <a:buFont typeface="Arial"/>
              <a:buChar char="•"/>
            </a:pPr>
            <a:r>
              <a:rPr lang="cs-CZ" sz="2000" dirty="0">
                <a:solidFill>
                  <a:srgbClr val="000000"/>
                </a:solidFill>
                <a:latin typeface="Arial"/>
              </a:rPr>
              <a:t>Pokud vzhledem k druhu experimentu a mikročipu můžeme očekávat, že platí předpoklad  o nezměněné expresi většiny transkriptů, můžeme odstranit čip jako nekvalitní, pokud má výrazně posunuté </a:t>
            </a:r>
            <a:r>
              <a:rPr lang="cs-CZ" sz="2000" i="1" dirty="0">
                <a:solidFill>
                  <a:srgbClr val="000000"/>
                </a:solidFill>
                <a:latin typeface="Arial"/>
              </a:rPr>
              <a:t>RLE</a:t>
            </a:r>
            <a:r>
              <a:rPr lang="cs-CZ" sz="2000" dirty="0">
                <a:solidFill>
                  <a:srgbClr val="000000"/>
                </a:solidFill>
                <a:latin typeface="Arial"/>
              </a:rPr>
              <a:t> hodnoty mimo 0, a </a:t>
            </a:r>
            <a:r>
              <a:rPr lang="cs-CZ" sz="2000" i="1" dirty="0">
                <a:solidFill>
                  <a:srgbClr val="000000"/>
                </a:solidFill>
                <a:latin typeface="Arial"/>
              </a:rPr>
              <a:t>NUSE</a:t>
            </a:r>
            <a:r>
              <a:rPr lang="cs-CZ" sz="2000" dirty="0">
                <a:solidFill>
                  <a:srgbClr val="000000"/>
                </a:solidFill>
                <a:latin typeface="Arial"/>
              </a:rPr>
              <a:t> hodnoty nad 1 (</a:t>
            </a:r>
            <a:r>
              <a:rPr lang="en-US" sz="2000" dirty="0">
                <a:solidFill>
                  <a:srgbClr val="000000"/>
                </a:solidFill>
                <a:latin typeface="Arial"/>
              </a:rPr>
              <a:t>&gt;1.02)</a:t>
            </a:r>
            <a:endParaRPr lang="en-US">
              <a:latin typeface="Arial"/>
            </a:endParaRPr>
          </a:p>
          <a:p>
            <a:pPr marL="336550">
              <a:spcBef>
                <a:spcPts val="675"/>
              </a:spcBef>
            </a:pPr>
            <a:r>
              <a:rPr lang="cs-CZ" altLang="en-CZ" dirty="0">
                <a:solidFill>
                  <a:srgbClr val="000000"/>
                </a:solidFill>
                <a:latin typeface="Courier New" panose="02070309020205020404" pitchFamily="49" charset="0"/>
                <a:cs typeface="Courier New" panose="02070309020205020404" pitchFamily="49" charset="0"/>
              </a:rPr>
              <a:t>&gt; </a:t>
            </a:r>
            <a:r>
              <a:rPr lang="cs-CZ" altLang="en-CZ" dirty="0" err="1">
                <a:solidFill>
                  <a:srgbClr val="000000"/>
                </a:solidFill>
                <a:latin typeface="Courier New" panose="02070309020205020404" pitchFamily="49" charset="0"/>
                <a:cs typeface="Courier New" panose="02070309020205020404" pitchFamily="49" charset="0"/>
              </a:rPr>
              <a:t>nuse.stat</a:t>
            </a:r>
            <a:r>
              <a:rPr lang="en-US" altLang="en-CZ" dirty="0">
                <a:solidFill>
                  <a:srgbClr val="000000"/>
                </a:solidFill>
                <a:latin typeface="Courier New" panose="02070309020205020404" pitchFamily="49" charset="0"/>
                <a:cs typeface="Courier New" panose="02070309020205020404" pitchFamily="49" charset="0"/>
              </a:rPr>
              <a:t> = </a:t>
            </a:r>
            <a:r>
              <a:rPr lang="en-US" altLang="en-CZ" dirty="0" err="1">
                <a:solidFill>
                  <a:srgbClr val="000000"/>
                </a:solidFill>
                <a:latin typeface="Courier New" panose="02070309020205020404" pitchFamily="49" charset="0"/>
                <a:cs typeface="Courier New" panose="02070309020205020404" pitchFamily="49" charset="0"/>
              </a:rPr>
              <a:t>nuse</a:t>
            </a:r>
            <a:r>
              <a:rPr lang="en-US" altLang="en-CZ" dirty="0">
                <a:solidFill>
                  <a:srgbClr val="000000"/>
                </a:solidFill>
                <a:latin typeface="Courier New" panose="02070309020205020404" pitchFamily="49" charset="0"/>
                <a:cs typeface="Courier New" panose="02070309020205020404" pitchFamily="49" charset="0"/>
              </a:rPr>
              <a:t>(</a:t>
            </a:r>
            <a:r>
              <a:rPr lang="en-US" altLang="en-CZ" dirty="0" err="1">
                <a:solidFill>
                  <a:srgbClr val="000000"/>
                </a:solidFill>
                <a:latin typeface="Courier New" panose="02070309020205020404" pitchFamily="49" charset="0"/>
                <a:cs typeface="Courier New" panose="02070309020205020404" pitchFamily="49" charset="0"/>
              </a:rPr>
              <a:t>PLMres</a:t>
            </a:r>
            <a:r>
              <a:rPr lang="en-US" altLang="en-CZ" dirty="0">
                <a:solidFill>
                  <a:srgbClr val="000000"/>
                </a:solidFill>
                <a:latin typeface="Courier New" panose="02070309020205020404" pitchFamily="49" charset="0"/>
                <a:cs typeface="Courier New" panose="02070309020205020404" pitchFamily="49" charset="0"/>
              </a:rPr>
              <a:t>, type="stats") </a:t>
            </a:r>
          </a:p>
          <a:p>
            <a:pPr marL="336550">
              <a:spcBef>
                <a:spcPts val="675"/>
              </a:spcBef>
            </a:pPr>
            <a:r>
              <a:rPr lang="cs-CZ" altLang="en-CZ" dirty="0">
                <a:solidFill>
                  <a:srgbClr val="000000"/>
                </a:solidFill>
                <a:latin typeface="Courier New" panose="02070309020205020404" pitchFamily="49" charset="0"/>
                <a:cs typeface="Courier New" panose="02070309020205020404" pitchFamily="49" charset="0"/>
              </a:rPr>
              <a:t>&gt; </a:t>
            </a:r>
            <a:r>
              <a:rPr lang="en-US" altLang="en-CZ" dirty="0">
                <a:solidFill>
                  <a:srgbClr val="000000"/>
                </a:solidFill>
                <a:latin typeface="Courier New" panose="02070309020205020404" pitchFamily="49" charset="0"/>
                <a:cs typeface="Courier New" panose="02070309020205020404" pitchFamily="49" charset="0"/>
              </a:rPr>
              <a:t>W = </a:t>
            </a:r>
            <a:r>
              <a:rPr lang="en-US" altLang="en-CZ" dirty="0" err="1">
                <a:solidFill>
                  <a:srgbClr val="000000"/>
                </a:solidFill>
                <a:latin typeface="Courier New" panose="02070309020205020404" pitchFamily="49" charset="0"/>
                <a:cs typeface="Courier New" panose="02070309020205020404" pitchFamily="49" charset="0"/>
              </a:rPr>
              <a:t>nuse.stat</a:t>
            </a:r>
            <a:r>
              <a:rPr lang="en-US" altLang="en-CZ" dirty="0">
                <a:solidFill>
                  <a:srgbClr val="000000"/>
                </a:solidFill>
                <a:latin typeface="Courier New" panose="02070309020205020404" pitchFamily="49" charset="0"/>
                <a:cs typeface="Courier New" panose="02070309020205020404" pitchFamily="49" charset="0"/>
              </a:rPr>
              <a:t>["median",]&lt;1.02</a:t>
            </a:r>
          </a:p>
          <a:p>
            <a:pPr marL="336550">
              <a:spcBef>
                <a:spcPts val="675"/>
              </a:spcBef>
            </a:pPr>
            <a:r>
              <a:rPr lang="cs-CZ" altLang="en-CZ" dirty="0">
                <a:solidFill>
                  <a:srgbClr val="000000"/>
                </a:solidFill>
                <a:latin typeface="Courier New" panose="02070309020205020404" pitchFamily="49" charset="0"/>
                <a:cs typeface="Courier New" panose="02070309020205020404" pitchFamily="49" charset="0"/>
              </a:rPr>
              <a:t>&gt; </a:t>
            </a:r>
            <a:r>
              <a:rPr lang="en-US" altLang="en-CZ" dirty="0">
                <a:solidFill>
                  <a:srgbClr val="000000"/>
                </a:solidFill>
                <a:latin typeface="Courier New" panose="02070309020205020404" pitchFamily="49" charset="0"/>
                <a:cs typeface="Courier New" panose="02070309020205020404" pitchFamily="49" charset="0"/>
              </a:rPr>
              <a:t>W</a:t>
            </a:r>
          </a:p>
          <a:p>
            <a:pPr marL="336550">
              <a:spcBef>
                <a:spcPts val="675"/>
              </a:spcBef>
            </a:pPr>
            <a:r>
              <a:rPr lang="en-US" altLang="en-CZ" sz="1600" dirty="0">
                <a:solidFill>
                  <a:srgbClr val="000000"/>
                </a:solidFill>
                <a:latin typeface="Courier New" panose="02070309020205020404" pitchFamily="49" charset="0"/>
                <a:cs typeface="Courier New" panose="02070309020205020404" pitchFamily="49" charset="0"/>
              </a:rPr>
              <a:t>    </a:t>
            </a:r>
            <a:r>
              <a:rPr lang="en-US" altLang="en-CZ" dirty="0">
                <a:solidFill>
                  <a:srgbClr val="000000"/>
                </a:solidFill>
                <a:latin typeface="Courier New" panose="02070309020205020404" pitchFamily="49" charset="0"/>
                <a:cs typeface="Courier New" panose="02070309020205020404" pitchFamily="49" charset="0"/>
              </a:rPr>
              <a:t>1     2     3     4     5     6     7    14 </a:t>
            </a:r>
          </a:p>
          <a:p>
            <a:pPr marL="336550">
              <a:spcBef>
                <a:spcPts val="675"/>
              </a:spcBef>
            </a:pPr>
            <a:r>
              <a:rPr lang="en-US" altLang="en-CZ" dirty="0">
                <a:solidFill>
                  <a:srgbClr val="000000"/>
                </a:solidFill>
                <a:latin typeface="Courier New" panose="02070309020205020404" pitchFamily="49" charset="0"/>
                <a:cs typeface="Courier New" panose="02070309020205020404" pitchFamily="49" charset="0"/>
              </a:rPr>
              <a:t> TRUE FALSE  TRUE  TRUE  TRUE  TRUE  TRUE  TRUE</a:t>
            </a:r>
          </a:p>
          <a:p>
            <a:pPr marL="336550">
              <a:spcBef>
                <a:spcPts val="675"/>
              </a:spcBef>
            </a:pPr>
            <a:r>
              <a:rPr lang="cs-CZ" altLang="en-CZ" dirty="0">
                <a:solidFill>
                  <a:srgbClr val="000000"/>
                </a:solidFill>
                <a:latin typeface="Courier New" panose="02070309020205020404" pitchFamily="49" charset="0"/>
                <a:cs typeface="Courier New" panose="02070309020205020404" pitchFamily="49" charset="0"/>
              </a:rPr>
              <a:t>&gt; </a:t>
            </a:r>
            <a:r>
              <a:rPr lang="cs-CZ" altLang="en-CZ" dirty="0" err="1">
                <a:solidFill>
                  <a:srgbClr val="000000"/>
                </a:solidFill>
                <a:latin typeface="Courier New" panose="02070309020205020404" pitchFamily="49" charset="0"/>
                <a:cs typeface="Courier New" panose="02070309020205020404" pitchFamily="49" charset="0"/>
              </a:rPr>
              <a:t>Data.clean</a:t>
            </a:r>
            <a:r>
              <a:rPr lang="cs-CZ" altLang="en-CZ" dirty="0">
                <a:solidFill>
                  <a:srgbClr val="000000"/>
                </a:solidFill>
                <a:latin typeface="Courier New" panose="02070309020205020404" pitchFamily="49" charset="0"/>
                <a:cs typeface="Courier New" panose="02070309020205020404" pitchFamily="49" charset="0"/>
              </a:rPr>
              <a:t> = Data</a:t>
            </a:r>
            <a:r>
              <a:rPr lang="en-US" altLang="en-CZ" dirty="0">
                <a:solidFill>
                  <a:srgbClr val="000000"/>
                </a:solidFill>
                <a:latin typeface="Courier New" panose="02070309020205020404" pitchFamily="49" charset="0"/>
                <a:cs typeface="Courier New" panose="02070309020205020404" pitchFamily="49" charset="0"/>
              </a:rPr>
              <a:t>[,W]</a:t>
            </a:r>
          </a:p>
          <a:p>
            <a:pPr marL="336550">
              <a:spcBef>
                <a:spcPts val="675"/>
              </a:spcBef>
            </a:pPr>
            <a:r>
              <a:rPr lang="cs-CZ" altLang="en-CZ" dirty="0">
                <a:solidFill>
                  <a:srgbClr val="000000"/>
                </a:solidFill>
                <a:latin typeface="Arial" panose="020B0604020202020204" pitchFamily="34" charset="0"/>
              </a:rPr>
              <a:t>Funkce </a:t>
            </a:r>
            <a:r>
              <a:rPr lang="cs-CZ" altLang="en-CZ" dirty="0" err="1">
                <a:solidFill>
                  <a:srgbClr val="000000"/>
                </a:solidFill>
                <a:latin typeface="Arial" panose="020B0604020202020204" pitchFamily="34" charset="0"/>
              </a:rPr>
              <a:t>Mbox</a:t>
            </a:r>
            <a:r>
              <a:rPr lang="cs-CZ" altLang="en-CZ" dirty="0">
                <a:solidFill>
                  <a:srgbClr val="000000"/>
                </a:solidFill>
                <a:latin typeface="Arial" panose="020B0604020202020204" pitchFamily="34" charset="0"/>
              </a:rPr>
              <a:t> vykreslí krabicové grafy </a:t>
            </a:r>
            <a:r>
              <a:rPr lang="cs-CZ" altLang="en-CZ" i="1" dirty="0">
                <a:solidFill>
                  <a:srgbClr val="000000"/>
                </a:solidFill>
                <a:latin typeface="Arial" panose="020B0604020202020204" pitchFamily="34" charset="0"/>
              </a:rPr>
              <a:t>RLE</a:t>
            </a:r>
            <a:r>
              <a:rPr lang="cs-CZ" altLang="en-CZ" dirty="0">
                <a:solidFill>
                  <a:srgbClr val="000000"/>
                </a:solidFill>
                <a:latin typeface="Arial" panose="020B0604020202020204" pitchFamily="34" charset="0"/>
              </a:rPr>
              <a:t> hodnoty pro všechny čipy a funkce NUSE</a:t>
            </a:r>
            <a:r>
              <a:rPr lang="cs-CZ" altLang="en-CZ" i="1" dirty="0">
                <a:solidFill>
                  <a:srgbClr val="000000"/>
                </a:solidFill>
                <a:latin typeface="Arial" panose="020B0604020202020204" pitchFamily="34" charset="0"/>
              </a:rPr>
              <a:t> </a:t>
            </a:r>
            <a:r>
              <a:rPr lang="cs-CZ" altLang="en-CZ" dirty="0">
                <a:solidFill>
                  <a:srgbClr val="000000"/>
                </a:solidFill>
                <a:latin typeface="Arial" panose="020B0604020202020204" pitchFamily="34" charset="0"/>
              </a:rPr>
              <a:t>vykreslí krabicové grafy hodnot </a:t>
            </a:r>
            <a:r>
              <a:rPr lang="cs-CZ" altLang="en-CZ" i="1" dirty="0">
                <a:solidFill>
                  <a:srgbClr val="000000"/>
                </a:solidFill>
                <a:latin typeface="Arial" panose="020B0604020202020204" pitchFamily="34" charset="0"/>
              </a:rPr>
              <a:t>NUSE</a:t>
            </a:r>
            <a:r>
              <a:rPr lang="cs-CZ" altLang="en-CZ" dirty="0">
                <a:solidFill>
                  <a:srgbClr val="000000"/>
                </a:solidFill>
                <a:latin typeface="Arial" panose="020B0604020202020204" pitchFamily="34" charset="0"/>
              </a:rPr>
              <a:t> :</a:t>
            </a:r>
          </a:p>
          <a:p>
            <a:pPr marL="336550">
              <a:spcBef>
                <a:spcPts val="675"/>
              </a:spcBef>
            </a:pPr>
            <a:endParaRPr lang="en-US" altLang="en-CZ" dirty="0">
              <a:solidFill>
                <a:srgbClr val="000000"/>
              </a:solidFill>
              <a:latin typeface="Arial" panose="020B0604020202020204" pitchFamily="34" charset="0"/>
            </a:endParaRPr>
          </a:p>
          <a:p>
            <a:pPr marL="336550">
              <a:spcBef>
                <a:spcPts val="675"/>
              </a:spcBef>
            </a:pPr>
            <a:r>
              <a:rPr lang="cs-CZ" altLang="en-CZ" dirty="0">
                <a:solidFill>
                  <a:srgbClr val="000000"/>
                </a:solidFill>
                <a:latin typeface="Courier New" panose="02070309020205020404" pitchFamily="49" charset="0"/>
                <a:cs typeface="Courier New" panose="02070309020205020404" pitchFamily="49" charset="0"/>
              </a:rPr>
              <a:t>&gt; </a:t>
            </a:r>
            <a:r>
              <a:rPr lang="cs-CZ" altLang="en-CZ" dirty="0" err="1">
                <a:solidFill>
                  <a:srgbClr val="000000"/>
                </a:solidFill>
                <a:latin typeface="Courier New" panose="02070309020205020404" pitchFamily="49" charset="0"/>
                <a:cs typeface="Courier New" panose="02070309020205020404" pitchFamily="49" charset="0"/>
              </a:rPr>
              <a:t>Mbox</a:t>
            </a:r>
            <a:r>
              <a:rPr lang="cs-CZ" altLang="en-CZ" dirty="0">
                <a:solidFill>
                  <a:srgbClr val="000000"/>
                </a:solidFill>
                <a:latin typeface="Courier New" panose="02070309020205020404" pitchFamily="49" charset="0"/>
                <a:cs typeface="Courier New" panose="02070309020205020404" pitchFamily="49" charset="0"/>
              </a:rPr>
              <a:t>(</a:t>
            </a:r>
            <a:r>
              <a:rPr lang="cs-CZ" altLang="en-CZ" dirty="0" err="1">
                <a:solidFill>
                  <a:srgbClr val="000000"/>
                </a:solidFill>
                <a:latin typeface="Courier New" panose="02070309020205020404" pitchFamily="49" charset="0"/>
                <a:cs typeface="Courier New" panose="02070309020205020404" pitchFamily="49" charset="0"/>
              </a:rPr>
              <a:t>PLMres</a:t>
            </a:r>
            <a:r>
              <a:rPr lang="cs-CZ" altLang="en-CZ" dirty="0">
                <a:solidFill>
                  <a:srgbClr val="000000"/>
                </a:solidFill>
                <a:latin typeface="Courier New" panose="02070309020205020404" pitchFamily="49" charset="0"/>
                <a:cs typeface="Courier New" panose="02070309020205020404" pitchFamily="49" charset="0"/>
              </a:rPr>
              <a:t>, </a:t>
            </a:r>
            <a:r>
              <a:rPr lang="cs-CZ" altLang="en-CZ" dirty="0" err="1">
                <a:solidFill>
                  <a:srgbClr val="000000"/>
                </a:solidFill>
                <a:latin typeface="Courier New" panose="02070309020205020404" pitchFamily="49" charset="0"/>
                <a:cs typeface="Courier New" panose="02070309020205020404" pitchFamily="49" charset="0"/>
              </a:rPr>
              <a:t>main</a:t>
            </a:r>
            <a:r>
              <a:rPr lang="cs-CZ" altLang="en-CZ" dirty="0">
                <a:solidFill>
                  <a:srgbClr val="000000"/>
                </a:solidFill>
                <a:latin typeface="Courier New" panose="02070309020205020404" pitchFamily="49" charset="0"/>
                <a:cs typeface="Courier New" panose="02070309020205020404" pitchFamily="49" charset="0"/>
              </a:rPr>
              <a:t>="RLE", las=1)</a:t>
            </a:r>
          </a:p>
          <a:p>
            <a:pPr marL="336550">
              <a:spcBef>
                <a:spcPts val="675"/>
              </a:spcBef>
            </a:pPr>
            <a:r>
              <a:rPr lang="cs-CZ" altLang="en-CZ" dirty="0">
                <a:solidFill>
                  <a:srgbClr val="000000"/>
                </a:solidFill>
                <a:latin typeface="Courier New" panose="02070309020205020404" pitchFamily="49" charset="0"/>
                <a:cs typeface="Courier New" panose="02070309020205020404" pitchFamily="49" charset="0"/>
              </a:rPr>
              <a:t>&gt; NUSE(</a:t>
            </a:r>
            <a:r>
              <a:rPr lang="cs-CZ" altLang="en-CZ" dirty="0" err="1">
                <a:solidFill>
                  <a:srgbClr val="000000"/>
                </a:solidFill>
                <a:latin typeface="Courier New" panose="02070309020205020404" pitchFamily="49" charset="0"/>
                <a:cs typeface="Courier New" panose="02070309020205020404" pitchFamily="49" charset="0"/>
              </a:rPr>
              <a:t>PLMres</a:t>
            </a:r>
            <a:r>
              <a:rPr lang="cs-CZ" altLang="en-CZ" dirty="0">
                <a:solidFill>
                  <a:srgbClr val="000000"/>
                </a:solidFill>
                <a:latin typeface="Courier New" panose="02070309020205020404" pitchFamily="49" charset="0"/>
                <a:cs typeface="Courier New" panose="02070309020205020404" pitchFamily="49" charset="0"/>
              </a:rPr>
              <a:t>, </a:t>
            </a:r>
            <a:r>
              <a:rPr lang="cs-CZ" altLang="en-CZ" dirty="0" err="1">
                <a:solidFill>
                  <a:srgbClr val="000000"/>
                </a:solidFill>
                <a:latin typeface="Courier New" panose="02070309020205020404" pitchFamily="49" charset="0"/>
                <a:cs typeface="Courier New" panose="02070309020205020404" pitchFamily="49" charset="0"/>
              </a:rPr>
              <a:t>ylim</a:t>
            </a:r>
            <a:r>
              <a:rPr lang="cs-CZ" altLang="en-CZ" dirty="0">
                <a:solidFill>
                  <a:srgbClr val="000000"/>
                </a:solidFill>
                <a:latin typeface="Courier New" panose="02070309020205020404" pitchFamily="49" charset="0"/>
                <a:cs typeface="Courier New" panose="02070309020205020404" pitchFamily="49" charset="0"/>
              </a:rPr>
              <a:t>=c(0.9,2), las=1, </a:t>
            </a:r>
            <a:r>
              <a:rPr lang="cs-CZ" altLang="en-CZ" dirty="0" err="1">
                <a:solidFill>
                  <a:srgbClr val="000000"/>
                </a:solidFill>
                <a:latin typeface="Courier New" panose="02070309020205020404" pitchFamily="49" charset="0"/>
                <a:cs typeface="Courier New" panose="02070309020205020404" pitchFamily="49" charset="0"/>
              </a:rPr>
              <a:t>main</a:t>
            </a:r>
            <a:r>
              <a:rPr lang="cs-CZ" altLang="en-CZ" dirty="0">
                <a:solidFill>
                  <a:srgbClr val="000000"/>
                </a:solidFill>
                <a:latin typeface="Courier New" panose="02070309020205020404" pitchFamily="49" charset="0"/>
                <a:cs typeface="Courier New" panose="02070309020205020404" pitchFamily="49" charset="0"/>
              </a:rPr>
              <a:t>="NUSE")</a:t>
            </a:r>
          </a:p>
          <a:p>
            <a:pPr marL="336550">
              <a:spcBef>
                <a:spcPts val="675"/>
              </a:spcBef>
            </a:pPr>
            <a:endParaRPr lang="cs-CZ" altLang="en-CZ" dirty="0">
              <a:solidFill>
                <a:srgbClr val="000000"/>
              </a:solidFill>
              <a:latin typeface="Arial" panose="020B0604020202020204" pitchFamily="34" charset="0"/>
            </a:endParaRPr>
          </a:p>
          <a:p>
            <a:pPr marL="336550">
              <a:spcBef>
                <a:spcPts val="675"/>
              </a:spcBef>
            </a:pPr>
            <a:endParaRPr lang="cs-CZ" altLang="en-CZ" dirty="0">
              <a:solidFill>
                <a:srgbClr val="000000"/>
              </a:solidFill>
              <a:latin typeface="Courier New" panose="02070309020205020404" pitchFamily="49" charset="0"/>
              <a:cs typeface="Courier New" panose="02070309020205020404" pitchFamily="49" charset="0"/>
            </a:endParaRPr>
          </a:p>
          <a:p>
            <a:pPr marL="336550" eaLnBrk="1" hangingPunct="1">
              <a:spcBef>
                <a:spcPts val="675"/>
              </a:spcBef>
            </a:pPr>
            <a:endParaRPr lang="cs-CZ" altLang="en-CZ" dirty="0">
              <a:solidFill>
                <a:srgbClr val="000000"/>
              </a:solidFill>
              <a:latin typeface="Courier New" panose="02070309020205020404" pitchFamily="49" charset="0"/>
              <a:cs typeface="Courier New" panose="02070309020205020404" pitchFamily="49" charset="0"/>
            </a:endParaRPr>
          </a:p>
        </p:txBody>
      </p:sp>
      <p:sp>
        <p:nvSpPr>
          <p:cNvPr id="4" name="Title 1">
            <a:extLst>
              <a:ext uri="{FF2B5EF4-FFF2-40B4-BE49-F238E27FC236}">
                <a16:creationId xmlns:a16="http://schemas.microsoft.com/office/drawing/2014/main" id="{B876A06A-BA1F-754D-A988-83D16DDA7700}"/>
              </a:ext>
            </a:extLst>
          </p:cNvPr>
          <p:cNvSpPr txBox="1">
            <a:spLocks/>
          </p:cNvSpPr>
          <p:nvPr/>
        </p:nvSpPr>
        <p:spPr>
          <a:xfrm>
            <a:off x="744302" y="44625"/>
            <a:ext cx="10971684" cy="974970"/>
          </a:xfrm>
          <a:prstGeom prst="rect">
            <a:avLst/>
          </a:prstGeom>
        </p:spPr>
        <p:txBody>
          <a:bodyPr/>
          <a:lstStyle>
            <a:lvl1pPr algn="l" defTabSz="829452" rtl="0" eaLnBrk="1" latinLnBrk="0" hangingPunct="1">
              <a:lnSpc>
                <a:spcPct val="90000"/>
              </a:lnSpc>
              <a:spcBef>
                <a:spcPct val="0"/>
              </a:spcBef>
              <a:buNone/>
              <a:defRPr sz="3991" kern="1200">
                <a:solidFill>
                  <a:schemeClr val="tx1"/>
                </a:solidFill>
                <a:latin typeface="+mj-lt"/>
                <a:ea typeface="+mj-ea"/>
                <a:cs typeface="+mj-cs"/>
              </a:defRPr>
            </a:lvl1pPr>
          </a:lstStyle>
          <a:p>
            <a:pPr algn="ctr" fontAlgn="auto">
              <a:spcAft>
                <a:spcPts val="0"/>
              </a:spcAft>
            </a:pPr>
            <a:r>
              <a:rPr lang="en-US" sz="2800" spc="-1" dirty="0" err="1">
                <a:solidFill>
                  <a:schemeClr val="tx2"/>
                </a:solidFill>
                <a:uFill>
                  <a:solidFill>
                    <a:srgbClr val="FFFFFF"/>
                  </a:solidFill>
                </a:uFill>
              </a:rPr>
              <a:t>Kontrola</a:t>
            </a:r>
            <a:r>
              <a:rPr lang="en-US" sz="2800" spc="-1" dirty="0">
                <a:solidFill>
                  <a:schemeClr val="tx2"/>
                </a:solidFill>
                <a:uFill>
                  <a:solidFill>
                    <a:srgbClr val="FFFFFF"/>
                  </a:solidFill>
                </a:uFill>
              </a:rPr>
              <a:t> </a:t>
            </a:r>
            <a:r>
              <a:rPr lang="en-US" sz="2800" spc="-1" dirty="0" err="1">
                <a:solidFill>
                  <a:schemeClr val="tx2"/>
                </a:solidFill>
                <a:uFill>
                  <a:solidFill>
                    <a:srgbClr val="FFFFFF"/>
                  </a:solidFill>
                </a:uFill>
              </a:rPr>
              <a:t>kvality</a:t>
            </a:r>
            <a:r>
              <a:rPr lang="en-US" sz="2800" spc="-1" dirty="0">
                <a:solidFill>
                  <a:schemeClr val="tx2"/>
                </a:solidFill>
                <a:uFill>
                  <a:solidFill>
                    <a:srgbClr val="FFFFFF"/>
                  </a:solidFill>
                </a:uFill>
              </a:rPr>
              <a:t> </a:t>
            </a:r>
            <a:r>
              <a:rPr lang="en-US" sz="2800" spc="-1" dirty="0" err="1">
                <a:solidFill>
                  <a:schemeClr val="tx2"/>
                </a:solidFill>
                <a:uFill>
                  <a:solidFill>
                    <a:srgbClr val="FFFFFF"/>
                  </a:solidFill>
                </a:uFill>
              </a:rPr>
              <a:t>na</a:t>
            </a:r>
            <a:r>
              <a:rPr lang="en-US" sz="2800" spc="-1" dirty="0">
                <a:solidFill>
                  <a:schemeClr val="tx2"/>
                </a:solidFill>
                <a:uFill>
                  <a:solidFill>
                    <a:srgbClr val="FFFFFF"/>
                  </a:solidFill>
                </a:uFill>
              </a:rPr>
              <a:t> </a:t>
            </a:r>
            <a:r>
              <a:rPr lang="en-US" sz="2800" spc="-1" dirty="0" err="1">
                <a:solidFill>
                  <a:schemeClr val="tx2"/>
                </a:solidFill>
                <a:uFill>
                  <a:solidFill>
                    <a:srgbClr val="FFFFFF"/>
                  </a:solidFill>
                </a:uFill>
              </a:rPr>
              <a:t>základě</a:t>
            </a:r>
            <a:r>
              <a:rPr lang="en-US" sz="2800" spc="-1" dirty="0">
                <a:solidFill>
                  <a:schemeClr val="tx2"/>
                </a:solidFill>
                <a:uFill>
                  <a:solidFill>
                    <a:srgbClr val="FFFFFF"/>
                  </a:solidFill>
                </a:uFill>
              </a:rPr>
              <a:t> </a:t>
            </a:r>
            <a:r>
              <a:rPr lang="en-US" sz="2800" spc="-1" dirty="0" err="1">
                <a:solidFill>
                  <a:schemeClr val="tx2"/>
                </a:solidFill>
                <a:uFill>
                  <a:solidFill>
                    <a:srgbClr val="FFFFFF"/>
                  </a:solidFill>
                </a:uFill>
              </a:rPr>
              <a:t>tzv</a:t>
            </a:r>
            <a:r>
              <a:rPr lang="en-US" sz="2800" spc="-1" dirty="0">
                <a:solidFill>
                  <a:schemeClr val="tx2"/>
                </a:solidFill>
                <a:uFill>
                  <a:solidFill>
                    <a:srgbClr val="FFFFFF"/>
                  </a:solidFill>
                </a:uFill>
              </a:rPr>
              <a:t> </a:t>
            </a:r>
            <a:r>
              <a:rPr lang="en-US" sz="2800" b="1" spc="-1" dirty="0" err="1">
                <a:solidFill>
                  <a:schemeClr val="tx2"/>
                </a:solidFill>
                <a:uFill>
                  <a:solidFill>
                    <a:srgbClr val="FFFFFF"/>
                  </a:solidFill>
                </a:uFill>
              </a:rPr>
              <a:t>modelu</a:t>
            </a:r>
            <a:r>
              <a:rPr lang="en-US" sz="2800" b="1" spc="-1" dirty="0">
                <a:solidFill>
                  <a:schemeClr val="tx2"/>
                </a:solidFill>
                <a:uFill>
                  <a:solidFill>
                    <a:srgbClr val="FFFFFF"/>
                  </a:solidFill>
                </a:uFill>
              </a:rPr>
              <a:t> </a:t>
            </a:r>
            <a:r>
              <a:rPr lang="en-US" sz="2800" b="1" spc="-1" dirty="0" err="1">
                <a:solidFill>
                  <a:schemeClr val="tx2"/>
                </a:solidFill>
                <a:uFill>
                  <a:solidFill>
                    <a:srgbClr val="FFFFFF"/>
                  </a:solidFill>
                </a:uFill>
              </a:rPr>
              <a:t>úrovně</a:t>
            </a:r>
            <a:r>
              <a:rPr lang="en-US" sz="2800" b="1" spc="-1" dirty="0">
                <a:solidFill>
                  <a:schemeClr val="tx2"/>
                </a:solidFill>
                <a:uFill>
                  <a:solidFill>
                    <a:srgbClr val="FFFFFF"/>
                  </a:solidFill>
                </a:uFill>
              </a:rPr>
              <a:t> </a:t>
            </a:r>
            <a:r>
              <a:rPr lang="en-US" sz="2800" b="1" spc="-1" dirty="0" err="1">
                <a:solidFill>
                  <a:schemeClr val="tx2"/>
                </a:solidFill>
                <a:uFill>
                  <a:solidFill>
                    <a:srgbClr val="FFFFFF"/>
                  </a:solidFill>
                </a:uFill>
              </a:rPr>
              <a:t>sondy</a:t>
            </a:r>
            <a:r>
              <a:rPr lang="en-US" sz="2800" b="1" spc="-1" dirty="0">
                <a:solidFill>
                  <a:schemeClr val="tx2"/>
                </a:solidFill>
                <a:uFill>
                  <a:solidFill>
                    <a:srgbClr val="FFFFFF"/>
                  </a:solidFill>
                </a:uFill>
              </a:rPr>
              <a:t> </a:t>
            </a:r>
          </a:p>
          <a:p>
            <a:pPr algn="ctr" fontAlgn="auto">
              <a:spcAft>
                <a:spcPts val="0"/>
              </a:spcAft>
            </a:pPr>
            <a:r>
              <a:rPr lang="en-US" sz="2800" b="1" spc="-1" dirty="0">
                <a:solidFill>
                  <a:schemeClr val="tx2"/>
                </a:solidFill>
                <a:uFill>
                  <a:solidFill>
                    <a:srgbClr val="FFFFFF"/>
                  </a:solidFill>
                </a:uFill>
              </a:rPr>
              <a:t>(PLM – probe level model)</a:t>
            </a:r>
            <a:endParaRPr lang="en-US" sz="2800" b="1" spc="-1" dirty="0">
              <a:uFill>
                <a:solidFill>
                  <a:srgbClr val="FFFFFF"/>
                </a:solidFill>
              </a:u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Text Box 1">
            <a:extLst>
              <a:ext uri="{FF2B5EF4-FFF2-40B4-BE49-F238E27FC236}">
                <a16:creationId xmlns:a16="http://schemas.microsoft.com/office/drawing/2014/main" id="{7909B519-61E0-AF4F-B151-F8C79C431640}"/>
              </a:ext>
            </a:extLst>
          </p:cNvPr>
          <p:cNvSpPr txBox="1">
            <a:spLocks noChangeArrowheads="1"/>
          </p:cNvSpPr>
          <p:nvPr/>
        </p:nvSpPr>
        <p:spPr bwMode="auto">
          <a:xfrm>
            <a:off x="2030414" y="61913"/>
            <a:ext cx="8569325" cy="620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9pPr>
          </a:lstStyle>
          <a:p>
            <a:pPr algn="ctr" eaLnBrk="1" hangingPunct="1">
              <a:lnSpc>
                <a:spcPct val="90000"/>
              </a:lnSpc>
            </a:pPr>
            <a:r>
              <a:rPr lang="cs-CZ" sz="3200" dirty="0">
                <a:solidFill>
                  <a:srgbClr val="333399"/>
                </a:solidFill>
                <a:latin typeface="Arial"/>
              </a:rPr>
              <a:t>Anat</a:t>
            </a:r>
            <a:r>
              <a:rPr lang="en-US" sz="3200" dirty="0">
                <a:solidFill>
                  <a:srgbClr val="333399"/>
                </a:solidFill>
                <a:latin typeface="Arial"/>
              </a:rPr>
              <a:t>o</a:t>
            </a:r>
            <a:r>
              <a:rPr lang="cs-CZ" sz="3200" dirty="0">
                <a:solidFill>
                  <a:srgbClr val="333399"/>
                </a:solidFill>
                <a:latin typeface="Arial"/>
              </a:rPr>
              <a:t>mi</a:t>
            </a:r>
            <a:r>
              <a:rPr lang="en-US" sz="3200" dirty="0">
                <a:solidFill>
                  <a:srgbClr val="333399"/>
                </a:solidFill>
                <a:latin typeface="Arial"/>
              </a:rPr>
              <a:t>e</a:t>
            </a:r>
            <a:r>
              <a:rPr lang="cs-CZ" sz="3200" dirty="0">
                <a:solidFill>
                  <a:srgbClr val="333399"/>
                </a:solidFill>
                <a:latin typeface="Arial"/>
              </a:rPr>
              <a:t> </a:t>
            </a:r>
            <a:r>
              <a:rPr lang="en-US" sz="3200" err="1">
                <a:solidFill>
                  <a:srgbClr val="333399"/>
                </a:solidFill>
                <a:latin typeface="Arial"/>
              </a:rPr>
              <a:t>GeneChip</a:t>
            </a:r>
            <a:r>
              <a:rPr lang="cs-CZ" sz="3200" err="1">
                <a:solidFill>
                  <a:srgbClr val="333399"/>
                </a:solidFill>
                <a:latin typeface="Arial"/>
              </a:rPr>
              <a:t>u</a:t>
            </a:r>
            <a:r>
              <a:rPr lang="cs-CZ" sz="3200" baseline="30000" err="1">
                <a:solidFill>
                  <a:srgbClr val="333399"/>
                </a:solidFill>
                <a:latin typeface="Arial"/>
              </a:rPr>
              <a:t>TM</a:t>
            </a:r>
            <a:r>
              <a:rPr lang="cs-CZ" sz="3200" dirty="0">
                <a:solidFill>
                  <a:srgbClr val="333399"/>
                </a:solidFill>
                <a:latin typeface="Arial"/>
                <a:cs typeface="Tahoma"/>
              </a:rPr>
              <a:t> -část II.</a:t>
            </a:r>
          </a:p>
        </p:txBody>
      </p:sp>
      <p:sp>
        <p:nvSpPr>
          <p:cNvPr id="6146" name="Text Box 2">
            <a:extLst>
              <a:ext uri="{FF2B5EF4-FFF2-40B4-BE49-F238E27FC236}">
                <a16:creationId xmlns:a16="http://schemas.microsoft.com/office/drawing/2014/main" id="{2E5644BA-00D0-E044-A8D3-9422AC795853}"/>
              </a:ext>
            </a:extLst>
          </p:cNvPr>
          <p:cNvSpPr txBox="1">
            <a:spLocks noChangeArrowheads="1"/>
          </p:cNvSpPr>
          <p:nvPr/>
        </p:nvSpPr>
        <p:spPr bwMode="auto">
          <a:xfrm>
            <a:off x="263352" y="836614"/>
            <a:ext cx="11593288" cy="55451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t"/>
          <a:lstStyle>
            <a:lvl1pPr marL="334963" indent="-334963">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FFFFFF"/>
                </a:solidFill>
                <a:latin typeface="Verdana" panose="020B0604030504040204" pitchFamily="34" charset="0"/>
                <a:ea typeface="Droid Sans Fallback" charset="0"/>
                <a:cs typeface="Droid Sans Fallback" charset="0"/>
              </a:defRPr>
            </a:lvl1pPr>
            <a:lvl2pPr marL="735013" indent="-277813">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FFFFFF"/>
                </a:solidFill>
                <a:latin typeface="Verdana" panose="020B0604030504040204" pitchFamily="34" charset="0"/>
                <a:ea typeface="Droid Sans Fallback" charset="0"/>
                <a:cs typeface="Droid Sans Fallback" charset="0"/>
              </a:defRPr>
            </a:lvl2pPr>
            <a:lvl3pPr>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FFFFFF"/>
                </a:solidFill>
                <a:latin typeface="Verdana" panose="020B0604030504040204" pitchFamily="34" charset="0"/>
                <a:ea typeface="Droid Sans Fallback" charset="0"/>
                <a:cs typeface="Droid Sans Fallback" charset="0"/>
              </a:defRPr>
            </a:lvl3pPr>
            <a:lvl4pPr>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FFFFFF"/>
                </a:solidFill>
                <a:latin typeface="Verdana" panose="020B0604030504040204" pitchFamily="34" charset="0"/>
                <a:ea typeface="Droid Sans Fallback" charset="0"/>
                <a:cs typeface="Droid Sans Fallback" charset="0"/>
              </a:defRPr>
            </a:lvl4pPr>
            <a:lvl5pPr>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FFFFFF"/>
                </a:solidFill>
                <a:latin typeface="Verdana" panose="020B0604030504040204" pitchFamily="34" charset="0"/>
                <a:ea typeface="Droid Sans Fallback" charset="0"/>
                <a:cs typeface="Droid Sans Fallback"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FFFFFF"/>
                </a:solidFill>
                <a:latin typeface="Verdana" panose="020B0604030504040204" pitchFamily="34" charset="0"/>
                <a:ea typeface="Droid Sans Fallback" charset="0"/>
                <a:cs typeface="Droid Sans Fallback"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FFFFFF"/>
                </a:solidFill>
                <a:latin typeface="Verdana" panose="020B0604030504040204" pitchFamily="34" charset="0"/>
                <a:ea typeface="Droid Sans Fallback" charset="0"/>
                <a:cs typeface="Droid Sans Fallback"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FFFFFF"/>
                </a:solidFill>
                <a:latin typeface="Verdana" panose="020B0604030504040204" pitchFamily="34" charset="0"/>
                <a:ea typeface="Droid Sans Fallback" charset="0"/>
                <a:cs typeface="Droid Sans Fallback"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FFFFFF"/>
                </a:solidFill>
                <a:latin typeface="Verdana" panose="020B0604030504040204" pitchFamily="34" charset="0"/>
                <a:ea typeface="Droid Sans Fallback" charset="0"/>
                <a:cs typeface="Droid Sans Fallback" charset="0"/>
              </a:defRPr>
            </a:lvl9pPr>
          </a:lstStyle>
          <a:p>
            <a:pPr marL="285750" indent="-285750" eaLnBrk="1" hangingPunct="1">
              <a:lnSpc>
                <a:spcPct val="90000"/>
              </a:lnSpc>
              <a:spcBef>
                <a:spcPts val="675"/>
              </a:spcBef>
              <a:buClr>
                <a:srgbClr val="003366"/>
              </a:buClr>
              <a:buFont typeface="Arial"/>
              <a:buChar char="•"/>
            </a:pPr>
            <a:r>
              <a:rPr lang="cs-CZ" dirty="0">
                <a:solidFill>
                  <a:srgbClr val="000000"/>
                </a:solidFill>
                <a:latin typeface="Arial"/>
              </a:rPr>
              <a:t>Sondy</a:t>
            </a:r>
            <a:r>
              <a:rPr lang="en-US" dirty="0">
                <a:solidFill>
                  <a:srgbClr val="000000"/>
                </a:solidFill>
                <a:latin typeface="Arial"/>
              </a:rPr>
              <a:t> =  </a:t>
            </a:r>
            <a:r>
              <a:rPr lang="cs-CZ" dirty="0">
                <a:solidFill>
                  <a:srgbClr val="000000"/>
                </a:solidFill>
                <a:latin typeface="Arial"/>
              </a:rPr>
              <a:t>o</a:t>
            </a:r>
            <a:r>
              <a:rPr lang="en-US" dirty="0" err="1">
                <a:solidFill>
                  <a:srgbClr val="000000"/>
                </a:solidFill>
                <a:latin typeface="Arial"/>
              </a:rPr>
              <a:t>ligonu</a:t>
            </a:r>
            <a:r>
              <a:rPr lang="cs-CZ" dirty="0">
                <a:solidFill>
                  <a:srgbClr val="000000"/>
                </a:solidFill>
                <a:latin typeface="Arial"/>
              </a:rPr>
              <a:t>k</a:t>
            </a:r>
            <a:r>
              <a:rPr lang="en-US" dirty="0" err="1">
                <a:solidFill>
                  <a:srgbClr val="000000"/>
                </a:solidFill>
                <a:latin typeface="Arial"/>
              </a:rPr>
              <a:t>leotid</a:t>
            </a:r>
            <a:r>
              <a:rPr lang="cs-CZ" dirty="0">
                <a:solidFill>
                  <a:srgbClr val="000000"/>
                </a:solidFill>
                <a:latin typeface="Arial"/>
              </a:rPr>
              <a:t>y</a:t>
            </a:r>
            <a:r>
              <a:rPr lang="en-US" dirty="0">
                <a:solidFill>
                  <a:srgbClr val="000000"/>
                </a:solidFill>
                <a:latin typeface="Arial"/>
              </a:rPr>
              <a:t>,</a:t>
            </a:r>
            <a:r>
              <a:rPr lang="cs-CZ" dirty="0">
                <a:solidFill>
                  <a:srgbClr val="000000"/>
                </a:solidFill>
                <a:latin typeface="Arial"/>
              </a:rPr>
              <a:t> </a:t>
            </a:r>
            <a:r>
              <a:rPr lang="cs-CZ" dirty="0" err="1">
                <a:solidFill>
                  <a:srgbClr val="000000"/>
                </a:solidFill>
                <a:latin typeface="Arial"/>
              </a:rPr>
              <a:t>jednořetězcové</a:t>
            </a:r>
            <a:r>
              <a:rPr lang="cs-CZ" dirty="0">
                <a:solidFill>
                  <a:srgbClr val="000000"/>
                </a:solidFill>
                <a:latin typeface="Arial"/>
              </a:rPr>
              <a:t>, délky</a:t>
            </a:r>
            <a:r>
              <a:rPr lang="en-US" dirty="0">
                <a:solidFill>
                  <a:srgbClr val="000000"/>
                </a:solidFill>
                <a:latin typeface="Arial"/>
              </a:rPr>
              <a:t> 25 bp (AGCATGACTAG……)</a:t>
            </a:r>
            <a:endParaRPr lang="en-US">
              <a:latin typeface="Arial"/>
            </a:endParaRPr>
          </a:p>
          <a:p>
            <a:pPr marL="285750" indent="-285750" eaLnBrk="1" hangingPunct="1">
              <a:lnSpc>
                <a:spcPct val="90000"/>
              </a:lnSpc>
              <a:spcBef>
                <a:spcPts val="675"/>
              </a:spcBef>
              <a:buClr>
                <a:srgbClr val="003366"/>
              </a:buClr>
              <a:buFont typeface="Arial"/>
              <a:buChar char="•"/>
            </a:pPr>
            <a:r>
              <a:rPr lang="cs-CZ" altLang="en-CZ" dirty="0">
                <a:solidFill>
                  <a:srgbClr val="000000"/>
                </a:solidFill>
                <a:latin typeface="Arial" panose="020B0604020202020204" pitchFamily="34" charset="0"/>
              </a:rPr>
              <a:t>Každý gen reprezentován sadou </a:t>
            </a:r>
            <a:r>
              <a:rPr lang="en-US" altLang="en-CZ" dirty="0">
                <a:solidFill>
                  <a:srgbClr val="000000"/>
                </a:solidFill>
                <a:latin typeface="Arial" panose="020B0604020202020204" pitchFamily="34" charset="0"/>
              </a:rPr>
              <a:t>11-20 </a:t>
            </a:r>
            <a:r>
              <a:rPr lang="cs-CZ" altLang="en-CZ" dirty="0">
                <a:solidFill>
                  <a:srgbClr val="000000"/>
                </a:solidFill>
                <a:latin typeface="Arial" panose="020B0604020202020204" pitchFamily="34" charset="0"/>
              </a:rPr>
              <a:t>párů sond (</a:t>
            </a:r>
            <a:r>
              <a:rPr lang="cs-CZ" altLang="en-CZ" i="1" dirty="0" err="1">
                <a:solidFill>
                  <a:srgbClr val="000000"/>
                </a:solidFill>
                <a:latin typeface="Arial" panose="020B0604020202020204" pitchFamily="34" charset="0"/>
              </a:rPr>
              <a:t>probeset</a:t>
            </a:r>
            <a:r>
              <a:rPr lang="cs-CZ" altLang="en-CZ" dirty="0">
                <a:solidFill>
                  <a:srgbClr val="000000"/>
                </a:solidFill>
                <a:latin typeface="Arial" panose="020B0604020202020204" pitchFamily="34" charset="0"/>
              </a:rPr>
              <a:t>)</a:t>
            </a:r>
          </a:p>
          <a:p>
            <a:pPr marL="285750" indent="-285750" eaLnBrk="1" hangingPunct="1">
              <a:lnSpc>
                <a:spcPct val="90000"/>
              </a:lnSpc>
              <a:spcBef>
                <a:spcPts val="675"/>
              </a:spcBef>
              <a:buClr>
                <a:srgbClr val="003366"/>
              </a:buClr>
              <a:buFont typeface="Arial"/>
              <a:buChar char="•"/>
            </a:pPr>
            <a:r>
              <a:rPr lang="cs-CZ" altLang="en-CZ" dirty="0">
                <a:solidFill>
                  <a:srgbClr val="000000"/>
                </a:solidFill>
                <a:latin typeface="Arial" panose="020B0604020202020204" pitchFamily="34" charset="0"/>
              </a:rPr>
              <a:t>Každý pár sond se skládá z </a:t>
            </a:r>
            <a:r>
              <a:rPr lang="en-US" altLang="en-CZ" dirty="0">
                <a:solidFill>
                  <a:srgbClr val="000000"/>
                </a:solidFill>
                <a:latin typeface="Arial" panose="020B0604020202020204" pitchFamily="34" charset="0"/>
              </a:rPr>
              <a:t>Perfect Match (PM) a Mismatch (MM) </a:t>
            </a:r>
            <a:r>
              <a:rPr lang="cs-CZ" altLang="en-CZ" dirty="0">
                <a:solidFill>
                  <a:srgbClr val="000000"/>
                </a:solidFill>
                <a:latin typeface="Arial" panose="020B0604020202020204" pitchFamily="34" charset="0"/>
              </a:rPr>
              <a:t>sondy</a:t>
            </a:r>
          </a:p>
          <a:p>
            <a:pPr marL="800100" lvl="1" indent="-342900" eaLnBrk="1" hangingPunct="1">
              <a:lnSpc>
                <a:spcPct val="90000"/>
              </a:lnSpc>
              <a:spcBef>
                <a:spcPts val="750"/>
              </a:spcBef>
              <a:buClr>
                <a:srgbClr val="003366"/>
              </a:buClr>
              <a:buFont typeface="Arial"/>
              <a:buChar char="•"/>
            </a:pPr>
            <a:r>
              <a:rPr lang="en-US" altLang="en-CZ" sz="2000" dirty="0">
                <a:solidFill>
                  <a:srgbClr val="000000"/>
                </a:solidFill>
                <a:latin typeface="Arial" panose="020B0604020202020204" pitchFamily="34" charset="0"/>
              </a:rPr>
              <a:t>PM </a:t>
            </a:r>
            <a:r>
              <a:rPr lang="cs-CZ" altLang="en-CZ" sz="2000" dirty="0">
                <a:solidFill>
                  <a:srgbClr val="000000"/>
                </a:solidFill>
                <a:latin typeface="Arial" panose="020B0604020202020204" pitchFamily="34" charset="0"/>
              </a:rPr>
              <a:t>je perfektní komplementární sekvence genu</a:t>
            </a:r>
          </a:p>
          <a:p>
            <a:pPr marL="800100" lvl="1" indent="-342900" eaLnBrk="1" hangingPunct="1">
              <a:lnSpc>
                <a:spcPct val="90000"/>
              </a:lnSpc>
              <a:spcBef>
                <a:spcPts val="750"/>
              </a:spcBef>
              <a:buClr>
                <a:srgbClr val="003366"/>
              </a:buClr>
              <a:buFont typeface="Arial"/>
              <a:buChar char="•"/>
            </a:pPr>
            <a:r>
              <a:rPr lang="en-US" altLang="en-CZ" sz="2000" dirty="0">
                <a:solidFill>
                  <a:srgbClr val="000000"/>
                </a:solidFill>
                <a:latin typeface="Arial" panose="020B0604020202020204" pitchFamily="34" charset="0"/>
              </a:rPr>
              <a:t>MM </a:t>
            </a:r>
            <a:r>
              <a:rPr lang="cs-CZ" altLang="en-CZ" sz="2000" dirty="0">
                <a:solidFill>
                  <a:srgbClr val="000000"/>
                </a:solidFill>
                <a:latin typeface="Arial" panose="020B0604020202020204" pitchFamily="34" charset="0"/>
              </a:rPr>
              <a:t>– jako PM, kromě</a:t>
            </a:r>
            <a:r>
              <a:rPr lang="en-US" altLang="en-CZ" sz="2000" dirty="0">
                <a:solidFill>
                  <a:srgbClr val="000000"/>
                </a:solidFill>
                <a:latin typeface="Arial" panose="020B0604020202020204" pitchFamily="34" charset="0"/>
              </a:rPr>
              <a:t> </a:t>
            </a:r>
            <a:r>
              <a:rPr lang="cs-CZ" altLang="en-CZ" sz="2000" dirty="0">
                <a:solidFill>
                  <a:srgbClr val="000000"/>
                </a:solidFill>
                <a:latin typeface="Arial" panose="020B0604020202020204" pitchFamily="34" charset="0"/>
              </a:rPr>
              <a:t>prostřední </a:t>
            </a:r>
            <a:r>
              <a:rPr lang="en-US" altLang="en-CZ" sz="2000" dirty="0">
                <a:solidFill>
                  <a:srgbClr val="000000"/>
                </a:solidFill>
                <a:latin typeface="Arial" panose="020B0604020202020204" pitchFamily="34" charset="0"/>
              </a:rPr>
              <a:t>(13</a:t>
            </a:r>
            <a:r>
              <a:rPr lang="cs-CZ" altLang="en-CZ" sz="2000" baseline="30000" dirty="0">
                <a:solidFill>
                  <a:srgbClr val="000000"/>
                </a:solidFill>
                <a:latin typeface="Arial" panose="020B0604020202020204" pitchFamily="34" charset="0"/>
              </a:rPr>
              <a:t>té</a:t>
            </a:r>
            <a:r>
              <a:rPr lang="en-US" altLang="en-CZ" sz="2000" dirty="0">
                <a:solidFill>
                  <a:srgbClr val="000000"/>
                </a:solidFill>
                <a:latin typeface="Arial" panose="020B0604020202020204" pitchFamily="34" charset="0"/>
              </a:rPr>
              <a:t>) b</a:t>
            </a:r>
            <a:r>
              <a:rPr lang="cs-CZ" altLang="en-CZ" sz="2000" dirty="0" err="1">
                <a:solidFill>
                  <a:srgbClr val="000000"/>
                </a:solidFill>
                <a:latin typeface="Arial" panose="020B0604020202020204" pitchFamily="34" charset="0"/>
              </a:rPr>
              <a:t>áze</a:t>
            </a:r>
            <a:endParaRPr lang="cs-CZ" altLang="en-CZ" sz="2000" dirty="0">
              <a:solidFill>
                <a:srgbClr val="000000"/>
              </a:solidFill>
              <a:latin typeface="Arial" panose="020B0604020202020204" pitchFamily="34" charset="0"/>
            </a:endParaRPr>
          </a:p>
          <a:p>
            <a:pPr marL="800100" lvl="1" indent="-342900" eaLnBrk="1" hangingPunct="1">
              <a:lnSpc>
                <a:spcPct val="90000"/>
              </a:lnSpc>
              <a:spcBef>
                <a:spcPts val="750"/>
              </a:spcBef>
              <a:buClr>
                <a:srgbClr val="003366"/>
              </a:buClr>
              <a:buFont typeface="Arial"/>
              <a:buChar char="•"/>
            </a:pPr>
            <a:r>
              <a:rPr lang="en-US" altLang="en-CZ" sz="2000" dirty="0">
                <a:solidFill>
                  <a:srgbClr val="000000"/>
                </a:solidFill>
                <a:latin typeface="Arial" panose="020B0604020202020204" pitchFamily="34" charset="0"/>
              </a:rPr>
              <a:t>MM </a:t>
            </a:r>
            <a:r>
              <a:rPr lang="cs-CZ" altLang="en-CZ" sz="2000" dirty="0">
                <a:solidFill>
                  <a:srgbClr val="000000"/>
                </a:solidFill>
                <a:latin typeface="Arial" panose="020B0604020202020204" pitchFamily="34" charset="0"/>
              </a:rPr>
              <a:t>je interní kontrola, měřící nespecifické vazby (šum)</a:t>
            </a:r>
          </a:p>
          <a:p>
            <a:pPr marL="336550" indent="-334645" eaLnBrk="1" hangingPunct="1">
              <a:lnSpc>
                <a:spcPct val="90000"/>
              </a:lnSpc>
              <a:spcBef>
                <a:spcPts val="750"/>
              </a:spcBef>
            </a:pPr>
            <a:endParaRPr lang="cs-CZ" altLang="en-CZ" sz="2000" dirty="0">
              <a:solidFill>
                <a:srgbClr val="000000"/>
              </a:solidFill>
              <a:latin typeface="Arial" panose="020B0604020202020204" pitchFamily="34" charset="0"/>
            </a:endParaRPr>
          </a:p>
        </p:txBody>
      </p:sp>
      <p:pic>
        <p:nvPicPr>
          <p:cNvPr id="5" name="Picture 3">
            <a:extLst>
              <a:ext uri="{FF2B5EF4-FFF2-40B4-BE49-F238E27FC236}">
                <a16:creationId xmlns:a16="http://schemas.microsoft.com/office/drawing/2014/main" id="{452A2AB9-9CDE-C64B-8C18-23A1E19CA84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94757" y="3319535"/>
            <a:ext cx="7202486" cy="321620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ext Box 1">
            <a:extLst>
              <a:ext uri="{FF2B5EF4-FFF2-40B4-BE49-F238E27FC236}">
                <a16:creationId xmlns:a16="http://schemas.microsoft.com/office/drawing/2014/main" id="{4B60D0FC-7F36-5E42-B342-A3315D20A275}"/>
              </a:ext>
            </a:extLst>
          </p:cNvPr>
          <p:cNvSpPr txBox="1">
            <a:spLocks noChangeArrowheads="1"/>
          </p:cNvSpPr>
          <p:nvPr/>
        </p:nvSpPr>
        <p:spPr bwMode="auto">
          <a:xfrm>
            <a:off x="2030414" y="61913"/>
            <a:ext cx="8569325" cy="620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9pPr>
          </a:lstStyle>
          <a:p>
            <a:pPr algn="ctr" eaLnBrk="1" hangingPunct="1">
              <a:lnSpc>
                <a:spcPct val="90000"/>
              </a:lnSpc>
              <a:buClrTx/>
              <a:buFontTx/>
              <a:buNone/>
            </a:pPr>
            <a:r>
              <a:rPr lang="en-US" altLang="en-CZ" sz="3200" b="1" dirty="0" err="1">
                <a:solidFill>
                  <a:srgbClr val="333399"/>
                </a:solidFill>
                <a:latin typeface="Arial" panose="020B0604020202020204" pitchFamily="34" charset="0"/>
              </a:rPr>
              <a:t>Normalizace</a:t>
            </a:r>
            <a:r>
              <a:rPr lang="en-US" altLang="en-CZ" sz="3200" b="1" dirty="0">
                <a:solidFill>
                  <a:srgbClr val="333399"/>
                </a:solidFill>
                <a:latin typeface="Arial" panose="020B0604020202020204" pitchFamily="34" charset="0"/>
              </a:rPr>
              <a:t> </a:t>
            </a:r>
            <a:r>
              <a:rPr lang="en-US" altLang="en-CZ" sz="3200" b="1" dirty="0" err="1">
                <a:solidFill>
                  <a:srgbClr val="333399"/>
                </a:solidFill>
                <a:latin typeface="Arial" panose="020B0604020202020204" pitchFamily="34" charset="0"/>
              </a:rPr>
              <a:t>na</a:t>
            </a:r>
            <a:r>
              <a:rPr lang="en-US" altLang="en-CZ" sz="3200" b="1" dirty="0">
                <a:solidFill>
                  <a:srgbClr val="333399"/>
                </a:solidFill>
                <a:latin typeface="Arial" panose="020B0604020202020204" pitchFamily="34" charset="0"/>
              </a:rPr>
              <a:t> </a:t>
            </a:r>
            <a:r>
              <a:rPr lang="en-US" altLang="en-CZ" sz="3200" b="1" dirty="0" err="1">
                <a:solidFill>
                  <a:srgbClr val="333399"/>
                </a:solidFill>
                <a:latin typeface="Arial" panose="020B0604020202020204" pitchFamily="34" charset="0"/>
              </a:rPr>
              <a:t>pozadí</a:t>
            </a:r>
            <a:r>
              <a:rPr lang="en-US" altLang="en-CZ" sz="3200" b="1" dirty="0">
                <a:solidFill>
                  <a:srgbClr val="333399"/>
                </a:solidFill>
                <a:latin typeface="Arial" panose="020B0604020202020204" pitchFamily="34" charset="0"/>
              </a:rPr>
              <a:t> a </a:t>
            </a:r>
            <a:r>
              <a:rPr lang="en-US" altLang="en-CZ" sz="3200" b="1" dirty="0" err="1">
                <a:solidFill>
                  <a:srgbClr val="333399"/>
                </a:solidFill>
                <a:latin typeface="Arial" panose="020B0604020202020204" pitchFamily="34" charset="0"/>
              </a:rPr>
              <a:t>sumarizace</a:t>
            </a:r>
            <a:endParaRPr lang="en-US" altLang="en-CZ" sz="3200" b="1" dirty="0">
              <a:solidFill>
                <a:srgbClr val="333399"/>
              </a:solidFill>
              <a:latin typeface="Arial" panose="020B0604020202020204" pitchFamily="34" charset="0"/>
            </a:endParaRPr>
          </a:p>
        </p:txBody>
      </p:sp>
      <p:sp>
        <p:nvSpPr>
          <p:cNvPr id="28674" name="Text Box 2">
            <a:extLst>
              <a:ext uri="{FF2B5EF4-FFF2-40B4-BE49-F238E27FC236}">
                <a16:creationId xmlns:a16="http://schemas.microsoft.com/office/drawing/2014/main" id="{78F04265-1B0C-6246-BE10-28AA40B99829}"/>
              </a:ext>
            </a:extLst>
          </p:cNvPr>
          <p:cNvSpPr txBox="1">
            <a:spLocks noChangeArrowheads="1"/>
          </p:cNvSpPr>
          <p:nvPr/>
        </p:nvSpPr>
        <p:spPr bwMode="auto">
          <a:xfrm>
            <a:off x="407368" y="836614"/>
            <a:ext cx="11784632" cy="55451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t"/>
          <a:lstStyle>
            <a:lvl1pPr marL="334963" indent="-334963">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FFFFFF"/>
                </a:solidFill>
                <a:latin typeface="Verdana" panose="020B0604030504040204" pitchFamily="34" charset="0"/>
                <a:ea typeface="Droid Sans Fallback" charset="0"/>
                <a:cs typeface="Droid Sans Fallback" charset="0"/>
              </a:defRPr>
            </a:lvl1pPr>
            <a:lvl2pPr marL="735013" indent="-277813">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FFFFFF"/>
                </a:solidFill>
                <a:latin typeface="Verdana" panose="020B0604030504040204" pitchFamily="34" charset="0"/>
                <a:ea typeface="Droid Sans Fallback" charset="0"/>
                <a:cs typeface="Droid Sans Fallback" charset="0"/>
              </a:defRPr>
            </a:lvl2pPr>
            <a:lvl3pPr>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FFFFFF"/>
                </a:solidFill>
                <a:latin typeface="Verdana" panose="020B0604030504040204" pitchFamily="34" charset="0"/>
                <a:ea typeface="Droid Sans Fallback" charset="0"/>
                <a:cs typeface="Droid Sans Fallback" charset="0"/>
              </a:defRPr>
            </a:lvl3pPr>
            <a:lvl4pPr>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FFFFFF"/>
                </a:solidFill>
                <a:latin typeface="Verdana" panose="020B0604030504040204" pitchFamily="34" charset="0"/>
                <a:ea typeface="Droid Sans Fallback" charset="0"/>
                <a:cs typeface="Droid Sans Fallback" charset="0"/>
              </a:defRPr>
            </a:lvl4pPr>
            <a:lvl5pPr>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FFFFFF"/>
                </a:solidFill>
                <a:latin typeface="Verdana" panose="020B0604030504040204" pitchFamily="34" charset="0"/>
                <a:ea typeface="Droid Sans Fallback" charset="0"/>
                <a:cs typeface="Droid Sans Fallback"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FFFFFF"/>
                </a:solidFill>
                <a:latin typeface="Verdana" panose="020B0604030504040204" pitchFamily="34" charset="0"/>
                <a:ea typeface="Droid Sans Fallback" charset="0"/>
                <a:cs typeface="Droid Sans Fallback"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FFFFFF"/>
                </a:solidFill>
                <a:latin typeface="Verdana" panose="020B0604030504040204" pitchFamily="34" charset="0"/>
                <a:ea typeface="Droid Sans Fallback" charset="0"/>
                <a:cs typeface="Droid Sans Fallback"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FFFFFF"/>
                </a:solidFill>
                <a:latin typeface="Verdana" panose="020B0604030504040204" pitchFamily="34" charset="0"/>
                <a:ea typeface="Droid Sans Fallback" charset="0"/>
                <a:cs typeface="Droid Sans Fallback"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FFFFFF"/>
                </a:solidFill>
                <a:latin typeface="Verdana" panose="020B0604030504040204" pitchFamily="34" charset="0"/>
                <a:ea typeface="Droid Sans Fallback" charset="0"/>
                <a:cs typeface="Droid Sans Fallback" charset="0"/>
              </a:defRPr>
            </a:lvl9pPr>
          </a:lstStyle>
          <a:p>
            <a:pPr marL="342900" indent="-342900" eaLnBrk="1" hangingPunct="1">
              <a:spcBef>
                <a:spcPts val="750"/>
              </a:spcBef>
              <a:buClr>
                <a:srgbClr val="003366"/>
              </a:buClr>
              <a:buFont typeface="Arial"/>
              <a:buChar char="•"/>
            </a:pPr>
            <a:r>
              <a:rPr lang="cs-CZ" altLang="en-CZ" sz="2000" dirty="0">
                <a:solidFill>
                  <a:srgbClr val="000000"/>
                </a:solidFill>
                <a:latin typeface="Arial" panose="020B0604020202020204" pitchFamily="34" charset="0"/>
              </a:rPr>
              <a:t>Mnoho metod pro úpravy dat </a:t>
            </a:r>
            <a:r>
              <a:rPr lang="cs-CZ" altLang="en-CZ" sz="2000" dirty="0" err="1">
                <a:solidFill>
                  <a:srgbClr val="000000"/>
                </a:solidFill>
                <a:latin typeface="Arial" panose="020B0604020202020204" pitchFamily="34" charset="0"/>
              </a:rPr>
              <a:t>oligonukleotidových</a:t>
            </a:r>
            <a:r>
              <a:rPr lang="cs-CZ" altLang="en-CZ" sz="2000" dirty="0">
                <a:solidFill>
                  <a:srgbClr val="000000"/>
                </a:solidFill>
                <a:latin typeface="Arial" panose="020B0604020202020204" pitchFamily="34" charset="0"/>
              </a:rPr>
              <a:t> mikročipů představuje algoritmy, které provedou komplexní normalizaci a sumarizaci dat. </a:t>
            </a:r>
            <a:endParaRPr lang="en-US"/>
          </a:p>
          <a:p>
            <a:pPr marL="342900" indent="-342900" eaLnBrk="1" hangingPunct="1">
              <a:spcBef>
                <a:spcPts val="750"/>
              </a:spcBef>
              <a:buClr>
                <a:srgbClr val="003366"/>
              </a:buClr>
              <a:buFont typeface="Arial"/>
              <a:buChar char="•"/>
            </a:pPr>
            <a:r>
              <a:rPr lang="en-US" altLang="en-CZ" sz="2000" dirty="0">
                <a:solidFill>
                  <a:srgbClr val="000000"/>
                </a:solidFill>
                <a:latin typeface="Arial" panose="020B0604020202020204" pitchFamily="34" charset="0"/>
              </a:rPr>
              <a:t>V</a:t>
            </a:r>
            <a:r>
              <a:rPr lang="cs-CZ" altLang="en-CZ" sz="2000" dirty="0">
                <a:solidFill>
                  <a:srgbClr val="000000"/>
                </a:solidFill>
                <a:latin typeface="Arial" panose="020B0604020202020204" pitchFamily="34" charset="0"/>
              </a:rPr>
              <a:t> případě, že tyto metody</a:t>
            </a:r>
            <a:r>
              <a:rPr lang="en-US" altLang="en-CZ" sz="2000" dirty="0">
                <a:solidFill>
                  <a:srgbClr val="000000"/>
                </a:solidFill>
                <a:latin typeface="Arial" panose="020B0604020202020204" pitchFamily="34" charset="0"/>
              </a:rPr>
              <a:t> </a:t>
            </a:r>
            <a:r>
              <a:rPr lang="cs-CZ" altLang="en-CZ" sz="2000" dirty="0">
                <a:solidFill>
                  <a:srgbClr val="000000"/>
                </a:solidFill>
                <a:latin typeface="Arial" panose="020B0604020202020204" pitchFamily="34" charset="0"/>
              </a:rPr>
              <a:t>poprvé představily některou z metod, na tuto metodu se pak odkazuje jménem algoritmu. </a:t>
            </a:r>
          </a:p>
          <a:p>
            <a:pPr marL="342900" indent="-342900" eaLnBrk="1" hangingPunct="1">
              <a:spcBef>
                <a:spcPts val="750"/>
              </a:spcBef>
              <a:buClr>
                <a:srgbClr val="003366"/>
              </a:buClr>
              <a:buFont typeface="Arial"/>
              <a:buChar char="•"/>
            </a:pPr>
            <a:r>
              <a:rPr lang="sk-SK" altLang="en-CZ" sz="2000" dirty="0" err="1">
                <a:solidFill>
                  <a:srgbClr val="000000"/>
                </a:solidFill>
                <a:latin typeface="Arial" panose="020B0604020202020204" pitchFamily="34" charset="0"/>
              </a:rPr>
              <a:t>Nejznámější</a:t>
            </a:r>
            <a:r>
              <a:rPr lang="sk-SK" altLang="en-CZ" sz="2000" dirty="0">
                <a:solidFill>
                  <a:srgbClr val="000000"/>
                </a:solidFill>
                <a:latin typeface="Arial" panose="020B0604020202020204" pitchFamily="34" charset="0"/>
              </a:rPr>
              <a:t> algoritmy</a:t>
            </a:r>
          </a:p>
          <a:p>
            <a:pPr marL="800100" lvl="1" indent="-342900" eaLnBrk="1" hangingPunct="1">
              <a:spcBef>
                <a:spcPts val="750"/>
              </a:spcBef>
              <a:buClr>
                <a:srgbClr val="003366"/>
              </a:buClr>
              <a:buFont typeface="Arial"/>
              <a:buChar char="•"/>
            </a:pPr>
            <a:r>
              <a:rPr lang="en-US" altLang="en-CZ" sz="2000" dirty="0">
                <a:solidFill>
                  <a:srgbClr val="000000"/>
                </a:solidFill>
                <a:latin typeface="Arial" panose="020B0604020202020204" pitchFamily="34" charset="0"/>
              </a:rPr>
              <a:t>MAS 5.0 (Microarray Suite 5.0)</a:t>
            </a:r>
          </a:p>
          <a:p>
            <a:pPr marL="800100" lvl="1" indent="-342900" eaLnBrk="1" hangingPunct="1">
              <a:spcBef>
                <a:spcPts val="750"/>
              </a:spcBef>
              <a:buClr>
                <a:srgbClr val="003366"/>
              </a:buClr>
              <a:buFont typeface="Arial"/>
              <a:buChar char="•"/>
            </a:pPr>
            <a:r>
              <a:rPr lang="en-US" altLang="en-CZ" sz="2000" dirty="0">
                <a:solidFill>
                  <a:schemeClr val="tx1"/>
                </a:solidFill>
                <a:latin typeface="Arial" panose="020B0604020202020204" pitchFamily="34" charset="0"/>
              </a:rPr>
              <a:t>PLIER (Probe Logarithmic Intensity </a:t>
            </a:r>
            <a:r>
              <a:rPr lang="en-US" altLang="en-CZ" sz="2000" dirty="0" err="1">
                <a:solidFill>
                  <a:schemeClr val="tx1"/>
                </a:solidFill>
                <a:latin typeface="Arial" panose="020B0604020202020204" pitchFamily="34" charset="0"/>
              </a:rPr>
              <a:t>ERror</a:t>
            </a:r>
            <a:r>
              <a:rPr lang="en-US" altLang="en-CZ" sz="2000" dirty="0">
                <a:solidFill>
                  <a:schemeClr val="tx1"/>
                </a:solidFill>
                <a:latin typeface="Arial" panose="020B0604020202020204" pitchFamily="34" charset="0"/>
              </a:rPr>
              <a:t>)</a:t>
            </a:r>
          </a:p>
          <a:p>
            <a:pPr marL="1257300" lvl="2" indent="-342900" eaLnBrk="1" hangingPunct="1">
              <a:spcBef>
                <a:spcPts val="750"/>
              </a:spcBef>
              <a:buClr>
                <a:srgbClr val="003366"/>
              </a:buClr>
              <a:buFont typeface="Arial"/>
              <a:buChar char="•"/>
            </a:pPr>
            <a:r>
              <a:rPr lang="en-US" altLang="en-CZ" sz="2000" dirty="0">
                <a:solidFill>
                  <a:schemeClr val="tx1"/>
                </a:solidFill>
                <a:latin typeface="Arial" panose="020B0604020202020204" pitchFamily="34" charset="0"/>
                <a:hlinkClick r:id="rId3"/>
              </a:rPr>
              <a:t>https://www.ncbi.nlm.nih.gov/pmc/articles/PMC2623311/</a:t>
            </a:r>
            <a:endParaRPr lang="en-US" altLang="en-CZ" sz="2000" dirty="0">
              <a:solidFill>
                <a:schemeClr val="tx1"/>
              </a:solidFill>
              <a:latin typeface="Arial" panose="020B0604020202020204" pitchFamily="34" charset="0"/>
            </a:endParaRPr>
          </a:p>
          <a:p>
            <a:pPr marL="800100" lvl="1" indent="-342900" eaLnBrk="1" hangingPunct="1">
              <a:spcBef>
                <a:spcPts val="750"/>
              </a:spcBef>
              <a:buClr>
                <a:srgbClr val="003366"/>
              </a:buClr>
              <a:buFont typeface="Arial"/>
              <a:buChar char="•"/>
            </a:pPr>
            <a:r>
              <a:rPr lang="en-US" altLang="en-CZ" sz="2000" dirty="0">
                <a:solidFill>
                  <a:srgbClr val="000000"/>
                </a:solidFill>
                <a:latin typeface="Arial" panose="020B0604020202020204" pitchFamily="34" charset="0"/>
              </a:rPr>
              <a:t>RMA (log scale Robust Multi-array Analysis)</a:t>
            </a:r>
          </a:p>
          <a:p>
            <a:pPr marL="1257300" lvl="2" indent="-342900" eaLnBrk="1" hangingPunct="1">
              <a:spcBef>
                <a:spcPts val="750"/>
              </a:spcBef>
              <a:buClr>
                <a:srgbClr val="003366"/>
              </a:buClr>
              <a:buFont typeface="Arial"/>
              <a:buChar char="•"/>
            </a:pPr>
            <a:r>
              <a:rPr lang="en-US" altLang="en-CZ" sz="2000" dirty="0">
                <a:solidFill>
                  <a:srgbClr val="000000"/>
                </a:solidFill>
                <a:latin typeface="Arial" panose="020B0604020202020204" pitchFamily="34" charset="0"/>
              </a:rPr>
              <a:t>Methods for Affymetrix Oligonucleotide Arrays R package</a:t>
            </a:r>
          </a:p>
          <a:p>
            <a:pPr marL="1257300" lvl="2" indent="-342900" eaLnBrk="1" hangingPunct="1">
              <a:spcBef>
                <a:spcPts val="750"/>
              </a:spcBef>
              <a:buClr>
                <a:srgbClr val="003366"/>
              </a:buClr>
              <a:buFont typeface="Arial"/>
              <a:buChar char="•"/>
            </a:pPr>
            <a:r>
              <a:rPr lang="en-US" altLang="en-CZ" sz="2000" dirty="0">
                <a:solidFill>
                  <a:srgbClr val="000000"/>
                </a:solidFill>
                <a:latin typeface="Arial" panose="020B0604020202020204" pitchFamily="34" charset="0"/>
                <a:hlinkClick r:id="rId4"/>
              </a:rPr>
              <a:t>http://www.bioconductor.org</a:t>
            </a:r>
            <a:endParaRPr lang="en-US" altLang="en-CZ" sz="2000" dirty="0">
              <a:solidFill>
                <a:srgbClr val="000000"/>
              </a:solidFill>
              <a:latin typeface="Arial" panose="020B0604020202020204" pitchFamily="34" charset="0"/>
            </a:endParaRPr>
          </a:p>
          <a:p>
            <a:pPr marL="800100" lvl="1" indent="-342900" eaLnBrk="1" hangingPunct="1">
              <a:spcBef>
                <a:spcPts val="750"/>
              </a:spcBef>
              <a:buClr>
                <a:srgbClr val="003366"/>
              </a:buClr>
              <a:buFont typeface="Arial"/>
              <a:buChar char="•"/>
            </a:pPr>
            <a:r>
              <a:rPr lang="en-US" altLang="en-CZ" sz="2000" dirty="0">
                <a:solidFill>
                  <a:srgbClr val="000000"/>
                </a:solidFill>
                <a:latin typeface="Arial" panose="020B0604020202020204" pitchFamily="34" charset="0"/>
              </a:rPr>
              <a:t>GCRMA</a:t>
            </a:r>
          </a:p>
          <a:p>
            <a:pPr marL="1259205" lvl="2" indent="-342900" eaLnBrk="1" hangingPunct="1">
              <a:spcBef>
                <a:spcPts val="750"/>
              </a:spcBef>
              <a:buFont typeface="Arial"/>
              <a:buChar char="•"/>
            </a:pPr>
            <a:endParaRPr lang="en-US" altLang="en-CZ" sz="2000" dirty="0">
              <a:solidFill>
                <a:srgbClr val="000000"/>
              </a:solidFill>
              <a:latin typeface="Arial" panose="020B0604020202020204" pitchFamily="34" charset="0"/>
            </a:endParaRPr>
          </a:p>
          <a:p>
            <a:pPr lvl="2" indent="-227013" eaLnBrk="1" hangingPunct="1">
              <a:spcBef>
                <a:spcPts val="750"/>
              </a:spcBef>
            </a:pPr>
            <a:endParaRPr lang="en-US" altLang="en-CZ" sz="2000" dirty="0">
              <a:solidFill>
                <a:srgbClr val="000000"/>
              </a:solidFill>
              <a:latin typeface="Arial" panose="020B0604020202020204" pitchFamily="34"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ext Box 1">
            <a:extLst>
              <a:ext uri="{FF2B5EF4-FFF2-40B4-BE49-F238E27FC236}">
                <a16:creationId xmlns:a16="http://schemas.microsoft.com/office/drawing/2014/main" id="{14B17C74-EFED-1447-8479-66D953923554}"/>
              </a:ext>
            </a:extLst>
          </p:cNvPr>
          <p:cNvSpPr txBox="1">
            <a:spLocks noChangeArrowheads="1"/>
          </p:cNvSpPr>
          <p:nvPr/>
        </p:nvSpPr>
        <p:spPr bwMode="auto">
          <a:xfrm>
            <a:off x="2030414" y="61913"/>
            <a:ext cx="8569325" cy="620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9pPr>
          </a:lstStyle>
          <a:p>
            <a:pPr algn="ctr" eaLnBrk="1" hangingPunct="1">
              <a:lnSpc>
                <a:spcPct val="90000"/>
              </a:lnSpc>
              <a:buClrTx/>
              <a:buFontTx/>
              <a:buNone/>
            </a:pPr>
            <a:r>
              <a:rPr lang="en-GB" altLang="en-CZ" sz="3200" b="1" dirty="0">
                <a:solidFill>
                  <a:srgbClr val="333399"/>
                </a:solidFill>
                <a:latin typeface="Arial" panose="020B0604020202020204" pitchFamily="34" charset="0"/>
              </a:rPr>
              <a:t>MAS 5.0</a:t>
            </a:r>
            <a:r>
              <a:rPr lang="cs-CZ" altLang="en-CZ" sz="3200" b="1" dirty="0">
                <a:solidFill>
                  <a:srgbClr val="333399"/>
                </a:solidFill>
                <a:latin typeface="Arial" panose="020B0604020202020204" pitchFamily="34" charset="0"/>
              </a:rPr>
              <a:t> algoritmus korekce signálu</a:t>
            </a:r>
          </a:p>
        </p:txBody>
      </p:sp>
      <p:sp>
        <p:nvSpPr>
          <p:cNvPr id="30722" name="Text Box 2">
            <a:extLst>
              <a:ext uri="{FF2B5EF4-FFF2-40B4-BE49-F238E27FC236}">
                <a16:creationId xmlns:a16="http://schemas.microsoft.com/office/drawing/2014/main" id="{B674A1F2-B0DF-1E4F-95DC-2F17EBEB5F52}"/>
              </a:ext>
            </a:extLst>
          </p:cNvPr>
          <p:cNvSpPr txBox="1">
            <a:spLocks noChangeArrowheads="1"/>
          </p:cNvSpPr>
          <p:nvPr/>
        </p:nvSpPr>
        <p:spPr bwMode="auto">
          <a:xfrm>
            <a:off x="479376" y="836614"/>
            <a:ext cx="11521280" cy="55451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t"/>
          <a:lstStyle>
            <a:lvl1pPr marL="334963" indent="-334963">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FFFFFF"/>
                </a:solidFill>
                <a:latin typeface="Verdana" panose="020B0604030504040204" pitchFamily="34" charset="0"/>
                <a:ea typeface="Droid Sans Fallback" charset="0"/>
                <a:cs typeface="Droid Sans Fallback" charset="0"/>
              </a:defRPr>
            </a:lvl1pPr>
            <a:lvl2pPr marL="914400" indent="-457200">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FFFFFF"/>
                </a:solidFill>
                <a:latin typeface="Verdana" panose="020B0604030504040204" pitchFamily="34" charset="0"/>
                <a:ea typeface="Droid Sans Fallback" charset="0"/>
                <a:cs typeface="Droid Sans Fallback" charset="0"/>
              </a:defRPr>
            </a:lvl2pPr>
            <a:lvl3pPr>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FFFFFF"/>
                </a:solidFill>
                <a:latin typeface="Verdana" panose="020B0604030504040204" pitchFamily="34" charset="0"/>
                <a:ea typeface="Droid Sans Fallback" charset="0"/>
                <a:cs typeface="Droid Sans Fallback" charset="0"/>
              </a:defRPr>
            </a:lvl3pPr>
            <a:lvl4pPr>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FFFFFF"/>
                </a:solidFill>
                <a:latin typeface="Verdana" panose="020B0604030504040204" pitchFamily="34" charset="0"/>
                <a:ea typeface="Droid Sans Fallback" charset="0"/>
                <a:cs typeface="Droid Sans Fallback" charset="0"/>
              </a:defRPr>
            </a:lvl4pPr>
            <a:lvl5pPr>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FFFFFF"/>
                </a:solidFill>
                <a:latin typeface="Verdana" panose="020B0604030504040204" pitchFamily="34" charset="0"/>
                <a:ea typeface="Droid Sans Fallback" charset="0"/>
                <a:cs typeface="Droid Sans Fallback"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FFFFFF"/>
                </a:solidFill>
                <a:latin typeface="Verdana" panose="020B0604030504040204" pitchFamily="34" charset="0"/>
                <a:ea typeface="Droid Sans Fallback" charset="0"/>
                <a:cs typeface="Droid Sans Fallback"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FFFFFF"/>
                </a:solidFill>
                <a:latin typeface="Verdana" panose="020B0604030504040204" pitchFamily="34" charset="0"/>
                <a:ea typeface="Droid Sans Fallback" charset="0"/>
                <a:cs typeface="Droid Sans Fallback"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FFFFFF"/>
                </a:solidFill>
                <a:latin typeface="Verdana" panose="020B0604030504040204" pitchFamily="34" charset="0"/>
                <a:ea typeface="Droid Sans Fallback" charset="0"/>
                <a:cs typeface="Droid Sans Fallback"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FFFFFF"/>
                </a:solidFill>
                <a:latin typeface="Verdana" panose="020B0604030504040204" pitchFamily="34" charset="0"/>
                <a:ea typeface="Droid Sans Fallback" charset="0"/>
                <a:cs typeface="Droid Sans Fallback" charset="0"/>
              </a:defRPr>
            </a:lvl9pPr>
          </a:lstStyle>
          <a:p>
            <a:pPr marL="342900" indent="-342900" eaLnBrk="1" hangingPunct="1">
              <a:spcBef>
                <a:spcPts val="750"/>
              </a:spcBef>
              <a:buClr>
                <a:srgbClr val="003366"/>
              </a:buClr>
              <a:buFont typeface="Arial"/>
              <a:buChar char="•"/>
            </a:pPr>
            <a:r>
              <a:rPr lang="cs-CZ" altLang="en-CZ" sz="2000" dirty="0">
                <a:solidFill>
                  <a:srgbClr val="000000"/>
                </a:solidFill>
                <a:latin typeface="Arial" panose="020B0604020202020204" pitchFamily="34" charset="0"/>
              </a:rPr>
              <a:t>Používá PM i MM sondy</a:t>
            </a:r>
            <a:endParaRPr lang="en-US"/>
          </a:p>
          <a:p>
            <a:pPr marL="342900" indent="-342900" eaLnBrk="1" hangingPunct="1">
              <a:spcBef>
                <a:spcPts val="750"/>
              </a:spcBef>
              <a:buClr>
                <a:srgbClr val="003366"/>
              </a:buClr>
              <a:buFont typeface="Arial"/>
              <a:buChar char="•"/>
            </a:pPr>
            <a:r>
              <a:rPr lang="cs-CZ" sz="2000" dirty="0">
                <a:solidFill>
                  <a:srgbClr val="000000"/>
                </a:solidFill>
                <a:latin typeface="Arial"/>
              </a:rPr>
              <a:t>2 přístupy:</a:t>
            </a:r>
          </a:p>
          <a:p>
            <a:pPr lvl="1" eaLnBrk="1" hangingPunct="1">
              <a:spcBef>
                <a:spcPts val="750"/>
              </a:spcBef>
              <a:buClr>
                <a:srgbClr val="003366"/>
              </a:buClr>
              <a:buFont typeface="+mj-lt"/>
              <a:buAutoNum type="arabicPeriod"/>
            </a:pPr>
            <a:r>
              <a:rPr lang="cs-CZ" altLang="en-CZ" sz="2000" dirty="0">
                <a:solidFill>
                  <a:srgbClr val="000000"/>
                </a:solidFill>
                <a:latin typeface="Arial" panose="020B0604020202020204" pitchFamily="34" charset="0"/>
              </a:rPr>
              <a:t>Odečtení intensity pozadí od každé sondy (PM i MM)</a:t>
            </a:r>
          </a:p>
          <a:p>
            <a:pPr marL="1257300" lvl="2" indent="-342900" eaLnBrk="1" hangingPunct="1">
              <a:spcBef>
                <a:spcPts val="750"/>
              </a:spcBef>
              <a:buClr>
                <a:srgbClr val="003366"/>
              </a:buClr>
              <a:buFont typeface="Arial" panose="020B0604020202020204" pitchFamily="34" charset="0"/>
              <a:buChar char="•"/>
            </a:pPr>
            <a:r>
              <a:rPr lang="cs-CZ" sz="2000" dirty="0">
                <a:solidFill>
                  <a:srgbClr val="000000"/>
                </a:solidFill>
                <a:latin typeface="Arial"/>
              </a:rPr>
              <a:t>Metoda odhadu signálu pozadí: Rozdělení čipu na </a:t>
            </a:r>
            <a:r>
              <a:rPr lang="cs-CZ" sz="2000" i="1" dirty="0">
                <a:solidFill>
                  <a:srgbClr val="000000"/>
                </a:solidFill>
                <a:latin typeface="Arial"/>
              </a:rPr>
              <a:t>K</a:t>
            </a:r>
            <a:r>
              <a:rPr lang="cs-CZ" sz="2000" dirty="0">
                <a:solidFill>
                  <a:srgbClr val="000000"/>
                </a:solidFill>
                <a:latin typeface="Arial"/>
              </a:rPr>
              <a:t> čtvercových oblastí (K=16), označme je </a:t>
            </a:r>
            <a:r>
              <a:rPr lang="cs-CZ" sz="2000" i="1" dirty="0">
                <a:solidFill>
                  <a:srgbClr val="000000"/>
                </a:solidFill>
                <a:latin typeface="Arial"/>
              </a:rPr>
              <a:t>Z. 2%</a:t>
            </a:r>
            <a:r>
              <a:rPr lang="cs-CZ" sz="2000" dirty="0">
                <a:solidFill>
                  <a:srgbClr val="000000"/>
                </a:solidFill>
                <a:latin typeface="Arial"/>
              </a:rPr>
              <a:t> sond s nejnižší intensitou je pak použito pro odhad signálu pozadí u každé oblasti </a:t>
            </a:r>
            <a:r>
              <a:rPr lang="cs-CZ" sz="2000" dirty="0" err="1">
                <a:solidFill>
                  <a:srgbClr val="000000"/>
                </a:solidFill>
                <a:latin typeface="Arial"/>
              </a:rPr>
              <a:t>b</a:t>
            </a:r>
            <a:r>
              <a:rPr lang="cs-CZ" sz="2000" baseline="-25000" dirty="0" err="1">
                <a:solidFill>
                  <a:srgbClr val="000000"/>
                </a:solidFill>
                <a:latin typeface="Arial"/>
              </a:rPr>
              <a:t>Zk</a:t>
            </a:r>
            <a:r>
              <a:rPr lang="cs-CZ" sz="2000" baseline="-25000" dirty="0">
                <a:solidFill>
                  <a:srgbClr val="000000"/>
                </a:solidFill>
                <a:latin typeface="Arial"/>
              </a:rPr>
              <a:t>.</a:t>
            </a:r>
            <a:r>
              <a:rPr lang="cs-CZ" sz="2000" dirty="0">
                <a:solidFill>
                  <a:srgbClr val="000000"/>
                </a:solidFill>
                <a:latin typeface="Arial"/>
              </a:rPr>
              <a:t> Odhad pozadí pro sondu na pozici (</a:t>
            </a:r>
            <a:r>
              <a:rPr lang="cs-CZ" sz="2000" dirty="0" err="1">
                <a:solidFill>
                  <a:srgbClr val="000000"/>
                </a:solidFill>
                <a:latin typeface="Arial"/>
              </a:rPr>
              <a:t>x,y</a:t>
            </a:r>
            <a:r>
              <a:rPr lang="cs-CZ" sz="2000" dirty="0">
                <a:solidFill>
                  <a:srgbClr val="000000"/>
                </a:solidFill>
                <a:latin typeface="Arial"/>
              </a:rPr>
              <a:t>) je pak vypočten váženým průměrem odhadů signálů všech zón. </a:t>
            </a:r>
            <a:endParaRPr lang="cs-CZ" sz="2000" dirty="0">
              <a:solidFill>
                <a:srgbClr val="000000"/>
              </a:solidFill>
              <a:latin typeface="Arial" panose="020B0604020202020204" pitchFamily="34" charset="0"/>
            </a:endParaRPr>
          </a:p>
          <a:p>
            <a:pPr marL="914400" lvl="2" indent="0" eaLnBrk="1" hangingPunct="1">
              <a:spcBef>
                <a:spcPts val="750"/>
              </a:spcBef>
              <a:buClr>
                <a:srgbClr val="003366"/>
              </a:buClr>
            </a:pPr>
            <a:r>
              <a:rPr lang="cs-CZ" altLang="en-CZ" sz="2000" dirty="0">
                <a:solidFill>
                  <a:srgbClr val="000000"/>
                </a:solidFill>
                <a:latin typeface="Courier New" panose="02070309020205020404" pitchFamily="49" charset="0"/>
                <a:cs typeface="Courier New" panose="02070309020205020404" pitchFamily="49" charset="0"/>
              </a:rPr>
              <a:t>&gt; Data.bg.mas5 &lt;- </a:t>
            </a:r>
            <a:r>
              <a:rPr lang="cs-CZ" altLang="en-CZ" sz="2000" dirty="0" err="1">
                <a:solidFill>
                  <a:srgbClr val="000000"/>
                </a:solidFill>
                <a:latin typeface="Courier New" panose="02070309020205020404" pitchFamily="49" charset="0"/>
                <a:cs typeface="Courier New" panose="02070309020205020404" pitchFamily="49" charset="0"/>
              </a:rPr>
              <a:t>bg.correct</a:t>
            </a:r>
            <a:r>
              <a:rPr lang="cs-CZ" altLang="en-CZ" sz="2000" dirty="0">
                <a:solidFill>
                  <a:srgbClr val="000000"/>
                </a:solidFill>
                <a:latin typeface="Courier New" panose="02070309020205020404" pitchFamily="49" charset="0"/>
                <a:cs typeface="Courier New" panose="02070309020205020404" pitchFamily="49" charset="0"/>
              </a:rPr>
              <a:t>(Data, </a:t>
            </a:r>
            <a:r>
              <a:rPr lang="cs-CZ" altLang="en-CZ" sz="2000" dirty="0" err="1">
                <a:solidFill>
                  <a:srgbClr val="000000"/>
                </a:solidFill>
                <a:latin typeface="Courier New" panose="02070309020205020404" pitchFamily="49" charset="0"/>
                <a:cs typeface="Courier New" panose="02070309020205020404" pitchFamily="49" charset="0"/>
              </a:rPr>
              <a:t>method</a:t>
            </a:r>
            <a:r>
              <a:rPr lang="cs-CZ" altLang="en-CZ" sz="2000" dirty="0">
                <a:solidFill>
                  <a:srgbClr val="000000"/>
                </a:solidFill>
                <a:latin typeface="Courier New" panose="02070309020205020404" pitchFamily="49" charset="0"/>
                <a:cs typeface="Courier New" panose="02070309020205020404" pitchFamily="49" charset="0"/>
              </a:rPr>
              <a:t>=“mas“)</a:t>
            </a:r>
          </a:p>
          <a:p>
            <a:pPr lvl="1" eaLnBrk="1" hangingPunct="1">
              <a:spcBef>
                <a:spcPts val="750"/>
              </a:spcBef>
              <a:buClr>
                <a:srgbClr val="003366"/>
              </a:buClr>
              <a:buFont typeface="+mj-lt"/>
              <a:buAutoNum type="arabicPeriod"/>
            </a:pPr>
            <a:r>
              <a:rPr lang="cs-CZ" altLang="en-CZ" sz="2000" dirty="0">
                <a:solidFill>
                  <a:srgbClr val="000000"/>
                </a:solidFill>
                <a:latin typeface="Arial" panose="020B0604020202020204" pitchFamily="34" charset="0"/>
              </a:rPr>
              <a:t>Odečtení  signálu nespecifické hybridizace sondy </a:t>
            </a:r>
            <a:r>
              <a:rPr lang="cs-CZ" altLang="en-CZ" sz="2000" i="1" dirty="0">
                <a:solidFill>
                  <a:srgbClr val="000000"/>
                </a:solidFill>
                <a:latin typeface="Arial" panose="020B0604020202020204" pitchFamily="34" charset="0"/>
              </a:rPr>
              <a:t>i</a:t>
            </a:r>
            <a:r>
              <a:rPr lang="cs-CZ" altLang="en-CZ" sz="2000" dirty="0">
                <a:solidFill>
                  <a:srgbClr val="000000"/>
                </a:solidFill>
                <a:latin typeface="Arial" panose="020B0604020202020204" pitchFamily="34" charset="0"/>
              </a:rPr>
              <a:t> v sadě sond </a:t>
            </a:r>
            <a:r>
              <a:rPr lang="cs-CZ" altLang="en-CZ" sz="2000" i="1" dirty="0">
                <a:solidFill>
                  <a:srgbClr val="000000"/>
                </a:solidFill>
                <a:latin typeface="Arial" panose="020B0604020202020204" pitchFamily="34" charset="0"/>
              </a:rPr>
              <a:t>j</a:t>
            </a:r>
          </a:p>
          <a:p>
            <a:pPr marL="457200" lvl="1" indent="0" eaLnBrk="1" hangingPunct="1">
              <a:spcBef>
                <a:spcPts val="750"/>
              </a:spcBef>
              <a:buClr>
                <a:srgbClr val="003366"/>
              </a:buClr>
            </a:pPr>
            <a:r>
              <a:rPr lang="cs-CZ" altLang="en-CZ" sz="2000" i="1" dirty="0">
                <a:solidFill>
                  <a:srgbClr val="000000"/>
                </a:solidFill>
                <a:latin typeface="Arial" panose="020B0604020202020204" pitchFamily="34" charset="0"/>
              </a:rPr>
              <a:t>									</a:t>
            </a:r>
            <a:r>
              <a:rPr lang="cs-CZ" altLang="en-CZ" sz="2000" i="1" dirty="0" err="1">
                <a:solidFill>
                  <a:srgbClr val="000000"/>
                </a:solidFill>
                <a:latin typeface="Arial" panose="020B0604020202020204" pitchFamily="34" charset="0"/>
              </a:rPr>
              <a:t>V</a:t>
            </a:r>
            <a:r>
              <a:rPr lang="cs-CZ" altLang="en-CZ" sz="2000" i="1" baseline="-25000" dirty="0" err="1">
                <a:solidFill>
                  <a:srgbClr val="000000"/>
                </a:solidFill>
                <a:latin typeface="Arial" panose="020B0604020202020204" pitchFamily="34" charset="0"/>
              </a:rPr>
              <a:t>i,j</a:t>
            </a:r>
            <a:r>
              <a:rPr lang="cs-CZ" altLang="en-CZ" sz="2000" i="1" dirty="0">
                <a:solidFill>
                  <a:srgbClr val="000000"/>
                </a:solidFill>
                <a:latin typeface="Arial" panose="020B0604020202020204" pitchFamily="34" charset="0"/>
              </a:rPr>
              <a:t> = </a:t>
            </a:r>
            <a:r>
              <a:rPr lang="cs-CZ" altLang="en-CZ" sz="2000" i="1" dirty="0" err="1">
                <a:solidFill>
                  <a:srgbClr val="000000"/>
                </a:solidFill>
                <a:latin typeface="Arial" panose="020B0604020202020204" pitchFamily="34" charset="0"/>
              </a:rPr>
              <a:t>PM</a:t>
            </a:r>
            <a:r>
              <a:rPr lang="cs-CZ" altLang="en-CZ" sz="2000" i="1" baseline="-25000" dirty="0" err="1">
                <a:solidFill>
                  <a:srgbClr val="000000"/>
                </a:solidFill>
                <a:latin typeface="Arial" panose="020B0604020202020204" pitchFamily="34" charset="0"/>
              </a:rPr>
              <a:t>i,j</a:t>
            </a:r>
            <a:r>
              <a:rPr lang="cs-CZ" altLang="en-CZ" sz="2000" i="1" dirty="0">
                <a:solidFill>
                  <a:srgbClr val="000000"/>
                </a:solidFill>
                <a:latin typeface="Arial" panose="020B0604020202020204" pitchFamily="34" charset="0"/>
              </a:rPr>
              <a:t> – </a:t>
            </a:r>
            <a:r>
              <a:rPr lang="cs-CZ" altLang="en-CZ" sz="2000" i="1" dirty="0" err="1">
                <a:solidFill>
                  <a:srgbClr val="000000"/>
                </a:solidFill>
                <a:latin typeface="Arial" panose="020B0604020202020204" pitchFamily="34" charset="0"/>
              </a:rPr>
              <a:t>IM</a:t>
            </a:r>
            <a:r>
              <a:rPr lang="cs-CZ" altLang="en-CZ" sz="2000" i="1" baseline="-25000" dirty="0" err="1">
                <a:solidFill>
                  <a:srgbClr val="000000"/>
                </a:solidFill>
                <a:latin typeface="Arial" panose="020B0604020202020204" pitchFamily="34" charset="0"/>
              </a:rPr>
              <a:t>i.j</a:t>
            </a:r>
            <a:endParaRPr lang="cs-CZ" altLang="en-CZ" sz="2000" i="1" dirty="0">
              <a:solidFill>
                <a:srgbClr val="000000"/>
              </a:solidFill>
              <a:latin typeface="Arial" panose="020B0604020202020204" pitchFamily="34" charset="0"/>
            </a:endParaRPr>
          </a:p>
          <a:p>
            <a:pPr marL="1257300" lvl="2" indent="-342900" eaLnBrk="1" hangingPunct="1">
              <a:spcBef>
                <a:spcPts val="750"/>
              </a:spcBef>
              <a:buClr>
                <a:srgbClr val="003366"/>
              </a:buClr>
              <a:buFont typeface="Arial" panose="020B0604020202020204" pitchFamily="34" charset="0"/>
              <a:buChar char="•"/>
            </a:pPr>
            <a:r>
              <a:rPr lang="cs-CZ" altLang="en-CZ" sz="2000" i="1" dirty="0">
                <a:solidFill>
                  <a:srgbClr val="000000"/>
                </a:solidFill>
                <a:latin typeface="Arial" panose="020B0604020202020204" pitchFamily="34" charset="0"/>
              </a:rPr>
              <a:t>IM</a:t>
            </a:r>
            <a:r>
              <a:rPr lang="cs-CZ" altLang="en-CZ" sz="2000" dirty="0">
                <a:solidFill>
                  <a:srgbClr val="000000"/>
                </a:solidFill>
                <a:latin typeface="Arial" panose="020B0604020202020204" pitchFamily="34" charset="0"/>
              </a:rPr>
              <a:t> je „</a:t>
            </a:r>
            <a:r>
              <a:rPr lang="cs-CZ" altLang="en-CZ" sz="2000" dirty="0" err="1">
                <a:solidFill>
                  <a:srgbClr val="000000"/>
                </a:solidFill>
                <a:latin typeface="Arial" panose="020B0604020202020204" pitchFamily="34" charset="0"/>
              </a:rPr>
              <a:t>ideal</a:t>
            </a:r>
            <a:r>
              <a:rPr lang="cs-CZ" altLang="en-CZ" sz="2000" dirty="0">
                <a:solidFill>
                  <a:srgbClr val="000000"/>
                </a:solidFill>
                <a:latin typeface="Arial" panose="020B0604020202020204" pitchFamily="34" charset="0"/>
              </a:rPr>
              <a:t> </a:t>
            </a:r>
            <a:r>
              <a:rPr lang="cs-CZ" altLang="en-CZ" sz="2000" dirty="0" err="1">
                <a:solidFill>
                  <a:srgbClr val="000000"/>
                </a:solidFill>
                <a:latin typeface="Arial" panose="020B0604020202020204" pitchFamily="34" charset="0"/>
              </a:rPr>
              <a:t>mismatch</a:t>
            </a:r>
            <a:r>
              <a:rPr lang="cs-CZ" altLang="en-CZ" sz="2000" dirty="0">
                <a:solidFill>
                  <a:srgbClr val="000000"/>
                </a:solidFill>
                <a:latin typeface="Arial" panose="020B0604020202020204" pitchFamily="34" charset="0"/>
              </a:rPr>
              <a:t>“. Je to vlastně MM, ale v případě, že MM&gt;PM, MM se odhadne na základě ostatních sond ze sady. </a:t>
            </a:r>
          </a:p>
          <a:p>
            <a:pPr marL="914400" lvl="2" indent="0" eaLnBrk="1" hangingPunct="1">
              <a:spcBef>
                <a:spcPts val="750"/>
              </a:spcBef>
              <a:buClr>
                <a:srgbClr val="003366"/>
              </a:buClr>
            </a:pPr>
            <a:r>
              <a:rPr lang="cs-CZ" altLang="en-CZ" sz="2000" dirty="0">
                <a:solidFill>
                  <a:srgbClr val="000000"/>
                </a:solidFill>
                <a:latin typeface="Courier New" panose="02070309020205020404" pitchFamily="49" charset="0"/>
                <a:cs typeface="Courier New" panose="02070309020205020404" pitchFamily="49" charset="0"/>
              </a:rPr>
              <a:t>&gt; </a:t>
            </a:r>
            <a:r>
              <a:rPr lang="cs-CZ" altLang="en-CZ" sz="2000" dirty="0" err="1">
                <a:solidFill>
                  <a:srgbClr val="000000"/>
                </a:solidFill>
                <a:latin typeface="Courier New" panose="02070309020205020404" pitchFamily="49" charset="0"/>
                <a:cs typeface="Courier New" panose="02070309020205020404" pitchFamily="49" charset="0"/>
              </a:rPr>
              <a:t>Data.bg.masim</a:t>
            </a:r>
            <a:r>
              <a:rPr lang="cs-CZ" altLang="en-CZ" sz="2000" dirty="0">
                <a:solidFill>
                  <a:srgbClr val="000000"/>
                </a:solidFill>
                <a:latin typeface="Courier New" panose="02070309020205020404" pitchFamily="49" charset="0"/>
                <a:cs typeface="Courier New" panose="02070309020205020404" pitchFamily="49" charset="0"/>
              </a:rPr>
              <a:t> &lt;- </a:t>
            </a:r>
            <a:r>
              <a:rPr lang="cs-CZ" altLang="en-CZ" sz="2000" dirty="0" err="1">
                <a:solidFill>
                  <a:srgbClr val="000000"/>
                </a:solidFill>
                <a:latin typeface="Courier New" panose="02070309020205020404" pitchFamily="49" charset="0"/>
                <a:cs typeface="Courier New" panose="02070309020205020404" pitchFamily="49" charset="0"/>
              </a:rPr>
              <a:t>threestep</a:t>
            </a:r>
            <a:r>
              <a:rPr lang="cs-CZ" altLang="en-CZ" sz="2000" dirty="0">
                <a:solidFill>
                  <a:srgbClr val="000000"/>
                </a:solidFill>
                <a:latin typeface="Courier New" panose="02070309020205020404" pitchFamily="49" charset="0"/>
                <a:cs typeface="Courier New" panose="02070309020205020404" pitchFamily="49" charset="0"/>
              </a:rPr>
              <a:t>(Data, </a:t>
            </a:r>
            <a:r>
              <a:rPr lang="cs-CZ" altLang="en-CZ" sz="2000" dirty="0" err="1">
                <a:solidFill>
                  <a:srgbClr val="000000"/>
                </a:solidFill>
                <a:latin typeface="Courier New" panose="02070309020205020404" pitchFamily="49" charset="0"/>
                <a:cs typeface="Courier New" panose="02070309020205020404" pitchFamily="49" charset="0"/>
              </a:rPr>
              <a:t>background.method</a:t>
            </a:r>
            <a:r>
              <a:rPr lang="cs-CZ" altLang="en-CZ" sz="2000" dirty="0">
                <a:solidFill>
                  <a:srgbClr val="000000"/>
                </a:solidFill>
                <a:latin typeface="Courier New" panose="02070309020205020404" pitchFamily="49" charset="0"/>
                <a:cs typeface="Courier New" panose="02070309020205020404" pitchFamily="49" charset="0"/>
              </a:rPr>
              <a:t>=“MASIM“)</a:t>
            </a:r>
          </a:p>
          <a:p>
            <a:pPr marL="106363" indent="0" eaLnBrk="1" hangingPunct="1">
              <a:spcBef>
                <a:spcPts val="750"/>
              </a:spcBef>
              <a:buClr>
                <a:srgbClr val="003366"/>
              </a:buClr>
            </a:pPr>
            <a:endParaRPr lang="cs-CZ" altLang="en-CZ" sz="2000" dirty="0">
              <a:solidFill>
                <a:srgbClr val="000000"/>
              </a:solidFill>
              <a:latin typeface="Arial" panose="020B0604020202020204" pitchFamily="34" charset="0"/>
            </a:endParaRPr>
          </a:p>
          <a:p>
            <a:pPr marL="1257300" lvl="2" indent="-342900" eaLnBrk="1" hangingPunct="1">
              <a:spcBef>
                <a:spcPts val="750"/>
              </a:spcBef>
              <a:buClr>
                <a:srgbClr val="003366"/>
              </a:buClr>
              <a:buFont typeface="Arial" panose="020B0604020202020204" pitchFamily="34" charset="0"/>
              <a:buChar char="•"/>
            </a:pPr>
            <a:endParaRPr lang="cs-CZ" altLang="en-CZ" sz="2000" i="1" dirty="0">
              <a:solidFill>
                <a:srgbClr val="000000"/>
              </a:solidFill>
              <a:latin typeface="Arial" panose="020B0604020202020204" pitchFamily="34"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ext Box 1">
            <a:extLst>
              <a:ext uri="{FF2B5EF4-FFF2-40B4-BE49-F238E27FC236}">
                <a16:creationId xmlns:a16="http://schemas.microsoft.com/office/drawing/2014/main" id="{14B17C74-EFED-1447-8479-66D953923554}"/>
              </a:ext>
            </a:extLst>
          </p:cNvPr>
          <p:cNvSpPr txBox="1">
            <a:spLocks noChangeArrowheads="1"/>
          </p:cNvSpPr>
          <p:nvPr/>
        </p:nvSpPr>
        <p:spPr bwMode="auto">
          <a:xfrm>
            <a:off x="2030414" y="61913"/>
            <a:ext cx="8569325" cy="620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9pPr>
          </a:lstStyle>
          <a:p>
            <a:pPr algn="ctr" eaLnBrk="1" hangingPunct="1">
              <a:lnSpc>
                <a:spcPct val="90000"/>
              </a:lnSpc>
              <a:buClrTx/>
              <a:buFontTx/>
              <a:buNone/>
            </a:pPr>
            <a:r>
              <a:rPr lang="sk-SK" altLang="en-CZ" sz="3200" b="1" dirty="0">
                <a:solidFill>
                  <a:srgbClr val="333399"/>
                </a:solidFill>
                <a:latin typeface="Arial" panose="020B0604020202020204" pitchFamily="34" charset="0"/>
              </a:rPr>
              <a:t>PLIER</a:t>
            </a:r>
            <a:endParaRPr lang="cs-CZ" altLang="en-CZ" sz="3200" b="1" dirty="0">
              <a:solidFill>
                <a:srgbClr val="333399"/>
              </a:solidFill>
              <a:latin typeface="Arial" panose="020B0604020202020204" pitchFamily="34" charset="0"/>
            </a:endParaRPr>
          </a:p>
        </p:txBody>
      </p:sp>
      <p:sp>
        <p:nvSpPr>
          <p:cNvPr id="30722" name="Text Box 2">
            <a:extLst>
              <a:ext uri="{FF2B5EF4-FFF2-40B4-BE49-F238E27FC236}">
                <a16:creationId xmlns:a16="http://schemas.microsoft.com/office/drawing/2014/main" id="{B674A1F2-B0DF-1E4F-95DC-2F17EBEB5F52}"/>
              </a:ext>
            </a:extLst>
          </p:cNvPr>
          <p:cNvSpPr txBox="1">
            <a:spLocks noChangeArrowheads="1"/>
          </p:cNvSpPr>
          <p:nvPr/>
        </p:nvSpPr>
        <p:spPr bwMode="auto">
          <a:xfrm>
            <a:off x="335360" y="980728"/>
            <a:ext cx="11521280" cy="55451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t"/>
          <a:lstStyle>
            <a:lvl1pPr marL="334963" indent="-334963">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FFFFFF"/>
                </a:solidFill>
                <a:latin typeface="Verdana" panose="020B0604030504040204" pitchFamily="34" charset="0"/>
                <a:ea typeface="Droid Sans Fallback" charset="0"/>
                <a:cs typeface="Droid Sans Fallback" charset="0"/>
              </a:defRPr>
            </a:lvl1pPr>
            <a:lvl2pPr marL="914400" indent="-457200">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FFFFFF"/>
                </a:solidFill>
                <a:latin typeface="Verdana" panose="020B0604030504040204" pitchFamily="34" charset="0"/>
                <a:ea typeface="Droid Sans Fallback" charset="0"/>
                <a:cs typeface="Droid Sans Fallback" charset="0"/>
              </a:defRPr>
            </a:lvl2pPr>
            <a:lvl3pPr>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FFFFFF"/>
                </a:solidFill>
                <a:latin typeface="Verdana" panose="020B0604030504040204" pitchFamily="34" charset="0"/>
                <a:ea typeface="Droid Sans Fallback" charset="0"/>
                <a:cs typeface="Droid Sans Fallback" charset="0"/>
              </a:defRPr>
            </a:lvl3pPr>
            <a:lvl4pPr>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FFFFFF"/>
                </a:solidFill>
                <a:latin typeface="Verdana" panose="020B0604030504040204" pitchFamily="34" charset="0"/>
                <a:ea typeface="Droid Sans Fallback" charset="0"/>
                <a:cs typeface="Droid Sans Fallback" charset="0"/>
              </a:defRPr>
            </a:lvl4pPr>
            <a:lvl5pPr>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FFFFFF"/>
                </a:solidFill>
                <a:latin typeface="Verdana" panose="020B0604030504040204" pitchFamily="34" charset="0"/>
                <a:ea typeface="Droid Sans Fallback" charset="0"/>
                <a:cs typeface="Droid Sans Fallback"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FFFFFF"/>
                </a:solidFill>
                <a:latin typeface="Verdana" panose="020B0604030504040204" pitchFamily="34" charset="0"/>
                <a:ea typeface="Droid Sans Fallback" charset="0"/>
                <a:cs typeface="Droid Sans Fallback"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FFFFFF"/>
                </a:solidFill>
                <a:latin typeface="Verdana" panose="020B0604030504040204" pitchFamily="34" charset="0"/>
                <a:ea typeface="Droid Sans Fallback" charset="0"/>
                <a:cs typeface="Droid Sans Fallback"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FFFFFF"/>
                </a:solidFill>
                <a:latin typeface="Verdana" panose="020B0604030504040204" pitchFamily="34" charset="0"/>
                <a:ea typeface="Droid Sans Fallback" charset="0"/>
                <a:cs typeface="Droid Sans Fallback"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FFFFFF"/>
                </a:solidFill>
                <a:latin typeface="Verdana" panose="020B0604030504040204" pitchFamily="34" charset="0"/>
                <a:ea typeface="Droid Sans Fallback" charset="0"/>
                <a:cs typeface="Droid Sans Fallback" charset="0"/>
              </a:defRPr>
            </a:lvl9pPr>
          </a:lstStyle>
          <a:p>
            <a:pPr marL="914400" lvl="2" indent="0" algn="ctr" eaLnBrk="1" hangingPunct="1">
              <a:spcBef>
                <a:spcPts val="750"/>
              </a:spcBef>
              <a:buClr>
                <a:srgbClr val="003366"/>
              </a:buClr>
            </a:pPr>
            <a:r>
              <a:rPr lang="cs-CZ" altLang="en-CZ" sz="2000" i="1" dirty="0">
                <a:solidFill>
                  <a:srgbClr val="000000"/>
                </a:solidFill>
                <a:latin typeface="Courier New" panose="02070309020205020404" pitchFamily="49" charset="0"/>
                <a:cs typeface="Courier New" panose="02070309020205020404" pitchFamily="49" charset="0"/>
              </a:rPr>
              <a:t>E(</a:t>
            </a:r>
            <a:r>
              <a:rPr lang="cs-CZ" altLang="en-CZ" sz="2000" i="1" dirty="0" err="1">
                <a:solidFill>
                  <a:srgbClr val="000000"/>
                </a:solidFill>
                <a:latin typeface="Courier New" panose="02070309020205020404" pitchFamily="49" charset="0"/>
                <a:cs typeface="Courier New" panose="02070309020205020404" pitchFamily="49" charset="0"/>
              </a:rPr>
              <a:t>pm</a:t>
            </a:r>
            <a:r>
              <a:rPr lang="cs-CZ" altLang="en-CZ" sz="2000" i="1" baseline="-25000" dirty="0" err="1">
                <a:solidFill>
                  <a:srgbClr val="000000"/>
                </a:solidFill>
                <a:latin typeface="Courier New" panose="02070309020205020404" pitchFamily="49" charset="0"/>
                <a:cs typeface="Courier New" panose="02070309020205020404" pitchFamily="49" charset="0"/>
              </a:rPr>
              <a:t>ij</a:t>
            </a:r>
            <a:r>
              <a:rPr lang="cs-CZ" altLang="en-CZ" sz="2000" i="1" dirty="0">
                <a:solidFill>
                  <a:srgbClr val="000000"/>
                </a:solidFill>
                <a:latin typeface="Courier New" panose="02070309020205020404" pitchFamily="49" charset="0"/>
                <a:cs typeface="Courier New" panose="02070309020205020404" pitchFamily="49" charset="0"/>
              </a:rPr>
              <a:t>)=</a:t>
            </a:r>
            <a:r>
              <a:rPr lang="el-GR" altLang="en-CZ" sz="2000" i="1" dirty="0">
                <a:solidFill>
                  <a:srgbClr val="000000"/>
                </a:solidFill>
                <a:latin typeface="Courier New" panose="02070309020205020404" pitchFamily="49" charset="0"/>
                <a:cs typeface="Courier New" panose="02070309020205020404" pitchFamily="49" charset="0"/>
              </a:rPr>
              <a:t>μ</a:t>
            </a:r>
            <a:r>
              <a:rPr lang="cs-CZ" altLang="en-CZ" sz="2000" i="1" baseline="-25000" dirty="0" err="1">
                <a:solidFill>
                  <a:srgbClr val="000000"/>
                </a:solidFill>
                <a:latin typeface="Courier New" panose="02070309020205020404" pitchFamily="49" charset="0"/>
                <a:cs typeface="Courier New" panose="02070309020205020404" pitchFamily="49" charset="0"/>
              </a:rPr>
              <a:t>ij</a:t>
            </a:r>
            <a:r>
              <a:rPr lang="cs-CZ" altLang="en-CZ" sz="2000" i="1" dirty="0">
                <a:solidFill>
                  <a:srgbClr val="000000"/>
                </a:solidFill>
                <a:latin typeface="Courier New" panose="02070309020205020404" pitchFamily="49" charset="0"/>
                <a:cs typeface="Courier New" panose="02070309020205020404" pitchFamily="49" charset="0"/>
              </a:rPr>
              <a:t>=</a:t>
            </a:r>
            <a:r>
              <a:rPr lang="cs-CZ" altLang="en-CZ" sz="2000" i="1" dirty="0" err="1">
                <a:solidFill>
                  <a:srgbClr val="000000"/>
                </a:solidFill>
                <a:latin typeface="Courier New" panose="02070309020205020404" pitchFamily="49" charset="0"/>
                <a:cs typeface="Courier New" panose="02070309020205020404" pitchFamily="49" charset="0"/>
              </a:rPr>
              <a:t>a</a:t>
            </a:r>
            <a:r>
              <a:rPr lang="cs-CZ" altLang="en-CZ" sz="2000" i="1" baseline="-25000" dirty="0" err="1">
                <a:solidFill>
                  <a:srgbClr val="000000"/>
                </a:solidFill>
                <a:latin typeface="Courier New" panose="02070309020205020404" pitchFamily="49" charset="0"/>
                <a:cs typeface="Courier New" panose="02070309020205020404" pitchFamily="49" charset="0"/>
              </a:rPr>
              <a:t>i</a:t>
            </a:r>
            <a:r>
              <a:rPr lang="cs-CZ" altLang="en-CZ" sz="2000" i="1" dirty="0" err="1">
                <a:solidFill>
                  <a:srgbClr val="000000"/>
                </a:solidFill>
                <a:latin typeface="Courier New" panose="02070309020205020404" pitchFamily="49" charset="0"/>
                <a:cs typeface="Courier New" panose="02070309020205020404" pitchFamily="49" charset="0"/>
              </a:rPr>
              <a:t>c</a:t>
            </a:r>
            <a:r>
              <a:rPr lang="cs-CZ" altLang="en-CZ" sz="2000" i="1" baseline="-25000" dirty="0" err="1">
                <a:solidFill>
                  <a:srgbClr val="000000"/>
                </a:solidFill>
                <a:latin typeface="Courier New" panose="02070309020205020404" pitchFamily="49" charset="0"/>
                <a:cs typeface="Courier New" panose="02070309020205020404" pitchFamily="49" charset="0"/>
              </a:rPr>
              <a:t>j</a:t>
            </a:r>
            <a:r>
              <a:rPr lang="cs-CZ" altLang="en-CZ" sz="2000" i="1" dirty="0" err="1">
                <a:solidFill>
                  <a:srgbClr val="000000"/>
                </a:solidFill>
                <a:latin typeface="Courier New" panose="02070309020205020404" pitchFamily="49" charset="0"/>
                <a:cs typeface="Courier New" panose="02070309020205020404" pitchFamily="49" charset="0"/>
              </a:rPr>
              <a:t>+B</a:t>
            </a:r>
            <a:r>
              <a:rPr lang="cs-CZ" altLang="en-CZ" sz="2000" i="1" baseline="-25000" dirty="0" err="1">
                <a:solidFill>
                  <a:srgbClr val="000000"/>
                </a:solidFill>
                <a:latin typeface="Courier New" panose="02070309020205020404" pitchFamily="49" charset="0"/>
                <a:cs typeface="Courier New" panose="02070309020205020404" pitchFamily="49" charset="0"/>
              </a:rPr>
              <a:t>ij</a:t>
            </a:r>
            <a:endParaRPr lang="cs-CZ" altLang="en-CZ" sz="2000" i="1" baseline="-25000" dirty="0">
              <a:solidFill>
                <a:srgbClr val="000000"/>
              </a:solidFill>
              <a:latin typeface="Courier New" panose="02070309020205020404" pitchFamily="49" charset="0"/>
              <a:cs typeface="Courier New" panose="02070309020205020404" pitchFamily="49" charset="0"/>
            </a:endParaRPr>
          </a:p>
          <a:p>
            <a:pPr marL="914400" lvl="2" indent="0" algn="ctr" eaLnBrk="1" hangingPunct="1">
              <a:spcBef>
                <a:spcPts val="750"/>
              </a:spcBef>
              <a:buClr>
                <a:srgbClr val="003366"/>
              </a:buClr>
            </a:pPr>
            <a:r>
              <a:rPr lang="cs-CZ" altLang="en-CZ" sz="2000" i="1" dirty="0">
                <a:solidFill>
                  <a:srgbClr val="000000"/>
                </a:solidFill>
                <a:latin typeface="Courier New" panose="02070309020205020404" pitchFamily="49" charset="0"/>
                <a:cs typeface="Courier New" panose="02070309020205020404" pitchFamily="49" charset="0"/>
              </a:rPr>
              <a:t>E(</a:t>
            </a:r>
            <a:r>
              <a:rPr lang="cs-CZ" altLang="en-CZ" sz="2000" i="1" dirty="0" err="1">
                <a:solidFill>
                  <a:srgbClr val="000000"/>
                </a:solidFill>
                <a:latin typeface="Courier New" panose="02070309020205020404" pitchFamily="49" charset="0"/>
                <a:cs typeface="Courier New" panose="02070309020205020404" pitchFamily="49" charset="0"/>
              </a:rPr>
              <a:t>mm</a:t>
            </a:r>
            <a:r>
              <a:rPr lang="cs-CZ" altLang="en-CZ" sz="2000" i="1" baseline="-25000" dirty="0" err="1">
                <a:solidFill>
                  <a:srgbClr val="000000"/>
                </a:solidFill>
                <a:latin typeface="Courier New" panose="02070309020205020404" pitchFamily="49" charset="0"/>
                <a:cs typeface="Courier New" panose="02070309020205020404" pitchFamily="49" charset="0"/>
              </a:rPr>
              <a:t>ij</a:t>
            </a:r>
            <a:r>
              <a:rPr lang="cs-CZ" altLang="en-CZ" sz="2000" i="1" dirty="0">
                <a:solidFill>
                  <a:srgbClr val="000000"/>
                </a:solidFill>
                <a:latin typeface="Courier New" panose="02070309020205020404" pitchFamily="49" charset="0"/>
                <a:cs typeface="Courier New" panose="02070309020205020404" pitchFamily="49" charset="0"/>
              </a:rPr>
              <a:t>)=B</a:t>
            </a:r>
            <a:r>
              <a:rPr lang="cs-CZ" altLang="en-CZ" sz="2000" i="1" baseline="-25000" dirty="0">
                <a:solidFill>
                  <a:srgbClr val="000000"/>
                </a:solidFill>
                <a:latin typeface="Courier New" panose="02070309020205020404" pitchFamily="49" charset="0"/>
                <a:cs typeface="Courier New" panose="02070309020205020404" pitchFamily="49" charset="0"/>
              </a:rPr>
              <a:t>ij</a:t>
            </a:r>
          </a:p>
          <a:p>
            <a:pPr marL="914400" lvl="2" indent="0" eaLnBrk="1" hangingPunct="1">
              <a:spcBef>
                <a:spcPts val="750"/>
              </a:spcBef>
              <a:buClr>
                <a:srgbClr val="003366"/>
              </a:buClr>
            </a:pPr>
            <a:endParaRPr lang="cs-CZ" altLang="en-CZ" sz="2000" i="1" dirty="0">
              <a:solidFill>
                <a:srgbClr val="000000"/>
              </a:solidFill>
              <a:latin typeface="Arial" panose="020B0604020202020204" pitchFamily="34" charset="0"/>
            </a:endParaRPr>
          </a:p>
          <a:p>
            <a:pPr marL="1257300" lvl="2" indent="-342900" eaLnBrk="1" hangingPunct="1">
              <a:spcBef>
                <a:spcPts val="750"/>
              </a:spcBef>
              <a:buClr>
                <a:srgbClr val="003366"/>
              </a:buClr>
              <a:buFont typeface="Arial" panose="020B0604020202020204" pitchFamily="34" charset="0"/>
              <a:buChar char="•"/>
            </a:pPr>
            <a:r>
              <a:rPr lang="cs-CZ" sz="2000" i="1" dirty="0">
                <a:solidFill>
                  <a:srgbClr val="000000"/>
                </a:solidFill>
                <a:latin typeface="Arial"/>
              </a:rPr>
              <a:t>B</a:t>
            </a:r>
            <a:r>
              <a:rPr lang="cs-CZ" sz="2000" i="1" baseline="-25000" dirty="0">
                <a:solidFill>
                  <a:srgbClr val="000000"/>
                </a:solidFill>
                <a:latin typeface="Arial"/>
              </a:rPr>
              <a:t>ij</a:t>
            </a:r>
            <a:r>
              <a:rPr lang="cs-CZ" sz="2000" dirty="0">
                <a:solidFill>
                  <a:srgbClr val="000000"/>
                </a:solidFill>
                <a:latin typeface="Arial"/>
              </a:rPr>
              <a:t> je nespecifická hybridizace na pozadí příslušná sondě </a:t>
            </a:r>
            <a:r>
              <a:rPr lang="cs-CZ" sz="2000" i="1" dirty="0">
                <a:solidFill>
                  <a:srgbClr val="000000"/>
                </a:solidFill>
                <a:latin typeface="Arial"/>
              </a:rPr>
              <a:t>i</a:t>
            </a:r>
            <a:r>
              <a:rPr lang="cs-CZ" sz="2000" dirty="0">
                <a:solidFill>
                  <a:srgbClr val="000000"/>
                </a:solidFill>
                <a:latin typeface="Arial"/>
              </a:rPr>
              <a:t> na mikročipu </a:t>
            </a:r>
            <a:r>
              <a:rPr lang="cs-CZ" sz="2000" i="1" dirty="0">
                <a:solidFill>
                  <a:srgbClr val="000000"/>
                </a:solidFill>
                <a:latin typeface="Arial"/>
              </a:rPr>
              <a:t>j </a:t>
            </a:r>
            <a:r>
              <a:rPr lang="cs-CZ" sz="2000" dirty="0">
                <a:solidFill>
                  <a:srgbClr val="000000"/>
                </a:solidFill>
                <a:latin typeface="Arial"/>
              </a:rPr>
              <a:t>(pozadí je stejné pro každý PM a MM pár)</a:t>
            </a:r>
          </a:p>
          <a:p>
            <a:pPr marL="1257300" lvl="2" indent="-342900" eaLnBrk="1" hangingPunct="1">
              <a:spcBef>
                <a:spcPts val="750"/>
              </a:spcBef>
              <a:buClr>
                <a:srgbClr val="003366"/>
              </a:buClr>
              <a:buFont typeface="Arial" panose="020B0604020202020204" pitchFamily="34" charset="0"/>
              <a:buChar char="•"/>
            </a:pPr>
            <a:r>
              <a:rPr lang="el-GR" altLang="en-CZ" sz="2000" i="1" dirty="0">
                <a:solidFill>
                  <a:srgbClr val="000000"/>
                </a:solidFill>
                <a:latin typeface="Arial" panose="020B0604020202020204" pitchFamily="34" charset="0"/>
              </a:rPr>
              <a:t>μ</a:t>
            </a:r>
            <a:r>
              <a:rPr lang="cs-CZ" altLang="en-CZ" sz="2000" i="1" baseline="-25000" dirty="0" err="1">
                <a:solidFill>
                  <a:srgbClr val="000000"/>
                </a:solidFill>
                <a:latin typeface="Arial" panose="020B0604020202020204" pitchFamily="34" charset="0"/>
              </a:rPr>
              <a:t>ij</a:t>
            </a:r>
            <a:r>
              <a:rPr lang="cs-CZ" altLang="en-CZ" sz="2000" i="1" baseline="-25000" dirty="0">
                <a:solidFill>
                  <a:srgbClr val="000000"/>
                </a:solidFill>
                <a:latin typeface="Arial" panose="020B0604020202020204" pitchFamily="34" charset="0"/>
              </a:rPr>
              <a:t> </a:t>
            </a:r>
            <a:r>
              <a:rPr lang="cs-CZ" altLang="en-CZ" sz="2000" dirty="0">
                <a:solidFill>
                  <a:srgbClr val="000000"/>
                </a:solidFill>
                <a:latin typeface="Arial" panose="020B0604020202020204" pitchFamily="34" charset="0"/>
              </a:rPr>
              <a:t> je vazební hladina sondy </a:t>
            </a:r>
            <a:r>
              <a:rPr lang="cs-CZ" altLang="en-CZ" sz="2000" i="1" dirty="0">
                <a:solidFill>
                  <a:srgbClr val="000000"/>
                </a:solidFill>
                <a:latin typeface="Arial" panose="020B0604020202020204" pitchFamily="34" charset="0"/>
              </a:rPr>
              <a:t>i </a:t>
            </a:r>
            <a:r>
              <a:rPr lang="cs-CZ" altLang="en-CZ" sz="2000" dirty="0">
                <a:solidFill>
                  <a:srgbClr val="000000"/>
                </a:solidFill>
                <a:latin typeface="Arial" panose="020B0604020202020204" pitchFamily="34" charset="0"/>
              </a:rPr>
              <a:t>na čipu </a:t>
            </a:r>
            <a:r>
              <a:rPr lang="cs-CZ" altLang="en-CZ" sz="2000" i="1" dirty="0">
                <a:solidFill>
                  <a:srgbClr val="000000"/>
                </a:solidFill>
                <a:latin typeface="Arial" panose="020B0604020202020204" pitchFamily="34" charset="0"/>
              </a:rPr>
              <a:t>j</a:t>
            </a:r>
          </a:p>
          <a:p>
            <a:pPr marL="1257300" lvl="2" indent="-342900" eaLnBrk="1" hangingPunct="1">
              <a:spcBef>
                <a:spcPts val="750"/>
              </a:spcBef>
              <a:buClr>
                <a:srgbClr val="003366"/>
              </a:buClr>
              <a:buFont typeface="Arial" panose="020B0604020202020204" pitchFamily="34" charset="0"/>
              <a:buChar char="•"/>
            </a:pPr>
            <a:r>
              <a:rPr lang="cs-CZ" altLang="en-CZ" sz="2000" i="1" dirty="0" err="1">
                <a:solidFill>
                  <a:srgbClr val="000000"/>
                </a:solidFill>
                <a:latin typeface="Arial" panose="020B0604020202020204" pitchFamily="34" charset="0"/>
              </a:rPr>
              <a:t>a</a:t>
            </a:r>
            <a:r>
              <a:rPr lang="cs-CZ" altLang="en-CZ" sz="2000" i="1" baseline="-25000" dirty="0" err="1">
                <a:solidFill>
                  <a:srgbClr val="000000"/>
                </a:solidFill>
                <a:latin typeface="Arial" panose="020B0604020202020204" pitchFamily="34" charset="0"/>
              </a:rPr>
              <a:t>i</a:t>
            </a:r>
            <a:r>
              <a:rPr lang="cs-CZ" altLang="en-CZ" sz="2000" dirty="0">
                <a:solidFill>
                  <a:srgbClr val="000000"/>
                </a:solidFill>
                <a:latin typeface="Arial" panose="020B0604020202020204" pitchFamily="34" charset="0"/>
              </a:rPr>
              <a:t> je vazební afinita sondy </a:t>
            </a:r>
            <a:r>
              <a:rPr lang="cs-CZ" altLang="en-CZ" sz="2000" i="1" dirty="0">
                <a:solidFill>
                  <a:srgbClr val="000000"/>
                </a:solidFill>
                <a:latin typeface="Arial" panose="020B0604020202020204" pitchFamily="34" charset="0"/>
              </a:rPr>
              <a:t>i</a:t>
            </a:r>
            <a:r>
              <a:rPr lang="cs-CZ" altLang="en-CZ" sz="2000" dirty="0">
                <a:solidFill>
                  <a:srgbClr val="000000"/>
                </a:solidFill>
                <a:latin typeface="Arial" panose="020B0604020202020204" pitchFamily="34" charset="0"/>
              </a:rPr>
              <a:t>,</a:t>
            </a:r>
          </a:p>
          <a:p>
            <a:pPr marL="1257300" lvl="2" indent="-342900" eaLnBrk="1" hangingPunct="1">
              <a:spcBef>
                <a:spcPts val="750"/>
              </a:spcBef>
              <a:buClr>
                <a:srgbClr val="003366"/>
              </a:buClr>
              <a:buFont typeface="Arial" panose="020B0604020202020204" pitchFamily="34" charset="0"/>
              <a:buChar char="•"/>
            </a:pPr>
            <a:r>
              <a:rPr lang="cs-CZ" altLang="en-CZ" sz="2000" i="1" dirty="0" err="1">
                <a:solidFill>
                  <a:srgbClr val="000000"/>
                </a:solidFill>
                <a:latin typeface="Arial" panose="020B0604020202020204" pitchFamily="34" charset="0"/>
              </a:rPr>
              <a:t>c</a:t>
            </a:r>
            <a:r>
              <a:rPr lang="cs-CZ" altLang="en-CZ" sz="2000" i="1" baseline="-25000" dirty="0" err="1">
                <a:solidFill>
                  <a:srgbClr val="000000"/>
                </a:solidFill>
                <a:latin typeface="Arial" panose="020B0604020202020204" pitchFamily="34" charset="0"/>
              </a:rPr>
              <a:t>j</a:t>
            </a:r>
            <a:r>
              <a:rPr lang="cs-CZ" altLang="en-CZ" sz="2000" dirty="0">
                <a:solidFill>
                  <a:srgbClr val="000000"/>
                </a:solidFill>
                <a:latin typeface="Arial" panose="020B0604020202020204" pitchFamily="34" charset="0"/>
              </a:rPr>
              <a:t> je koncentrace RNA vzorku </a:t>
            </a:r>
            <a:r>
              <a:rPr lang="cs-CZ" altLang="en-CZ" sz="2000" i="1" dirty="0">
                <a:solidFill>
                  <a:srgbClr val="000000"/>
                </a:solidFill>
                <a:latin typeface="Arial" panose="020B0604020202020204" pitchFamily="34" charset="0"/>
              </a:rPr>
              <a:t>j, </a:t>
            </a:r>
            <a:r>
              <a:rPr lang="cs-CZ" altLang="en-CZ" sz="2000" dirty="0">
                <a:solidFill>
                  <a:srgbClr val="000000"/>
                </a:solidFill>
                <a:latin typeface="Arial" panose="020B0604020202020204" pitchFamily="34" charset="0"/>
              </a:rPr>
              <a:t>který je </a:t>
            </a:r>
            <a:r>
              <a:rPr lang="cs-CZ" altLang="en-CZ" sz="2000" dirty="0" err="1">
                <a:solidFill>
                  <a:srgbClr val="000000"/>
                </a:solidFill>
                <a:latin typeface="Arial" panose="020B0604020202020204" pitchFamily="34" charset="0"/>
              </a:rPr>
              <a:t>hybridizován</a:t>
            </a:r>
            <a:r>
              <a:rPr lang="cs-CZ" altLang="en-CZ" sz="2000" dirty="0">
                <a:solidFill>
                  <a:srgbClr val="000000"/>
                </a:solidFill>
                <a:latin typeface="Arial" panose="020B0604020202020204" pitchFamily="34" charset="0"/>
              </a:rPr>
              <a:t> na čip </a:t>
            </a:r>
            <a:r>
              <a:rPr lang="cs-CZ" altLang="en-CZ" sz="2000" i="1" dirty="0">
                <a:solidFill>
                  <a:srgbClr val="000000"/>
                </a:solidFill>
                <a:latin typeface="Arial" panose="020B0604020202020204" pitchFamily="34" charset="0"/>
              </a:rPr>
              <a:t>j</a:t>
            </a:r>
            <a:endParaRPr lang="cs-CZ" altLang="en-CZ" sz="2000" dirty="0">
              <a:solidFill>
                <a:srgbClr val="000000"/>
              </a:solidFill>
              <a:latin typeface="Arial" panose="020B0604020202020204" pitchFamily="34" charset="0"/>
            </a:endParaRPr>
          </a:p>
          <a:p>
            <a:pPr marL="1257300" lvl="2" indent="-342900" eaLnBrk="1" hangingPunct="1">
              <a:spcBef>
                <a:spcPts val="750"/>
              </a:spcBef>
              <a:buClr>
                <a:srgbClr val="003366"/>
              </a:buClr>
              <a:buFont typeface="Arial" panose="020B0604020202020204" pitchFamily="34" charset="0"/>
              <a:buChar char="•"/>
            </a:pPr>
            <a:endParaRPr lang="cs-CZ" altLang="en-CZ" sz="2000" i="1" dirty="0">
              <a:solidFill>
                <a:srgbClr val="000000"/>
              </a:solidFill>
              <a:latin typeface="Arial" panose="020B0604020202020204" pitchFamily="34" charset="0"/>
            </a:endParaRPr>
          </a:p>
        </p:txBody>
      </p:sp>
    </p:spTree>
    <p:extLst>
      <p:ext uri="{BB962C8B-B14F-4D97-AF65-F5344CB8AC3E}">
        <p14:creationId xmlns:p14="http://schemas.microsoft.com/office/powerpoint/2010/main" val="2387987904"/>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ext Box 1">
            <a:extLst>
              <a:ext uri="{FF2B5EF4-FFF2-40B4-BE49-F238E27FC236}">
                <a16:creationId xmlns:a16="http://schemas.microsoft.com/office/drawing/2014/main" id="{14B17C74-EFED-1447-8479-66D953923554}"/>
              </a:ext>
            </a:extLst>
          </p:cNvPr>
          <p:cNvSpPr txBox="1">
            <a:spLocks noChangeArrowheads="1"/>
          </p:cNvSpPr>
          <p:nvPr/>
        </p:nvSpPr>
        <p:spPr bwMode="auto">
          <a:xfrm>
            <a:off x="2030414" y="61913"/>
            <a:ext cx="8569325" cy="620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9pPr>
          </a:lstStyle>
          <a:p>
            <a:pPr algn="ctr" eaLnBrk="1" hangingPunct="1">
              <a:lnSpc>
                <a:spcPct val="90000"/>
              </a:lnSpc>
              <a:buClrTx/>
              <a:buFontTx/>
              <a:buNone/>
            </a:pPr>
            <a:r>
              <a:rPr lang="en-GB" sz="3200" dirty="0">
                <a:solidFill>
                  <a:srgbClr val="333399"/>
                </a:solidFill>
                <a:latin typeface="Arial"/>
              </a:rPr>
              <a:t>RMA</a:t>
            </a:r>
            <a:r>
              <a:rPr lang="cs-CZ" sz="3200" dirty="0">
                <a:solidFill>
                  <a:srgbClr val="333399"/>
                </a:solidFill>
                <a:latin typeface="Arial"/>
              </a:rPr>
              <a:t> (Robust </a:t>
            </a:r>
            <a:r>
              <a:rPr lang="cs-CZ" sz="3200" err="1">
                <a:solidFill>
                  <a:srgbClr val="333399"/>
                </a:solidFill>
                <a:latin typeface="Arial"/>
              </a:rPr>
              <a:t>Multichip</a:t>
            </a:r>
            <a:r>
              <a:rPr lang="cs-CZ" sz="3200" dirty="0">
                <a:solidFill>
                  <a:srgbClr val="333399"/>
                </a:solidFill>
                <a:latin typeface="Arial"/>
              </a:rPr>
              <a:t> </a:t>
            </a:r>
            <a:r>
              <a:rPr lang="cs-CZ" sz="3200" err="1">
                <a:solidFill>
                  <a:srgbClr val="333399"/>
                </a:solidFill>
                <a:latin typeface="Arial"/>
              </a:rPr>
              <a:t>Average</a:t>
            </a:r>
            <a:r>
              <a:rPr lang="cs-CZ" sz="3200" dirty="0">
                <a:solidFill>
                  <a:srgbClr val="333399"/>
                </a:solidFill>
                <a:latin typeface="Arial"/>
              </a:rPr>
              <a:t>) konvoluce</a:t>
            </a:r>
          </a:p>
        </p:txBody>
      </p:sp>
      <p:sp>
        <p:nvSpPr>
          <p:cNvPr id="30722" name="Text Box 2">
            <a:extLst>
              <a:ext uri="{FF2B5EF4-FFF2-40B4-BE49-F238E27FC236}">
                <a16:creationId xmlns:a16="http://schemas.microsoft.com/office/drawing/2014/main" id="{B674A1F2-B0DF-1E4F-95DC-2F17EBEB5F52}"/>
              </a:ext>
            </a:extLst>
          </p:cNvPr>
          <p:cNvSpPr txBox="1">
            <a:spLocks noChangeArrowheads="1"/>
          </p:cNvSpPr>
          <p:nvPr/>
        </p:nvSpPr>
        <p:spPr bwMode="auto">
          <a:xfrm>
            <a:off x="479376" y="836614"/>
            <a:ext cx="11521280" cy="55451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t"/>
          <a:lstStyle>
            <a:lvl1pPr marL="334963" indent="-334963">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FFFFFF"/>
                </a:solidFill>
                <a:latin typeface="Verdana" panose="020B0604030504040204" pitchFamily="34" charset="0"/>
                <a:ea typeface="Droid Sans Fallback" charset="0"/>
                <a:cs typeface="Droid Sans Fallback" charset="0"/>
              </a:defRPr>
            </a:lvl1pPr>
            <a:lvl2pPr marL="914400" indent="-457200">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FFFFFF"/>
                </a:solidFill>
                <a:latin typeface="Verdana" panose="020B0604030504040204" pitchFamily="34" charset="0"/>
                <a:ea typeface="Droid Sans Fallback" charset="0"/>
                <a:cs typeface="Droid Sans Fallback" charset="0"/>
              </a:defRPr>
            </a:lvl2pPr>
            <a:lvl3pPr>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FFFFFF"/>
                </a:solidFill>
                <a:latin typeface="Verdana" panose="020B0604030504040204" pitchFamily="34" charset="0"/>
                <a:ea typeface="Droid Sans Fallback" charset="0"/>
                <a:cs typeface="Droid Sans Fallback" charset="0"/>
              </a:defRPr>
            </a:lvl3pPr>
            <a:lvl4pPr>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FFFFFF"/>
                </a:solidFill>
                <a:latin typeface="Verdana" panose="020B0604030504040204" pitchFamily="34" charset="0"/>
                <a:ea typeface="Droid Sans Fallback" charset="0"/>
                <a:cs typeface="Droid Sans Fallback" charset="0"/>
              </a:defRPr>
            </a:lvl4pPr>
            <a:lvl5pPr>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FFFFFF"/>
                </a:solidFill>
                <a:latin typeface="Verdana" panose="020B0604030504040204" pitchFamily="34" charset="0"/>
                <a:ea typeface="Droid Sans Fallback" charset="0"/>
                <a:cs typeface="Droid Sans Fallback"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FFFFFF"/>
                </a:solidFill>
                <a:latin typeface="Verdana" panose="020B0604030504040204" pitchFamily="34" charset="0"/>
                <a:ea typeface="Droid Sans Fallback" charset="0"/>
                <a:cs typeface="Droid Sans Fallback"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FFFFFF"/>
                </a:solidFill>
                <a:latin typeface="Verdana" panose="020B0604030504040204" pitchFamily="34" charset="0"/>
                <a:ea typeface="Droid Sans Fallback" charset="0"/>
                <a:cs typeface="Droid Sans Fallback"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FFFFFF"/>
                </a:solidFill>
                <a:latin typeface="Verdana" panose="020B0604030504040204" pitchFamily="34" charset="0"/>
                <a:ea typeface="Droid Sans Fallback" charset="0"/>
                <a:cs typeface="Droid Sans Fallback"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FFFFFF"/>
                </a:solidFill>
                <a:latin typeface="Verdana" panose="020B0604030504040204" pitchFamily="34" charset="0"/>
                <a:ea typeface="Droid Sans Fallback" charset="0"/>
                <a:cs typeface="Droid Sans Fallback" charset="0"/>
              </a:defRPr>
            </a:lvl9pPr>
          </a:lstStyle>
          <a:p>
            <a:pPr marL="342900" indent="-342900" eaLnBrk="1" hangingPunct="1">
              <a:spcBef>
                <a:spcPts val="750"/>
              </a:spcBef>
              <a:buClr>
                <a:srgbClr val="003366"/>
              </a:buClr>
              <a:buFont typeface="Arial"/>
              <a:buChar char="•"/>
            </a:pPr>
            <a:r>
              <a:rPr lang="en-GB" sz="2000" dirty="0">
                <a:solidFill>
                  <a:srgbClr val="000000"/>
                </a:solidFill>
                <a:latin typeface="Arial"/>
              </a:rPr>
              <a:t>Tato </a:t>
            </a:r>
            <a:r>
              <a:rPr lang="en-GB" sz="2000" dirty="0" err="1">
                <a:solidFill>
                  <a:srgbClr val="000000"/>
                </a:solidFill>
                <a:latin typeface="Arial"/>
              </a:rPr>
              <a:t>metoda</a:t>
            </a:r>
            <a:r>
              <a:rPr lang="en-GB" sz="2000" dirty="0">
                <a:solidFill>
                  <a:srgbClr val="000000"/>
                </a:solidFill>
                <a:latin typeface="Arial"/>
              </a:rPr>
              <a:t>, po </a:t>
            </a:r>
            <a:r>
              <a:rPr lang="en-GB" sz="2000" dirty="0" err="1">
                <a:solidFill>
                  <a:srgbClr val="000000"/>
                </a:solidFill>
                <a:latin typeface="Arial"/>
              </a:rPr>
              <a:t>které</a:t>
            </a:r>
            <a:r>
              <a:rPr lang="en-GB" sz="2000" dirty="0">
                <a:solidFill>
                  <a:srgbClr val="000000"/>
                </a:solidFill>
                <a:latin typeface="Arial"/>
              </a:rPr>
              <a:t> </a:t>
            </a:r>
            <a:r>
              <a:rPr lang="en-GB" sz="2000" dirty="0" err="1">
                <a:solidFill>
                  <a:srgbClr val="000000"/>
                </a:solidFill>
                <a:latin typeface="Arial"/>
              </a:rPr>
              <a:t>byl</a:t>
            </a:r>
            <a:r>
              <a:rPr lang="en-GB" sz="2000" dirty="0">
                <a:solidFill>
                  <a:srgbClr val="000000"/>
                </a:solidFill>
                <a:latin typeface="Arial"/>
              </a:rPr>
              <a:t> </a:t>
            </a:r>
            <a:r>
              <a:rPr lang="en-GB" sz="2000" dirty="0" err="1">
                <a:solidFill>
                  <a:srgbClr val="000000"/>
                </a:solidFill>
                <a:latin typeface="Arial"/>
              </a:rPr>
              <a:t>pojmenován</a:t>
            </a:r>
            <a:r>
              <a:rPr lang="en-GB" sz="2000" dirty="0">
                <a:solidFill>
                  <a:srgbClr val="000000"/>
                </a:solidFill>
                <a:latin typeface="Arial"/>
              </a:rPr>
              <a:t> </a:t>
            </a:r>
            <a:r>
              <a:rPr lang="en-GB" sz="2000" dirty="0" err="1">
                <a:solidFill>
                  <a:srgbClr val="000000"/>
                </a:solidFill>
                <a:latin typeface="Arial"/>
              </a:rPr>
              <a:t>jeden</a:t>
            </a:r>
            <a:r>
              <a:rPr lang="en-GB" sz="2000" dirty="0">
                <a:solidFill>
                  <a:srgbClr val="000000"/>
                </a:solidFill>
                <a:latin typeface="Arial"/>
              </a:rPr>
              <a:t> </a:t>
            </a:r>
            <a:r>
              <a:rPr lang="en-GB" sz="2000" dirty="0" err="1">
                <a:solidFill>
                  <a:srgbClr val="000000"/>
                </a:solidFill>
                <a:latin typeface="Arial"/>
              </a:rPr>
              <a:t>celý</a:t>
            </a:r>
            <a:r>
              <a:rPr lang="en-GB" sz="2000" dirty="0">
                <a:solidFill>
                  <a:srgbClr val="000000"/>
                </a:solidFill>
                <a:latin typeface="Arial"/>
              </a:rPr>
              <a:t> </a:t>
            </a:r>
            <a:r>
              <a:rPr lang="en-GB" sz="2000" dirty="0" err="1">
                <a:solidFill>
                  <a:srgbClr val="000000"/>
                </a:solidFill>
                <a:latin typeface="Arial"/>
              </a:rPr>
              <a:t>algoritmus</a:t>
            </a:r>
            <a:r>
              <a:rPr lang="en-GB" sz="2000" dirty="0">
                <a:solidFill>
                  <a:srgbClr val="000000"/>
                </a:solidFill>
                <a:latin typeface="Arial"/>
              </a:rPr>
              <a:t> </a:t>
            </a:r>
            <a:r>
              <a:rPr lang="en-GB" sz="2000" dirty="0" err="1">
                <a:solidFill>
                  <a:srgbClr val="000000"/>
                </a:solidFill>
                <a:latin typeface="Arial"/>
              </a:rPr>
              <a:t>normalizace</a:t>
            </a:r>
            <a:r>
              <a:rPr lang="en-GB" sz="2000" dirty="0">
                <a:solidFill>
                  <a:srgbClr val="000000"/>
                </a:solidFill>
                <a:latin typeface="Arial"/>
              </a:rPr>
              <a:t> </a:t>
            </a:r>
            <a:r>
              <a:rPr lang="en-GB" sz="2000" dirty="0" err="1">
                <a:solidFill>
                  <a:srgbClr val="000000"/>
                </a:solidFill>
                <a:latin typeface="Arial"/>
              </a:rPr>
              <a:t>dat</a:t>
            </a:r>
            <a:r>
              <a:rPr lang="en-GB" sz="2000" dirty="0">
                <a:solidFill>
                  <a:srgbClr val="000000"/>
                </a:solidFill>
                <a:latin typeface="Arial"/>
              </a:rPr>
              <a:t> </a:t>
            </a:r>
            <a:r>
              <a:rPr lang="en-GB" sz="2000" dirty="0" err="1">
                <a:solidFill>
                  <a:srgbClr val="000000"/>
                </a:solidFill>
                <a:latin typeface="Arial"/>
              </a:rPr>
              <a:t>zahrnující</a:t>
            </a:r>
            <a:r>
              <a:rPr lang="en-GB" sz="2000" dirty="0">
                <a:solidFill>
                  <a:srgbClr val="000000"/>
                </a:solidFill>
                <a:latin typeface="Arial"/>
              </a:rPr>
              <a:t> </a:t>
            </a:r>
            <a:r>
              <a:rPr lang="en-GB" sz="2000" dirty="0" err="1">
                <a:solidFill>
                  <a:srgbClr val="000000"/>
                </a:solidFill>
                <a:latin typeface="Arial"/>
              </a:rPr>
              <a:t>normalizaci</a:t>
            </a:r>
            <a:r>
              <a:rPr lang="en-GB" sz="2000" dirty="0">
                <a:solidFill>
                  <a:srgbClr val="000000"/>
                </a:solidFill>
                <a:latin typeface="Arial"/>
              </a:rPr>
              <a:t> </a:t>
            </a:r>
            <a:r>
              <a:rPr lang="en-GB" sz="2000" dirty="0" err="1">
                <a:solidFill>
                  <a:srgbClr val="000000"/>
                </a:solidFill>
                <a:latin typeface="Arial"/>
              </a:rPr>
              <a:t>mezi</a:t>
            </a:r>
            <a:r>
              <a:rPr lang="en-GB" sz="2000" dirty="0">
                <a:solidFill>
                  <a:srgbClr val="000000"/>
                </a:solidFill>
                <a:latin typeface="Arial"/>
              </a:rPr>
              <a:t> </a:t>
            </a:r>
            <a:r>
              <a:rPr lang="en-GB" sz="2000" dirty="0" err="1">
                <a:solidFill>
                  <a:srgbClr val="000000"/>
                </a:solidFill>
                <a:latin typeface="Arial"/>
              </a:rPr>
              <a:t>sklíčkami</a:t>
            </a:r>
            <a:r>
              <a:rPr lang="en-GB" sz="2000" dirty="0">
                <a:solidFill>
                  <a:srgbClr val="000000"/>
                </a:solidFill>
                <a:latin typeface="Arial"/>
              </a:rPr>
              <a:t> a </a:t>
            </a:r>
            <a:r>
              <a:rPr lang="en-GB" sz="2000" dirty="0" err="1">
                <a:solidFill>
                  <a:srgbClr val="000000"/>
                </a:solidFill>
                <a:latin typeface="Arial"/>
              </a:rPr>
              <a:t>následnou</a:t>
            </a:r>
            <a:r>
              <a:rPr lang="en-GB" sz="2000" dirty="0">
                <a:solidFill>
                  <a:srgbClr val="000000"/>
                </a:solidFill>
                <a:latin typeface="Arial"/>
              </a:rPr>
              <a:t> </a:t>
            </a:r>
            <a:r>
              <a:rPr lang="en-GB" sz="2000" dirty="0" err="1">
                <a:solidFill>
                  <a:srgbClr val="000000"/>
                </a:solidFill>
                <a:latin typeface="Arial"/>
              </a:rPr>
              <a:t>sumarizaci</a:t>
            </a:r>
            <a:r>
              <a:rPr lang="en-GB" sz="2000" dirty="0">
                <a:solidFill>
                  <a:srgbClr val="000000"/>
                </a:solidFill>
                <a:latin typeface="Arial"/>
              </a:rPr>
              <a:t> (Irrizary a </a:t>
            </a:r>
            <a:r>
              <a:rPr lang="en-GB" sz="2000" dirty="0" err="1">
                <a:solidFill>
                  <a:srgbClr val="000000"/>
                </a:solidFill>
                <a:latin typeface="Arial"/>
              </a:rPr>
              <a:t>kol</a:t>
            </a:r>
            <a:r>
              <a:rPr lang="en-GB" sz="2000" dirty="0">
                <a:solidFill>
                  <a:srgbClr val="000000"/>
                </a:solidFill>
                <a:latin typeface="Arial"/>
              </a:rPr>
              <a:t>, 2003), </a:t>
            </a:r>
            <a:r>
              <a:rPr lang="en-GB" sz="2000" dirty="0" err="1">
                <a:solidFill>
                  <a:srgbClr val="000000"/>
                </a:solidFill>
                <a:latin typeface="Arial"/>
              </a:rPr>
              <a:t>normalizuje</a:t>
            </a:r>
            <a:r>
              <a:rPr lang="en-GB" sz="2000" dirty="0">
                <a:solidFill>
                  <a:srgbClr val="000000"/>
                </a:solidFill>
                <a:latin typeface="Arial"/>
              </a:rPr>
              <a:t> PM </a:t>
            </a:r>
            <a:r>
              <a:rPr lang="en-GB" sz="2000" dirty="0" err="1">
                <a:solidFill>
                  <a:srgbClr val="000000"/>
                </a:solidFill>
                <a:latin typeface="Arial"/>
              </a:rPr>
              <a:t>hodnoty</a:t>
            </a:r>
            <a:r>
              <a:rPr lang="en-GB" sz="2000" dirty="0">
                <a:solidFill>
                  <a:srgbClr val="000000"/>
                </a:solidFill>
                <a:latin typeface="Arial"/>
              </a:rPr>
              <a:t> s </a:t>
            </a:r>
            <a:r>
              <a:rPr lang="en-GB" sz="2000" dirty="0" err="1">
                <a:solidFill>
                  <a:srgbClr val="000000"/>
                </a:solidFill>
                <a:latin typeface="Arial"/>
              </a:rPr>
              <a:t>pomocí</a:t>
            </a:r>
            <a:r>
              <a:rPr lang="en-GB" sz="2000" dirty="0">
                <a:solidFill>
                  <a:srgbClr val="000000"/>
                </a:solidFill>
                <a:latin typeface="Arial"/>
              </a:rPr>
              <a:t> </a:t>
            </a:r>
            <a:r>
              <a:rPr lang="en-GB" sz="2000" dirty="0" err="1">
                <a:solidFill>
                  <a:srgbClr val="000000"/>
                </a:solidFill>
                <a:latin typeface="Arial"/>
              </a:rPr>
              <a:t>globálního</a:t>
            </a:r>
            <a:r>
              <a:rPr lang="en-GB" sz="2000" dirty="0">
                <a:solidFill>
                  <a:srgbClr val="000000"/>
                </a:solidFill>
                <a:latin typeface="Arial"/>
              </a:rPr>
              <a:t> </a:t>
            </a:r>
            <a:r>
              <a:rPr lang="en-GB" sz="2000" dirty="0" err="1">
                <a:solidFill>
                  <a:srgbClr val="000000"/>
                </a:solidFill>
                <a:latin typeface="Arial"/>
              </a:rPr>
              <a:t>modelu</a:t>
            </a:r>
            <a:r>
              <a:rPr lang="en-GB" sz="2000" dirty="0">
                <a:solidFill>
                  <a:srgbClr val="000000"/>
                </a:solidFill>
                <a:latin typeface="Arial"/>
              </a:rPr>
              <a:t> </a:t>
            </a:r>
            <a:r>
              <a:rPr lang="en-GB" sz="2000" dirty="0" err="1">
                <a:solidFill>
                  <a:srgbClr val="000000"/>
                </a:solidFill>
                <a:latin typeface="Arial"/>
              </a:rPr>
              <a:t>rozdělení</a:t>
            </a:r>
            <a:r>
              <a:rPr lang="en-GB" sz="2000" dirty="0">
                <a:solidFill>
                  <a:srgbClr val="000000"/>
                </a:solidFill>
                <a:latin typeface="Arial"/>
              </a:rPr>
              <a:t> </a:t>
            </a:r>
            <a:r>
              <a:rPr lang="en-GB" sz="2000" i="1" dirty="0">
                <a:solidFill>
                  <a:srgbClr val="000000"/>
                </a:solidFill>
                <a:latin typeface="Arial"/>
              </a:rPr>
              <a:t>PM</a:t>
            </a:r>
            <a:r>
              <a:rPr lang="en-GB" sz="2000" dirty="0">
                <a:solidFill>
                  <a:srgbClr val="000000"/>
                </a:solidFill>
                <a:latin typeface="Arial"/>
              </a:rPr>
              <a:t> </a:t>
            </a:r>
            <a:r>
              <a:rPr lang="en-GB" sz="2000" dirty="0" err="1">
                <a:solidFill>
                  <a:srgbClr val="000000"/>
                </a:solidFill>
                <a:latin typeface="Arial"/>
              </a:rPr>
              <a:t>intensit</a:t>
            </a:r>
            <a:r>
              <a:rPr lang="en-GB" sz="2000" dirty="0">
                <a:solidFill>
                  <a:srgbClr val="000000"/>
                </a:solidFill>
                <a:latin typeface="Arial"/>
              </a:rPr>
              <a:t> </a:t>
            </a:r>
            <a:r>
              <a:rPr lang="en-GB" sz="2000" dirty="0" err="1">
                <a:solidFill>
                  <a:srgbClr val="000000"/>
                </a:solidFill>
                <a:latin typeface="Arial"/>
              </a:rPr>
              <a:t>sond</a:t>
            </a:r>
            <a:r>
              <a:rPr lang="en-GB" sz="2000" dirty="0">
                <a:solidFill>
                  <a:srgbClr val="000000"/>
                </a:solidFill>
                <a:latin typeface="Arial"/>
              </a:rPr>
              <a:t>. </a:t>
            </a:r>
            <a:r>
              <a:rPr lang="en-GB" sz="2000" b="1" u="sng" dirty="0" err="1">
                <a:solidFill>
                  <a:srgbClr val="000000"/>
                </a:solidFill>
                <a:latin typeface="Arial"/>
              </a:rPr>
              <a:t>Pracuje</a:t>
            </a:r>
            <a:r>
              <a:rPr lang="en-GB" sz="2000" b="1" u="sng" dirty="0">
                <a:solidFill>
                  <a:srgbClr val="000000"/>
                </a:solidFill>
                <a:latin typeface="Arial"/>
              </a:rPr>
              <a:t> </a:t>
            </a:r>
            <a:r>
              <a:rPr lang="en-GB" sz="2000" b="1" u="sng" dirty="0" err="1">
                <a:solidFill>
                  <a:srgbClr val="000000"/>
                </a:solidFill>
                <a:latin typeface="Arial"/>
              </a:rPr>
              <a:t>tedy</a:t>
            </a:r>
            <a:r>
              <a:rPr lang="en-GB" sz="2000" b="1" u="sng" dirty="0">
                <a:solidFill>
                  <a:srgbClr val="000000"/>
                </a:solidFill>
                <a:latin typeface="Arial"/>
              </a:rPr>
              <a:t> se </a:t>
            </a:r>
            <a:r>
              <a:rPr lang="en-GB" sz="2000" b="1" u="sng" dirty="0" err="1">
                <a:solidFill>
                  <a:srgbClr val="000000"/>
                </a:solidFill>
                <a:latin typeface="Arial"/>
              </a:rPr>
              <a:t>všemi</a:t>
            </a:r>
            <a:r>
              <a:rPr lang="en-GB" sz="2000" b="1" u="sng" dirty="0">
                <a:solidFill>
                  <a:srgbClr val="000000"/>
                </a:solidFill>
                <a:latin typeface="Arial"/>
              </a:rPr>
              <a:t> </a:t>
            </a:r>
            <a:r>
              <a:rPr lang="en-GB" sz="2000" b="1" u="sng" dirty="0" err="1">
                <a:solidFill>
                  <a:srgbClr val="000000"/>
                </a:solidFill>
                <a:latin typeface="Arial"/>
              </a:rPr>
              <a:t>čipy</a:t>
            </a:r>
            <a:r>
              <a:rPr lang="en-GB" sz="2000" b="1" u="sng" dirty="0">
                <a:solidFill>
                  <a:srgbClr val="000000"/>
                </a:solidFill>
                <a:latin typeface="Arial"/>
              </a:rPr>
              <a:t> v </a:t>
            </a:r>
            <a:r>
              <a:rPr lang="en-GB" sz="2000" b="1" u="sng" dirty="0" err="1">
                <a:solidFill>
                  <a:srgbClr val="000000"/>
                </a:solidFill>
                <a:latin typeface="Arial"/>
              </a:rPr>
              <a:t>experimentu</a:t>
            </a:r>
            <a:r>
              <a:rPr lang="en-GB" sz="2000" dirty="0">
                <a:solidFill>
                  <a:srgbClr val="000000"/>
                </a:solidFill>
                <a:latin typeface="Arial"/>
              </a:rPr>
              <a:t>. Robust Multichip Average</a:t>
            </a:r>
            <a:r>
              <a:rPr lang="sk-SK" sz="2000" dirty="0">
                <a:solidFill>
                  <a:srgbClr val="000000"/>
                </a:solidFill>
                <a:latin typeface="Arial"/>
              </a:rPr>
              <a:t>:</a:t>
            </a:r>
            <a:endParaRPr lang="en-US">
              <a:latin typeface="Arial"/>
            </a:endParaRPr>
          </a:p>
          <a:p>
            <a:pPr lvl="1" eaLnBrk="1" hangingPunct="1">
              <a:spcBef>
                <a:spcPts val="750"/>
              </a:spcBef>
              <a:buClr>
                <a:srgbClr val="003366"/>
              </a:buClr>
              <a:buFont typeface="Arial" panose="020B0604020202020204" pitchFamily="34" charset="0"/>
              <a:buAutoNum type="arabicPeriod"/>
            </a:pPr>
            <a:r>
              <a:rPr lang="sk-SK" altLang="en-CZ" sz="2000" dirty="0">
                <a:solidFill>
                  <a:srgbClr val="000000"/>
                </a:solidFill>
                <a:latin typeface="Arial" panose="020B0604020202020204" pitchFamily="34" charset="0"/>
              </a:rPr>
              <a:t>Odpočet hodnoty pozadí (odhadnutá </a:t>
            </a:r>
            <a:r>
              <a:rPr lang="sk-SK" altLang="en-CZ" sz="2000" dirty="0" err="1">
                <a:solidFill>
                  <a:srgbClr val="000000"/>
                </a:solidFill>
                <a:latin typeface="Arial" panose="020B0604020202020204" pitchFamily="34" charset="0"/>
              </a:rPr>
              <a:t>ze</a:t>
            </a:r>
            <a:r>
              <a:rPr lang="sk-SK" altLang="en-CZ" sz="2000" dirty="0">
                <a:solidFill>
                  <a:srgbClr val="000000"/>
                </a:solidFill>
                <a:latin typeface="Arial" panose="020B0604020202020204" pitchFamily="34" charset="0"/>
              </a:rPr>
              <a:t> </a:t>
            </a:r>
            <a:r>
              <a:rPr lang="sk-SK" altLang="en-CZ" sz="2000" dirty="0" err="1">
                <a:solidFill>
                  <a:srgbClr val="000000"/>
                </a:solidFill>
                <a:latin typeface="Arial" panose="020B0604020202020204" pitchFamily="34" charset="0"/>
              </a:rPr>
              <a:t>všech</a:t>
            </a:r>
            <a:r>
              <a:rPr lang="sk-SK" altLang="en-CZ" sz="2000" dirty="0">
                <a:solidFill>
                  <a:srgbClr val="000000"/>
                </a:solidFill>
                <a:latin typeface="Arial" panose="020B0604020202020204" pitchFamily="34" charset="0"/>
              </a:rPr>
              <a:t> </a:t>
            </a:r>
            <a:r>
              <a:rPr lang="sk-SK" altLang="en-CZ" sz="2000" i="1" dirty="0">
                <a:solidFill>
                  <a:srgbClr val="000000"/>
                </a:solidFill>
                <a:latin typeface="Arial" panose="020B0604020202020204" pitchFamily="34" charset="0"/>
              </a:rPr>
              <a:t>MM</a:t>
            </a:r>
            <a:r>
              <a:rPr lang="sk-SK" altLang="en-CZ" sz="2000" dirty="0">
                <a:solidFill>
                  <a:srgbClr val="000000"/>
                </a:solidFill>
                <a:latin typeface="Arial" panose="020B0604020202020204" pitchFamily="34" charset="0"/>
              </a:rPr>
              <a:t>)</a:t>
            </a:r>
          </a:p>
          <a:p>
            <a:pPr lvl="1" eaLnBrk="1" hangingPunct="1">
              <a:spcBef>
                <a:spcPts val="750"/>
              </a:spcBef>
              <a:buClr>
                <a:srgbClr val="003366"/>
              </a:buClr>
              <a:buFont typeface="Arial" panose="020B0604020202020204" pitchFamily="34" charset="0"/>
              <a:buAutoNum type="arabicPeriod"/>
            </a:pPr>
            <a:r>
              <a:rPr lang="sk-SK" altLang="en-CZ" sz="2000" dirty="0" err="1">
                <a:solidFill>
                  <a:srgbClr val="000000"/>
                </a:solidFill>
                <a:latin typeface="Arial" panose="020B0604020202020204" pitchFamily="34" charset="0"/>
              </a:rPr>
              <a:t>Kvantilová</a:t>
            </a:r>
            <a:r>
              <a:rPr lang="sk-SK" altLang="en-CZ" sz="2000" dirty="0">
                <a:solidFill>
                  <a:srgbClr val="000000"/>
                </a:solidFill>
                <a:latin typeface="Arial" panose="020B0604020202020204" pitchFamily="34" charset="0"/>
              </a:rPr>
              <a:t> </a:t>
            </a:r>
            <a:r>
              <a:rPr lang="sk-SK" altLang="en-CZ" sz="2000" dirty="0" err="1">
                <a:solidFill>
                  <a:srgbClr val="000000"/>
                </a:solidFill>
                <a:latin typeface="Arial" panose="020B0604020202020204" pitchFamily="34" charset="0"/>
              </a:rPr>
              <a:t>normalizace</a:t>
            </a:r>
            <a:endParaRPr lang="sk-SK" altLang="en-CZ" sz="2000" dirty="0">
              <a:solidFill>
                <a:srgbClr val="000000"/>
              </a:solidFill>
              <a:latin typeface="Arial" panose="020B0604020202020204" pitchFamily="34" charset="0"/>
            </a:endParaRPr>
          </a:p>
          <a:p>
            <a:pPr lvl="1" eaLnBrk="1" hangingPunct="1">
              <a:spcBef>
                <a:spcPts val="750"/>
              </a:spcBef>
              <a:buClr>
                <a:srgbClr val="003366"/>
              </a:buClr>
              <a:buFont typeface="Arial" panose="020B0604020202020204" pitchFamily="34" charset="0"/>
              <a:buAutoNum type="arabicPeriod"/>
            </a:pPr>
            <a:r>
              <a:rPr lang="sk-SK" altLang="en-CZ" sz="2000" dirty="0" err="1">
                <a:solidFill>
                  <a:srgbClr val="000000"/>
                </a:solidFill>
                <a:latin typeface="Arial" panose="020B0604020202020204" pitchFamily="34" charset="0"/>
              </a:rPr>
              <a:t>Sumarizace</a:t>
            </a:r>
            <a:endParaRPr lang="sk-SK" altLang="en-CZ" sz="2000" dirty="0">
              <a:solidFill>
                <a:srgbClr val="000000"/>
              </a:solidFill>
              <a:latin typeface="Arial" panose="020B0604020202020204" pitchFamily="34" charset="0"/>
            </a:endParaRPr>
          </a:p>
          <a:p>
            <a:pPr marL="457200" lvl="1" indent="0">
              <a:spcBef>
                <a:spcPts val="750"/>
              </a:spcBef>
              <a:buClr>
                <a:srgbClr val="003366"/>
              </a:buClr>
            </a:pPr>
            <a:endParaRPr lang="sk-SK" sz="2000" dirty="0">
              <a:solidFill>
                <a:srgbClr val="000000"/>
              </a:solidFill>
              <a:latin typeface="Arial"/>
            </a:endParaRPr>
          </a:p>
          <a:p>
            <a:pPr marL="285750" indent="-285750" eaLnBrk="1" hangingPunct="1">
              <a:spcBef>
                <a:spcPts val="675"/>
              </a:spcBef>
              <a:buClr>
                <a:srgbClr val="003366"/>
              </a:buClr>
              <a:buFont typeface="Arial"/>
              <a:buChar char="•"/>
            </a:pPr>
            <a:r>
              <a:rPr lang="cs-CZ" altLang="en-CZ" dirty="0">
                <a:solidFill>
                  <a:srgbClr val="000000"/>
                </a:solidFill>
                <a:latin typeface="Arial" panose="020B0604020202020204" pitchFamily="34" charset="0"/>
              </a:rPr>
              <a:t>Používá už všechny čipy</a:t>
            </a:r>
            <a:r>
              <a:rPr lang="sk-SK" altLang="en-CZ" dirty="0">
                <a:solidFill>
                  <a:srgbClr val="000000"/>
                </a:solidFill>
                <a:latin typeface="Arial" panose="020B0604020202020204" pitchFamily="34" charset="0"/>
              </a:rPr>
              <a:t>, p</a:t>
            </a:r>
            <a:r>
              <a:rPr lang="cs-CZ" altLang="en-CZ" dirty="0" err="1">
                <a:solidFill>
                  <a:srgbClr val="000000"/>
                </a:solidFill>
                <a:latin typeface="Arial" panose="020B0604020202020204" pitchFamily="34" charset="0"/>
              </a:rPr>
              <a:t>očítá</a:t>
            </a:r>
            <a:r>
              <a:rPr lang="cs-CZ" altLang="en-CZ" dirty="0">
                <a:solidFill>
                  <a:srgbClr val="000000"/>
                </a:solidFill>
                <a:latin typeface="Arial" panose="020B0604020202020204" pitchFamily="34" charset="0"/>
              </a:rPr>
              <a:t> jen s PM hodnotami, všechny MM používá na odhad pozadí</a:t>
            </a:r>
            <a:endParaRPr lang="cs-CZ" altLang="en-CZ" b="1" dirty="0">
              <a:solidFill>
                <a:srgbClr val="000000"/>
              </a:solidFill>
              <a:latin typeface="Arial" panose="020B0604020202020204" pitchFamily="34" charset="0"/>
            </a:endParaRPr>
          </a:p>
          <a:p>
            <a:pPr marL="336550" eaLnBrk="1" hangingPunct="1">
              <a:spcBef>
                <a:spcPts val="675"/>
              </a:spcBef>
            </a:pPr>
            <a:endParaRPr lang="cs-CZ" altLang="en-CZ" b="1" dirty="0">
              <a:solidFill>
                <a:srgbClr val="000000"/>
              </a:solidFill>
              <a:latin typeface="Arial" panose="020B0604020202020204" pitchFamily="34" charset="0"/>
            </a:endParaRPr>
          </a:p>
          <a:p>
            <a:pPr marL="336550" eaLnBrk="1" hangingPunct="1">
              <a:spcBef>
                <a:spcPts val="675"/>
              </a:spcBef>
            </a:pPr>
            <a:r>
              <a:rPr lang="cs-CZ" altLang="en-CZ" dirty="0">
                <a:solidFill>
                  <a:srgbClr val="000000"/>
                </a:solidFill>
                <a:latin typeface="Courier" pitchFamily="2" charset="0"/>
              </a:rPr>
              <a:t>&gt; </a:t>
            </a:r>
            <a:r>
              <a:rPr lang="cs-CZ" altLang="en-CZ" dirty="0" err="1">
                <a:solidFill>
                  <a:srgbClr val="000000"/>
                </a:solidFill>
                <a:latin typeface="Courier" pitchFamily="2" charset="0"/>
              </a:rPr>
              <a:t>Data.bg.rma</a:t>
            </a:r>
            <a:r>
              <a:rPr lang="cs-CZ" altLang="en-CZ" dirty="0">
                <a:solidFill>
                  <a:srgbClr val="000000"/>
                </a:solidFill>
                <a:latin typeface="Courier" pitchFamily="2" charset="0"/>
              </a:rPr>
              <a:t> = </a:t>
            </a:r>
            <a:r>
              <a:rPr lang="cs-CZ" altLang="en-CZ" dirty="0" err="1">
                <a:solidFill>
                  <a:srgbClr val="000000"/>
                </a:solidFill>
                <a:latin typeface="Courier" pitchFamily="2" charset="0"/>
              </a:rPr>
              <a:t>bg.correct</a:t>
            </a:r>
            <a:r>
              <a:rPr lang="cs-CZ" altLang="en-CZ" dirty="0">
                <a:solidFill>
                  <a:srgbClr val="000000"/>
                </a:solidFill>
                <a:latin typeface="Courier" pitchFamily="2" charset="0"/>
              </a:rPr>
              <a:t>(Data, </a:t>
            </a:r>
            <a:r>
              <a:rPr lang="cs-CZ" altLang="en-CZ" dirty="0" err="1">
                <a:solidFill>
                  <a:srgbClr val="000000"/>
                </a:solidFill>
                <a:latin typeface="Courier" pitchFamily="2" charset="0"/>
              </a:rPr>
              <a:t>method</a:t>
            </a:r>
            <a:r>
              <a:rPr lang="cs-CZ" altLang="en-CZ" dirty="0">
                <a:solidFill>
                  <a:srgbClr val="000000"/>
                </a:solidFill>
                <a:latin typeface="Courier" pitchFamily="2" charset="0"/>
              </a:rPr>
              <a:t>="</a:t>
            </a:r>
            <a:r>
              <a:rPr lang="cs-CZ" altLang="en-CZ" dirty="0" err="1">
                <a:solidFill>
                  <a:srgbClr val="000000"/>
                </a:solidFill>
                <a:latin typeface="Courier" pitchFamily="2" charset="0"/>
              </a:rPr>
              <a:t>rma</a:t>
            </a:r>
            <a:r>
              <a:rPr lang="cs-CZ" altLang="en-CZ" dirty="0">
                <a:solidFill>
                  <a:srgbClr val="000000"/>
                </a:solidFill>
                <a:latin typeface="Courier" pitchFamily="2" charset="0"/>
              </a:rPr>
              <a:t>")</a:t>
            </a:r>
          </a:p>
        </p:txBody>
      </p:sp>
    </p:spTree>
    <p:extLst>
      <p:ext uri="{BB962C8B-B14F-4D97-AF65-F5344CB8AC3E}">
        <p14:creationId xmlns:p14="http://schemas.microsoft.com/office/powerpoint/2010/main" val="313988707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ext Box 1">
            <a:extLst>
              <a:ext uri="{FF2B5EF4-FFF2-40B4-BE49-F238E27FC236}">
                <a16:creationId xmlns:a16="http://schemas.microsoft.com/office/drawing/2014/main" id="{F94880DF-9031-1641-A645-615583DA86C3}"/>
              </a:ext>
            </a:extLst>
          </p:cNvPr>
          <p:cNvSpPr txBox="1">
            <a:spLocks noChangeArrowheads="1"/>
          </p:cNvSpPr>
          <p:nvPr/>
        </p:nvSpPr>
        <p:spPr bwMode="auto">
          <a:xfrm>
            <a:off x="2030414" y="61913"/>
            <a:ext cx="8569325" cy="620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9pPr>
          </a:lstStyle>
          <a:p>
            <a:pPr algn="ctr" eaLnBrk="1" hangingPunct="1">
              <a:lnSpc>
                <a:spcPct val="90000"/>
              </a:lnSpc>
              <a:buClrTx/>
              <a:buFontTx/>
              <a:buNone/>
            </a:pPr>
            <a:r>
              <a:rPr lang="cs-CZ" altLang="en-CZ" sz="3200" b="1">
                <a:solidFill>
                  <a:srgbClr val="333399"/>
                </a:solidFill>
                <a:latin typeface="Arial" panose="020B0604020202020204" pitchFamily="34" charset="0"/>
              </a:rPr>
              <a:t>Normalizace mezi mikročipy</a:t>
            </a:r>
          </a:p>
        </p:txBody>
      </p:sp>
      <p:sp>
        <p:nvSpPr>
          <p:cNvPr id="31746" name="Text Box 2">
            <a:extLst>
              <a:ext uri="{FF2B5EF4-FFF2-40B4-BE49-F238E27FC236}">
                <a16:creationId xmlns:a16="http://schemas.microsoft.com/office/drawing/2014/main" id="{09BE67A5-3163-434E-96F9-34FA76B025C8}"/>
              </a:ext>
            </a:extLst>
          </p:cNvPr>
          <p:cNvSpPr txBox="1">
            <a:spLocks noChangeArrowheads="1"/>
          </p:cNvSpPr>
          <p:nvPr/>
        </p:nvSpPr>
        <p:spPr bwMode="auto">
          <a:xfrm>
            <a:off x="335360" y="836613"/>
            <a:ext cx="11449272" cy="5184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t"/>
          <a:lstStyle>
            <a:lvl1pPr marL="334963" indent="-334963">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FFFFFF"/>
                </a:solidFill>
                <a:latin typeface="Verdana" panose="020B0604030504040204" pitchFamily="34" charset="0"/>
                <a:ea typeface="Droid Sans Fallback" charset="0"/>
                <a:cs typeface="Droid Sans Fallback" charset="0"/>
              </a:defRPr>
            </a:lvl1pPr>
            <a:lvl2pPr marL="735013" indent="-277813">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FFFFFF"/>
                </a:solidFill>
                <a:latin typeface="Verdana" panose="020B0604030504040204" pitchFamily="34" charset="0"/>
                <a:ea typeface="Droid Sans Fallback" charset="0"/>
                <a:cs typeface="Droid Sans Fallback" charset="0"/>
              </a:defRPr>
            </a:lvl2pPr>
            <a:lvl3pPr>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FFFFFF"/>
                </a:solidFill>
                <a:latin typeface="Verdana" panose="020B0604030504040204" pitchFamily="34" charset="0"/>
                <a:ea typeface="Droid Sans Fallback" charset="0"/>
                <a:cs typeface="Droid Sans Fallback" charset="0"/>
              </a:defRPr>
            </a:lvl3pPr>
            <a:lvl4pPr>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FFFFFF"/>
                </a:solidFill>
                <a:latin typeface="Verdana" panose="020B0604030504040204" pitchFamily="34" charset="0"/>
                <a:ea typeface="Droid Sans Fallback" charset="0"/>
                <a:cs typeface="Droid Sans Fallback" charset="0"/>
              </a:defRPr>
            </a:lvl4pPr>
            <a:lvl5pPr>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FFFFFF"/>
                </a:solidFill>
                <a:latin typeface="Verdana" panose="020B0604030504040204" pitchFamily="34" charset="0"/>
                <a:ea typeface="Droid Sans Fallback" charset="0"/>
                <a:cs typeface="Droid Sans Fallback"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FFFFFF"/>
                </a:solidFill>
                <a:latin typeface="Verdana" panose="020B0604030504040204" pitchFamily="34" charset="0"/>
                <a:ea typeface="Droid Sans Fallback" charset="0"/>
                <a:cs typeface="Droid Sans Fallback"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FFFFFF"/>
                </a:solidFill>
                <a:latin typeface="Verdana" panose="020B0604030504040204" pitchFamily="34" charset="0"/>
                <a:ea typeface="Droid Sans Fallback" charset="0"/>
                <a:cs typeface="Droid Sans Fallback"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FFFFFF"/>
                </a:solidFill>
                <a:latin typeface="Verdana" panose="020B0604030504040204" pitchFamily="34" charset="0"/>
                <a:ea typeface="Droid Sans Fallback" charset="0"/>
                <a:cs typeface="Droid Sans Fallback"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FFFFFF"/>
                </a:solidFill>
                <a:latin typeface="Verdana" panose="020B0604030504040204" pitchFamily="34" charset="0"/>
                <a:ea typeface="Droid Sans Fallback" charset="0"/>
                <a:cs typeface="Droid Sans Fallback" charset="0"/>
              </a:defRPr>
            </a:lvl9pPr>
          </a:lstStyle>
          <a:p>
            <a:pPr marL="342900" indent="-342900" eaLnBrk="1" hangingPunct="1">
              <a:spcBef>
                <a:spcPts val="750"/>
              </a:spcBef>
              <a:buClr>
                <a:srgbClr val="003366"/>
              </a:buClr>
              <a:buFont typeface="Arial"/>
              <a:buChar char="•"/>
            </a:pPr>
            <a:r>
              <a:rPr lang="cs-CZ" altLang="en-CZ" sz="2000" dirty="0">
                <a:solidFill>
                  <a:srgbClr val="000000"/>
                </a:solidFill>
                <a:latin typeface="Arial" panose="020B0604020202020204" pitchFamily="34" charset="0"/>
              </a:rPr>
              <a:t>Podobně jako u </a:t>
            </a:r>
            <a:r>
              <a:rPr lang="cs-CZ" altLang="en-CZ" sz="2000" dirty="0" err="1">
                <a:solidFill>
                  <a:srgbClr val="000000"/>
                </a:solidFill>
                <a:latin typeface="Arial" panose="020B0604020202020204" pitchFamily="34" charset="0"/>
              </a:rPr>
              <a:t>cDNA</a:t>
            </a:r>
            <a:r>
              <a:rPr lang="cs-CZ" altLang="en-CZ" sz="2000" dirty="0">
                <a:solidFill>
                  <a:srgbClr val="000000"/>
                </a:solidFill>
                <a:latin typeface="Arial" panose="020B0604020202020204" pitchFamily="34" charset="0"/>
              </a:rPr>
              <a:t> mikročipů hlavně:</a:t>
            </a:r>
            <a:endParaRPr lang="en-US"/>
          </a:p>
          <a:p>
            <a:pPr marL="742950" lvl="1" indent="-285750" eaLnBrk="1" hangingPunct="1">
              <a:spcBef>
                <a:spcPts val="675"/>
              </a:spcBef>
              <a:buClr>
                <a:srgbClr val="003366"/>
              </a:buClr>
              <a:buFont typeface="Arial"/>
              <a:buChar char="•"/>
            </a:pPr>
            <a:r>
              <a:rPr lang="cs-CZ" altLang="en-CZ" b="1" dirty="0">
                <a:solidFill>
                  <a:srgbClr val="000000"/>
                </a:solidFill>
                <a:latin typeface="Arial" panose="020B0604020202020204" pitchFamily="34" charset="0"/>
              </a:rPr>
              <a:t>Centrování mediánem</a:t>
            </a:r>
          </a:p>
          <a:p>
            <a:pPr marL="742950" lvl="1" indent="-285750" eaLnBrk="1" hangingPunct="1">
              <a:spcBef>
                <a:spcPts val="675"/>
              </a:spcBef>
              <a:buClr>
                <a:srgbClr val="003366"/>
              </a:buClr>
              <a:buFont typeface="Arial"/>
              <a:buChar char="•"/>
            </a:pPr>
            <a:r>
              <a:rPr lang="cs-CZ" altLang="en-CZ" b="1" dirty="0">
                <a:solidFill>
                  <a:srgbClr val="000000"/>
                </a:solidFill>
                <a:latin typeface="Arial" panose="020B0604020202020204" pitchFamily="34" charset="0"/>
              </a:rPr>
              <a:t>Cyklická </a:t>
            </a:r>
            <a:r>
              <a:rPr lang="cs-CZ" altLang="en-CZ" b="1" dirty="0" err="1">
                <a:solidFill>
                  <a:srgbClr val="000000"/>
                </a:solidFill>
                <a:latin typeface="Arial" panose="020B0604020202020204" pitchFamily="34" charset="0"/>
              </a:rPr>
              <a:t>loess</a:t>
            </a:r>
            <a:endParaRPr lang="cs-CZ" altLang="en-CZ" b="1" dirty="0">
              <a:solidFill>
                <a:srgbClr val="000000"/>
              </a:solidFill>
              <a:latin typeface="Arial" panose="020B0604020202020204" pitchFamily="34" charset="0"/>
            </a:endParaRPr>
          </a:p>
          <a:p>
            <a:pPr marL="742950" lvl="1" indent="-285750" eaLnBrk="1" hangingPunct="1">
              <a:spcBef>
                <a:spcPts val="675"/>
              </a:spcBef>
              <a:buClr>
                <a:srgbClr val="003366"/>
              </a:buClr>
              <a:buFont typeface="Arial"/>
              <a:buChar char="•"/>
            </a:pPr>
            <a:r>
              <a:rPr lang="cs-CZ" altLang="en-CZ" b="1" dirty="0">
                <a:solidFill>
                  <a:srgbClr val="000000"/>
                </a:solidFill>
                <a:latin typeface="Arial" panose="020B0604020202020204" pitchFamily="34" charset="0"/>
              </a:rPr>
              <a:t>Kvantilová normalizace</a:t>
            </a:r>
          </a:p>
          <a:p>
            <a:pPr marL="342900" indent="-342900">
              <a:spcBef>
                <a:spcPts val="750"/>
              </a:spcBef>
              <a:buClr>
                <a:srgbClr val="003366"/>
              </a:buClr>
              <a:buFont typeface="Arial"/>
              <a:buChar char="•"/>
            </a:pPr>
            <a:r>
              <a:rPr lang="sk-SK" altLang="en-CZ" sz="2000" dirty="0" err="1">
                <a:solidFill>
                  <a:srgbClr val="000000"/>
                </a:solidFill>
                <a:latin typeface="Arial" panose="020B0604020202020204" pitchFamily="34" charset="0"/>
                <a:cs typeface="Courier New" panose="02070309020205020404" pitchFamily="49" charset="0"/>
              </a:rPr>
              <a:t>Některé</a:t>
            </a:r>
            <a:r>
              <a:rPr lang="sk-SK" altLang="en-CZ" sz="2000" dirty="0">
                <a:solidFill>
                  <a:srgbClr val="000000"/>
                </a:solidFill>
                <a:latin typeface="Arial" panose="020B0604020202020204" pitchFamily="34" charset="0"/>
                <a:cs typeface="Courier New" panose="02070309020205020404" pitchFamily="49" charset="0"/>
              </a:rPr>
              <a:t> </a:t>
            </a:r>
            <a:r>
              <a:rPr lang="sk-SK" altLang="en-CZ" sz="2000" dirty="0" err="1">
                <a:solidFill>
                  <a:srgbClr val="000000"/>
                </a:solidFill>
                <a:latin typeface="Arial" panose="020B0604020202020204" pitchFamily="34" charset="0"/>
                <a:cs typeface="Courier New" panose="02070309020205020404" pitchFamily="49" charset="0"/>
              </a:rPr>
              <a:t>metody</a:t>
            </a:r>
            <a:r>
              <a:rPr lang="sk-SK" altLang="en-CZ" sz="2000" dirty="0">
                <a:solidFill>
                  <a:srgbClr val="000000"/>
                </a:solidFill>
                <a:latin typeface="Arial" panose="020B0604020202020204" pitchFamily="34" charset="0"/>
                <a:cs typeface="Courier New" panose="02070309020205020404" pitchFamily="49" charset="0"/>
              </a:rPr>
              <a:t> </a:t>
            </a:r>
            <a:r>
              <a:rPr lang="sk-SK" altLang="en-CZ" sz="2000" dirty="0" err="1">
                <a:solidFill>
                  <a:srgbClr val="000000"/>
                </a:solidFill>
                <a:latin typeface="Arial" panose="020B0604020202020204" pitchFamily="34" charset="0"/>
                <a:cs typeface="Courier New" panose="02070309020205020404" pitchFamily="49" charset="0"/>
              </a:rPr>
              <a:t>využívají</a:t>
            </a:r>
            <a:r>
              <a:rPr lang="sk-SK" altLang="en-CZ" sz="2000" dirty="0">
                <a:solidFill>
                  <a:srgbClr val="000000"/>
                </a:solidFill>
                <a:latin typeface="Arial" panose="020B0604020202020204" pitchFamily="34" charset="0"/>
                <a:cs typeface="Courier New" panose="02070309020205020404" pitchFamily="49" charset="0"/>
              </a:rPr>
              <a:t> </a:t>
            </a:r>
            <a:r>
              <a:rPr lang="sk-SK" altLang="en-CZ" sz="2000" dirty="0" err="1">
                <a:solidFill>
                  <a:srgbClr val="000000"/>
                </a:solidFill>
                <a:latin typeface="Arial" panose="020B0604020202020204" pitchFamily="34" charset="0"/>
                <a:cs typeface="Courier New" panose="02070309020205020404" pitchFamily="49" charset="0"/>
              </a:rPr>
              <a:t>informaci</a:t>
            </a:r>
            <a:r>
              <a:rPr lang="sk-SK" altLang="en-CZ" sz="2000" dirty="0">
                <a:solidFill>
                  <a:srgbClr val="000000"/>
                </a:solidFill>
                <a:latin typeface="Arial" panose="020B0604020202020204" pitchFamily="34" charset="0"/>
                <a:cs typeface="Courier New" panose="02070309020205020404" pitchFamily="49" charset="0"/>
              </a:rPr>
              <a:t> </a:t>
            </a:r>
            <a:r>
              <a:rPr lang="sk-SK" altLang="en-CZ" sz="2000" dirty="0" err="1">
                <a:solidFill>
                  <a:srgbClr val="000000"/>
                </a:solidFill>
                <a:latin typeface="Arial" panose="020B0604020202020204" pitchFamily="34" charset="0"/>
                <a:cs typeface="Courier New" panose="02070309020205020404" pitchFamily="49" charset="0"/>
              </a:rPr>
              <a:t>všech</a:t>
            </a:r>
            <a:r>
              <a:rPr lang="sk-SK" altLang="en-CZ" sz="2000" dirty="0">
                <a:solidFill>
                  <a:srgbClr val="000000"/>
                </a:solidFill>
                <a:latin typeface="Arial" panose="020B0604020202020204" pitchFamily="34" charset="0"/>
                <a:cs typeface="Courier New" panose="02070309020205020404" pitchFamily="49" charset="0"/>
              </a:rPr>
              <a:t> </a:t>
            </a:r>
            <a:r>
              <a:rPr lang="sk-SK" altLang="en-CZ" sz="2000" dirty="0" err="1">
                <a:solidFill>
                  <a:srgbClr val="000000"/>
                </a:solidFill>
                <a:latin typeface="Arial" panose="020B0604020202020204" pitchFamily="34" charset="0"/>
                <a:cs typeface="Courier New" panose="02070309020205020404" pitchFamily="49" charset="0"/>
              </a:rPr>
              <a:t>mikročipů</a:t>
            </a:r>
            <a:r>
              <a:rPr lang="sk-SK" altLang="en-CZ" sz="2000" dirty="0">
                <a:solidFill>
                  <a:srgbClr val="000000"/>
                </a:solidFill>
                <a:latin typeface="Arial" panose="020B0604020202020204" pitchFamily="34" charset="0"/>
                <a:cs typeface="Courier New" panose="02070309020205020404" pitchFamily="49" charset="0"/>
              </a:rPr>
              <a:t> i pro </a:t>
            </a:r>
            <a:r>
              <a:rPr lang="sk-SK" altLang="en-CZ" sz="2000" dirty="0" err="1">
                <a:solidFill>
                  <a:srgbClr val="000000"/>
                </a:solidFill>
                <a:latin typeface="Arial" panose="020B0604020202020204" pitchFamily="34" charset="0"/>
                <a:cs typeface="Courier New" panose="02070309020205020404" pitchFamily="49" charset="0"/>
              </a:rPr>
              <a:t>normalizaci</a:t>
            </a:r>
            <a:r>
              <a:rPr lang="sk-SK" altLang="en-CZ" sz="2000" dirty="0">
                <a:solidFill>
                  <a:srgbClr val="000000"/>
                </a:solidFill>
                <a:latin typeface="Arial" panose="020B0604020202020204" pitchFamily="34" charset="0"/>
                <a:cs typeface="Courier New" panose="02070309020205020404" pitchFamily="49" charset="0"/>
              </a:rPr>
              <a:t> pozadí a </a:t>
            </a:r>
            <a:r>
              <a:rPr lang="sk-SK" altLang="en-CZ" sz="2000" dirty="0" err="1">
                <a:solidFill>
                  <a:srgbClr val="000000"/>
                </a:solidFill>
                <a:latin typeface="Arial" panose="020B0604020202020204" pitchFamily="34" charset="0"/>
                <a:cs typeface="Courier New" panose="02070309020205020404" pitchFamily="49" charset="0"/>
              </a:rPr>
              <a:t>sumarizaci</a:t>
            </a:r>
            <a:r>
              <a:rPr lang="sk-SK" altLang="en-CZ" sz="2000" dirty="0">
                <a:solidFill>
                  <a:srgbClr val="000000"/>
                </a:solidFill>
                <a:latin typeface="Arial" panose="020B0604020202020204" pitchFamily="34" charset="0"/>
                <a:cs typeface="Courier New" panose="02070309020205020404" pitchFamily="49" charset="0"/>
              </a:rPr>
              <a:t> (RMA)</a:t>
            </a:r>
          </a:p>
          <a:p>
            <a:pPr>
              <a:spcBef>
                <a:spcPts val="750"/>
              </a:spcBef>
              <a:buClr>
                <a:srgbClr val="003366"/>
              </a:buClr>
              <a:buFont typeface="Wingdings" pitchFamily="2" charset="2"/>
              <a:buChar char=""/>
            </a:pPr>
            <a:endParaRPr lang="sk-SK" altLang="en-CZ" sz="2000" dirty="0">
              <a:solidFill>
                <a:srgbClr val="000000"/>
              </a:solidFill>
              <a:latin typeface="Arial" panose="020B0604020202020204" pitchFamily="34" charset="0"/>
              <a:cs typeface="Courier New" panose="02070309020205020404" pitchFamily="49" charset="0"/>
            </a:endParaRPr>
          </a:p>
          <a:p>
            <a:pPr marL="342900" indent="-342900">
              <a:spcBef>
                <a:spcPts val="750"/>
              </a:spcBef>
              <a:buClr>
                <a:srgbClr val="003366"/>
              </a:buClr>
              <a:buFont typeface="Arial"/>
              <a:buChar char="•"/>
            </a:pPr>
            <a:r>
              <a:rPr lang="sk-SK" altLang="en-CZ" sz="2000" dirty="0" err="1">
                <a:solidFill>
                  <a:srgbClr val="000000"/>
                </a:solidFill>
                <a:latin typeface="Arial" panose="020B0604020202020204" pitchFamily="34" charset="0"/>
                <a:cs typeface="Courier New" panose="02070309020205020404" pitchFamily="49" charset="0"/>
              </a:rPr>
              <a:t>Funkce</a:t>
            </a:r>
            <a:r>
              <a:rPr lang="sk-SK" altLang="en-CZ" sz="2000" dirty="0">
                <a:solidFill>
                  <a:srgbClr val="000000"/>
                </a:solidFill>
                <a:latin typeface="Arial" panose="020B0604020202020204" pitchFamily="34" charset="0"/>
                <a:cs typeface="Courier New" panose="02070309020205020404" pitchFamily="49" charset="0"/>
              </a:rPr>
              <a:t> </a:t>
            </a:r>
            <a:r>
              <a:rPr lang="sk-SK" altLang="en-CZ" sz="2000" dirty="0" err="1">
                <a:solidFill>
                  <a:srgbClr val="000000"/>
                </a:solidFill>
                <a:latin typeface="Courier New" panose="02070309020205020404" pitchFamily="49" charset="0"/>
                <a:cs typeface="Courier New" panose="02070309020205020404" pitchFamily="49" charset="0"/>
              </a:rPr>
              <a:t>normalize</a:t>
            </a:r>
            <a:r>
              <a:rPr lang="sk-SK" altLang="en-CZ" sz="2000" dirty="0">
                <a:solidFill>
                  <a:srgbClr val="000000"/>
                </a:solidFill>
                <a:latin typeface="Arial" panose="020B0604020202020204" pitchFamily="34" charset="0"/>
                <a:cs typeface="Courier New" panose="02070309020205020404" pitchFamily="49" charset="0"/>
              </a:rPr>
              <a:t> implementuje </a:t>
            </a:r>
            <a:r>
              <a:rPr lang="sk-SK" altLang="en-CZ" sz="2000" dirty="0" err="1">
                <a:solidFill>
                  <a:srgbClr val="000000"/>
                </a:solidFill>
                <a:latin typeface="Arial" panose="020B0604020202020204" pitchFamily="34" charset="0"/>
                <a:cs typeface="Courier New" panose="02070309020205020404" pitchFamily="49" charset="0"/>
              </a:rPr>
              <a:t>několik</a:t>
            </a:r>
            <a:r>
              <a:rPr lang="sk-SK" altLang="en-CZ" sz="2000" dirty="0">
                <a:solidFill>
                  <a:srgbClr val="000000"/>
                </a:solidFill>
                <a:latin typeface="Arial" panose="020B0604020202020204" pitchFamily="34" charset="0"/>
                <a:cs typeface="Courier New" panose="02070309020205020404" pitchFamily="49" charset="0"/>
              </a:rPr>
              <a:t> </a:t>
            </a:r>
            <a:r>
              <a:rPr lang="sk-SK" altLang="en-CZ" sz="2000" dirty="0" err="1">
                <a:solidFill>
                  <a:srgbClr val="000000"/>
                </a:solidFill>
                <a:latin typeface="Arial" panose="020B0604020202020204" pitchFamily="34" charset="0"/>
                <a:cs typeface="Courier New" panose="02070309020205020404" pitchFamily="49" charset="0"/>
              </a:rPr>
              <a:t>normalizačních</a:t>
            </a:r>
            <a:r>
              <a:rPr lang="sk-SK" altLang="en-CZ" sz="2000" dirty="0">
                <a:solidFill>
                  <a:srgbClr val="000000"/>
                </a:solidFill>
                <a:latin typeface="Arial" panose="020B0604020202020204" pitchFamily="34" charset="0"/>
                <a:cs typeface="Courier New" panose="02070309020205020404" pitchFamily="49" charset="0"/>
              </a:rPr>
              <a:t> </a:t>
            </a:r>
            <a:r>
              <a:rPr lang="sk-SK" altLang="en-CZ" sz="2000" dirty="0" err="1">
                <a:solidFill>
                  <a:srgbClr val="000000"/>
                </a:solidFill>
                <a:latin typeface="Arial" panose="020B0604020202020204" pitchFamily="34" charset="0"/>
                <a:cs typeface="Courier New" panose="02070309020205020404" pitchFamily="49" charset="0"/>
              </a:rPr>
              <a:t>metod</a:t>
            </a:r>
            <a:r>
              <a:rPr lang="sk-SK" altLang="en-CZ" sz="2000" dirty="0">
                <a:solidFill>
                  <a:srgbClr val="000000"/>
                </a:solidFill>
                <a:latin typeface="Arial" panose="020B0604020202020204" pitchFamily="34" charset="0"/>
                <a:cs typeface="Courier New" panose="02070309020205020404" pitchFamily="49" charset="0"/>
              </a:rPr>
              <a:t>. </a:t>
            </a:r>
            <a:r>
              <a:rPr lang="sk-SK" altLang="en-CZ" sz="2000" dirty="0" err="1">
                <a:solidFill>
                  <a:srgbClr val="000000"/>
                </a:solidFill>
                <a:latin typeface="Arial" panose="020B0604020202020204" pitchFamily="34" charset="0"/>
                <a:cs typeface="Courier New" panose="02070309020205020404" pitchFamily="49" charset="0"/>
              </a:rPr>
              <a:t>Centrování</a:t>
            </a:r>
            <a:r>
              <a:rPr lang="sk-SK" altLang="en-CZ" sz="2000" dirty="0">
                <a:solidFill>
                  <a:srgbClr val="000000"/>
                </a:solidFill>
                <a:latin typeface="Arial" panose="020B0604020202020204" pitchFamily="34" charset="0"/>
                <a:cs typeface="Courier New" panose="02070309020205020404" pitchFamily="49" charset="0"/>
              </a:rPr>
              <a:t> </a:t>
            </a:r>
            <a:r>
              <a:rPr lang="sk-SK" altLang="en-CZ" sz="2000" dirty="0" err="1">
                <a:solidFill>
                  <a:srgbClr val="000000"/>
                </a:solidFill>
                <a:latin typeface="Arial" panose="020B0604020202020204" pitchFamily="34" charset="0"/>
                <a:cs typeface="Courier New" panose="02070309020205020404" pitchFamily="49" charset="0"/>
              </a:rPr>
              <a:t>průměrem</a:t>
            </a:r>
            <a:r>
              <a:rPr lang="sk-SK" altLang="en-CZ" sz="2000" dirty="0">
                <a:solidFill>
                  <a:srgbClr val="000000"/>
                </a:solidFill>
                <a:latin typeface="Arial" panose="020B0604020202020204" pitchFamily="34" charset="0"/>
                <a:cs typeface="Courier New" panose="02070309020205020404" pitchFamily="49" charset="0"/>
              </a:rPr>
              <a:t>:</a:t>
            </a:r>
          </a:p>
          <a:p>
            <a:pPr marL="336550">
              <a:spcBef>
                <a:spcPts val="750"/>
              </a:spcBef>
            </a:pPr>
            <a:r>
              <a:rPr lang="en-US" altLang="en-CZ" sz="2000" dirty="0">
                <a:solidFill>
                  <a:srgbClr val="000000"/>
                </a:solidFill>
                <a:latin typeface="Courier New" panose="02070309020205020404" pitchFamily="49" charset="0"/>
                <a:cs typeface="Courier New" panose="02070309020205020404" pitchFamily="49" charset="0"/>
              </a:rPr>
              <a:t>&gt; </a:t>
            </a:r>
            <a:r>
              <a:rPr lang="en-US" altLang="en-CZ" sz="2000" dirty="0" err="1">
                <a:solidFill>
                  <a:srgbClr val="000000"/>
                </a:solidFill>
                <a:latin typeface="Courier New" panose="02070309020205020404" pitchFamily="49" charset="0"/>
                <a:cs typeface="Courier New" panose="02070309020205020404" pitchFamily="49" charset="0"/>
              </a:rPr>
              <a:t>Data.norm.scale</a:t>
            </a:r>
            <a:r>
              <a:rPr lang="en-US" altLang="en-CZ" sz="2000" dirty="0">
                <a:solidFill>
                  <a:srgbClr val="000000"/>
                </a:solidFill>
                <a:latin typeface="Courier New" panose="02070309020205020404" pitchFamily="49" charset="0"/>
                <a:cs typeface="Courier New" panose="02070309020205020404" pitchFamily="49" charset="0"/>
              </a:rPr>
              <a:t> = normalize(Data,</a:t>
            </a:r>
            <a:r>
              <a:rPr lang="cs-CZ" altLang="en-CZ" sz="2000" dirty="0">
                <a:solidFill>
                  <a:srgbClr val="000000"/>
                </a:solidFill>
                <a:latin typeface="Courier New" panose="02070309020205020404" pitchFamily="49" charset="0"/>
                <a:cs typeface="Courier New" panose="02070309020205020404" pitchFamily="49" charset="0"/>
              </a:rPr>
              <a:t> </a:t>
            </a:r>
            <a:r>
              <a:rPr lang="cs-CZ" altLang="en-CZ" sz="2000" dirty="0" err="1">
                <a:solidFill>
                  <a:srgbClr val="000000"/>
                </a:solidFill>
                <a:latin typeface="Courier New" panose="02070309020205020404" pitchFamily="49" charset="0"/>
                <a:cs typeface="Courier New" panose="02070309020205020404" pitchFamily="49" charset="0"/>
              </a:rPr>
              <a:t>method</a:t>
            </a:r>
            <a:r>
              <a:rPr lang="cs-CZ" altLang="en-CZ" sz="2000" dirty="0">
                <a:solidFill>
                  <a:srgbClr val="000000"/>
                </a:solidFill>
                <a:latin typeface="Courier New" panose="02070309020205020404" pitchFamily="49" charset="0"/>
                <a:cs typeface="Courier New" panose="02070309020205020404" pitchFamily="49" charset="0"/>
              </a:rPr>
              <a:t>="</a:t>
            </a:r>
            <a:r>
              <a:rPr lang="cs-CZ" altLang="en-CZ" sz="2000" dirty="0" err="1">
                <a:solidFill>
                  <a:srgbClr val="000000"/>
                </a:solidFill>
                <a:latin typeface="Courier New" panose="02070309020205020404" pitchFamily="49" charset="0"/>
                <a:cs typeface="Courier New" panose="02070309020205020404" pitchFamily="49" charset="0"/>
              </a:rPr>
              <a:t>constant</a:t>
            </a:r>
            <a:r>
              <a:rPr lang="cs-CZ" altLang="en-CZ" sz="2000" dirty="0">
                <a:solidFill>
                  <a:srgbClr val="000000"/>
                </a:solidFill>
                <a:latin typeface="Courier New" panose="02070309020205020404" pitchFamily="49" charset="0"/>
                <a:cs typeface="Courier New" panose="02070309020205020404" pitchFamily="49" charset="0"/>
              </a:rPr>
              <a:t>")</a:t>
            </a:r>
          </a:p>
          <a:p>
            <a:pPr marL="336550">
              <a:spcBef>
                <a:spcPts val="750"/>
              </a:spcBef>
            </a:pPr>
            <a:r>
              <a:rPr lang="sk-SK" altLang="en-CZ" sz="2000" dirty="0">
                <a:solidFill>
                  <a:srgbClr val="000000"/>
                </a:solidFill>
                <a:latin typeface="Courier New" panose="02070309020205020404" pitchFamily="49" charset="0"/>
                <a:cs typeface="Courier New" panose="02070309020205020404" pitchFamily="49" charset="0"/>
              </a:rPr>
              <a:t> </a:t>
            </a:r>
            <a:r>
              <a:rPr lang="sk-SK" altLang="en-CZ" sz="2000" dirty="0" err="1">
                <a:solidFill>
                  <a:srgbClr val="000000"/>
                </a:solidFill>
                <a:latin typeface="Arial" panose="020B0604020202020204" pitchFamily="34" charset="0"/>
                <a:cs typeface="Courier New" panose="02070309020205020404" pitchFamily="49" charset="0"/>
              </a:rPr>
              <a:t>Kvantilová</a:t>
            </a:r>
            <a:r>
              <a:rPr lang="sk-SK" altLang="en-CZ" sz="2000" dirty="0">
                <a:solidFill>
                  <a:srgbClr val="000000"/>
                </a:solidFill>
                <a:latin typeface="Arial" panose="020B0604020202020204" pitchFamily="34" charset="0"/>
                <a:cs typeface="Courier New" panose="02070309020205020404" pitchFamily="49" charset="0"/>
              </a:rPr>
              <a:t> </a:t>
            </a:r>
            <a:r>
              <a:rPr lang="sk-SK" altLang="en-CZ" sz="2000" dirty="0" err="1">
                <a:solidFill>
                  <a:srgbClr val="000000"/>
                </a:solidFill>
                <a:latin typeface="Arial" panose="020B0604020202020204" pitchFamily="34" charset="0"/>
                <a:cs typeface="Courier New" panose="02070309020205020404" pitchFamily="49" charset="0"/>
              </a:rPr>
              <a:t>normalizace</a:t>
            </a:r>
            <a:r>
              <a:rPr lang="sk-SK" altLang="en-CZ" sz="2000" dirty="0">
                <a:solidFill>
                  <a:srgbClr val="000000"/>
                </a:solidFill>
                <a:latin typeface="Arial" panose="020B0604020202020204" pitchFamily="34" charset="0"/>
                <a:cs typeface="Courier New" panose="02070309020205020404" pitchFamily="49" charset="0"/>
              </a:rPr>
              <a:t>:</a:t>
            </a:r>
          </a:p>
          <a:p>
            <a:pPr marL="336550">
              <a:spcBef>
                <a:spcPts val="750"/>
              </a:spcBef>
            </a:pPr>
            <a:r>
              <a:rPr lang="en-US" altLang="en-CZ" sz="2000" dirty="0">
                <a:solidFill>
                  <a:srgbClr val="000000"/>
                </a:solidFill>
                <a:latin typeface="Courier New" panose="02070309020205020404" pitchFamily="49" charset="0"/>
                <a:cs typeface="Courier New" panose="02070309020205020404" pitchFamily="49" charset="0"/>
              </a:rPr>
              <a:t>&gt; </a:t>
            </a:r>
            <a:r>
              <a:rPr lang="en-US" altLang="en-CZ" sz="2000" dirty="0" err="1">
                <a:solidFill>
                  <a:srgbClr val="000000"/>
                </a:solidFill>
                <a:latin typeface="Courier New" panose="02070309020205020404" pitchFamily="49" charset="0"/>
                <a:cs typeface="Courier New" panose="02070309020205020404" pitchFamily="49" charset="0"/>
              </a:rPr>
              <a:t>Data.norm.quant</a:t>
            </a:r>
            <a:r>
              <a:rPr lang="en-US" altLang="en-CZ" sz="2000" dirty="0">
                <a:solidFill>
                  <a:srgbClr val="000000"/>
                </a:solidFill>
                <a:latin typeface="Courier New" panose="02070309020205020404" pitchFamily="49" charset="0"/>
                <a:cs typeface="Courier New" panose="02070309020205020404" pitchFamily="49" charset="0"/>
              </a:rPr>
              <a:t> = normalize(Data,</a:t>
            </a:r>
            <a:r>
              <a:rPr lang="cs-CZ" altLang="en-CZ" sz="2000" dirty="0">
                <a:solidFill>
                  <a:srgbClr val="000000"/>
                </a:solidFill>
                <a:latin typeface="Courier New" panose="02070309020205020404" pitchFamily="49" charset="0"/>
                <a:cs typeface="Courier New" panose="02070309020205020404" pitchFamily="49" charset="0"/>
              </a:rPr>
              <a:t> </a:t>
            </a:r>
            <a:r>
              <a:rPr lang="cs-CZ" altLang="en-CZ" sz="2000" dirty="0" err="1">
                <a:solidFill>
                  <a:srgbClr val="000000"/>
                </a:solidFill>
                <a:latin typeface="Courier New" panose="02070309020205020404" pitchFamily="49" charset="0"/>
                <a:cs typeface="Courier New" panose="02070309020205020404" pitchFamily="49" charset="0"/>
              </a:rPr>
              <a:t>method</a:t>
            </a:r>
            <a:r>
              <a:rPr lang="cs-CZ" altLang="en-CZ" sz="2000" dirty="0">
                <a:solidFill>
                  <a:srgbClr val="000000"/>
                </a:solidFill>
                <a:latin typeface="Courier New" panose="02070309020205020404" pitchFamily="49" charset="0"/>
                <a:cs typeface="Courier New" panose="02070309020205020404" pitchFamily="49" charset="0"/>
              </a:rPr>
              <a:t>="</a:t>
            </a:r>
            <a:r>
              <a:rPr lang="cs-CZ" altLang="en-CZ" sz="2000" dirty="0" err="1">
                <a:solidFill>
                  <a:srgbClr val="000000"/>
                </a:solidFill>
                <a:latin typeface="Courier New" panose="02070309020205020404" pitchFamily="49" charset="0"/>
                <a:cs typeface="Courier New" panose="02070309020205020404" pitchFamily="49" charset="0"/>
              </a:rPr>
              <a:t>quantiles</a:t>
            </a:r>
            <a:r>
              <a:rPr lang="cs-CZ" altLang="en-CZ" sz="2000" dirty="0">
                <a:solidFill>
                  <a:srgbClr val="000000"/>
                </a:solidFill>
                <a:latin typeface="Courier New" panose="02070309020205020404" pitchFamily="49" charset="0"/>
                <a:cs typeface="Courier New" panose="02070309020205020404" pitchFamily="49" charset="0"/>
              </a:rPr>
              <a:t>")</a:t>
            </a:r>
          </a:p>
          <a:p>
            <a:pPr marL="336550">
              <a:spcBef>
                <a:spcPts val="750"/>
              </a:spcBef>
            </a:pPr>
            <a:r>
              <a:rPr lang="sk-SK" altLang="en-CZ" sz="2000" dirty="0">
                <a:solidFill>
                  <a:srgbClr val="000000"/>
                </a:solidFill>
                <a:latin typeface="Arial" panose="020B0604020202020204" pitchFamily="34" charset="0"/>
                <a:cs typeface="Courier New" panose="02070309020205020404" pitchFamily="49" charset="0"/>
              </a:rPr>
              <a:t>Cyklická </a:t>
            </a:r>
            <a:r>
              <a:rPr lang="sk-SK" altLang="en-CZ" sz="2000" dirty="0" err="1">
                <a:solidFill>
                  <a:srgbClr val="000000"/>
                </a:solidFill>
                <a:latin typeface="Arial" panose="020B0604020202020204" pitchFamily="34" charset="0"/>
                <a:cs typeface="Courier New" panose="02070309020205020404" pitchFamily="49" charset="0"/>
              </a:rPr>
              <a:t>loess</a:t>
            </a:r>
            <a:r>
              <a:rPr lang="sk-SK" altLang="en-CZ" sz="2000" dirty="0">
                <a:solidFill>
                  <a:srgbClr val="000000"/>
                </a:solidFill>
                <a:latin typeface="Arial" panose="020B0604020202020204" pitchFamily="34" charset="0"/>
                <a:cs typeface="Courier New" panose="02070309020205020404" pitchFamily="49" charset="0"/>
              </a:rPr>
              <a:t>:</a:t>
            </a:r>
          </a:p>
          <a:p>
            <a:pPr marL="336550">
              <a:spcBef>
                <a:spcPts val="750"/>
              </a:spcBef>
            </a:pPr>
            <a:r>
              <a:rPr lang="en-US" altLang="en-CZ" sz="2000" dirty="0">
                <a:solidFill>
                  <a:srgbClr val="000000"/>
                </a:solidFill>
                <a:latin typeface="Courier New" panose="02070309020205020404" pitchFamily="49" charset="0"/>
                <a:cs typeface="Courier New" panose="02070309020205020404" pitchFamily="49" charset="0"/>
              </a:rPr>
              <a:t>&gt; </a:t>
            </a:r>
            <a:r>
              <a:rPr lang="en-US" altLang="en-CZ" sz="2000" dirty="0" err="1">
                <a:solidFill>
                  <a:srgbClr val="000000"/>
                </a:solidFill>
                <a:latin typeface="Courier New" panose="02070309020205020404" pitchFamily="49" charset="0"/>
                <a:cs typeface="Courier New" panose="02070309020205020404" pitchFamily="49" charset="0"/>
              </a:rPr>
              <a:t>Data.norm.loess</a:t>
            </a:r>
            <a:r>
              <a:rPr lang="en-US" altLang="en-CZ" sz="2000" dirty="0">
                <a:solidFill>
                  <a:srgbClr val="000000"/>
                </a:solidFill>
                <a:latin typeface="Courier New" panose="02070309020205020404" pitchFamily="49" charset="0"/>
                <a:cs typeface="Courier New" panose="02070309020205020404" pitchFamily="49" charset="0"/>
              </a:rPr>
              <a:t> = normalize(Data,</a:t>
            </a:r>
            <a:r>
              <a:rPr lang="cs-CZ" altLang="en-CZ" sz="2000" dirty="0">
                <a:solidFill>
                  <a:srgbClr val="000000"/>
                </a:solidFill>
                <a:latin typeface="Courier New" panose="02070309020205020404" pitchFamily="49" charset="0"/>
                <a:cs typeface="Courier New" panose="02070309020205020404" pitchFamily="49" charset="0"/>
              </a:rPr>
              <a:t> </a:t>
            </a:r>
            <a:r>
              <a:rPr lang="cs-CZ" altLang="en-CZ" sz="2000" dirty="0" err="1">
                <a:solidFill>
                  <a:srgbClr val="000000"/>
                </a:solidFill>
                <a:latin typeface="Courier New" panose="02070309020205020404" pitchFamily="49" charset="0"/>
                <a:cs typeface="Courier New" panose="02070309020205020404" pitchFamily="49" charset="0"/>
              </a:rPr>
              <a:t>method</a:t>
            </a:r>
            <a:r>
              <a:rPr lang="cs-CZ" altLang="en-CZ" sz="2000" dirty="0">
                <a:solidFill>
                  <a:srgbClr val="000000"/>
                </a:solidFill>
                <a:latin typeface="Courier New" panose="02070309020205020404" pitchFamily="49" charset="0"/>
                <a:cs typeface="Courier New" panose="02070309020205020404" pitchFamily="49" charset="0"/>
              </a:rPr>
              <a:t>="</a:t>
            </a:r>
            <a:r>
              <a:rPr lang="cs-CZ" altLang="en-CZ" sz="2000" dirty="0" err="1">
                <a:solidFill>
                  <a:srgbClr val="000000"/>
                </a:solidFill>
                <a:latin typeface="Courier New" panose="02070309020205020404" pitchFamily="49" charset="0"/>
                <a:cs typeface="Courier New" panose="02070309020205020404" pitchFamily="49" charset="0"/>
              </a:rPr>
              <a:t>loess</a:t>
            </a:r>
            <a:r>
              <a:rPr lang="cs-CZ" altLang="en-CZ" sz="2000" dirty="0">
                <a:solidFill>
                  <a:srgbClr val="000000"/>
                </a:solidFill>
                <a:latin typeface="Courier New" panose="02070309020205020404" pitchFamily="49" charset="0"/>
                <a:cs typeface="Courier New" panose="02070309020205020404" pitchFamily="49" charset="0"/>
              </a:rPr>
              <a:t>")</a:t>
            </a:r>
          </a:p>
          <a:p>
            <a:pPr marL="336550">
              <a:spcBef>
                <a:spcPts val="1200"/>
              </a:spcBef>
            </a:pPr>
            <a:r>
              <a:rPr lang="sk-SK" altLang="en-CZ" dirty="0">
                <a:solidFill>
                  <a:srgbClr val="000000"/>
                </a:solidFill>
                <a:latin typeface="Arial" panose="020B0604020202020204" pitchFamily="34" charset="0"/>
              </a:rPr>
              <a:t>Také </a:t>
            </a:r>
            <a:r>
              <a:rPr lang="sk-SK" altLang="en-CZ" dirty="0" err="1">
                <a:solidFill>
                  <a:srgbClr val="000000"/>
                </a:solidFill>
                <a:latin typeface="Arial" panose="020B0604020202020204" pitchFamily="34" charset="0"/>
              </a:rPr>
              <a:t>funkce</a:t>
            </a:r>
            <a:r>
              <a:rPr lang="sk-SK" altLang="en-CZ" dirty="0">
                <a:solidFill>
                  <a:srgbClr val="000000"/>
                </a:solidFill>
                <a:latin typeface="Arial" panose="020B0604020202020204" pitchFamily="34" charset="0"/>
              </a:rPr>
              <a:t> </a:t>
            </a:r>
            <a:r>
              <a:rPr lang="cs-CZ" altLang="en-CZ" dirty="0" err="1">
                <a:solidFill>
                  <a:srgbClr val="000000"/>
                </a:solidFill>
                <a:latin typeface="Courier New" panose="02070309020205020404" pitchFamily="49" charset="0"/>
                <a:cs typeface="Courier New" panose="02070309020205020404" pitchFamily="49" charset="0"/>
              </a:rPr>
              <a:t>threestep</a:t>
            </a:r>
            <a:r>
              <a:rPr lang="cs-CZ" altLang="en-CZ" dirty="0">
                <a:solidFill>
                  <a:srgbClr val="000000"/>
                </a:solidFill>
                <a:latin typeface="Arial" panose="020B0604020202020204" pitchFamily="34" charset="0"/>
              </a:rPr>
              <a:t> </a:t>
            </a:r>
            <a:r>
              <a:rPr lang="sk-SK" altLang="en-CZ" dirty="0">
                <a:solidFill>
                  <a:srgbClr val="000000"/>
                </a:solidFill>
                <a:latin typeface="Arial" panose="020B0604020202020204" pitchFamily="34" charset="0"/>
              </a:rPr>
              <a:t>balíku </a:t>
            </a:r>
            <a:r>
              <a:rPr lang="cs-CZ" altLang="en-CZ" dirty="0" err="1">
                <a:solidFill>
                  <a:srgbClr val="000000"/>
                </a:solidFill>
                <a:latin typeface="Arial" panose="020B0604020202020204" pitchFamily="34" charset="0"/>
              </a:rPr>
              <a:t>affyPLM</a:t>
            </a:r>
            <a:r>
              <a:rPr lang="cs-CZ" altLang="en-CZ" dirty="0">
                <a:solidFill>
                  <a:srgbClr val="000000"/>
                </a:solidFill>
                <a:latin typeface="Arial" panose="020B0604020202020204" pitchFamily="34" charset="0"/>
              </a:rPr>
              <a:t> </a:t>
            </a:r>
            <a:r>
              <a:rPr lang="sk-SK" altLang="en-CZ" dirty="0">
                <a:solidFill>
                  <a:srgbClr val="000000"/>
                </a:solidFill>
                <a:latin typeface="Arial" panose="020B0604020202020204" pitchFamily="34" charset="0"/>
              </a:rPr>
              <a:t>implementuje </a:t>
            </a:r>
            <a:r>
              <a:rPr lang="sk-SK" altLang="en-CZ" dirty="0" err="1">
                <a:solidFill>
                  <a:srgbClr val="000000"/>
                </a:solidFill>
                <a:latin typeface="Arial" panose="020B0604020202020204" pitchFamily="34" charset="0"/>
              </a:rPr>
              <a:t>několik</a:t>
            </a:r>
            <a:r>
              <a:rPr lang="sk-SK" altLang="en-CZ" dirty="0">
                <a:solidFill>
                  <a:srgbClr val="000000"/>
                </a:solidFill>
                <a:latin typeface="Arial" panose="020B0604020202020204" pitchFamily="34" charset="0"/>
              </a:rPr>
              <a:t> </a:t>
            </a:r>
            <a:r>
              <a:rPr lang="sk-SK" altLang="en-CZ" dirty="0" err="1">
                <a:solidFill>
                  <a:srgbClr val="000000"/>
                </a:solidFill>
                <a:latin typeface="Arial" panose="020B0604020202020204" pitchFamily="34" charset="0"/>
              </a:rPr>
              <a:t>druhů</a:t>
            </a:r>
            <a:r>
              <a:rPr lang="sk-SK" altLang="en-CZ" dirty="0">
                <a:solidFill>
                  <a:srgbClr val="000000"/>
                </a:solidFill>
                <a:latin typeface="Arial" panose="020B0604020202020204" pitchFamily="34" charset="0"/>
              </a:rPr>
              <a:t> </a:t>
            </a:r>
            <a:r>
              <a:rPr lang="sk-SK" altLang="en-CZ" dirty="0" err="1">
                <a:solidFill>
                  <a:srgbClr val="000000"/>
                </a:solidFill>
                <a:latin typeface="Arial" panose="020B0604020202020204" pitchFamily="34" charset="0"/>
              </a:rPr>
              <a:t>normalizace</a:t>
            </a:r>
            <a:r>
              <a:rPr lang="sk-SK" altLang="en-CZ" dirty="0">
                <a:solidFill>
                  <a:srgbClr val="000000"/>
                </a:solidFill>
                <a:latin typeface="Arial" panose="020B0604020202020204" pitchFamily="34" charset="0"/>
              </a:rPr>
              <a:t>. Jak </a:t>
            </a:r>
            <a:r>
              <a:rPr lang="sk-SK" altLang="en-CZ" dirty="0" err="1">
                <a:solidFill>
                  <a:srgbClr val="000000"/>
                </a:solidFill>
                <a:latin typeface="Arial" panose="020B0604020202020204" pitchFamily="34" charset="0"/>
              </a:rPr>
              <a:t>již</a:t>
            </a:r>
            <a:r>
              <a:rPr lang="sk-SK" altLang="en-CZ" dirty="0">
                <a:solidFill>
                  <a:srgbClr val="000000"/>
                </a:solidFill>
                <a:latin typeface="Arial" panose="020B0604020202020204" pitchFamily="34" charset="0"/>
              </a:rPr>
              <a:t> </a:t>
            </a:r>
            <a:r>
              <a:rPr lang="sk-SK" altLang="en-CZ" dirty="0" err="1">
                <a:solidFill>
                  <a:srgbClr val="000000"/>
                </a:solidFill>
                <a:latin typeface="Arial" panose="020B0604020202020204" pitchFamily="34" charset="0"/>
              </a:rPr>
              <a:t>bylo</a:t>
            </a:r>
            <a:r>
              <a:rPr lang="sk-SK" altLang="en-CZ" dirty="0">
                <a:solidFill>
                  <a:srgbClr val="000000"/>
                </a:solidFill>
                <a:latin typeface="Arial" panose="020B0604020202020204" pitchFamily="34" charset="0"/>
              </a:rPr>
              <a:t> </a:t>
            </a:r>
            <a:r>
              <a:rPr lang="sk-SK" altLang="en-CZ" dirty="0" err="1">
                <a:solidFill>
                  <a:srgbClr val="000000"/>
                </a:solidFill>
                <a:latin typeface="Arial" panose="020B0604020202020204" pitchFamily="34" charset="0"/>
              </a:rPr>
              <a:t>řečeno</a:t>
            </a:r>
            <a:r>
              <a:rPr lang="sk-SK" altLang="en-CZ" dirty="0">
                <a:solidFill>
                  <a:srgbClr val="000000"/>
                </a:solidFill>
                <a:latin typeface="Arial" panose="020B0604020202020204" pitchFamily="34" charset="0"/>
              </a:rPr>
              <a:t> výše, tato </a:t>
            </a:r>
            <a:r>
              <a:rPr lang="sk-SK" altLang="en-CZ" dirty="0" err="1">
                <a:solidFill>
                  <a:srgbClr val="000000"/>
                </a:solidFill>
                <a:latin typeface="Arial" panose="020B0604020202020204" pitchFamily="34" charset="0"/>
              </a:rPr>
              <a:t>funkce</a:t>
            </a:r>
            <a:r>
              <a:rPr lang="sk-SK" altLang="en-CZ" dirty="0">
                <a:solidFill>
                  <a:srgbClr val="000000"/>
                </a:solidFill>
                <a:latin typeface="Arial" panose="020B0604020202020204" pitchFamily="34" charset="0"/>
              </a:rPr>
              <a:t> </a:t>
            </a:r>
            <a:r>
              <a:rPr lang="sk-SK" altLang="en-CZ" dirty="0" err="1">
                <a:solidFill>
                  <a:srgbClr val="000000"/>
                </a:solidFill>
                <a:latin typeface="Arial" panose="020B0604020202020204" pitchFamily="34" charset="0"/>
              </a:rPr>
              <a:t>vrací</a:t>
            </a:r>
            <a:r>
              <a:rPr lang="sk-SK" altLang="en-CZ" dirty="0">
                <a:solidFill>
                  <a:srgbClr val="000000"/>
                </a:solidFill>
                <a:latin typeface="Arial" panose="020B0604020202020204" pitchFamily="34" charset="0"/>
              </a:rPr>
              <a:t> </a:t>
            </a:r>
            <a:r>
              <a:rPr lang="sk-SK" altLang="en-CZ" dirty="0" err="1">
                <a:solidFill>
                  <a:srgbClr val="000000"/>
                </a:solidFill>
                <a:latin typeface="Arial" panose="020B0604020202020204" pitchFamily="34" charset="0"/>
              </a:rPr>
              <a:t>již</a:t>
            </a:r>
            <a:r>
              <a:rPr lang="sk-SK" altLang="en-CZ" dirty="0">
                <a:solidFill>
                  <a:srgbClr val="000000"/>
                </a:solidFill>
                <a:latin typeface="Arial" panose="020B0604020202020204" pitchFamily="34" charset="0"/>
              </a:rPr>
              <a:t> sumarizované hodnoty</a:t>
            </a:r>
            <a:r>
              <a:rPr lang="sk-SK" altLang="en-CZ" sz="3200" dirty="0">
                <a:solidFill>
                  <a:srgbClr val="000000"/>
                </a:solidFill>
                <a:latin typeface="Arial" panose="020B0604020202020204" pitchFamily="34" charset="0"/>
              </a:rPr>
              <a:t>.</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ext Box 1">
            <a:extLst>
              <a:ext uri="{FF2B5EF4-FFF2-40B4-BE49-F238E27FC236}">
                <a16:creationId xmlns:a16="http://schemas.microsoft.com/office/drawing/2014/main" id="{14B17C74-EFED-1447-8479-66D953923554}"/>
              </a:ext>
            </a:extLst>
          </p:cNvPr>
          <p:cNvSpPr txBox="1">
            <a:spLocks noChangeArrowheads="1"/>
          </p:cNvSpPr>
          <p:nvPr/>
        </p:nvSpPr>
        <p:spPr bwMode="auto">
          <a:xfrm>
            <a:off x="2030414" y="61913"/>
            <a:ext cx="8569325" cy="620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9pPr>
          </a:lstStyle>
          <a:p>
            <a:pPr algn="ctr" eaLnBrk="1" hangingPunct="1">
              <a:lnSpc>
                <a:spcPct val="90000"/>
              </a:lnSpc>
              <a:buClrTx/>
              <a:buFontTx/>
              <a:buNone/>
            </a:pPr>
            <a:r>
              <a:rPr lang="cs-CZ" altLang="en-CZ" sz="3200" b="1" dirty="0">
                <a:solidFill>
                  <a:srgbClr val="333399"/>
                </a:solidFill>
                <a:latin typeface="Arial" panose="020B0604020202020204" pitchFamily="34" charset="0"/>
              </a:rPr>
              <a:t>Sumarizace</a:t>
            </a:r>
          </a:p>
        </p:txBody>
      </p:sp>
      <p:sp>
        <p:nvSpPr>
          <p:cNvPr id="30722" name="Text Box 2">
            <a:extLst>
              <a:ext uri="{FF2B5EF4-FFF2-40B4-BE49-F238E27FC236}">
                <a16:creationId xmlns:a16="http://schemas.microsoft.com/office/drawing/2014/main" id="{B674A1F2-B0DF-1E4F-95DC-2F17EBEB5F52}"/>
              </a:ext>
            </a:extLst>
          </p:cNvPr>
          <p:cNvSpPr txBox="1">
            <a:spLocks noChangeArrowheads="1"/>
          </p:cNvSpPr>
          <p:nvPr/>
        </p:nvSpPr>
        <p:spPr bwMode="auto">
          <a:xfrm>
            <a:off x="479376" y="836614"/>
            <a:ext cx="11521280" cy="55451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marL="334963" indent="-334963">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FFFFFF"/>
                </a:solidFill>
                <a:latin typeface="Verdana" panose="020B0604030504040204" pitchFamily="34" charset="0"/>
                <a:ea typeface="Droid Sans Fallback" charset="0"/>
                <a:cs typeface="Droid Sans Fallback" charset="0"/>
              </a:defRPr>
            </a:lvl1pPr>
            <a:lvl2pPr marL="914400" indent="-457200">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FFFFFF"/>
                </a:solidFill>
                <a:latin typeface="Verdana" panose="020B0604030504040204" pitchFamily="34" charset="0"/>
                <a:ea typeface="Droid Sans Fallback" charset="0"/>
                <a:cs typeface="Droid Sans Fallback" charset="0"/>
              </a:defRPr>
            </a:lvl2pPr>
            <a:lvl3pPr>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FFFFFF"/>
                </a:solidFill>
                <a:latin typeface="Verdana" panose="020B0604030504040204" pitchFamily="34" charset="0"/>
                <a:ea typeface="Droid Sans Fallback" charset="0"/>
                <a:cs typeface="Droid Sans Fallback" charset="0"/>
              </a:defRPr>
            </a:lvl3pPr>
            <a:lvl4pPr>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FFFFFF"/>
                </a:solidFill>
                <a:latin typeface="Verdana" panose="020B0604030504040204" pitchFamily="34" charset="0"/>
                <a:ea typeface="Droid Sans Fallback" charset="0"/>
                <a:cs typeface="Droid Sans Fallback" charset="0"/>
              </a:defRPr>
            </a:lvl4pPr>
            <a:lvl5pPr>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FFFFFF"/>
                </a:solidFill>
                <a:latin typeface="Verdana" panose="020B0604030504040204" pitchFamily="34" charset="0"/>
                <a:ea typeface="Droid Sans Fallback" charset="0"/>
                <a:cs typeface="Droid Sans Fallback"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FFFFFF"/>
                </a:solidFill>
                <a:latin typeface="Verdana" panose="020B0604030504040204" pitchFamily="34" charset="0"/>
                <a:ea typeface="Droid Sans Fallback" charset="0"/>
                <a:cs typeface="Droid Sans Fallback"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FFFFFF"/>
                </a:solidFill>
                <a:latin typeface="Verdana" panose="020B0604030504040204" pitchFamily="34" charset="0"/>
                <a:ea typeface="Droid Sans Fallback" charset="0"/>
                <a:cs typeface="Droid Sans Fallback"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FFFFFF"/>
                </a:solidFill>
                <a:latin typeface="Verdana" panose="020B0604030504040204" pitchFamily="34" charset="0"/>
                <a:ea typeface="Droid Sans Fallback" charset="0"/>
                <a:cs typeface="Droid Sans Fallback"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FFFFFF"/>
                </a:solidFill>
                <a:latin typeface="Verdana" panose="020B0604030504040204" pitchFamily="34" charset="0"/>
                <a:ea typeface="Droid Sans Fallback" charset="0"/>
                <a:cs typeface="Droid Sans Fallback" charset="0"/>
              </a:defRPr>
            </a:lvl9pPr>
          </a:lstStyle>
          <a:p>
            <a:pPr eaLnBrk="1" hangingPunct="1">
              <a:spcBef>
                <a:spcPts val="750"/>
              </a:spcBef>
              <a:buClr>
                <a:srgbClr val="003366"/>
              </a:buClr>
              <a:buFont typeface="Wingdings" pitchFamily="2" charset="2"/>
              <a:buChar char=""/>
            </a:pPr>
            <a:r>
              <a:rPr lang="cs-CZ" dirty="0">
                <a:solidFill>
                  <a:schemeClr val="tx1"/>
                </a:solidFill>
                <a:latin typeface="+mn-lt"/>
              </a:rPr>
              <a:t>Sumarizace intenzit sond ze sady do jediné hodnoty představující expresi </a:t>
            </a:r>
            <a:r>
              <a:rPr lang="cs-CZ" dirty="0" err="1">
                <a:solidFill>
                  <a:schemeClr val="tx1"/>
                </a:solidFill>
                <a:latin typeface="+mn-lt"/>
              </a:rPr>
              <a:t>transkriptu</a:t>
            </a:r>
            <a:r>
              <a:rPr lang="cs-CZ" dirty="0">
                <a:solidFill>
                  <a:schemeClr val="tx1"/>
                </a:solidFill>
                <a:latin typeface="+mn-lt"/>
              </a:rPr>
              <a:t> (genu) je poslední částí zpracování základních dat </a:t>
            </a:r>
            <a:r>
              <a:rPr lang="cs-CZ" dirty="0" err="1">
                <a:solidFill>
                  <a:schemeClr val="tx1"/>
                </a:solidFill>
                <a:latin typeface="+mn-lt"/>
              </a:rPr>
              <a:t>oligonukleotidových</a:t>
            </a:r>
            <a:r>
              <a:rPr lang="cs-CZ" dirty="0">
                <a:solidFill>
                  <a:schemeClr val="tx1"/>
                </a:solidFill>
                <a:latin typeface="+mn-lt"/>
              </a:rPr>
              <a:t> mikročipů.</a:t>
            </a:r>
          </a:p>
          <a:p>
            <a:pPr eaLnBrk="1" hangingPunct="1">
              <a:spcBef>
                <a:spcPts val="750"/>
              </a:spcBef>
              <a:buClr>
                <a:srgbClr val="003366"/>
              </a:buClr>
              <a:buFont typeface="Wingdings" pitchFamily="2" charset="2"/>
              <a:buChar char=""/>
            </a:pPr>
            <a:r>
              <a:rPr lang="cs-CZ" altLang="en-CZ" dirty="0">
                <a:solidFill>
                  <a:schemeClr val="tx1"/>
                </a:solidFill>
                <a:latin typeface="+mn-lt"/>
              </a:rPr>
              <a:t>Podobně jako u normalizace, některé sumarizační metody operují pouze v rámci jednoho mikročipu, jiné berou do úvahy všechny mikročipy.</a:t>
            </a:r>
          </a:p>
          <a:p>
            <a:pPr marL="0" indent="0" eaLnBrk="1" hangingPunct="1">
              <a:spcBef>
                <a:spcPts val="750"/>
              </a:spcBef>
              <a:buClr>
                <a:srgbClr val="003366"/>
              </a:buClr>
            </a:pPr>
            <a:endParaRPr lang="cs-CZ" altLang="en-CZ" dirty="0">
              <a:solidFill>
                <a:schemeClr val="tx1"/>
              </a:solidFill>
              <a:latin typeface="+mn-lt"/>
            </a:endParaRPr>
          </a:p>
          <a:p>
            <a:pPr marL="0" indent="0" eaLnBrk="1" hangingPunct="1">
              <a:spcBef>
                <a:spcPts val="750"/>
              </a:spcBef>
              <a:buClr>
                <a:srgbClr val="003366"/>
              </a:buClr>
            </a:pPr>
            <a:r>
              <a:rPr lang="cs-CZ" altLang="en-CZ" b="1" dirty="0">
                <a:solidFill>
                  <a:schemeClr val="tx1"/>
                </a:solidFill>
                <a:latin typeface="+mn-lt"/>
              </a:rPr>
              <a:t>	Metody sumarizace v rámci jednoho mikročipu </a:t>
            </a:r>
          </a:p>
          <a:p>
            <a:pPr marL="0" indent="0" eaLnBrk="1" hangingPunct="1">
              <a:spcBef>
                <a:spcPts val="750"/>
              </a:spcBef>
              <a:buClr>
                <a:srgbClr val="003366"/>
              </a:buClr>
            </a:pPr>
            <a:r>
              <a:rPr lang="cs-CZ" altLang="en-CZ" dirty="0">
                <a:solidFill>
                  <a:schemeClr val="tx1"/>
                </a:solidFill>
                <a:latin typeface="+mn-lt"/>
              </a:rPr>
              <a:t>	Nejjednodušším druhem sumarizace je průměr, nebo medián logaritmů sond. Dalším často používaným je 	</a:t>
            </a:r>
            <a:r>
              <a:rPr lang="cs-CZ" altLang="en-CZ" dirty="0" err="1">
                <a:solidFill>
                  <a:schemeClr val="tx1"/>
                </a:solidFill>
                <a:latin typeface="+mn-lt"/>
              </a:rPr>
              <a:t>Tukeyho</a:t>
            </a:r>
            <a:r>
              <a:rPr lang="cs-CZ" altLang="en-CZ" dirty="0">
                <a:solidFill>
                  <a:schemeClr val="tx1"/>
                </a:solidFill>
                <a:latin typeface="+mn-lt"/>
              </a:rPr>
              <a:t> </a:t>
            </a:r>
            <a:r>
              <a:rPr lang="cs-CZ" altLang="en-CZ" dirty="0" err="1">
                <a:solidFill>
                  <a:schemeClr val="tx1"/>
                </a:solidFill>
                <a:latin typeface="+mn-lt"/>
              </a:rPr>
              <a:t>dvouváhový</a:t>
            </a:r>
            <a:r>
              <a:rPr lang="cs-CZ" altLang="en-CZ" dirty="0">
                <a:solidFill>
                  <a:schemeClr val="tx1"/>
                </a:solidFill>
                <a:latin typeface="+mn-lt"/>
              </a:rPr>
              <a:t> odhad, který se používá v algoritmu MAS5.0.</a:t>
            </a:r>
          </a:p>
          <a:p>
            <a:pPr marL="0" indent="0" eaLnBrk="1" hangingPunct="1">
              <a:spcBef>
                <a:spcPts val="750"/>
              </a:spcBef>
              <a:buClr>
                <a:srgbClr val="003366"/>
              </a:buClr>
            </a:pPr>
            <a:endParaRPr lang="cs-CZ" altLang="en-CZ" b="1" dirty="0">
              <a:solidFill>
                <a:schemeClr val="tx1"/>
              </a:solidFill>
              <a:latin typeface="+mn-lt"/>
            </a:endParaRPr>
          </a:p>
          <a:p>
            <a:pPr marL="0" indent="0" eaLnBrk="1" hangingPunct="1">
              <a:spcBef>
                <a:spcPts val="750"/>
              </a:spcBef>
              <a:buClr>
                <a:srgbClr val="003366"/>
              </a:buClr>
            </a:pPr>
            <a:r>
              <a:rPr lang="cs-CZ" altLang="en-CZ" b="1" dirty="0">
                <a:solidFill>
                  <a:schemeClr val="tx1"/>
                </a:solidFill>
                <a:latin typeface="+mn-lt"/>
              </a:rPr>
              <a:t>	Metody sumarizace vícečipové</a:t>
            </a:r>
          </a:p>
          <a:p>
            <a:pPr marL="0" indent="0" eaLnBrk="1" hangingPunct="1">
              <a:spcBef>
                <a:spcPts val="750"/>
              </a:spcBef>
              <a:buClr>
                <a:srgbClr val="003366"/>
              </a:buClr>
            </a:pPr>
            <a:r>
              <a:rPr lang="cs-CZ" altLang="en-CZ" dirty="0">
                <a:solidFill>
                  <a:schemeClr val="tx1"/>
                </a:solidFill>
                <a:latin typeface="+mn-lt"/>
              </a:rPr>
              <a:t>	Tyto metody zahrnují lineární regresi, robustní regresi (PLM model) a mediánové vyhlazování. </a:t>
            </a:r>
          </a:p>
          <a:p>
            <a:pPr marL="0" indent="0" eaLnBrk="1" hangingPunct="1">
              <a:spcBef>
                <a:spcPts val="750"/>
              </a:spcBef>
              <a:buClr>
                <a:srgbClr val="003366"/>
              </a:buClr>
            </a:pPr>
            <a:r>
              <a:rPr lang="cs-CZ" altLang="en-CZ" dirty="0">
                <a:solidFill>
                  <a:schemeClr val="tx1"/>
                </a:solidFill>
                <a:latin typeface="+mn-lt"/>
              </a:rPr>
              <a:t>	Poslední metoda je specifická pro algoritmus RMA, který je implementovaný ve funkci </a:t>
            </a:r>
            <a:r>
              <a:rPr lang="cs-CZ" altLang="en-CZ" dirty="0" err="1">
                <a:solidFill>
                  <a:schemeClr val="tx1"/>
                </a:solidFill>
                <a:latin typeface="Courier New" panose="02070309020205020404" pitchFamily="49" charset="0"/>
                <a:cs typeface="Courier New" panose="02070309020205020404" pitchFamily="49" charset="0"/>
              </a:rPr>
              <a:t>rma</a:t>
            </a:r>
            <a:r>
              <a:rPr lang="cs-CZ" altLang="en-CZ" dirty="0">
                <a:solidFill>
                  <a:schemeClr val="tx1"/>
                </a:solidFill>
                <a:latin typeface="+mn-lt"/>
              </a:rPr>
              <a:t>, která provede korekci na pozadí pomocí RMA konvoluce, kvantilovou normalizaci a sumarizaci založenou na </a:t>
            </a:r>
            <a:r>
              <a:rPr lang="cs-CZ" altLang="en-CZ" b="1" dirty="0">
                <a:solidFill>
                  <a:schemeClr val="tx1"/>
                </a:solidFill>
                <a:latin typeface="+mn-lt"/>
              </a:rPr>
              <a:t>mediánovém vyhlazování</a:t>
            </a:r>
            <a:r>
              <a:rPr lang="cs-CZ" altLang="en-CZ" dirty="0">
                <a:solidFill>
                  <a:schemeClr val="tx1"/>
                </a:solidFill>
                <a:latin typeface="+mn-lt"/>
              </a:rPr>
              <a:t>. </a:t>
            </a:r>
          </a:p>
          <a:p>
            <a:pPr marL="0" indent="0" eaLnBrk="1" hangingPunct="1">
              <a:spcBef>
                <a:spcPts val="750"/>
              </a:spcBef>
              <a:buClr>
                <a:srgbClr val="003366"/>
              </a:buClr>
            </a:pPr>
            <a:endParaRPr lang="cs-CZ" altLang="en-CZ" dirty="0">
              <a:solidFill>
                <a:schemeClr val="tx1"/>
              </a:solidFill>
              <a:latin typeface="+mn-lt"/>
            </a:endParaRPr>
          </a:p>
          <a:p>
            <a:pPr marL="0" indent="0" eaLnBrk="1" hangingPunct="1">
              <a:spcBef>
                <a:spcPts val="750"/>
              </a:spcBef>
              <a:buClr>
                <a:srgbClr val="003366"/>
              </a:buClr>
            </a:pPr>
            <a:r>
              <a:rPr lang="cs-CZ" altLang="en-CZ" dirty="0" err="1">
                <a:solidFill>
                  <a:schemeClr val="tx1"/>
                </a:solidFill>
                <a:latin typeface="Courier New" panose="02070309020205020404" pitchFamily="49" charset="0"/>
                <a:cs typeface="Courier New" panose="02070309020205020404" pitchFamily="49" charset="0"/>
              </a:rPr>
              <a:t>Data.rma</a:t>
            </a:r>
            <a:r>
              <a:rPr lang="cs-CZ" altLang="en-CZ" dirty="0">
                <a:solidFill>
                  <a:schemeClr val="tx1"/>
                </a:solidFill>
                <a:latin typeface="Courier New" panose="02070309020205020404" pitchFamily="49" charset="0"/>
                <a:cs typeface="Courier New" panose="02070309020205020404" pitchFamily="49" charset="0"/>
              </a:rPr>
              <a:t> = </a:t>
            </a:r>
            <a:r>
              <a:rPr lang="cs-CZ" altLang="en-CZ" dirty="0" err="1">
                <a:solidFill>
                  <a:schemeClr val="tx1"/>
                </a:solidFill>
                <a:latin typeface="Courier New" panose="02070309020205020404" pitchFamily="49" charset="0"/>
                <a:cs typeface="Courier New" panose="02070309020205020404" pitchFamily="49" charset="0"/>
              </a:rPr>
              <a:t>rma</a:t>
            </a:r>
            <a:r>
              <a:rPr lang="cs-CZ" altLang="en-CZ" dirty="0">
                <a:solidFill>
                  <a:schemeClr val="tx1"/>
                </a:solidFill>
                <a:latin typeface="Courier New" panose="02070309020205020404" pitchFamily="49" charset="0"/>
                <a:cs typeface="Courier New" panose="02070309020205020404" pitchFamily="49" charset="0"/>
              </a:rPr>
              <a:t>(</a:t>
            </a:r>
            <a:r>
              <a:rPr lang="cs-CZ" altLang="en-CZ" dirty="0" err="1">
                <a:solidFill>
                  <a:schemeClr val="tx1"/>
                </a:solidFill>
                <a:latin typeface="Courier New" panose="02070309020205020404" pitchFamily="49" charset="0"/>
                <a:cs typeface="Courier New" panose="02070309020205020404" pitchFamily="49" charset="0"/>
              </a:rPr>
              <a:t>Data.clean</a:t>
            </a:r>
            <a:r>
              <a:rPr lang="cs-CZ" altLang="en-CZ" dirty="0">
                <a:solidFill>
                  <a:schemeClr val="tx1"/>
                </a:solidFill>
                <a:latin typeface="Courier New" panose="02070309020205020404" pitchFamily="49" charset="0"/>
                <a:cs typeface="Courier New" panose="02070309020205020404" pitchFamily="49" charset="0"/>
              </a:rPr>
              <a:t>)</a:t>
            </a:r>
          </a:p>
          <a:p>
            <a:pPr marL="0" indent="0" eaLnBrk="1" hangingPunct="1">
              <a:spcBef>
                <a:spcPts val="750"/>
              </a:spcBef>
              <a:buClr>
                <a:srgbClr val="003366"/>
              </a:buClr>
            </a:pPr>
            <a:endParaRPr lang="cs-CZ" altLang="en-CZ" dirty="0">
              <a:solidFill>
                <a:schemeClr val="tx1"/>
              </a:solidFill>
              <a:latin typeface="+mn-lt"/>
            </a:endParaRPr>
          </a:p>
          <a:p>
            <a:pPr marL="0" indent="0" eaLnBrk="1" hangingPunct="1">
              <a:spcBef>
                <a:spcPts val="750"/>
              </a:spcBef>
              <a:buClr>
                <a:srgbClr val="003366"/>
              </a:buClr>
            </a:pPr>
            <a:endParaRPr lang="cs-CZ" altLang="en-CZ" dirty="0">
              <a:solidFill>
                <a:schemeClr val="tx1"/>
              </a:solidFill>
              <a:latin typeface="+mn-lt"/>
            </a:endParaRPr>
          </a:p>
        </p:txBody>
      </p:sp>
    </p:spTree>
    <p:extLst>
      <p:ext uri="{BB962C8B-B14F-4D97-AF65-F5344CB8AC3E}">
        <p14:creationId xmlns:p14="http://schemas.microsoft.com/office/powerpoint/2010/main" val="352353924"/>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ext Box 1">
            <a:extLst>
              <a:ext uri="{FF2B5EF4-FFF2-40B4-BE49-F238E27FC236}">
                <a16:creationId xmlns:a16="http://schemas.microsoft.com/office/drawing/2014/main" id="{77AF25D3-27ED-0244-90C5-5526C5DB1032}"/>
              </a:ext>
            </a:extLst>
          </p:cNvPr>
          <p:cNvSpPr txBox="1">
            <a:spLocks noChangeArrowheads="1"/>
          </p:cNvSpPr>
          <p:nvPr/>
        </p:nvSpPr>
        <p:spPr bwMode="auto">
          <a:xfrm>
            <a:off x="1811337" y="29910"/>
            <a:ext cx="8569325" cy="620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9pPr>
          </a:lstStyle>
          <a:p>
            <a:pPr algn="ctr" eaLnBrk="1" hangingPunct="1">
              <a:lnSpc>
                <a:spcPct val="90000"/>
              </a:lnSpc>
              <a:buClrTx/>
              <a:buFontTx/>
              <a:buNone/>
            </a:pPr>
            <a:r>
              <a:rPr lang="cs-CZ" sz="3200" b="1" dirty="0">
                <a:solidFill>
                  <a:srgbClr val="333399"/>
                </a:solidFill>
                <a:latin typeface="Arial"/>
              </a:rPr>
              <a:t>Cvičení</a:t>
            </a:r>
            <a:endParaRPr lang="sk-SK" sz="3200" b="1" dirty="0">
              <a:solidFill>
                <a:srgbClr val="333399"/>
              </a:solidFill>
              <a:latin typeface="Arial"/>
            </a:endParaRPr>
          </a:p>
        </p:txBody>
      </p:sp>
      <p:sp>
        <p:nvSpPr>
          <p:cNvPr id="32770" name="Text Box 2">
            <a:extLst>
              <a:ext uri="{FF2B5EF4-FFF2-40B4-BE49-F238E27FC236}">
                <a16:creationId xmlns:a16="http://schemas.microsoft.com/office/drawing/2014/main" id="{5897CDC4-4747-5A43-A95D-F38FF82FDF85}"/>
              </a:ext>
            </a:extLst>
          </p:cNvPr>
          <p:cNvSpPr txBox="1">
            <a:spLocks noChangeArrowheads="1"/>
          </p:cNvSpPr>
          <p:nvPr/>
        </p:nvSpPr>
        <p:spPr bwMode="auto">
          <a:xfrm>
            <a:off x="623392" y="836614"/>
            <a:ext cx="11305256" cy="5921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t"/>
          <a:lstStyle>
            <a:lvl1pPr marL="334963" indent="-334963">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FFFFFF"/>
                </a:solidFill>
                <a:latin typeface="Verdana" panose="020B0604030504040204" pitchFamily="34" charset="0"/>
                <a:ea typeface="Droid Sans Fallback" charset="0"/>
                <a:cs typeface="Droid Sans Fallback" charset="0"/>
              </a:defRPr>
            </a:lvl1pPr>
            <a:lvl2pPr>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FFFFFF"/>
                </a:solidFill>
                <a:latin typeface="Verdana" panose="020B0604030504040204" pitchFamily="34" charset="0"/>
                <a:ea typeface="Droid Sans Fallback" charset="0"/>
                <a:cs typeface="Droid Sans Fallback" charset="0"/>
              </a:defRPr>
            </a:lvl2pPr>
            <a:lvl3pPr>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FFFFFF"/>
                </a:solidFill>
                <a:latin typeface="Verdana" panose="020B0604030504040204" pitchFamily="34" charset="0"/>
                <a:ea typeface="Droid Sans Fallback" charset="0"/>
                <a:cs typeface="Droid Sans Fallback" charset="0"/>
              </a:defRPr>
            </a:lvl3pPr>
            <a:lvl4pPr>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FFFFFF"/>
                </a:solidFill>
                <a:latin typeface="Verdana" panose="020B0604030504040204" pitchFamily="34" charset="0"/>
                <a:ea typeface="Droid Sans Fallback" charset="0"/>
                <a:cs typeface="Droid Sans Fallback" charset="0"/>
              </a:defRPr>
            </a:lvl4pPr>
            <a:lvl5pPr>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FFFFFF"/>
                </a:solidFill>
                <a:latin typeface="Verdana" panose="020B0604030504040204" pitchFamily="34" charset="0"/>
                <a:ea typeface="Droid Sans Fallback" charset="0"/>
                <a:cs typeface="Droid Sans Fallback"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FFFFFF"/>
                </a:solidFill>
                <a:latin typeface="Verdana" panose="020B0604030504040204" pitchFamily="34" charset="0"/>
                <a:ea typeface="Droid Sans Fallback" charset="0"/>
                <a:cs typeface="Droid Sans Fallback"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FFFFFF"/>
                </a:solidFill>
                <a:latin typeface="Verdana" panose="020B0604030504040204" pitchFamily="34" charset="0"/>
                <a:ea typeface="Droid Sans Fallback" charset="0"/>
                <a:cs typeface="Droid Sans Fallback"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FFFFFF"/>
                </a:solidFill>
                <a:latin typeface="Verdana" panose="020B0604030504040204" pitchFamily="34" charset="0"/>
                <a:ea typeface="Droid Sans Fallback" charset="0"/>
                <a:cs typeface="Droid Sans Fallback"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FFFFFF"/>
                </a:solidFill>
                <a:latin typeface="Verdana" panose="020B0604030504040204" pitchFamily="34" charset="0"/>
                <a:ea typeface="Droid Sans Fallback" charset="0"/>
                <a:cs typeface="Droid Sans Fallback" charset="0"/>
              </a:defRPr>
            </a:lvl9pPr>
          </a:lstStyle>
          <a:p>
            <a:pPr marL="342900" indent="-342900" eaLnBrk="1" hangingPunct="1">
              <a:spcBef>
                <a:spcPts val="750"/>
              </a:spcBef>
              <a:buClr>
                <a:srgbClr val="003366"/>
              </a:buClr>
              <a:buFont typeface="Arial"/>
              <a:buChar char="•"/>
            </a:pPr>
            <a:r>
              <a:rPr lang="cs-CZ" sz="2000" dirty="0">
                <a:solidFill>
                  <a:srgbClr val="000000"/>
                </a:solidFill>
                <a:latin typeface="Arial"/>
              </a:rPr>
              <a:t>Pracujte se souborem Cviceni-Affy-breast.zip, který rozbalíte </a:t>
            </a:r>
            <a:endParaRPr lang="cs-CZ" altLang="en-CZ" sz="2000" dirty="0">
              <a:solidFill>
                <a:srgbClr val="000000"/>
              </a:solidFill>
              <a:latin typeface="Courier New" panose="02070309020205020404" pitchFamily="49" charset="0"/>
              <a:cs typeface="Courier New" panose="02070309020205020404" pitchFamily="49" charset="0"/>
            </a:endParaRPr>
          </a:p>
          <a:p>
            <a:pPr marL="342900" indent="-342900" eaLnBrk="1" hangingPunct="1">
              <a:spcBef>
                <a:spcPts val="750"/>
              </a:spcBef>
              <a:buClr>
                <a:srgbClr val="003366"/>
              </a:buClr>
              <a:buFont typeface="Arial"/>
              <a:buChar char="•"/>
            </a:pPr>
            <a:r>
              <a:rPr lang="cs-CZ" sz="2000" dirty="0">
                <a:solidFill>
                  <a:srgbClr val="000000"/>
                </a:solidFill>
                <a:latin typeface="+mn-lt"/>
                <a:cs typeface="Courier New"/>
              </a:rPr>
              <a:t>Pokračujte instrukcemi v souboru </a:t>
            </a:r>
            <a:r>
              <a:rPr lang="cs-CZ" sz="2000" dirty="0" err="1">
                <a:solidFill>
                  <a:srgbClr val="000000"/>
                </a:solidFill>
                <a:latin typeface="+mn-lt"/>
                <a:cs typeface="Courier New"/>
              </a:rPr>
              <a:t>Affy-normalize.R</a:t>
            </a:r>
            <a:r>
              <a:rPr lang="cs-CZ" sz="2000" dirty="0">
                <a:solidFill>
                  <a:srgbClr val="000000"/>
                </a:solidFill>
                <a:latin typeface="+mn-lt"/>
                <a:cs typeface="Courier New"/>
              </a:rPr>
              <a:t> </a:t>
            </a:r>
            <a:endParaRPr lang="cs-CZ" altLang="en-CZ" sz="2000" dirty="0">
              <a:solidFill>
                <a:srgbClr val="000000"/>
              </a:solidFill>
              <a:latin typeface="+mn-lt"/>
              <a:cs typeface="Courier New"/>
            </a:endParaRPr>
          </a:p>
          <a:p>
            <a:pPr marL="342900" indent="-342900">
              <a:spcBef>
                <a:spcPts val="750"/>
              </a:spcBef>
              <a:buClr>
                <a:srgbClr val="003366"/>
              </a:buClr>
              <a:buFont typeface="Arial"/>
              <a:buChar char="•"/>
            </a:pPr>
            <a:endParaRPr lang="cs-CZ" sz="2000" dirty="0">
              <a:solidFill>
                <a:srgbClr val="000000"/>
              </a:solidFill>
              <a:latin typeface="+mn-lt"/>
              <a:cs typeface="Courier New"/>
            </a:endParaRPr>
          </a:p>
          <a:p>
            <a:pPr marL="342900" indent="-342900">
              <a:spcBef>
                <a:spcPts val="750"/>
              </a:spcBef>
              <a:buClr>
                <a:srgbClr val="003366"/>
              </a:buClr>
              <a:buFont typeface="Arial"/>
              <a:buChar char="•"/>
            </a:pPr>
            <a:endParaRPr lang="cs-CZ" sz="2000" dirty="0">
              <a:solidFill>
                <a:srgbClr val="000000"/>
              </a:solidFill>
              <a:latin typeface="+mn-lt"/>
              <a:cs typeface="Courier New"/>
            </a:endParaRPr>
          </a:p>
          <a:p>
            <a:pPr marL="342900" indent="-342900">
              <a:spcBef>
                <a:spcPts val="750"/>
              </a:spcBef>
              <a:buClr>
                <a:srgbClr val="003366"/>
              </a:buClr>
              <a:buFont typeface="Arial"/>
              <a:buChar char="•"/>
            </a:pPr>
            <a:r>
              <a:rPr lang="cs-CZ" sz="2000" dirty="0">
                <a:solidFill>
                  <a:srgbClr val="000000"/>
                </a:solidFill>
                <a:latin typeface="+mn-lt"/>
                <a:cs typeface="Courier New"/>
              </a:rPr>
              <a:t>Pro čipy </a:t>
            </a:r>
            <a:r>
              <a:rPr lang="cs-CZ" sz="2000" dirty="0" err="1">
                <a:solidFill>
                  <a:srgbClr val="000000"/>
                </a:solidFill>
                <a:latin typeface="+mn-lt"/>
                <a:cs typeface="Courier New"/>
              </a:rPr>
              <a:t>Clariom</a:t>
            </a:r>
            <a:r>
              <a:rPr lang="cs-CZ" sz="2000" dirty="0">
                <a:solidFill>
                  <a:srgbClr val="000000"/>
                </a:solidFill>
                <a:latin typeface="+mn-lt"/>
                <a:cs typeface="Courier New"/>
              </a:rPr>
              <a:t> se podívejte na </a:t>
            </a:r>
            <a:r>
              <a:rPr lang="cs-CZ" sz="2000" dirty="0" err="1">
                <a:solidFill>
                  <a:srgbClr val="000000"/>
                </a:solidFill>
                <a:latin typeface="+mn-lt"/>
                <a:cs typeface="Courier New"/>
              </a:rPr>
              <a:t>Clariom-priklad.R</a:t>
            </a:r>
            <a:r>
              <a:rPr lang="cs-CZ" sz="2000" dirty="0">
                <a:solidFill>
                  <a:srgbClr val="000000"/>
                </a:solidFill>
                <a:latin typeface="+mn-lt"/>
                <a:cs typeface="Courier New"/>
              </a:rPr>
              <a:t>, není soubor, nutno mít vlastní</a:t>
            </a:r>
          </a:p>
        </p:txBody>
      </p:sp>
    </p:spTree>
    <p:extLst>
      <p:ext uri="{BB962C8B-B14F-4D97-AF65-F5344CB8AC3E}">
        <p14:creationId xmlns:p14="http://schemas.microsoft.com/office/powerpoint/2010/main" val="212993854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61C858-3696-D934-2170-ACB86C97AD40}"/>
              </a:ext>
            </a:extLst>
          </p:cNvPr>
          <p:cNvSpPr>
            <a:spLocks noGrp="1"/>
          </p:cNvSpPr>
          <p:nvPr>
            <p:ph type="title"/>
          </p:nvPr>
        </p:nvSpPr>
        <p:spPr/>
        <p:txBody>
          <a:bodyPr/>
          <a:lstStyle/>
          <a:p>
            <a:r>
              <a:rPr lang="en-US" sz="3950" dirty="0"/>
              <a:t>Affymetrix .</a:t>
            </a:r>
            <a:r>
              <a:rPr lang="en-US" sz="3950" dirty="0" err="1"/>
              <a:t>cdf</a:t>
            </a:r>
            <a:r>
              <a:rPr lang="en-US" sz="3950" dirty="0"/>
              <a:t> files</a:t>
            </a:r>
            <a:endParaRPr lang="en-US" dirty="0"/>
          </a:p>
        </p:txBody>
      </p:sp>
      <p:sp>
        <p:nvSpPr>
          <p:cNvPr id="3" name="Subtitle 2">
            <a:extLst>
              <a:ext uri="{FF2B5EF4-FFF2-40B4-BE49-F238E27FC236}">
                <a16:creationId xmlns:a16="http://schemas.microsoft.com/office/drawing/2014/main" id="{12C6EB8D-6924-47F1-7643-7C3E8A42F99A}"/>
              </a:ext>
            </a:extLst>
          </p:cNvPr>
          <p:cNvSpPr>
            <a:spLocks noGrp="1"/>
          </p:cNvSpPr>
          <p:nvPr>
            <p:ph type="subTitle"/>
          </p:nvPr>
        </p:nvSpPr>
        <p:spPr>
          <a:xfrm>
            <a:off x="609563" y="1899675"/>
            <a:ext cx="10971684" cy="3976819"/>
          </a:xfrm>
        </p:spPr>
        <p:txBody>
          <a:bodyPr/>
          <a:lstStyle/>
          <a:p>
            <a:pPr marL="107950" indent="0">
              <a:buNone/>
            </a:pPr>
            <a:r>
              <a:rPr lang="en-US" sz="2500" dirty="0">
                <a:ea typeface="+mn-lt"/>
                <a:cs typeface="+mn-lt"/>
              </a:rPr>
              <a:t>Popis </a:t>
            </a:r>
            <a:r>
              <a:rPr lang="en-US" sz="2500" dirty="0" err="1">
                <a:ea typeface="+mn-lt"/>
                <a:cs typeface="+mn-lt"/>
              </a:rPr>
              <a:t>formátu</a:t>
            </a:r>
            <a:r>
              <a:rPr lang="en-US" sz="2500" dirty="0">
                <a:ea typeface="+mn-lt"/>
                <a:cs typeface="+mn-lt"/>
              </a:rPr>
              <a:t> </a:t>
            </a:r>
            <a:r>
              <a:rPr lang="en-US" sz="2500" dirty="0" err="1">
                <a:ea typeface="+mn-lt"/>
                <a:cs typeface="+mn-lt"/>
              </a:rPr>
              <a:t>cdf</a:t>
            </a:r>
            <a:r>
              <a:rPr lang="en-US" sz="2500" dirty="0">
                <a:ea typeface="+mn-lt"/>
                <a:cs typeface="+mn-lt"/>
              </a:rPr>
              <a:t> file:</a:t>
            </a:r>
            <a:endParaRPr lang="en-US" dirty="0">
              <a:ea typeface="+mn-lt"/>
              <a:cs typeface="+mn-lt"/>
            </a:endParaRPr>
          </a:p>
          <a:p>
            <a:pPr marL="431800" indent="-323850"/>
            <a:r>
              <a:rPr lang="en-US" sz="2500" dirty="0">
                <a:ea typeface="+mn-lt"/>
                <a:cs typeface="+mn-lt"/>
                <a:hlinkClick r:id="rId2"/>
              </a:rPr>
              <a:t>http://dept.stat.lsa.umich.edu/~kshedden/Courses/Stat545/Notes/AffxFileFormats/cdf.html</a:t>
            </a:r>
          </a:p>
          <a:p>
            <a:pPr marL="107950" indent="0">
              <a:buNone/>
            </a:pPr>
            <a:r>
              <a:rPr lang="en-US" sz="2500" dirty="0" err="1">
                <a:ea typeface="+mn-lt"/>
                <a:cs typeface="+mn-lt"/>
              </a:rPr>
              <a:t>Stáhnutí</a:t>
            </a:r>
            <a:r>
              <a:rPr lang="en-US" sz="2500" dirty="0">
                <a:ea typeface="+mn-lt"/>
                <a:cs typeface="+mn-lt"/>
              </a:rPr>
              <a:t> .</a:t>
            </a:r>
            <a:r>
              <a:rPr lang="en-US" sz="2500" dirty="0" err="1">
                <a:ea typeface="+mn-lt"/>
                <a:cs typeface="+mn-lt"/>
              </a:rPr>
              <a:t>cdf</a:t>
            </a:r>
            <a:r>
              <a:rPr lang="en-US" sz="2500" dirty="0">
                <a:ea typeface="+mn-lt"/>
                <a:cs typeface="+mn-lt"/>
              </a:rPr>
              <a:t> </a:t>
            </a:r>
            <a:r>
              <a:rPr lang="en-US" sz="2500" dirty="0" err="1">
                <a:ea typeface="+mn-lt"/>
                <a:cs typeface="+mn-lt"/>
              </a:rPr>
              <a:t>ke</a:t>
            </a:r>
            <a:r>
              <a:rPr lang="en-US" sz="2500" dirty="0">
                <a:ea typeface="+mn-lt"/>
                <a:cs typeface="+mn-lt"/>
              </a:rPr>
              <a:t> </a:t>
            </a:r>
            <a:r>
              <a:rPr lang="en-US" sz="2500" dirty="0" err="1">
                <a:ea typeface="+mn-lt"/>
                <a:cs typeface="+mn-lt"/>
              </a:rPr>
              <a:t>konkrétní</a:t>
            </a:r>
            <a:r>
              <a:rPr lang="en-US" sz="2500" dirty="0">
                <a:ea typeface="+mn-lt"/>
                <a:cs typeface="+mn-lt"/>
              </a:rPr>
              <a:t> </a:t>
            </a:r>
            <a:r>
              <a:rPr lang="en-US" sz="2500" dirty="0" err="1">
                <a:ea typeface="+mn-lt"/>
                <a:cs typeface="+mn-lt"/>
              </a:rPr>
              <a:t>platformě</a:t>
            </a:r>
            <a:r>
              <a:rPr lang="en-US" sz="2500" dirty="0">
                <a:ea typeface="+mn-lt"/>
                <a:cs typeface="+mn-lt"/>
              </a:rPr>
              <a:t> (</a:t>
            </a:r>
            <a:r>
              <a:rPr lang="en-US" sz="2500" dirty="0" err="1">
                <a:ea typeface="+mn-lt"/>
                <a:cs typeface="+mn-lt"/>
              </a:rPr>
              <a:t>např</a:t>
            </a:r>
            <a:r>
              <a:rPr lang="en-US" sz="2500" dirty="0">
                <a:ea typeface="+mn-lt"/>
                <a:cs typeface="+mn-lt"/>
              </a:rPr>
              <a:t>. hg-u133-plus)</a:t>
            </a:r>
            <a:endParaRPr lang="en-US" dirty="0"/>
          </a:p>
          <a:p>
            <a:pPr marL="431800" indent="-323850"/>
            <a:r>
              <a:rPr lang="en-US" sz="2500" dirty="0">
                <a:ea typeface="+mn-lt"/>
                <a:cs typeface="+mn-lt"/>
                <a:hlinkClick r:id="rId3"/>
              </a:rPr>
              <a:t>http://www.affymetrix.com/support/technical/byproduct.affx?product=hg-u133-plus</a:t>
            </a:r>
            <a:r>
              <a:rPr lang="en-US" sz="2500" dirty="0">
                <a:ea typeface="+mn-lt"/>
                <a:cs typeface="+mn-lt"/>
              </a:rPr>
              <a:t> </a:t>
            </a:r>
          </a:p>
          <a:p>
            <a:pPr marL="107950"/>
            <a:endParaRPr lang="en-US" sz="2000" dirty="0">
              <a:latin typeface="Courier New"/>
              <a:ea typeface="+mn-lt"/>
              <a:cs typeface="+mn-lt"/>
            </a:endParaRPr>
          </a:p>
          <a:p>
            <a:pPr marL="107950"/>
            <a:r>
              <a:rPr lang="en-US" sz="2000" dirty="0" err="1">
                <a:latin typeface="Courier New"/>
                <a:ea typeface="+mn-lt"/>
                <a:cs typeface="+mn-lt"/>
              </a:rPr>
              <a:t>BiocInstaller</a:t>
            </a:r>
            <a:r>
              <a:rPr lang="en-US" sz="2000" dirty="0">
                <a:latin typeface="Courier New"/>
                <a:ea typeface="+mn-lt"/>
                <a:cs typeface="+mn-lt"/>
              </a:rPr>
              <a:t>::</a:t>
            </a:r>
            <a:r>
              <a:rPr lang="en-US" sz="2000" dirty="0" err="1">
                <a:latin typeface="Courier New"/>
                <a:ea typeface="+mn-lt"/>
                <a:cs typeface="+mn-lt"/>
              </a:rPr>
              <a:t>biocLite</a:t>
            </a:r>
            <a:r>
              <a:rPr lang="en-US" sz="2000" dirty="0">
                <a:latin typeface="Courier New"/>
                <a:ea typeface="+mn-lt"/>
                <a:cs typeface="+mn-lt"/>
              </a:rPr>
              <a:t>("hgu133a2cdf") </a:t>
            </a:r>
            <a:r>
              <a:rPr lang="en-US" sz="2000" dirty="0">
                <a:latin typeface="Courier New"/>
                <a:ea typeface="+mn-lt"/>
                <a:cs typeface="Courier New"/>
              </a:rPr>
              <a:t>#</a:t>
            </a:r>
            <a:r>
              <a:rPr lang="en-US" sz="2000" dirty="0">
                <a:latin typeface="Courier New"/>
                <a:ea typeface="+mn-lt"/>
                <a:cs typeface="+mn-lt"/>
              </a:rPr>
              <a:t> </a:t>
            </a:r>
            <a:r>
              <a:rPr lang="en-US" sz="2000" dirty="0" err="1">
                <a:latin typeface="Courier New"/>
                <a:ea typeface="+mn-lt"/>
                <a:cs typeface="+mn-lt"/>
              </a:rPr>
              <a:t>instalace</a:t>
            </a:r>
            <a:r>
              <a:rPr lang="en-US" sz="2000" dirty="0">
                <a:latin typeface="Courier New"/>
                <a:ea typeface="+mn-lt"/>
                <a:cs typeface="+mn-lt"/>
              </a:rPr>
              <a:t> </a:t>
            </a:r>
            <a:r>
              <a:rPr lang="en-US" sz="2000" dirty="0" err="1">
                <a:latin typeface="Courier New"/>
                <a:ea typeface="+mn-lt"/>
                <a:cs typeface="+mn-lt"/>
              </a:rPr>
              <a:t>již</a:t>
            </a:r>
            <a:r>
              <a:rPr lang="en-US" sz="2000" dirty="0">
                <a:latin typeface="Courier New"/>
                <a:ea typeface="+mn-lt"/>
                <a:cs typeface="+mn-lt"/>
              </a:rPr>
              <a:t> </a:t>
            </a:r>
            <a:r>
              <a:rPr lang="en-US" sz="2000" dirty="0" err="1">
                <a:latin typeface="Courier New"/>
                <a:ea typeface="+mn-lt"/>
                <a:cs typeface="+mn-lt"/>
              </a:rPr>
              <a:t>existující</a:t>
            </a:r>
            <a:r>
              <a:rPr lang="en-US" sz="2000" dirty="0">
                <a:latin typeface="Courier New"/>
                <a:ea typeface="+mn-lt"/>
                <a:cs typeface="+mn-lt"/>
              </a:rPr>
              <a:t> platformy </a:t>
            </a:r>
            <a:endParaRPr lang="en-US" sz="2500">
              <a:latin typeface="Courier New"/>
              <a:ea typeface="+mn-lt"/>
              <a:cs typeface="+mn-lt"/>
            </a:endParaRPr>
          </a:p>
          <a:p>
            <a:pPr marL="107950" indent="0">
              <a:buNone/>
            </a:pPr>
            <a:endParaRPr lang="en-US" sz="2000" dirty="0">
              <a:latin typeface="Courier New"/>
              <a:ea typeface="+mn-lt"/>
              <a:cs typeface="+mn-lt"/>
            </a:endParaRPr>
          </a:p>
          <a:p>
            <a:pPr marL="107950" indent="0">
              <a:buNone/>
            </a:pPr>
            <a:r>
              <a:rPr lang="en-US" sz="2000" dirty="0" err="1">
                <a:latin typeface="Courier New"/>
                <a:ea typeface="+mn-lt"/>
                <a:cs typeface="+mn-lt"/>
              </a:rPr>
              <a:t>BiocInstaller</a:t>
            </a:r>
            <a:r>
              <a:rPr lang="en-US" sz="2000" dirty="0">
                <a:latin typeface="Courier New"/>
                <a:ea typeface="+mn-lt"/>
                <a:cs typeface="+mn-lt"/>
              </a:rPr>
              <a:t>::</a:t>
            </a:r>
            <a:r>
              <a:rPr lang="en-US" sz="2000" dirty="0" err="1">
                <a:latin typeface="Courier New"/>
                <a:ea typeface="+mn-lt"/>
                <a:cs typeface="+mn-lt"/>
              </a:rPr>
              <a:t>biocLite</a:t>
            </a:r>
            <a:r>
              <a:rPr lang="en-US" sz="2000" dirty="0">
                <a:latin typeface="Courier New"/>
                <a:ea typeface="+mn-lt"/>
                <a:cs typeface="+mn-lt"/>
              </a:rPr>
              <a:t>("</a:t>
            </a:r>
            <a:r>
              <a:rPr lang="en-US" sz="2000" dirty="0" err="1">
                <a:latin typeface="Courier New"/>
                <a:ea typeface="+mn-lt"/>
                <a:cs typeface="+mn-lt"/>
              </a:rPr>
              <a:t>makecdfenv</a:t>
            </a:r>
            <a:r>
              <a:rPr lang="en-US" sz="2000" dirty="0">
                <a:latin typeface="Courier New"/>
                <a:ea typeface="+mn-lt"/>
                <a:cs typeface="+mn-lt"/>
              </a:rPr>
              <a:t>") # </a:t>
            </a:r>
            <a:r>
              <a:rPr lang="en-US" sz="2000" dirty="0" err="1">
                <a:latin typeface="Courier New"/>
                <a:ea typeface="+mn-lt"/>
                <a:cs typeface="+mn-lt"/>
              </a:rPr>
              <a:t>nástroj</a:t>
            </a:r>
            <a:r>
              <a:rPr lang="en-US" sz="2000" dirty="0">
                <a:latin typeface="Courier New"/>
                <a:ea typeface="+mn-lt"/>
                <a:cs typeface="+mn-lt"/>
              </a:rPr>
              <a:t> pro </a:t>
            </a:r>
            <a:r>
              <a:rPr lang="en-US" sz="2000" dirty="0" err="1">
                <a:latin typeface="Courier New"/>
                <a:ea typeface="+mn-lt"/>
                <a:cs typeface="+mn-lt"/>
              </a:rPr>
              <a:t>vytvoření</a:t>
            </a:r>
            <a:r>
              <a:rPr lang="en-US" sz="2000" dirty="0">
                <a:latin typeface="Courier New"/>
                <a:ea typeface="+mn-lt"/>
                <a:cs typeface="+mn-lt"/>
              </a:rPr>
              <a:t> </a:t>
            </a:r>
            <a:r>
              <a:rPr lang="en-US" sz="2000" dirty="0" err="1">
                <a:latin typeface="Courier New"/>
                <a:ea typeface="+mn-lt"/>
                <a:cs typeface="+mn-lt"/>
              </a:rPr>
              <a:t>prostředí</a:t>
            </a:r>
            <a:r>
              <a:rPr lang="en-US" sz="2000" dirty="0">
                <a:latin typeface="Courier New"/>
                <a:ea typeface="+mn-lt"/>
                <a:cs typeface="+mn-lt"/>
              </a:rPr>
              <a:t> k </a:t>
            </a:r>
            <a:r>
              <a:rPr lang="en-US" sz="2000" dirty="0" err="1">
                <a:latin typeface="Courier New"/>
                <a:ea typeface="+mn-lt"/>
                <a:cs typeface="+mn-lt"/>
              </a:rPr>
              <a:t>jakékoliv</a:t>
            </a:r>
            <a:r>
              <a:rPr lang="en-US" sz="2000" dirty="0">
                <a:latin typeface="Courier New"/>
                <a:ea typeface="+mn-lt"/>
                <a:cs typeface="+mn-lt"/>
              </a:rPr>
              <a:t> </a:t>
            </a:r>
            <a:r>
              <a:rPr lang="en-US" sz="2000" dirty="0" err="1">
                <a:latin typeface="Courier New"/>
                <a:ea typeface="+mn-lt"/>
                <a:cs typeface="+mn-lt"/>
              </a:rPr>
              <a:t>platformě</a:t>
            </a:r>
            <a:r>
              <a:rPr lang="en-US" sz="2000" dirty="0">
                <a:latin typeface="Courier New"/>
                <a:ea typeface="+mn-lt"/>
                <a:cs typeface="+mn-lt"/>
              </a:rPr>
              <a:t> (</a:t>
            </a:r>
            <a:r>
              <a:rPr lang="en-US" sz="2000" dirty="0" err="1">
                <a:latin typeface="Courier New"/>
                <a:ea typeface="+mn-lt"/>
                <a:cs typeface="+mn-lt"/>
              </a:rPr>
              <a:t>nutno</a:t>
            </a:r>
            <a:r>
              <a:rPr lang="en-US" sz="2000" dirty="0">
                <a:latin typeface="Courier New"/>
                <a:ea typeface="+mn-lt"/>
                <a:cs typeface="+mn-lt"/>
              </a:rPr>
              <a:t> </a:t>
            </a:r>
            <a:r>
              <a:rPr lang="en-US" sz="2000" dirty="0" err="1">
                <a:latin typeface="Courier New"/>
                <a:ea typeface="+mn-lt"/>
                <a:cs typeface="+mn-lt"/>
              </a:rPr>
              <a:t>mít</a:t>
            </a:r>
            <a:r>
              <a:rPr lang="en-US" sz="2000" dirty="0">
                <a:latin typeface="Courier New"/>
                <a:ea typeface="+mn-lt"/>
                <a:cs typeface="+mn-lt"/>
              </a:rPr>
              <a:t> </a:t>
            </a:r>
            <a:r>
              <a:rPr lang="en-US" sz="2000" dirty="0" err="1">
                <a:latin typeface="Courier New"/>
                <a:ea typeface="+mn-lt"/>
                <a:cs typeface="+mn-lt"/>
              </a:rPr>
              <a:t>cdf</a:t>
            </a:r>
            <a:r>
              <a:rPr lang="en-US" sz="2000" dirty="0">
                <a:latin typeface="Courier New"/>
                <a:ea typeface="+mn-lt"/>
                <a:cs typeface="+mn-lt"/>
              </a:rPr>
              <a:t> file)</a:t>
            </a:r>
            <a:endParaRPr lang="en-US" sz="2500">
              <a:latin typeface="Courier New"/>
            </a:endParaRPr>
          </a:p>
        </p:txBody>
      </p:sp>
    </p:spTree>
    <p:extLst>
      <p:ext uri="{BB962C8B-B14F-4D97-AF65-F5344CB8AC3E}">
        <p14:creationId xmlns:p14="http://schemas.microsoft.com/office/powerpoint/2010/main" val="73945548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02E5FE-B7DE-C44D-BB23-D96585003A20}"/>
              </a:ext>
            </a:extLst>
          </p:cNvPr>
          <p:cNvSpPr>
            <a:spLocks noGrp="1"/>
          </p:cNvSpPr>
          <p:nvPr>
            <p:ph type="title"/>
          </p:nvPr>
        </p:nvSpPr>
        <p:spPr/>
        <p:txBody>
          <a:bodyPr/>
          <a:lstStyle/>
          <a:p>
            <a:r>
              <a:rPr lang="en-CZ" dirty="0"/>
              <a:t>Další čtení</a:t>
            </a:r>
          </a:p>
        </p:txBody>
      </p:sp>
      <p:sp>
        <p:nvSpPr>
          <p:cNvPr id="3" name="Subtitle 2">
            <a:extLst>
              <a:ext uri="{FF2B5EF4-FFF2-40B4-BE49-F238E27FC236}">
                <a16:creationId xmlns:a16="http://schemas.microsoft.com/office/drawing/2014/main" id="{1FBAFA75-3F3A-9746-8E9D-CF2124EF9B63}"/>
              </a:ext>
            </a:extLst>
          </p:cNvPr>
          <p:cNvSpPr>
            <a:spLocks noGrp="1"/>
          </p:cNvSpPr>
          <p:nvPr>
            <p:ph type="subTitle"/>
          </p:nvPr>
        </p:nvSpPr>
        <p:spPr>
          <a:xfrm>
            <a:off x="573704" y="2819399"/>
            <a:ext cx="10971684" cy="1144631"/>
          </a:xfrm>
        </p:spPr>
        <p:txBody>
          <a:bodyPr/>
          <a:lstStyle/>
          <a:p>
            <a:r>
              <a:rPr lang="en-GB" sz="2000" dirty="0">
                <a:hlinkClick r:id="rId2"/>
              </a:rPr>
              <a:t>http://www.affymetrix.com/support/downloads/manuals/data_analysis_fundamentals_manual.pdf</a:t>
            </a:r>
            <a:endParaRPr lang="en-GB" sz="2000"/>
          </a:p>
          <a:p>
            <a:endParaRPr lang="en-GB" dirty="0"/>
          </a:p>
          <a:p>
            <a:r>
              <a:rPr lang="en-GB" dirty="0"/>
              <a:t>Online skripta předmětu</a:t>
            </a:r>
          </a:p>
          <a:p>
            <a:pPr lvl="1"/>
            <a:r>
              <a:rPr lang="en-GB" dirty="0">
                <a:hlinkClick r:id="rId3"/>
              </a:rPr>
              <a:t>https://portal.matematickabiologie.cz/index.php?pg=analyza-genomickych-a-proteomickych-dat--analyza-genomickych-a-proteomickych-dat</a:t>
            </a:r>
            <a:endParaRPr lang="en-GB" dirty="0"/>
          </a:p>
          <a:p>
            <a:pPr marL="414726" lvl="1" indent="0">
              <a:buNone/>
            </a:pPr>
            <a:endParaRPr lang="en-GB" dirty="0"/>
          </a:p>
          <a:p>
            <a:endParaRPr lang="en-GB" dirty="0"/>
          </a:p>
          <a:p>
            <a:endParaRPr lang="en-CZ" dirty="0"/>
          </a:p>
        </p:txBody>
      </p:sp>
    </p:spTree>
    <p:extLst>
      <p:ext uri="{BB962C8B-B14F-4D97-AF65-F5344CB8AC3E}">
        <p14:creationId xmlns:p14="http://schemas.microsoft.com/office/powerpoint/2010/main" val="62132084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ext Box 1">
            <a:extLst>
              <a:ext uri="{FF2B5EF4-FFF2-40B4-BE49-F238E27FC236}">
                <a16:creationId xmlns:a16="http://schemas.microsoft.com/office/drawing/2014/main" id="{F8A108D4-BE7A-B648-AD86-0932F3D53846}"/>
              </a:ext>
            </a:extLst>
          </p:cNvPr>
          <p:cNvSpPr txBox="1">
            <a:spLocks noChangeArrowheads="1"/>
          </p:cNvSpPr>
          <p:nvPr/>
        </p:nvSpPr>
        <p:spPr bwMode="auto">
          <a:xfrm>
            <a:off x="2328864" y="2527301"/>
            <a:ext cx="665865" cy="40229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t">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9pPr>
          </a:lstStyle>
          <a:p>
            <a:pPr eaLnBrk="1" hangingPunct="1">
              <a:buClrTx/>
              <a:buFontTx/>
              <a:buNone/>
            </a:pPr>
            <a:r>
              <a:rPr lang="en-US" sz="2000" dirty="0">
                <a:solidFill>
                  <a:srgbClr val="3366FF"/>
                </a:solidFill>
                <a:latin typeface="Arial"/>
              </a:rPr>
              <a:t>Ge</a:t>
            </a:r>
            <a:r>
              <a:rPr lang="cs-CZ" sz="2000" dirty="0">
                <a:solidFill>
                  <a:srgbClr val="3366FF"/>
                </a:solidFill>
                <a:latin typeface="Arial"/>
              </a:rPr>
              <a:t>n</a:t>
            </a:r>
            <a:endParaRPr lang="cs-CZ" sz="2000" dirty="0">
              <a:solidFill>
                <a:srgbClr val="3366FF"/>
              </a:solidFill>
              <a:latin typeface="Arial" panose="020B0604020202020204" pitchFamily="34" charset="0"/>
            </a:endParaRPr>
          </a:p>
        </p:txBody>
      </p:sp>
      <p:sp>
        <p:nvSpPr>
          <p:cNvPr id="33794" name="Text Box 2">
            <a:extLst>
              <a:ext uri="{FF2B5EF4-FFF2-40B4-BE49-F238E27FC236}">
                <a16:creationId xmlns:a16="http://schemas.microsoft.com/office/drawing/2014/main" id="{305FD774-EBD3-6F43-B860-2C8B043B0725}"/>
              </a:ext>
            </a:extLst>
          </p:cNvPr>
          <p:cNvSpPr txBox="1">
            <a:spLocks noChangeArrowheads="1"/>
          </p:cNvSpPr>
          <p:nvPr/>
        </p:nvSpPr>
        <p:spPr bwMode="auto">
          <a:xfrm>
            <a:off x="5608639" y="1339851"/>
            <a:ext cx="965627" cy="40229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t">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9pPr>
          </a:lstStyle>
          <a:p>
            <a:pPr eaLnBrk="1" hangingPunct="1">
              <a:buClrTx/>
              <a:buFontTx/>
              <a:buNone/>
            </a:pPr>
            <a:r>
              <a:rPr lang="cs-CZ" sz="2000" dirty="0">
                <a:solidFill>
                  <a:srgbClr val="3366FF"/>
                </a:solidFill>
                <a:latin typeface="Arial"/>
              </a:rPr>
              <a:t>Vzorky</a:t>
            </a:r>
            <a:endParaRPr lang="cs-CZ" altLang="en-CZ" sz="2000" dirty="0">
              <a:solidFill>
                <a:srgbClr val="3366FF"/>
              </a:solidFill>
              <a:latin typeface="Arial" panose="020B0604020202020204" pitchFamily="34" charset="0"/>
            </a:endParaRPr>
          </a:p>
        </p:txBody>
      </p:sp>
      <p:sp>
        <p:nvSpPr>
          <p:cNvPr id="33795" name="Text Box 3">
            <a:extLst>
              <a:ext uri="{FF2B5EF4-FFF2-40B4-BE49-F238E27FC236}">
                <a16:creationId xmlns:a16="http://schemas.microsoft.com/office/drawing/2014/main" id="{B3185CF3-FB48-2942-A229-9199C133BC86}"/>
              </a:ext>
            </a:extLst>
          </p:cNvPr>
          <p:cNvSpPr txBox="1">
            <a:spLocks noChangeArrowheads="1"/>
          </p:cNvSpPr>
          <p:nvPr/>
        </p:nvSpPr>
        <p:spPr bwMode="auto">
          <a:xfrm>
            <a:off x="2933700" y="3860800"/>
            <a:ext cx="3708364"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9pPr>
          </a:lstStyle>
          <a:p>
            <a:pPr eaLnBrk="1" hangingPunct="1">
              <a:buClrTx/>
              <a:buFontTx/>
              <a:buNone/>
            </a:pPr>
            <a:r>
              <a:rPr lang="cs-CZ" altLang="en-CZ" sz="2400">
                <a:solidFill>
                  <a:srgbClr val="000000"/>
                </a:solidFill>
                <a:latin typeface="Arial" panose="020B0604020202020204" pitchFamily="34" charset="0"/>
              </a:rPr>
              <a:t>M hodnota genu</a:t>
            </a:r>
            <a:r>
              <a:rPr lang="en-US" altLang="en-CZ" sz="2400">
                <a:solidFill>
                  <a:srgbClr val="000000"/>
                </a:solidFill>
                <a:latin typeface="Arial" panose="020B0604020202020204" pitchFamily="34" charset="0"/>
                <a:ea typeface="Osaka" charset="0"/>
                <a:cs typeface="Osaka" charset="0"/>
              </a:rPr>
              <a:t> </a:t>
            </a:r>
            <a:r>
              <a:rPr lang="en-US" altLang="en-CZ" sz="2400" i="1">
                <a:solidFill>
                  <a:srgbClr val="000000"/>
                </a:solidFill>
                <a:latin typeface="Arial" panose="020B0604020202020204" pitchFamily="34" charset="0"/>
                <a:ea typeface="Osaka" charset="0"/>
                <a:cs typeface="Osaka" charset="0"/>
              </a:rPr>
              <a:t>i </a:t>
            </a:r>
            <a:r>
              <a:rPr lang="cs-CZ" altLang="en-CZ" sz="2400">
                <a:solidFill>
                  <a:srgbClr val="000000"/>
                </a:solidFill>
                <a:latin typeface="Arial" panose="020B0604020202020204" pitchFamily="34" charset="0"/>
              </a:rPr>
              <a:t>vzorku </a:t>
            </a:r>
            <a:r>
              <a:rPr lang="en-US" altLang="en-CZ" sz="2400" i="1">
                <a:solidFill>
                  <a:srgbClr val="000000"/>
                </a:solidFill>
                <a:latin typeface="Arial" panose="020B0604020202020204" pitchFamily="34" charset="0"/>
                <a:ea typeface="Osaka" charset="0"/>
                <a:cs typeface="Osaka" charset="0"/>
              </a:rPr>
              <a:t>j</a:t>
            </a:r>
          </a:p>
        </p:txBody>
      </p:sp>
      <p:sp>
        <p:nvSpPr>
          <p:cNvPr id="33796" name="AutoShape 4">
            <a:extLst>
              <a:ext uri="{FF2B5EF4-FFF2-40B4-BE49-F238E27FC236}">
                <a16:creationId xmlns:a16="http://schemas.microsoft.com/office/drawing/2014/main" id="{030B8F61-AA81-9848-B1C9-4D052E71B74E}"/>
              </a:ext>
            </a:extLst>
          </p:cNvPr>
          <p:cNvSpPr>
            <a:spLocks/>
          </p:cNvSpPr>
          <p:nvPr/>
        </p:nvSpPr>
        <p:spPr bwMode="auto">
          <a:xfrm>
            <a:off x="3200400" y="4589463"/>
            <a:ext cx="304800" cy="685800"/>
          </a:xfrm>
          <a:prstGeom prst="leftBrace">
            <a:avLst>
              <a:gd name="adj1" fmla="val 6031"/>
              <a:gd name="adj2" fmla="val 50000"/>
            </a:avLst>
          </a:prstGeom>
          <a:noFill/>
          <a:ln w="9360" cap="sq">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CZ"/>
          </a:p>
        </p:txBody>
      </p:sp>
      <p:sp>
        <p:nvSpPr>
          <p:cNvPr id="33797" name="Text Box 5">
            <a:extLst>
              <a:ext uri="{FF2B5EF4-FFF2-40B4-BE49-F238E27FC236}">
                <a16:creationId xmlns:a16="http://schemas.microsoft.com/office/drawing/2014/main" id="{26C9A877-4B14-B042-A1A0-F3872E489B7D}"/>
              </a:ext>
            </a:extLst>
          </p:cNvPr>
          <p:cNvSpPr txBox="1">
            <a:spLocks noChangeArrowheads="1"/>
          </p:cNvSpPr>
          <p:nvPr/>
        </p:nvSpPr>
        <p:spPr bwMode="auto">
          <a:xfrm>
            <a:off x="2259013" y="4713288"/>
            <a:ext cx="702734"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9pPr>
          </a:lstStyle>
          <a:p>
            <a:pPr eaLnBrk="1" hangingPunct="1">
              <a:buClrTx/>
              <a:buFontTx/>
              <a:buNone/>
            </a:pPr>
            <a:r>
              <a:rPr lang="en-US" altLang="en-CZ" sz="2400" b="1">
                <a:solidFill>
                  <a:srgbClr val="000000"/>
                </a:solidFill>
                <a:latin typeface="Arial" panose="020B0604020202020204" pitchFamily="34" charset="0"/>
                <a:ea typeface="Osaka" charset="0"/>
                <a:cs typeface="Osaka" charset="0"/>
              </a:rPr>
              <a:t>M =</a:t>
            </a:r>
          </a:p>
        </p:txBody>
      </p:sp>
      <p:sp>
        <p:nvSpPr>
          <p:cNvPr id="33798" name="Text Box 6">
            <a:extLst>
              <a:ext uri="{FF2B5EF4-FFF2-40B4-BE49-F238E27FC236}">
                <a16:creationId xmlns:a16="http://schemas.microsoft.com/office/drawing/2014/main" id="{3BBDC402-6CD8-4642-B679-D3A72442DE29}"/>
              </a:ext>
            </a:extLst>
          </p:cNvPr>
          <p:cNvSpPr txBox="1">
            <a:spLocks noChangeArrowheads="1"/>
          </p:cNvSpPr>
          <p:nvPr/>
        </p:nvSpPr>
        <p:spPr bwMode="auto">
          <a:xfrm>
            <a:off x="3733800" y="4437063"/>
            <a:ext cx="6034088"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9pPr>
          </a:lstStyle>
          <a:p>
            <a:pPr eaLnBrk="1" hangingPunct="1">
              <a:buClrTx/>
              <a:buFontTx/>
              <a:buNone/>
            </a:pPr>
            <a:r>
              <a:rPr lang="en-US" altLang="en-CZ" sz="2400">
                <a:solidFill>
                  <a:srgbClr val="000000"/>
                </a:solidFill>
                <a:latin typeface="Arial" panose="020B0604020202020204" pitchFamily="34" charset="0"/>
                <a:ea typeface="Osaka" charset="0"/>
                <a:cs typeface="Osaka" charset="0"/>
              </a:rPr>
              <a:t>Log</a:t>
            </a:r>
            <a:r>
              <a:rPr lang="en-US" altLang="en-CZ" sz="2400" baseline="-25000">
                <a:solidFill>
                  <a:srgbClr val="000000"/>
                </a:solidFill>
                <a:latin typeface="Arial" panose="020B0604020202020204" pitchFamily="34" charset="0"/>
                <a:ea typeface="Osaka" charset="0"/>
                <a:cs typeface="Osaka" charset="0"/>
              </a:rPr>
              <a:t>2</a:t>
            </a:r>
            <a:r>
              <a:rPr lang="en-US" altLang="en-CZ" sz="2400">
                <a:solidFill>
                  <a:srgbClr val="000000"/>
                </a:solidFill>
                <a:latin typeface="Arial" panose="020B0604020202020204" pitchFamily="34" charset="0"/>
                <a:ea typeface="Osaka" charset="0"/>
                <a:cs typeface="Osaka" charset="0"/>
              </a:rPr>
              <a:t>(</a:t>
            </a:r>
            <a:r>
              <a:rPr lang="cs-CZ" altLang="en-CZ" sz="2400">
                <a:solidFill>
                  <a:srgbClr val="FF0000"/>
                </a:solidFill>
                <a:latin typeface="Arial" panose="020B0604020202020204" pitchFamily="34" charset="0"/>
              </a:rPr>
              <a:t>Cy5</a:t>
            </a:r>
            <a:r>
              <a:rPr lang="en-US" altLang="en-CZ" sz="2400">
                <a:solidFill>
                  <a:srgbClr val="000000"/>
                </a:solidFill>
                <a:latin typeface="Arial" panose="020B0604020202020204" pitchFamily="34" charset="0"/>
                <a:ea typeface="Osaka" charset="0"/>
                <a:cs typeface="Osaka" charset="0"/>
              </a:rPr>
              <a:t> / </a:t>
            </a:r>
            <a:r>
              <a:rPr lang="cs-CZ" altLang="en-CZ" sz="2400">
                <a:solidFill>
                  <a:srgbClr val="008000"/>
                </a:solidFill>
                <a:latin typeface="Arial" panose="020B0604020202020204" pitchFamily="34" charset="0"/>
              </a:rPr>
              <a:t>Cy3</a:t>
            </a:r>
            <a:r>
              <a:rPr lang="en-US" altLang="en-CZ" sz="2400">
                <a:solidFill>
                  <a:srgbClr val="000000"/>
                </a:solidFill>
                <a:latin typeface="Arial" panose="020B0604020202020204" pitchFamily="34" charset="0"/>
                <a:ea typeface="Osaka" charset="0"/>
                <a:cs typeface="Osaka" charset="0"/>
              </a:rPr>
              <a:t>)</a:t>
            </a:r>
            <a:r>
              <a:rPr lang="cs-CZ" altLang="en-CZ" sz="2400">
                <a:solidFill>
                  <a:srgbClr val="000000"/>
                </a:solidFill>
                <a:latin typeface="Arial" panose="020B0604020202020204" pitchFamily="34" charset="0"/>
              </a:rPr>
              <a:t> – cDNA arrays</a:t>
            </a:r>
          </a:p>
        </p:txBody>
      </p:sp>
      <p:sp>
        <p:nvSpPr>
          <p:cNvPr id="33799" name="Text Box 7">
            <a:extLst>
              <a:ext uri="{FF2B5EF4-FFF2-40B4-BE49-F238E27FC236}">
                <a16:creationId xmlns:a16="http://schemas.microsoft.com/office/drawing/2014/main" id="{929ADDDF-77E1-8E48-BFC1-51CB41BB0FF6}"/>
              </a:ext>
            </a:extLst>
          </p:cNvPr>
          <p:cNvSpPr txBox="1">
            <a:spLocks noChangeArrowheads="1"/>
          </p:cNvSpPr>
          <p:nvPr/>
        </p:nvSpPr>
        <p:spPr bwMode="auto">
          <a:xfrm>
            <a:off x="3732213" y="4951413"/>
            <a:ext cx="5979820"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9pPr>
          </a:lstStyle>
          <a:p>
            <a:pPr eaLnBrk="1" hangingPunct="1">
              <a:buClrTx/>
              <a:buFontTx/>
              <a:buNone/>
            </a:pPr>
            <a:r>
              <a:rPr lang="cs-CZ" altLang="en-CZ" sz="2400">
                <a:solidFill>
                  <a:srgbClr val="000000"/>
                </a:solidFill>
                <a:latin typeface="Arial" panose="020B0604020202020204" pitchFamily="34" charset="0"/>
              </a:rPr>
              <a:t>Funkce</a:t>
            </a:r>
            <a:r>
              <a:rPr lang="en-US" altLang="en-CZ" sz="2400">
                <a:solidFill>
                  <a:srgbClr val="000000"/>
                </a:solidFill>
                <a:latin typeface="Arial" panose="020B0604020202020204" pitchFamily="34" charset="0"/>
                <a:ea typeface="Osaka" charset="0"/>
                <a:cs typeface="Osaka" charset="0"/>
              </a:rPr>
              <a:t>(PM, MM)</a:t>
            </a:r>
            <a:r>
              <a:rPr lang="cs-CZ" altLang="en-CZ" sz="2400">
                <a:solidFill>
                  <a:srgbClr val="000000"/>
                </a:solidFill>
                <a:latin typeface="Arial" panose="020B0604020202020204" pitchFamily="34" charset="0"/>
              </a:rPr>
              <a:t> z</a:t>
            </a:r>
            <a:r>
              <a:rPr lang="en-US" altLang="en-CZ" sz="2400">
                <a:solidFill>
                  <a:srgbClr val="000000"/>
                </a:solidFill>
                <a:latin typeface="Arial" panose="020B0604020202020204" pitchFamily="34" charset="0"/>
                <a:ea typeface="Osaka" charset="0"/>
                <a:cs typeface="Osaka" charset="0"/>
              </a:rPr>
              <a:t> MAS, dchip </a:t>
            </a:r>
            <a:r>
              <a:rPr lang="cs-CZ" altLang="en-CZ" sz="2400">
                <a:solidFill>
                  <a:srgbClr val="000000"/>
                </a:solidFill>
                <a:latin typeface="Arial" panose="020B0604020202020204" pitchFamily="34" charset="0"/>
                <a:ea typeface="Osaka" charset="0"/>
                <a:cs typeface="Osaka" charset="0"/>
              </a:rPr>
              <a:t>nebo</a:t>
            </a:r>
            <a:r>
              <a:rPr lang="en-US" altLang="en-CZ" sz="2400">
                <a:solidFill>
                  <a:srgbClr val="000000"/>
                </a:solidFill>
                <a:latin typeface="Arial" panose="020B0604020202020204" pitchFamily="34" charset="0"/>
                <a:ea typeface="Osaka" charset="0"/>
                <a:cs typeface="Osaka" charset="0"/>
              </a:rPr>
              <a:t> RMA</a:t>
            </a:r>
          </a:p>
        </p:txBody>
      </p:sp>
      <p:sp>
        <p:nvSpPr>
          <p:cNvPr id="33800" name="Text Box 8">
            <a:extLst>
              <a:ext uri="{FF2B5EF4-FFF2-40B4-BE49-F238E27FC236}">
                <a16:creationId xmlns:a16="http://schemas.microsoft.com/office/drawing/2014/main" id="{D4B9BE3B-6681-2F4D-B075-BC7C1D9F2B62}"/>
              </a:ext>
            </a:extLst>
          </p:cNvPr>
          <p:cNvSpPr txBox="1">
            <a:spLocks noChangeArrowheads="1"/>
          </p:cNvSpPr>
          <p:nvPr/>
        </p:nvSpPr>
        <p:spPr bwMode="auto">
          <a:xfrm>
            <a:off x="3503613" y="1657350"/>
            <a:ext cx="5914096" cy="18488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t">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a:solidFill>
                  <a:srgbClr val="FFFFFF"/>
                </a:solidFill>
                <a:latin typeface="Verdana" panose="020B0604030504040204" pitchFamily="34" charset="0"/>
                <a:ea typeface="Droid Sans Fallback" charset="0"/>
                <a:cs typeface="Droid Sans Fallback"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a:solidFill>
                  <a:srgbClr val="FFFFFF"/>
                </a:solidFill>
                <a:latin typeface="Verdana" panose="020B0604030504040204" pitchFamily="34" charset="0"/>
                <a:ea typeface="Droid Sans Fallback" charset="0"/>
                <a:cs typeface="Droid Sans Fallback"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a:solidFill>
                  <a:srgbClr val="FFFFFF"/>
                </a:solidFill>
                <a:latin typeface="Verdana" panose="020B0604030504040204" pitchFamily="34" charset="0"/>
                <a:ea typeface="Droid Sans Fallback" charset="0"/>
                <a:cs typeface="Droid Sans Fallback"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a:solidFill>
                  <a:srgbClr val="FFFFFF"/>
                </a:solidFill>
                <a:latin typeface="Verdana" panose="020B0604030504040204" pitchFamily="34" charset="0"/>
                <a:ea typeface="Droid Sans Fallback" charset="0"/>
                <a:cs typeface="Droid Sans Fallback"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a:solidFill>
                  <a:srgbClr val="FFFFFF"/>
                </a:solidFill>
                <a:latin typeface="Verdana" panose="020B0604030504040204" pitchFamily="34" charset="0"/>
                <a:ea typeface="Droid Sans Fallback" charset="0"/>
                <a:cs typeface="Droid Sans Fallback"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a:solidFill>
                  <a:srgbClr val="FFFFFF"/>
                </a:solidFill>
                <a:latin typeface="Verdana" panose="020B0604030504040204" pitchFamily="34" charset="0"/>
                <a:ea typeface="Droid Sans Fallback" charset="0"/>
                <a:cs typeface="Droid Sans Fallback"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a:solidFill>
                  <a:srgbClr val="FFFFFF"/>
                </a:solidFill>
                <a:latin typeface="Verdana" panose="020B0604030504040204" pitchFamily="34" charset="0"/>
                <a:ea typeface="Droid Sans Fallback" charset="0"/>
                <a:cs typeface="Droid Sans Fallback"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a:solidFill>
                  <a:srgbClr val="FFFFFF"/>
                </a:solidFill>
                <a:latin typeface="Verdana" panose="020B0604030504040204" pitchFamily="34" charset="0"/>
                <a:ea typeface="Droid Sans Fallback" charset="0"/>
                <a:cs typeface="Droid Sans Fallback"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a:solidFill>
                  <a:srgbClr val="FFFFFF"/>
                </a:solidFill>
                <a:latin typeface="Verdana" panose="020B0604030504040204" pitchFamily="34" charset="0"/>
                <a:ea typeface="Droid Sans Fallback" charset="0"/>
                <a:cs typeface="Droid Sans Fallback" charset="0"/>
              </a:defRPr>
            </a:lvl9pPr>
          </a:lstStyle>
          <a:p>
            <a:pPr eaLnBrk="1" hangingPunct="1"/>
            <a:r>
              <a:rPr lang="en-US" sz="2400" dirty="0">
                <a:solidFill>
                  <a:srgbClr val="000000"/>
                </a:solidFill>
                <a:latin typeface="Arial"/>
              </a:rPr>
              <a:t>          </a:t>
            </a:r>
            <a:r>
              <a:rPr lang="cs-CZ" sz="1600" b="1" dirty="0">
                <a:solidFill>
                  <a:srgbClr val="3366FF"/>
                </a:solidFill>
                <a:latin typeface="Arial"/>
              </a:rPr>
              <a:t>vzorek1</a:t>
            </a:r>
            <a:r>
              <a:rPr lang="en-US" sz="1600" b="1" dirty="0">
                <a:solidFill>
                  <a:srgbClr val="3366FF"/>
                </a:solidFill>
                <a:latin typeface="Arial"/>
                <a:ea typeface="Osaka" charset="0"/>
                <a:cs typeface="Osaka" charset="0"/>
              </a:rPr>
              <a:t>	</a:t>
            </a:r>
            <a:r>
              <a:rPr lang="cs-CZ" sz="1600" b="1" dirty="0">
                <a:solidFill>
                  <a:srgbClr val="3366FF"/>
                </a:solidFill>
                <a:latin typeface="Arial"/>
              </a:rPr>
              <a:t>vzorek</a:t>
            </a:r>
            <a:r>
              <a:rPr lang="en-US" sz="1600" b="1" dirty="0">
                <a:solidFill>
                  <a:srgbClr val="3366FF"/>
                </a:solidFill>
                <a:latin typeface="Arial"/>
                <a:ea typeface="Osaka" charset="0"/>
                <a:cs typeface="Osaka" charset="0"/>
              </a:rPr>
              <a:t>2	</a:t>
            </a:r>
            <a:r>
              <a:rPr lang="cs-CZ" sz="1600" b="1" dirty="0">
                <a:solidFill>
                  <a:srgbClr val="3366FF"/>
                </a:solidFill>
                <a:latin typeface="Arial"/>
              </a:rPr>
              <a:t>vzorek</a:t>
            </a:r>
            <a:r>
              <a:rPr lang="en-US" sz="1600" b="1" dirty="0">
                <a:solidFill>
                  <a:srgbClr val="3366FF"/>
                </a:solidFill>
                <a:latin typeface="Arial"/>
                <a:ea typeface="Osaka" charset="0"/>
                <a:cs typeface="Osaka" charset="0"/>
              </a:rPr>
              <a:t>3	</a:t>
            </a:r>
            <a:r>
              <a:rPr lang="cs-CZ" sz="1600" b="1" dirty="0">
                <a:solidFill>
                  <a:srgbClr val="3366FF"/>
                </a:solidFill>
                <a:latin typeface="Arial"/>
              </a:rPr>
              <a:t>vzorek</a:t>
            </a:r>
            <a:r>
              <a:rPr lang="en-US" sz="1600" b="1" dirty="0">
                <a:solidFill>
                  <a:srgbClr val="3366FF"/>
                </a:solidFill>
                <a:latin typeface="Arial"/>
                <a:ea typeface="Osaka" charset="0"/>
                <a:cs typeface="Osaka" charset="0"/>
              </a:rPr>
              <a:t>4	</a:t>
            </a:r>
            <a:r>
              <a:rPr lang="cs-CZ" sz="1600" b="1" dirty="0">
                <a:solidFill>
                  <a:srgbClr val="3366FF"/>
                </a:solidFill>
                <a:latin typeface="Arial"/>
              </a:rPr>
              <a:t>vzorek</a:t>
            </a:r>
            <a:r>
              <a:rPr lang="en-US" sz="1600" b="1" dirty="0">
                <a:solidFill>
                  <a:srgbClr val="3366FF"/>
                </a:solidFill>
                <a:latin typeface="Arial"/>
                <a:ea typeface="Osaka" charset="0"/>
                <a:cs typeface="Osaka" charset="0"/>
              </a:rPr>
              <a:t>5</a:t>
            </a:r>
            <a:r>
              <a:rPr lang="en-US" sz="1600" b="1" dirty="0">
                <a:solidFill>
                  <a:srgbClr val="000000"/>
                </a:solidFill>
                <a:latin typeface="Arial"/>
                <a:ea typeface="Osaka" charset="0"/>
                <a:cs typeface="Osaka" charset="0"/>
              </a:rPr>
              <a:t> 	…</a:t>
            </a:r>
          </a:p>
          <a:p>
            <a:pPr eaLnBrk="1" hangingPunct="1">
              <a:buClrTx/>
              <a:buFontTx/>
              <a:buNone/>
            </a:pPr>
            <a:r>
              <a:rPr lang="en-US" dirty="0">
                <a:solidFill>
                  <a:srgbClr val="3366FF"/>
                </a:solidFill>
                <a:latin typeface="Arial"/>
                <a:ea typeface="Osaka" charset="0"/>
                <a:cs typeface="Osaka" charset="0"/>
              </a:rPr>
              <a:t>1</a:t>
            </a:r>
            <a:r>
              <a:rPr lang="en-US" dirty="0">
                <a:solidFill>
                  <a:srgbClr val="000000"/>
                </a:solidFill>
                <a:latin typeface="Arial"/>
                <a:ea typeface="Osaka" charset="0"/>
                <a:cs typeface="Osaka" charset="0"/>
              </a:rPr>
              <a:t>	 0.46	 0.30	 0.80	 1.51	 0.90	...</a:t>
            </a:r>
          </a:p>
          <a:p>
            <a:pPr eaLnBrk="1" hangingPunct="1">
              <a:buClrTx/>
              <a:buFontTx/>
              <a:buNone/>
            </a:pPr>
            <a:r>
              <a:rPr lang="en-US" dirty="0">
                <a:solidFill>
                  <a:srgbClr val="3366FF"/>
                </a:solidFill>
                <a:latin typeface="Arial"/>
                <a:ea typeface="Osaka" charset="0"/>
                <a:cs typeface="Osaka" charset="0"/>
              </a:rPr>
              <a:t>2</a:t>
            </a:r>
            <a:r>
              <a:rPr lang="en-US" dirty="0">
                <a:solidFill>
                  <a:srgbClr val="000000"/>
                </a:solidFill>
                <a:latin typeface="Arial"/>
                <a:ea typeface="Osaka" charset="0"/>
                <a:cs typeface="Osaka" charset="0"/>
              </a:rPr>
              <a:t>	-0.10 	 0.49	 0.24	 0.06	 0.46	...</a:t>
            </a:r>
          </a:p>
          <a:p>
            <a:pPr eaLnBrk="1" hangingPunct="1">
              <a:buClrTx/>
              <a:buFontTx/>
              <a:buNone/>
            </a:pPr>
            <a:r>
              <a:rPr lang="en-US" dirty="0">
                <a:solidFill>
                  <a:srgbClr val="3366FF"/>
                </a:solidFill>
                <a:latin typeface="Arial"/>
                <a:ea typeface="Osaka" charset="0"/>
                <a:cs typeface="Osaka" charset="0"/>
              </a:rPr>
              <a:t>3</a:t>
            </a:r>
            <a:r>
              <a:rPr lang="en-US" dirty="0">
                <a:solidFill>
                  <a:srgbClr val="000000"/>
                </a:solidFill>
                <a:latin typeface="Arial"/>
                <a:ea typeface="Osaka" charset="0"/>
                <a:cs typeface="Osaka" charset="0"/>
              </a:rPr>
              <a:t>	 0.15	 0.74	 0.04	 0.10	 0.20	...</a:t>
            </a:r>
          </a:p>
          <a:p>
            <a:pPr eaLnBrk="1" hangingPunct="1">
              <a:buClrTx/>
              <a:buFontTx/>
              <a:buNone/>
            </a:pPr>
            <a:r>
              <a:rPr lang="en-US" dirty="0">
                <a:solidFill>
                  <a:srgbClr val="3366FF"/>
                </a:solidFill>
                <a:latin typeface="Arial"/>
                <a:ea typeface="Osaka" charset="0"/>
                <a:cs typeface="Osaka" charset="0"/>
              </a:rPr>
              <a:t>4</a:t>
            </a:r>
            <a:r>
              <a:rPr lang="en-US" dirty="0">
                <a:solidFill>
                  <a:srgbClr val="000000"/>
                </a:solidFill>
                <a:latin typeface="Arial"/>
                <a:ea typeface="Osaka" charset="0"/>
                <a:cs typeface="Osaka" charset="0"/>
              </a:rPr>
              <a:t>	-0.45	-1.03	-0.79	-0.56	-0.32	...</a:t>
            </a:r>
          </a:p>
          <a:p>
            <a:pPr eaLnBrk="1" hangingPunct="1">
              <a:buClrTx/>
              <a:buFontTx/>
              <a:buNone/>
            </a:pPr>
            <a:r>
              <a:rPr lang="en-US" dirty="0">
                <a:solidFill>
                  <a:srgbClr val="3366FF"/>
                </a:solidFill>
                <a:latin typeface="Arial"/>
                <a:ea typeface="Osaka" charset="0"/>
                <a:cs typeface="Osaka" charset="0"/>
              </a:rPr>
              <a:t>5</a:t>
            </a:r>
            <a:r>
              <a:rPr lang="en-US" dirty="0">
                <a:solidFill>
                  <a:srgbClr val="000000"/>
                </a:solidFill>
                <a:latin typeface="Arial"/>
                <a:ea typeface="Osaka" charset="0"/>
                <a:cs typeface="Osaka" charset="0"/>
              </a:rPr>
              <a:t>	-0.06	 1.06	 1.35	 1.09	-1.09	...</a:t>
            </a:r>
          </a:p>
        </p:txBody>
      </p:sp>
      <p:sp>
        <p:nvSpPr>
          <p:cNvPr id="33801" name="Line 9">
            <a:extLst>
              <a:ext uri="{FF2B5EF4-FFF2-40B4-BE49-F238E27FC236}">
                <a16:creationId xmlns:a16="http://schemas.microsoft.com/office/drawing/2014/main" id="{B3536353-39B0-EA40-B8A0-CE32E3D190F2}"/>
              </a:ext>
            </a:extLst>
          </p:cNvPr>
          <p:cNvSpPr>
            <a:spLocks noChangeShapeType="1"/>
          </p:cNvSpPr>
          <p:nvPr/>
        </p:nvSpPr>
        <p:spPr bwMode="auto">
          <a:xfrm>
            <a:off x="3444875" y="2079625"/>
            <a:ext cx="5867400" cy="1588"/>
          </a:xfrm>
          <a:prstGeom prst="line">
            <a:avLst/>
          </a:prstGeom>
          <a:noFill/>
          <a:ln w="19080" cap="sq">
            <a:solidFill>
              <a:srgbClr val="3366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CZ"/>
          </a:p>
        </p:txBody>
      </p:sp>
      <p:sp>
        <p:nvSpPr>
          <p:cNvPr id="33802" name="Line 10">
            <a:extLst>
              <a:ext uri="{FF2B5EF4-FFF2-40B4-BE49-F238E27FC236}">
                <a16:creationId xmlns:a16="http://schemas.microsoft.com/office/drawing/2014/main" id="{F4F5D243-96D8-2241-B50E-45E38915D953}"/>
              </a:ext>
            </a:extLst>
          </p:cNvPr>
          <p:cNvSpPr>
            <a:spLocks noChangeShapeType="1"/>
          </p:cNvSpPr>
          <p:nvPr/>
        </p:nvSpPr>
        <p:spPr bwMode="auto">
          <a:xfrm>
            <a:off x="3978275" y="1774825"/>
            <a:ext cx="1588" cy="1676400"/>
          </a:xfrm>
          <a:prstGeom prst="line">
            <a:avLst/>
          </a:prstGeom>
          <a:noFill/>
          <a:ln w="19080" cap="sq">
            <a:solidFill>
              <a:srgbClr val="3366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CZ"/>
          </a:p>
        </p:txBody>
      </p:sp>
      <p:sp>
        <p:nvSpPr>
          <p:cNvPr id="33803" name="Rectangle 11">
            <a:extLst>
              <a:ext uri="{FF2B5EF4-FFF2-40B4-BE49-F238E27FC236}">
                <a16:creationId xmlns:a16="http://schemas.microsoft.com/office/drawing/2014/main" id="{1DEBC8E7-6FC9-4C4C-B0BE-0793A0A32333}"/>
              </a:ext>
            </a:extLst>
          </p:cNvPr>
          <p:cNvSpPr>
            <a:spLocks noChangeArrowheads="1"/>
          </p:cNvSpPr>
          <p:nvPr/>
        </p:nvSpPr>
        <p:spPr bwMode="auto">
          <a:xfrm>
            <a:off x="7162800" y="3124200"/>
            <a:ext cx="685800" cy="381000"/>
          </a:xfrm>
          <a:prstGeom prst="rect">
            <a:avLst/>
          </a:prstGeom>
          <a:noFill/>
          <a:ln w="19080" cap="sq">
            <a:solidFill>
              <a:srgbClr val="3366FF"/>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CZ"/>
          </a:p>
        </p:txBody>
      </p:sp>
      <p:sp>
        <p:nvSpPr>
          <p:cNvPr id="33804" name="Freeform 12">
            <a:extLst>
              <a:ext uri="{FF2B5EF4-FFF2-40B4-BE49-F238E27FC236}">
                <a16:creationId xmlns:a16="http://schemas.microsoft.com/office/drawing/2014/main" id="{40B5DB79-C14E-7546-BFEE-927912C5132D}"/>
              </a:ext>
            </a:extLst>
          </p:cNvPr>
          <p:cNvSpPr>
            <a:spLocks noChangeArrowheads="1"/>
          </p:cNvSpPr>
          <p:nvPr/>
        </p:nvSpPr>
        <p:spPr bwMode="auto">
          <a:xfrm>
            <a:off x="5703889" y="3505201"/>
            <a:ext cx="1247775" cy="461963"/>
          </a:xfrm>
          <a:custGeom>
            <a:avLst/>
            <a:gdLst>
              <a:gd name="G0" fmla="+- 1 0 0"/>
              <a:gd name="G1" fmla="+- 1 0 0"/>
              <a:gd name="G2" fmla="+- 1 0 0"/>
              <a:gd name="G3" fmla="+- 1 0 0"/>
              <a:gd name="G4" fmla="+- 1 0 0"/>
              <a:gd name="T0" fmla="*/ 261 256 1"/>
              <a:gd name="T1" fmla="*/ 0 256 1"/>
              <a:gd name="G5" fmla="+- 0 T0 T1"/>
              <a:gd name="G6" fmla="cos 54922 G5"/>
              <a:gd name="T2" fmla="*/ 261 256 1"/>
              <a:gd name="T3" fmla="*/ 0 256 1"/>
              <a:gd name="G7" fmla="+- 0 T2 T3"/>
              <a:gd name="G8" fmla="sin 54779 G7"/>
              <a:gd name="G9" fmla="+- G6 G8 0"/>
              <a:gd name="G10" fmla="+- G9 10800 0"/>
              <a:gd name="G11" fmla="+- 289 0 0"/>
              <a:gd name="G12" fmla="*/ 1 24577 2"/>
              <a:gd name="G13" fmla="+- 1 0 0"/>
              <a:gd name="G14" fmla="*/ 1 65185 25600"/>
              <a:gd name="G15" fmla="*/ 1 35987 55552"/>
              <a:gd name="G16" fmla="*/ G15 1 180"/>
              <a:gd name="G17" fmla="*/ G14 1 G16"/>
              <a:gd name="G18" fmla="+- 32768 0 0"/>
              <a:gd name="G19" fmla="+- 1 0 0"/>
              <a:gd name="G20" fmla="+- 1 0 0"/>
              <a:gd name="T4" fmla="*/ 2147483647 w 786"/>
              <a:gd name="T5" fmla="*/ 0 h 291"/>
              <a:gd name="T6" fmla="*/ 2147483647 w 786"/>
              <a:gd name="T7" fmla="*/ 2147483647 h 291"/>
              <a:gd name="T8" fmla="*/ 2147483647 w 786"/>
              <a:gd name="T9" fmla="*/ 2147483647 h 291"/>
              <a:gd name="T10" fmla="*/ 2147483647 w 786"/>
              <a:gd name="T11" fmla="*/ 2147483647 h 291"/>
              <a:gd name="T12" fmla="*/ 0 w 786"/>
              <a:gd name="T13" fmla="*/ 2147483647 h 291"/>
            </a:gdLst>
            <a:ahLst/>
            <a:cxnLst>
              <a:cxn ang="0">
                <a:pos x="T4" y="T5"/>
              </a:cxn>
              <a:cxn ang="0">
                <a:pos x="T6" y="T7"/>
              </a:cxn>
              <a:cxn ang="0">
                <a:pos x="T8" y="T9"/>
              </a:cxn>
              <a:cxn ang="0">
                <a:pos x="T10" y="T11"/>
              </a:cxn>
              <a:cxn ang="0">
                <a:pos x="T12" y="T13"/>
              </a:cxn>
            </a:cxnLst>
            <a:rect l="0" t="0" r="r" b="b"/>
            <a:pathLst>
              <a:path w="786" h="291">
                <a:moveTo>
                  <a:pt x="786" y="0"/>
                </a:moveTo>
                <a:cubicBezTo>
                  <a:pt x="769" y="7"/>
                  <a:pt x="735" y="32"/>
                  <a:pt x="685" y="46"/>
                </a:cubicBezTo>
                <a:cubicBezTo>
                  <a:pt x="634" y="59"/>
                  <a:pt x="560" y="63"/>
                  <a:pt x="481" y="81"/>
                </a:cubicBezTo>
                <a:cubicBezTo>
                  <a:pt x="401" y="98"/>
                  <a:pt x="290" y="115"/>
                  <a:pt x="210" y="151"/>
                </a:cubicBezTo>
                <a:cubicBezTo>
                  <a:pt x="129" y="186"/>
                  <a:pt x="43" y="261"/>
                  <a:pt x="0" y="291"/>
                </a:cubicBezTo>
              </a:path>
            </a:pathLst>
          </a:custGeom>
          <a:noFill/>
          <a:ln w="28440" cap="sq">
            <a:solidFill>
              <a:srgbClr val="3366FF"/>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CZ"/>
          </a:p>
        </p:txBody>
      </p:sp>
      <p:sp>
        <p:nvSpPr>
          <p:cNvPr id="33805" name="Line 13">
            <a:extLst>
              <a:ext uri="{FF2B5EF4-FFF2-40B4-BE49-F238E27FC236}">
                <a16:creationId xmlns:a16="http://schemas.microsoft.com/office/drawing/2014/main" id="{9E735719-08D4-044C-A24F-6387566D6039}"/>
              </a:ext>
            </a:extLst>
          </p:cNvPr>
          <p:cNvSpPr>
            <a:spLocks noChangeShapeType="1"/>
          </p:cNvSpPr>
          <p:nvPr/>
        </p:nvSpPr>
        <p:spPr bwMode="auto">
          <a:xfrm flipV="1">
            <a:off x="6934200" y="3421064"/>
            <a:ext cx="152400" cy="92075"/>
          </a:xfrm>
          <a:prstGeom prst="line">
            <a:avLst/>
          </a:prstGeom>
          <a:noFill/>
          <a:ln w="28440" cap="sq">
            <a:solidFill>
              <a:srgbClr val="3366FF"/>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CZ"/>
          </a:p>
        </p:txBody>
      </p:sp>
      <p:sp>
        <p:nvSpPr>
          <p:cNvPr id="33806" name="Text Box 14">
            <a:extLst>
              <a:ext uri="{FF2B5EF4-FFF2-40B4-BE49-F238E27FC236}">
                <a16:creationId xmlns:a16="http://schemas.microsoft.com/office/drawing/2014/main" id="{E30A92A1-A5FF-F44A-8282-9189BBCC32FF}"/>
              </a:ext>
            </a:extLst>
          </p:cNvPr>
          <p:cNvSpPr txBox="1">
            <a:spLocks noChangeArrowheads="1"/>
          </p:cNvSpPr>
          <p:nvPr/>
        </p:nvSpPr>
        <p:spPr bwMode="auto">
          <a:xfrm>
            <a:off x="2030414" y="61913"/>
            <a:ext cx="8569325" cy="620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9pPr>
          </a:lstStyle>
          <a:p>
            <a:pPr algn="ctr" eaLnBrk="1" hangingPunct="1">
              <a:lnSpc>
                <a:spcPct val="90000"/>
              </a:lnSpc>
              <a:buClrTx/>
              <a:buFontTx/>
              <a:buNone/>
            </a:pPr>
            <a:r>
              <a:rPr lang="cs-CZ" altLang="en-CZ" sz="3200" b="1">
                <a:solidFill>
                  <a:srgbClr val="333399"/>
                </a:solidFill>
                <a:latin typeface="Arial" panose="020B0604020202020204" pitchFamily="34" charset="0"/>
              </a:rPr>
              <a:t>Konečná podoba dat</a:t>
            </a:r>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CABDFC-3952-746D-B316-6567D9F27976}"/>
              </a:ext>
            </a:extLst>
          </p:cNvPr>
          <p:cNvSpPr>
            <a:spLocks noGrp="1"/>
          </p:cNvSpPr>
          <p:nvPr>
            <p:ph type="title"/>
          </p:nvPr>
        </p:nvSpPr>
        <p:spPr/>
        <p:txBody>
          <a:bodyPr/>
          <a:lstStyle/>
          <a:p>
            <a:r>
              <a:rPr lang="en-US" sz="3950" dirty="0" err="1">
                <a:solidFill>
                  <a:srgbClr val="333399"/>
                </a:solidFill>
              </a:rPr>
              <a:t>Další</a:t>
            </a:r>
            <a:r>
              <a:rPr lang="en-US" sz="3950" dirty="0">
                <a:solidFill>
                  <a:srgbClr val="333399"/>
                </a:solidFill>
              </a:rPr>
              <a:t> </a:t>
            </a:r>
            <a:r>
              <a:rPr lang="en-US" sz="3950" dirty="0" err="1">
                <a:solidFill>
                  <a:srgbClr val="333399"/>
                </a:solidFill>
              </a:rPr>
              <a:t>oligonukleotidové</a:t>
            </a:r>
            <a:r>
              <a:rPr lang="en-US" sz="3950" dirty="0">
                <a:solidFill>
                  <a:srgbClr val="333399"/>
                </a:solidFill>
              </a:rPr>
              <a:t> </a:t>
            </a:r>
            <a:r>
              <a:rPr lang="en-US" sz="3950" dirty="0" err="1">
                <a:solidFill>
                  <a:srgbClr val="333399"/>
                </a:solidFill>
              </a:rPr>
              <a:t>mikročipy</a:t>
            </a:r>
            <a:endParaRPr lang="en-US" sz="3950" dirty="0">
              <a:solidFill>
                <a:srgbClr val="333399"/>
              </a:solidFill>
            </a:endParaRPr>
          </a:p>
        </p:txBody>
      </p:sp>
      <p:sp>
        <p:nvSpPr>
          <p:cNvPr id="10" name="TextBox 9">
            <a:extLst>
              <a:ext uri="{FF2B5EF4-FFF2-40B4-BE49-F238E27FC236}">
                <a16:creationId xmlns:a16="http://schemas.microsoft.com/office/drawing/2014/main" id="{BD8276FC-32DD-719C-EEE4-68890E8843D6}"/>
              </a:ext>
            </a:extLst>
          </p:cNvPr>
          <p:cNvSpPr txBox="1"/>
          <p:nvPr/>
        </p:nvSpPr>
        <p:spPr>
          <a:xfrm>
            <a:off x="808093" y="1671918"/>
            <a:ext cx="10393759" cy="452431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err="1">
                <a:solidFill>
                  <a:schemeClr val="tx1"/>
                </a:solidFill>
                <a:latin typeface="Verdana"/>
                <a:ea typeface="Verdana"/>
              </a:rPr>
              <a:t>GeneChip</a:t>
            </a:r>
            <a:r>
              <a:rPr lang="en-US" sz="1200" baseline="30000" dirty="0" err="1">
                <a:solidFill>
                  <a:schemeClr val="tx1"/>
                </a:solidFill>
                <a:latin typeface="Verdana"/>
                <a:ea typeface="Verdana"/>
              </a:rPr>
              <a:t>TM</a:t>
            </a:r>
            <a:r>
              <a:rPr lang="en-US" dirty="0">
                <a:solidFill>
                  <a:schemeClr val="tx1"/>
                </a:solidFill>
                <a:latin typeface="Verdana"/>
                <a:ea typeface="Verdana"/>
              </a:rPr>
              <a:t> Human Gene 2.0 ST, *</a:t>
            </a:r>
            <a:r>
              <a:rPr lang="en-US" dirty="0" err="1">
                <a:solidFill>
                  <a:schemeClr val="tx1"/>
                </a:solidFill>
                <a:latin typeface="Verdana"/>
                <a:ea typeface="Verdana"/>
              </a:rPr>
              <a:t>AppliedBiosystems</a:t>
            </a:r>
            <a:r>
              <a:rPr lang="en-US" dirty="0">
                <a:solidFill>
                  <a:schemeClr val="tx1"/>
                </a:solidFill>
                <a:latin typeface="Verdana"/>
                <a:ea typeface="Verdana"/>
              </a:rPr>
              <a:t> - CLARIOM S a CLARIOM D</a:t>
            </a:r>
            <a:endParaRPr lang="en-US" dirty="0">
              <a:solidFill>
                <a:schemeClr val="tx1"/>
              </a:solidFill>
            </a:endParaRPr>
          </a:p>
          <a:p>
            <a:endParaRPr lang="en-US" dirty="0">
              <a:solidFill>
                <a:schemeClr val="tx1"/>
              </a:solidFill>
              <a:latin typeface="Verdana"/>
              <a:ea typeface="Verdana"/>
            </a:endParaRPr>
          </a:p>
          <a:p>
            <a:pPr algn="l"/>
            <a:r>
              <a:rPr lang="en-US" dirty="0">
                <a:solidFill>
                  <a:schemeClr val="tx1"/>
                </a:solidFill>
                <a:latin typeface="Verdana"/>
                <a:ea typeface="Verdana"/>
                <a:hlinkClick r:id="rId2">
                  <a:extLst>
                    <a:ext uri="{A12FA001-AC4F-418D-AE19-62706E023703}">
                      <ahyp:hlinkClr xmlns:ahyp="http://schemas.microsoft.com/office/drawing/2018/hyperlinkcolor" val="tx"/>
                    </a:ext>
                  </a:extLst>
                </a:hlinkClick>
              </a:rPr>
              <a:t>https://assets.thermofisher.com/TFS-Assets/LSG/brochures/EMI07313-2_DS_Clariom-D_solutions_HMR.pdf</a:t>
            </a:r>
            <a:endParaRPr lang="en-US">
              <a:solidFill>
                <a:schemeClr val="tx1"/>
              </a:solidFill>
              <a:latin typeface="Droid Sans Fallback" charset="0"/>
              <a:ea typeface="Verdana"/>
              <a:hlinkClick r:id="rId2">
                <a:extLst>
                  <a:ext uri="{A12FA001-AC4F-418D-AE19-62706E023703}">
                    <ahyp:hlinkClr xmlns:ahyp="http://schemas.microsoft.com/office/drawing/2018/hyperlinkcolor" val="tx"/>
                  </a:ext>
                </a:extLst>
              </a:hlinkClick>
            </a:endParaRPr>
          </a:p>
          <a:p>
            <a:endParaRPr lang="en-US" dirty="0">
              <a:solidFill>
                <a:schemeClr val="tx1"/>
              </a:solidFill>
              <a:latin typeface="Verdana"/>
              <a:ea typeface="Verdana"/>
            </a:endParaRPr>
          </a:p>
          <a:p>
            <a:r>
              <a:rPr lang="en-US" dirty="0">
                <a:solidFill>
                  <a:schemeClr val="tx1"/>
                </a:solidFill>
                <a:latin typeface="Verdana"/>
                <a:ea typeface="Verdana"/>
                <a:hlinkClick r:id="rId3">
                  <a:extLst>
                    <a:ext uri="{A12FA001-AC4F-418D-AE19-62706E023703}">
                      <ahyp:hlinkClr xmlns:ahyp="http://schemas.microsoft.com/office/drawing/2018/hyperlinkcolor" val="tx"/>
                    </a:ext>
                  </a:extLst>
                </a:hlinkClick>
              </a:rPr>
              <a:t>https://www.thermofisher.com/document-connect/document-connect.html?url=https://assets.thermofisher.com/TFS-Assets%2FLSG%2Fbrochures%2FEMI07387-2_DS_Clariom-S_solutions_HMR.pdf</a:t>
            </a:r>
            <a:endParaRPr lang="en-US">
              <a:solidFill>
                <a:srgbClr val="FFFFFF"/>
              </a:solidFill>
            </a:endParaRPr>
          </a:p>
          <a:p>
            <a:endParaRPr lang="en-US" dirty="0">
              <a:solidFill>
                <a:schemeClr val="tx1"/>
              </a:solidFill>
              <a:latin typeface="Verdana"/>
              <a:ea typeface="Verdana"/>
            </a:endParaRPr>
          </a:p>
          <a:p>
            <a:r>
              <a:rPr lang="en-US" dirty="0">
                <a:solidFill>
                  <a:schemeClr val="tx1"/>
                </a:solidFill>
                <a:latin typeface="Verdana"/>
                <a:ea typeface="Verdana"/>
                <a:hlinkClick r:id="rId4">
                  <a:extLst>
                    <a:ext uri="{A12FA001-AC4F-418D-AE19-62706E023703}">
                      <ahyp:hlinkClr xmlns:ahyp="http://schemas.microsoft.com/office/drawing/2018/hyperlinkcolor" val="tx"/>
                    </a:ext>
                  </a:extLst>
                </a:hlinkClick>
              </a:rPr>
              <a:t>https://www.thermofisher.com/document-connect/document-connect.html?url=https://assets.thermofisher.com/TFS-Assets%2FLSG%2Fbrochures%2Fhugene_2_st_datasheet.pdf</a:t>
            </a:r>
            <a:endParaRPr lang="en-US">
              <a:solidFill>
                <a:srgbClr val="FFFFFF"/>
              </a:solidFill>
            </a:endParaRPr>
          </a:p>
          <a:p>
            <a:endParaRPr lang="en-US" dirty="0">
              <a:solidFill>
                <a:schemeClr val="tx1"/>
              </a:solidFill>
              <a:latin typeface="Verdana"/>
              <a:ea typeface="Verdana"/>
            </a:endParaRPr>
          </a:p>
          <a:p>
            <a:endParaRPr lang="en-US" dirty="0">
              <a:solidFill>
                <a:schemeClr val="tx1"/>
              </a:solidFill>
              <a:latin typeface="Verdana"/>
              <a:ea typeface="Verdana"/>
            </a:endParaRPr>
          </a:p>
          <a:p>
            <a:endParaRPr lang="en-US" dirty="0">
              <a:solidFill>
                <a:schemeClr val="tx1"/>
              </a:solidFill>
              <a:latin typeface="Verdana"/>
              <a:ea typeface="Verdana"/>
            </a:endParaRPr>
          </a:p>
          <a:p>
            <a:endParaRPr lang="en-US" dirty="0">
              <a:solidFill>
                <a:schemeClr val="tx1"/>
              </a:solidFill>
              <a:latin typeface="Verdana"/>
              <a:ea typeface="Verdana"/>
            </a:endParaRPr>
          </a:p>
        </p:txBody>
      </p:sp>
      <p:sp>
        <p:nvSpPr>
          <p:cNvPr id="12" name="TextBox 11">
            <a:extLst>
              <a:ext uri="{FF2B5EF4-FFF2-40B4-BE49-F238E27FC236}">
                <a16:creationId xmlns:a16="http://schemas.microsoft.com/office/drawing/2014/main" id="{93A0CE9F-2088-2280-6DD8-69B9175FA030}"/>
              </a:ext>
            </a:extLst>
          </p:cNvPr>
          <p:cNvSpPr txBox="1"/>
          <p:nvPr/>
        </p:nvSpPr>
        <p:spPr>
          <a:xfrm>
            <a:off x="266344" y="6177185"/>
            <a:ext cx="4416751"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b="1" dirty="0">
                <a:solidFill>
                  <a:srgbClr val="000000"/>
                </a:solidFill>
                <a:latin typeface="Arial"/>
                <a:cs typeface="Arial"/>
              </a:rPr>
              <a:t>*</a:t>
            </a:r>
            <a:r>
              <a:rPr lang="en-US" sz="1000" dirty="0">
                <a:solidFill>
                  <a:srgbClr val="000000"/>
                </a:solidFill>
                <a:latin typeface="Arial"/>
                <a:cs typeface="Arial"/>
              </a:rPr>
              <a:t>Affymetrix je </a:t>
            </a:r>
            <a:r>
              <a:rPr lang="en-US" sz="1000" dirty="0" err="1">
                <a:solidFill>
                  <a:srgbClr val="000000"/>
                </a:solidFill>
                <a:latin typeface="Arial"/>
                <a:cs typeface="Arial"/>
              </a:rPr>
              <a:t>nyní</a:t>
            </a:r>
            <a:r>
              <a:rPr lang="en-US" sz="1000" dirty="0">
                <a:solidFill>
                  <a:srgbClr val="000000"/>
                </a:solidFill>
                <a:latin typeface="Arial"/>
                <a:cs typeface="Arial"/>
              </a:rPr>
              <a:t> </a:t>
            </a:r>
            <a:r>
              <a:rPr lang="en-US" sz="1000" dirty="0" err="1">
                <a:solidFill>
                  <a:srgbClr val="000000"/>
                </a:solidFill>
                <a:latin typeface="Arial"/>
                <a:cs typeface="Arial"/>
              </a:rPr>
              <a:t>součástí</a:t>
            </a:r>
            <a:r>
              <a:rPr lang="en-US" sz="1000" dirty="0">
                <a:solidFill>
                  <a:srgbClr val="000000"/>
                </a:solidFill>
                <a:latin typeface="Arial"/>
                <a:cs typeface="Arial"/>
              </a:rPr>
              <a:t> Applied Biosystems, </a:t>
            </a:r>
            <a:r>
              <a:rPr lang="en-US" sz="1000" dirty="0" err="1">
                <a:solidFill>
                  <a:srgbClr val="000000"/>
                </a:solidFill>
                <a:latin typeface="Arial"/>
                <a:cs typeface="Arial"/>
              </a:rPr>
              <a:t>což</a:t>
            </a:r>
            <a:r>
              <a:rPr lang="en-US" sz="1000" dirty="0">
                <a:solidFill>
                  <a:srgbClr val="000000"/>
                </a:solidFill>
                <a:latin typeface="Arial"/>
                <a:cs typeface="Arial"/>
              </a:rPr>
              <a:t> je </a:t>
            </a:r>
            <a:r>
              <a:rPr lang="en-US" sz="1000" dirty="0" err="1">
                <a:solidFill>
                  <a:srgbClr val="000000"/>
                </a:solidFill>
                <a:latin typeface="Arial"/>
                <a:cs typeface="Arial"/>
              </a:rPr>
              <a:t>řada</a:t>
            </a:r>
            <a:r>
              <a:rPr lang="en-US" sz="1000" dirty="0">
                <a:solidFill>
                  <a:srgbClr val="000000"/>
                </a:solidFill>
                <a:latin typeface="Arial"/>
                <a:cs typeface="Arial"/>
              </a:rPr>
              <a:t> </a:t>
            </a:r>
            <a:r>
              <a:rPr lang="en-US" sz="1000" dirty="0" err="1">
                <a:solidFill>
                  <a:srgbClr val="000000"/>
                </a:solidFill>
                <a:latin typeface="Arial"/>
                <a:cs typeface="Arial"/>
              </a:rPr>
              <a:t>produktů</a:t>
            </a:r>
            <a:r>
              <a:rPr lang="en-US" sz="1000" dirty="0">
                <a:solidFill>
                  <a:srgbClr val="000000"/>
                </a:solidFill>
                <a:latin typeface="Arial"/>
                <a:cs typeface="Arial"/>
              </a:rPr>
              <a:t> DNA </a:t>
            </a:r>
            <a:r>
              <a:rPr lang="en-US" sz="1000" dirty="0" err="1">
                <a:solidFill>
                  <a:srgbClr val="000000"/>
                </a:solidFill>
                <a:latin typeface="Arial"/>
                <a:cs typeface="Arial"/>
              </a:rPr>
              <a:t>mikročipů</a:t>
            </a:r>
            <a:r>
              <a:rPr lang="en-US" sz="1000" dirty="0">
                <a:solidFill>
                  <a:srgbClr val="000000"/>
                </a:solidFill>
                <a:latin typeface="Arial"/>
                <a:cs typeface="Arial"/>
              </a:rPr>
              <a:t> </a:t>
            </a:r>
            <a:r>
              <a:rPr lang="en-US" sz="1000" dirty="0" err="1">
                <a:solidFill>
                  <a:srgbClr val="000000"/>
                </a:solidFill>
                <a:latin typeface="Arial"/>
                <a:cs typeface="Arial"/>
              </a:rPr>
              <a:t>prodávaných</a:t>
            </a:r>
            <a:r>
              <a:rPr lang="en-US" sz="1000" dirty="0">
                <a:solidFill>
                  <a:srgbClr val="000000"/>
                </a:solidFill>
                <a:latin typeface="Arial"/>
                <a:cs typeface="Arial"/>
              </a:rPr>
              <a:t> </a:t>
            </a:r>
            <a:r>
              <a:rPr lang="en-US" sz="1000" dirty="0" err="1">
                <a:solidFill>
                  <a:srgbClr val="000000"/>
                </a:solidFill>
                <a:latin typeface="Arial"/>
                <a:cs typeface="Arial"/>
              </a:rPr>
              <a:t>společností</a:t>
            </a:r>
            <a:r>
              <a:rPr lang="en-US" sz="1000" dirty="0">
                <a:solidFill>
                  <a:srgbClr val="000000"/>
                </a:solidFill>
                <a:latin typeface="Arial"/>
                <a:cs typeface="Arial"/>
              </a:rPr>
              <a:t> </a:t>
            </a:r>
            <a:r>
              <a:rPr lang="en-US" sz="1000" dirty="0" err="1">
                <a:solidFill>
                  <a:srgbClr val="000000"/>
                </a:solidFill>
                <a:latin typeface="Arial"/>
                <a:cs typeface="Arial"/>
              </a:rPr>
              <a:t>Thermo</a:t>
            </a:r>
            <a:r>
              <a:rPr lang="en-US" sz="1000" dirty="0">
                <a:solidFill>
                  <a:srgbClr val="000000"/>
                </a:solidFill>
                <a:latin typeface="Arial"/>
                <a:cs typeface="Arial"/>
              </a:rPr>
              <a:t> Fisher Scientific</a:t>
            </a:r>
          </a:p>
        </p:txBody>
      </p:sp>
    </p:spTree>
    <p:extLst>
      <p:ext uri="{BB962C8B-B14F-4D97-AF65-F5344CB8AC3E}">
        <p14:creationId xmlns:p14="http://schemas.microsoft.com/office/powerpoint/2010/main" val="37531311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CABDFC-3952-746D-B316-6567D9F27976}"/>
              </a:ext>
            </a:extLst>
          </p:cNvPr>
          <p:cNvSpPr>
            <a:spLocks noGrp="1"/>
          </p:cNvSpPr>
          <p:nvPr>
            <p:ph type="title"/>
          </p:nvPr>
        </p:nvSpPr>
        <p:spPr/>
        <p:txBody>
          <a:bodyPr/>
          <a:lstStyle/>
          <a:p>
            <a:r>
              <a:rPr lang="en-US" sz="3950" dirty="0" err="1">
                <a:solidFill>
                  <a:srgbClr val="333399"/>
                </a:solidFill>
              </a:rPr>
              <a:t>Úkol</a:t>
            </a:r>
            <a:r>
              <a:rPr lang="en-US" sz="3950" dirty="0">
                <a:solidFill>
                  <a:srgbClr val="333399"/>
                </a:solidFill>
              </a:rPr>
              <a:t> (za 1 bod)</a:t>
            </a:r>
          </a:p>
        </p:txBody>
      </p:sp>
      <p:sp>
        <p:nvSpPr>
          <p:cNvPr id="10" name="TextBox 9">
            <a:extLst>
              <a:ext uri="{FF2B5EF4-FFF2-40B4-BE49-F238E27FC236}">
                <a16:creationId xmlns:a16="http://schemas.microsoft.com/office/drawing/2014/main" id="{BD8276FC-32DD-719C-EEE4-68890E8843D6}"/>
              </a:ext>
            </a:extLst>
          </p:cNvPr>
          <p:cNvSpPr txBox="1"/>
          <p:nvPr/>
        </p:nvSpPr>
        <p:spPr>
          <a:xfrm>
            <a:off x="494747" y="1914049"/>
            <a:ext cx="10393759" cy="203132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err="1">
                <a:solidFill>
                  <a:schemeClr val="tx1"/>
                </a:solidFill>
                <a:latin typeface="Verdana"/>
                <a:ea typeface="Verdana"/>
              </a:rPr>
              <a:t>Porovnejte</a:t>
            </a:r>
            <a:r>
              <a:rPr lang="en-US" dirty="0">
                <a:solidFill>
                  <a:schemeClr val="tx1"/>
                </a:solidFill>
                <a:latin typeface="Verdana"/>
                <a:ea typeface="Verdana"/>
              </a:rPr>
              <a:t> </a:t>
            </a:r>
            <a:r>
              <a:rPr lang="en-US" dirty="0" err="1">
                <a:solidFill>
                  <a:schemeClr val="tx1"/>
                </a:solidFill>
                <a:latin typeface="Verdana"/>
                <a:ea typeface="Verdana"/>
              </a:rPr>
              <a:t>dizajn</a:t>
            </a:r>
            <a:r>
              <a:rPr lang="en-US" dirty="0">
                <a:solidFill>
                  <a:schemeClr val="tx1"/>
                </a:solidFill>
                <a:latin typeface="Verdana"/>
                <a:ea typeface="Verdana"/>
              </a:rPr>
              <a:t> </a:t>
            </a:r>
            <a:r>
              <a:rPr lang="en-US" dirty="0" err="1">
                <a:solidFill>
                  <a:schemeClr val="tx1"/>
                </a:solidFill>
                <a:latin typeface="Verdana"/>
                <a:ea typeface="Verdana"/>
              </a:rPr>
              <a:t>mikročipů</a:t>
            </a:r>
            <a:r>
              <a:rPr lang="en-US" dirty="0">
                <a:solidFill>
                  <a:schemeClr val="tx1"/>
                </a:solidFill>
                <a:latin typeface="Verdana"/>
                <a:ea typeface="Verdana"/>
              </a:rPr>
              <a:t> Affymetrix </a:t>
            </a:r>
            <a:r>
              <a:rPr lang="en-US" dirty="0" err="1">
                <a:solidFill>
                  <a:schemeClr val="tx1"/>
                </a:solidFill>
                <a:latin typeface="Verdana"/>
                <a:ea typeface="Verdana"/>
              </a:rPr>
              <a:t>GeneChip</a:t>
            </a:r>
            <a:r>
              <a:rPr lang="en-US" dirty="0">
                <a:solidFill>
                  <a:schemeClr val="tx1"/>
                </a:solidFill>
                <a:latin typeface="Verdana"/>
                <a:ea typeface="Verdana"/>
              </a:rPr>
              <a:t> a </a:t>
            </a:r>
            <a:r>
              <a:rPr lang="en-US" dirty="0" err="1">
                <a:solidFill>
                  <a:schemeClr val="tx1"/>
                </a:solidFill>
                <a:latin typeface="Verdana"/>
                <a:ea typeface="Verdana"/>
              </a:rPr>
              <a:t>AppliedBiosystems</a:t>
            </a:r>
            <a:r>
              <a:rPr lang="en-US" dirty="0">
                <a:solidFill>
                  <a:schemeClr val="tx1"/>
                </a:solidFill>
                <a:latin typeface="Verdana"/>
                <a:ea typeface="Verdana"/>
              </a:rPr>
              <a:t> - CLARIOM S a CLARIOM D, Human ST s </a:t>
            </a:r>
            <a:r>
              <a:rPr lang="en-US" dirty="0" err="1">
                <a:solidFill>
                  <a:schemeClr val="tx1"/>
                </a:solidFill>
                <a:latin typeface="Verdana"/>
                <a:ea typeface="Verdana"/>
              </a:rPr>
              <a:t>ohledem</a:t>
            </a:r>
            <a:r>
              <a:rPr lang="en-US" dirty="0">
                <a:solidFill>
                  <a:schemeClr val="tx1"/>
                </a:solidFill>
                <a:latin typeface="Verdana"/>
                <a:ea typeface="Verdana"/>
              </a:rPr>
              <a:t> </a:t>
            </a:r>
            <a:r>
              <a:rPr lang="en-US" dirty="0" err="1">
                <a:solidFill>
                  <a:schemeClr val="tx1"/>
                </a:solidFill>
                <a:latin typeface="Verdana"/>
                <a:ea typeface="Verdana"/>
              </a:rPr>
              <a:t>na</a:t>
            </a:r>
            <a:r>
              <a:rPr lang="en-US" dirty="0">
                <a:solidFill>
                  <a:schemeClr val="tx1"/>
                </a:solidFill>
                <a:latin typeface="Verdana"/>
                <a:ea typeface="Verdana"/>
              </a:rPr>
              <a:t> </a:t>
            </a:r>
            <a:r>
              <a:rPr lang="en-US" dirty="0" err="1">
                <a:solidFill>
                  <a:schemeClr val="tx1"/>
                </a:solidFill>
                <a:latin typeface="Verdana"/>
                <a:ea typeface="Verdana"/>
              </a:rPr>
              <a:t>počty</a:t>
            </a:r>
            <a:r>
              <a:rPr lang="en-US" dirty="0">
                <a:solidFill>
                  <a:schemeClr val="tx1"/>
                </a:solidFill>
                <a:latin typeface="Verdana"/>
                <a:ea typeface="Verdana"/>
              </a:rPr>
              <a:t> </a:t>
            </a:r>
            <a:r>
              <a:rPr lang="en-US" dirty="0" err="1">
                <a:solidFill>
                  <a:schemeClr val="tx1"/>
                </a:solidFill>
                <a:latin typeface="Verdana"/>
                <a:ea typeface="Verdana"/>
              </a:rPr>
              <a:t>sond</a:t>
            </a:r>
            <a:r>
              <a:rPr lang="en-US" dirty="0">
                <a:solidFill>
                  <a:schemeClr val="tx1"/>
                </a:solidFill>
                <a:latin typeface="Verdana"/>
                <a:ea typeface="Verdana"/>
              </a:rPr>
              <a:t>/</a:t>
            </a:r>
            <a:r>
              <a:rPr lang="en-US" dirty="0" err="1">
                <a:solidFill>
                  <a:schemeClr val="tx1"/>
                </a:solidFill>
                <a:latin typeface="Verdana"/>
                <a:ea typeface="Verdana"/>
              </a:rPr>
              <a:t>transkriptů</a:t>
            </a:r>
            <a:r>
              <a:rPr lang="en-US" dirty="0">
                <a:solidFill>
                  <a:schemeClr val="tx1"/>
                </a:solidFill>
                <a:latin typeface="Verdana"/>
                <a:ea typeface="Verdana"/>
              </a:rPr>
              <a:t>/</a:t>
            </a:r>
            <a:r>
              <a:rPr lang="en-US" dirty="0" err="1">
                <a:solidFill>
                  <a:schemeClr val="tx1"/>
                </a:solidFill>
                <a:latin typeface="Verdana"/>
                <a:ea typeface="Verdana"/>
              </a:rPr>
              <a:t>genů,které</a:t>
            </a:r>
            <a:r>
              <a:rPr lang="en-US" dirty="0">
                <a:solidFill>
                  <a:schemeClr val="tx1"/>
                </a:solidFill>
                <a:latin typeface="Verdana"/>
                <a:ea typeface="Verdana"/>
              </a:rPr>
              <a:t> </a:t>
            </a:r>
            <a:r>
              <a:rPr lang="en-US" dirty="0" err="1">
                <a:solidFill>
                  <a:schemeClr val="tx1"/>
                </a:solidFill>
                <a:latin typeface="Verdana"/>
                <a:ea typeface="Verdana"/>
              </a:rPr>
              <a:t>reprezentují</a:t>
            </a:r>
            <a:r>
              <a:rPr lang="en-US" dirty="0">
                <a:solidFill>
                  <a:schemeClr val="tx1"/>
                </a:solidFill>
                <a:latin typeface="Verdana"/>
                <a:ea typeface="Verdana"/>
              </a:rPr>
              <a:t>, </a:t>
            </a:r>
            <a:r>
              <a:rPr lang="en-US" dirty="0" err="1">
                <a:solidFill>
                  <a:schemeClr val="tx1"/>
                </a:solidFill>
                <a:latin typeface="Verdana"/>
                <a:ea typeface="Verdana"/>
              </a:rPr>
              <a:t>délku</a:t>
            </a:r>
            <a:r>
              <a:rPr lang="en-US" dirty="0">
                <a:solidFill>
                  <a:schemeClr val="tx1"/>
                </a:solidFill>
                <a:latin typeface="Verdana"/>
                <a:ea typeface="Verdana"/>
              </a:rPr>
              <a:t> </a:t>
            </a:r>
            <a:r>
              <a:rPr lang="en-US" dirty="0" err="1">
                <a:solidFill>
                  <a:schemeClr val="tx1"/>
                </a:solidFill>
                <a:latin typeface="Verdana"/>
                <a:ea typeface="Verdana"/>
              </a:rPr>
              <a:t>sond</a:t>
            </a:r>
            <a:r>
              <a:rPr lang="en-US" dirty="0">
                <a:solidFill>
                  <a:schemeClr val="tx1"/>
                </a:solidFill>
                <a:latin typeface="Verdana"/>
                <a:ea typeface="Verdana"/>
              </a:rPr>
              <a:t>, </a:t>
            </a:r>
            <a:r>
              <a:rPr lang="en-US" dirty="0" err="1">
                <a:solidFill>
                  <a:schemeClr val="tx1"/>
                </a:solidFill>
                <a:latin typeface="Verdana"/>
                <a:ea typeface="Verdana"/>
              </a:rPr>
              <a:t>počet</a:t>
            </a:r>
            <a:r>
              <a:rPr lang="en-US" dirty="0">
                <a:solidFill>
                  <a:schemeClr val="tx1"/>
                </a:solidFill>
                <a:latin typeface="Verdana"/>
                <a:ea typeface="Verdana"/>
              </a:rPr>
              <a:t> </a:t>
            </a:r>
            <a:r>
              <a:rPr lang="en-US" dirty="0" err="1">
                <a:solidFill>
                  <a:schemeClr val="tx1"/>
                </a:solidFill>
                <a:latin typeface="Verdana"/>
                <a:ea typeface="Verdana"/>
              </a:rPr>
              <a:t>sond</a:t>
            </a:r>
            <a:r>
              <a:rPr lang="en-US" dirty="0">
                <a:solidFill>
                  <a:schemeClr val="tx1"/>
                </a:solidFill>
                <a:latin typeface="Verdana"/>
                <a:ea typeface="Verdana"/>
              </a:rPr>
              <a:t> v </a:t>
            </a:r>
            <a:r>
              <a:rPr lang="en-US" dirty="0" err="1">
                <a:solidFill>
                  <a:schemeClr val="tx1"/>
                </a:solidFill>
                <a:latin typeface="Verdana"/>
                <a:ea typeface="Verdana"/>
              </a:rPr>
              <a:t>sadě</a:t>
            </a:r>
            <a:r>
              <a:rPr lang="en-US" dirty="0">
                <a:solidFill>
                  <a:schemeClr val="tx1"/>
                </a:solidFill>
                <a:latin typeface="Verdana"/>
                <a:ea typeface="Verdana"/>
              </a:rPr>
              <a:t> </a:t>
            </a:r>
            <a:r>
              <a:rPr lang="en-US" dirty="0" err="1">
                <a:solidFill>
                  <a:schemeClr val="tx1"/>
                </a:solidFill>
                <a:latin typeface="Verdana"/>
                <a:ea typeface="Verdana"/>
              </a:rPr>
              <a:t>sond</a:t>
            </a:r>
            <a:r>
              <a:rPr lang="en-US" dirty="0">
                <a:solidFill>
                  <a:schemeClr val="tx1"/>
                </a:solidFill>
                <a:latin typeface="Verdana"/>
                <a:ea typeface="Verdana"/>
              </a:rPr>
              <a:t> </a:t>
            </a:r>
            <a:r>
              <a:rPr lang="en-US" dirty="0" err="1">
                <a:solidFill>
                  <a:schemeClr val="tx1"/>
                </a:solidFill>
                <a:latin typeface="Verdana"/>
                <a:ea typeface="Verdana"/>
              </a:rPr>
              <a:t>apod</a:t>
            </a:r>
            <a:r>
              <a:rPr lang="en-US" dirty="0">
                <a:solidFill>
                  <a:schemeClr val="tx1"/>
                </a:solidFill>
                <a:latin typeface="Verdana"/>
                <a:ea typeface="Verdana"/>
              </a:rPr>
              <a:t>.</a:t>
            </a:r>
            <a:endParaRPr lang="en-US" dirty="0">
              <a:solidFill>
                <a:schemeClr val="tx1"/>
              </a:solidFill>
              <a:ea typeface="Verdana"/>
            </a:endParaRPr>
          </a:p>
          <a:p>
            <a:endParaRPr lang="en-US" dirty="0">
              <a:solidFill>
                <a:schemeClr val="tx1"/>
              </a:solidFill>
              <a:ea typeface="Verdana"/>
            </a:endParaRPr>
          </a:p>
          <a:p>
            <a:r>
              <a:rPr lang="en-US" dirty="0" err="1">
                <a:solidFill>
                  <a:schemeClr val="tx1"/>
                </a:solidFill>
                <a:latin typeface="Verdana"/>
                <a:ea typeface="Verdana"/>
              </a:rPr>
              <a:t>Vytvořte</a:t>
            </a:r>
            <a:r>
              <a:rPr lang="en-US" dirty="0">
                <a:solidFill>
                  <a:schemeClr val="tx1"/>
                </a:solidFill>
                <a:latin typeface="Verdana"/>
                <a:ea typeface="Verdana"/>
              </a:rPr>
              <a:t> </a:t>
            </a:r>
            <a:r>
              <a:rPr lang="en-US" dirty="0" err="1">
                <a:solidFill>
                  <a:schemeClr val="tx1"/>
                </a:solidFill>
                <a:latin typeface="Verdana"/>
                <a:ea typeface="Verdana"/>
              </a:rPr>
              <a:t>srovnávací</a:t>
            </a:r>
            <a:r>
              <a:rPr lang="en-US" dirty="0">
                <a:solidFill>
                  <a:schemeClr val="tx1"/>
                </a:solidFill>
                <a:latin typeface="Verdana"/>
                <a:ea typeface="Verdana"/>
              </a:rPr>
              <a:t> </a:t>
            </a:r>
            <a:r>
              <a:rPr lang="en-US" dirty="0" err="1">
                <a:solidFill>
                  <a:schemeClr val="tx1"/>
                </a:solidFill>
                <a:latin typeface="Verdana"/>
                <a:ea typeface="Verdana"/>
              </a:rPr>
              <a:t>tabulku</a:t>
            </a:r>
            <a:r>
              <a:rPr lang="en-US" dirty="0">
                <a:solidFill>
                  <a:schemeClr val="tx1"/>
                </a:solidFill>
                <a:latin typeface="Verdana"/>
                <a:ea typeface="Verdana"/>
              </a:rPr>
              <a:t>.</a:t>
            </a:r>
            <a:endParaRPr lang="en-US" dirty="0">
              <a:solidFill>
                <a:schemeClr val="tx1"/>
              </a:solidFill>
              <a:ea typeface="Verdana"/>
            </a:endParaRPr>
          </a:p>
          <a:p>
            <a:endParaRPr lang="en-US" dirty="0">
              <a:solidFill>
                <a:schemeClr val="tx1"/>
              </a:solidFill>
              <a:ea typeface="Verdana"/>
            </a:endParaRPr>
          </a:p>
          <a:p>
            <a:endParaRPr lang="en-US" dirty="0">
              <a:solidFill>
                <a:schemeClr val="tx1"/>
              </a:solidFill>
              <a:ea typeface="Verdana"/>
            </a:endParaRPr>
          </a:p>
        </p:txBody>
      </p:sp>
    </p:spTree>
    <p:extLst>
      <p:ext uri="{BB962C8B-B14F-4D97-AF65-F5344CB8AC3E}">
        <p14:creationId xmlns:p14="http://schemas.microsoft.com/office/powerpoint/2010/main" val="14962732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Text Box 1">
            <a:extLst>
              <a:ext uri="{FF2B5EF4-FFF2-40B4-BE49-F238E27FC236}">
                <a16:creationId xmlns:a16="http://schemas.microsoft.com/office/drawing/2014/main" id="{89C75D40-D73E-2E4D-B809-1B62488C6313}"/>
              </a:ext>
            </a:extLst>
          </p:cNvPr>
          <p:cNvSpPr txBox="1">
            <a:spLocks noChangeArrowheads="1"/>
          </p:cNvSpPr>
          <p:nvPr/>
        </p:nvSpPr>
        <p:spPr bwMode="auto">
          <a:xfrm>
            <a:off x="1603124" y="126006"/>
            <a:ext cx="9338446" cy="620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9pPr>
          </a:lstStyle>
          <a:p>
            <a:pPr algn="ctr" eaLnBrk="1" hangingPunct="1">
              <a:lnSpc>
                <a:spcPct val="90000"/>
              </a:lnSpc>
            </a:pPr>
            <a:r>
              <a:rPr lang="cs-CZ" sz="3200" dirty="0">
                <a:solidFill>
                  <a:srgbClr val="333399"/>
                </a:solidFill>
                <a:latin typeface="Arial"/>
              </a:rPr>
              <a:t>Skenování a analýza obrazu </a:t>
            </a:r>
            <a:r>
              <a:rPr lang="cs-CZ" sz="3200" dirty="0" err="1">
                <a:solidFill>
                  <a:srgbClr val="333399"/>
                </a:solidFill>
                <a:latin typeface="Arial"/>
              </a:rPr>
              <a:t>Affymetrix</a:t>
            </a:r>
            <a:r>
              <a:rPr lang="cs-CZ" sz="3200" dirty="0">
                <a:solidFill>
                  <a:srgbClr val="333399"/>
                </a:solidFill>
                <a:latin typeface="Arial"/>
              </a:rPr>
              <a:t> </a:t>
            </a:r>
            <a:r>
              <a:rPr lang="cs-CZ" sz="3200" dirty="0" err="1">
                <a:solidFill>
                  <a:srgbClr val="333399"/>
                </a:solidFill>
                <a:latin typeface="Arial"/>
                <a:ea typeface="Verdana"/>
              </a:rPr>
              <a:t>GeneChip</a:t>
            </a:r>
            <a:r>
              <a:rPr lang="cs-CZ" sz="3200" dirty="0">
                <a:solidFill>
                  <a:srgbClr val="333399"/>
                </a:solidFill>
                <a:latin typeface="Arial"/>
                <a:ea typeface="Verdana"/>
              </a:rPr>
              <a:t> </a:t>
            </a:r>
          </a:p>
        </p:txBody>
      </p:sp>
      <p:sp>
        <p:nvSpPr>
          <p:cNvPr id="7170" name="Text Box 2">
            <a:extLst>
              <a:ext uri="{FF2B5EF4-FFF2-40B4-BE49-F238E27FC236}">
                <a16:creationId xmlns:a16="http://schemas.microsoft.com/office/drawing/2014/main" id="{32A6132C-B98E-054C-A683-C5368A2823A5}"/>
              </a:ext>
            </a:extLst>
          </p:cNvPr>
          <p:cNvSpPr txBox="1">
            <a:spLocks noChangeArrowheads="1"/>
          </p:cNvSpPr>
          <p:nvPr/>
        </p:nvSpPr>
        <p:spPr bwMode="auto">
          <a:xfrm>
            <a:off x="479376" y="836614"/>
            <a:ext cx="11089232" cy="55451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t"/>
          <a:lstStyle>
            <a:lvl1pPr marL="334963" indent="-334963">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FFFFFF"/>
                </a:solidFill>
                <a:latin typeface="Verdana" panose="020B0604030504040204" pitchFamily="34" charset="0"/>
                <a:ea typeface="Droid Sans Fallback" charset="0"/>
                <a:cs typeface="Droid Sans Fallback" charset="0"/>
              </a:defRPr>
            </a:lvl1pPr>
            <a:lvl2pPr marL="741363" indent="-284163">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FFFFFF"/>
                </a:solidFill>
                <a:latin typeface="Verdana" panose="020B0604030504040204" pitchFamily="34" charset="0"/>
                <a:ea typeface="Droid Sans Fallback" charset="0"/>
                <a:cs typeface="Droid Sans Fallback" charset="0"/>
              </a:defRPr>
            </a:lvl2pPr>
            <a:lvl3pPr>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FFFFFF"/>
                </a:solidFill>
                <a:latin typeface="Verdana" panose="020B0604030504040204" pitchFamily="34" charset="0"/>
                <a:ea typeface="Droid Sans Fallback" charset="0"/>
                <a:cs typeface="Droid Sans Fallback" charset="0"/>
              </a:defRPr>
            </a:lvl3pPr>
            <a:lvl4pPr>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FFFFFF"/>
                </a:solidFill>
                <a:latin typeface="Verdana" panose="020B0604030504040204" pitchFamily="34" charset="0"/>
                <a:ea typeface="Droid Sans Fallback" charset="0"/>
                <a:cs typeface="Droid Sans Fallback" charset="0"/>
              </a:defRPr>
            </a:lvl4pPr>
            <a:lvl5pPr>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FFFFFF"/>
                </a:solidFill>
                <a:latin typeface="Verdana" panose="020B0604030504040204" pitchFamily="34" charset="0"/>
                <a:ea typeface="Droid Sans Fallback" charset="0"/>
                <a:cs typeface="Droid Sans Fallback"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FFFFFF"/>
                </a:solidFill>
                <a:latin typeface="Verdana" panose="020B0604030504040204" pitchFamily="34" charset="0"/>
                <a:ea typeface="Droid Sans Fallback" charset="0"/>
                <a:cs typeface="Droid Sans Fallback"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FFFFFF"/>
                </a:solidFill>
                <a:latin typeface="Verdana" panose="020B0604030504040204" pitchFamily="34" charset="0"/>
                <a:ea typeface="Droid Sans Fallback" charset="0"/>
                <a:cs typeface="Droid Sans Fallback"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FFFFFF"/>
                </a:solidFill>
                <a:latin typeface="Verdana" panose="020B0604030504040204" pitchFamily="34" charset="0"/>
                <a:ea typeface="Droid Sans Fallback" charset="0"/>
                <a:cs typeface="Droid Sans Fallback"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FFFFFF"/>
                </a:solidFill>
                <a:latin typeface="Verdana" panose="020B0604030504040204" pitchFamily="34" charset="0"/>
                <a:ea typeface="Droid Sans Fallback" charset="0"/>
                <a:cs typeface="Droid Sans Fallback" charset="0"/>
              </a:defRPr>
            </a:lvl9pPr>
          </a:lstStyle>
          <a:p>
            <a:pPr marL="342900" indent="-342900" eaLnBrk="1" hangingPunct="1">
              <a:spcBef>
                <a:spcPts val="750"/>
              </a:spcBef>
              <a:buClr>
                <a:srgbClr val="003366"/>
              </a:buClr>
              <a:buFont typeface="Arial"/>
              <a:buChar char="•"/>
            </a:pPr>
            <a:r>
              <a:rPr lang="cs-CZ" altLang="en-CZ" sz="2000" dirty="0">
                <a:solidFill>
                  <a:srgbClr val="000000"/>
                </a:solidFill>
                <a:latin typeface="Arial" panose="020B0604020202020204" pitchFamily="34" charset="0"/>
              </a:rPr>
              <a:t>U jednokanálových </a:t>
            </a:r>
            <a:r>
              <a:rPr lang="cs-CZ" altLang="en-CZ" sz="2000" dirty="0" err="1">
                <a:solidFill>
                  <a:srgbClr val="000000"/>
                </a:solidFill>
                <a:latin typeface="Arial" panose="020B0604020202020204" pitchFamily="34" charset="0"/>
              </a:rPr>
              <a:t>oligonukleotidových</a:t>
            </a:r>
            <a:r>
              <a:rPr lang="cs-CZ" altLang="en-CZ" sz="2000" dirty="0">
                <a:solidFill>
                  <a:srgbClr val="000000"/>
                </a:solidFill>
                <a:latin typeface="Arial" panose="020B0604020202020204" pitchFamily="34" charset="0"/>
              </a:rPr>
              <a:t> mikročipů je použita pouze jedna vlnová délka a pomocí UV skeneru je vytvořený jen jeden obraz</a:t>
            </a:r>
            <a:endParaRPr lang="en-US"/>
          </a:p>
          <a:p>
            <a:pPr marL="344805" indent="-342900" eaLnBrk="1" hangingPunct="1">
              <a:spcBef>
                <a:spcPts val="750"/>
              </a:spcBef>
              <a:buFont typeface="Arial"/>
              <a:buChar char="•"/>
            </a:pPr>
            <a:endParaRPr lang="cs-CZ" altLang="en-CZ" sz="2000" dirty="0">
              <a:solidFill>
                <a:srgbClr val="000000"/>
              </a:solidFill>
              <a:latin typeface="Arial" panose="020B0604020202020204" pitchFamily="34" charset="0"/>
            </a:endParaRPr>
          </a:p>
          <a:p>
            <a:pPr marL="342900" indent="-342900" eaLnBrk="1" hangingPunct="1">
              <a:spcBef>
                <a:spcPts val="750"/>
              </a:spcBef>
              <a:buClr>
                <a:srgbClr val="003366"/>
              </a:buClr>
              <a:buFont typeface="Arial"/>
              <a:buChar char="•"/>
            </a:pPr>
            <a:r>
              <a:rPr lang="cs-CZ" sz="2000" dirty="0">
                <a:solidFill>
                  <a:srgbClr val="000000"/>
                </a:solidFill>
                <a:latin typeface="Arial"/>
              </a:rPr>
              <a:t>U </a:t>
            </a:r>
            <a:r>
              <a:rPr lang="cs-CZ" sz="2000" dirty="0" err="1">
                <a:solidFill>
                  <a:srgbClr val="000000"/>
                </a:solidFill>
                <a:latin typeface="Arial"/>
              </a:rPr>
              <a:t>Affymetrix</a:t>
            </a:r>
            <a:r>
              <a:rPr lang="cs-CZ" sz="2000" dirty="0">
                <a:solidFill>
                  <a:srgbClr val="000000"/>
                </a:solidFill>
                <a:latin typeface="Arial"/>
              </a:rPr>
              <a:t> mikročipů je tento obraz ve formátu </a:t>
            </a:r>
            <a:r>
              <a:rPr lang="cs-CZ" sz="2000" i="1" dirty="0">
                <a:solidFill>
                  <a:srgbClr val="000000"/>
                </a:solidFill>
                <a:latin typeface="Arial"/>
              </a:rPr>
              <a:t>DAT</a:t>
            </a:r>
            <a:r>
              <a:rPr lang="cs-CZ" sz="2000" dirty="0">
                <a:solidFill>
                  <a:srgbClr val="000000"/>
                </a:solidFill>
                <a:latin typeface="Arial"/>
              </a:rPr>
              <a:t>, a je zpracovaný v software firmy </a:t>
            </a:r>
            <a:r>
              <a:rPr lang="cs-CZ" sz="2000" dirty="0" err="1">
                <a:solidFill>
                  <a:srgbClr val="000000"/>
                </a:solidFill>
                <a:latin typeface="Arial"/>
              </a:rPr>
              <a:t>Affymetrix</a:t>
            </a:r>
            <a:r>
              <a:rPr lang="cs-CZ" sz="2000" dirty="0">
                <a:solidFill>
                  <a:srgbClr val="000000"/>
                </a:solidFill>
                <a:latin typeface="Arial"/>
              </a:rPr>
              <a:t>*</a:t>
            </a:r>
            <a:endParaRPr lang="cs-CZ" altLang="en-CZ" sz="2000" dirty="0">
              <a:solidFill>
                <a:srgbClr val="000000"/>
              </a:solidFill>
              <a:latin typeface="Arial" panose="020B0604020202020204" pitchFamily="34" charset="0"/>
            </a:endParaRPr>
          </a:p>
          <a:p>
            <a:pPr marL="342900" indent="-342900" eaLnBrk="1" hangingPunct="1">
              <a:spcBef>
                <a:spcPts val="750"/>
              </a:spcBef>
              <a:buClr>
                <a:srgbClr val="003366"/>
              </a:buClr>
              <a:buFont typeface="Arial"/>
              <a:buChar char="•"/>
            </a:pPr>
            <a:endParaRPr lang="cs-CZ" altLang="en-CZ" sz="2000" dirty="0">
              <a:solidFill>
                <a:srgbClr val="000000"/>
              </a:solidFill>
              <a:latin typeface="Arial" panose="020B0604020202020204" pitchFamily="34" charset="0"/>
            </a:endParaRPr>
          </a:p>
          <a:p>
            <a:pPr marL="342900" indent="-342900" eaLnBrk="1" hangingPunct="1">
              <a:spcBef>
                <a:spcPts val="750"/>
              </a:spcBef>
              <a:buClr>
                <a:srgbClr val="003366"/>
              </a:buClr>
              <a:buFont typeface="Arial"/>
              <a:buChar char="•"/>
            </a:pPr>
            <a:r>
              <a:rPr lang="cs-CZ" altLang="en-CZ" sz="2000" dirty="0">
                <a:solidFill>
                  <a:srgbClr val="000000"/>
                </a:solidFill>
                <a:latin typeface="Arial" panose="020B0604020202020204" pitchFamily="34" charset="0"/>
              </a:rPr>
              <a:t>Po nasazení mřížky pro identifikaci čtvercových spotů, jsou obvodové pixely každého spotu vyřazeny a to z těchto důvodů:</a:t>
            </a:r>
          </a:p>
          <a:p>
            <a:pPr marL="800100" lvl="1" indent="-342900" eaLnBrk="1" hangingPunct="1">
              <a:spcBef>
                <a:spcPts val="750"/>
              </a:spcBef>
              <a:buClr>
                <a:srgbClr val="FFFFFF"/>
              </a:buClr>
              <a:buFont typeface="Arial"/>
              <a:buChar char="•"/>
            </a:pPr>
            <a:r>
              <a:rPr lang="cs-CZ" altLang="en-CZ" sz="2000" dirty="0">
                <a:solidFill>
                  <a:srgbClr val="000000"/>
                </a:solidFill>
                <a:latin typeface="Arial" panose="020B0604020202020204" pitchFamily="34" charset="0"/>
              </a:rPr>
              <a:t>- s největší pravděpodobností můžou patřit jinému spotu vzhledem k možnosti špatného nasazení mřížky (vyhodnocuje se pouze 36 pixelů z celkových 64)</a:t>
            </a:r>
          </a:p>
          <a:p>
            <a:pPr marL="800100" lvl="1" indent="-342900" eaLnBrk="1" hangingPunct="1">
              <a:spcBef>
                <a:spcPts val="750"/>
              </a:spcBef>
              <a:buClr>
                <a:srgbClr val="FFFFFF"/>
              </a:buClr>
              <a:buFont typeface="Arial"/>
              <a:buChar char="•"/>
            </a:pPr>
            <a:r>
              <a:rPr lang="cs-CZ" altLang="en-CZ" sz="2000" dirty="0">
                <a:solidFill>
                  <a:srgbClr val="000000"/>
                </a:solidFill>
                <a:latin typeface="Arial" panose="020B0604020202020204" pitchFamily="34" charset="0"/>
              </a:rPr>
              <a:t>- signál na obvodu bývá nejslabší</a:t>
            </a:r>
          </a:p>
          <a:p>
            <a:pPr marL="800100" lvl="1" indent="-342900" eaLnBrk="1" hangingPunct="1">
              <a:spcBef>
                <a:spcPts val="750"/>
              </a:spcBef>
              <a:buClr>
                <a:srgbClr val="FFFFFF"/>
              </a:buClr>
              <a:buFont typeface="Arial"/>
              <a:buChar char="•"/>
            </a:pPr>
            <a:r>
              <a:rPr lang="cs-CZ" altLang="en-CZ" sz="2000" dirty="0">
                <a:solidFill>
                  <a:srgbClr val="000000"/>
                </a:solidFill>
                <a:latin typeface="Arial" panose="020B0604020202020204" pitchFamily="34" charset="0"/>
              </a:rPr>
              <a:t>Z pixelů, které jsou zařazeny je signál odhadnut jako 75% kvantil – tato informace/kvantifikace je uložena v </a:t>
            </a:r>
            <a:r>
              <a:rPr lang="cs-CZ" altLang="en-CZ" sz="2000" b="1" dirty="0">
                <a:solidFill>
                  <a:srgbClr val="000000"/>
                </a:solidFill>
                <a:latin typeface="Arial" panose="020B0604020202020204" pitchFamily="34" charset="0"/>
              </a:rPr>
              <a:t>.CEL</a:t>
            </a:r>
            <a:r>
              <a:rPr lang="cs-CZ" altLang="en-CZ" sz="2000" dirty="0">
                <a:solidFill>
                  <a:srgbClr val="000000"/>
                </a:solidFill>
                <a:latin typeface="Arial" panose="020B0604020202020204" pitchFamily="34" charset="0"/>
              </a:rPr>
              <a:t> souboru </a:t>
            </a:r>
          </a:p>
          <a:p>
            <a:pPr marL="800100" lvl="1" indent="-342900" eaLnBrk="1" hangingPunct="1">
              <a:spcBef>
                <a:spcPts val="750"/>
              </a:spcBef>
              <a:buClr>
                <a:srgbClr val="FFFFFF"/>
              </a:buClr>
              <a:buFont typeface="Arial"/>
              <a:buChar char="•"/>
            </a:pPr>
            <a:r>
              <a:rPr lang="cs-CZ" altLang="en-CZ" sz="2000" b="1" dirty="0">
                <a:solidFill>
                  <a:srgbClr val="000000"/>
                </a:solidFill>
                <a:latin typeface="Arial" panose="020B0604020202020204" pitchFamily="34" charset="0"/>
              </a:rPr>
              <a:t>Mapování sond</a:t>
            </a:r>
            <a:r>
              <a:rPr lang="cs-CZ" altLang="en-CZ" sz="2000" dirty="0">
                <a:solidFill>
                  <a:srgbClr val="000000"/>
                </a:solidFill>
                <a:latin typeface="Arial" panose="020B0604020202020204" pitchFamily="34" charset="0"/>
              </a:rPr>
              <a:t> na sady sond je uloženo v souboru s příponou </a:t>
            </a:r>
            <a:r>
              <a:rPr lang="cs-CZ" altLang="en-CZ" sz="2000" b="1" dirty="0">
                <a:solidFill>
                  <a:srgbClr val="000000"/>
                </a:solidFill>
                <a:latin typeface="Arial" panose="020B0604020202020204" pitchFamily="34" charset="0"/>
              </a:rPr>
              <a:t>.CDF</a:t>
            </a:r>
            <a:endParaRPr lang="cs-CZ" altLang="en-CZ" sz="2000" dirty="0">
              <a:solidFill>
                <a:srgbClr val="000000"/>
              </a:solidFill>
              <a:latin typeface="Arial" panose="020B0604020202020204" pitchFamily="34" charset="0"/>
            </a:endParaRPr>
          </a:p>
          <a:p>
            <a:pPr marL="336550" indent="-334645" eaLnBrk="1" hangingPunct="1">
              <a:spcBef>
                <a:spcPts val="750"/>
              </a:spcBef>
            </a:pPr>
            <a:endParaRPr lang="cs-CZ" altLang="en-CZ" sz="2000" dirty="0">
              <a:solidFill>
                <a:srgbClr val="000000"/>
              </a:solidFill>
              <a:latin typeface="Arial" panose="020B0604020202020204" pitchFamily="34" charset="0"/>
            </a:endParaRPr>
          </a:p>
          <a:p>
            <a:pPr marL="336550" indent="-334645" eaLnBrk="1" hangingPunct="1">
              <a:spcBef>
                <a:spcPts val="750"/>
              </a:spcBef>
            </a:pPr>
            <a:endParaRPr lang="cs-CZ" altLang="en-CZ" sz="2000" dirty="0">
              <a:solidFill>
                <a:srgbClr val="000000"/>
              </a:solidFill>
              <a:latin typeface="Arial" panose="020B0604020202020204" pitchFamily="34"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3" name="Picture 1">
            <a:extLst>
              <a:ext uri="{FF2B5EF4-FFF2-40B4-BE49-F238E27FC236}">
                <a16:creationId xmlns:a16="http://schemas.microsoft.com/office/drawing/2014/main" id="{613B810C-6CED-6748-AF7F-0882ED89A19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90662" y="533400"/>
            <a:ext cx="9177338" cy="54102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Text Box 1">
            <a:extLst>
              <a:ext uri="{FF2B5EF4-FFF2-40B4-BE49-F238E27FC236}">
                <a16:creationId xmlns:a16="http://schemas.microsoft.com/office/drawing/2014/main" id="{3A6D567B-775A-B640-A0EA-4E9591B4108D}"/>
              </a:ext>
            </a:extLst>
          </p:cNvPr>
          <p:cNvSpPr txBox="1">
            <a:spLocks noChangeArrowheads="1"/>
          </p:cNvSpPr>
          <p:nvPr/>
        </p:nvSpPr>
        <p:spPr bwMode="auto">
          <a:xfrm>
            <a:off x="2030414" y="61913"/>
            <a:ext cx="8569325" cy="620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9pPr>
          </a:lstStyle>
          <a:p>
            <a:pPr algn="ctr" eaLnBrk="1" hangingPunct="1">
              <a:lnSpc>
                <a:spcPct val="90000"/>
              </a:lnSpc>
              <a:buClrTx/>
              <a:buFontTx/>
              <a:buNone/>
            </a:pPr>
            <a:r>
              <a:rPr lang="cs-CZ" sz="3200" err="1">
                <a:solidFill>
                  <a:srgbClr val="333399"/>
                </a:solidFill>
                <a:latin typeface="Arial"/>
              </a:rPr>
              <a:t>Affymetrix</a:t>
            </a:r>
            <a:r>
              <a:rPr lang="cs-CZ" sz="3200" dirty="0">
                <a:solidFill>
                  <a:srgbClr val="333399"/>
                </a:solidFill>
                <a:latin typeface="Arial"/>
              </a:rPr>
              <a:t> vs </a:t>
            </a:r>
            <a:r>
              <a:rPr lang="cs-CZ" sz="3200" err="1">
                <a:solidFill>
                  <a:srgbClr val="333399"/>
                </a:solidFill>
                <a:latin typeface="Arial"/>
              </a:rPr>
              <a:t>cDNA</a:t>
            </a:r>
            <a:endParaRPr lang="cs-CZ" sz="3200">
              <a:solidFill>
                <a:srgbClr val="333399"/>
              </a:solidFill>
              <a:latin typeface="Arial"/>
            </a:endParaRPr>
          </a:p>
        </p:txBody>
      </p:sp>
      <p:sp>
        <p:nvSpPr>
          <p:cNvPr id="9218" name="Text Box 2">
            <a:extLst>
              <a:ext uri="{FF2B5EF4-FFF2-40B4-BE49-F238E27FC236}">
                <a16:creationId xmlns:a16="http://schemas.microsoft.com/office/drawing/2014/main" id="{1C74E7AC-D9A9-5D45-B4B4-7AA8115036A9}"/>
              </a:ext>
            </a:extLst>
          </p:cNvPr>
          <p:cNvSpPr txBox="1">
            <a:spLocks noChangeArrowheads="1"/>
          </p:cNvSpPr>
          <p:nvPr/>
        </p:nvSpPr>
        <p:spPr bwMode="auto">
          <a:xfrm>
            <a:off x="479376" y="836614"/>
            <a:ext cx="11449272" cy="55451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t"/>
          <a:lstStyle>
            <a:lvl1pPr marL="334963" indent="-334963">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FFFFFF"/>
                </a:solidFill>
                <a:latin typeface="Verdana" panose="020B0604030504040204" pitchFamily="34" charset="0"/>
                <a:ea typeface="Droid Sans Fallback" charset="0"/>
                <a:cs typeface="Droid Sans Fallback" charset="0"/>
              </a:defRPr>
            </a:lvl1pPr>
            <a:lvl2pPr>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FFFFFF"/>
                </a:solidFill>
                <a:latin typeface="Verdana" panose="020B0604030504040204" pitchFamily="34" charset="0"/>
                <a:ea typeface="Droid Sans Fallback" charset="0"/>
                <a:cs typeface="Droid Sans Fallback" charset="0"/>
              </a:defRPr>
            </a:lvl2pPr>
            <a:lvl3pPr>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FFFFFF"/>
                </a:solidFill>
                <a:latin typeface="Verdana" panose="020B0604030504040204" pitchFamily="34" charset="0"/>
                <a:ea typeface="Droid Sans Fallback" charset="0"/>
                <a:cs typeface="Droid Sans Fallback" charset="0"/>
              </a:defRPr>
            </a:lvl3pPr>
            <a:lvl4pPr>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FFFFFF"/>
                </a:solidFill>
                <a:latin typeface="Verdana" panose="020B0604030504040204" pitchFamily="34" charset="0"/>
                <a:ea typeface="Droid Sans Fallback" charset="0"/>
                <a:cs typeface="Droid Sans Fallback" charset="0"/>
              </a:defRPr>
            </a:lvl4pPr>
            <a:lvl5pPr>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FFFFFF"/>
                </a:solidFill>
                <a:latin typeface="Verdana" panose="020B0604030504040204" pitchFamily="34" charset="0"/>
                <a:ea typeface="Droid Sans Fallback" charset="0"/>
                <a:cs typeface="Droid Sans Fallback"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FFFFFF"/>
                </a:solidFill>
                <a:latin typeface="Verdana" panose="020B0604030504040204" pitchFamily="34" charset="0"/>
                <a:ea typeface="Droid Sans Fallback" charset="0"/>
                <a:cs typeface="Droid Sans Fallback"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FFFFFF"/>
                </a:solidFill>
                <a:latin typeface="Verdana" panose="020B0604030504040204" pitchFamily="34" charset="0"/>
                <a:ea typeface="Droid Sans Fallback" charset="0"/>
                <a:cs typeface="Droid Sans Fallback"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FFFFFF"/>
                </a:solidFill>
                <a:latin typeface="Verdana" panose="020B0604030504040204" pitchFamily="34" charset="0"/>
                <a:ea typeface="Droid Sans Fallback" charset="0"/>
                <a:cs typeface="Droid Sans Fallback"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FFFFFF"/>
                </a:solidFill>
                <a:latin typeface="Verdana" panose="020B0604030504040204" pitchFamily="34" charset="0"/>
                <a:ea typeface="Droid Sans Fallback" charset="0"/>
                <a:cs typeface="Droid Sans Fallback" charset="0"/>
              </a:defRPr>
            </a:lvl9pPr>
          </a:lstStyle>
          <a:p>
            <a:pPr marL="342900" indent="-342900" eaLnBrk="1" hangingPunct="1">
              <a:spcBef>
                <a:spcPts val="750"/>
              </a:spcBef>
              <a:buClr>
                <a:srgbClr val="003366"/>
              </a:buClr>
              <a:buFont typeface="Arial"/>
              <a:buChar char="•"/>
            </a:pPr>
            <a:r>
              <a:rPr lang="cs-CZ" altLang="en-CZ" sz="2000" dirty="0">
                <a:solidFill>
                  <a:srgbClr val="000000"/>
                </a:solidFill>
                <a:latin typeface="Arial" panose="020B0604020202020204" pitchFamily="34" charset="0"/>
              </a:rPr>
              <a:t>Vzhledem k odlišnému kontextu sond, odlišné úpravy dat než u </a:t>
            </a:r>
            <a:r>
              <a:rPr lang="cs-CZ" altLang="en-CZ" sz="2000" dirty="0" err="1">
                <a:solidFill>
                  <a:srgbClr val="000000"/>
                </a:solidFill>
                <a:latin typeface="Arial" panose="020B0604020202020204" pitchFamily="34" charset="0"/>
              </a:rPr>
              <a:t>cDNA</a:t>
            </a:r>
            <a:endParaRPr lang="cs-CZ" altLang="en-CZ" sz="2000" dirty="0">
              <a:solidFill>
                <a:srgbClr val="000000"/>
              </a:solidFill>
              <a:latin typeface="Arial" panose="020B0604020202020204" pitchFamily="34" charset="0"/>
            </a:endParaRPr>
          </a:p>
          <a:p>
            <a:pPr marL="344805" indent="-342900" eaLnBrk="1" hangingPunct="1">
              <a:spcBef>
                <a:spcPts val="750"/>
              </a:spcBef>
              <a:buFont typeface="Arial"/>
              <a:buChar char="•"/>
            </a:pPr>
            <a:endParaRPr lang="cs-CZ" altLang="en-CZ" sz="2000" dirty="0">
              <a:solidFill>
                <a:srgbClr val="000000"/>
              </a:solidFill>
              <a:latin typeface="Arial" panose="020B0604020202020204" pitchFamily="34" charset="0"/>
            </a:endParaRPr>
          </a:p>
          <a:p>
            <a:pPr marL="342900" indent="-342900" eaLnBrk="1" hangingPunct="1">
              <a:spcBef>
                <a:spcPts val="750"/>
              </a:spcBef>
              <a:buClr>
                <a:srgbClr val="003366"/>
              </a:buClr>
              <a:buFont typeface="Arial"/>
              <a:buChar char="•"/>
            </a:pPr>
            <a:r>
              <a:rPr lang="cs-CZ" sz="2000" dirty="0">
                <a:solidFill>
                  <a:srgbClr val="000000"/>
                </a:solidFill>
                <a:latin typeface="Arial"/>
              </a:rPr>
              <a:t>11-20 sond na gen (transkript) - nutná sumarizace, je potřebná jediná hodnota reprezentující gen!</a:t>
            </a:r>
          </a:p>
          <a:p>
            <a:pPr marL="344805" indent="-342900" eaLnBrk="1" hangingPunct="1">
              <a:spcBef>
                <a:spcPts val="750"/>
              </a:spcBef>
              <a:buFont typeface="Arial"/>
              <a:buChar char="•"/>
            </a:pPr>
            <a:endParaRPr lang="sk-SK" altLang="en-CZ" sz="2000" dirty="0">
              <a:solidFill>
                <a:srgbClr val="000000"/>
              </a:solidFill>
              <a:latin typeface="Arial" panose="020B0604020202020204" pitchFamily="34" charset="0"/>
            </a:endParaRPr>
          </a:p>
          <a:p>
            <a:pPr marL="342900" indent="-342900" eaLnBrk="1" hangingPunct="1">
              <a:spcBef>
                <a:spcPts val="750"/>
              </a:spcBef>
              <a:buClr>
                <a:srgbClr val="003366"/>
              </a:buClr>
              <a:buFont typeface="Arial"/>
              <a:buChar char="•"/>
            </a:pPr>
            <a:r>
              <a:rPr lang="cs-CZ" sz="2000" dirty="0">
                <a:solidFill>
                  <a:srgbClr val="000000"/>
                </a:solidFill>
                <a:latin typeface="Arial"/>
              </a:rPr>
              <a:t>Rozlišujeme </a:t>
            </a:r>
            <a:r>
              <a:rPr lang="cs-CZ" sz="2000" u="sng" dirty="0">
                <a:solidFill>
                  <a:srgbClr val="000000"/>
                </a:solidFill>
                <a:latin typeface="Arial"/>
              </a:rPr>
              <a:t>dvě úrovně základních datových matic </a:t>
            </a:r>
            <a:r>
              <a:rPr lang="cs-CZ" sz="2000" dirty="0">
                <a:solidFill>
                  <a:srgbClr val="000000"/>
                </a:solidFill>
                <a:latin typeface="Arial"/>
              </a:rPr>
              <a:t>– </a:t>
            </a:r>
            <a:r>
              <a:rPr lang="cs-CZ" sz="2000" b="1" dirty="0">
                <a:solidFill>
                  <a:srgbClr val="000000"/>
                </a:solidFill>
                <a:latin typeface="Arial"/>
              </a:rPr>
              <a:t>úroveň sondy</a:t>
            </a:r>
            <a:r>
              <a:rPr lang="cs-CZ" sz="2000" dirty="0">
                <a:solidFill>
                  <a:srgbClr val="000000"/>
                </a:solidFill>
                <a:latin typeface="Arial"/>
              </a:rPr>
              <a:t> (anglicky </a:t>
            </a:r>
            <a:r>
              <a:rPr lang="cs-CZ" sz="2000" i="1" dirty="0" err="1">
                <a:solidFill>
                  <a:srgbClr val="000000"/>
                </a:solidFill>
                <a:latin typeface="Arial"/>
              </a:rPr>
              <a:t>probe</a:t>
            </a:r>
            <a:r>
              <a:rPr lang="cs-CZ" sz="2000" i="1" dirty="0">
                <a:solidFill>
                  <a:srgbClr val="000000"/>
                </a:solidFill>
                <a:latin typeface="Arial"/>
              </a:rPr>
              <a:t> level</a:t>
            </a:r>
            <a:r>
              <a:rPr lang="cs-CZ" sz="2000" dirty="0">
                <a:solidFill>
                  <a:srgbClr val="000000"/>
                </a:solidFill>
                <a:latin typeface="Arial"/>
              </a:rPr>
              <a:t>) a </a:t>
            </a:r>
            <a:r>
              <a:rPr lang="cs-CZ" sz="2000" b="1" dirty="0">
                <a:solidFill>
                  <a:srgbClr val="000000"/>
                </a:solidFill>
                <a:latin typeface="Arial"/>
              </a:rPr>
              <a:t>úroveň sady sond</a:t>
            </a:r>
            <a:r>
              <a:rPr lang="cs-CZ" sz="2000" dirty="0">
                <a:solidFill>
                  <a:srgbClr val="000000"/>
                </a:solidFill>
                <a:latin typeface="Arial"/>
              </a:rPr>
              <a:t> (anglicky </a:t>
            </a:r>
            <a:r>
              <a:rPr lang="cs-CZ" sz="2000" i="1" dirty="0" err="1">
                <a:solidFill>
                  <a:srgbClr val="000000"/>
                </a:solidFill>
                <a:latin typeface="Arial"/>
              </a:rPr>
              <a:t>probeset</a:t>
            </a:r>
            <a:r>
              <a:rPr lang="cs-CZ" sz="2000" i="1" dirty="0">
                <a:solidFill>
                  <a:srgbClr val="000000"/>
                </a:solidFill>
                <a:latin typeface="Arial"/>
              </a:rPr>
              <a:t> level</a:t>
            </a:r>
            <a:r>
              <a:rPr lang="cs-CZ" sz="2000" dirty="0">
                <a:solidFill>
                  <a:srgbClr val="000000"/>
                </a:solidFill>
                <a:latin typeface="Arial"/>
              </a:rPr>
              <a:t>)</a:t>
            </a:r>
          </a:p>
          <a:p>
            <a:pPr marL="344805" indent="-342900" eaLnBrk="1" hangingPunct="1">
              <a:spcBef>
                <a:spcPts val="750"/>
              </a:spcBef>
              <a:buFont typeface="Arial"/>
              <a:buChar char="•"/>
            </a:pPr>
            <a:endParaRPr lang="cs-CZ" altLang="en-CZ" sz="2000" dirty="0">
              <a:solidFill>
                <a:srgbClr val="000000"/>
              </a:solidFill>
              <a:latin typeface="Arial" panose="020B0604020202020204" pitchFamily="34" charset="0"/>
            </a:endParaRPr>
          </a:p>
          <a:p>
            <a:pPr marL="336550" indent="-334645" eaLnBrk="1" hangingPunct="1">
              <a:spcBef>
                <a:spcPts val="750"/>
              </a:spcBef>
            </a:pPr>
            <a:endParaRPr lang="cs-CZ" altLang="en-CZ" sz="2000" dirty="0">
              <a:solidFill>
                <a:srgbClr val="000000"/>
              </a:solidFill>
              <a:latin typeface="Arial" panose="020B0604020202020204" pitchFamily="34"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Text Box 1">
            <a:extLst>
              <a:ext uri="{FF2B5EF4-FFF2-40B4-BE49-F238E27FC236}">
                <a16:creationId xmlns:a16="http://schemas.microsoft.com/office/drawing/2014/main" id="{C0D32A85-2591-E948-AA7B-5D7418E1E24A}"/>
              </a:ext>
            </a:extLst>
          </p:cNvPr>
          <p:cNvSpPr txBox="1">
            <a:spLocks noChangeArrowheads="1"/>
          </p:cNvSpPr>
          <p:nvPr/>
        </p:nvSpPr>
        <p:spPr bwMode="auto">
          <a:xfrm>
            <a:off x="2030414" y="61913"/>
            <a:ext cx="8569325" cy="620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Verdana" panose="020B0604030504040204" pitchFamily="34" charset="0"/>
                <a:ea typeface="Droid Sans Fallback" charset="0"/>
                <a:cs typeface="Droid Sans Fallback" charset="0"/>
              </a:defRPr>
            </a:lvl9pPr>
          </a:lstStyle>
          <a:p>
            <a:pPr algn="ctr" eaLnBrk="1" hangingPunct="1">
              <a:lnSpc>
                <a:spcPct val="90000"/>
              </a:lnSpc>
              <a:buClrTx/>
              <a:buFontTx/>
              <a:buNone/>
            </a:pPr>
            <a:r>
              <a:rPr lang="sk-SK" sz="3200" dirty="0">
                <a:solidFill>
                  <a:srgbClr val="333399"/>
                </a:solidFill>
                <a:latin typeface="Arial"/>
              </a:rPr>
              <a:t>Kontrola kvality a </a:t>
            </a:r>
            <a:r>
              <a:rPr lang="sk-SK" sz="3200" err="1">
                <a:solidFill>
                  <a:srgbClr val="333399"/>
                </a:solidFill>
                <a:latin typeface="Arial"/>
              </a:rPr>
              <a:t>normalizace</a:t>
            </a:r>
            <a:endParaRPr lang="sk-SK" sz="3200">
              <a:solidFill>
                <a:srgbClr val="333399"/>
              </a:solidFill>
              <a:latin typeface="Arial"/>
            </a:endParaRPr>
          </a:p>
        </p:txBody>
      </p:sp>
      <p:sp>
        <p:nvSpPr>
          <p:cNvPr id="10242" name="Text Box 2">
            <a:extLst>
              <a:ext uri="{FF2B5EF4-FFF2-40B4-BE49-F238E27FC236}">
                <a16:creationId xmlns:a16="http://schemas.microsoft.com/office/drawing/2014/main" id="{AE2EAE48-9ED7-4A4A-B88B-AADED082D16A}"/>
              </a:ext>
            </a:extLst>
          </p:cNvPr>
          <p:cNvSpPr txBox="1">
            <a:spLocks noChangeArrowheads="1"/>
          </p:cNvSpPr>
          <p:nvPr/>
        </p:nvSpPr>
        <p:spPr bwMode="auto">
          <a:xfrm>
            <a:off x="623392" y="836614"/>
            <a:ext cx="11017224" cy="55451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t"/>
          <a:lstStyle>
            <a:lvl1pPr marL="334963" indent="-334963">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FFFFFF"/>
                </a:solidFill>
                <a:latin typeface="Verdana" panose="020B0604030504040204" pitchFamily="34" charset="0"/>
                <a:ea typeface="Droid Sans Fallback" charset="0"/>
                <a:cs typeface="Droid Sans Fallback" charset="0"/>
              </a:defRPr>
            </a:lvl1pPr>
            <a:lvl2pPr>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FFFFFF"/>
                </a:solidFill>
                <a:latin typeface="Verdana" panose="020B0604030504040204" pitchFamily="34" charset="0"/>
                <a:ea typeface="Droid Sans Fallback" charset="0"/>
                <a:cs typeface="Droid Sans Fallback" charset="0"/>
              </a:defRPr>
            </a:lvl2pPr>
            <a:lvl3pPr>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FFFFFF"/>
                </a:solidFill>
                <a:latin typeface="Verdana" panose="020B0604030504040204" pitchFamily="34" charset="0"/>
                <a:ea typeface="Droid Sans Fallback" charset="0"/>
                <a:cs typeface="Droid Sans Fallback" charset="0"/>
              </a:defRPr>
            </a:lvl3pPr>
            <a:lvl4pPr>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FFFFFF"/>
                </a:solidFill>
                <a:latin typeface="Verdana" panose="020B0604030504040204" pitchFamily="34" charset="0"/>
                <a:ea typeface="Droid Sans Fallback" charset="0"/>
                <a:cs typeface="Droid Sans Fallback" charset="0"/>
              </a:defRPr>
            </a:lvl4pPr>
            <a:lvl5pPr>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FFFFFF"/>
                </a:solidFill>
                <a:latin typeface="Verdana" panose="020B0604030504040204" pitchFamily="34" charset="0"/>
                <a:ea typeface="Droid Sans Fallback" charset="0"/>
                <a:cs typeface="Droid Sans Fallback"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FFFFFF"/>
                </a:solidFill>
                <a:latin typeface="Verdana" panose="020B0604030504040204" pitchFamily="34" charset="0"/>
                <a:ea typeface="Droid Sans Fallback" charset="0"/>
                <a:cs typeface="Droid Sans Fallback"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FFFFFF"/>
                </a:solidFill>
                <a:latin typeface="Verdana" panose="020B0604030504040204" pitchFamily="34" charset="0"/>
                <a:ea typeface="Droid Sans Fallback" charset="0"/>
                <a:cs typeface="Droid Sans Fallback"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FFFFFF"/>
                </a:solidFill>
                <a:latin typeface="Verdana" panose="020B0604030504040204" pitchFamily="34" charset="0"/>
                <a:ea typeface="Droid Sans Fallback" charset="0"/>
                <a:cs typeface="Droid Sans Fallback"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defRPr>
                <a:solidFill>
                  <a:srgbClr val="FFFFFF"/>
                </a:solidFill>
                <a:latin typeface="Verdana" panose="020B0604030504040204" pitchFamily="34" charset="0"/>
                <a:ea typeface="Droid Sans Fallback" charset="0"/>
                <a:cs typeface="Droid Sans Fallback" charset="0"/>
              </a:defRPr>
            </a:lvl9pPr>
          </a:lstStyle>
          <a:p>
            <a:pPr marL="342900" indent="-342900" eaLnBrk="1" hangingPunct="1">
              <a:spcBef>
                <a:spcPts val="825"/>
              </a:spcBef>
              <a:buClr>
                <a:srgbClr val="003366"/>
              </a:buClr>
              <a:buFont typeface="Arial"/>
              <a:buChar char="•"/>
            </a:pPr>
            <a:r>
              <a:rPr lang="cs-CZ" sz="2200" dirty="0">
                <a:solidFill>
                  <a:srgbClr val="000000"/>
                </a:solidFill>
                <a:latin typeface="Arial"/>
              </a:rPr>
              <a:t>Jen jeden kanál =</a:t>
            </a:r>
            <a:r>
              <a:rPr lang="en-US" sz="2200" dirty="0">
                <a:solidFill>
                  <a:srgbClr val="000000"/>
                </a:solidFill>
                <a:latin typeface="Arial"/>
              </a:rPr>
              <a:t>&gt;</a:t>
            </a:r>
            <a:r>
              <a:rPr lang="sk-SK" sz="2200" dirty="0">
                <a:solidFill>
                  <a:srgbClr val="000000"/>
                </a:solidFill>
                <a:latin typeface="Arial"/>
              </a:rPr>
              <a:t> </a:t>
            </a:r>
            <a:r>
              <a:rPr lang="sk-SK" sz="2200" err="1">
                <a:solidFill>
                  <a:srgbClr val="000000"/>
                </a:solidFill>
                <a:latin typeface="Arial"/>
              </a:rPr>
              <a:t>většina</a:t>
            </a:r>
            <a:r>
              <a:rPr lang="sk-SK" sz="2200" dirty="0">
                <a:solidFill>
                  <a:srgbClr val="000000"/>
                </a:solidFill>
                <a:latin typeface="Arial"/>
              </a:rPr>
              <a:t> </a:t>
            </a:r>
            <a:r>
              <a:rPr lang="cs-CZ" sz="2200" dirty="0">
                <a:solidFill>
                  <a:srgbClr val="000000"/>
                </a:solidFill>
                <a:latin typeface="Arial"/>
              </a:rPr>
              <a:t>kontroly kvality a normalizace se vykonává vzhledem k ostatním čipům v experimentu</a:t>
            </a:r>
            <a:endParaRPr lang="en-US">
              <a:latin typeface="Arial"/>
            </a:endParaRPr>
          </a:p>
          <a:p>
            <a:pPr marL="344805" indent="-342900" eaLnBrk="1" hangingPunct="1">
              <a:spcBef>
                <a:spcPts val="825"/>
              </a:spcBef>
              <a:buFont typeface="Arial"/>
              <a:buChar char="•"/>
            </a:pPr>
            <a:endParaRPr lang="cs-CZ" altLang="en-CZ" sz="2200" dirty="0">
              <a:solidFill>
                <a:srgbClr val="000000"/>
              </a:solidFill>
              <a:latin typeface="Arial" panose="020B0604020202020204" pitchFamily="34" charset="0"/>
            </a:endParaRPr>
          </a:p>
          <a:p>
            <a:pPr marL="342900" indent="-342900" eaLnBrk="1" hangingPunct="1">
              <a:spcBef>
                <a:spcPts val="825"/>
              </a:spcBef>
              <a:buClr>
                <a:srgbClr val="003366"/>
              </a:buClr>
              <a:buFont typeface="Arial"/>
              <a:buChar char="•"/>
            </a:pPr>
            <a:r>
              <a:rPr lang="cs-CZ" altLang="en-CZ" sz="2200" dirty="0">
                <a:solidFill>
                  <a:srgbClr val="000000"/>
                </a:solidFill>
                <a:latin typeface="Arial" panose="020B0604020202020204" pitchFamily="34" charset="0"/>
              </a:rPr>
              <a:t>Některé nástroje kontroly kvality využívají statistiky, které jsou výsledkem </a:t>
            </a:r>
            <a:r>
              <a:rPr lang="cs-CZ" altLang="en-CZ" sz="2200" b="1" dirty="0">
                <a:solidFill>
                  <a:srgbClr val="000000"/>
                </a:solidFill>
                <a:latin typeface="Arial" panose="020B0604020202020204" pitchFamily="34" charset="0"/>
              </a:rPr>
              <a:t>modelování</a:t>
            </a:r>
            <a:r>
              <a:rPr lang="cs-CZ" altLang="en-CZ" sz="2200" dirty="0">
                <a:solidFill>
                  <a:srgbClr val="000000"/>
                </a:solidFill>
                <a:latin typeface="Arial" panose="020B0604020202020204" pitchFamily="34" charset="0"/>
              </a:rPr>
              <a:t> </a:t>
            </a:r>
            <a:r>
              <a:rPr lang="cs-CZ" altLang="en-CZ" sz="2200" b="1" dirty="0">
                <a:solidFill>
                  <a:srgbClr val="000000"/>
                </a:solidFill>
                <a:latin typeface="Arial" panose="020B0604020202020204" pitchFamily="34" charset="0"/>
              </a:rPr>
              <a:t>normalizovaných</a:t>
            </a:r>
            <a:r>
              <a:rPr lang="cs-CZ" altLang="en-CZ" sz="2200" dirty="0">
                <a:solidFill>
                  <a:srgbClr val="000000"/>
                </a:solidFill>
                <a:latin typeface="Arial" panose="020B0604020202020204" pitchFamily="34" charset="0"/>
              </a:rPr>
              <a:t> intenzit sond</a:t>
            </a:r>
          </a:p>
          <a:p>
            <a:pPr marL="344805" indent="-342900" eaLnBrk="1" hangingPunct="1">
              <a:spcBef>
                <a:spcPts val="825"/>
              </a:spcBef>
              <a:buFont typeface="Arial"/>
              <a:buChar char="•"/>
            </a:pPr>
            <a:endParaRPr lang="cs-CZ" altLang="en-CZ" sz="2200" dirty="0">
              <a:solidFill>
                <a:srgbClr val="000000"/>
              </a:solidFill>
              <a:latin typeface="Arial" panose="020B0604020202020204" pitchFamily="34" charset="0"/>
            </a:endParaRPr>
          </a:p>
          <a:p>
            <a:pPr marL="342900" indent="-342900" eaLnBrk="1" hangingPunct="1">
              <a:spcBef>
                <a:spcPts val="825"/>
              </a:spcBef>
              <a:buClr>
                <a:srgbClr val="003366"/>
              </a:buClr>
              <a:buFont typeface="Arial"/>
              <a:buChar char="•"/>
            </a:pPr>
            <a:r>
              <a:rPr lang="cs-CZ" sz="2200" dirty="0">
                <a:solidFill>
                  <a:srgbClr val="000000"/>
                </a:solidFill>
                <a:latin typeface="Arial"/>
              </a:rPr>
              <a:t>Kontrolu kvality a normalizaci proto nebudeme dělit na uvnitř čipu a mezi čipy, jako u dvoukanálových </a:t>
            </a:r>
            <a:r>
              <a:rPr lang="cs-CZ" sz="2200" err="1">
                <a:solidFill>
                  <a:srgbClr val="000000"/>
                </a:solidFill>
                <a:latin typeface="Arial"/>
              </a:rPr>
              <a:t>cDNA</a:t>
            </a:r>
            <a:r>
              <a:rPr lang="cs-CZ" sz="2200" dirty="0">
                <a:solidFill>
                  <a:srgbClr val="000000"/>
                </a:solidFill>
                <a:latin typeface="Arial"/>
              </a:rPr>
              <a:t> experimentů, ale na </a:t>
            </a:r>
            <a:r>
              <a:rPr lang="cs-CZ" sz="2200" b="1" dirty="0">
                <a:solidFill>
                  <a:srgbClr val="000000"/>
                </a:solidFill>
                <a:latin typeface="Arial"/>
              </a:rPr>
              <a:t>kontrolu sond </a:t>
            </a:r>
            <a:r>
              <a:rPr lang="cs-CZ" sz="2200" dirty="0">
                <a:solidFill>
                  <a:srgbClr val="000000"/>
                </a:solidFill>
                <a:latin typeface="Arial"/>
              </a:rPr>
              <a:t>a</a:t>
            </a:r>
            <a:r>
              <a:rPr lang="cs-CZ" sz="2200" b="1" dirty="0">
                <a:solidFill>
                  <a:srgbClr val="000000"/>
                </a:solidFill>
                <a:latin typeface="Arial"/>
              </a:rPr>
              <a:t> kontrolu</a:t>
            </a:r>
            <a:r>
              <a:rPr lang="sk-SK" sz="2200" b="1" dirty="0">
                <a:solidFill>
                  <a:srgbClr val="000000"/>
                </a:solidFill>
                <a:latin typeface="Arial"/>
              </a:rPr>
              <a:t> a </a:t>
            </a:r>
            <a:r>
              <a:rPr lang="sk-SK" sz="2200" b="1" err="1">
                <a:solidFill>
                  <a:srgbClr val="000000"/>
                </a:solidFill>
                <a:latin typeface="Arial"/>
              </a:rPr>
              <a:t>normalizaci</a:t>
            </a:r>
            <a:r>
              <a:rPr lang="cs-CZ" sz="2200" b="1" dirty="0">
                <a:solidFill>
                  <a:srgbClr val="000000"/>
                </a:solidFill>
                <a:latin typeface="Arial"/>
              </a:rPr>
              <a:t> celých mikročipů.</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Vyuk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ÚvodDoMbII_jaro2021_Budinska.pptx" id="{9246D120-4934-0E40-8E23-1FCD23839875}" vid="{A1179071-6FDD-9946-B5C2-52C90B128A99}"/>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20793</TotalTime>
  <Words>2787</Words>
  <Application>Microsoft Office PowerPoint</Application>
  <PresentationFormat>Widescreen</PresentationFormat>
  <Paragraphs>323</Paragraphs>
  <Slides>39</Slides>
  <Notes>31</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Vyuka</vt:lpstr>
      <vt:lpstr>PowerPoint Presentation</vt:lpstr>
      <vt:lpstr>PowerPoint Presentation</vt:lpstr>
      <vt:lpstr>PowerPoint Presentation</vt:lpstr>
      <vt:lpstr>Další oligonukleotidové mikročipy</vt:lpstr>
      <vt:lpstr>Úkol (za 1 bod)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Kontrola kvality na základě doporučených parametrů Affymetrix</vt:lpstr>
      <vt:lpstr>PowerPoint Presentation</vt:lpstr>
      <vt:lpstr>PowerPoint Presentation</vt:lpstr>
      <vt:lpstr>PowerPoint Presentation</vt:lpstr>
      <vt:lpstr>Kontrola kvality s pomocí základních diagnostických grafů   Tyto grafy jsou stejné jako pro cDNA mikročipy</vt:lpstr>
      <vt:lpstr>PowerPoint Presentation</vt:lpstr>
      <vt:lpstr>PowerPoint Presentation</vt:lpstr>
      <vt:lpstr>PowerPoint Presentation</vt:lpstr>
      <vt:lpstr>Kontrola kvality na základě tzv modelu úrovně sondy (PLM – probe level model)   Bolstad BM (2004). Low Level Analysis of High-density Oligonucleotide Array Data: Background, Normalization and Summarization. Ph.D. thesis, University of California, Berkeley.   Bolstad BM, Collin F, Brettschneider J, Simpson K, Cope L, Irizarry RA, Speed TP (2005). “Quality Assessment of Affymetrix GeneChip Data.” In Gentleman R, Carey V, Huber W, Irizarry R, Dudoit S (eds.), Bioinformatics and Computational Biology Solutions using R and Bioconductor, chapter 3, 33–47. Springer, New York.   Brettschneider J, Collin F, Bolstad BM, Speed TP (2007). “Quality assessment for short oligonucleotide arrays.” Technometrics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Affymetrix .cdf files</vt:lpstr>
      <vt:lpstr>Další čtení</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Analýza CGH microarrays</dc:title>
  <dc:subject/>
  <dc:creator>Michal Budinsky</dc:creator>
  <cp:keywords/>
  <dc:description/>
  <cp:lastModifiedBy>Eva Budinská</cp:lastModifiedBy>
  <cp:revision>4394</cp:revision>
  <cp:lastPrinted>1601-01-01T00:00:00Z</cp:lastPrinted>
  <dcterms:created xsi:type="dcterms:W3CDTF">2005-06-18T16:18:53Z</dcterms:created>
  <dcterms:modified xsi:type="dcterms:W3CDTF">2024-03-27T10:53:47Z</dcterms:modified>
</cp:coreProperties>
</file>