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53" r:id="rId2"/>
  </p:sldIdLst>
  <p:sldSz cx="9144000" cy="6858000" type="screen4x3"/>
  <p:notesSz cx="6858000" cy="9144000"/>
  <p:custDataLst>
    <p:tags r:id="rId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F77"/>
    <a:srgbClr val="D163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3448" autoAdjust="0"/>
  </p:normalViewPr>
  <p:slideViewPr>
    <p:cSldViewPr>
      <p:cViewPr varScale="1">
        <p:scale>
          <a:sx n="122" d="100"/>
          <a:sy n="122" d="100"/>
        </p:scale>
        <p:origin x="13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a Cvanová" userId="0223553e-aaee-476b-a3df-411cbe18005f" providerId="ADAL" clId="{EBD6A8E8-20FA-42B3-94DE-FE22219F8A5C}"/>
    <pc:docChg chg="custSel modSld">
      <pc:chgData name="Michaela Cvanová" userId="0223553e-aaee-476b-a3df-411cbe18005f" providerId="ADAL" clId="{EBD6A8E8-20FA-42B3-94DE-FE22219F8A5C}" dt="2024-05-13T10:25:28.499" v="335"/>
      <pc:docMkLst>
        <pc:docMk/>
      </pc:docMkLst>
      <pc:sldChg chg="modSp mod">
        <pc:chgData name="Michaela Cvanová" userId="0223553e-aaee-476b-a3df-411cbe18005f" providerId="ADAL" clId="{EBD6A8E8-20FA-42B3-94DE-FE22219F8A5C}" dt="2024-05-13T10:25:28.499" v="335"/>
        <pc:sldMkLst>
          <pc:docMk/>
          <pc:sldMk cId="2465141047" sldId="353"/>
        </pc:sldMkLst>
        <pc:spChg chg="mod replST delST">
          <ac:chgData name="Michaela Cvanová" userId="0223553e-aaee-476b-a3df-411cbe18005f" providerId="ADAL" clId="{EBD6A8E8-20FA-42B3-94DE-FE22219F8A5C}" dt="2024-05-13T10:25:28.499" v="335"/>
          <ac:spMkLst>
            <pc:docMk/>
            <pc:sldMk cId="2465141047" sldId="353"/>
            <ac:spMk id="5" creationId="{ECE92B3D-2237-70EC-13E2-E92323F55D1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13.05.2024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13.05.2024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13.05.2024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13.05.2024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13.05.2024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A20B66-873F-7BD6-BCF8-6C042269E5BA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cs-CZ" dirty="0"/>
              <a:t>Organizace semestru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2D4395-89FF-2B77-BFA3-0BF9E02DC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Brožová</a:t>
            </a:r>
            <a:endParaRPr lang="cs-CZ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E92B3D-2237-70EC-13E2-E92323F55D19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179512" y="1566316"/>
            <a:ext cx="8784976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/>
            <a:r>
              <a:rPr lang="cs-CZ" altLang="cs-CZ" sz="2000" dirty="0">
                <a:latin typeface="+mj-lt"/>
                <a:sym typeface="Math1" pitchFamily="2" charset="2"/>
              </a:rPr>
              <a:t>Náplň hodin semestru jaro 2024: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20.02.2024 – Úvodní hodina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27.02.2024 – </a:t>
            </a:r>
            <a:r>
              <a:rPr lang="cs-CZ" altLang="cs-CZ" sz="1500" b="1" dirty="0">
                <a:solidFill>
                  <a:schemeClr val="accent2"/>
                </a:solidFill>
                <a:latin typeface="+mj-lt"/>
                <a:sym typeface="Math1" pitchFamily="2" charset="2"/>
              </a:rPr>
              <a:t>Samostudium</a:t>
            </a:r>
            <a:r>
              <a:rPr lang="cs-CZ" altLang="cs-CZ" sz="1500" dirty="0">
                <a:latin typeface="+mj-lt"/>
                <a:sym typeface="Math1" pitchFamily="2" charset="2"/>
              </a:rPr>
              <a:t> – práce v R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05.03.2024 – </a:t>
            </a:r>
            <a:r>
              <a:rPr lang="cs-CZ" altLang="cs-CZ" sz="1500" b="1" dirty="0">
                <a:solidFill>
                  <a:schemeClr val="accent2"/>
                </a:solidFill>
                <a:latin typeface="+mj-lt"/>
                <a:sym typeface="Math1" pitchFamily="2" charset="2"/>
              </a:rPr>
              <a:t>Samostudium </a:t>
            </a:r>
            <a:r>
              <a:rPr lang="cs-CZ" altLang="cs-CZ" sz="1500" dirty="0">
                <a:latin typeface="+mj-lt"/>
                <a:sym typeface="Math1" pitchFamily="2" charset="2"/>
              </a:rPr>
              <a:t>– metriky podobnosti a vzdálenosti, asociační matice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12.03.2024 – Konzultace, cvičení k asociačním maticím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19.03.2024 – </a:t>
            </a:r>
            <a:r>
              <a:rPr lang="cs-CZ" altLang="cs-CZ" sz="1500" b="1" dirty="0">
                <a:solidFill>
                  <a:schemeClr val="accent2"/>
                </a:solidFill>
                <a:latin typeface="+mj-lt"/>
                <a:sym typeface="Math1" pitchFamily="2" charset="2"/>
              </a:rPr>
              <a:t>Samostudium</a:t>
            </a:r>
            <a:r>
              <a:rPr lang="cs-CZ" altLang="cs-CZ" sz="1500" dirty="0">
                <a:latin typeface="+mj-lt"/>
                <a:sym typeface="Math1" pitchFamily="2" charset="2"/>
              </a:rPr>
              <a:t> – shluková analýza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26.03.2024 – Konzultace, cvičení shluková analýza</a:t>
            </a:r>
          </a:p>
          <a:p>
            <a:pPr marL="615951" lvl="1" indent="-341313"/>
            <a:r>
              <a:rPr lang="cs-CZ" altLang="cs-CZ" sz="1500" b="1" dirty="0">
                <a:latin typeface="+mj-lt"/>
                <a:sym typeface="Math1" pitchFamily="2" charset="2"/>
              </a:rPr>
              <a:t>02.04.2024 – Písemka</a:t>
            </a:r>
          </a:p>
          <a:p>
            <a:pPr marL="615951" lvl="1" indent="-341313"/>
            <a:r>
              <a:rPr lang="cs-CZ" altLang="cs-CZ" sz="1500" dirty="0">
                <a:latin typeface="+mj-lt"/>
                <a:sym typeface="Math1" pitchFamily="2" charset="2"/>
              </a:rPr>
              <a:t>----------------------------------------------------------------------------------------------------------------</a:t>
            </a: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09.04.2024 </a:t>
            </a:r>
            <a:r>
              <a:rPr lang="cs-CZ" altLang="cs-CZ" sz="1500" dirty="0">
                <a:latin typeface="+mj-lt"/>
                <a:sym typeface="Math1" pitchFamily="2" charset="2"/>
              </a:rPr>
              <a:t>– </a:t>
            </a:r>
            <a:r>
              <a:rPr lang="cs-CZ" altLang="cs-CZ" sz="1500" b="1" dirty="0">
                <a:solidFill>
                  <a:schemeClr val="accent2"/>
                </a:solidFill>
                <a:latin typeface="+mj-lt"/>
                <a:sym typeface="Math1" pitchFamily="2" charset="2"/>
              </a:rPr>
              <a:t>Samostudium</a:t>
            </a:r>
            <a:r>
              <a:rPr lang="cs-CZ" altLang="cs-CZ" sz="1500" dirty="0">
                <a:latin typeface="+mj-lt"/>
                <a:sym typeface="Math1" pitchFamily="2" charset="2"/>
              </a:rPr>
              <a:t> – ordinační analýza (PCA – analýza hlavních komponent)</a:t>
            </a:r>
            <a:endParaRPr lang="en-US" altLang="cs-CZ" sz="1500" dirty="0">
              <a:latin typeface="+mj-lt"/>
              <a:sym typeface="Math1" pitchFamily="2" charset="2"/>
            </a:endParaRP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16.04.2024</a:t>
            </a:r>
            <a:r>
              <a:rPr lang="cs-CZ" altLang="cs-CZ" sz="1500" dirty="0">
                <a:latin typeface="+mj-lt"/>
                <a:sym typeface="Math1" pitchFamily="2" charset="2"/>
              </a:rPr>
              <a:t> – </a:t>
            </a:r>
            <a:r>
              <a:rPr lang="cs-CZ" altLang="cs-CZ" sz="1500">
                <a:latin typeface="+mj-lt"/>
                <a:sym typeface="Math1" pitchFamily="2" charset="2"/>
              </a:rPr>
              <a:t>Přednáška – opakování</a:t>
            </a:r>
            <a:endParaRPr lang="en-US" altLang="cs-CZ" sz="1500" dirty="0">
              <a:latin typeface="+mj-lt"/>
              <a:sym typeface="Math1" pitchFamily="2" charset="2"/>
            </a:endParaRP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23.04.2024</a:t>
            </a:r>
            <a:r>
              <a:rPr lang="cs-CZ" altLang="cs-CZ" sz="1500" dirty="0">
                <a:latin typeface="+mj-lt"/>
                <a:sym typeface="Math1" pitchFamily="2" charset="2"/>
              </a:rPr>
              <a:t> – Přednáška – ostatní ordinační metody, diskriminační analýza</a:t>
            </a:r>
            <a:endParaRPr lang="en-US" altLang="cs-CZ" sz="1500" dirty="0">
              <a:latin typeface="+mj-lt"/>
              <a:sym typeface="Math1" pitchFamily="2" charset="2"/>
            </a:endParaRP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30.04.2024</a:t>
            </a:r>
            <a:r>
              <a:rPr lang="cs-CZ" altLang="cs-CZ" sz="1500" dirty="0">
                <a:latin typeface="+mj-lt"/>
                <a:sym typeface="Math1" pitchFamily="2" charset="2"/>
              </a:rPr>
              <a:t> – Cvičení – analýza hlavních komponent</a:t>
            </a: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07.05.2024</a:t>
            </a:r>
            <a:r>
              <a:rPr lang="cs-CZ" altLang="cs-CZ" sz="1500" dirty="0">
                <a:latin typeface="+mj-lt"/>
                <a:sym typeface="Math1" pitchFamily="2" charset="2"/>
              </a:rPr>
              <a:t> – Přednáška – regresní modelování</a:t>
            </a:r>
            <a:endParaRPr lang="en-US" altLang="cs-CZ" sz="1500" dirty="0">
              <a:latin typeface="+mj-lt"/>
              <a:sym typeface="Math1" pitchFamily="2" charset="2"/>
            </a:endParaRPr>
          </a:p>
          <a:p>
            <a:pPr marL="615951" lvl="1" indent="-341313"/>
            <a:r>
              <a:rPr lang="en-US" altLang="cs-CZ" sz="1500" dirty="0">
                <a:latin typeface="+mj-lt"/>
                <a:sym typeface="Math1" pitchFamily="2" charset="2"/>
              </a:rPr>
              <a:t>14.05.2024</a:t>
            </a:r>
            <a:r>
              <a:rPr lang="cs-CZ" altLang="cs-CZ" sz="1500" dirty="0">
                <a:latin typeface="+mj-lt"/>
                <a:sym typeface="Math1" pitchFamily="2" charset="2"/>
              </a:rPr>
              <a:t> – Cvičení – regresní modelování</a:t>
            </a:r>
            <a:endParaRPr lang="en-US" altLang="cs-CZ" sz="1500" dirty="0">
              <a:latin typeface="+mj-lt"/>
              <a:sym typeface="Math1" pitchFamily="2" charset="2"/>
            </a:endParaRPr>
          </a:p>
          <a:p>
            <a:pPr marL="615951" lvl="1" indent="-341313"/>
            <a:r>
              <a:rPr lang="en-US" altLang="cs-CZ" sz="1500" b="1" dirty="0">
                <a:latin typeface="+mj-lt"/>
                <a:sym typeface="Math1" pitchFamily="2" charset="2"/>
              </a:rPr>
              <a:t>21.05.2024</a:t>
            </a:r>
            <a:r>
              <a:rPr lang="cs-CZ" altLang="cs-CZ" sz="1500" b="1" dirty="0">
                <a:latin typeface="+mj-lt"/>
                <a:sym typeface="Math1" pitchFamily="2" charset="2"/>
              </a:rPr>
              <a:t> – Písemka </a:t>
            </a:r>
          </a:p>
          <a:p>
            <a:pPr marL="615951" lvl="1" indent="-341313"/>
            <a:endParaRPr lang="cs-CZ" altLang="cs-CZ" sz="1500" dirty="0">
              <a:latin typeface="+mj-lt"/>
              <a:sym typeface="Math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6514104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CUSTOMSORTGLOBALLY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SHAPECONDITIONMETACTIONDELETE" val="True"/>
  <p:tag name="SLIDEFAB_RESIZEMODE" val="1"/>
  <p:tag name="SLIDEFAB_EXPORTMODE" val="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10631</TotalTime>
  <Words>121</Words>
  <Application>Microsoft Office PowerPoint</Application>
  <PresentationFormat>Předvádění na obrazovce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Wingdings 2</vt:lpstr>
      <vt:lpstr>Administrativní</vt:lpstr>
      <vt:lpstr>Organizace semestru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Cvanová Michaela RNDr. Ph.D.</cp:lastModifiedBy>
  <cp:revision>196</cp:revision>
  <dcterms:created xsi:type="dcterms:W3CDTF">2012-09-19T11:32:44Z</dcterms:created>
  <dcterms:modified xsi:type="dcterms:W3CDTF">2024-05-13T10:25:32Z</dcterms:modified>
</cp:coreProperties>
</file>