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21"/>
  </p:notesMasterIdLst>
  <p:handoutMasterIdLst>
    <p:handoutMasterId r:id="rId22"/>
  </p:handoutMasterIdLst>
  <p:sldIdLst>
    <p:sldId id="256"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Lst>
  <p:sldSz cx="12192000" cy="6858000"/>
  <p:notesSz cx="6858000" cy="9144000"/>
  <p:custDataLst>
    <p:tags r:id="rId23"/>
  </p:custDataLst>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17"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5768" autoAdjust="0"/>
  </p:normalViewPr>
  <p:slideViewPr>
    <p:cSldViewPr snapToGrid="0">
      <p:cViewPr varScale="1">
        <p:scale>
          <a:sx n="97" d="100"/>
          <a:sy n="97" d="100"/>
        </p:scale>
        <p:origin x="96" y="750"/>
      </p:cViewPr>
      <p:guideLst>
        <p:guide orient="horz" pos="1117"/>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gs" Target="tags/tag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9.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24F7127B-20EC-40E7-BD58-D0C1B34EFB8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52C5D99-AF3A-4224-8EE4-5142165F84F1}" type="slidenum">
              <a:rPr lang="cs-CZ" altLang="cs-CZ"/>
              <a:pPr>
                <a:spcBef>
                  <a:spcPct val="0"/>
                </a:spcBef>
              </a:pPr>
              <a:t>2</a:t>
            </a:fld>
            <a:endParaRPr lang="cs-CZ" altLang="cs-CZ"/>
          </a:p>
        </p:txBody>
      </p:sp>
      <p:sp>
        <p:nvSpPr>
          <p:cNvPr id="6147" name="Rectangle 2">
            <a:extLst>
              <a:ext uri="{FF2B5EF4-FFF2-40B4-BE49-F238E27FC236}">
                <a16:creationId xmlns:a16="http://schemas.microsoft.com/office/drawing/2014/main" id="{DA6B3F76-76F3-4C63-B8D2-992648703F12}"/>
              </a:ext>
            </a:extLst>
          </p:cNvPr>
          <p:cNvSpPr>
            <a:spLocks noGrp="1" noRot="1" noChangeAspect="1" noChangeArrowheads="1" noTextEdit="1"/>
          </p:cNvSpPr>
          <p:nvPr>
            <p:ph type="sldImg"/>
          </p:nvPr>
        </p:nvSpPr>
        <p:spPr>
          <a:xfrm>
            <a:off x="381000" y="685800"/>
            <a:ext cx="6096000" cy="3429000"/>
          </a:xfrm>
          <a:ln/>
        </p:spPr>
      </p:sp>
      <p:sp>
        <p:nvSpPr>
          <p:cNvPr id="6148" name="Rectangle 3">
            <a:extLst>
              <a:ext uri="{FF2B5EF4-FFF2-40B4-BE49-F238E27FC236}">
                <a16:creationId xmlns:a16="http://schemas.microsoft.com/office/drawing/2014/main" id="{89842B6B-6150-42B5-86DE-71E83D59C28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FF91BE64-2978-46D2-A2D0-CF62B668194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3683607-0C30-4A87-8F7B-FA9CB272E32E}" type="slidenum">
              <a:rPr lang="cs-CZ" altLang="cs-CZ"/>
              <a:pPr>
                <a:spcBef>
                  <a:spcPct val="0"/>
                </a:spcBef>
              </a:pPr>
              <a:t>11</a:t>
            </a:fld>
            <a:endParaRPr lang="cs-CZ" altLang="cs-CZ"/>
          </a:p>
        </p:txBody>
      </p:sp>
      <p:sp>
        <p:nvSpPr>
          <p:cNvPr id="24579" name="Rectangle 2">
            <a:extLst>
              <a:ext uri="{FF2B5EF4-FFF2-40B4-BE49-F238E27FC236}">
                <a16:creationId xmlns:a16="http://schemas.microsoft.com/office/drawing/2014/main" id="{8125D41C-BF7A-42F5-A617-AE2A3D8CA162}"/>
              </a:ext>
            </a:extLst>
          </p:cNvPr>
          <p:cNvSpPr>
            <a:spLocks noGrp="1" noRot="1" noChangeAspect="1" noChangeArrowheads="1" noTextEdit="1"/>
          </p:cNvSpPr>
          <p:nvPr>
            <p:ph type="sldImg"/>
          </p:nvPr>
        </p:nvSpPr>
        <p:spPr>
          <a:xfrm>
            <a:off x="381000" y="685800"/>
            <a:ext cx="6096000" cy="3429000"/>
          </a:xfrm>
          <a:ln/>
        </p:spPr>
      </p:sp>
      <p:sp>
        <p:nvSpPr>
          <p:cNvPr id="24580" name="Rectangle 3">
            <a:extLst>
              <a:ext uri="{FF2B5EF4-FFF2-40B4-BE49-F238E27FC236}">
                <a16:creationId xmlns:a16="http://schemas.microsoft.com/office/drawing/2014/main" id="{A6429592-DCE8-437D-A3B7-8E772262C65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301F012B-E782-4C8A-9954-66C9F59327E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71C0D11-CC47-49CB-8629-B2F51239B2B6}" type="slidenum">
              <a:rPr lang="cs-CZ" altLang="cs-CZ"/>
              <a:pPr>
                <a:spcBef>
                  <a:spcPct val="0"/>
                </a:spcBef>
              </a:pPr>
              <a:t>12</a:t>
            </a:fld>
            <a:endParaRPr lang="cs-CZ" altLang="cs-CZ"/>
          </a:p>
        </p:txBody>
      </p:sp>
      <p:sp>
        <p:nvSpPr>
          <p:cNvPr id="26627" name="Rectangle 2">
            <a:extLst>
              <a:ext uri="{FF2B5EF4-FFF2-40B4-BE49-F238E27FC236}">
                <a16:creationId xmlns:a16="http://schemas.microsoft.com/office/drawing/2014/main" id="{6247B07D-2839-48BF-B614-D6A23C13117A}"/>
              </a:ext>
            </a:extLst>
          </p:cNvPr>
          <p:cNvSpPr>
            <a:spLocks noGrp="1" noRot="1" noChangeAspect="1" noChangeArrowheads="1" noTextEdit="1"/>
          </p:cNvSpPr>
          <p:nvPr>
            <p:ph type="sldImg"/>
          </p:nvPr>
        </p:nvSpPr>
        <p:spPr>
          <a:xfrm>
            <a:off x="381000" y="685800"/>
            <a:ext cx="6096000" cy="3429000"/>
          </a:xfrm>
          <a:ln/>
        </p:spPr>
      </p:sp>
      <p:sp>
        <p:nvSpPr>
          <p:cNvPr id="26628" name="Rectangle 3">
            <a:extLst>
              <a:ext uri="{FF2B5EF4-FFF2-40B4-BE49-F238E27FC236}">
                <a16:creationId xmlns:a16="http://schemas.microsoft.com/office/drawing/2014/main" id="{4164182F-2C3E-4958-9BDC-AF22613C799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93D95553-A248-47B8-A6A8-3FF7F3D96FE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D45EDDC-0AAE-4529-82A8-562527B92678}" type="slidenum">
              <a:rPr lang="cs-CZ" altLang="cs-CZ"/>
              <a:pPr>
                <a:spcBef>
                  <a:spcPct val="0"/>
                </a:spcBef>
              </a:pPr>
              <a:t>13</a:t>
            </a:fld>
            <a:endParaRPr lang="cs-CZ" altLang="cs-CZ"/>
          </a:p>
        </p:txBody>
      </p:sp>
      <p:sp>
        <p:nvSpPr>
          <p:cNvPr id="28675" name="Rectangle 2">
            <a:extLst>
              <a:ext uri="{FF2B5EF4-FFF2-40B4-BE49-F238E27FC236}">
                <a16:creationId xmlns:a16="http://schemas.microsoft.com/office/drawing/2014/main" id="{0F7E08F7-11D4-4C09-8196-3492FAD58C7D}"/>
              </a:ext>
            </a:extLst>
          </p:cNvPr>
          <p:cNvSpPr>
            <a:spLocks noGrp="1" noRot="1" noChangeAspect="1" noChangeArrowheads="1" noTextEdit="1"/>
          </p:cNvSpPr>
          <p:nvPr>
            <p:ph type="sldImg"/>
          </p:nvPr>
        </p:nvSpPr>
        <p:spPr>
          <a:xfrm>
            <a:off x="381000" y="685800"/>
            <a:ext cx="6096000" cy="3429000"/>
          </a:xfrm>
          <a:ln/>
        </p:spPr>
      </p:sp>
      <p:sp>
        <p:nvSpPr>
          <p:cNvPr id="28676" name="Rectangle 3">
            <a:extLst>
              <a:ext uri="{FF2B5EF4-FFF2-40B4-BE49-F238E27FC236}">
                <a16:creationId xmlns:a16="http://schemas.microsoft.com/office/drawing/2014/main" id="{993F221F-8053-4F02-A336-657EC3121C6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62C2D9AE-4B51-4983-BEDA-AB5ADD10F88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958EE67-513F-4D41-9CCC-43F4BC51B72C}" type="slidenum">
              <a:rPr lang="cs-CZ" altLang="cs-CZ"/>
              <a:pPr>
                <a:spcBef>
                  <a:spcPct val="0"/>
                </a:spcBef>
              </a:pPr>
              <a:t>14</a:t>
            </a:fld>
            <a:endParaRPr lang="cs-CZ" altLang="cs-CZ"/>
          </a:p>
        </p:txBody>
      </p:sp>
      <p:sp>
        <p:nvSpPr>
          <p:cNvPr id="30723" name="Rectangle 2">
            <a:extLst>
              <a:ext uri="{FF2B5EF4-FFF2-40B4-BE49-F238E27FC236}">
                <a16:creationId xmlns:a16="http://schemas.microsoft.com/office/drawing/2014/main" id="{DE6E9C52-1A17-41BD-88FE-8FE548042082}"/>
              </a:ext>
            </a:extLst>
          </p:cNvPr>
          <p:cNvSpPr>
            <a:spLocks noGrp="1" noRot="1" noChangeAspect="1" noChangeArrowheads="1" noTextEdit="1"/>
          </p:cNvSpPr>
          <p:nvPr>
            <p:ph type="sldImg"/>
          </p:nvPr>
        </p:nvSpPr>
        <p:spPr>
          <a:xfrm>
            <a:off x="381000" y="685800"/>
            <a:ext cx="6096000" cy="3429000"/>
          </a:xfrm>
          <a:ln/>
        </p:spPr>
      </p:sp>
      <p:sp>
        <p:nvSpPr>
          <p:cNvPr id="30724" name="Rectangle 3">
            <a:extLst>
              <a:ext uri="{FF2B5EF4-FFF2-40B4-BE49-F238E27FC236}">
                <a16:creationId xmlns:a16="http://schemas.microsoft.com/office/drawing/2014/main" id="{08F9D65A-2C75-4C03-B59F-BB3C00CC4BE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C67FC61A-9520-4EB5-9DD7-1366A36830A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DE19767-1731-4689-BADB-3E7BF20EEDF3}" type="slidenum">
              <a:rPr lang="cs-CZ" altLang="cs-CZ"/>
              <a:pPr>
                <a:spcBef>
                  <a:spcPct val="0"/>
                </a:spcBef>
              </a:pPr>
              <a:t>15</a:t>
            </a:fld>
            <a:endParaRPr lang="cs-CZ" altLang="cs-CZ"/>
          </a:p>
        </p:txBody>
      </p:sp>
      <p:sp>
        <p:nvSpPr>
          <p:cNvPr id="32771" name="Rectangle 2">
            <a:extLst>
              <a:ext uri="{FF2B5EF4-FFF2-40B4-BE49-F238E27FC236}">
                <a16:creationId xmlns:a16="http://schemas.microsoft.com/office/drawing/2014/main" id="{55713356-C9E0-47FA-A306-61BE5D37A7A6}"/>
              </a:ext>
            </a:extLst>
          </p:cNvPr>
          <p:cNvSpPr>
            <a:spLocks noGrp="1" noRot="1" noChangeAspect="1" noChangeArrowheads="1" noTextEdit="1"/>
          </p:cNvSpPr>
          <p:nvPr>
            <p:ph type="sldImg"/>
          </p:nvPr>
        </p:nvSpPr>
        <p:spPr>
          <a:xfrm>
            <a:off x="381000" y="685800"/>
            <a:ext cx="6096000" cy="3429000"/>
          </a:xfrm>
          <a:ln/>
        </p:spPr>
      </p:sp>
      <p:sp>
        <p:nvSpPr>
          <p:cNvPr id="32772" name="Rectangle 3">
            <a:extLst>
              <a:ext uri="{FF2B5EF4-FFF2-40B4-BE49-F238E27FC236}">
                <a16:creationId xmlns:a16="http://schemas.microsoft.com/office/drawing/2014/main" id="{97ABA617-ACA2-4C25-AD09-031066F8B97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8418D65B-DFF4-4891-BE9E-BBD74C7BA19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22CC915-60CD-46A9-AF99-3A19F7DDC0ED}" type="slidenum">
              <a:rPr lang="cs-CZ" altLang="cs-CZ"/>
              <a:pPr>
                <a:spcBef>
                  <a:spcPct val="0"/>
                </a:spcBef>
              </a:pPr>
              <a:t>16</a:t>
            </a:fld>
            <a:endParaRPr lang="cs-CZ" altLang="cs-CZ"/>
          </a:p>
        </p:txBody>
      </p:sp>
      <p:sp>
        <p:nvSpPr>
          <p:cNvPr id="34819" name="Rectangle 2">
            <a:extLst>
              <a:ext uri="{FF2B5EF4-FFF2-40B4-BE49-F238E27FC236}">
                <a16:creationId xmlns:a16="http://schemas.microsoft.com/office/drawing/2014/main" id="{6A8FF561-F3ED-4E6C-89FC-2BDFEB20D4BC}"/>
              </a:ext>
            </a:extLst>
          </p:cNvPr>
          <p:cNvSpPr>
            <a:spLocks noGrp="1" noRot="1" noChangeAspect="1" noChangeArrowheads="1" noTextEdit="1"/>
          </p:cNvSpPr>
          <p:nvPr>
            <p:ph type="sldImg"/>
          </p:nvPr>
        </p:nvSpPr>
        <p:spPr>
          <a:xfrm>
            <a:off x="381000" y="685800"/>
            <a:ext cx="6096000" cy="3429000"/>
          </a:xfrm>
          <a:ln/>
        </p:spPr>
      </p:sp>
      <p:sp>
        <p:nvSpPr>
          <p:cNvPr id="34820" name="Rectangle 3">
            <a:extLst>
              <a:ext uri="{FF2B5EF4-FFF2-40B4-BE49-F238E27FC236}">
                <a16:creationId xmlns:a16="http://schemas.microsoft.com/office/drawing/2014/main" id="{E51E783B-1A36-4109-8A77-735A444DF38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1A8F8208-AE31-4A5E-9973-EE5B22443F1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3D44271-9965-4E4E-BEBF-2DA1F2B9C4C7}" type="slidenum">
              <a:rPr lang="cs-CZ" altLang="cs-CZ"/>
              <a:pPr>
                <a:spcBef>
                  <a:spcPct val="0"/>
                </a:spcBef>
              </a:pPr>
              <a:t>3</a:t>
            </a:fld>
            <a:endParaRPr lang="cs-CZ" altLang="cs-CZ"/>
          </a:p>
        </p:txBody>
      </p:sp>
      <p:sp>
        <p:nvSpPr>
          <p:cNvPr id="8195" name="Rectangle 2">
            <a:extLst>
              <a:ext uri="{FF2B5EF4-FFF2-40B4-BE49-F238E27FC236}">
                <a16:creationId xmlns:a16="http://schemas.microsoft.com/office/drawing/2014/main" id="{4A28FA34-1CC3-4CEB-9E9C-993184050B7A}"/>
              </a:ext>
            </a:extLst>
          </p:cNvPr>
          <p:cNvSpPr>
            <a:spLocks noGrp="1" noRot="1" noChangeAspect="1" noChangeArrowheads="1" noTextEdit="1"/>
          </p:cNvSpPr>
          <p:nvPr>
            <p:ph type="sldImg"/>
          </p:nvPr>
        </p:nvSpPr>
        <p:spPr>
          <a:xfrm>
            <a:off x="381000" y="685800"/>
            <a:ext cx="6096000" cy="3429000"/>
          </a:xfrm>
          <a:ln/>
        </p:spPr>
      </p:sp>
      <p:sp>
        <p:nvSpPr>
          <p:cNvPr id="8196" name="Rectangle 3">
            <a:extLst>
              <a:ext uri="{FF2B5EF4-FFF2-40B4-BE49-F238E27FC236}">
                <a16:creationId xmlns:a16="http://schemas.microsoft.com/office/drawing/2014/main" id="{DA739086-B2CA-490F-894A-8EBFBC01629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CEFC17F8-2388-4D7F-8F7E-EA977C11A8E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DEBDB04-2CF8-455E-9360-5B205CD48CCE}" type="slidenum">
              <a:rPr lang="cs-CZ" altLang="cs-CZ"/>
              <a:pPr>
                <a:spcBef>
                  <a:spcPct val="0"/>
                </a:spcBef>
              </a:pPr>
              <a:t>4</a:t>
            </a:fld>
            <a:endParaRPr lang="cs-CZ" altLang="cs-CZ"/>
          </a:p>
        </p:txBody>
      </p:sp>
      <p:sp>
        <p:nvSpPr>
          <p:cNvPr id="10243" name="Rectangle 2">
            <a:extLst>
              <a:ext uri="{FF2B5EF4-FFF2-40B4-BE49-F238E27FC236}">
                <a16:creationId xmlns:a16="http://schemas.microsoft.com/office/drawing/2014/main" id="{2FCD5018-71FA-48AD-A77B-091B17189BDF}"/>
              </a:ext>
            </a:extLst>
          </p:cNvPr>
          <p:cNvSpPr>
            <a:spLocks noGrp="1" noRot="1" noChangeAspect="1" noChangeArrowheads="1" noTextEdit="1"/>
          </p:cNvSpPr>
          <p:nvPr>
            <p:ph type="sldImg"/>
          </p:nvPr>
        </p:nvSpPr>
        <p:spPr>
          <a:xfrm>
            <a:off x="381000" y="685800"/>
            <a:ext cx="6096000" cy="3429000"/>
          </a:xfrm>
          <a:ln/>
        </p:spPr>
      </p:sp>
      <p:sp>
        <p:nvSpPr>
          <p:cNvPr id="10244" name="Rectangle 3">
            <a:extLst>
              <a:ext uri="{FF2B5EF4-FFF2-40B4-BE49-F238E27FC236}">
                <a16:creationId xmlns:a16="http://schemas.microsoft.com/office/drawing/2014/main" id="{3823762B-7BDB-4111-9F0B-27318015A4C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3A066742-AD1D-4F24-BA7F-11821600672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F0A4896-2609-4F80-8A74-1AC883AABE51}" type="slidenum">
              <a:rPr lang="cs-CZ" altLang="cs-CZ"/>
              <a:pPr>
                <a:spcBef>
                  <a:spcPct val="0"/>
                </a:spcBef>
              </a:pPr>
              <a:t>5</a:t>
            </a:fld>
            <a:endParaRPr lang="cs-CZ" altLang="cs-CZ"/>
          </a:p>
        </p:txBody>
      </p:sp>
      <p:sp>
        <p:nvSpPr>
          <p:cNvPr id="12291" name="Rectangle 2">
            <a:extLst>
              <a:ext uri="{FF2B5EF4-FFF2-40B4-BE49-F238E27FC236}">
                <a16:creationId xmlns:a16="http://schemas.microsoft.com/office/drawing/2014/main" id="{A05347D7-73D2-460A-909C-04FC550CF203}"/>
              </a:ext>
            </a:extLst>
          </p:cNvPr>
          <p:cNvSpPr>
            <a:spLocks noGrp="1" noRot="1" noChangeAspect="1" noChangeArrowheads="1" noTextEdit="1"/>
          </p:cNvSpPr>
          <p:nvPr>
            <p:ph type="sldImg"/>
          </p:nvPr>
        </p:nvSpPr>
        <p:spPr>
          <a:xfrm>
            <a:off x="381000" y="685800"/>
            <a:ext cx="6096000" cy="3429000"/>
          </a:xfrm>
          <a:ln/>
        </p:spPr>
      </p:sp>
      <p:sp>
        <p:nvSpPr>
          <p:cNvPr id="12292" name="Rectangle 3">
            <a:extLst>
              <a:ext uri="{FF2B5EF4-FFF2-40B4-BE49-F238E27FC236}">
                <a16:creationId xmlns:a16="http://schemas.microsoft.com/office/drawing/2014/main" id="{7034B540-62D0-47AD-A31A-CC20346ACE8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0C0BC59C-B623-4B0E-8EB7-6B8585DF994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6EE517F-712E-4782-BB39-9281C5A237A4}" type="slidenum">
              <a:rPr lang="cs-CZ" altLang="cs-CZ"/>
              <a:pPr>
                <a:spcBef>
                  <a:spcPct val="0"/>
                </a:spcBef>
              </a:pPr>
              <a:t>6</a:t>
            </a:fld>
            <a:endParaRPr lang="cs-CZ" altLang="cs-CZ"/>
          </a:p>
        </p:txBody>
      </p:sp>
      <p:sp>
        <p:nvSpPr>
          <p:cNvPr id="14339" name="Rectangle 2">
            <a:extLst>
              <a:ext uri="{FF2B5EF4-FFF2-40B4-BE49-F238E27FC236}">
                <a16:creationId xmlns:a16="http://schemas.microsoft.com/office/drawing/2014/main" id="{8B0DBADF-FAB6-4C8B-AD2A-0A0A9E80418B}"/>
              </a:ext>
            </a:extLst>
          </p:cNvPr>
          <p:cNvSpPr>
            <a:spLocks noGrp="1" noRot="1" noChangeAspect="1" noChangeArrowheads="1" noTextEdit="1"/>
          </p:cNvSpPr>
          <p:nvPr>
            <p:ph type="sldImg"/>
          </p:nvPr>
        </p:nvSpPr>
        <p:spPr>
          <a:xfrm>
            <a:off x="381000" y="685800"/>
            <a:ext cx="6096000" cy="3429000"/>
          </a:xfrm>
          <a:ln/>
        </p:spPr>
      </p:sp>
      <p:sp>
        <p:nvSpPr>
          <p:cNvPr id="14340" name="Rectangle 3">
            <a:extLst>
              <a:ext uri="{FF2B5EF4-FFF2-40B4-BE49-F238E27FC236}">
                <a16:creationId xmlns:a16="http://schemas.microsoft.com/office/drawing/2014/main" id="{B896E214-F56E-4D22-9889-24FB3FFBF55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00F70E98-FC48-4CDE-859F-F4B9427170D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DE2D09B-C820-4E21-92A6-A61A04FD6773}" type="slidenum">
              <a:rPr lang="cs-CZ" altLang="cs-CZ"/>
              <a:pPr>
                <a:spcBef>
                  <a:spcPct val="0"/>
                </a:spcBef>
              </a:pPr>
              <a:t>7</a:t>
            </a:fld>
            <a:endParaRPr lang="cs-CZ" altLang="cs-CZ"/>
          </a:p>
        </p:txBody>
      </p:sp>
      <p:sp>
        <p:nvSpPr>
          <p:cNvPr id="16387" name="Rectangle 2">
            <a:extLst>
              <a:ext uri="{FF2B5EF4-FFF2-40B4-BE49-F238E27FC236}">
                <a16:creationId xmlns:a16="http://schemas.microsoft.com/office/drawing/2014/main" id="{483EF552-B491-4726-B37F-1A080EB4B867}"/>
              </a:ext>
            </a:extLst>
          </p:cNvPr>
          <p:cNvSpPr>
            <a:spLocks noGrp="1" noRot="1" noChangeAspect="1" noChangeArrowheads="1" noTextEdit="1"/>
          </p:cNvSpPr>
          <p:nvPr>
            <p:ph type="sldImg"/>
          </p:nvPr>
        </p:nvSpPr>
        <p:spPr>
          <a:xfrm>
            <a:off x="381000" y="685800"/>
            <a:ext cx="6096000" cy="3429000"/>
          </a:xfrm>
          <a:ln/>
        </p:spPr>
      </p:sp>
      <p:sp>
        <p:nvSpPr>
          <p:cNvPr id="16388" name="Rectangle 3">
            <a:extLst>
              <a:ext uri="{FF2B5EF4-FFF2-40B4-BE49-F238E27FC236}">
                <a16:creationId xmlns:a16="http://schemas.microsoft.com/office/drawing/2014/main" id="{5F9152D7-EDC1-4A90-AEF2-A187636625A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52BA3E7E-43A4-44D4-848F-4BD11A24949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050B0AC-A3AC-43BB-97A6-724EBAD04299}" type="slidenum">
              <a:rPr lang="cs-CZ" altLang="cs-CZ"/>
              <a:pPr>
                <a:spcBef>
                  <a:spcPct val="0"/>
                </a:spcBef>
              </a:pPr>
              <a:t>8</a:t>
            </a:fld>
            <a:endParaRPr lang="cs-CZ" altLang="cs-CZ"/>
          </a:p>
        </p:txBody>
      </p:sp>
      <p:sp>
        <p:nvSpPr>
          <p:cNvPr id="18435" name="Rectangle 2">
            <a:extLst>
              <a:ext uri="{FF2B5EF4-FFF2-40B4-BE49-F238E27FC236}">
                <a16:creationId xmlns:a16="http://schemas.microsoft.com/office/drawing/2014/main" id="{C4AFAF90-6994-4CAA-A20B-EB8B11F8C4BD}"/>
              </a:ext>
            </a:extLst>
          </p:cNvPr>
          <p:cNvSpPr>
            <a:spLocks noGrp="1" noRot="1" noChangeAspect="1" noChangeArrowheads="1" noTextEdit="1"/>
          </p:cNvSpPr>
          <p:nvPr>
            <p:ph type="sldImg"/>
          </p:nvPr>
        </p:nvSpPr>
        <p:spPr>
          <a:xfrm>
            <a:off x="381000" y="685800"/>
            <a:ext cx="6096000" cy="3429000"/>
          </a:xfrm>
          <a:ln/>
        </p:spPr>
      </p:sp>
      <p:sp>
        <p:nvSpPr>
          <p:cNvPr id="18436" name="Rectangle 3">
            <a:extLst>
              <a:ext uri="{FF2B5EF4-FFF2-40B4-BE49-F238E27FC236}">
                <a16:creationId xmlns:a16="http://schemas.microsoft.com/office/drawing/2014/main" id="{D7EC4ABA-406D-43D1-ABC5-1986E793606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80C4FE3F-C78F-4A6D-8878-0B61F3F90A2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59D2383-2029-4FBD-BA6C-8215374D1302}" type="slidenum">
              <a:rPr lang="cs-CZ" altLang="cs-CZ"/>
              <a:pPr>
                <a:spcBef>
                  <a:spcPct val="0"/>
                </a:spcBef>
              </a:pPr>
              <a:t>9</a:t>
            </a:fld>
            <a:endParaRPr lang="cs-CZ" altLang="cs-CZ"/>
          </a:p>
        </p:txBody>
      </p:sp>
      <p:sp>
        <p:nvSpPr>
          <p:cNvPr id="20483" name="Rectangle 2">
            <a:extLst>
              <a:ext uri="{FF2B5EF4-FFF2-40B4-BE49-F238E27FC236}">
                <a16:creationId xmlns:a16="http://schemas.microsoft.com/office/drawing/2014/main" id="{57AA9A50-612D-4F98-BABE-A10E40BAA672}"/>
              </a:ext>
            </a:extLst>
          </p:cNvPr>
          <p:cNvSpPr>
            <a:spLocks noGrp="1" noRot="1" noChangeAspect="1" noChangeArrowheads="1" noTextEdit="1"/>
          </p:cNvSpPr>
          <p:nvPr>
            <p:ph type="sldImg"/>
          </p:nvPr>
        </p:nvSpPr>
        <p:spPr>
          <a:xfrm>
            <a:off x="381000" y="685800"/>
            <a:ext cx="6096000" cy="3429000"/>
          </a:xfrm>
          <a:ln/>
        </p:spPr>
      </p:sp>
      <p:sp>
        <p:nvSpPr>
          <p:cNvPr id="20484" name="Rectangle 3">
            <a:extLst>
              <a:ext uri="{FF2B5EF4-FFF2-40B4-BE49-F238E27FC236}">
                <a16:creationId xmlns:a16="http://schemas.microsoft.com/office/drawing/2014/main" id="{F79730B4-DAC0-487E-BF27-7D14F7CF907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5935D120-C7F0-46FE-93A8-1E78299381F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DEA56DD-68CE-48AC-AA3C-E2AE2FDAF53E}" type="slidenum">
              <a:rPr lang="cs-CZ" altLang="cs-CZ"/>
              <a:pPr>
                <a:spcBef>
                  <a:spcPct val="0"/>
                </a:spcBef>
              </a:pPr>
              <a:t>10</a:t>
            </a:fld>
            <a:endParaRPr lang="cs-CZ" altLang="cs-CZ"/>
          </a:p>
        </p:txBody>
      </p:sp>
      <p:sp>
        <p:nvSpPr>
          <p:cNvPr id="22531" name="Rectangle 2">
            <a:extLst>
              <a:ext uri="{FF2B5EF4-FFF2-40B4-BE49-F238E27FC236}">
                <a16:creationId xmlns:a16="http://schemas.microsoft.com/office/drawing/2014/main" id="{563A1496-4FC1-4C3E-B62E-55E75E53E1C7}"/>
              </a:ext>
            </a:extLst>
          </p:cNvPr>
          <p:cNvSpPr>
            <a:spLocks noGrp="1" noRot="1" noChangeAspect="1" noChangeArrowheads="1" noTextEdit="1"/>
          </p:cNvSpPr>
          <p:nvPr>
            <p:ph type="sldImg"/>
          </p:nvPr>
        </p:nvSpPr>
        <p:spPr>
          <a:xfrm>
            <a:off x="381000" y="685800"/>
            <a:ext cx="6096000" cy="3429000"/>
          </a:xfrm>
          <a:ln/>
        </p:spPr>
      </p:sp>
      <p:sp>
        <p:nvSpPr>
          <p:cNvPr id="22532" name="Rectangle 3">
            <a:extLst>
              <a:ext uri="{FF2B5EF4-FFF2-40B4-BE49-F238E27FC236}">
                <a16:creationId xmlns:a16="http://schemas.microsoft.com/office/drawing/2014/main" id="{BFAD46BF-AF0C-4140-AD73-C2B6C225CCC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en-GB" noProof="0" dirty="0"/>
              <a:t>Click here to insert title</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8" name="Podnadpis 2"/>
          <p:cNvSpPr>
            <a:spLocks noGrp="1"/>
          </p:cNvSpPr>
          <p:nvPr>
            <p:ph type="subTitle" idx="1" hasCustomPrompt="1"/>
          </p:nvPr>
        </p:nvSpPr>
        <p:spPr>
          <a:xfrm>
            <a:off x="398502" y="4116402"/>
            <a:ext cx="11361600" cy="698497"/>
          </a:xfrm>
        </p:spPr>
        <p:txBody>
          <a:bodyPr anchor="t"/>
          <a:lst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subtitle</a:t>
            </a:r>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images,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en-GB" noProof="0"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en-GB" noProof="0"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en-GB" noProof="0" dirty="0"/>
              <a:t>Click here to insert text</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en-GB" noProof="0" dirty="0"/>
              <a:t>Click here to insert title</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en-GB" noProof="0" dirty="0"/>
              <a:t>Click on the icon to insert image</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en-GB" noProof="0" dirty="0"/>
              <a:t>Define footer – presentation title / department</a:t>
            </a:r>
          </a:p>
        </p:txBody>
      </p:sp>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F0192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 inverse">
    <p:bg>
      <p:bgPr>
        <a:solidFill>
          <a:srgbClr val="F01928"/>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en-GB" noProof="0" dirty="0"/>
              <a:t>Click here to insert title</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en-GB" noProof="0" dirty="0"/>
              <a:t>Click on the icon to insert image</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en-GB" noProof="0" dirty="0"/>
              <a:t>Define footer – presentation title / department</a:t>
            </a:r>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F01928"/>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en-GB" noProof="0" dirty="0"/>
              <a:t>Click here to insert image</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60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MED slide">
    <p:bg>
      <p:bgPr>
        <a:solidFill>
          <a:srgbClr val="F01928"/>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657242" y="2298933"/>
            <a:ext cx="8712448"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a16="http://schemas.microsoft.com/office/drawing/2014/main" id="{AC856B51-DC3C-4C1A-B082-B9B27C00AD7F}"/>
              </a:ext>
            </a:extLst>
          </p:cNvPr>
          <p:cNvSpPr>
            <a:spLocks noGrp="1" noChangeArrowheads="1"/>
          </p:cNvSpPr>
          <p:nvPr>
            <p:ph type="dt" sz="half" idx="10"/>
          </p:nvPr>
        </p:nvSpPr>
        <p:spPr>
          <a:ln/>
        </p:spPr>
        <p:txBody>
          <a:bodyPr/>
          <a:lstStyle>
            <a:lvl1pPr>
              <a:defRPr/>
            </a:lvl1pPr>
          </a:lstStyle>
          <a:p>
            <a:pPr>
              <a:defRPr/>
            </a:pPr>
            <a:endParaRPr lang="cs-CZ"/>
          </a:p>
        </p:txBody>
      </p:sp>
      <p:sp>
        <p:nvSpPr>
          <p:cNvPr id="5" name="Rectangle 5">
            <a:extLst>
              <a:ext uri="{FF2B5EF4-FFF2-40B4-BE49-F238E27FC236}">
                <a16:creationId xmlns:a16="http://schemas.microsoft.com/office/drawing/2014/main" id="{A3384DE5-05BB-4E1B-9C3E-CFB91024AFE4}"/>
              </a:ext>
            </a:extLst>
          </p:cNvPr>
          <p:cNvSpPr>
            <a:spLocks noGrp="1" noChangeArrowheads="1"/>
          </p:cNvSpPr>
          <p:nvPr>
            <p:ph type="ftr" sz="quarter" idx="11"/>
          </p:nvPr>
        </p:nvSpPr>
        <p:spPr>
          <a:ln/>
        </p:spPr>
        <p:txBody>
          <a:bodyPr/>
          <a:lstStyle>
            <a:lvl1pPr>
              <a:defRPr/>
            </a:lvl1pPr>
          </a:lstStyle>
          <a:p>
            <a:pPr>
              <a:defRPr/>
            </a:pPr>
            <a:endParaRPr lang="cs-CZ"/>
          </a:p>
        </p:txBody>
      </p:sp>
      <p:sp>
        <p:nvSpPr>
          <p:cNvPr id="6" name="Rectangle 6">
            <a:extLst>
              <a:ext uri="{FF2B5EF4-FFF2-40B4-BE49-F238E27FC236}">
                <a16:creationId xmlns:a16="http://schemas.microsoft.com/office/drawing/2014/main" id="{6097445E-54C8-4007-AD99-B5ED01C29BF0}"/>
              </a:ext>
            </a:extLst>
          </p:cNvPr>
          <p:cNvSpPr>
            <a:spLocks noGrp="1" noChangeArrowheads="1"/>
          </p:cNvSpPr>
          <p:nvPr>
            <p:ph type="sldNum" sz="quarter" idx="12"/>
          </p:nvPr>
        </p:nvSpPr>
        <p:spPr>
          <a:ln/>
        </p:spPr>
        <p:txBody>
          <a:bodyPr/>
          <a:lstStyle>
            <a:lvl1pPr>
              <a:defRPr/>
            </a:lvl1pPr>
          </a:lstStyle>
          <a:p>
            <a:fld id="{7620D5FB-0EE3-480D-A37F-E9F7E7A0DB2E}" type="slidenum">
              <a:rPr lang="cs-CZ" altLang="cs-CZ"/>
              <a:pPr/>
              <a:t>‹#›</a:t>
            </a:fld>
            <a:endParaRPr lang="cs-CZ" altLang="cs-CZ"/>
          </a:p>
        </p:txBody>
      </p:sp>
    </p:spTree>
    <p:extLst>
      <p:ext uri="{BB962C8B-B14F-4D97-AF65-F5344CB8AC3E}">
        <p14:creationId xmlns:p14="http://schemas.microsoft.com/office/powerpoint/2010/main" val="728680664"/>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xAndObj" preserve="1">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10972800" cy="1143000"/>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609600" y="1600201"/>
            <a:ext cx="5384800" cy="4525963"/>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97600" y="1600201"/>
            <a:ext cx="5384800" cy="4525963"/>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a:extLst>
              <a:ext uri="{FF2B5EF4-FFF2-40B4-BE49-F238E27FC236}">
                <a16:creationId xmlns:a16="http://schemas.microsoft.com/office/drawing/2014/main" id="{4CFDE740-2D60-4DDD-AB83-8F9D1450F4F4}"/>
              </a:ext>
            </a:extLst>
          </p:cNvPr>
          <p:cNvSpPr>
            <a:spLocks noGrp="1" noChangeArrowheads="1"/>
          </p:cNvSpPr>
          <p:nvPr>
            <p:ph type="dt" sz="half" idx="10"/>
          </p:nvPr>
        </p:nvSpPr>
        <p:spPr>
          <a:ln/>
        </p:spPr>
        <p:txBody>
          <a:bodyPr/>
          <a:lstStyle>
            <a:lvl1pPr>
              <a:defRPr/>
            </a:lvl1pPr>
          </a:lstStyle>
          <a:p>
            <a:pPr>
              <a:defRPr/>
            </a:pPr>
            <a:endParaRPr lang="cs-CZ"/>
          </a:p>
        </p:txBody>
      </p:sp>
      <p:sp>
        <p:nvSpPr>
          <p:cNvPr id="6" name="Rectangle 5">
            <a:extLst>
              <a:ext uri="{FF2B5EF4-FFF2-40B4-BE49-F238E27FC236}">
                <a16:creationId xmlns:a16="http://schemas.microsoft.com/office/drawing/2014/main" id="{2DE668D5-3391-4047-A88C-6A50AEE4BAED}"/>
              </a:ext>
            </a:extLst>
          </p:cNvPr>
          <p:cNvSpPr>
            <a:spLocks noGrp="1" noChangeArrowheads="1"/>
          </p:cNvSpPr>
          <p:nvPr>
            <p:ph type="ftr" sz="quarter" idx="11"/>
          </p:nvPr>
        </p:nvSpPr>
        <p:spPr>
          <a:ln/>
        </p:spPr>
        <p:txBody>
          <a:bodyPr/>
          <a:lstStyle>
            <a:lvl1pPr>
              <a:defRPr/>
            </a:lvl1pPr>
          </a:lstStyle>
          <a:p>
            <a:pPr>
              <a:defRPr/>
            </a:pPr>
            <a:endParaRPr lang="cs-CZ"/>
          </a:p>
        </p:txBody>
      </p:sp>
      <p:sp>
        <p:nvSpPr>
          <p:cNvPr id="7" name="Rectangle 6">
            <a:extLst>
              <a:ext uri="{FF2B5EF4-FFF2-40B4-BE49-F238E27FC236}">
                <a16:creationId xmlns:a16="http://schemas.microsoft.com/office/drawing/2014/main" id="{87D51CB2-ECE7-4D4D-8D0D-7E7747970A9E}"/>
              </a:ext>
            </a:extLst>
          </p:cNvPr>
          <p:cNvSpPr>
            <a:spLocks noGrp="1" noChangeArrowheads="1"/>
          </p:cNvSpPr>
          <p:nvPr>
            <p:ph type="sldNum" sz="quarter" idx="12"/>
          </p:nvPr>
        </p:nvSpPr>
        <p:spPr>
          <a:ln/>
        </p:spPr>
        <p:txBody>
          <a:bodyPr/>
          <a:lstStyle>
            <a:lvl1pPr>
              <a:defRPr/>
            </a:lvl1pPr>
          </a:lstStyle>
          <a:p>
            <a:fld id="{33858137-12F7-44F1-81B9-00CEDBCAD482}" type="slidenum">
              <a:rPr lang="cs-CZ" altLang="cs-CZ"/>
              <a:pPr/>
              <a:t>‹#›</a:t>
            </a:fld>
            <a:endParaRPr lang="cs-CZ" altLang="cs-CZ"/>
          </a:p>
        </p:txBody>
      </p:sp>
    </p:spTree>
    <p:extLst>
      <p:ext uri="{BB962C8B-B14F-4D97-AF65-F5344CB8AC3E}">
        <p14:creationId xmlns:p14="http://schemas.microsoft.com/office/powerpoint/2010/main" val="931450059"/>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a:extLst>
              <a:ext uri="{FF2B5EF4-FFF2-40B4-BE49-F238E27FC236}">
                <a16:creationId xmlns:a16="http://schemas.microsoft.com/office/drawing/2014/main" id="{D5BEF464-862A-46CA-BEDA-C01C4DC89AB9}"/>
              </a:ext>
            </a:extLst>
          </p:cNvPr>
          <p:cNvSpPr>
            <a:spLocks noGrp="1" noChangeArrowheads="1"/>
          </p:cNvSpPr>
          <p:nvPr>
            <p:ph type="dt" sz="half" idx="10"/>
          </p:nvPr>
        </p:nvSpPr>
        <p:spPr>
          <a:ln/>
        </p:spPr>
        <p:txBody>
          <a:bodyPr/>
          <a:lstStyle>
            <a:lvl1pPr>
              <a:defRPr/>
            </a:lvl1pPr>
          </a:lstStyle>
          <a:p>
            <a:pPr>
              <a:defRPr/>
            </a:pPr>
            <a:endParaRPr lang="cs-CZ"/>
          </a:p>
        </p:txBody>
      </p:sp>
      <p:sp>
        <p:nvSpPr>
          <p:cNvPr id="6" name="Rectangle 5">
            <a:extLst>
              <a:ext uri="{FF2B5EF4-FFF2-40B4-BE49-F238E27FC236}">
                <a16:creationId xmlns:a16="http://schemas.microsoft.com/office/drawing/2014/main" id="{46D0556C-C840-448A-AFD6-47AD69B74CEE}"/>
              </a:ext>
            </a:extLst>
          </p:cNvPr>
          <p:cNvSpPr>
            <a:spLocks noGrp="1" noChangeArrowheads="1"/>
          </p:cNvSpPr>
          <p:nvPr>
            <p:ph type="ftr" sz="quarter" idx="11"/>
          </p:nvPr>
        </p:nvSpPr>
        <p:spPr>
          <a:ln/>
        </p:spPr>
        <p:txBody>
          <a:bodyPr/>
          <a:lstStyle>
            <a:lvl1pPr>
              <a:defRPr/>
            </a:lvl1pPr>
          </a:lstStyle>
          <a:p>
            <a:pPr>
              <a:defRPr/>
            </a:pPr>
            <a:endParaRPr lang="cs-CZ"/>
          </a:p>
        </p:txBody>
      </p:sp>
      <p:sp>
        <p:nvSpPr>
          <p:cNvPr id="7" name="Rectangle 6">
            <a:extLst>
              <a:ext uri="{FF2B5EF4-FFF2-40B4-BE49-F238E27FC236}">
                <a16:creationId xmlns:a16="http://schemas.microsoft.com/office/drawing/2014/main" id="{8A37CC5F-F82A-4FE4-A795-295DC25CF475}"/>
              </a:ext>
            </a:extLst>
          </p:cNvPr>
          <p:cNvSpPr>
            <a:spLocks noGrp="1" noChangeArrowheads="1"/>
          </p:cNvSpPr>
          <p:nvPr>
            <p:ph type="sldNum" sz="quarter" idx="12"/>
          </p:nvPr>
        </p:nvSpPr>
        <p:spPr>
          <a:ln/>
        </p:spPr>
        <p:txBody>
          <a:bodyPr/>
          <a:lstStyle>
            <a:lvl1pPr>
              <a:defRPr/>
            </a:lvl1pPr>
          </a:lstStyle>
          <a:p>
            <a:fld id="{6B90EB59-86F1-4C60-871B-1310CB275749}" type="slidenum">
              <a:rPr lang="cs-CZ" altLang="cs-CZ"/>
              <a:pPr/>
              <a:t>‹#›</a:t>
            </a:fld>
            <a:endParaRPr lang="cs-CZ" altLang="cs-CZ"/>
          </a:p>
        </p:txBody>
      </p:sp>
    </p:spTree>
    <p:extLst>
      <p:ext uri="{BB962C8B-B14F-4D97-AF65-F5344CB8AC3E}">
        <p14:creationId xmlns:p14="http://schemas.microsoft.com/office/powerpoint/2010/main" val="3781604502"/>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tbl" preserve="1">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10972800" cy="1143000"/>
          </a:xfrm>
        </p:spPr>
        <p:txBody>
          <a:bodyPr/>
          <a:lstStyle/>
          <a:p>
            <a:r>
              <a:rPr lang="cs-CZ"/>
              <a:t>Klepnutím lze upravit styl předlohy nadpisů.</a:t>
            </a:r>
          </a:p>
        </p:txBody>
      </p:sp>
      <p:sp>
        <p:nvSpPr>
          <p:cNvPr id="3" name="Zástupný symbol pro tabulku 2"/>
          <p:cNvSpPr>
            <a:spLocks noGrp="1"/>
          </p:cNvSpPr>
          <p:nvPr>
            <p:ph type="tbl" idx="1"/>
          </p:nvPr>
        </p:nvSpPr>
        <p:spPr>
          <a:xfrm>
            <a:off x="609600" y="1600201"/>
            <a:ext cx="10972800" cy="4525963"/>
          </a:xfrm>
        </p:spPr>
        <p:txBody>
          <a:bodyPr/>
          <a:lstStyle/>
          <a:p>
            <a:pPr lvl="0"/>
            <a:endParaRPr lang="cs-CZ" noProof="0"/>
          </a:p>
        </p:txBody>
      </p:sp>
      <p:sp>
        <p:nvSpPr>
          <p:cNvPr id="4" name="Rectangle 4">
            <a:extLst>
              <a:ext uri="{FF2B5EF4-FFF2-40B4-BE49-F238E27FC236}">
                <a16:creationId xmlns:a16="http://schemas.microsoft.com/office/drawing/2014/main" id="{B298FAF8-C327-406D-9A33-2A2784D29B04}"/>
              </a:ext>
            </a:extLst>
          </p:cNvPr>
          <p:cNvSpPr>
            <a:spLocks noGrp="1" noChangeArrowheads="1"/>
          </p:cNvSpPr>
          <p:nvPr>
            <p:ph type="dt" sz="half" idx="10"/>
          </p:nvPr>
        </p:nvSpPr>
        <p:spPr>
          <a:ln/>
        </p:spPr>
        <p:txBody>
          <a:bodyPr/>
          <a:lstStyle>
            <a:lvl1pPr>
              <a:defRPr/>
            </a:lvl1pPr>
          </a:lstStyle>
          <a:p>
            <a:pPr>
              <a:defRPr/>
            </a:pPr>
            <a:endParaRPr lang="cs-CZ"/>
          </a:p>
        </p:txBody>
      </p:sp>
      <p:sp>
        <p:nvSpPr>
          <p:cNvPr id="5" name="Rectangle 5">
            <a:extLst>
              <a:ext uri="{FF2B5EF4-FFF2-40B4-BE49-F238E27FC236}">
                <a16:creationId xmlns:a16="http://schemas.microsoft.com/office/drawing/2014/main" id="{16583765-EB65-45BD-8075-D681E3ACDDBB}"/>
              </a:ext>
            </a:extLst>
          </p:cNvPr>
          <p:cNvSpPr>
            <a:spLocks noGrp="1" noChangeArrowheads="1"/>
          </p:cNvSpPr>
          <p:nvPr>
            <p:ph type="ftr" sz="quarter" idx="11"/>
          </p:nvPr>
        </p:nvSpPr>
        <p:spPr>
          <a:ln/>
        </p:spPr>
        <p:txBody>
          <a:bodyPr/>
          <a:lstStyle>
            <a:lvl1pPr>
              <a:defRPr/>
            </a:lvl1pPr>
          </a:lstStyle>
          <a:p>
            <a:pPr>
              <a:defRPr/>
            </a:pPr>
            <a:endParaRPr lang="cs-CZ"/>
          </a:p>
        </p:txBody>
      </p:sp>
      <p:sp>
        <p:nvSpPr>
          <p:cNvPr id="6" name="Rectangle 6">
            <a:extLst>
              <a:ext uri="{FF2B5EF4-FFF2-40B4-BE49-F238E27FC236}">
                <a16:creationId xmlns:a16="http://schemas.microsoft.com/office/drawing/2014/main" id="{4B532A26-D380-493C-B312-06D40C0E5B46}"/>
              </a:ext>
            </a:extLst>
          </p:cNvPr>
          <p:cNvSpPr>
            <a:spLocks noGrp="1" noChangeArrowheads="1"/>
          </p:cNvSpPr>
          <p:nvPr>
            <p:ph type="sldNum" sz="quarter" idx="12"/>
          </p:nvPr>
        </p:nvSpPr>
        <p:spPr>
          <a:ln/>
        </p:spPr>
        <p:txBody>
          <a:bodyPr/>
          <a:lstStyle>
            <a:lvl1pPr>
              <a:defRPr/>
            </a:lvl1pPr>
          </a:lstStyle>
          <a:p>
            <a:fld id="{78220A2A-68E9-4485-89E4-268B643FDAC9}" type="slidenum">
              <a:rPr lang="cs-CZ" altLang="cs-CZ"/>
              <a:pPr/>
              <a:t>‹#›</a:t>
            </a:fld>
            <a:endParaRPr lang="cs-CZ" altLang="cs-CZ"/>
          </a:p>
        </p:txBody>
      </p:sp>
    </p:spTree>
    <p:extLst>
      <p:ext uri="{BB962C8B-B14F-4D97-AF65-F5344CB8AC3E}">
        <p14:creationId xmlns:p14="http://schemas.microsoft.com/office/powerpoint/2010/main" val="2286687745"/>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sub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en-GB" noProof="0" dirty="0"/>
              <a:t>Click here to insert heading</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subheading, text and imag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en-GB" noProof="0" dirty="0"/>
              <a:t>Click here to insert heading</a:t>
            </a:r>
            <a:endParaRPr lang="cs-CZ" dirty="0"/>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en-GB" noProof="0" dirty="0"/>
              <a:t>Click on the icon to insert image</a:t>
            </a:r>
          </a:p>
        </p:txBody>
      </p:sp>
      <p:pic>
        <p:nvPicPr>
          <p:cNvPr id="10" name="Obrázek 9">
            <a:extLst>
              <a:ext uri="{FF2B5EF4-FFF2-40B4-BE49-F238E27FC236}">
                <a16:creationId xmlns:a16="http://schemas.microsoft.com/office/drawing/2014/main" id="{A2E7788A-7319-4B13-B5BD-0D72FA9D7AD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en-GB" noProof="0"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en-GB" noProof="0"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ly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emf"/><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en-GB" noProof="0" dirty="0"/>
              <a:t>Define footer – presentation title / department</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en-GB" altLang="cs-CZ" noProof="0" smtClean="0"/>
              <a:pPr/>
              <a:t>‹#›</a:t>
            </a:fld>
            <a:endParaRPr lang="en-GB" altLang="cs-CZ" noProof="0"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 id="2147483699" r:id="rId18"/>
    <p:sldLayoutId id="2147483700" r:id="rId19"/>
    <p:sldLayoutId id="2147483701" r:id="rId20"/>
    <p:sldLayoutId id="2147483702" r:id="rId21"/>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3"/>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3" Type="http://schemas.openxmlformats.org/officeDocument/2006/relationships/hyperlink" Target="http://www.newspringfield.com/pictures/Homer/homersleep.jpg" TargetMode="External"/><Relationship Id="rId2" Type="http://schemas.openxmlformats.org/officeDocument/2006/relationships/notesSlide" Target="../notesSlides/notesSlide11.xml"/><Relationship Id="rId1" Type="http://schemas.openxmlformats.org/officeDocument/2006/relationships/slideLayout" Target="../slideLayouts/slideLayout19.xml"/><Relationship Id="rId6" Type="http://schemas.openxmlformats.org/officeDocument/2006/relationships/image" Target="../media/image15.png"/><Relationship Id="rId5" Type="http://schemas.openxmlformats.org/officeDocument/2006/relationships/hyperlink" Target="http://freespace.virgin.net/gemma.tiley3/smithers/Fightsmall.gif" TargetMode="External"/><Relationship Id="rId4" Type="http://schemas.openxmlformats.org/officeDocument/2006/relationships/image" Target="../media/image14.jpeg"/></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2.xml"/><Relationship Id="rId1" Type="http://schemas.openxmlformats.org/officeDocument/2006/relationships/slideLayout" Target="../slideLayouts/slideLayout20.xml"/><Relationship Id="rId5" Type="http://schemas.openxmlformats.org/officeDocument/2006/relationships/image" Target="../media/image18.jpeg"/><Relationship Id="rId4" Type="http://schemas.openxmlformats.org/officeDocument/2006/relationships/image" Target="../media/image17.jpe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0.xml"/><Relationship Id="rId1" Type="http://schemas.openxmlformats.org/officeDocument/2006/relationships/vmlDrawing" Target="../drawings/vmlDrawing3.vml"/><Relationship Id="rId6" Type="http://schemas.openxmlformats.org/officeDocument/2006/relationships/image" Target="../media/image19.png"/><Relationship Id="rId5" Type="http://schemas.openxmlformats.org/officeDocument/2006/relationships/oleObject" Target="../embeddings/oleObject3.bin"/><Relationship Id="rId4" Type="http://schemas.openxmlformats.org/officeDocument/2006/relationships/image" Target="../media/image20.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9.xml"/><Relationship Id="rId1" Type="http://schemas.openxmlformats.org/officeDocument/2006/relationships/vmlDrawing" Target="../drawings/vmlDrawing1.vml"/><Relationship Id="rId5" Type="http://schemas.openxmlformats.org/officeDocument/2006/relationships/image" Target="../media/image7.png"/><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0.xml"/><Relationship Id="rId1" Type="http://schemas.openxmlformats.org/officeDocument/2006/relationships/vmlDrawing" Target="../drawings/vmlDrawing2.vml"/><Relationship Id="rId5" Type="http://schemas.openxmlformats.org/officeDocument/2006/relationships/image" Target="../media/image8.png"/><Relationship Id="rId4"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1.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6178D330-B66C-744A-9DAE-6FE02756516D}"/>
              </a:ext>
            </a:extLst>
          </p:cNvPr>
          <p:cNvSpPr>
            <a:spLocks noGrp="1"/>
          </p:cNvSpPr>
          <p:nvPr>
            <p:ph type="ftr" sz="quarter" idx="10"/>
          </p:nvPr>
        </p:nvSpPr>
        <p:spPr>
          <a:xfrm>
            <a:off x="902880" y="6219736"/>
            <a:ext cx="7920000" cy="252000"/>
          </a:xfrm>
        </p:spPr>
        <p:txBody>
          <a:bodyPr/>
          <a:lstStyle/>
          <a:p>
            <a:r>
              <a:rPr lang="cs-CZ" altLang="cs-CZ" sz="1200" dirty="0">
                <a:solidFill>
                  <a:srgbClr val="0000DC"/>
                </a:solidFill>
              </a:rPr>
              <a:t>Biofyzikální ústav Lékařské fakulty</a:t>
            </a:r>
            <a:r>
              <a:rPr lang="en-GB" altLang="cs-CZ" sz="1200" dirty="0">
                <a:solidFill>
                  <a:srgbClr val="0000DC"/>
                </a:solidFill>
              </a:rPr>
              <a:t> Masaryk</a:t>
            </a:r>
            <a:r>
              <a:rPr lang="cs-CZ" altLang="cs-CZ" sz="1200" dirty="0">
                <a:solidFill>
                  <a:srgbClr val="0000DC"/>
                </a:solidFill>
              </a:rPr>
              <a:t>ovy univerzity, </a:t>
            </a:r>
            <a:r>
              <a:rPr lang="en-GB" altLang="cs-CZ" sz="1200" dirty="0">
                <a:solidFill>
                  <a:srgbClr val="0000DC"/>
                </a:solidFill>
              </a:rPr>
              <a:t>Brno</a:t>
            </a:r>
            <a:endParaRPr lang="en-GB" noProof="0" dirty="0">
              <a:solidFill>
                <a:srgbClr val="0000DC"/>
              </a:solidFill>
            </a:endParaRPr>
          </a:p>
        </p:txBody>
      </p:sp>
      <p:sp>
        <p:nvSpPr>
          <p:cNvPr id="3" name="Zástupný objekt pre číslo snímky 2">
            <a:extLst>
              <a:ext uri="{FF2B5EF4-FFF2-40B4-BE49-F238E27FC236}">
                <a16:creationId xmlns:a16="http://schemas.microsoft.com/office/drawing/2014/main" id="{3CDB8457-0BA6-D54B-A726-511C9A367AE0}"/>
              </a:ext>
            </a:extLst>
          </p:cNvPr>
          <p:cNvSpPr>
            <a:spLocks noGrp="1"/>
          </p:cNvSpPr>
          <p:nvPr>
            <p:ph type="sldNum" sz="quarter" idx="11"/>
          </p:nvPr>
        </p:nvSpPr>
        <p:spPr/>
        <p:txBody>
          <a:bodyPr/>
          <a:lstStyle/>
          <a:p>
            <a:fld id="{0DE708CC-0C3F-4567-9698-B54C0F35BD31}" type="slidenum">
              <a:rPr lang="en-GB" altLang="cs-CZ" noProof="0" smtClean="0"/>
              <a:pPr/>
              <a:t>1</a:t>
            </a:fld>
            <a:endParaRPr lang="en-GB" altLang="cs-CZ" noProof="0" dirty="0"/>
          </a:p>
        </p:txBody>
      </p:sp>
      <p:sp>
        <p:nvSpPr>
          <p:cNvPr id="4" name="Nadpis 3">
            <a:extLst>
              <a:ext uri="{FF2B5EF4-FFF2-40B4-BE49-F238E27FC236}">
                <a16:creationId xmlns:a16="http://schemas.microsoft.com/office/drawing/2014/main" id="{123A9B39-6D5B-1149-AF4B-4E9BE322023F}"/>
              </a:ext>
            </a:extLst>
          </p:cNvPr>
          <p:cNvSpPr>
            <a:spLocks noGrp="1"/>
          </p:cNvSpPr>
          <p:nvPr>
            <p:ph type="title"/>
          </p:nvPr>
        </p:nvSpPr>
        <p:spPr/>
        <p:txBody>
          <a:bodyPr/>
          <a:lstStyle/>
          <a:p>
            <a:r>
              <a:rPr lang="cs-CZ" altLang="cs-CZ" sz="4400" dirty="0">
                <a:solidFill>
                  <a:srgbClr val="0000DC"/>
                </a:solidFill>
              </a:rPr>
              <a:t>Přednášky z lékařské biofyziky</a:t>
            </a:r>
            <a:endParaRPr lang="en-GB" dirty="0">
              <a:solidFill>
                <a:srgbClr val="0000DC"/>
              </a:solidFill>
            </a:endParaRPr>
          </a:p>
        </p:txBody>
      </p:sp>
      <p:sp>
        <p:nvSpPr>
          <p:cNvPr id="5" name="Podnadpis 4">
            <a:extLst>
              <a:ext uri="{FF2B5EF4-FFF2-40B4-BE49-F238E27FC236}">
                <a16:creationId xmlns:a16="http://schemas.microsoft.com/office/drawing/2014/main" id="{57CF0B4A-6B2F-5E47-805C-7758C9BCEB00}"/>
              </a:ext>
            </a:extLst>
          </p:cNvPr>
          <p:cNvSpPr>
            <a:spLocks noGrp="1"/>
          </p:cNvSpPr>
          <p:nvPr>
            <p:ph type="subTitle" idx="1"/>
          </p:nvPr>
        </p:nvSpPr>
        <p:spPr/>
        <p:txBody>
          <a:bodyPr/>
          <a:lstStyle/>
          <a:p>
            <a:r>
              <a:rPr lang="cs-CZ" altLang="cs-CZ" sz="2400" b="1" dirty="0">
                <a:solidFill>
                  <a:srgbClr val="0000DC"/>
                </a:solidFill>
              </a:rPr>
              <a:t>Biofyzika dýchání. Spirometrie</a:t>
            </a:r>
          </a:p>
          <a:p>
            <a:endParaRPr lang="en-GB" dirty="0"/>
          </a:p>
        </p:txBody>
      </p:sp>
      <p:pic>
        <p:nvPicPr>
          <p:cNvPr id="7" name="Picture 25">
            <a:extLst>
              <a:ext uri="{FF2B5EF4-FFF2-40B4-BE49-F238E27FC236}">
                <a16:creationId xmlns:a16="http://schemas.microsoft.com/office/drawing/2014/main" id="{00B5A918-B82C-4380-9195-E306C542C6B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22880" y="1574332"/>
            <a:ext cx="3167062" cy="309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3039613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Zástupný symbol pro číslo snímku 5">
            <a:extLst>
              <a:ext uri="{FF2B5EF4-FFF2-40B4-BE49-F238E27FC236}">
                <a16:creationId xmlns:a16="http://schemas.microsoft.com/office/drawing/2014/main" id="{06782F58-0228-47A5-8066-A21B3D1EEA4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316DAC42-6C45-4EC7-BC13-F72EEE81DF43}" type="slidenum">
              <a:rPr lang="cs-CZ" altLang="cs-CZ" sz="1400"/>
              <a:pPr>
                <a:spcBef>
                  <a:spcPct val="0"/>
                </a:spcBef>
                <a:buFontTx/>
                <a:buNone/>
              </a:pPr>
              <a:t>10</a:t>
            </a:fld>
            <a:endParaRPr lang="cs-CZ" altLang="cs-CZ" sz="1400"/>
          </a:p>
        </p:txBody>
      </p:sp>
      <p:sp>
        <p:nvSpPr>
          <p:cNvPr id="21507" name="Rectangle 2">
            <a:extLst>
              <a:ext uri="{FF2B5EF4-FFF2-40B4-BE49-F238E27FC236}">
                <a16:creationId xmlns:a16="http://schemas.microsoft.com/office/drawing/2014/main" id="{4ED99D58-4F79-4304-BD4D-7AFE7168959D}"/>
              </a:ext>
            </a:extLst>
          </p:cNvPr>
          <p:cNvSpPr>
            <a:spLocks noGrp="1" noChangeArrowheads="1"/>
          </p:cNvSpPr>
          <p:nvPr>
            <p:ph type="title"/>
          </p:nvPr>
        </p:nvSpPr>
        <p:spPr/>
        <p:txBody>
          <a:bodyPr/>
          <a:lstStyle/>
          <a:p>
            <a:pPr eaLnBrk="1" hangingPunct="1"/>
            <a:r>
              <a:rPr lang="cs-CZ" altLang="cs-CZ" dirty="0"/>
              <a:t>Dýchací odpory </a:t>
            </a:r>
          </a:p>
        </p:txBody>
      </p:sp>
      <p:sp>
        <p:nvSpPr>
          <p:cNvPr id="21508" name="Rectangle 3">
            <a:extLst>
              <a:ext uri="{FF2B5EF4-FFF2-40B4-BE49-F238E27FC236}">
                <a16:creationId xmlns:a16="http://schemas.microsoft.com/office/drawing/2014/main" id="{17CF9496-0DCB-4211-85D7-FFBF6E695B37}"/>
              </a:ext>
            </a:extLst>
          </p:cNvPr>
          <p:cNvSpPr>
            <a:spLocks noGrp="1" noChangeArrowheads="1"/>
          </p:cNvSpPr>
          <p:nvPr>
            <p:ph type="body" idx="1"/>
          </p:nvPr>
        </p:nvSpPr>
        <p:spPr>
          <a:xfrm>
            <a:off x="1450427" y="1619054"/>
            <a:ext cx="9070427" cy="4852988"/>
          </a:xfrm>
        </p:spPr>
        <p:txBody>
          <a:bodyPr/>
          <a:lstStyle/>
          <a:p>
            <a:pPr eaLnBrk="1" hangingPunct="1"/>
            <a:r>
              <a:rPr lang="cs-CZ" altLang="cs-CZ" sz="2800" b="1" dirty="0"/>
              <a:t>Elastický odpor </a:t>
            </a:r>
            <a:r>
              <a:rPr lang="cs-CZ" altLang="cs-CZ" sz="2800" dirty="0"/>
              <a:t>plic a hrudníku - dán napětím elastických vláken v plicní tkáni, podobný vliv má </a:t>
            </a:r>
            <a:r>
              <a:rPr lang="cs-CZ" altLang="cs-CZ" sz="2800" b="1" dirty="0"/>
              <a:t>povrchové napětí alveolů</a:t>
            </a:r>
            <a:r>
              <a:rPr lang="cs-CZ" altLang="cs-CZ" sz="2800" dirty="0"/>
              <a:t>.</a:t>
            </a:r>
          </a:p>
          <a:p>
            <a:pPr eaLnBrk="1" hangingPunct="1"/>
            <a:r>
              <a:rPr lang="cs-CZ" altLang="cs-CZ" sz="2800" b="1" dirty="0"/>
              <a:t>Neelastický odpor </a:t>
            </a:r>
            <a:r>
              <a:rPr lang="cs-CZ" altLang="cs-CZ" sz="2800" dirty="0"/>
              <a:t>tkání (též tkáňový viskózní odpor). Vzniká třením plicní tkáně, hrudníku, dýchacích svalů a orgánů dutiny hrudní.</a:t>
            </a:r>
          </a:p>
          <a:p>
            <a:pPr eaLnBrk="1" hangingPunct="1"/>
            <a:r>
              <a:rPr lang="cs-CZ" altLang="cs-CZ" sz="2800" b="1" dirty="0"/>
              <a:t>Proudový odpor </a:t>
            </a:r>
            <a:r>
              <a:rPr lang="cs-CZ" altLang="cs-CZ" sz="2800" dirty="0"/>
              <a:t>dýchacích cest - komplex odporů, které kladou vzdušnému proudu dýchací cesty – příčinou je viskozita vzduchu a turbulence, k nimž dochází i místech větvení dýchacích cest.</a:t>
            </a:r>
          </a:p>
        </p:txBody>
      </p:sp>
    </p:spTree>
    <p:extLst>
      <p:ext uri="{BB962C8B-B14F-4D97-AF65-F5344CB8AC3E}">
        <p14:creationId xmlns:p14="http://schemas.microsoft.com/office/powerpoint/2010/main" val="2320559002"/>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Zástupný symbol pro číslo snímku 6">
            <a:extLst>
              <a:ext uri="{FF2B5EF4-FFF2-40B4-BE49-F238E27FC236}">
                <a16:creationId xmlns:a16="http://schemas.microsoft.com/office/drawing/2014/main" id="{CB76FA8F-D912-4FDA-9256-A25FF513D5D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A727CFD-C976-4E77-A46B-4D4FBE88A6FF}" type="slidenum">
              <a:rPr lang="cs-CZ" altLang="cs-CZ" sz="1400"/>
              <a:pPr>
                <a:spcBef>
                  <a:spcPct val="0"/>
                </a:spcBef>
                <a:buFontTx/>
                <a:buNone/>
              </a:pPr>
              <a:t>11</a:t>
            </a:fld>
            <a:endParaRPr lang="cs-CZ" altLang="cs-CZ" sz="1400"/>
          </a:p>
        </p:txBody>
      </p:sp>
      <p:sp>
        <p:nvSpPr>
          <p:cNvPr id="23555" name="Rectangle 2">
            <a:extLst>
              <a:ext uri="{FF2B5EF4-FFF2-40B4-BE49-F238E27FC236}">
                <a16:creationId xmlns:a16="http://schemas.microsoft.com/office/drawing/2014/main" id="{20938DDA-D50A-437A-B58F-DFCC046783A7}"/>
              </a:ext>
            </a:extLst>
          </p:cNvPr>
          <p:cNvSpPr>
            <a:spLocks noGrp="1" noChangeArrowheads="1"/>
          </p:cNvSpPr>
          <p:nvPr>
            <p:ph type="title"/>
          </p:nvPr>
        </p:nvSpPr>
        <p:spPr>
          <a:xfrm>
            <a:off x="1919288" y="203805"/>
            <a:ext cx="8229600" cy="922338"/>
          </a:xfrm>
        </p:spPr>
        <p:txBody>
          <a:bodyPr/>
          <a:lstStyle/>
          <a:p>
            <a:pPr eaLnBrk="1" hangingPunct="1"/>
            <a:r>
              <a:rPr lang="cs-CZ" altLang="cs-CZ" dirty="0"/>
              <a:t>Dýchací práce</a:t>
            </a:r>
            <a:br>
              <a:rPr lang="cs-CZ" altLang="cs-CZ" dirty="0"/>
            </a:br>
            <a:r>
              <a:rPr lang="cs-CZ" altLang="cs-CZ" sz="2000" dirty="0">
                <a:solidFill>
                  <a:schemeClr val="tx1"/>
                </a:solidFill>
              </a:rPr>
              <a:t>a obrázek k zamyšlení </a:t>
            </a:r>
          </a:p>
        </p:txBody>
      </p:sp>
      <p:sp>
        <p:nvSpPr>
          <p:cNvPr id="12292" name="Rectangle 3">
            <a:extLst>
              <a:ext uri="{FF2B5EF4-FFF2-40B4-BE49-F238E27FC236}">
                <a16:creationId xmlns:a16="http://schemas.microsoft.com/office/drawing/2014/main" id="{39F0937C-5B56-4579-BD54-47BED9105061}"/>
              </a:ext>
            </a:extLst>
          </p:cNvPr>
          <p:cNvSpPr>
            <a:spLocks noGrp="1" noChangeArrowheads="1"/>
          </p:cNvSpPr>
          <p:nvPr>
            <p:ph type="body" sz="half" idx="1"/>
          </p:nvPr>
        </p:nvSpPr>
        <p:spPr>
          <a:xfrm>
            <a:off x="1930400" y="1363664"/>
            <a:ext cx="8218488" cy="719137"/>
          </a:xfrm>
        </p:spPr>
        <p:txBody>
          <a:bodyPr/>
          <a:lstStyle/>
          <a:p>
            <a:pPr marL="0" indent="0" eaLnBrk="1" hangingPunct="1">
              <a:lnSpc>
                <a:spcPct val="100000"/>
              </a:lnSpc>
              <a:buFontTx/>
              <a:buNone/>
              <a:defRPr/>
            </a:pPr>
            <a:r>
              <a:rPr lang="cs-CZ" altLang="cs-CZ" sz="2000" dirty="0"/>
              <a:t>Při překonávání souhrnu dýchacích odporů platí:</a:t>
            </a:r>
          </a:p>
          <a:p>
            <a:pPr algn="ctr" eaLnBrk="1" hangingPunct="1">
              <a:lnSpc>
                <a:spcPct val="100000"/>
              </a:lnSpc>
              <a:buFontTx/>
              <a:buNone/>
              <a:defRPr/>
            </a:pPr>
            <a:r>
              <a:rPr lang="cs-CZ" altLang="cs-CZ" sz="2000" b="1" dirty="0"/>
              <a:t>W = </a:t>
            </a:r>
            <a:r>
              <a:rPr lang="cs-CZ" altLang="cs-CZ" sz="2000" b="1" dirty="0" err="1"/>
              <a:t>p</a:t>
            </a:r>
            <a:r>
              <a:rPr lang="cs-CZ" altLang="cs-CZ" sz="2000" b="1" dirty="0" err="1">
                <a:latin typeface="Symbol" panose="05050102010706020507" pitchFamily="18" charset="2"/>
              </a:rPr>
              <a:t>D</a:t>
            </a:r>
            <a:r>
              <a:rPr lang="cs-CZ" altLang="cs-CZ" sz="2000" b="1" dirty="0" err="1"/>
              <a:t>V</a:t>
            </a:r>
            <a:r>
              <a:rPr lang="cs-CZ" altLang="cs-CZ" sz="2000" b="1" dirty="0"/>
              <a:t>           </a:t>
            </a:r>
            <a:r>
              <a:rPr lang="cs-CZ" altLang="cs-CZ" sz="2000" dirty="0"/>
              <a:t>p je rozdíl tlaku nitrohrudního a </a:t>
            </a:r>
            <a:r>
              <a:rPr lang="cs-CZ" altLang="cs-CZ" sz="2000" dirty="0" err="1"/>
              <a:t>nitroplicního</a:t>
            </a:r>
            <a:endParaRPr lang="cs-CZ" altLang="cs-CZ" sz="2000" dirty="0"/>
          </a:p>
        </p:txBody>
      </p:sp>
      <p:pic>
        <p:nvPicPr>
          <p:cNvPr id="23557" name="Picture 4" descr="obr6_10">
            <a:extLst>
              <a:ext uri="{FF2B5EF4-FFF2-40B4-BE49-F238E27FC236}">
                <a16:creationId xmlns:a16="http://schemas.microsoft.com/office/drawing/2014/main" id="{1AFFCCB8-E9B9-460B-B357-638665AE4026}"/>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2424113" y="2219326"/>
            <a:ext cx="6954940" cy="3182991"/>
          </a:xfrm>
          <a:noFill/>
        </p:spPr>
      </p:pic>
      <p:sp>
        <p:nvSpPr>
          <p:cNvPr id="23558" name="Text Box 5">
            <a:extLst>
              <a:ext uri="{FF2B5EF4-FFF2-40B4-BE49-F238E27FC236}">
                <a16:creationId xmlns:a16="http://schemas.microsoft.com/office/drawing/2014/main" id="{F8A0D5AE-E845-4F32-8615-876E03607CD8}"/>
              </a:ext>
            </a:extLst>
          </p:cNvPr>
          <p:cNvSpPr txBox="1">
            <a:spLocks noChangeArrowheads="1"/>
          </p:cNvSpPr>
          <p:nvPr/>
        </p:nvSpPr>
        <p:spPr bwMode="auto">
          <a:xfrm>
            <a:off x="1481959" y="5543550"/>
            <a:ext cx="9890234"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ts val="0"/>
              </a:spcBef>
              <a:buNone/>
            </a:pPr>
            <a:r>
              <a:rPr lang="cs-CZ" altLang="cs-CZ" sz="1600" dirty="0"/>
              <a:t>Dýchací práce. A) - při nádechu, B) - při výdechu. Plocha 0ACD0 - elastická práce konaná na úkor energie organismu (při nádechu) nebo pružnými tkáněmi přeměnou potenciální energie (při výdechu). Plocha ABCA je při nádechu aktivní prací proti neelastickému odporu. Plocha ACEA je prací proti neelastickému odporu při výdechu, na úkor potenciální energie nahromaděné při nádechu (podle </a:t>
            </a:r>
            <a:r>
              <a:rPr lang="cs-CZ" altLang="cs-CZ" sz="1600" dirty="0" err="1"/>
              <a:t>Pilewského</a:t>
            </a:r>
            <a:r>
              <a:rPr lang="cs-CZ" altLang="cs-CZ" sz="1600" dirty="0"/>
              <a:t>).</a:t>
            </a:r>
          </a:p>
        </p:txBody>
      </p:sp>
    </p:spTree>
    <p:extLst>
      <p:ext uri="{BB962C8B-B14F-4D97-AF65-F5344CB8AC3E}">
        <p14:creationId xmlns:p14="http://schemas.microsoft.com/office/powerpoint/2010/main" val="574877620"/>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Zástupný symbol pro číslo snímku 6">
            <a:extLst>
              <a:ext uri="{FF2B5EF4-FFF2-40B4-BE49-F238E27FC236}">
                <a16:creationId xmlns:a16="http://schemas.microsoft.com/office/drawing/2014/main" id="{E32B7EEC-ED7F-4464-86D2-4EF381DBD67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43CEC920-AD72-44E1-AEBB-3EEBC3A9E8F3}" type="slidenum">
              <a:rPr lang="cs-CZ" altLang="cs-CZ" sz="1400"/>
              <a:pPr>
                <a:spcBef>
                  <a:spcPct val="0"/>
                </a:spcBef>
                <a:buFontTx/>
                <a:buNone/>
              </a:pPr>
              <a:t>12</a:t>
            </a:fld>
            <a:endParaRPr lang="cs-CZ" altLang="cs-CZ" sz="1400"/>
          </a:p>
        </p:txBody>
      </p:sp>
      <p:sp>
        <p:nvSpPr>
          <p:cNvPr id="25603" name="Rectangle 2">
            <a:extLst>
              <a:ext uri="{FF2B5EF4-FFF2-40B4-BE49-F238E27FC236}">
                <a16:creationId xmlns:a16="http://schemas.microsoft.com/office/drawing/2014/main" id="{0D160632-EAA4-46DD-8CC1-163B78D6A9D6}"/>
              </a:ext>
            </a:extLst>
          </p:cNvPr>
          <p:cNvSpPr>
            <a:spLocks noGrp="1" noChangeArrowheads="1"/>
          </p:cNvSpPr>
          <p:nvPr>
            <p:ph type="title"/>
          </p:nvPr>
        </p:nvSpPr>
        <p:spPr/>
        <p:txBody>
          <a:bodyPr/>
          <a:lstStyle/>
          <a:p>
            <a:pPr eaLnBrk="1" hangingPunct="1"/>
            <a:r>
              <a:rPr lang="cs-CZ" altLang="cs-CZ" dirty="0"/>
              <a:t>Výpočty dýchací práce</a:t>
            </a:r>
          </a:p>
        </p:txBody>
      </p:sp>
      <p:sp>
        <p:nvSpPr>
          <p:cNvPr id="25604" name="Rectangle 3">
            <a:extLst>
              <a:ext uri="{FF2B5EF4-FFF2-40B4-BE49-F238E27FC236}">
                <a16:creationId xmlns:a16="http://schemas.microsoft.com/office/drawing/2014/main" id="{9E90FB8E-8790-4860-93AA-53009035472C}"/>
              </a:ext>
            </a:extLst>
          </p:cNvPr>
          <p:cNvSpPr>
            <a:spLocks noGrp="1" noChangeArrowheads="1"/>
          </p:cNvSpPr>
          <p:nvPr>
            <p:ph type="body" sz="half" idx="1"/>
          </p:nvPr>
        </p:nvSpPr>
        <p:spPr>
          <a:xfrm>
            <a:off x="1981200" y="1341438"/>
            <a:ext cx="8002588" cy="5111750"/>
          </a:xfrm>
        </p:spPr>
        <p:txBody>
          <a:bodyPr/>
          <a:lstStyle/>
          <a:p>
            <a:pPr eaLnBrk="1" hangingPunct="1">
              <a:lnSpc>
                <a:spcPct val="80000"/>
              </a:lnSpc>
              <a:buFontTx/>
              <a:buNone/>
            </a:pPr>
            <a:r>
              <a:rPr lang="cs-CZ" altLang="cs-CZ" sz="2000" b="1" dirty="0"/>
              <a:t>při klidovém dýchání:</a:t>
            </a:r>
          </a:p>
          <a:p>
            <a:pPr eaLnBrk="1" hangingPunct="1">
              <a:lnSpc>
                <a:spcPct val="80000"/>
              </a:lnSpc>
              <a:buFont typeface="Wingdings" panose="05000000000000000000" pitchFamily="2" charset="2"/>
              <a:buNone/>
            </a:pPr>
            <a:r>
              <a:rPr lang="cs-CZ" altLang="cs-CZ" sz="2000" dirty="0"/>
              <a:t>minutový objem MO = 7 l</a:t>
            </a:r>
          </a:p>
          <a:p>
            <a:pPr eaLnBrk="1" hangingPunct="1">
              <a:lnSpc>
                <a:spcPct val="80000"/>
              </a:lnSpc>
              <a:buFont typeface="Wingdings" panose="05000000000000000000" pitchFamily="2" charset="2"/>
              <a:buNone/>
            </a:pPr>
            <a:r>
              <a:rPr lang="cs-CZ" altLang="cs-CZ" sz="2000" dirty="0"/>
              <a:t>dechová frekvence DF = 14 min</a:t>
            </a:r>
            <a:r>
              <a:rPr lang="cs-CZ" altLang="cs-CZ" sz="2000" baseline="30000" dirty="0"/>
              <a:t>-1</a:t>
            </a:r>
          </a:p>
          <a:p>
            <a:pPr eaLnBrk="1" hangingPunct="1">
              <a:lnSpc>
                <a:spcPct val="80000"/>
              </a:lnSpc>
              <a:buFont typeface="Wingdings" panose="05000000000000000000" pitchFamily="2" charset="2"/>
              <a:buNone/>
            </a:pPr>
            <a:r>
              <a:rPr lang="cs-CZ" altLang="cs-CZ" sz="2000" dirty="0"/>
              <a:t>tlak p: 0,7 </a:t>
            </a:r>
            <a:r>
              <a:rPr lang="cs-CZ" altLang="cs-CZ" sz="2000" dirty="0" err="1"/>
              <a:t>kPa</a:t>
            </a:r>
            <a:endParaRPr lang="cs-CZ" altLang="cs-CZ" sz="2000" dirty="0"/>
          </a:p>
          <a:p>
            <a:pPr eaLnBrk="1" hangingPunct="1">
              <a:lnSpc>
                <a:spcPct val="80000"/>
              </a:lnSpc>
              <a:buFont typeface="Wingdings" panose="05000000000000000000" pitchFamily="2" charset="2"/>
              <a:buNone/>
            </a:pPr>
            <a:r>
              <a:rPr lang="cs-CZ" altLang="cs-CZ" sz="2000" dirty="0"/>
              <a:t>dechový objem V: 0,5 l (5·10</a:t>
            </a:r>
            <a:r>
              <a:rPr lang="cs-CZ" altLang="cs-CZ" sz="2000" baseline="30000" dirty="0"/>
              <a:t>-4</a:t>
            </a:r>
            <a:r>
              <a:rPr lang="cs-CZ" altLang="cs-CZ" sz="2000" dirty="0"/>
              <a:t> m</a:t>
            </a:r>
            <a:r>
              <a:rPr lang="cs-CZ" altLang="cs-CZ" sz="2000" baseline="30000" dirty="0"/>
              <a:t>3</a:t>
            </a:r>
            <a:r>
              <a:rPr lang="cs-CZ" altLang="cs-CZ" sz="2000" dirty="0"/>
              <a:t>)</a:t>
            </a:r>
          </a:p>
          <a:p>
            <a:pPr eaLnBrk="1" hangingPunct="1">
              <a:lnSpc>
                <a:spcPct val="80000"/>
              </a:lnSpc>
              <a:buFont typeface="Wingdings" panose="05000000000000000000" pitchFamily="2" charset="2"/>
              <a:buNone/>
            </a:pPr>
            <a:r>
              <a:rPr lang="cs-CZ" altLang="cs-CZ" sz="2000" dirty="0"/>
              <a:t>práce W = 0,35 J - pro jeden vdech</a:t>
            </a:r>
          </a:p>
          <a:p>
            <a:pPr eaLnBrk="1" hangingPunct="1">
              <a:lnSpc>
                <a:spcPct val="80000"/>
              </a:lnSpc>
              <a:buFont typeface="Wingdings" panose="05000000000000000000" pitchFamily="2" charset="2"/>
              <a:buNone/>
            </a:pPr>
            <a:r>
              <a:rPr lang="cs-CZ" altLang="cs-CZ" sz="2000" dirty="0"/>
              <a:t>294 J - za 1 hodinu</a:t>
            </a:r>
          </a:p>
          <a:p>
            <a:pPr algn="r" eaLnBrk="1" hangingPunct="1">
              <a:lnSpc>
                <a:spcPct val="80000"/>
              </a:lnSpc>
              <a:buFontTx/>
              <a:buNone/>
            </a:pPr>
            <a:endParaRPr lang="cs-CZ" altLang="cs-CZ" sz="2000" b="1" dirty="0">
              <a:solidFill>
                <a:schemeClr val="accent1"/>
              </a:solidFill>
            </a:endParaRPr>
          </a:p>
          <a:p>
            <a:pPr algn="r" eaLnBrk="1" hangingPunct="1">
              <a:lnSpc>
                <a:spcPct val="80000"/>
              </a:lnSpc>
              <a:buFontTx/>
              <a:buNone/>
            </a:pPr>
            <a:endParaRPr lang="cs-CZ" altLang="cs-CZ" sz="2000" b="1" dirty="0">
              <a:solidFill>
                <a:srgbClr val="FFFFCC"/>
              </a:solidFill>
            </a:endParaRPr>
          </a:p>
          <a:p>
            <a:pPr algn="r" eaLnBrk="1" hangingPunct="1">
              <a:lnSpc>
                <a:spcPct val="80000"/>
              </a:lnSpc>
              <a:buFontTx/>
              <a:buNone/>
            </a:pPr>
            <a:endParaRPr lang="cs-CZ" altLang="cs-CZ" sz="2000" b="1" dirty="0">
              <a:solidFill>
                <a:srgbClr val="FFFFCC"/>
              </a:solidFill>
            </a:endParaRPr>
          </a:p>
          <a:p>
            <a:pPr algn="r" eaLnBrk="1" hangingPunct="1">
              <a:lnSpc>
                <a:spcPct val="80000"/>
              </a:lnSpc>
              <a:buFontTx/>
              <a:buNone/>
            </a:pPr>
            <a:endParaRPr lang="cs-CZ" altLang="cs-CZ" sz="2000" b="1" dirty="0">
              <a:solidFill>
                <a:srgbClr val="FFFFCC"/>
              </a:solidFill>
            </a:endParaRPr>
          </a:p>
          <a:p>
            <a:pPr algn="r" eaLnBrk="1" hangingPunct="1">
              <a:lnSpc>
                <a:spcPct val="80000"/>
              </a:lnSpc>
              <a:buFontTx/>
              <a:buNone/>
            </a:pPr>
            <a:r>
              <a:rPr lang="cs-CZ" altLang="cs-CZ" sz="2000" b="1" dirty="0"/>
              <a:t>při velké zátěži:</a:t>
            </a:r>
          </a:p>
          <a:p>
            <a:pPr algn="r" eaLnBrk="1" hangingPunct="1">
              <a:lnSpc>
                <a:spcPct val="80000"/>
              </a:lnSpc>
              <a:buFont typeface="Wingdings" panose="05000000000000000000" pitchFamily="2" charset="2"/>
              <a:buNone/>
            </a:pPr>
            <a:r>
              <a:rPr lang="cs-CZ" altLang="cs-CZ" sz="2000" dirty="0"/>
              <a:t>MO = 200 l</a:t>
            </a:r>
          </a:p>
          <a:p>
            <a:pPr algn="r" eaLnBrk="1" hangingPunct="1">
              <a:lnSpc>
                <a:spcPct val="80000"/>
              </a:lnSpc>
              <a:buFont typeface="Wingdings" panose="05000000000000000000" pitchFamily="2" charset="2"/>
              <a:buNone/>
            </a:pPr>
            <a:r>
              <a:rPr lang="cs-CZ" altLang="cs-CZ" sz="2000" dirty="0"/>
              <a:t>DF 100 min</a:t>
            </a:r>
            <a:r>
              <a:rPr lang="cs-CZ" altLang="cs-CZ" sz="2000" baseline="30000" dirty="0"/>
              <a:t>-1</a:t>
            </a:r>
          </a:p>
          <a:p>
            <a:pPr algn="r" eaLnBrk="1" hangingPunct="1">
              <a:lnSpc>
                <a:spcPct val="80000"/>
              </a:lnSpc>
              <a:buFont typeface="Wingdings" panose="05000000000000000000" pitchFamily="2" charset="2"/>
              <a:buNone/>
            </a:pPr>
            <a:r>
              <a:rPr lang="cs-CZ" altLang="cs-CZ" sz="2000" dirty="0"/>
              <a:t>p = 0,7 </a:t>
            </a:r>
            <a:r>
              <a:rPr lang="cs-CZ" altLang="cs-CZ" sz="2000" dirty="0" err="1"/>
              <a:t>kPa</a:t>
            </a:r>
            <a:endParaRPr lang="cs-CZ" altLang="cs-CZ" sz="2000" dirty="0"/>
          </a:p>
          <a:p>
            <a:pPr algn="r" eaLnBrk="1" hangingPunct="1">
              <a:lnSpc>
                <a:spcPct val="80000"/>
              </a:lnSpc>
              <a:buFont typeface="Wingdings" panose="05000000000000000000" pitchFamily="2" charset="2"/>
              <a:buNone/>
            </a:pPr>
            <a:r>
              <a:rPr lang="cs-CZ" altLang="cs-CZ" sz="2000" dirty="0"/>
              <a:t>V = 2 l (2·10</a:t>
            </a:r>
            <a:r>
              <a:rPr lang="cs-CZ" altLang="cs-CZ" sz="2000" baseline="30000" dirty="0"/>
              <a:t>-3</a:t>
            </a:r>
            <a:r>
              <a:rPr lang="cs-CZ" altLang="cs-CZ" sz="2000" dirty="0"/>
              <a:t> m</a:t>
            </a:r>
            <a:r>
              <a:rPr lang="cs-CZ" altLang="cs-CZ" sz="2000" baseline="30000" dirty="0"/>
              <a:t>3</a:t>
            </a:r>
            <a:r>
              <a:rPr lang="cs-CZ" altLang="cs-CZ" sz="2000" dirty="0"/>
              <a:t>)</a:t>
            </a:r>
          </a:p>
          <a:p>
            <a:pPr algn="r" eaLnBrk="1" hangingPunct="1">
              <a:lnSpc>
                <a:spcPct val="80000"/>
              </a:lnSpc>
              <a:buFont typeface="Wingdings" panose="05000000000000000000" pitchFamily="2" charset="2"/>
              <a:buNone/>
            </a:pPr>
            <a:r>
              <a:rPr lang="cs-CZ" altLang="cs-CZ" sz="2000" dirty="0"/>
              <a:t>W = 1,4 J - pro jeden vdech</a:t>
            </a:r>
          </a:p>
          <a:p>
            <a:pPr algn="r" eaLnBrk="1" hangingPunct="1">
              <a:lnSpc>
                <a:spcPct val="80000"/>
              </a:lnSpc>
              <a:buFont typeface="Wingdings" panose="05000000000000000000" pitchFamily="2" charset="2"/>
              <a:buNone/>
            </a:pPr>
            <a:r>
              <a:rPr lang="cs-CZ" altLang="cs-CZ" sz="2000" dirty="0"/>
              <a:t>8400 J - za 1 hodinu</a:t>
            </a:r>
          </a:p>
        </p:txBody>
      </p:sp>
      <p:pic>
        <p:nvPicPr>
          <p:cNvPr id="25605" name="Picture 4" descr="homersleep">
            <a:hlinkClick r:id="rId3"/>
            <a:extLst>
              <a:ext uri="{FF2B5EF4-FFF2-40B4-BE49-F238E27FC236}">
                <a16:creationId xmlns:a16="http://schemas.microsoft.com/office/drawing/2014/main" id="{A32764C7-8245-4363-8513-63F63E1CACBD}"/>
              </a:ext>
            </a:extLst>
          </p:cNvPr>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a:xfrm>
            <a:off x="6664433" y="701958"/>
            <a:ext cx="2826407" cy="2446041"/>
          </a:xfrm>
        </p:spPr>
      </p:pic>
      <p:pic>
        <p:nvPicPr>
          <p:cNvPr id="25606" name="Picture 5" descr="Fightsmall">
            <a:hlinkClick r:id="rId5"/>
            <a:extLst>
              <a:ext uri="{FF2B5EF4-FFF2-40B4-BE49-F238E27FC236}">
                <a16:creationId xmlns:a16="http://schemas.microsoft.com/office/drawing/2014/main" id="{689DB0C4-CA0A-49B9-8ABB-C724A66AD5B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95321" y="3710153"/>
            <a:ext cx="3392423" cy="2626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70460888"/>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Zástupný symbol pro číslo snímku 6">
            <a:extLst>
              <a:ext uri="{FF2B5EF4-FFF2-40B4-BE49-F238E27FC236}">
                <a16:creationId xmlns:a16="http://schemas.microsoft.com/office/drawing/2014/main" id="{41B84B66-CDE3-45B5-8DFC-8D510ED9FB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E87C5C42-AFD7-46D4-BCAF-4BDF7B0D514C}" type="slidenum">
              <a:rPr lang="cs-CZ" altLang="cs-CZ" sz="1400"/>
              <a:pPr>
                <a:spcBef>
                  <a:spcPct val="0"/>
                </a:spcBef>
                <a:buFontTx/>
                <a:buNone/>
              </a:pPr>
              <a:t>13</a:t>
            </a:fld>
            <a:endParaRPr lang="cs-CZ" altLang="cs-CZ" sz="1400"/>
          </a:p>
        </p:txBody>
      </p:sp>
      <p:sp>
        <p:nvSpPr>
          <p:cNvPr id="27651" name="Rectangle 2">
            <a:extLst>
              <a:ext uri="{FF2B5EF4-FFF2-40B4-BE49-F238E27FC236}">
                <a16:creationId xmlns:a16="http://schemas.microsoft.com/office/drawing/2014/main" id="{AF80DA6C-6CEF-4133-84A4-271DD2D8754F}"/>
              </a:ext>
            </a:extLst>
          </p:cNvPr>
          <p:cNvSpPr>
            <a:spLocks noGrp="1" noChangeArrowheads="1"/>
          </p:cNvSpPr>
          <p:nvPr>
            <p:ph type="title"/>
          </p:nvPr>
        </p:nvSpPr>
        <p:spPr/>
        <p:txBody>
          <a:bodyPr/>
          <a:lstStyle/>
          <a:p>
            <a:pPr eaLnBrk="1" hangingPunct="1"/>
            <a:r>
              <a:rPr lang="cs-CZ" altLang="cs-CZ" sz="4000" dirty="0"/>
              <a:t>Měření dechových objemů - spirometrie</a:t>
            </a:r>
          </a:p>
        </p:txBody>
      </p:sp>
      <p:pic>
        <p:nvPicPr>
          <p:cNvPr id="27652" name="Picture 3" descr="spiro">
            <a:extLst>
              <a:ext uri="{FF2B5EF4-FFF2-40B4-BE49-F238E27FC236}">
                <a16:creationId xmlns:a16="http://schemas.microsoft.com/office/drawing/2014/main" id="{85162F4A-549B-40CD-82D7-BA2405EFAF9F}"/>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1304872" y="1480345"/>
            <a:ext cx="2549525" cy="2222500"/>
          </a:xfrm>
          <a:noFill/>
        </p:spPr>
      </p:pic>
      <p:pic>
        <p:nvPicPr>
          <p:cNvPr id="27653" name="Picture 9" descr="VÃ½sledek obrÃ¡zku pro spirography">
            <a:extLst>
              <a:ext uri="{FF2B5EF4-FFF2-40B4-BE49-F238E27FC236}">
                <a16:creationId xmlns:a16="http://schemas.microsoft.com/office/drawing/2014/main" id="{A75169BC-23E8-4E83-A991-A2CE8484A60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60877" y="4011615"/>
            <a:ext cx="4489032" cy="2468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4" name="Picture 11" descr="VÃ½sledek obrÃ¡zku pro spirometrie">
            <a:extLst>
              <a:ext uri="{FF2B5EF4-FFF2-40B4-BE49-F238E27FC236}">
                <a16:creationId xmlns:a16="http://schemas.microsoft.com/office/drawing/2014/main" id="{354D9AFB-1414-4551-89B2-C7196E86025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42025" y="1714499"/>
            <a:ext cx="4903076" cy="3677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27993756"/>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Zástupný symbol pro číslo snímku 6">
            <a:extLst>
              <a:ext uri="{FF2B5EF4-FFF2-40B4-BE49-F238E27FC236}">
                <a16:creationId xmlns:a16="http://schemas.microsoft.com/office/drawing/2014/main" id="{C938C46F-E01D-4913-B019-C78B49C4A05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1550AF03-AAC6-4A23-BD50-CF06D3ECB073}" type="slidenum">
              <a:rPr lang="cs-CZ" altLang="cs-CZ" sz="1400"/>
              <a:pPr>
                <a:spcBef>
                  <a:spcPct val="0"/>
                </a:spcBef>
                <a:buFontTx/>
                <a:buNone/>
              </a:pPr>
              <a:t>14</a:t>
            </a:fld>
            <a:endParaRPr lang="cs-CZ" altLang="cs-CZ" sz="1400"/>
          </a:p>
        </p:txBody>
      </p:sp>
      <p:sp>
        <p:nvSpPr>
          <p:cNvPr id="29699" name="Rectangle 2">
            <a:extLst>
              <a:ext uri="{FF2B5EF4-FFF2-40B4-BE49-F238E27FC236}">
                <a16:creationId xmlns:a16="http://schemas.microsoft.com/office/drawing/2014/main" id="{60374CC0-8394-4D85-B589-489340BB6B65}"/>
              </a:ext>
            </a:extLst>
          </p:cNvPr>
          <p:cNvSpPr>
            <a:spLocks noGrp="1" noChangeArrowheads="1"/>
          </p:cNvSpPr>
          <p:nvPr>
            <p:ph type="title"/>
          </p:nvPr>
        </p:nvSpPr>
        <p:spPr>
          <a:xfrm>
            <a:off x="1981201" y="274638"/>
            <a:ext cx="4906963" cy="1143000"/>
          </a:xfrm>
        </p:spPr>
        <p:txBody>
          <a:bodyPr/>
          <a:lstStyle/>
          <a:p>
            <a:pPr eaLnBrk="1" hangingPunct="1"/>
            <a:r>
              <a:rPr lang="cs-CZ" altLang="cs-CZ" dirty="0"/>
              <a:t>Spirogram</a:t>
            </a:r>
          </a:p>
        </p:txBody>
      </p:sp>
      <p:sp>
        <p:nvSpPr>
          <p:cNvPr id="29700" name="Text Box 3">
            <a:extLst>
              <a:ext uri="{FF2B5EF4-FFF2-40B4-BE49-F238E27FC236}">
                <a16:creationId xmlns:a16="http://schemas.microsoft.com/office/drawing/2014/main" id="{E38993A8-4979-4CC6-9A69-D8A1E50EE00C}"/>
              </a:ext>
            </a:extLst>
          </p:cNvPr>
          <p:cNvSpPr txBox="1">
            <a:spLocks noChangeArrowheads="1"/>
          </p:cNvSpPr>
          <p:nvPr/>
        </p:nvSpPr>
        <p:spPr bwMode="auto">
          <a:xfrm>
            <a:off x="1655763" y="2144111"/>
            <a:ext cx="2160588"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400" dirty="0"/>
              <a:t>Měříme závislost </a:t>
            </a:r>
            <a:r>
              <a:rPr lang="cs-CZ" altLang="cs-CZ" sz="2400" b="1" dirty="0"/>
              <a:t>objemu na čase</a:t>
            </a:r>
          </a:p>
          <a:p>
            <a:pPr eaLnBrk="1" hangingPunct="1">
              <a:spcBef>
                <a:spcPct val="50000"/>
              </a:spcBef>
              <a:buFontTx/>
              <a:buNone/>
            </a:pPr>
            <a:r>
              <a:rPr lang="cs-CZ" altLang="cs-CZ" sz="2400" dirty="0"/>
              <a:t>nebo</a:t>
            </a:r>
          </a:p>
          <a:p>
            <a:pPr eaLnBrk="1" hangingPunct="1">
              <a:spcBef>
                <a:spcPct val="50000"/>
              </a:spcBef>
              <a:buFontTx/>
              <a:buNone/>
            </a:pPr>
            <a:r>
              <a:rPr lang="cs-CZ" altLang="cs-CZ" sz="2400" b="1" dirty="0"/>
              <a:t>velikosti toku na dechovém objemu</a:t>
            </a:r>
          </a:p>
        </p:txBody>
      </p:sp>
      <p:pic>
        <p:nvPicPr>
          <p:cNvPr id="29701" name="Picture 4" descr="art-asthma_fig5_2">
            <a:extLst>
              <a:ext uri="{FF2B5EF4-FFF2-40B4-BE49-F238E27FC236}">
                <a16:creationId xmlns:a16="http://schemas.microsoft.com/office/drawing/2014/main" id="{81B75C97-3F90-40E5-BEFF-7874EE9586FB}"/>
              </a:ext>
            </a:extLst>
          </p:cNvPr>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a:xfrm>
            <a:off x="7929564" y="260350"/>
            <a:ext cx="2414587" cy="6597650"/>
          </a:xfrm>
          <a:noFill/>
        </p:spPr>
      </p:pic>
      <p:graphicFrame>
        <p:nvGraphicFramePr>
          <p:cNvPr id="29702" name="Object 5">
            <a:extLst>
              <a:ext uri="{FF2B5EF4-FFF2-40B4-BE49-F238E27FC236}">
                <a16:creationId xmlns:a16="http://schemas.microsoft.com/office/drawing/2014/main" id="{4728F534-A2DF-465D-88F2-8F0EEE9365A7}"/>
              </a:ext>
            </a:extLst>
          </p:cNvPr>
          <p:cNvGraphicFramePr>
            <a:graphicFrameLocks noGrp="1" noChangeAspect="1"/>
          </p:cNvGraphicFramePr>
          <p:nvPr>
            <p:ph sz="half" idx="1"/>
          </p:nvPr>
        </p:nvGraphicFramePr>
        <p:xfrm>
          <a:off x="4038601" y="1676401"/>
          <a:ext cx="3446463" cy="4525963"/>
        </p:xfrm>
        <a:graphic>
          <a:graphicData uri="http://schemas.openxmlformats.org/presentationml/2006/ole">
            <mc:AlternateContent xmlns:mc="http://schemas.openxmlformats.org/markup-compatibility/2006">
              <mc:Choice xmlns:v="urn:schemas-microsoft-com:vml" Requires="v">
                <p:oleObj spid="_x0000_s3074" name="Rastrový obraz" r:id="rId5" imgW="2828571" imgH="3715269" progId="Obraz programu Malování">
                  <p:embed/>
                </p:oleObj>
              </mc:Choice>
              <mc:Fallback>
                <p:oleObj name="Rastrový obraz" r:id="rId5" imgW="2828571" imgH="3715269" progId="Obraz programu Malování">
                  <p:embed/>
                  <p:pic>
                    <p:nvPicPr>
                      <p:cNvPr id="29702" name="Object 5">
                        <a:extLst>
                          <a:ext uri="{FF2B5EF4-FFF2-40B4-BE49-F238E27FC236}">
                            <a16:creationId xmlns:a16="http://schemas.microsoft.com/office/drawing/2014/main" id="{4728F534-A2DF-465D-88F2-8F0EEE9365A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38601" y="1676401"/>
                        <a:ext cx="3446463"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818707261"/>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Zástupný symbol pro číslo snímku 5">
            <a:extLst>
              <a:ext uri="{FF2B5EF4-FFF2-40B4-BE49-F238E27FC236}">
                <a16:creationId xmlns:a16="http://schemas.microsoft.com/office/drawing/2014/main" id="{2836BDD2-DA8C-4D10-A6FD-68B64868387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E28CD294-88E4-4734-B2AA-1F24BD213C71}" type="slidenum">
              <a:rPr lang="cs-CZ" altLang="cs-CZ" sz="1400" smtClean="0"/>
              <a:pPr>
                <a:spcBef>
                  <a:spcPct val="0"/>
                </a:spcBef>
                <a:buFontTx/>
                <a:buNone/>
              </a:pPr>
              <a:t>15</a:t>
            </a:fld>
            <a:endParaRPr lang="cs-CZ" altLang="cs-CZ" sz="1400"/>
          </a:p>
        </p:txBody>
      </p:sp>
      <p:sp>
        <p:nvSpPr>
          <p:cNvPr id="31747" name="Rectangle 2">
            <a:extLst>
              <a:ext uri="{FF2B5EF4-FFF2-40B4-BE49-F238E27FC236}">
                <a16:creationId xmlns:a16="http://schemas.microsoft.com/office/drawing/2014/main" id="{B4F580A3-3193-48B8-A016-8B73D87C4CB5}"/>
              </a:ext>
            </a:extLst>
          </p:cNvPr>
          <p:cNvSpPr>
            <a:spLocks noGrp="1" noChangeArrowheads="1"/>
          </p:cNvSpPr>
          <p:nvPr>
            <p:ph type="title"/>
          </p:nvPr>
        </p:nvSpPr>
        <p:spPr/>
        <p:txBody>
          <a:bodyPr/>
          <a:lstStyle/>
          <a:p>
            <a:pPr eaLnBrk="1" hangingPunct="1"/>
            <a:r>
              <a:rPr lang="cs-CZ" altLang="cs-CZ" sz="4000" dirty="0"/>
              <a:t>Další biofyzikální aspekty dýchání</a:t>
            </a:r>
          </a:p>
        </p:txBody>
      </p:sp>
      <p:sp>
        <p:nvSpPr>
          <p:cNvPr id="31748" name="Rectangle 3">
            <a:extLst>
              <a:ext uri="{FF2B5EF4-FFF2-40B4-BE49-F238E27FC236}">
                <a16:creationId xmlns:a16="http://schemas.microsoft.com/office/drawing/2014/main" id="{D46B6877-BA07-4CDC-B40A-63C5C7017DA7}"/>
              </a:ext>
            </a:extLst>
          </p:cNvPr>
          <p:cNvSpPr>
            <a:spLocks noGrp="1" noChangeArrowheads="1"/>
          </p:cNvSpPr>
          <p:nvPr>
            <p:ph type="body" idx="1"/>
          </p:nvPr>
        </p:nvSpPr>
        <p:spPr>
          <a:xfrm>
            <a:off x="720000" y="1658939"/>
            <a:ext cx="10753200" cy="3960000"/>
          </a:xfrm>
        </p:spPr>
        <p:txBody>
          <a:bodyPr/>
          <a:lstStyle/>
          <a:p>
            <a:pPr eaLnBrk="1" hangingPunct="1">
              <a:lnSpc>
                <a:spcPct val="100000"/>
              </a:lnSpc>
            </a:pPr>
            <a:r>
              <a:rPr lang="cs-CZ" altLang="cs-CZ" sz="2800" dirty="0"/>
              <a:t>Projevy fyzikálních vlastností plic v některých oblastech diagnostiky a terapie:</a:t>
            </a:r>
          </a:p>
          <a:p>
            <a:pPr eaLnBrk="1" hangingPunct="1">
              <a:lnSpc>
                <a:spcPct val="100000"/>
              </a:lnSpc>
              <a:buFont typeface="Wingdings" panose="05000000000000000000" pitchFamily="2" charset="2"/>
              <a:buChar char="Ø"/>
            </a:pPr>
            <a:r>
              <a:rPr lang="cs-CZ" altLang="cs-CZ" sz="2800" dirty="0"/>
              <a:t>největší plocha kontaktu s vnějším prostředím </a:t>
            </a:r>
          </a:p>
          <a:p>
            <a:pPr eaLnBrk="1" hangingPunct="1">
              <a:lnSpc>
                <a:spcPct val="100000"/>
              </a:lnSpc>
              <a:buFont typeface="Wingdings" panose="05000000000000000000" pitchFamily="2" charset="2"/>
              <a:buChar char="Ø"/>
            </a:pPr>
            <a:r>
              <a:rPr lang="cs-CZ" altLang="cs-CZ" sz="2800" dirty="0"/>
              <a:t>možnost ovlivnění funkcí organismu prostřednictvím dýchání (hyperventilace)</a:t>
            </a:r>
          </a:p>
          <a:p>
            <a:pPr eaLnBrk="1" hangingPunct="1">
              <a:lnSpc>
                <a:spcPct val="100000"/>
              </a:lnSpc>
              <a:buFont typeface="Wingdings" panose="05000000000000000000" pitchFamily="2" charset="2"/>
              <a:buChar char="Ø"/>
            </a:pPr>
            <a:r>
              <a:rPr lang="cs-CZ" altLang="cs-CZ" sz="2800" dirty="0"/>
              <a:t>rušivý vliv dýchacích pohybů na diagnostické obrazy</a:t>
            </a:r>
          </a:p>
          <a:p>
            <a:pPr eaLnBrk="1" hangingPunct="1">
              <a:lnSpc>
                <a:spcPct val="100000"/>
              </a:lnSpc>
              <a:buFont typeface="Wingdings" panose="05000000000000000000" pitchFamily="2" charset="2"/>
              <a:buChar char="Ø"/>
            </a:pPr>
            <a:r>
              <a:rPr lang="cs-CZ" altLang="cs-CZ" sz="2800" dirty="0"/>
              <a:t>negativní kontrast při rtg. vyšetřeních</a:t>
            </a:r>
          </a:p>
          <a:p>
            <a:pPr eaLnBrk="1" hangingPunct="1">
              <a:lnSpc>
                <a:spcPct val="100000"/>
              </a:lnSpc>
              <a:buFont typeface="Wingdings" panose="05000000000000000000" pitchFamily="2" charset="2"/>
              <a:buChar char="Ø"/>
            </a:pPr>
            <a:r>
              <a:rPr lang="cs-CZ" altLang="cs-CZ" sz="2800" dirty="0"/>
              <a:t>rizika v UZ diagnostice a při litotrypsi</a:t>
            </a:r>
          </a:p>
        </p:txBody>
      </p:sp>
    </p:spTree>
    <p:extLst>
      <p:ext uri="{BB962C8B-B14F-4D97-AF65-F5344CB8AC3E}">
        <p14:creationId xmlns:p14="http://schemas.microsoft.com/office/powerpoint/2010/main" val="344768376"/>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Zástupný symbol pro číslo snímku 5">
            <a:extLst>
              <a:ext uri="{FF2B5EF4-FFF2-40B4-BE49-F238E27FC236}">
                <a16:creationId xmlns:a16="http://schemas.microsoft.com/office/drawing/2014/main" id="{85D1970F-CBCE-437D-9F77-C960CFA5AFE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1D998582-B390-4F1D-B47C-4AB4C962F070}" type="slidenum">
              <a:rPr lang="cs-CZ" altLang="cs-CZ" sz="1400"/>
              <a:pPr>
                <a:spcBef>
                  <a:spcPct val="0"/>
                </a:spcBef>
                <a:buFontTx/>
                <a:buNone/>
              </a:pPr>
              <a:t>16</a:t>
            </a:fld>
            <a:endParaRPr lang="cs-CZ" altLang="cs-CZ" sz="1400"/>
          </a:p>
        </p:txBody>
      </p:sp>
      <p:sp>
        <p:nvSpPr>
          <p:cNvPr id="33795" name="Rectangle 2">
            <a:extLst>
              <a:ext uri="{FF2B5EF4-FFF2-40B4-BE49-F238E27FC236}">
                <a16:creationId xmlns:a16="http://schemas.microsoft.com/office/drawing/2014/main" id="{49364D46-F213-47E8-ABD5-E2C43924CADF}"/>
              </a:ext>
            </a:extLst>
          </p:cNvPr>
          <p:cNvSpPr>
            <a:spLocks noChangeArrowheads="1"/>
          </p:cNvSpPr>
          <p:nvPr/>
        </p:nvSpPr>
        <p:spPr bwMode="auto">
          <a:xfrm>
            <a:off x="2063750" y="836614"/>
            <a:ext cx="8135938"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cs-CZ" altLang="cs-CZ" sz="2800" dirty="0">
                <a:solidFill>
                  <a:schemeClr val="tx2"/>
                </a:solidFill>
              </a:rPr>
              <a:t>Autor: </a:t>
            </a:r>
            <a:br>
              <a:rPr lang="cs-CZ" altLang="cs-CZ" sz="2800" dirty="0">
                <a:solidFill>
                  <a:srgbClr val="FFFFCC"/>
                </a:solidFill>
              </a:rPr>
            </a:br>
            <a:r>
              <a:rPr lang="cs-CZ" altLang="cs-CZ" sz="2800" b="1" dirty="0"/>
              <a:t>Vojtěch Mornstein</a:t>
            </a:r>
            <a:br>
              <a:rPr lang="cs-CZ" altLang="cs-CZ" sz="2800" dirty="0">
                <a:solidFill>
                  <a:srgbClr val="FFFFCC"/>
                </a:solidFill>
              </a:rPr>
            </a:br>
            <a:br>
              <a:rPr lang="cs-CZ" altLang="cs-CZ" sz="2800" dirty="0">
                <a:solidFill>
                  <a:srgbClr val="FFFFCC"/>
                </a:solidFill>
              </a:rPr>
            </a:br>
            <a:r>
              <a:rPr lang="cs-CZ" altLang="cs-CZ" sz="2800" dirty="0">
                <a:solidFill>
                  <a:schemeClr val="tx2"/>
                </a:solidFill>
              </a:rPr>
              <a:t>Obsahová spolupráce: </a:t>
            </a:r>
            <a:br>
              <a:rPr lang="cs-CZ" altLang="cs-CZ" sz="2800" dirty="0">
                <a:solidFill>
                  <a:srgbClr val="FFFFCC"/>
                </a:solidFill>
              </a:rPr>
            </a:br>
            <a:r>
              <a:rPr lang="cs-CZ" altLang="cs-CZ" sz="2800" b="1" dirty="0"/>
              <a:t>C.J. Caruana, I. Hrazdira</a:t>
            </a:r>
            <a:br>
              <a:rPr lang="cs-CZ" altLang="cs-CZ" sz="2800" dirty="0">
                <a:solidFill>
                  <a:srgbClr val="FFFFCC"/>
                </a:solidFill>
              </a:rPr>
            </a:br>
            <a:br>
              <a:rPr lang="cs-CZ" altLang="cs-CZ" sz="2800" dirty="0">
                <a:solidFill>
                  <a:srgbClr val="FFFFCC"/>
                </a:solidFill>
              </a:rPr>
            </a:br>
            <a:br>
              <a:rPr lang="cs-CZ" altLang="cs-CZ" sz="2800" dirty="0">
                <a:solidFill>
                  <a:srgbClr val="FFFFCC"/>
                </a:solidFill>
              </a:rPr>
            </a:br>
            <a:r>
              <a:rPr lang="cs-CZ" altLang="cs-CZ" sz="2800" dirty="0">
                <a:solidFill>
                  <a:schemeClr val="tx2"/>
                </a:solidFill>
              </a:rPr>
              <a:t>Poslední revize a ozvučení</a:t>
            </a:r>
            <a:r>
              <a:rPr lang="cs-CZ" altLang="cs-CZ" sz="2800" dirty="0"/>
              <a:t>: březen 2021</a:t>
            </a:r>
          </a:p>
        </p:txBody>
      </p:sp>
    </p:spTree>
    <p:extLst>
      <p:ext uri="{BB962C8B-B14F-4D97-AF65-F5344CB8AC3E}">
        <p14:creationId xmlns:p14="http://schemas.microsoft.com/office/powerpoint/2010/main" val="1567095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Zástupný symbol pro číslo snímku 5">
            <a:extLst>
              <a:ext uri="{FF2B5EF4-FFF2-40B4-BE49-F238E27FC236}">
                <a16:creationId xmlns:a16="http://schemas.microsoft.com/office/drawing/2014/main" id="{8B3E5692-2832-447F-B37E-E1CB8EDCB27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2EDE2D39-3065-4DF5-9287-D4C11E87A708}" type="slidenum">
              <a:rPr lang="cs-CZ" altLang="cs-CZ" sz="1400"/>
              <a:pPr>
                <a:spcBef>
                  <a:spcPct val="0"/>
                </a:spcBef>
                <a:buFontTx/>
                <a:buNone/>
              </a:pPr>
              <a:t>2</a:t>
            </a:fld>
            <a:endParaRPr lang="cs-CZ" altLang="cs-CZ" sz="1400"/>
          </a:p>
        </p:txBody>
      </p:sp>
      <p:sp>
        <p:nvSpPr>
          <p:cNvPr id="5123" name="Rectangle 2">
            <a:extLst>
              <a:ext uri="{FF2B5EF4-FFF2-40B4-BE49-F238E27FC236}">
                <a16:creationId xmlns:a16="http://schemas.microsoft.com/office/drawing/2014/main" id="{99E07276-0020-4866-AAAE-11A73DA532DC}"/>
              </a:ext>
            </a:extLst>
          </p:cNvPr>
          <p:cNvSpPr>
            <a:spLocks noGrp="1" noChangeArrowheads="1"/>
          </p:cNvSpPr>
          <p:nvPr>
            <p:ph type="title"/>
          </p:nvPr>
        </p:nvSpPr>
        <p:spPr/>
        <p:txBody>
          <a:bodyPr/>
          <a:lstStyle/>
          <a:p>
            <a:pPr eaLnBrk="1" hangingPunct="1"/>
            <a:r>
              <a:rPr lang="cs-CZ" altLang="cs-CZ" dirty="0">
                <a:solidFill>
                  <a:srgbClr val="0000DC"/>
                </a:solidFill>
              </a:rPr>
              <a:t>Obsah přednášky</a:t>
            </a:r>
          </a:p>
        </p:txBody>
      </p:sp>
      <p:sp>
        <p:nvSpPr>
          <p:cNvPr id="5124" name="Rectangle 3">
            <a:extLst>
              <a:ext uri="{FF2B5EF4-FFF2-40B4-BE49-F238E27FC236}">
                <a16:creationId xmlns:a16="http://schemas.microsoft.com/office/drawing/2014/main" id="{3D47DBB4-1368-4CC6-8AB7-EA697ECB7554}"/>
              </a:ext>
            </a:extLst>
          </p:cNvPr>
          <p:cNvSpPr>
            <a:spLocks noGrp="1" noChangeArrowheads="1"/>
          </p:cNvSpPr>
          <p:nvPr>
            <p:ph type="body" idx="1"/>
          </p:nvPr>
        </p:nvSpPr>
        <p:spPr/>
        <p:txBody>
          <a:bodyPr/>
          <a:lstStyle/>
          <a:p>
            <a:pPr eaLnBrk="1" hangingPunct="1">
              <a:lnSpc>
                <a:spcPct val="100000"/>
              </a:lnSpc>
            </a:pPr>
            <a:r>
              <a:rPr lang="cs-CZ" altLang="cs-CZ" dirty="0"/>
              <a:t>Mechanismus výměny plynů mezi organismem a okolím (dýchací pohyby – mechanika dýchání, difuze a rozpouštění plynů)</a:t>
            </a:r>
          </a:p>
          <a:p>
            <a:pPr eaLnBrk="1" hangingPunct="1">
              <a:lnSpc>
                <a:spcPct val="100000"/>
              </a:lnSpc>
            </a:pPr>
            <a:r>
              <a:rPr lang="cs-CZ" altLang="cs-CZ" dirty="0"/>
              <a:t>Dechové objemy a kapacity</a:t>
            </a:r>
          </a:p>
          <a:p>
            <a:pPr eaLnBrk="1" hangingPunct="1">
              <a:lnSpc>
                <a:spcPct val="100000"/>
              </a:lnSpc>
            </a:pPr>
            <a:r>
              <a:rPr lang="cs-CZ" altLang="cs-CZ" dirty="0"/>
              <a:t>Dechový odpor</a:t>
            </a:r>
          </a:p>
          <a:p>
            <a:pPr eaLnBrk="1" hangingPunct="1">
              <a:lnSpc>
                <a:spcPct val="100000"/>
              </a:lnSpc>
            </a:pPr>
            <a:r>
              <a:rPr lang="cs-CZ" altLang="cs-CZ" dirty="0"/>
              <a:t>Dechová práce</a:t>
            </a:r>
          </a:p>
          <a:p>
            <a:pPr eaLnBrk="1" hangingPunct="1">
              <a:lnSpc>
                <a:spcPct val="100000"/>
              </a:lnSpc>
            </a:pPr>
            <a:r>
              <a:rPr lang="cs-CZ" altLang="cs-CZ" dirty="0"/>
              <a:t>Spirometrie</a:t>
            </a:r>
          </a:p>
          <a:p>
            <a:pPr eaLnBrk="1" hangingPunct="1">
              <a:lnSpc>
                <a:spcPct val="100000"/>
              </a:lnSpc>
            </a:pPr>
            <a:r>
              <a:rPr lang="cs-CZ" altLang="cs-CZ" dirty="0"/>
              <a:t>Některé biofyzikální aspekty dýchání</a:t>
            </a:r>
          </a:p>
        </p:txBody>
      </p:sp>
    </p:spTree>
    <p:extLst>
      <p:ext uri="{BB962C8B-B14F-4D97-AF65-F5344CB8AC3E}">
        <p14:creationId xmlns:p14="http://schemas.microsoft.com/office/powerpoint/2010/main" val="338712918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Zástupný symbol pro číslo snímku 6">
            <a:extLst>
              <a:ext uri="{FF2B5EF4-FFF2-40B4-BE49-F238E27FC236}">
                <a16:creationId xmlns:a16="http://schemas.microsoft.com/office/drawing/2014/main" id="{036323B9-4D12-48BD-9374-C4C5D1CDFAB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1DE0E608-06A7-428C-8EAF-DC82EC12040F}" type="slidenum">
              <a:rPr lang="cs-CZ" altLang="cs-CZ" sz="1400"/>
              <a:pPr>
                <a:spcBef>
                  <a:spcPct val="0"/>
                </a:spcBef>
                <a:buFontTx/>
                <a:buNone/>
              </a:pPr>
              <a:t>3</a:t>
            </a:fld>
            <a:endParaRPr lang="cs-CZ" altLang="cs-CZ" sz="1400"/>
          </a:p>
        </p:txBody>
      </p:sp>
      <p:sp>
        <p:nvSpPr>
          <p:cNvPr id="7171" name="Rectangle 2">
            <a:extLst>
              <a:ext uri="{FF2B5EF4-FFF2-40B4-BE49-F238E27FC236}">
                <a16:creationId xmlns:a16="http://schemas.microsoft.com/office/drawing/2014/main" id="{FC3463D5-AB05-4BCC-AF4E-36EE09CD7D02}"/>
              </a:ext>
            </a:extLst>
          </p:cNvPr>
          <p:cNvSpPr>
            <a:spLocks noGrp="1" noChangeArrowheads="1"/>
          </p:cNvSpPr>
          <p:nvPr>
            <p:ph type="title"/>
          </p:nvPr>
        </p:nvSpPr>
        <p:spPr/>
        <p:txBody>
          <a:bodyPr/>
          <a:lstStyle/>
          <a:p>
            <a:pPr eaLnBrk="1" hangingPunct="1"/>
            <a:r>
              <a:rPr lang="cs-CZ" altLang="cs-CZ" dirty="0"/>
              <a:t>Ventilační pohyby </a:t>
            </a:r>
          </a:p>
        </p:txBody>
      </p:sp>
      <p:sp>
        <p:nvSpPr>
          <p:cNvPr id="7172" name="Rectangle 3">
            <a:extLst>
              <a:ext uri="{FF2B5EF4-FFF2-40B4-BE49-F238E27FC236}">
                <a16:creationId xmlns:a16="http://schemas.microsoft.com/office/drawing/2014/main" id="{BEB4AA48-EFB4-4100-BBED-FA9696EA1FC7}"/>
              </a:ext>
            </a:extLst>
          </p:cNvPr>
          <p:cNvSpPr>
            <a:spLocks noGrp="1" noChangeArrowheads="1"/>
          </p:cNvSpPr>
          <p:nvPr>
            <p:ph type="body" sz="half" idx="1"/>
          </p:nvPr>
        </p:nvSpPr>
        <p:spPr>
          <a:xfrm>
            <a:off x="1653871" y="1600202"/>
            <a:ext cx="3505505" cy="3552244"/>
          </a:xfrm>
        </p:spPr>
        <p:txBody>
          <a:bodyPr/>
          <a:lstStyle/>
          <a:p>
            <a:pPr eaLnBrk="1" hangingPunct="1"/>
            <a:r>
              <a:rPr lang="cs-CZ" altLang="cs-CZ" sz="2800" dirty="0"/>
              <a:t>Účastní se především mezižeberní svaly a bránice</a:t>
            </a:r>
          </a:p>
          <a:p>
            <a:pPr eaLnBrk="1" hangingPunct="1"/>
            <a:r>
              <a:rPr lang="cs-CZ" altLang="cs-CZ" sz="2800" dirty="0"/>
              <a:t>dýchání hrudní (převažuje u žen) a břišní (převažuje u mužů)</a:t>
            </a:r>
          </a:p>
        </p:txBody>
      </p:sp>
      <p:graphicFrame>
        <p:nvGraphicFramePr>
          <p:cNvPr id="7173" name="Object 4">
            <a:extLst>
              <a:ext uri="{FF2B5EF4-FFF2-40B4-BE49-F238E27FC236}">
                <a16:creationId xmlns:a16="http://schemas.microsoft.com/office/drawing/2014/main" id="{F286667A-D2AF-426C-B852-D64C9B865CFF}"/>
              </a:ext>
            </a:extLst>
          </p:cNvPr>
          <p:cNvGraphicFramePr>
            <a:graphicFrameLocks noGrp="1" noChangeAspect="1"/>
          </p:cNvGraphicFramePr>
          <p:nvPr>
            <p:ph sz="half" idx="2"/>
          </p:nvPr>
        </p:nvGraphicFramePr>
        <p:xfrm>
          <a:off x="5519738" y="1341439"/>
          <a:ext cx="4824412" cy="4708525"/>
        </p:xfrm>
        <a:graphic>
          <a:graphicData uri="http://schemas.openxmlformats.org/presentationml/2006/ole">
            <mc:AlternateContent xmlns:mc="http://schemas.openxmlformats.org/markup-compatibility/2006">
              <mc:Choice xmlns:v="urn:schemas-microsoft-com:vml" Requires="v">
                <p:oleObj spid="_x0000_s1026" name="Rastrový obrázek" r:id="rId4" imgW="4382112" imgH="4277322" progId="Paint.Picture">
                  <p:embed/>
                </p:oleObj>
              </mc:Choice>
              <mc:Fallback>
                <p:oleObj name="Rastrový obrázek" r:id="rId4" imgW="4382112" imgH="4277322" progId="Paint.Picture">
                  <p:embed/>
                  <p:pic>
                    <p:nvPicPr>
                      <p:cNvPr id="7173" name="Object 4">
                        <a:extLst>
                          <a:ext uri="{FF2B5EF4-FFF2-40B4-BE49-F238E27FC236}">
                            <a16:creationId xmlns:a16="http://schemas.microsoft.com/office/drawing/2014/main" id="{F286667A-D2AF-426C-B852-D64C9B865CF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19738" y="1341439"/>
                        <a:ext cx="4824412" cy="4708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174" name="Text Box 5">
            <a:extLst>
              <a:ext uri="{FF2B5EF4-FFF2-40B4-BE49-F238E27FC236}">
                <a16:creationId xmlns:a16="http://schemas.microsoft.com/office/drawing/2014/main" id="{3005BEC4-BB70-4BBE-98AD-940BA9AF8F0B}"/>
              </a:ext>
            </a:extLst>
          </p:cNvPr>
          <p:cNvSpPr txBox="1">
            <a:spLocks noChangeArrowheads="1"/>
          </p:cNvSpPr>
          <p:nvPr/>
        </p:nvSpPr>
        <p:spPr bwMode="auto">
          <a:xfrm>
            <a:off x="5375276" y="6154738"/>
            <a:ext cx="5040313" cy="703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None/>
            </a:pPr>
            <a:r>
              <a:rPr lang="cs-CZ" altLang="cs-CZ" sz="1600" dirty="0" err="1"/>
              <a:t>cfm?article_ID</a:t>
            </a:r>
            <a:r>
              <a:rPr lang="cs-CZ" altLang="cs-CZ" sz="1600" dirty="0"/>
              <a:t>=ZZZ8PPLCGJC&amp;sub_cat=285</a:t>
            </a:r>
          </a:p>
          <a:p>
            <a:pPr eaLnBrk="1" hangingPunct="1">
              <a:spcBef>
                <a:spcPct val="50000"/>
              </a:spcBef>
              <a:buFontTx/>
              <a:buNone/>
            </a:pPr>
            <a:r>
              <a:rPr lang="cs-CZ" altLang="cs-CZ" sz="1600" dirty="0"/>
              <a:t>Dle: http://www.medem.com/</a:t>
            </a:r>
            <a:r>
              <a:rPr lang="cs-CZ" altLang="cs-CZ" sz="1600" dirty="0" err="1"/>
              <a:t>MedLB</a:t>
            </a:r>
            <a:r>
              <a:rPr lang="cs-CZ" altLang="cs-CZ" sz="1600" dirty="0"/>
              <a:t>/</a:t>
            </a:r>
            <a:r>
              <a:rPr lang="cs-CZ" altLang="cs-CZ" sz="1600" dirty="0" err="1"/>
              <a:t>article_detaillb</a:t>
            </a:r>
            <a:r>
              <a:rPr lang="cs-CZ" altLang="cs-CZ" sz="1600" dirty="0">
                <a:solidFill>
                  <a:srgbClr val="FFFFCC"/>
                </a:solidFill>
              </a:rPr>
              <a:t>.</a:t>
            </a:r>
          </a:p>
        </p:txBody>
      </p:sp>
    </p:spTree>
    <p:extLst>
      <p:ext uri="{BB962C8B-B14F-4D97-AF65-F5344CB8AC3E}">
        <p14:creationId xmlns:p14="http://schemas.microsoft.com/office/powerpoint/2010/main" val="318263789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Zástupný symbol pro číslo snímku 6">
            <a:extLst>
              <a:ext uri="{FF2B5EF4-FFF2-40B4-BE49-F238E27FC236}">
                <a16:creationId xmlns:a16="http://schemas.microsoft.com/office/drawing/2014/main" id="{FF541F91-DCA8-46B3-BFB0-4A4B035D7ED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1E10B65-F648-4E38-B696-7F9C6895418E}" type="slidenum">
              <a:rPr lang="cs-CZ" altLang="cs-CZ" sz="1400"/>
              <a:pPr>
                <a:spcBef>
                  <a:spcPct val="0"/>
                </a:spcBef>
                <a:buFontTx/>
                <a:buNone/>
              </a:pPr>
              <a:t>4</a:t>
            </a:fld>
            <a:endParaRPr lang="cs-CZ" altLang="cs-CZ" sz="1400"/>
          </a:p>
        </p:txBody>
      </p:sp>
      <p:sp>
        <p:nvSpPr>
          <p:cNvPr id="9219" name="Rectangle 2">
            <a:extLst>
              <a:ext uri="{FF2B5EF4-FFF2-40B4-BE49-F238E27FC236}">
                <a16:creationId xmlns:a16="http://schemas.microsoft.com/office/drawing/2014/main" id="{EEEA6141-398A-47E8-AD90-0B3B1E2F0043}"/>
              </a:ext>
            </a:extLst>
          </p:cNvPr>
          <p:cNvSpPr>
            <a:spLocks noGrp="1" noChangeArrowheads="1"/>
          </p:cNvSpPr>
          <p:nvPr>
            <p:ph type="title"/>
          </p:nvPr>
        </p:nvSpPr>
        <p:spPr/>
        <p:txBody>
          <a:bodyPr/>
          <a:lstStyle/>
          <a:p>
            <a:pPr eaLnBrk="1" hangingPunct="1"/>
            <a:r>
              <a:rPr lang="cs-CZ" altLang="cs-CZ" dirty="0">
                <a:solidFill>
                  <a:srgbClr val="0000DC"/>
                </a:solidFill>
              </a:rPr>
              <a:t>Difuze O</a:t>
            </a:r>
            <a:r>
              <a:rPr lang="cs-CZ" altLang="cs-CZ" baseline="-25000" dirty="0">
                <a:solidFill>
                  <a:srgbClr val="0000DC"/>
                </a:solidFill>
              </a:rPr>
              <a:t>2 </a:t>
            </a:r>
            <a:r>
              <a:rPr lang="cs-CZ" altLang="cs-CZ" dirty="0">
                <a:solidFill>
                  <a:srgbClr val="0000DC"/>
                </a:solidFill>
              </a:rPr>
              <a:t>a CO</a:t>
            </a:r>
            <a:r>
              <a:rPr lang="cs-CZ" altLang="cs-CZ" baseline="-25000" dirty="0">
                <a:solidFill>
                  <a:srgbClr val="0000DC"/>
                </a:solidFill>
              </a:rPr>
              <a:t>2</a:t>
            </a:r>
            <a:r>
              <a:rPr lang="cs-CZ" altLang="cs-CZ" dirty="0">
                <a:solidFill>
                  <a:srgbClr val="0000DC"/>
                </a:solidFill>
              </a:rPr>
              <a:t> v plazmě</a:t>
            </a:r>
          </a:p>
        </p:txBody>
      </p:sp>
      <p:graphicFrame>
        <p:nvGraphicFramePr>
          <p:cNvPr id="9220" name="Object 3">
            <a:extLst>
              <a:ext uri="{FF2B5EF4-FFF2-40B4-BE49-F238E27FC236}">
                <a16:creationId xmlns:a16="http://schemas.microsoft.com/office/drawing/2014/main" id="{E536D951-7434-442C-99A1-6F6800FE8A5B}"/>
              </a:ext>
            </a:extLst>
          </p:cNvPr>
          <p:cNvGraphicFramePr>
            <a:graphicFrameLocks noGrp="1" noChangeAspect="1"/>
          </p:cNvGraphicFramePr>
          <p:nvPr>
            <p:ph sz="half" idx="1"/>
            <p:extLst>
              <p:ext uri="{D42A27DB-BD31-4B8C-83A1-F6EECF244321}">
                <p14:modId xmlns:p14="http://schemas.microsoft.com/office/powerpoint/2010/main" val="4049332216"/>
              </p:ext>
            </p:extLst>
          </p:nvPr>
        </p:nvGraphicFramePr>
        <p:xfrm>
          <a:off x="6994891" y="3763900"/>
          <a:ext cx="4038600" cy="1106487"/>
        </p:xfrm>
        <a:graphic>
          <a:graphicData uri="http://schemas.openxmlformats.org/presentationml/2006/ole">
            <mc:AlternateContent xmlns:mc="http://schemas.openxmlformats.org/markup-compatibility/2006">
              <mc:Choice xmlns:v="urn:schemas-microsoft-com:vml" Requires="v">
                <p:oleObj spid="_x0000_s2050" name="Rastrový obraz" r:id="rId4" imgW="4067743" imgH="1114581" progId="Obraz programu Malování">
                  <p:embed/>
                </p:oleObj>
              </mc:Choice>
              <mc:Fallback>
                <p:oleObj name="Rastrový obraz" r:id="rId4" imgW="4067743" imgH="1114581" progId="Obraz programu Malování">
                  <p:embed/>
                  <p:pic>
                    <p:nvPicPr>
                      <p:cNvPr id="9220" name="Object 3">
                        <a:extLst>
                          <a:ext uri="{FF2B5EF4-FFF2-40B4-BE49-F238E27FC236}">
                            <a16:creationId xmlns:a16="http://schemas.microsoft.com/office/drawing/2014/main" id="{E536D951-7434-442C-99A1-6F6800FE8A5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94891" y="3763900"/>
                        <a:ext cx="4038600" cy="1106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221" name="Text Box 4">
            <a:extLst>
              <a:ext uri="{FF2B5EF4-FFF2-40B4-BE49-F238E27FC236}">
                <a16:creationId xmlns:a16="http://schemas.microsoft.com/office/drawing/2014/main" id="{442E78E2-7871-4B21-B8A9-EEEF11B3D97E}"/>
              </a:ext>
            </a:extLst>
          </p:cNvPr>
          <p:cNvSpPr txBox="1">
            <a:spLocks noChangeArrowheads="1"/>
          </p:cNvSpPr>
          <p:nvPr/>
        </p:nvSpPr>
        <p:spPr bwMode="auto">
          <a:xfrm>
            <a:off x="6705601" y="1905000"/>
            <a:ext cx="3489325"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None/>
            </a:pPr>
            <a:r>
              <a:rPr lang="cs-CZ" altLang="cs-CZ" sz="2400" dirty="0"/>
              <a:t>Molekulové hmotnosti: </a:t>
            </a:r>
          </a:p>
          <a:p>
            <a:pPr algn="ctr" eaLnBrk="1" hangingPunct="1">
              <a:spcBef>
                <a:spcPct val="0"/>
              </a:spcBef>
              <a:buFontTx/>
              <a:buNone/>
            </a:pPr>
            <a:r>
              <a:rPr lang="cs-CZ" altLang="cs-CZ" sz="2400" dirty="0"/>
              <a:t>M</a:t>
            </a:r>
            <a:r>
              <a:rPr lang="cs-CZ" altLang="cs-CZ" sz="2400" baseline="-25000" dirty="0"/>
              <a:t>O2</a:t>
            </a:r>
            <a:r>
              <a:rPr lang="cs-CZ" altLang="cs-CZ" sz="2400" dirty="0"/>
              <a:t> = 32</a:t>
            </a:r>
          </a:p>
          <a:p>
            <a:pPr algn="ctr" eaLnBrk="1" hangingPunct="1">
              <a:spcBef>
                <a:spcPct val="0"/>
              </a:spcBef>
              <a:buFontTx/>
              <a:buNone/>
            </a:pPr>
            <a:r>
              <a:rPr lang="cs-CZ" altLang="cs-CZ" sz="2400" dirty="0"/>
              <a:t>M</a:t>
            </a:r>
            <a:r>
              <a:rPr lang="cs-CZ" altLang="cs-CZ" sz="2400" baseline="-25000" dirty="0"/>
              <a:t>CO2</a:t>
            </a:r>
            <a:r>
              <a:rPr lang="cs-CZ" altLang="cs-CZ" sz="2400" dirty="0"/>
              <a:t> = 44</a:t>
            </a:r>
          </a:p>
        </p:txBody>
      </p:sp>
      <p:graphicFrame>
        <p:nvGraphicFramePr>
          <p:cNvPr id="188421" name="Group 5">
            <a:extLst>
              <a:ext uri="{FF2B5EF4-FFF2-40B4-BE49-F238E27FC236}">
                <a16:creationId xmlns:a16="http://schemas.microsoft.com/office/drawing/2014/main" id="{B6A87839-A0E6-40F0-BCB1-9BA5B916D512}"/>
              </a:ext>
            </a:extLst>
          </p:cNvPr>
          <p:cNvGraphicFramePr>
            <a:graphicFrameLocks noGrp="1"/>
          </p:cNvGraphicFramePr>
          <p:nvPr>
            <p:ph sz="half" idx="2"/>
            <p:extLst>
              <p:ext uri="{D42A27DB-BD31-4B8C-83A1-F6EECF244321}">
                <p14:modId xmlns:p14="http://schemas.microsoft.com/office/powerpoint/2010/main" val="422010364"/>
              </p:ext>
            </p:extLst>
          </p:nvPr>
        </p:nvGraphicFramePr>
        <p:xfrm>
          <a:off x="1919288" y="1700214"/>
          <a:ext cx="4248150" cy="4525963"/>
        </p:xfrm>
        <a:graphic>
          <a:graphicData uri="http://schemas.openxmlformats.org/drawingml/2006/table">
            <a:tbl>
              <a:tblPr/>
              <a:tblGrid>
                <a:gridCol w="2124075">
                  <a:extLst>
                    <a:ext uri="{9D8B030D-6E8A-4147-A177-3AD203B41FA5}">
                      <a16:colId xmlns:a16="http://schemas.microsoft.com/office/drawing/2014/main" val="20000"/>
                    </a:ext>
                  </a:extLst>
                </a:gridCol>
                <a:gridCol w="2124075">
                  <a:extLst>
                    <a:ext uri="{9D8B030D-6E8A-4147-A177-3AD203B41FA5}">
                      <a16:colId xmlns:a16="http://schemas.microsoft.com/office/drawing/2014/main" val="20001"/>
                    </a:ext>
                  </a:extLst>
                </a:gridCol>
              </a:tblGrid>
              <a:tr h="1836737">
                <a:tc gridSpan="2">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Arial" charset="0"/>
                        </a:rPr>
                        <a:t>Bunsen</a:t>
                      </a:r>
                      <a:r>
                        <a:rPr kumimoji="0" lang="cs-CZ" sz="1800" b="1" i="0" u="none" strike="noStrike" cap="none" normalizeH="0" baseline="0" dirty="0">
                          <a:ln>
                            <a:noFill/>
                          </a:ln>
                          <a:solidFill>
                            <a:schemeClr val="tx1"/>
                          </a:solidFill>
                          <a:effectLst/>
                          <a:latin typeface="Arial" charset="0"/>
                        </a:rPr>
                        <a:t>ovy koeficienty rozpustnosti</a:t>
                      </a:r>
                      <a:r>
                        <a:rPr kumimoji="0" lang="en-US" sz="1800" b="1" i="0" u="none" strike="noStrike" cap="none" normalizeH="0" baseline="0" dirty="0">
                          <a:ln>
                            <a:noFill/>
                          </a:ln>
                          <a:solidFill>
                            <a:schemeClr val="tx1"/>
                          </a:solidFill>
                          <a:effectLst/>
                          <a:latin typeface="Arial" charset="0"/>
                        </a:rPr>
                        <a:t> (</a:t>
                      </a:r>
                      <a:r>
                        <a:rPr kumimoji="0" lang="en-US" sz="1800" b="1" i="0" u="none" strike="noStrike" cap="none" normalizeH="0" baseline="0" dirty="0">
                          <a:ln>
                            <a:noFill/>
                          </a:ln>
                          <a:solidFill>
                            <a:schemeClr val="tx1"/>
                          </a:solidFill>
                          <a:effectLst/>
                          <a:latin typeface="Arial" charset="0"/>
                          <a:sym typeface="Symbol" pitchFamily="18" charset="2"/>
                        </a:rPr>
                        <a:t></a:t>
                      </a:r>
                      <a:r>
                        <a:rPr kumimoji="0" lang="en-US" sz="1800" b="1" i="0" u="none" strike="noStrike" cap="none" normalizeH="0" baseline="0" dirty="0">
                          <a:ln>
                            <a:noFill/>
                          </a:ln>
                          <a:solidFill>
                            <a:schemeClr val="tx1"/>
                          </a:solidFill>
                          <a:effectLst/>
                          <a:latin typeface="Arial" charset="0"/>
                        </a:rPr>
                        <a:t>) </a:t>
                      </a:r>
                      <a:r>
                        <a:rPr kumimoji="0" lang="cs-CZ" sz="1800" b="1" i="0" u="none" strike="noStrike" cap="none" normalizeH="0" baseline="0" dirty="0">
                          <a:ln>
                            <a:noFill/>
                          </a:ln>
                          <a:solidFill>
                            <a:schemeClr val="tx1"/>
                          </a:solidFill>
                          <a:effectLst/>
                          <a:latin typeface="Arial" charset="0"/>
                        </a:rPr>
                        <a:t>pro plyny v krvi o tělesné teplotě</a:t>
                      </a:r>
                      <a:r>
                        <a:rPr kumimoji="0" lang="en-US" sz="1800" b="1" i="0" u="none" strike="noStrike" cap="none" normalizeH="0" baseline="0" dirty="0">
                          <a:ln>
                            <a:noFill/>
                          </a:ln>
                          <a:solidFill>
                            <a:schemeClr val="tx1"/>
                          </a:solidFill>
                          <a:effectLst/>
                          <a:latin typeface="Arial" charset="0"/>
                        </a:rPr>
                        <a:t>.</a:t>
                      </a:r>
                      <a:r>
                        <a:rPr kumimoji="0" lang="en-US" sz="1800" b="1" i="0" u="none" strike="noStrike" cap="none" normalizeH="0" baseline="0" dirty="0">
                          <a:ln>
                            <a:noFill/>
                          </a:ln>
                          <a:solidFill>
                            <a:schemeClr val="tx1"/>
                          </a:solidFill>
                          <a:effectLst/>
                          <a:latin typeface="Arial" charset="0"/>
                          <a:sym typeface="Symbol" pitchFamily="18" charset="2"/>
                        </a:rPr>
                        <a:t>  </a:t>
                      </a:r>
                      <a:r>
                        <a:rPr kumimoji="0" lang="cs-CZ" sz="1800" b="1" i="0" u="none" strike="noStrike" cap="none" normalizeH="0" baseline="0" dirty="0">
                          <a:ln>
                            <a:noFill/>
                          </a:ln>
                          <a:solidFill>
                            <a:schemeClr val="tx1"/>
                          </a:solidFill>
                          <a:effectLst/>
                          <a:latin typeface="Arial" charset="0"/>
                          <a:sym typeface="Symbol" pitchFamily="18" charset="2"/>
                        </a:rPr>
                        <a:t>Jednotkou rozpustnosti je (</a:t>
                      </a:r>
                      <a:r>
                        <a:rPr kumimoji="0" lang="en-US" sz="1800" b="1" i="0" u="none" strike="noStrike" cap="none" normalizeH="0" baseline="0" dirty="0">
                          <a:ln>
                            <a:noFill/>
                          </a:ln>
                          <a:solidFill>
                            <a:schemeClr val="tx1"/>
                          </a:solidFill>
                          <a:effectLst/>
                          <a:latin typeface="Arial" charset="0"/>
                          <a:sym typeface="Symbol" pitchFamily="18" charset="2"/>
                        </a:rPr>
                        <a:t>ml </a:t>
                      </a:r>
                      <a:r>
                        <a:rPr kumimoji="0" lang="cs-CZ" sz="1800" b="1" i="0" u="none" strike="noStrike" cap="none" normalizeH="0" baseline="0" dirty="0">
                          <a:ln>
                            <a:noFill/>
                          </a:ln>
                          <a:solidFill>
                            <a:schemeClr val="tx1"/>
                          </a:solidFill>
                          <a:effectLst/>
                          <a:latin typeface="Arial" charset="0"/>
                          <a:sym typeface="Symbol" pitchFamily="18" charset="2"/>
                        </a:rPr>
                        <a:t>plynu při standardní teplotě a tlaku)</a:t>
                      </a:r>
                      <a:r>
                        <a:rPr kumimoji="0" lang="en-US" sz="1800" b="1" i="0" u="none" strike="noStrike" cap="none" normalizeH="0" baseline="0" dirty="0">
                          <a:ln>
                            <a:noFill/>
                          </a:ln>
                          <a:solidFill>
                            <a:schemeClr val="tx1"/>
                          </a:solidFill>
                          <a:effectLst/>
                          <a:latin typeface="Arial" charset="0"/>
                          <a:sym typeface="Symbol" pitchFamily="18" charset="2"/>
                        </a:rPr>
                        <a:t>(ml </a:t>
                      </a:r>
                      <a:r>
                        <a:rPr kumimoji="0" lang="cs-CZ" sz="1800" b="1" i="0" u="none" strike="noStrike" cap="none" normalizeH="0" baseline="0" dirty="0">
                          <a:ln>
                            <a:noFill/>
                          </a:ln>
                          <a:solidFill>
                            <a:schemeClr val="tx1"/>
                          </a:solidFill>
                          <a:effectLst/>
                          <a:latin typeface="Arial" charset="0"/>
                          <a:sym typeface="Symbol" pitchFamily="18" charset="2"/>
                        </a:rPr>
                        <a:t>krve</a:t>
                      </a:r>
                      <a:r>
                        <a:rPr kumimoji="0" lang="en-US" sz="1800" b="1" i="0" u="none" strike="noStrike" cap="none" normalizeH="0" baseline="0" dirty="0">
                          <a:ln>
                            <a:noFill/>
                          </a:ln>
                          <a:solidFill>
                            <a:schemeClr val="tx1"/>
                          </a:solidFill>
                          <a:effectLst/>
                          <a:latin typeface="Arial" charset="0"/>
                          <a:sym typeface="Symbol" pitchFamily="18" charset="2"/>
                        </a:rPr>
                        <a:t>)</a:t>
                      </a:r>
                      <a:r>
                        <a:rPr kumimoji="0" lang="en-US" sz="1800" b="1" i="0" u="none" strike="noStrike" cap="none" normalizeH="0" baseline="30000" dirty="0">
                          <a:ln>
                            <a:noFill/>
                          </a:ln>
                          <a:solidFill>
                            <a:schemeClr val="tx1"/>
                          </a:solidFill>
                          <a:effectLst/>
                          <a:latin typeface="Arial" charset="0"/>
                          <a:sym typeface="Symbol" pitchFamily="18" charset="2"/>
                        </a:rPr>
                        <a:t>-1 </a:t>
                      </a:r>
                      <a:r>
                        <a:rPr kumimoji="0" lang="cs-CZ" sz="1800" b="1" i="0" u="none" strike="noStrike" cap="none" normalizeH="0" baseline="0" dirty="0">
                          <a:ln>
                            <a:noFill/>
                          </a:ln>
                          <a:solidFill>
                            <a:schemeClr val="tx1"/>
                          </a:solidFill>
                          <a:effectLst/>
                          <a:latin typeface="Arial" charset="0"/>
                          <a:sym typeface="Symbol" pitchFamily="18" charset="2"/>
                        </a:rPr>
                        <a:t></a:t>
                      </a:r>
                      <a:r>
                        <a:rPr kumimoji="0" lang="en-US" sz="1800" b="1" i="0" u="none" strike="noStrike" cap="none" normalizeH="0" baseline="0" dirty="0">
                          <a:ln>
                            <a:noFill/>
                          </a:ln>
                          <a:solidFill>
                            <a:schemeClr val="tx1"/>
                          </a:solidFill>
                          <a:effectLst/>
                          <a:latin typeface="Arial" charset="0"/>
                          <a:sym typeface="Symbol" pitchFamily="18" charset="2"/>
                        </a:rPr>
                        <a:t>(101</a:t>
                      </a:r>
                      <a:r>
                        <a:rPr kumimoji="0" lang="cs-CZ" sz="1800" b="1" i="0" u="none" strike="noStrike" cap="none" normalizeH="0" baseline="0" dirty="0">
                          <a:ln>
                            <a:noFill/>
                          </a:ln>
                          <a:solidFill>
                            <a:schemeClr val="tx1"/>
                          </a:solidFill>
                          <a:effectLst/>
                          <a:latin typeface="Arial" charset="0"/>
                          <a:sym typeface="Symbol" pitchFamily="18" charset="2"/>
                        </a:rPr>
                        <a:t>,</a:t>
                      </a:r>
                      <a:r>
                        <a:rPr kumimoji="0" lang="en-US" sz="1800" b="1" i="0" u="none" strike="noStrike" cap="none" normalizeH="0" baseline="0" dirty="0">
                          <a:ln>
                            <a:noFill/>
                          </a:ln>
                          <a:solidFill>
                            <a:schemeClr val="tx1"/>
                          </a:solidFill>
                          <a:effectLst/>
                          <a:latin typeface="Arial" charset="0"/>
                          <a:sym typeface="Symbol" pitchFamily="18" charset="2"/>
                        </a:rPr>
                        <a:t>3 kPa)</a:t>
                      </a:r>
                      <a:r>
                        <a:rPr kumimoji="0" lang="en-US" sz="1800" b="1" i="0" u="none" strike="noStrike" cap="none" normalizeH="0" baseline="30000" dirty="0">
                          <a:ln>
                            <a:noFill/>
                          </a:ln>
                          <a:solidFill>
                            <a:schemeClr val="tx1"/>
                          </a:solidFill>
                          <a:effectLst/>
                          <a:latin typeface="Arial" charset="0"/>
                          <a:sym typeface="Symbol" pitchFamily="18" charset="2"/>
                        </a:rPr>
                        <a:t>-1</a:t>
                      </a:r>
                    </a:p>
                  </a:txBody>
                  <a:tcPr horzOverflow="overflow">
                    <a:lnL w="1270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c hMerge="1">
                  <a:txBody>
                    <a:bodyPr/>
                    <a:lstStyle/>
                    <a:p>
                      <a:endParaRPr lang="cs-CZ"/>
                    </a:p>
                  </a:txBody>
                  <a:tcPr/>
                </a:tc>
                <a:extLst>
                  <a:ext uri="{0D108BD9-81ED-4DB2-BD59-A6C34878D82A}">
                    <a16:rowId xmlns:a16="http://schemas.microsoft.com/office/drawing/2014/main" val="10000"/>
                  </a:ext>
                </a:extLst>
              </a:tr>
              <a:tr h="5667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Arial" charset="0"/>
                        </a:rPr>
                        <a:t>C</a:t>
                      </a:r>
                      <a:r>
                        <a:rPr kumimoji="0" lang="cs-CZ" sz="2400" b="0" i="0" u="none" strike="noStrike" cap="none" normalizeH="0" baseline="0" dirty="0">
                          <a:ln>
                            <a:noFill/>
                          </a:ln>
                          <a:solidFill>
                            <a:schemeClr val="tx1"/>
                          </a:solidFill>
                          <a:effectLst/>
                          <a:latin typeface="Arial" charset="0"/>
                        </a:rPr>
                        <a:t>O</a:t>
                      </a:r>
                      <a:r>
                        <a:rPr kumimoji="0" lang="cs-CZ" sz="2400" b="0" i="0" u="none" strike="noStrike" cap="none" normalizeH="0" baseline="-25000" dirty="0">
                          <a:ln>
                            <a:noFill/>
                          </a:ln>
                          <a:solidFill>
                            <a:schemeClr val="tx1"/>
                          </a:solidFill>
                          <a:effectLst/>
                          <a:latin typeface="Arial" charset="0"/>
                        </a:rPr>
                        <a:t>2</a:t>
                      </a:r>
                      <a:endParaRPr kumimoji="0" lang="en-US" sz="2400" b="0" i="0" u="none" strike="noStrike" cap="none" normalizeH="0" baseline="0" dirty="0">
                        <a:ln>
                          <a:noFill/>
                        </a:ln>
                        <a:solidFill>
                          <a:schemeClr val="tx1"/>
                        </a:solidFill>
                        <a:effectLst/>
                        <a:latin typeface="Arial" charset="0"/>
                      </a:endParaRPr>
                    </a:p>
                  </a:txBody>
                  <a:tcPr horzOverflow="overflow">
                    <a:lnL w="1270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Arial" charset="0"/>
                        </a:rPr>
                        <a:t>0</a:t>
                      </a:r>
                      <a:r>
                        <a:rPr kumimoji="0" lang="cs-CZ" sz="2400" b="0" i="0" u="none" strike="noStrike" cap="none" normalizeH="0" baseline="0">
                          <a:ln>
                            <a:noFill/>
                          </a:ln>
                          <a:solidFill>
                            <a:schemeClr val="tx1"/>
                          </a:solidFill>
                          <a:effectLst/>
                          <a:latin typeface="Arial" charset="0"/>
                        </a:rPr>
                        <a:t>,</a:t>
                      </a:r>
                      <a:r>
                        <a:rPr kumimoji="0" lang="en-US" sz="2400" b="0" i="0" u="none" strike="noStrike" cap="none" normalizeH="0" baseline="0">
                          <a:ln>
                            <a:noFill/>
                          </a:ln>
                          <a:solidFill>
                            <a:schemeClr val="tx1"/>
                          </a:solidFill>
                          <a:effectLst/>
                          <a:latin typeface="Arial" charset="0"/>
                        </a:rPr>
                        <a:t>52</a:t>
                      </a:r>
                    </a:p>
                  </a:txBody>
                  <a:tcPr horzOverflow="overflow">
                    <a:lnL w="1270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667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Arial" charset="0"/>
                        </a:rPr>
                        <a:t>C</a:t>
                      </a:r>
                      <a:r>
                        <a:rPr kumimoji="0" lang="cs-CZ" sz="2400" b="0" i="0" u="none" strike="noStrike" cap="none" normalizeH="0" baseline="0" dirty="0">
                          <a:ln>
                            <a:noFill/>
                          </a:ln>
                          <a:solidFill>
                            <a:schemeClr val="tx1"/>
                          </a:solidFill>
                          <a:effectLst/>
                          <a:latin typeface="Arial" charset="0"/>
                        </a:rPr>
                        <a:t>O</a:t>
                      </a:r>
                      <a:endParaRPr kumimoji="0" lang="en-US" sz="2400" b="0" i="0" u="none" strike="noStrike" cap="none" normalizeH="0" baseline="0" dirty="0">
                        <a:ln>
                          <a:noFill/>
                        </a:ln>
                        <a:solidFill>
                          <a:schemeClr val="tx1"/>
                        </a:solidFill>
                        <a:effectLst/>
                        <a:latin typeface="Arial" charset="0"/>
                      </a:endParaRPr>
                    </a:p>
                  </a:txBody>
                  <a:tcPr horzOverflow="overflow">
                    <a:lnL w="1270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Arial" charset="0"/>
                        </a:rPr>
                        <a:t>0</a:t>
                      </a:r>
                      <a:r>
                        <a:rPr kumimoji="0" lang="cs-CZ" sz="2400" b="0" i="0" u="none" strike="noStrike" cap="none" normalizeH="0" baseline="0">
                          <a:ln>
                            <a:noFill/>
                          </a:ln>
                          <a:solidFill>
                            <a:schemeClr val="tx1"/>
                          </a:solidFill>
                          <a:effectLst/>
                          <a:latin typeface="Arial" charset="0"/>
                        </a:rPr>
                        <a:t>,</a:t>
                      </a:r>
                      <a:r>
                        <a:rPr kumimoji="0" lang="en-US" sz="2400" b="0" i="0" u="none" strike="noStrike" cap="none" normalizeH="0" baseline="0">
                          <a:ln>
                            <a:noFill/>
                          </a:ln>
                          <a:solidFill>
                            <a:schemeClr val="tx1"/>
                          </a:solidFill>
                          <a:effectLst/>
                          <a:latin typeface="Arial" charset="0"/>
                        </a:rPr>
                        <a:t>018</a:t>
                      </a:r>
                    </a:p>
                  </a:txBody>
                  <a:tcPr horzOverflow="overflow">
                    <a:lnL w="1270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89012">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Arial" charset="0"/>
                        </a:rPr>
                        <a:t>N</a:t>
                      </a:r>
                      <a:r>
                        <a:rPr kumimoji="0" lang="en-US" sz="2400" b="0" i="0" u="none" strike="noStrike" cap="none" normalizeH="0" baseline="-25000" dirty="0">
                          <a:ln>
                            <a:noFill/>
                          </a:ln>
                          <a:solidFill>
                            <a:schemeClr val="tx1"/>
                          </a:solidFill>
                          <a:effectLst/>
                          <a:latin typeface="Arial" charset="0"/>
                        </a:rPr>
                        <a:t>2</a:t>
                      </a:r>
                      <a:r>
                        <a:rPr kumimoji="0" lang="en-US" sz="2400" b="0" i="0" u="none" strike="noStrike" cap="none" normalizeH="0" baseline="0" dirty="0">
                          <a:ln>
                            <a:noFill/>
                          </a:ln>
                          <a:solidFill>
                            <a:schemeClr val="tx1"/>
                          </a:solidFill>
                          <a:effectLst/>
                          <a:latin typeface="Arial" charset="0"/>
                        </a:rPr>
                        <a:t> </a:t>
                      </a:r>
                    </a:p>
                  </a:txBody>
                  <a:tcPr horzOverflow="overflow">
                    <a:lnL w="1270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Arial" charset="0"/>
                        </a:rPr>
                        <a:t>(</a:t>
                      </a:r>
                      <a:r>
                        <a:rPr kumimoji="0" lang="cs-CZ" sz="2400" b="0" i="0" u="none" strike="noStrike" cap="none" normalizeH="0" baseline="0" dirty="0">
                          <a:ln>
                            <a:noFill/>
                          </a:ln>
                          <a:solidFill>
                            <a:schemeClr val="tx1"/>
                          </a:solidFill>
                          <a:effectLst/>
                          <a:latin typeface="Arial" charset="0"/>
                        </a:rPr>
                        <a:t>Voda</a:t>
                      </a:r>
                      <a:r>
                        <a:rPr kumimoji="0" lang="en-US" sz="2400" b="0" i="0" u="none" strike="noStrike" cap="none" normalizeH="0" baseline="0" dirty="0">
                          <a:ln>
                            <a:noFill/>
                          </a:ln>
                          <a:solidFill>
                            <a:schemeClr val="tx1"/>
                          </a:solidFill>
                          <a:effectLst/>
                          <a:latin typeface="Arial" charset="0"/>
                        </a:rPr>
                        <a:t>: 0</a:t>
                      </a:r>
                      <a:r>
                        <a:rPr kumimoji="0" lang="cs-CZ" sz="2400" b="0" i="0" u="none" strike="noStrike" cap="none" normalizeH="0" baseline="0" dirty="0">
                          <a:ln>
                            <a:noFill/>
                          </a:ln>
                          <a:solidFill>
                            <a:schemeClr val="tx1"/>
                          </a:solidFill>
                          <a:effectLst/>
                          <a:latin typeface="Arial" charset="0"/>
                        </a:rPr>
                        <a:t>,</a:t>
                      </a:r>
                      <a:r>
                        <a:rPr kumimoji="0" lang="en-US" sz="2400" b="0" i="0" u="none" strike="noStrike" cap="none" normalizeH="0" baseline="0" dirty="0">
                          <a:ln>
                            <a:noFill/>
                          </a:ln>
                          <a:solidFill>
                            <a:schemeClr val="tx1"/>
                          </a:solidFill>
                          <a:effectLst/>
                          <a:latin typeface="Arial" charset="0"/>
                        </a:rPr>
                        <a:t>013; </a:t>
                      </a:r>
                      <a:endParaRPr kumimoji="0" lang="cs-CZ" sz="2400" b="0" i="0" u="none" strike="noStrike" cap="none" normalizeH="0" baseline="0" dirty="0">
                        <a:ln>
                          <a:noFill/>
                        </a:ln>
                        <a:solidFill>
                          <a:schemeClr val="tx1"/>
                        </a:solidFill>
                        <a:effectLst/>
                        <a:latin typeface="Arial" charset="0"/>
                      </a:endParaRP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2400" b="0" i="0" u="none" strike="noStrike" cap="none" normalizeH="0" baseline="0" dirty="0">
                          <a:ln>
                            <a:noFill/>
                          </a:ln>
                          <a:solidFill>
                            <a:schemeClr val="tx1"/>
                          </a:solidFill>
                          <a:effectLst/>
                          <a:latin typeface="Arial" charset="0"/>
                        </a:rPr>
                        <a:t>Tuk</a:t>
                      </a:r>
                      <a:r>
                        <a:rPr kumimoji="0" lang="en-US" sz="2400" b="0" i="0" u="none" strike="noStrike" cap="none" normalizeH="0" baseline="0" dirty="0">
                          <a:ln>
                            <a:noFill/>
                          </a:ln>
                          <a:solidFill>
                            <a:schemeClr val="tx1"/>
                          </a:solidFill>
                          <a:effectLst/>
                          <a:latin typeface="Arial" charset="0"/>
                        </a:rPr>
                        <a:t>: 0</a:t>
                      </a:r>
                      <a:r>
                        <a:rPr kumimoji="0" lang="cs-CZ" sz="2400" b="0" i="0" u="none" strike="noStrike" cap="none" normalizeH="0" baseline="0" dirty="0">
                          <a:ln>
                            <a:noFill/>
                          </a:ln>
                          <a:solidFill>
                            <a:schemeClr val="tx1"/>
                          </a:solidFill>
                          <a:effectLst/>
                          <a:latin typeface="Arial" charset="0"/>
                        </a:rPr>
                        <a:t>,</a:t>
                      </a:r>
                      <a:r>
                        <a:rPr kumimoji="0" lang="en-US" sz="2400" b="0" i="0" u="none" strike="noStrike" cap="none" normalizeH="0" baseline="0" dirty="0">
                          <a:ln>
                            <a:noFill/>
                          </a:ln>
                          <a:solidFill>
                            <a:schemeClr val="tx1"/>
                          </a:solidFill>
                          <a:effectLst/>
                          <a:latin typeface="Arial" charset="0"/>
                        </a:rPr>
                        <a:t>065)</a:t>
                      </a:r>
                    </a:p>
                  </a:txBody>
                  <a:tcPr horzOverflow="overflow">
                    <a:lnL w="1270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667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Arial" charset="0"/>
                        </a:rPr>
                        <a:t>O</a:t>
                      </a:r>
                      <a:r>
                        <a:rPr kumimoji="0" lang="cs-CZ" sz="2400" b="0" i="0" u="none" strike="noStrike" cap="none" normalizeH="0" baseline="-25000">
                          <a:ln>
                            <a:noFill/>
                          </a:ln>
                          <a:solidFill>
                            <a:schemeClr val="tx1"/>
                          </a:solidFill>
                          <a:effectLst/>
                          <a:latin typeface="Arial" charset="0"/>
                        </a:rPr>
                        <a:t>2</a:t>
                      </a:r>
                      <a:endParaRPr kumimoji="0" lang="en-US" sz="2400" b="0" i="0" u="none" strike="noStrike" cap="none" normalizeH="0" baseline="-25000">
                        <a:ln>
                          <a:noFill/>
                        </a:ln>
                        <a:solidFill>
                          <a:schemeClr val="tx1"/>
                        </a:solidFill>
                        <a:effectLst/>
                        <a:latin typeface="Arial" charset="0"/>
                      </a:endParaRPr>
                    </a:p>
                  </a:txBody>
                  <a:tcPr horzOverflow="overflow">
                    <a:lnL w="1270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Arial" charset="0"/>
                        </a:rPr>
                        <a:t>0</a:t>
                      </a:r>
                      <a:r>
                        <a:rPr kumimoji="0" lang="cs-CZ" sz="2400" b="0" i="0" u="none" strike="noStrike" cap="none" normalizeH="0" baseline="0" dirty="0">
                          <a:ln>
                            <a:noFill/>
                          </a:ln>
                          <a:solidFill>
                            <a:schemeClr val="tx1"/>
                          </a:solidFill>
                          <a:effectLst/>
                          <a:latin typeface="Arial" charset="0"/>
                        </a:rPr>
                        <a:t>,</a:t>
                      </a:r>
                      <a:r>
                        <a:rPr kumimoji="0" lang="en-US" sz="2400" b="0" i="0" u="none" strike="noStrike" cap="none" normalizeH="0" baseline="0" dirty="0">
                          <a:ln>
                            <a:noFill/>
                          </a:ln>
                          <a:solidFill>
                            <a:schemeClr val="tx1"/>
                          </a:solidFill>
                          <a:effectLst/>
                          <a:latin typeface="Arial" charset="0"/>
                        </a:rPr>
                        <a:t>022</a:t>
                      </a:r>
                    </a:p>
                  </a:txBody>
                  <a:tcPr horzOverflow="overflow">
                    <a:lnL w="12700" cap="flat" cmpd="sng" algn="ctr">
                      <a:solidFill>
                        <a:srgbClr val="010000"/>
                      </a:solidFill>
                      <a:prstDash val="solid"/>
                      <a:round/>
                      <a:headEnd type="none" w="med" len="med"/>
                      <a:tailEnd type="none" w="med" len="med"/>
                    </a:lnL>
                    <a:lnR w="12700" cap="flat" cmpd="sng" algn="ctr">
                      <a:solidFill>
                        <a:srgbClr val="010000"/>
                      </a:solidFill>
                      <a:prstDash val="solid"/>
                      <a:round/>
                      <a:headEnd type="none" w="med" len="med"/>
                      <a:tailEnd type="none" w="med" len="med"/>
                    </a:lnR>
                    <a:lnT w="12700" cap="flat" cmpd="sng" algn="ctr">
                      <a:solidFill>
                        <a:srgbClr val="010000"/>
                      </a:solidFill>
                      <a:prstDash val="solid"/>
                      <a:round/>
                      <a:headEnd type="none" w="med" len="med"/>
                      <a:tailEnd type="none" w="med" len="med"/>
                    </a:lnT>
                    <a:lnB w="12700" cap="flat" cmpd="sng" algn="ctr">
                      <a:solidFill>
                        <a:srgbClr val="01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676634038"/>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Zástupný symbol pro číslo snímku 5">
            <a:extLst>
              <a:ext uri="{FF2B5EF4-FFF2-40B4-BE49-F238E27FC236}">
                <a16:creationId xmlns:a16="http://schemas.microsoft.com/office/drawing/2014/main" id="{92C97DAC-8F3B-434B-AF63-5800ACB8942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FAE7F2FD-E637-4818-9E26-CB5A6464224E}" type="slidenum">
              <a:rPr lang="cs-CZ" altLang="cs-CZ" sz="1400"/>
              <a:pPr>
                <a:spcBef>
                  <a:spcPct val="0"/>
                </a:spcBef>
                <a:buFontTx/>
                <a:buNone/>
              </a:pPr>
              <a:t>5</a:t>
            </a:fld>
            <a:endParaRPr lang="cs-CZ" altLang="cs-CZ" sz="1400"/>
          </a:p>
        </p:txBody>
      </p:sp>
      <p:sp>
        <p:nvSpPr>
          <p:cNvPr id="11267" name="Rectangle 2">
            <a:extLst>
              <a:ext uri="{FF2B5EF4-FFF2-40B4-BE49-F238E27FC236}">
                <a16:creationId xmlns:a16="http://schemas.microsoft.com/office/drawing/2014/main" id="{950966F9-5DB3-41F2-94FE-0F8CFCAF4F6A}"/>
              </a:ext>
            </a:extLst>
          </p:cNvPr>
          <p:cNvSpPr>
            <a:spLocks noGrp="1" noChangeArrowheads="1"/>
          </p:cNvSpPr>
          <p:nvPr>
            <p:ph type="title"/>
          </p:nvPr>
        </p:nvSpPr>
        <p:spPr>
          <a:xfrm>
            <a:off x="609600" y="274638"/>
            <a:ext cx="3710152" cy="639762"/>
          </a:xfrm>
        </p:spPr>
        <p:txBody>
          <a:bodyPr/>
          <a:lstStyle/>
          <a:p>
            <a:pPr eaLnBrk="1" hangingPunct="1"/>
            <a:r>
              <a:rPr lang="cs-CZ" altLang="cs-CZ" sz="4000" dirty="0"/>
              <a:t>Výměna plynů</a:t>
            </a:r>
          </a:p>
        </p:txBody>
      </p:sp>
      <p:graphicFrame>
        <p:nvGraphicFramePr>
          <p:cNvPr id="235577" name="Group 57">
            <a:extLst>
              <a:ext uri="{FF2B5EF4-FFF2-40B4-BE49-F238E27FC236}">
                <a16:creationId xmlns:a16="http://schemas.microsoft.com/office/drawing/2014/main" id="{FBFCC61B-B980-463C-B92B-82D338F47E5F}"/>
              </a:ext>
            </a:extLst>
          </p:cNvPr>
          <p:cNvGraphicFramePr>
            <a:graphicFrameLocks noGrp="1"/>
          </p:cNvGraphicFramePr>
          <p:nvPr>
            <p:ph idx="1"/>
          </p:nvPr>
        </p:nvGraphicFramePr>
        <p:xfrm>
          <a:off x="1847851" y="1412876"/>
          <a:ext cx="8507413" cy="5307013"/>
        </p:xfrm>
        <a:graphic>
          <a:graphicData uri="http://schemas.openxmlformats.org/drawingml/2006/table">
            <a:tbl>
              <a:tblPr/>
              <a:tblGrid>
                <a:gridCol w="2674938">
                  <a:extLst>
                    <a:ext uri="{9D8B030D-6E8A-4147-A177-3AD203B41FA5}">
                      <a16:colId xmlns:a16="http://schemas.microsoft.com/office/drawing/2014/main" val="20000"/>
                    </a:ext>
                  </a:extLst>
                </a:gridCol>
                <a:gridCol w="2160587">
                  <a:extLst>
                    <a:ext uri="{9D8B030D-6E8A-4147-A177-3AD203B41FA5}">
                      <a16:colId xmlns:a16="http://schemas.microsoft.com/office/drawing/2014/main" val="20001"/>
                    </a:ext>
                  </a:extLst>
                </a:gridCol>
                <a:gridCol w="1800225">
                  <a:extLst>
                    <a:ext uri="{9D8B030D-6E8A-4147-A177-3AD203B41FA5}">
                      <a16:colId xmlns:a16="http://schemas.microsoft.com/office/drawing/2014/main" val="20002"/>
                    </a:ext>
                  </a:extLst>
                </a:gridCol>
                <a:gridCol w="1871663">
                  <a:extLst>
                    <a:ext uri="{9D8B030D-6E8A-4147-A177-3AD203B41FA5}">
                      <a16:colId xmlns:a16="http://schemas.microsoft.com/office/drawing/2014/main" val="20003"/>
                    </a:ext>
                  </a:extLst>
                </a:gridCol>
              </a:tblGrid>
              <a:tr h="5111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a:ln>
                            <a:noFill/>
                          </a:ln>
                          <a:solidFill>
                            <a:schemeClr val="tx1"/>
                          </a:solidFill>
                          <a:effectLst/>
                          <a:latin typeface="Arial" charset="0"/>
                          <a:cs typeface="Times New Roman" pitchFamily="18" charset="0"/>
                        </a:rPr>
                        <a:t>Prostředí</a:t>
                      </a:r>
                      <a:endParaRPr kumimoji="0" lang="cs-CZ"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a:ln>
                            <a:noFill/>
                          </a:ln>
                          <a:solidFill>
                            <a:schemeClr val="tx1"/>
                          </a:solidFill>
                          <a:effectLst/>
                          <a:latin typeface="Arial" charset="0"/>
                          <a:cs typeface="Times New Roman" pitchFamily="18" charset="0"/>
                        </a:rPr>
                        <a:t>Druh</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a:ln>
                            <a:noFill/>
                          </a:ln>
                          <a:solidFill>
                            <a:schemeClr val="tx1"/>
                          </a:solidFill>
                          <a:effectLst/>
                          <a:latin typeface="Arial" charset="0"/>
                          <a:cs typeface="Times New Roman" pitchFamily="18" charset="0"/>
                        </a:rPr>
                        <a:t>transportu</a:t>
                      </a:r>
                      <a:endParaRPr kumimoji="0" lang="cs-CZ"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a:ln>
                            <a:noFill/>
                          </a:ln>
                          <a:solidFill>
                            <a:schemeClr val="tx1"/>
                          </a:solidFill>
                          <a:effectLst/>
                          <a:latin typeface="Arial" charset="0"/>
                          <a:cs typeface="Times New Roman" pitchFamily="18" charset="0"/>
                        </a:rPr>
                        <a:t>pO</a:t>
                      </a:r>
                      <a:r>
                        <a:rPr kumimoji="0" lang="cs-CZ" sz="2400" b="1" i="0" u="none" strike="noStrike" cap="none" normalizeH="0" baseline="-30000">
                          <a:ln>
                            <a:noFill/>
                          </a:ln>
                          <a:solidFill>
                            <a:schemeClr val="tx1"/>
                          </a:solidFill>
                          <a:effectLst/>
                          <a:latin typeface="Arial" charset="0"/>
                          <a:cs typeface="Times New Roman" pitchFamily="18" charset="0"/>
                        </a:rPr>
                        <a:t>2 </a:t>
                      </a:r>
                      <a:r>
                        <a:rPr kumimoji="0" lang="cs-CZ" sz="2400" b="1" i="0" u="none" strike="noStrike" cap="none" normalizeH="0" baseline="0">
                          <a:ln>
                            <a:noFill/>
                          </a:ln>
                          <a:solidFill>
                            <a:schemeClr val="tx1"/>
                          </a:solidFill>
                          <a:effectLst/>
                          <a:latin typeface="Arial" charset="0"/>
                          <a:cs typeface="Times New Roman" pitchFamily="18" charset="0"/>
                        </a:rPr>
                        <a:t> (kPa)</a:t>
                      </a:r>
                      <a:endParaRPr kumimoji="0" lang="cs-CZ"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400" b="1" i="0" u="none" strike="noStrike" cap="none" normalizeH="0" baseline="0">
                          <a:ln>
                            <a:noFill/>
                          </a:ln>
                          <a:solidFill>
                            <a:schemeClr val="tx1"/>
                          </a:solidFill>
                          <a:effectLst/>
                          <a:latin typeface="Arial" charset="0"/>
                          <a:cs typeface="Times New Roman" pitchFamily="18" charset="0"/>
                        </a:rPr>
                        <a:t>pCO</a:t>
                      </a:r>
                      <a:r>
                        <a:rPr kumimoji="0" lang="cs-CZ" sz="2400" b="1" i="0" u="none" strike="noStrike" cap="none" normalizeH="0" baseline="-30000">
                          <a:ln>
                            <a:noFill/>
                          </a:ln>
                          <a:solidFill>
                            <a:schemeClr val="tx1"/>
                          </a:solidFill>
                          <a:effectLst/>
                          <a:latin typeface="Arial" charset="0"/>
                          <a:cs typeface="Times New Roman" pitchFamily="18" charset="0"/>
                        </a:rPr>
                        <a:t>2 </a:t>
                      </a:r>
                      <a:r>
                        <a:rPr kumimoji="0" lang="cs-CZ" sz="2400" b="1" i="0" u="none" strike="noStrike" cap="none" normalizeH="0" baseline="0">
                          <a:ln>
                            <a:noFill/>
                          </a:ln>
                          <a:solidFill>
                            <a:schemeClr val="tx1"/>
                          </a:solidFill>
                          <a:effectLst/>
                          <a:latin typeface="Arial" charset="0"/>
                          <a:cs typeface="Times New Roman" pitchFamily="18" charset="0"/>
                        </a:rPr>
                        <a:t> (kPa)</a:t>
                      </a:r>
                      <a:endParaRPr kumimoji="0" lang="cs-CZ"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46831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2400" b="0" i="0" u="none" strike="noStrike" cap="none" normalizeH="0" baseline="0">
                          <a:ln>
                            <a:noFill/>
                          </a:ln>
                          <a:solidFill>
                            <a:schemeClr val="tx1"/>
                          </a:solidFill>
                          <a:effectLst/>
                          <a:latin typeface="Arial" charset="0"/>
                          <a:cs typeface="Times New Roman" pitchFamily="18" charset="0"/>
                        </a:rPr>
                        <a:t>alveoly</a:t>
                      </a:r>
                      <a:endParaRPr kumimoji="0" lang="cs-CZ"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2400" b="0" i="0" u="none" strike="noStrike" cap="none" normalizeH="0" baseline="0">
                          <a:ln>
                            <a:noFill/>
                          </a:ln>
                          <a:solidFill>
                            <a:schemeClr val="tx1"/>
                          </a:solidFill>
                          <a:effectLst/>
                          <a:latin typeface="Arial" charset="0"/>
                          <a:cs typeface="Times New Roman" pitchFamily="18" charset="0"/>
                        </a:rPr>
                        <a:t>proudění</a:t>
                      </a:r>
                      <a:endParaRPr kumimoji="0" lang="cs-CZ"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800" b="1" i="0" u="none" strike="noStrike" cap="none" normalizeH="0" baseline="0">
                          <a:ln>
                            <a:noFill/>
                          </a:ln>
                          <a:solidFill>
                            <a:schemeClr val="tx1"/>
                          </a:solidFill>
                          <a:effectLst/>
                          <a:latin typeface="Arial" charset="0"/>
                          <a:cs typeface="Times New Roman" pitchFamily="18" charset="0"/>
                        </a:rPr>
                        <a:t>13,3</a:t>
                      </a:r>
                      <a:endParaRPr kumimoji="0" lang="cs-CZ" sz="28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800" b="1" i="0" u="none" strike="noStrike" cap="none" normalizeH="0" baseline="0">
                          <a:ln>
                            <a:noFill/>
                          </a:ln>
                          <a:solidFill>
                            <a:schemeClr val="tx1"/>
                          </a:solidFill>
                          <a:effectLst/>
                          <a:latin typeface="Arial" charset="0"/>
                          <a:cs typeface="Times New Roman" pitchFamily="18" charset="0"/>
                        </a:rPr>
                        <a:t>5,2</a:t>
                      </a:r>
                      <a:endParaRPr kumimoji="0" lang="cs-CZ" sz="28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7747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2400" b="0" i="0" u="none" strike="noStrike" cap="none" normalizeH="0" baseline="0">
                          <a:ln>
                            <a:noFill/>
                          </a:ln>
                          <a:solidFill>
                            <a:schemeClr val="tx1"/>
                          </a:solidFill>
                          <a:effectLst/>
                          <a:latin typeface="Arial" charset="0"/>
                          <a:cs typeface="Times New Roman" pitchFamily="18" charset="0"/>
                        </a:rPr>
                        <a:t>alveolo-kapilární stěna</a:t>
                      </a:r>
                      <a:endParaRPr kumimoji="0" lang="cs-CZ"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2400" b="0" i="0" u="none" strike="noStrike" cap="none" normalizeH="0" baseline="0" dirty="0">
                          <a:ln>
                            <a:noFill/>
                          </a:ln>
                          <a:solidFill>
                            <a:schemeClr val="tx1"/>
                          </a:solidFill>
                          <a:effectLst/>
                          <a:latin typeface="Arial" charset="0"/>
                          <a:cs typeface="Times New Roman" pitchFamily="18" charset="0"/>
                        </a:rPr>
                        <a:t>difuze</a:t>
                      </a:r>
                      <a:endParaRPr kumimoji="0" lang="cs-CZ" sz="2400" b="0"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800" b="1" i="0" u="none" strike="noStrike" cap="none" normalizeH="0" baseline="0">
                          <a:ln>
                            <a:noFill/>
                          </a:ln>
                          <a:solidFill>
                            <a:schemeClr val="tx1"/>
                          </a:solidFill>
                          <a:effectLst/>
                          <a:latin typeface="Arial" charset="0"/>
                          <a:ea typeface="Times New Roman" pitchFamily="18" charset="0"/>
                          <a:cs typeface="Symbol" pitchFamily="18" charset="2"/>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800" b="1" i="0" u="none" strike="noStrike" cap="none" normalizeH="0" baseline="0">
                          <a:ln>
                            <a:noFill/>
                          </a:ln>
                          <a:solidFill>
                            <a:schemeClr val="tx1"/>
                          </a:solidFill>
                          <a:effectLst/>
                          <a:latin typeface="Arial" charset="0"/>
                          <a:ea typeface="Times New Roman" pitchFamily="18" charset="0"/>
                          <a:cs typeface="Symbol" pitchFamily="18" charset="2"/>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7810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2400" b="0" i="0" u="none" strike="noStrike" cap="none" normalizeH="0" baseline="0">
                          <a:ln>
                            <a:noFill/>
                          </a:ln>
                          <a:solidFill>
                            <a:schemeClr val="tx1"/>
                          </a:solidFill>
                          <a:effectLst/>
                          <a:latin typeface="Arial" charset="0"/>
                          <a:cs typeface="Times New Roman" pitchFamily="18" charset="0"/>
                        </a:rPr>
                        <a:t>Krevní oběh: tepny                   žíly</a:t>
                      </a:r>
                      <a:endParaRPr kumimoji="0" lang="cs-CZ"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2400" b="0" i="0" u="none" strike="noStrike" cap="none" normalizeH="0" baseline="0">
                          <a:ln>
                            <a:noFill/>
                          </a:ln>
                          <a:solidFill>
                            <a:schemeClr val="tx1"/>
                          </a:solidFill>
                          <a:effectLst/>
                          <a:latin typeface="Arial" charset="0"/>
                          <a:cs typeface="Times New Roman" pitchFamily="18" charset="0"/>
                        </a:rPr>
                        <a:t>proudění</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cs-CZ" sz="2800" b="1" i="0" u="none" strike="noStrike" cap="none" normalizeH="0" baseline="0">
                        <a:ln>
                          <a:noFill/>
                        </a:ln>
                        <a:solidFill>
                          <a:schemeClr val="tx1"/>
                        </a:solidFill>
                        <a:effectLst/>
                        <a:latin typeface="Arial" charset="0"/>
                        <a:cs typeface="Times New Roman" pitchFamily="18" charset="0"/>
                      </a:endParaRP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800" b="1" i="0" u="none" strike="noStrike" cap="none" normalizeH="0" baseline="0">
                          <a:ln>
                            <a:noFill/>
                          </a:ln>
                          <a:solidFill>
                            <a:schemeClr val="tx1"/>
                          </a:solidFill>
                          <a:effectLst/>
                          <a:latin typeface="Arial" charset="0"/>
                          <a:cs typeface="Times New Roman" pitchFamily="18" charset="0"/>
                        </a:rPr>
                        <a:t>12,7</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cs-CZ" sz="2800" b="1" i="0" u="none" strike="noStrike" cap="none" normalizeH="0" baseline="0">
                          <a:ln>
                            <a:noFill/>
                          </a:ln>
                          <a:solidFill>
                            <a:schemeClr val="tx1"/>
                          </a:solidFill>
                          <a:effectLst/>
                          <a:latin typeface="Arial" charset="0"/>
                          <a:cs typeface="Times New Roman" pitchFamily="18" charset="0"/>
                        </a:rPr>
                        <a:t>5,3</a:t>
                      </a:r>
                      <a:endParaRPr kumimoji="0" lang="cs-CZ" sz="28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cs-CZ" sz="2800" b="1" i="0" u="none" strike="noStrike" cap="none" normalizeH="0" baseline="0">
                        <a:ln>
                          <a:noFill/>
                        </a:ln>
                        <a:solidFill>
                          <a:schemeClr val="tx1"/>
                        </a:solidFill>
                        <a:effectLst/>
                        <a:latin typeface="Arial" charset="0"/>
                        <a:cs typeface="Times New Roman" pitchFamily="18" charset="0"/>
                      </a:endParaRP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800" b="1" i="0" u="none" strike="noStrike" cap="none" normalizeH="0" baseline="0">
                          <a:ln>
                            <a:noFill/>
                          </a:ln>
                          <a:solidFill>
                            <a:schemeClr val="tx1"/>
                          </a:solidFill>
                          <a:effectLst/>
                          <a:latin typeface="Arial" charset="0"/>
                          <a:cs typeface="Times New Roman" pitchFamily="18" charset="0"/>
                        </a:rPr>
                        <a:t>5,5</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cs-CZ" sz="2800" b="1" i="0" u="none" strike="noStrike" cap="none" normalizeH="0" baseline="0">
                          <a:ln>
                            <a:noFill/>
                          </a:ln>
                          <a:solidFill>
                            <a:schemeClr val="tx1"/>
                          </a:solidFill>
                          <a:effectLst/>
                          <a:latin typeface="Arial" charset="0"/>
                          <a:cs typeface="Times New Roman" pitchFamily="18" charset="0"/>
                        </a:rPr>
                        <a:t>6,0</a:t>
                      </a:r>
                      <a:endParaRPr kumimoji="0" lang="cs-CZ" sz="28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8461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2400" b="0" i="0" u="none" strike="noStrike" cap="none" normalizeH="0" baseline="0">
                          <a:ln>
                            <a:noFill/>
                          </a:ln>
                          <a:solidFill>
                            <a:schemeClr val="tx1"/>
                          </a:solidFill>
                          <a:effectLst/>
                          <a:latin typeface="Arial" charset="0"/>
                          <a:cs typeface="Times New Roman" pitchFamily="18" charset="0"/>
                        </a:rPr>
                        <a:t>Kapilární stěna, buněčná membrána</a:t>
                      </a:r>
                      <a:endParaRPr kumimoji="0" lang="cs-CZ"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2400" b="0" i="0" u="none" strike="noStrike" cap="none" normalizeH="0" baseline="0">
                          <a:ln>
                            <a:noFill/>
                          </a:ln>
                          <a:solidFill>
                            <a:schemeClr val="tx1"/>
                          </a:solidFill>
                          <a:effectLst/>
                          <a:latin typeface="Arial" charset="0"/>
                          <a:cs typeface="Times New Roman" pitchFamily="18" charset="0"/>
                        </a:rPr>
                        <a:t>difuze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800" b="1" i="0" u="none" strike="noStrike" cap="none" normalizeH="0" baseline="0">
                          <a:ln>
                            <a:noFill/>
                          </a:ln>
                          <a:solidFill>
                            <a:schemeClr val="tx1"/>
                          </a:solidFill>
                          <a:effectLst/>
                          <a:latin typeface="Arial" charset="0"/>
                          <a:ea typeface="Times New Roman" pitchFamily="18" charset="0"/>
                          <a:cs typeface="Symbol" pitchFamily="18" charset="2"/>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800" b="1" i="0" u="none" strike="noStrike" cap="none" normalizeH="0" baseline="0">
                          <a:ln>
                            <a:noFill/>
                          </a:ln>
                          <a:solidFill>
                            <a:schemeClr val="tx1"/>
                          </a:solidFill>
                          <a:effectLst/>
                          <a:latin typeface="Arial" charset="0"/>
                          <a:ea typeface="Times New Roman" pitchFamily="18" charset="0"/>
                          <a:cs typeface="Symbol" pitchFamily="18" charset="2"/>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58261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cs-CZ" sz="2400" b="0" i="0" u="none" strike="noStrike" cap="none" normalizeH="0" baseline="0">
                          <a:ln>
                            <a:noFill/>
                          </a:ln>
                          <a:solidFill>
                            <a:schemeClr val="tx1"/>
                          </a:solidFill>
                          <a:effectLst/>
                          <a:latin typeface="Arial" charset="0"/>
                          <a:cs typeface="Times New Roman" pitchFamily="18" charset="0"/>
                        </a:rPr>
                        <a:t>Buňka</a:t>
                      </a:r>
                      <a:endParaRPr kumimoji="0" lang="cs-CZ" sz="2400" b="0"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cs-CZ" sz="2400" b="0" i="0" u="none" strike="noStrike" cap="none" normalizeH="0" baseline="0">
                          <a:ln>
                            <a:noFill/>
                          </a:ln>
                          <a:solidFill>
                            <a:schemeClr val="tx1"/>
                          </a:solidFill>
                          <a:effectLst/>
                          <a:latin typeface="Arial" charset="0"/>
                        </a:rPr>
                        <a:t>difuze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800" b="1" i="0" u="none" strike="noStrike" cap="none" normalizeH="0" baseline="0">
                          <a:ln>
                            <a:noFill/>
                          </a:ln>
                          <a:solidFill>
                            <a:schemeClr val="tx1"/>
                          </a:solidFill>
                          <a:effectLst/>
                          <a:latin typeface="Arial" charset="0"/>
                          <a:cs typeface="Times New Roman" pitchFamily="18" charset="0"/>
                        </a:rPr>
                        <a:t>4,</a:t>
                      </a:r>
                      <a:r>
                        <a:rPr kumimoji="0" lang="cs-CZ" sz="2800" b="1" i="0" u="none" strike="noStrike" cap="none" normalizeH="0" baseline="0">
                          <a:ln>
                            <a:noFill/>
                          </a:ln>
                          <a:solidFill>
                            <a:schemeClr val="tx1"/>
                          </a:solidFill>
                          <a:effectLst/>
                          <a:latin typeface="Arial" charset="0"/>
                        </a:rPr>
                        <a:t>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cs-CZ" sz="2800" b="1" i="0" u="none" strike="noStrike" cap="none" normalizeH="0" baseline="0" dirty="0">
                          <a:ln>
                            <a:noFill/>
                          </a:ln>
                          <a:solidFill>
                            <a:schemeClr val="tx1"/>
                          </a:solidFill>
                          <a:effectLst/>
                          <a:latin typeface="Arial" charset="0"/>
                          <a:cs typeface="Times New Roman" pitchFamily="18" charset="0"/>
                        </a:rPr>
                        <a:t>6,7</a:t>
                      </a:r>
                      <a:endParaRPr kumimoji="0" lang="cs-CZ" sz="2800" b="1" i="0" u="none" strike="noStrike" cap="none" normalizeH="0" baseline="0" dirty="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940382684"/>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Zástupný symbol pro číslo snímku 5">
            <a:extLst>
              <a:ext uri="{FF2B5EF4-FFF2-40B4-BE49-F238E27FC236}">
                <a16:creationId xmlns:a16="http://schemas.microsoft.com/office/drawing/2014/main" id="{8888B9A2-7DFB-45EA-BC63-0BD80EC6FC8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724EC878-01A0-44CD-A82F-9E2EC3BD322A}" type="slidenum">
              <a:rPr lang="cs-CZ" altLang="cs-CZ" sz="1400"/>
              <a:pPr>
                <a:spcBef>
                  <a:spcPct val="0"/>
                </a:spcBef>
                <a:buFontTx/>
                <a:buNone/>
              </a:pPr>
              <a:t>6</a:t>
            </a:fld>
            <a:endParaRPr lang="cs-CZ" altLang="cs-CZ" sz="1400"/>
          </a:p>
        </p:txBody>
      </p:sp>
      <p:sp>
        <p:nvSpPr>
          <p:cNvPr id="13315" name="Rectangle 2">
            <a:extLst>
              <a:ext uri="{FF2B5EF4-FFF2-40B4-BE49-F238E27FC236}">
                <a16:creationId xmlns:a16="http://schemas.microsoft.com/office/drawing/2014/main" id="{28940174-F93A-4040-8747-4DC9A6EA5E76}"/>
              </a:ext>
            </a:extLst>
          </p:cNvPr>
          <p:cNvSpPr>
            <a:spLocks noGrp="1" noChangeArrowheads="1"/>
          </p:cNvSpPr>
          <p:nvPr>
            <p:ph type="title"/>
          </p:nvPr>
        </p:nvSpPr>
        <p:spPr>
          <a:xfrm>
            <a:off x="1981200" y="274638"/>
            <a:ext cx="8229600" cy="944562"/>
          </a:xfrm>
        </p:spPr>
        <p:txBody>
          <a:bodyPr/>
          <a:lstStyle/>
          <a:p>
            <a:pPr eaLnBrk="1" hangingPunct="1"/>
            <a:r>
              <a:rPr lang="cs-CZ" altLang="cs-CZ" dirty="0"/>
              <a:t> Výměna dýchacích plynů</a:t>
            </a:r>
          </a:p>
        </p:txBody>
      </p:sp>
      <p:pic>
        <p:nvPicPr>
          <p:cNvPr id="13316" name="Picture 3" descr="PLYNY">
            <a:extLst>
              <a:ext uri="{FF2B5EF4-FFF2-40B4-BE49-F238E27FC236}">
                <a16:creationId xmlns:a16="http://schemas.microsoft.com/office/drawing/2014/main" id="{594AFAFC-0EA7-45BD-ADC3-AF7423E6E74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1371600"/>
            <a:ext cx="7467600" cy="518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7" name="Text Box 4">
            <a:extLst>
              <a:ext uri="{FF2B5EF4-FFF2-40B4-BE49-F238E27FC236}">
                <a16:creationId xmlns:a16="http://schemas.microsoft.com/office/drawing/2014/main" id="{7523E5CB-1804-4570-B192-E8B97A19D178}"/>
              </a:ext>
            </a:extLst>
          </p:cNvPr>
          <p:cNvSpPr txBox="1">
            <a:spLocks noChangeArrowheads="1"/>
          </p:cNvSpPr>
          <p:nvPr/>
        </p:nvSpPr>
        <p:spPr bwMode="auto">
          <a:xfrm rot="-5400000">
            <a:off x="2209800" y="3505200"/>
            <a:ext cx="1828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400" b="1"/>
              <a:t>alveolus</a:t>
            </a:r>
          </a:p>
        </p:txBody>
      </p:sp>
      <p:sp>
        <p:nvSpPr>
          <p:cNvPr id="13318" name="Text Box 5">
            <a:extLst>
              <a:ext uri="{FF2B5EF4-FFF2-40B4-BE49-F238E27FC236}">
                <a16:creationId xmlns:a16="http://schemas.microsoft.com/office/drawing/2014/main" id="{1F219213-2D1F-4B59-AB34-A58D5E8D83FA}"/>
              </a:ext>
            </a:extLst>
          </p:cNvPr>
          <p:cNvSpPr txBox="1">
            <a:spLocks noChangeArrowheads="1"/>
          </p:cNvSpPr>
          <p:nvPr/>
        </p:nvSpPr>
        <p:spPr bwMode="auto">
          <a:xfrm rot="-5400000">
            <a:off x="7346157" y="3474244"/>
            <a:ext cx="1066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800" b="1"/>
              <a:t>tkáň</a:t>
            </a:r>
          </a:p>
        </p:txBody>
      </p:sp>
      <p:sp>
        <p:nvSpPr>
          <p:cNvPr id="13319" name="Rectangle 6">
            <a:extLst>
              <a:ext uri="{FF2B5EF4-FFF2-40B4-BE49-F238E27FC236}">
                <a16:creationId xmlns:a16="http://schemas.microsoft.com/office/drawing/2014/main" id="{4278BA54-5F47-48C0-BB0B-2520DB633918}"/>
              </a:ext>
            </a:extLst>
          </p:cNvPr>
          <p:cNvSpPr>
            <a:spLocks noChangeArrowheads="1"/>
          </p:cNvSpPr>
          <p:nvPr/>
        </p:nvSpPr>
        <p:spPr bwMode="auto">
          <a:xfrm rot="5377427">
            <a:off x="8563770" y="3704432"/>
            <a:ext cx="9175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800" b="1"/>
              <a:t>tkáň</a:t>
            </a:r>
          </a:p>
        </p:txBody>
      </p:sp>
    </p:spTree>
    <p:extLst>
      <p:ext uri="{BB962C8B-B14F-4D97-AF65-F5344CB8AC3E}">
        <p14:creationId xmlns:p14="http://schemas.microsoft.com/office/powerpoint/2010/main" val="5410143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Zástupný symbol pro číslo snímku 5">
            <a:extLst>
              <a:ext uri="{FF2B5EF4-FFF2-40B4-BE49-F238E27FC236}">
                <a16:creationId xmlns:a16="http://schemas.microsoft.com/office/drawing/2014/main" id="{76239C28-310A-4A78-8D19-CA49D4B1202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B9E3074C-0A6A-4035-B7FD-CD57486479B3}" type="slidenum">
              <a:rPr lang="cs-CZ" altLang="cs-CZ" sz="1400"/>
              <a:pPr>
                <a:spcBef>
                  <a:spcPct val="0"/>
                </a:spcBef>
                <a:buFontTx/>
                <a:buNone/>
              </a:pPr>
              <a:t>7</a:t>
            </a:fld>
            <a:endParaRPr lang="cs-CZ" altLang="cs-CZ" sz="1400"/>
          </a:p>
        </p:txBody>
      </p:sp>
      <p:sp>
        <p:nvSpPr>
          <p:cNvPr id="15363" name="Rectangle 2">
            <a:extLst>
              <a:ext uri="{FF2B5EF4-FFF2-40B4-BE49-F238E27FC236}">
                <a16:creationId xmlns:a16="http://schemas.microsoft.com/office/drawing/2014/main" id="{2F2C8197-4AFD-4696-B00B-BF127466CEF9}"/>
              </a:ext>
            </a:extLst>
          </p:cNvPr>
          <p:cNvSpPr>
            <a:spLocks noGrp="1" noChangeArrowheads="1"/>
          </p:cNvSpPr>
          <p:nvPr>
            <p:ph type="title"/>
          </p:nvPr>
        </p:nvSpPr>
        <p:spPr>
          <a:xfrm>
            <a:off x="666000" y="378000"/>
            <a:ext cx="10753200" cy="451576"/>
          </a:xfrm>
        </p:spPr>
        <p:txBody>
          <a:bodyPr/>
          <a:lstStyle/>
          <a:p>
            <a:pPr eaLnBrk="1" hangingPunct="1"/>
            <a:r>
              <a:rPr lang="cs-CZ" altLang="cs-CZ" sz="4000" dirty="0"/>
              <a:t>Změny negativního nitrohrudního tlaku během dýchání </a:t>
            </a:r>
          </a:p>
        </p:txBody>
      </p:sp>
      <p:pic>
        <p:nvPicPr>
          <p:cNvPr id="15364" name="Picture 3" descr="6-8">
            <a:extLst>
              <a:ext uri="{FF2B5EF4-FFF2-40B4-BE49-F238E27FC236}">
                <a16:creationId xmlns:a16="http://schemas.microsoft.com/office/drawing/2014/main" id="{257FF406-CEB6-4F88-8568-FD4161F8C963}"/>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3049589" y="1606551"/>
            <a:ext cx="6092825" cy="4513263"/>
          </a:xfrm>
          <a:noFill/>
        </p:spPr>
      </p:pic>
    </p:spTree>
    <p:extLst>
      <p:ext uri="{BB962C8B-B14F-4D97-AF65-F5344CB8AC3E}">
        <p14:creationId xmlns:p14="http://schemas.microsoft.com/office/powerpoint/2010/main" val="2313572711"/>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ástupný symbol pro číslo snímku 6">
            <a:extLst>
              <a:ext uri="{FF2B5EF4-FFF2-40B4-BE49-F238E27FC236}">
                <a16:creationId xmlns:a16="http://schemas.microsoft.com/office/drawing/2014/main" id="{14853AF5-0BEB-4736-AFBE-1B9F4D1CB9A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0F71C835-E6E1-45ED-B8A7-10BE17A9BB31}" type="slidenum">
              <a:rPr lang="cs-CZ" altLang="cs-CZ" sz="1400"/>
              <a:pPr>
                <a:spcBef>
                  <a:spcPct val="0"/>
                </a:spcBef>
                <a:buFontTx/>
                <a:buNone/>
              </a:pPr>
              <a:t>8</a:t>
            </a:fld>
            <a:endParaRPr lang="cs-CZ" altLang="cs-CZ" sz="1400"/>
          </a:p>
        </p:txBody>
      </p:sp>
      <p:sp>
        <p:nvSpPr>
          <p:cNvPr id="17411" name="Rectangle 2">
            <a:extLst>
              <a:ext uri="{FF2B5EF4-FFF2-40B4-BE49-F238E27FC236}">
                <a16:creationId xmlns:a16="http://schemas.microsoft.com/office/drawing/2014/main" id="{D280168C-E639-43A2-8067-599CC1ACC7E5}"/>
              </a:ext>
            </a:extLst>
          </p:cNvPr>
          <p:cNvSpPr>
            <a:spLocks noGrp="1" noChangeArrowheads="1"/>
          </p:cNvSpPr>
          <p:nvPr>
            <p:ph type="title"/>
          </p:nvPr>
        </p:nvSpPr>
        <p:spPr>
          <a:xfrm>
            <a:off x="2017712" y="337790"/>
            <a:ext cx="8229600" cy="868362"/>
          </a:xfrm>
        </p:spPr>
        <p:txBody>
          <a:bodyPr/>
          <a:lstStyle/>
          <a:p>
            <a:pPr eaLnBrk="1" hangingPunct="1"/>
            <a:r>
              <a:rPr lang="cs-CZ" altLang="cs-CZ" dirty="0">
                <a:solidFill>
                  <a:srgbClr val="0000DC"/>
                </a:solidFill>
              </a:rPr>
              <a:t>Dechové objemy a kapacity </a:t>
            </a:r>
          </a:p>
        </p:txBody>
      </p:sp>
      <p:sp>
        <p:nvSpPr>
          <p:cNvPr id="17412" name="Rectangle 3">
            <a:extLst>
              <a:ext uri="{FF2B5EF4-FFF2-40B4-BE49-F238E27FC236}">
                <a16:creationId xmlns:a16="http://schemas.microsoft.com/office/drawing/2014/main" id="{EF68DC27-D07B-4F42-8790-D52541373B17}"/>
              </a:ext>
            </a:extLst>
          </p:cNvPr>
          <p:cNvSpPr>
            <a:spLocks noGrp="1" noChangeArrowheads="1"/>
          </p:cNvSpPr>
          <p:nvPr>
            <p:ph type="body" sz="half" idx="1"/>
          </p:nvPr>
        </p:nvSpPr>
        <p:spPr>
          <a:xfrm>
            <a:off x="414000" y="1295400"/>
            <a:ext cx="5951877" cy="5257800"/>
          </a:xfrm>
        </p:spPr>
        <p:txBody>
          <a:bodyPr/>
          <a:lstStyle/>
          <a:p>
            <a:pPr eaLnBrk="1" hangingPunct="1">
              <a:lnSpc>
                <a:spcPct val="100000"/>
              </a:lnSpc>
              <a:buFont typeface="Wingdings" panose="05000000000000000000" pitchFamily="2" charset="2"/>
              <a:buChar char="Ø"/>
            </a:pPr>
            <a:r>
              <a:rPr lang="cs-CZ" altLang="cs-CZ" sz="2400" dirty="0"/>
              <a:t>vzduch v dýchacích trubicích - mrtvý prostor - 150 ml</a:t>
            </a:r>
          </a:p>
          <a:p>
            <a:pPr eaLnBrk="1" hangingPunct="1">
              <a:lnSpc>
                <a:spcPct val="100000"/>
              </a:lnSpc>
              <a:buFont typeface="Wingdings" panose="05000000000000000000" pitchFamily="2" charset="2"/>
              <a:buChar char="Ø"/>
            </a:pPr>
            <a:r>
              <a:rPr lang="cs-CZ" altLang="cs-CZ" sz="2400" dirty="0"/>
              <a:t>reziduální objem vzduchu v alveolech - RO - 1 l</a:t>
            </a:r>
          </a:p>
          <a:p>
            <a:pPr eaLnBrk="1" hangingPunct="1">
              <a:lnSpc>
                <a:spcPct val="100000"/>
              </a:lnSpc>
              <a:buFont typeface="Wingdings" panose="05000000000000000000" pitchFamily="2" charset="2"/>
              <a:buChar char="Ø"/>
            </a:pPr>
            <a:r>
              <a:rPr lang="cs-CZ" altLang="cs-CZ" sz="2400" dirty="0"/>
              <a:t>exspirační rezervní objem -      ERO - 1,5 l</a:t>
            </a:r>
          </a:p>
          <a:p>
            <a:pPr eaLnBrk="1" hangingPunct="1">
              <a:lnSpc>
                <a:spcPct val="100000"/>
              </a:lnSpc>
              <a:buFont typeface="Wingdings" panose="05000000000000000000" pitchFamily="2" charset="2"/>
              <a:buChar char="Ø"/>
            </a:pPr>
            <a:r>
              <a:rPr lang="cs-CZ" altLang="cs-CZ" sz="2400" dirty="0"/>
              <a:t>(klidový) dechový objem -           DO - 0,5 l</a:t>
            </a:r>
          </a:p>
          <a:p>
            <a:pPr eaLnBrk="1" hangingPunct="1">
              <a:lnSpc>
                <a:spcPct val="100000"/>
              </a:lnSpc>
              <a:buFont typeface="Wingdings" panose="05000000000000000000" pitchFamily="2" charset="2"/>
              <a:buChar char="Ø"/>
            </a:pPr>
            <a:r>
              <a:rPr lang="cs-CZ" altLang="cs-CZ" sz="2400" dirty="0"/>
              <a:t>inspirační rezervní objem -         IRO - 2,5 l</a:t>
            </a:r>
          </a:p>
          <a:p>
            <a:pPr eaLnBrk="1" hangingPunct="1">
              <a:lnSpc>
                <a:spcPct val="100000"/>
              </a:lnSpc>
              <a:buFont typeface="Wingdings" panose="05000000000000000000" pitchFamily="2" charset="2"/>
              <a:buChar char="Ø"/>
            </a:pPr>
            <a:r>
              <a:rPr lang="cs-CZ" altLang="cs-CZ" sz="2400" dirty="0"/>
              <a:t>vitální kapacita      VK = ERO + DO + IRO</a:t>
            </a:r>
          </a:p>
          <a:p>
            <a:pPr eaLnBrk="1" hangingPunct="1">
              <a:lnSpc>
                <a:spcPct val="100000"/>
              </a:lnSpc>
              <a:buFont typeface="Wingdings" panose="05000000000000000000" pitchFamily="2" charset="2"/>
              <a:buChar char="Ø"/>
            </a:pPr>
            <a:r>
              <a:rPr lang="cs-CZ" altLang="cs-CZ" sz="2400" dirty="0"/>
              <a:t>funkční reziduální kapacita        </a:t>
            </a:r>
          </a:p>
          <a:p>
            <a:pPr eaLnBrk="1" hangingPunct="1">
              <a:lnSpc>
                <a:spcPct val="100000"/>
              </a:lnSpc>
            </a:pPr>
            <a:r>
              <a:rPr lang="cs-CZ" altLang="cs-CZ" sz="2400" dirty="0"/>
              <a:t>                  FRK = RO + ERO</a:t>
            </a:r>
          </a:p>
          <a:p>
            <a:pPr eaLnBrk="1" hangingPunct="1">
              <a:lnSpc>
                <a:spcPct val="100000"/>
              </a:lnSpc>
              <a:buFont typeface="Wingdings" panose="05000000000000000000" pitchFamily="2" charset="2"/>
              <a:buChar char="Ø"/>
            </a:pPr>
            <a:endParaRPr lang="cs-CZ" altLang="cs-CZ" sz="2400" dirty="0"/>
          </a:p>
          <a:p>
            <a:pPr eaLnBrk="1" hangingPunct="1">
              <a:lnSpc>
                <a:spcPct val="100000"/>
              </a:lnSpc>
              <a:buFont typeface="Wingdings" panose="05000000000000000000" pitchFamily="2" charset="2"/>
              <a:buChar char="Ø"/>
            </a:pPr>
            <a:r>
              <a:rPr lang="cs-CZ" altLang="cs-CZ" sz="2400" dirty="0"/>
              <a:t>Mírou ventilace plic je minutový objem </a:t>
            </a:r>
          </a:p>
          <a:p>
            <a:pPr algn="ctr" eaLnBrk="1" hangingPunct="1">
              <a:lnSpc>
                <a:spcPct val="100000"/>
              </a:lnSpc>
              <a:buFont typeface="Wingdings" panose="05000000000000000000" pitchFamily="2" charset="2"/>
              <a:buNone/>
            </a:pPr>
            <a:r>
              <a:rPr lang="cs-CZ" altLang="cs-CZ" sz="2400" b="1" dirty="0"/>
              <a:t>MO = </a:t>
            </a:r>
            <a:r>
              <a:rPr lang="cs-CZ" altLang="cs-CZ" sz="2400" b="1" dirty="0" err="1"/>
              <a:t>DO·f</a:t>
            </a:r>
            <a:endParaRPr lang="cs-CZ" altLang="cs-CZ" sz="2400" b="1" dirty="0"/>
          </a:p>
        </p:txBody>
      </p:sp>
      <p:pic>
        <p:nvPicPr>
          <p:cNvPr id="17413" name="Picture 4" descr="6-10">
            <a:extLst>
              <a:ext uri="{FF2B5EF4-FFF2-40B4-BE49-F238E27FC236}">
                <a16:creationId xmlns:a16="http://schemas.microsoft.com/office/drawing/2014/main" id="{9370CA1E-3587-45A5-B067-EC7CABBD8159}"/>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7010400" y="1295400"/>
            <a:ext cx="3924300" cy="4105275"/>
          </a:xfrm>
          <a:noFill/>
        </p:spPr>
      </p:pic>
      <p:sp>
        <p:nvSpPr>
          <p:cNvPr id="17414" name="Text Box 5">
            <a:extLst>
              <a:ext uri="{FF2B5EF4-FFF2-40B4-BE49-F238E27FC236}">
                <a16:creationId xmlns:a16="http://schemas.microsoft.com/office/drawing/2014/main" id="{61B89883-BC2F-43F8-8E9A-9F8EB317A5B8}"/>
              </a:ext>
            </a:extLst>
          </p:cNvPr>
          <p:cNvSpPr txBox="1">
            <a:spLocks noChangeArrowheads="1"/>
          </p:cNvSpPr>
          <p:nvPr/>
        </p:nvSpPr>
        <p:spPr bwMode="auto">
          <a:xfrm>
            <a:off x="8302625" y="4699220"/>
            <a:ext cx="38893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000" dirty="0"/>
              <a:t>Příklad spirogramu</a:t>
            </a:r>
          </a:p>
        </p:txBody>
      </p:sp>
      <p:sp>
        <p:nvSpPr>
          <p:cNvPr id="17415" name="Text Box 6">
            <a:extLst>
              <a:ext uri="{FF2B5EF4-FFF2-40B4-BE49-F238E27FC236}">
                <a16:creationId xmlns:a16="http://schemas.microsoft.com/office/drawing/2014/main" id="{BA154765-DBC0-44EA-9CF0-8765884B2F2A}"/>
              </a:ext>
            </a:extLst>
          </p:cNvPr>
          <p:cNvSpPr txBox="1">
            <a:spLocks noChangeArrowheads="1"/>
          </p:cNvSpPr>
          <p:nvPr/>
        </p:nvSpPr>
        <p:spPr bwMode="auto">
          <a:xfrm>
            <a:off x="6515100" y="1219200"/>
            <a:ext cx="990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000" dirty="0"/>
              <a:t>V </a:t>
            </a:r>
            <a:r>
              <a:rPr lang="en-US" altLang="cs-CZ" sz="2000" dirty="0"/>
              <a:t>[l]</a:t>
            </a:r>
            <a:r>
              <a:rPr lang="cs-CZ" altLang="cs-CZ" sz="2000" dirty="0">
                <a:solidFill>
                  <a:srgbClr val="FFFFCC"/>
                </a:solidFill>
              </a:rPr>
              <a:t> </a:t>
            </a:r>
          </a:p>
        </p:txBody>
      </p:sp>
    </p:spTree>
    <p:extLst>
      <p:ext uri="{BB962C8B-B14F-4D97-AF65-F5344CB8AC3E}">
        <p14:creationId xmlns:p14="http://schemas.microsoft.com/office/powerpoint/2010/main" val="1675486381"/>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Zástupný symbol pro číslo snímku 5">
            <a:extLst>
              <a:ext uri="{FF2B5EF4-FFF2-40B4-BE49-F238E27FC236}">
                <a16:creationId xmlns:a16="http://schemas.microsoft.com/office/drawing/2014/main" id="{76314E4E-2579-4B10-9556-FE04C60E8AC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9E84B621-0472-4000-AF43-A90728997F77}" type="slidenum">
              <a:rPr lang="cs-CZ" altLang="cs-CZ" sz="1400"/>
              <a:pPr>
                <a:spcBef>
                  <a:spcPct val="0"/>
                </a:spcBef>
                <a:buFontTx/>
                <a:buNone/>
              </a:pPr>
              <a:t>9</a:t>
            </a:fld>
            <a:endParaRPr lang="cs-CZ" altLang="cs-CZ" sz="1400"/>
          </a:p>
        </p:txBody>
      </p:sp>
      <p:sp>
        <p:nvSpPr>
          <p:cNvPr id="19459" name="Rectangle 2">
            <a:extLst>
              <a:ext uri="{FF2B5EF4-FFF2-40B4-BE49-F238E27FC236}">
                <a16:creationId xmlns:a16="http://schemas.microsoft.com/office/drawing/2014/main" id="{FD74738B-E275-4283-9C42-23B880156F81}"/>
              </a:ext>
            </a:extLst>
          </p:cNvPr>
          <p:cNvSpPr>
            <a:spLocks noGrp="1" noChangeArrowheads="1"/>
          </p:cNvSpPr>
          <p:nvPr>
            <p:ph type="title"/>
          </p:nvPr>
        </p:nvSpPr>
        <p:spPr/>
        <p:txBody>
          <a:bodyPr/>
          <a:lstStyle/>
          <a:p>
            <a:pPr eaLnBrk="1" hangingPunct="1"/>
            <a:r>
              <a:rPr lang="cs-CZ" altLang="cs-CZ" dirty="0" err="1"/>
              <a:t>Pneumothorax</a:t>
            </a:r>
            <a:endParaRPr lang="cs-CZ" altLang="cs-CZ" dirty="0"/>
          </a:p>
        </p:txBody>
      </p:sp>
      <p:pic>
        <p:nvPicPr>
          <p:cNvPr id="19460" name="Picture 3" descr="Pneumothorax_2">
            <a:extLst>
              <a:ext uri="{FF2B5EF4-FFF2-40B4-BE49-F238E27FC236}">
                <a16:creationId xmlns:a16="http://schemas.microsoft.com/office/drawing/2014/main" id="{6C7D4E92-2445-463F-9D72-51FCE358B4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1600201"/>
            <a:ext cx="6019800" cy="481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1" name="Text Box 4">
            <a:extLst>
              <a:ext uri="{FF2B5EF4-FFF2-40B4-BE49-F238E27FC236}">
                <a16:creationId xmlns:a16="http://schemas.microsoft.com/office/drawing/2014/main" id="{06A86399-3954-4B77-9A7B-0EA96834F872}"/>
              </a:ext>
            </a:extLst>
          </p:cNvPr>
          <p:cNvSpPr txBox="1">
            <a:spLocks noChangeArrowheads="1"/>
          </p:cNvSpPr>
          <p:nvPr/>
        </p:nvSpPr>
        <p:spPr bwMode="auto">
          <a:xfrm>
            <a:off x="8077201" y="1981201"/>
            <a:ext cx="2303463"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None/>
            </a:pPr>
            <a:r>
              <a:rPr lang="cs-CZ" altLang="cs-CZ" sz="1600" dirty="0"/>
              <a:t>http://www.pennhealth.com/health/health_info/Surgery/graphics/Pneumothorax_2.jpg</a:t>
            </a:r>
          </a:p>
        </p:txBody>
      </p:sp>
    </p:spTree>
    <p:extLst>
      <p:ext uri="{BB962C8B-B14F-4D97-AF65-F5344CB8AC3E}">
        <p14:creationId xmlns:p14="http://schemas.microsoft.com/office/powerpoint/2010/main" val="3060406533"/>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RS_PPT_DBNAME" val="MUNI-biofyzika dýchání-21[20221108155020749].mdb"/>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med-prezentace-16-9-en-v10.potx" id="{4809AA62-8658-4889-927F-CCFBD8AEEE2D}" vid="{4A362696-E9B4-4D14-B349-4BDD75ADC317}"/>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A8BAC94BA468D488F31B2478A655CDC" ma:contentTypeVersion="0" ma:contentTypeDescription="Create a new document." ma:contentTypeScope="" ma:versionID="95a052b0847fd16805d557ab7f313c05">
  <xsd:schema xmlns:xsd="http://www.w3.org/2001/XMLSchema" xmlns:xs="http://www.w3.org/2001/XMLSchema" xmlns:p="http://schemas.microsoft.com/office/2006/metadata/properties" targetNamespace="http://schemas.microsoft.com/office/2006/metadata/properties" ma:root="true" ma:fieldsID="0967b7be50301903c78f9c39c6fd9af8">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BBC64D6-CE6A-4B8F-9E06-9D36E473AAB5}">
  <ds:schemaRefs>
    <ds:schemaRef ds:uri="http://schemas.microsoft.com/sharepoint/v3/contenttype/forms"/>
  </ds:schemaRefs>
</ds:datastoreItem>
</file>

<file path=customXml/itemProps2.xml><?xml version="1.0" encoding="utf-8"?>
<ds:datastoreItem xmlns:ds="http://schemas.openxmlformats.org/officeDocument/2006/customXml" ds:itemID="{1A485512-1CA8-4DFA-AD53-D4AD3EF7AD0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739E6250-3CF2-4C03-8BDB-FC890C3EB9E9}">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muni-med-prezentace-16-9-en-v10</Template>
  <TotalTime>25</TotalTime>
  <Words>740</Words>
  <Application>Microsoft Office PowerPoint</Application>
  <PresentationFormat>Širokoúhlá obrazovka</PresentationFormat>
  <Paragraphs>151</Paragraphs>
  <Slides>16</Slides>
  <Notes>15</Notes>
  <HiddenSlides>0</HiddenSlides>
  <MMClips>0</MMClips>
  <ScaleCrop>false</ScaleCrop>
  <HeadingPairs>
    <vt:vector size="8" baseType="variant">
      <vt:variant>
        <vt:lpstr>Použitá písma</vt:lpstr>
      </vt:variant>
      <vt:variant>
        <vt:i4>4</vt:i4>
      </vt:variant>
      <vt:variant>
        <vt:lpstr>Motiv</vt:lpstr>
      </vt:variant>
      <vt:variant>
        <vt:i4>1</vt:i4>
      </vt:variant>
      <vt:variant>
        <vt:lpstr>Vložené servery OLE</vt:lpstr>
      </vt:variant>
      <vt:variant>
        <vt:i4>2</vt:i4>
      </vt:variant>
      <vt:variant>
        <vt:lpstr>Nadpisy snímků</vt:lpstr>
      </vt:variant>
      <vt:variant>
        <vt:i4>16</vt:i4>
      </vt:variant>
    </vt:vector>
  </HeadingPairs>
  <TitlesOfParts>
    <vt:vector size="23" baseType="lpstr">
      <vt:lpstr>Arial</vt:lpstr>
      <vt:lpstr>Symbol</vt:lpstr>
      <vt:lpstr>Tahoma</vt:lpstr>
      <vt:lpstr>Wingdings</vt:lpstr>
      <vt:lpstr>Presentation_MU_EN</vt:lpstr>
      <vt:lpstr>Rastrový obrázek</vt:lpstr>
      <vt:lpstr>Rastrový obraz</vt:lpstr>
      <vt:lpstr>Přednášky z lékařské biofyziky</vt:lpstr>
      <vt:lpstr>Obsah přednášky</vt:lpstr>
      <vt:lpstr>Ventilační pohyby </vt:lpstr>
      <vt:lpstr>Difuze O2 a CO2 v plazmě</vt:lpstr>
      <vt:lpstr>Výměna plynů</vt:lpstr>
      <vt:lpstr> Výměna dýchacích plynů</vt:lpstr>
      <vt:lpstr>Změny negativního nitrohrudního tlaku během dýchání </vt:lpstr>
      <vt:lpstr>Dechové objemy a kapacity </vt:lpstr>
      <vt:lpstr>Pneumothorax</vt:lpstr>
      <vt:lpstr>Dýchací odpory </vt:lpstr>
      <vt:lpstr>Dýchací práce a obrázek k zamyšlení </vt:lpstr>
      <vt:lpstr>Výpočty dýchací práce</vt:lpstr>
      <vt:lpstr>Měření dechových objemů - spirometrie</vt:lpstr>
      <vt:lpstr>Spirogram</vt:lpstr>
      <vt:lpstr>Další biofyzikální aspekty dýchání</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Přednášky z lékařské biofyziky</dc:title>
  <dc:creator>Vojtěch Mornstein</dc:creator>
  <cp:lastModifiedBy>ucitel</cp:lastModifiedBy>
  <cp:revision>6</cp:revision>
  <cp:lastPrinted>1601-01-01T00:00:00Z</cp:lastPrinted>
  <dcterms:created xsi:type="dcterms:W3CDTF">2021-03-13T15:41:30Z</dcterms:created>
  <dcterms:modified xsi:type="dcterms:W3CDTF">2022-11-08T14:50:21Z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0x0101008A8BAC94BA468D488F31B2478A655CDC</vt:lpwstr>
  </property>
</Properties>
</file>