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2F862-D0FC-A27B-BE90-31376AC0F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0AD35F-81DA-D0FA-95E1-5A821E70E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D81EC-06BF-64BE-5867-D46C4666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6B4D8-20C7-8E01-7153-853702EE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3B0A3C-DBC4-6073-D11C-E54C48BA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11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5FF82-FFEE-E7DB-52E7-DE0A0DB2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234A71-A1D8-E2E6-0171-66C8730D6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E0428F-5982-A67E-46AB-55351439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6C3066-0DC2-F17D-5271-24F48AF3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33EE03-79CC-FE51-93D2-205B81B8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64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B8AAD9-2569-E096-9B6F-4F50D21BA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50DB2D-4379-EB35-A90B-A332624B2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74E54-C85E-58A6-A9A6-220B31FF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7239B8-FDB0-CAF2-CD3C-3B4239D5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C1EC8-0654-F79F-3283-999DC1D0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D7E44-78DF-7D36-BFE4-59030845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AE22C-8F93-D48A-3322-919D3C45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3626D-765B-70C3-9401-86CA33A8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8DE40-DE7A-016D-6BBC-871B8021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F555F-D063-928D-481A-99A66A10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57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4FB18-DB03-D73E-D0C9-26EDF71B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5F3302-FB8B-96A0-C94C-2412F080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C4D87-EE8D-6EE9-DC52-C708AA4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ADF6D2-0F0F-92F5-B5AB-E4D0403D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F94BF-0C62-B77D-822B-3E645707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4C35-F746-E2C9-64EA-BD8E200E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7DFF9-B987-E1FA-35D9-4BD2D7EEE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6D38DB-1AF6-D03E-117E-CBD92DE7A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7D719A-13E6-4E24-AA1E-A3F4CCE2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C0111D-0BB1-27F5-8645-8541D564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ABE71B-7F7A-D055-D6AA-96AB3CDA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B8B6B-3296-07F9-AF38-D4F1A0B0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2DB7C7-9413-9CD9-F911-B8F4D04B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EC9AEE-CF1A-17EC-FD9B-F7E8055C5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955558-2103-5CEE-A262-5C6F97970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72D818-9857-C542-D7E2-CBE1B844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B68134-D456-2727-4EDD-E63EA49D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E748D5-65B9-7F13-69D3-EA270D1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9F8C33-5DE5-7A8E-54CC-A3652338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1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D7D6C-93DC-F8CC-828F-1B16B065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DBBED5-32E6-B768-A2E2-17871EC1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41171F-9B2F-E38F-EEF4-62BE560F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C02636-FA2D-2F2B-66CA-F1501F38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83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7C40E3-7708-B666-0EB9-B543A7F5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165213-79A3-B9B1-32EF-CDA9BEEB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0912B2-EC2F-0565-130F-CB1E714F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42EE0-5845-0E1C-33DD-9C254742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1A8C0-4FB1-22B9-C422-9216750F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E080BD-4B69-5878-AE92-DE4D81475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14215-ADBC-F52C-492D-97237D32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8A2525-E1B4-D5E5-1AC8-207C1CCD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BF3EF2-EC6D-E143-656F-77C20F96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97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86B2A-9978-F7BD-107C-84CEC7FB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2B988E-9F91-9B5C-EA3B-86AE28B31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160C10-95D5-CD57-8A6B-D7C33A63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5F4ADA-10B9-DF8F-CF7A-0CF4164E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FFB2BC-2F43-4959-64CA-96CDB3FC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85FBED-5A99-388D-7776-E7F3E8FC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261DC4-667E-CE78-B627-4478A56F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6CAA6-1D60-DD13-9515-9D8FCD1D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F7D935-5E84-ECC6-0E52-827EEC1E9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18047-2845-45EE-90C8-A24BE5636A2C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6EB7C-B2AA-A803-F42A-92F93C589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625485-2EBB-4DE0-D9FA-72CF55C4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666DD7-5916-8780-8A5A-FB505CC23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1700030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 err="1"/>
              <a:t>Petroarcheologie</a:t>
            </a:r>
            <a:r>
              <a:rPr lang="cs-CZ" sz="5400" dirty="0"/>
              <a:t> keramiky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80E77-CD25-1A2A-E6AC-86DA608D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24" y="3427216"/>
            <a:ext cx="7132335" cy="1700030"/>
          </a:xfrm>
        </p:spPr>
        <p:txBody>
          <a:bodyPr anchor="t">
            <a:normAutofit/>
          </a:bodyPr>
          <a:lstStyle/>
          <a:p>
            <a:pPr algn="l"/>
            <a:r>
              <a:rPr lang="cs-CZ" sz="3200" dirty="0"/>
              <a:t>Cvičení 1</a:t>
            </a:r>
          </a:p>
          <a:p>
            <a:pPr algn="l"/>
            <a:endParaRPr lang="cs-CZ" sz="3200" dirty="0"/>
          </a:p>
          <a:p>
            <a:pPr algn="l"/>
            <a:r>
              <a:rPr lang="cs-CZ" sz="3200" dirty="0"/>
              <a:t>Křemen</a:t>
            </a:r>
          </a:p>
        </p:txBody>
      </p:sp>
    </p:spTree>
    <p:extLst>
      <p:ext uri="{BB962C8B-B14F-4D97-AF65-F5344CB8AC3E}">
        <p14:creationId xmlns:p14="http://schemas.microsoft.com/office/powerpoint/2010/main" val="10632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7F0443-74EA-4EF6-C0B7-2102690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/>
              <a:t>Křemen (Quartz) – SiO</a:t>
            </a:r>
            <a:r>
              <a:rPr lang="cs-CZ" sz="4000" baseline="-25000"/>
              <a:t>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CB66F-1DDD-F5CD-5CC5-C4D2341A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cs-CZ" sz="2000"/>
              <a:t>Nejčastější minerál v kontinentální kůře</a:t>
            </a:r>
          </a:p>
          <a:p>
            <a:r>
              <a:rPr lang="cs-CZ" sz="2000"/>
              <a:t>Si (prvek) tvoří téměř třetinu zemské kůry</a:t>
            </a:r>
          </a:p>
          <a:p>
            <a:r>
              <a:rPr lang="cs-CZ" sz="2000"/>
              <a:t>Základem struktury křemene jsou tetraedry SiO</a:t>
            </a:r>
            <a:r>
              <a:rPr lang="cs-CZ" sz="2000" baseline="-25000"/>
              <a:t>4</a:t>
            </a:r>
          </a:p>
          <a:p>
            <a:r>
              <a:rPr lang="cs-CZ" sz="2000"/>
              <a:t>Jako křemen označujeme dvě modifikace SiO</a:t>
            </a:r>
            <a:r>
              <a:rPr lang="cs-CZ" sz="2000" baseline="-25000"/>
              <a:t>2</a:t>
            </a:r>
          </a:p>
          <a:p>
            <a:pPr lvl="1"/>
            <a:r>
              <a:rPr lang="cs-CZ" sz="2000" b="0" i="0">
                <a:effectLst/>
                <a:latin typeface="Symbol" panose="05050102010706020507" pitchFamily="18" charset="2"/>
              </a:rPr>
              <a:t>a</a:t>
            </a:r>
            <a:r>
              <a:rPr lang="cs-CZ" sz="2000" b="0" i="0">
                <a:effectLst/>
                <a:latin typeface="Times New Roman" panose="02020603050405020304" pitchFamily="18" charset="0"/>
              </a:rPr>
              <a:t> křemen – 573 °C </a:t>
            </a:r>
            <a:r>
              <a:rPr lang="cs-CZ" sz="2000" b="0" i="0"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000" b="0" i="0">
                <a:effectLst/>
                <a:latin typeface="Times New Roman" panose="02020603050405020304" pitchFamily="18" charset="0"/>
              </a:rPr>
              <a:t> </a:t>
            </a:r>
            <a:r>
              <a:rPr lang="cs-CZ" sz="2000" b="0" i="0">
                <a:effectLst/>
                <a:latin typeface="Symbol" panose="05050102010706020507" pitchFamily="18" charset="2"/>
              </a:rPr>
              <a:t>b</a:t>
            </a:r>
            <a:r>
              <a:rPr lang="cs-CZ" sz="2000" b="0" i="0">
                <a:effectLst/>
                <a:latin typeface="Times New Roman" panose="02020603050405020304" pitchFamily="18" charset="0"/>
              </a:rPr>
              <a:t> křemen</a:t>
            </a:r>
          </a:p>
          <a:p>
            <a:r>
              <a:rPr lang="cs-CZ" sz="2000">
                <a:latin typeface="Times New Roman" panose="02020603050405020304" pitchFamily="18" charset="0"/>
              </a:rPr>
              <a:t>Variety podle zabarvení (ametyst, citrín, záhněda, křišťál, atd.)</a:t>
            </a:r>
          </a:p>
          <a:p>
            <a:r>
              <a:rPr lang="cs-CZ" sz="2000">
                <a:latin typeface="Times New Roman" panose="02020603050405020304" pitchFamily="18" charset="0"/>
              </a:rPr>
              <a:t>Vytváří sloupcovité krystaly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2B8AC-9E7C-2A59-A1FA-3C330E0E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1290" y="168168"/>
            <a:ext cx="3168155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rtz - Wikipedia">
            <a:extLst>
              <a:ext uri="{FF2B5EF4-FFF2-40B4-BE49-F238E27FC236}">
                <a16:creationId xmlns:a16="http://schemas.microsoft.com/office/drawing/2014/main" id="{B210F5D7-C901-70C9-3020-0868ADD0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4969" y="3504492"/>
            <a:ext cx="3300797" cy="2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E5B88-3D18-D304-FE77-F6FA5A76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55" y="543070"/>
            <a:ext cx="4785837" cy="1681825"/>
          </a:xfrm>
        </p:spPr>
        <p:txBody>
          <a:bodyPr>
            <a:normAutofit/>
          </a:bodyPr>
          <a:lstStyle/>
          <a:p>
            <a:r>
              <a:rPr lang="cs-CZ" sz="4000"/>
              <a:t>Křemen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EE29F85-D2FB-C388-7696-7FA555AD8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 r="4" b="4"/>
          <a:stretch/>
        </p:blipFill>
        <p:spPr bwMode="auto">
          <a:xfrm>
            <a:off x="15116" y="2060899"/>
            <a:ext cx="3013876" cy="20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E0D406F-5BD9-5F0F-4ED1-70A05D599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5" r="1" b="1"/>
          <a:stretch/>
        </p:blipFill>
        <p:spPr bwMode="auto">
          <a:xfrm>
            <a:off x="15116" y="4323681"/>
            <a:ext cx="2998757" cy="20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E7A829-36F5-B464-0887-13DD16C75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25" r="5" b="5"/>
          <a:stretch/>
        </p:blipFill>
        <p:spPr>
          <a:xfrm>
            <a:off x="3195492" y="4317505"/>
            <a:ext cx="3013855" cy="20608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3455BE5-FB1A-50C2-55FB-F2FAB51641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8" r="1" b="6087"/>
          <a:stretch/>
        </p:blipFill>
        <p:spPr>
          <a:xfrm>
            <a:off x="3218170" y="2060899"/>
            <a:ext cx="2998756" cy="206089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34B80AF-0A2D-E726-AE96-6089639FE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5839"/>
          <a:stretch/>
        </p:blipFill>
        <p:spPr bwMode="auto">
          <a:xfrm>
            <a:off x="3210609" y="201883"/>
            <a:ext cx="3013875" cy="16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483C16-67FD-264D-9838-C010816436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01" r="1" b="24698"/>
          <a:stretch/>
        </p:blipFill>
        <p:spPr>
          <a:xfrm>
            <a:off x="22675" y="177024"/>
            <a:ext cx="2998756" cy="168199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3E56D-E54B-B542-13EA-7FE09ED3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55" y="2412009"/>
            <a:ext cx="4785837" cy="3713895"/>
          </a:xfrm>
        </p:spPr>
        <p:txBody>
          <a:bodyPr>
            <a:normAutofit/>
          </a:bodyPr>
          <a:lstStyle/>
          <a:p>
            <a:r>
              <a:rPr lang="cs-CZ" sz="2000"/>
              <a:t>D – 0,009</a:t>
            </a:r>
          </a:p>
          <a:p>
            <a:r>
              <a:rPr lang="cs-CZ" sz="2000"/>
              <a:t>Jednoosý</a:t>
            </a:r>
          </a:p>
          <a:p>
            <a:r>
              <a:rPr lang="cs-CZ" sz="2000"/>
              <a:t>Nepleochroický</a:t>
            </a:r>
          </a:p>
          <a:p>
            <a:r>
              <a:rPr lang="cs-CZ" sz="2000"/>
              <a:t>Nízký reliéf</a:t>
            </a:r>
          </a:p>
          <a:p>
            <a:r>
              <a:rPr lang="cs-CZ" sz="2000"/>
              <a:t>PPL: bezbarvý, čirý, neštěpný</a:t>
            </a:r>
          </a:p>
          <a:p>
            <a:r>
              <a:rPr lang="cs-CZ" sz="2000"/>
              <a:t>Specifika: Bez produktů přeměn, velmi stabilní, časté undulózní zhášení</a:t>
            </a:r>
          </a:p>
        </p:txBody>
      </p:sp>
    </p:spTree>
    <p:extLst>
      <p:ext uri="{BB962C8B-B14F-4D97-AF65-F5344CB8AC3E}">
        <p14:creationId xmlns:p14="http://schemas.microsoft.com/office/powerpoint/2010/main" val="242327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89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2CFB46-C634-3063-5DDF-27E17C9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cs-CZ" sz="4000" dirty="0"/>
              <a:t>Výskyt</a:t>
            </a:r>
          </a:p>
        </p:txBody>
      </p:sp>
      <p:pic>
        <p:nvPicPr>
          <p:cNvPr id="3074" name="Picture 2" descr="L326 Sandstone, ferruginous arenite · 1A Collections">
            <a:extLst>
              <a:ext uri="{FF2B5EF4-FFF2-40B4-BE49-F238E27FC236}">
                <a16:creationId xmlns:a16="http://schemas.microsoft.com/office/drawing/2014/main" id="{8D35AB5D-659E-116A-CA98-6291225D5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867" b="-1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EX STREKEISEN-Quartzite-">
            <a:extLst>
              <a:ext uri="{FF2B5EF4-FFF2-40B4-BE49-F238E27FC236}">
                <a16:creationId xmlns:a16="http://schemas.microsoft.com/office/drawing/2014/main" id="{672C5143-A4D0-0D1E-522C-7DCF66371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r="1" b="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EX STREKEISEN-Quartzite-">
            <a:extLst>
              <a:ext uri="{FF2B5EF4-FFF2-40B4-BE49-F238E27FC236}">
                <a16:creationId xmlns:a16="http://schemas.microsoft.com/office/drawing/2014/main" id="{8DBE0D84-4D42-6F1C-A32A-D94389193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r="551" b="-6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152FB94-6A99-88EB-8271-CF3BF896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r="9411" b="3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95BC688-B4E4-0F88-70EC-35B26031A2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701" r="3" b="4502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CBF52-0D27-CD5F-9C0F-A25D87F1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>
            <a:normAutofit/>
          </a:bodyPr>
          <a:lstStyle/>
          <a:p>
            <a:r>
              <a:rPr lang="cs-CZ" sz="2000" dirty="0"/>
              <a:t>Sedimentární horniny</a:t>
            </a:r>
          </a:p>
          <a:p>
            <a:r>
              <a:rPr lang="cs-CZ" sz="2000" dirty="0"/>
              <a:t>Metamorfované horniny</a:t>
            </a:r>
          </a:p>
          <a:p>
            <a:r>
              <a:rPr lang="cs-CZ" sz="2000" dirty="0"/>
              <a:t>Kyselé magmatické horniny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36845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98</Words>
  <Application>Microsoft Office PowerPoint</Application>
  <PresentationFormat>Širokoúhlá obrazovka</PresentationFormat>
  <Paragraphs>23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Symbol</vt:lpstr>
      <vt:lpstr>Times New Roman</vt:lpstr>
      <vt:lpstr>Motiv Office</vt:lpstr>
      <vt:lpstr>Petroarcheologie keramiky</vt:lpstr>
      <vt:lpstr>Křemen (Quartz) – SiO2</vt:lpstr>
      <vt:lpstr>Křemen</vt:lpstr>
      <vt:lpstr>Výskyt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Petroarcheologie keramiky</dc:title>
  <dc:creator>Karel Slavíček</dc:creator>
  <cp:lastModifiedBy>Karel Slavíček</cp:lastModifiedBy>
  <cp:revision>3</cp:revision>
  <dcterms:created xsi:type="dcterms:W3CDTF">2024-03-06T10:28:47Z</dcterms:created>
  <dcterms:modified xsi:type="dcterms:W3CDTF">2024-03-06T15:56:12Z</dcterms:modified>
</cp:coreProperties>
</file>