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44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1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6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31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29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28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92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01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8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3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B364F-AD4D-4FD0-993D-27EBCB08287D}" type="datetimeFigureOut">
              <a:rPr lang="cs-CZ" smtClean="0"/>
              <a:t>19.3.2024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9A65-B74B-4C2D-B0CD-2F02855858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z Krajinné ekologie                 – krajinné metriky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643562"/>
            <a:ext cx="9144000" cy="614238"/>
          </a:xfrm>
        </p:spPr>
        <p:txBody>
          <a:bodyPr/>
          <a:lstStyle/>
          <a:p>
            <a:r>
              <a:rPr lang="cs-CZ" dirty="0" smtClean="0"/>
              <a:t>RNDr. Martin Culek,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41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Koeficient ekologické stability krajiny (KES)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Úkol: KES   3 katastrálních území </a:t>
            </a:r>
          </a:p>
          <a:p>
            <a:r>
              <a:rPr lang="cs-CZ" dirty="0" smtClean="0"/>
              <a:t>Výsledky?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19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Cvičení do krajinné ekologie – krajinné metriky:</a:t>
            </a:r>
            <a:br>
              <a:rPr lang="cs-CZ" b="1" dirty="0" smtClean="0"/>
            </a:br>
            <a:r>
              <a:rPr lang="cs-CZ" b="1" dirty="0" smtClean="0"/>
              <a:t>Velikost okrajů a velikost vnitřního prostředí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4543" y="1582310"/>
            <a:ext cx="9676737" cy="514449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Jak </a:t>
            </a:r>
            <a:r>
              <a:rPr lang="cs-CZ" dirty="0"/>
              <a:t>velkou plochu musí mít biocentrum lokálního významu lesního charakteru (minimum jsou 3 ha), pokud požadujeme, aby alespoň 1,5 ha tvořilo vnitřní prostředí. Zbytek je prostředí okrajů, tedy široce chápaný ekoton. V našem případě prosvětlený okraj lesa s keři, zastoupením nelesních světlomilných druhů, většími teplotními výkyvy, prosychání vlivem světla a větrů. </a:t>
            </a:r>
          </a:p>
          <a:p>
            <a:pPr>
              <a:lnSpc>
                <a:spcPct val="120000"/>
              </a:lnSpc>
            </a:pPr>
            <a:r>
              <a:rPr lang="cs-CZ" dirty="0"/>
              <a:t>Zjistěte tuto plochu pro biocentrum tvaru: </a:t>
            </a:r>
          </a:p>
          <a:p>
            <a:pPr lvl="0">
              <a:lnSpc>
                <a:spcPct val="120000"/>
              </a:lnSpc>
            </a:pPr>
            <a:r>
              <a:rPr lang="cs-CZ" dirty="0"/>
              <a:t>kruhu</a:t>
            </a:r>
          </a:p>
          <a:p>
            <a:pPr lvl="0">
              <a:lnSpc>
                <a:spcPct val="120000"/>
              </a:lnSpc>
            </a:pPr>
            <a:r>
              <a:rPr lang="cs-CZ" dirty="0"/>
              <a:t>čtverce</a:t>
            </a:r>
          </a:p>
          <a:p>
            <a:pPr lvl="0">
              <a:lnSpc>
                <a:spcPct val="120000"/>
              </a:lnSpc>
            </a:pPr>
            <a:r>
              <a:rPr lang="cs-CZ" dirty="0"/>
              <a:t>obdélníku o poměru stran </a:t>
            </a:r>
            <a:r>
              <a:rPr lang="cs-CZ" dirty="0" smtClean="0"/>
              <a:t>2:1 orientovaného delší stranou S-J</a:t>
            </a:r>
            <a:endParaRPr lang="cs-CZ" dirty="0"/>
          </a:p>
          <a:p>
            <a:pPr lvl="0">
              <a:lnSpc>
                <a:spcPct val="120000"/>
              </a:lnSpc>
            </a:pPr>
            <a:r>
              <a:rPr lang="cs-CZ" dirty="0"/>
              <a:t>obdélníku o poměru stran </a:t>
            </a:r>
            <a:r>
              <a:rPr lang="cs-CZ" dirty="0" smtClean="0"/>
              <a:t>3:1 orientovaného delší stranou Z-V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Počítejte s tím, že na jižní straně bude okrajové prostředí v šířce 50 m, na východní a západní straně v šířce 30 m a na severní straně v šířce 10 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985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Office PowerPoint</Application>
  <PresentationFormat>Širokoúhlá obrazovka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Cvičení z Krajinné ekologie                 – krajinné metriky</vt:lpstr>
      <vt:lpstr>Koeficient ekologické stability krajiny (KES)</vt:lpstr>
      <vt:lpstr>Cvičení do krajinné ekologie – krajinné metriky: Velikost okrajů a velikost vnitřního prostředí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Krajinné ekologie                 – krajinné metriky</dc:title>
  <dc:creator>Martin Culek</dc:creator>
  <cp:lastModifiedBy>Martin Culek</cp:lastModifiedBy>
  <cp:revision>1</cp:revision>
  <dcterms:created xsi:type="dcterms:W3CDTF">2024-03-19T14:59:28Z</dcterms:created>
  <dcterms:modified xsi:type="dcterms:W3CDTF">2024-03-19T15:01:03Z</dcterms:modified>
</cp:coreProperties>
</file>