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5T06:37:30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665">
    <iact:property name="dataType"/>
    <iact:actionData xml:id="d0">
      <inkml:trace xmlns:inkml="http://www.w3.org/2003/InkML" xml:id="stk0" contextRef="#ctx0" brushRef="#br0">3859 6084 0,'0'0'47,"0"0"49,0 0-80,-34 0-6,34 0-4,-35 0 5,0-35-3,35 35-2,-35 0 1,35 0 1,-35 0 2,35 0-4,-34 0 20,-1 0-17,0 0 5,35 0-7,-69 35 18,69-35-10,-35 0-5,0 69 6,-69-34-2,104 0-4,-35-35-2,-35 69-1,70-69 0,-34 70 1,-1-70 2,0 35-4,0-1 4,35 36 4,-34-70-4,34 35-3,0 0 2,-35-1-3,0-34 2,35 35 2,0 0-2,-35 0 0,35-1 0,0-34-2,0 70 4,0-35-2,0-1-1,-34 1 2,34 0-2,-35 0 2,35-1-1,0 1-1,0 35 1,0-35-1,0-1 3,0 1-2,0 0 0,0 0 0,0-1 0,0 1-1,0 0 1,0 0 1,0-1-1,0 36 0,0-35 0,0-1 0,0 71 0,0-71 0,0 1 0,0 35 0,0-1-1,0 1 2,0-1-1,0 1 0,0 34 0,0-69 0,0 34-1,0-34 1,69 35 1,-69-1-1,35 1-1,-35 34 2,35-104-1,-35 104 0,0-34 0,0 34-1,0-69 2,0 69-1,0 1 0,0-71 0,0 36 0,0-1-1,0 1 2,0-35-2,0 34 2,-70 35-1,70-69 0,-34 35 0,-36 34 0,70-104 0,0 35-1,-70 34 2,70-69-1,0 70 0,-34-70 0,34 35 0,-35-1-1,35 1 2,-35-35 7,0 35 0,35-35 63,0-35-69,0 35-2,0-35-2,0 1 20,0 34-21,35 0 84,-35 0-82,0 34 3,0-34-4,35 70 4,-35-70-4,0 69 4,35 1-3,-1-70 2,-34 35-3,0 34 4,35-69-2,-35 70 0,0 34 1,0-34-3,0-36 3,0 1 0,0 35-2,0-36-1,0 1 2,0 35 2,0-36-2,0 1 0,0-35-2,0 35 2,0 34 2,0-69-4,0 35 4,0-35-4,0 35 2,0 0 1,0-35-2,0 35 2,0 34 0,0-34-1,0 0 0,0-1 0,0 1 0,0 35 0,0-36 0,0 1 0,-35 35 0,35-70 0,-34 104 0,-1-35 0,0 1 0,0-35 0,35 0 0,0 34 0,0-34 0,0-35-2,-34 69 4,34-34-2,0 0-1,0 0 3,0-35-3,0 69 1,-35 1 0,35-70-2,0 34 4,0 36-1,0-35-2,0 0 1,0 34 0,0-69-2,0 35 4,0-35-4,0 35 4,0-1-2,0-34-2,0 35 5,0-35-6,0 35 5,0 0-2,0-1-2,0 71 4,0-36-4,0 1 4,0 34-3,0-34 2,0-1-1,0 35 0,0-34 0,0-35 0,0-1 0,0 36 0,0-35 0,0-1 0,0 36 0,0-35 8,0-1-8,0-34-2,0 35 4,0-35 4,0 35-4,0 0-4,0 0 4,0-35-4,0 34 4,0 1-1,35-35 6,-35 35 1,0-35-10,0 35 12,0-35-8,34 34-4,-34 1 2,35 35-2,0-36 4,0 36-4,-1-35 4,1-1-4,35-34 12,-70 0-12,35 0 4,-35 0-4,34 0 4,1 0-2,35 0-1,-36 0 2,1 0-2,35 0 2,-1 0-1,-34 0 0,0 0 0,69 0 1,-34 0-2,-36 0 1,1 0 0,35-34 0,-1-1 0,1 0 0,-70 35 0,35-35 0,-1 35 0</inkml:trace>
    </iact:actionData>
  </iact:action>
  <iact:action type="add" startTime="64617">
    <iact:property name="dataType"/>
    <iact:actionData xml:id="d1">
      <inkml:trace xmlns:inkml="http://www.w3.org/2003/InkML" xml:id="stk1" contextRef="#ctx0" brushRef="#br0">1078 5771 0,'69'-35'50,"-69"35"19,35 0 14,0 0-75,0 0-1,-1 0 4,1 0-4,0 0-1,0 0 2,-1 0-1,1 0 1,35 0 0,-70 0 0,34 0 0,-34 0-1,70 0 17,-70 0-8,35 0-7,-35 0-2,35 0 2,-1 0 7,1 0-8,-35 0-1,35 0 2,-35 0-2,35 0 2,-1 0-2,36 0 10,-70-35 6,35 35 26,-35 0-34,0 0-7,34 0 1,1 0 15,-35 0-17,35 0 2,35 0-1,-70 0-1,34 0 1,71 0 9,-105 0-10,34 0 10,1 0-1,0 0-8,-35 0 47,35 0-31,-1 0 0,-34 35-15,70-35 0,-35 0-2,-35 0 1,35 0 0,-1 0 0,1 0 0,-35 0-1,35 0 2,-35 0-2,35 0 3,-1 0-3,-34 0 0,35 0 11,-35 0-12,35 0 29,-35 0-21,35 0-7,0 0 11,-35 0 4,34 0-12,-34 0-4,35 0 12,0 0-10,-35 0-2,35 0 12,-1 0-2,1 0-8,-35 0 6,35 0-4,0 0 6,-35 0 6,34 0-12,1 0 12,-35 0-13,35 0 8,0 0-3,0 0-4,-35 0 12,34 0-12,-34 0 20,35 0-12,0 0-2,-35 0-10,35 0 4,-35 0-4,69 0 12,-69 0-4,35 0-4,-35 0-4,35 0 4,-35 0-4,34 0 28,1 0-12,-35 0 10,35 0-14,-35 0 37,35 0-46,0 0 7,-35 0-10,34 0 4,-34 0-4,35 0 12,-35 0-12,35 0 12,0 0-10,-35 0-2,34 0 12,-34 0-4,35 0 2,0 0 48,-35 0-56,35 0 2,-35 0-4,34 0 4,-34 0-4,70 0 4,-35 0-2,0 0 9,-1 0-10,-34 0-1,70 0 4,-35 0-2,-1 0 1,1 0-3,0 0 3,0 0-3,34 0 3,-69 0-1,35 0 0,-35 0-1,35 0 28,0 0 28,-35 0-49,34 0-4,-34 0-4,35 0 4,0 0-2,0 0 1,-1 0 7,1 0-3,-35 0-5,70 0 2,-70 0 4,35 0-4,-35 0 4,34 0-4,1 0 6,0 0 0,-35 0-10,35 0 12,-35 0-12,34 0 4,1 0-2,-35 0-2,35 0 2,-35 0 8,35 0-7,-1 0 0,1 0-1,-35 0 0,35 0 8,0 0-10,-35 0 10,35 0 2,-35 0-4,34 0-4,-34 0-4,35 0 4,0 0-3,0 0 10,-35 0-11,69 0 4,-69 0-4,70 0 12,-70 0-10,34-35 0,-34 35 14,35 0-12,-35 0 4,35 0-4,0 0 22,-35 0-26,35-34 28,-35 34 236</inkml:trace>
    </iact:actionData>
  </iact:action>
  <iact:action type="add" startTime="70968">
    <iact:property name="dataType"/>
    <iact:actionData xml:id="d2">
      <inkml:trace xmlns:inkml="http://www.w3.org/2003/InkML" xml:id="stk2" contextRef="#ctx0" brushRef="#br0">7510 14114 0,'0'0'72,"0"0"-64,0 0 0,0 0 0,0 70 4,0-70-8,0 69 7,70-34-6,-70 34 4,35 1 0,-1-1-2,1 1 1,0 0 0,34-36 0,-69 36 0,35-1 0,0 1 0,0-35 0,-1 69 0,1-104 0,-35 35 0,35-35 0,-35 34 0,35 1 0,0-35 0,-35 35 0,0-35 0,34 0 0,1 69 0,0-69 0,-35 0-2,35 0 4,-1 35-2,1-35 0,35 35 0,-35-35 0,-1 35 0,1 0 0,0-35 0,34 34 0,-34-34 0,35 0 0,-1 35 0,1-35 0,-35 0-2,34 0 4,1 0-2,-1 0 0,35 0 0,-34 0-2,-35 0 3,69 0 0,0 0-2,-69 0 2,0 0-2,34 0 2,1 0-1,-70 0-1,70 0 2,-1 0-2,-69 35 2,35 0 0,34-35-2,-34 0 1,35 34-2,-70 1 5,69-35-4,-69 0-1,0 35 4,35-35-4,0 0 4,-35 0-4,0 35 12,35-35 5,-35 34-6,0-34-3,0 35-4,0-35-4,0 35 4,0 0-2,0-1 0,0-34-2,0 0 2,0 0 1,0 139 15,0-104-15,-35-35 47,35 0 71,0 0-111,0-35 1,35 35-8,-35 0-3,0 35 3,0 35-2,139-279 2,-139 209-2,34-35 3,36 35-2,-35 0-2,34 0 4,36 0-4,-71 0 4,36 0-4,-35 0 3,69-34 8,-34 34-2,-70 0-9,69 0 4,1 0 6,-70 0-9,69 0 2,-34 0-1,0 0 1,-35 104-3,69-104 3,-34 0 0,-35 35-2,35-35 1,34 0 1,-69 0-1,0 34-2,35-34 10,-35 0-9,0 35 18,0-35-9,0 35 2,35-35-13,0 0 6,-35 0-6,0 35 5,0 0-2,34-35-1,-34 34 2,35-34 0,-35 0-4,0 35 6,35 0-5,-35-35 1,0 69 4,70-69-3,-70 35 0,0 35-3,34-70 6,-34 69-4,35 1 2,-35-70-4,0 0 3,35 0 2,-35 34-2,0 1 0,0-35-1,0 35 1,69-35 1,-69 0-3,0 70 5,0-70-6,0 34 7,35-34-6,-35 0 8,0 35-4,0-35-3,0 35 3,35-35-3,-35 35 2,0-1-1,35-34-3,-35 35 6,0 0-3,34-35 0,1 35-1,-35-35-1,35 69 5,-35-69-5,35 70 4,0-70-2,-1 69-1,-34-69 0,35 70 2,0-70 0,34 69 0,1-69-2,-35 35 0,-35 0 1,34-35 1,-34 0-1,70 0 1,-70 35 4,35-35-4,0 0 8,-35 34-9,34-34-1,36 0 2,34 0-2,-69 0 1,34 0 1,-34 0-4,0-34 5,0 34 6,-35 0-9,35-35 4,-35 0 49</inkml:trace>
    </iact:actionData>
  </iact:action>
  <iact:action type="add" startTime="75912">
    <iact:property name="dataType"/>
    <iact:actionData xml:id="d3">
      <inkml:trace xmlns:inkml="http://www.w3.org/2003/InkML" xml:id="stk3" contextRef="#ctx0" brushRef="#br0">15508 16999 0,'0'0'151,"0"0"-143,0 0 0,34 0 7,1 0-13,0 0 14,-35 0-8,35 0 0,-35 0 0,34 0 9,-34 0-11,35 0 4,0 0-2,-35 0 38,35 0-38,-35 0 9,34 0-7,-34 0-5,35 0 3,-35 0 0,35 0 2,-35 0-4,35 0 12,0 0-10,-1 0 0,-34 0 0,70 0 0,-35 0 0,-1 0 7,1 0-6,35 0-2,-70 0 2,34 0-1,1 0 0,-35 0 0,35 0 0,0 0 8,0 0 1,34 0 5,-69 0-7,35 0-5,-35 0 4,69 0 4,-69 0-2,35 0-8,0 0 8,0 0-8,34 0 8,-69 0-10,35 0 4,0 0-1,0 0-2,-35 0-1,34 0 4,36 0-2,-70-34 0,35 34 1,-35 0-4,34 0 5,1 0-2,-35 0 6,35 0-4,-35 0 13,35 0-13,0 0-3,-35 0-1,34 0 4,36 0 7,-35 0-10,-1 0 1,-34 0-2,35 0 11,0-35-1,0 35-7,-35 0 37,34 0-30,1 0 3,0 0-3,0 0-1,0 0-7,-35 0 6,34 0-4,-34 0-4,35 0 19,-35 0-18,35 0 18,0 0-16,-35 0 5,34 0-4,-34 0 14,35 0-16,0 0 1,-35 0-4,35 0 6,-35 0-6,69 0 5,-34 0-2,-35 0-2,35 0 4,0 0-2,-1 0 1,1 0-2,0 0 9,0 0 0,-1 0-8,1 0 0,-35 0-2,35 0 4,0 0-2,-35 0 0,34 0 0,1 0 0,0 0-1,-35 0 9,35 0-7,0 0 7,-1 0 0,-34 0-10,35 0 4,0 0-2,0 0 0,-35 0 0,34 0-2,1 0 4,0 0-2,-35 35 0,35-35 0,-35 0 0,34 0 0,1 0-1,0 0 0,-35 0 1,70 0 2,-70 0-4,34 0 3,1 0-1,-35 0 0,35 0 0,0 0 1,34 0 6,-69 0 0,35 0-6,-35 0 6,35 0-6,0 0 7,-1 0 0,-34 0-9,35 0 3,0 0 5</inkml:trace>
    </iact:actionData>
  </iact:action>
  <iact:action type="add" startTime="84024">
    <iact:property name="dataType"/>
    <iact:actionData xml:id="d4">
      <inkml:trace xmlns:inkml="http://www.w3.org/2003/InkML" xml:id="stk4" contextRef="#ctx0" brushRef="#br0">22253 4137 0,'35'0'314,"-35"0"-285,35 0 27,-1 0-45,-34 0 35,35 0-28,-35 0 35,35 0-42,0 0 34,-1 0-29,-34 0-7,70 0 10,-35 0-4,-35 0-2,35 0-2,-1 0 6,-34 0-12,35 0 5,-35 0-1,35 0-2,0 0 1,-35 0-3,34 0 5,-34 0 4,35 0 4,-35 0 22,35 0-32,0 0 8,-35 0-2,34 0 10,-34 0-16,0 35 2,35-35-2,0 0-2,35 0 10,-70 0 0,34 0-6,-34 0 4,35 0-4,0 0 22,0 0-10,-35 0-14,34 0 10,1 0-10,-35 0 22,35 0-13,-35 0-2,35 0-5,-1 0-2,1 0 8,0 0-8,0 0-2,0 0 4,-35 0-4,34 0 4,1 0-2,0 0 0,0 0 0,-1 0-1,1 0 2,0 0-1,-35 0 0,35 0 0,-35 0 6,34 0 4,1 0-4,-35 0 18,35 0-22,-35 0 12,35 0-12,-35 0-4,35 0 5,-1 0-4,36 0 9,-35 0-8,-1 0 8,-34 0-10,35 0 2,-35 0 0,35 0 2,0 0-2,-1 0 9,1 0-2,0 0-7,0 0 9,0 0-4,34 0-3,-34 0 6,-35 0-10,35 0 4,-1 0-2,-34 0-2,35 0 12,-35 0-4,35 0 4,0 0-10,-35-35 8,35 35 0,-35 0-10,34 0 12,-34 0-12,35 0 4,0 0 6,-35 0 22,35 0-30,-35 0 9,34 0-8,-34 0-2,35 0 10,0 0-11,-35 0 2,0 0 0,35 0 0,-35 0 0,34 0 10,1 0 6,-35 0 22,35 0-12,-35 0-12,35 0-12,-35 0 14,35 0-16,-1 0 8,-34 0-10,35 0 12,-35 0-12,70 0 4,-70-35 7,34 35-10,-34 0-1,35 0 12,0 0-2,-35 0 6,35 0 2,-35 0-7,34 0 8,1 0-16,0 0-2,-35 0-1,35 0 4,-35 0-4,35 0 4,-1 0-2,-34 0-2,35 0 4,-35 0 4,35 0-4,0 0 7,-35 0-11,34 0 18,-34 0-8,35 0-7,-35 0-3,35 0 4,0 0-2,-35 0 6,34 0-4,-34 0 4,35 0-4,0 0-2,-35 0-2,35 0 4,-35 0-4,35 0 4,-35 0-3,34 0 2,1 0-2,0 0 2,-35 0-3,35 0 2,-1 0 3,-34 35-6,35-35 5,0 0 6,0 0-7,-35 0-4,35 0 13,-35 0-12,34 0 4,1 0-2,0 0 0,-35 0-2,35 35 4,-1-35-4,1 0 4,-35 0-3,35 0 2,-35 0-2,35 0 2,-1 0-1,-34 0-2,35 0 4,-35 0-3,35 35 4,0-35 44,-35 0-10,35 0-37,-35 0 1,34 0 7,-34 0-9,35 0 4,0 0-3,-35 0-1,35 0-1,-35 0 2,34 0 8</inkml:trace>
    </iact:actionData>
  </iact:action>
  <iact:action type="add" startTime="97416">
    <iact:property name="dataType"/>
    <iact:actionData xml:id="d5">
      <inkml:trace xmlns:inkml="http://www.w3.org/2003/InkML" xml:id="stk5" contextRef="#ctx0" brushRef="#br0">11857 14045 0,'-35'0'217,"35"0"-171,0 0-30,-35 0 0,0 0-5,-34 0-3,34 0-2,0 0 2,0 0-1,35 0 0,-34-35 3,-36 35-2,70-35 0,-69 35-2,69 0 2,0-35 3,-35 35-4,35 0 9,-35 0-7,35 0 36,-35 0-35,-34 0-4,69 0 2,0 0 0,-35 0 2,35 0 53,0-35-51,-35 35-5,0 0 7,35 0-7,0-34 1,0 34-1,-34 0 5,34 0-8,-35 0 7,35-35 45,-35 35-34,35 0-15,0 0 1,-35 0 3,35-35-3,0 35-2,-34 0 4,-1 0-1,35-35-2,-35 35 1,0-34 0,0-1 0,35 35-3,-34 0 6,-1-70-3,35 70-2,0 0 1,-35-34 4,0 34-3,35 0-2,-34-35 4,34 0 6,-35 35-9,35 0 2,-70-35 5,70 35-6,0-34 10,0 34-12,-34 0 12,34-35-10,0 0 0,0-34 6,-35 69-4,35-35-2,0 0 0,-70 35 0,70-70 0,0 70-2,0-34 4,-35 34 6,35 0-10,0-35 4,0 35-5,0-70 6,-34 70-3,-1-34-2,35-1 4,0 35-5,-35-35 6,35 0-2,0 1-2,0 34 7,-35 0-4,35-70 4,0 70-7,0-35 4,-34 35-3,34-34-2,0-1 4,-35 35-4,35-35 4,-35 0-3,35 1 2,0 34-1,-35 0 0,35 0 6,0-35 2,0 0-9,-34 35 12,34 0 2,0-35-10,0 35-5,0-69 3,-35 69-2,0 0 3,35-35-2,-35 35 0,35-70-2,0 70 1,0-34 3,-35 34-1,35-35-1,-34 0-2,34 35 1,-35-35 2,35 35-2,-35-34 4,0 34-6,35-70 7,0 70-7,-34 0 6,34-35-4,0 35-2,0-34 6,-35-1-5,0 35 4,35-35 3,0 35-4,0-35 1,-35 0-2,35 35-3,0-34 7,0 34-8,-69-35 6,69 0-1,-35 35-2,0-35 1,35 35 0,0-34 1,-35-1-2,35 35-1,0 0 2,-34-35 3,34 35-6,-35 0 5,35-35-2,0 35-2,0-34 4,-35 34-2,35-35 0,0 35-1,-69-35 2,69 0-1,0-34 0,-35 69-1,35-35 2,0 35-2,-35-69 2,0 69-1,35 0-2,0-35 4,0 0-2,-35 0 0,35 0 1,-34 35-2,-1-69 0,35 34 2,-35 0 0,35 35-4,0-34 5,-35-1-2,35 0 0,-34 0 0,34 1 0,0 34-2,0 0 2,-35-35 2,-35-35-3,70 1 2,-34-1 0,34 36-2,-35-1 1,35 0 0,-35 35 0,0-35 0,35 0 1,-35 1-1,35-1 0,-34 35 0,34 0 13,-35-35-3,35 35-12,-70-35 4,36 1-2,-1-1 0,35 0 0,-70 35 0,70-35 0,-34 35 0,34 0-1,-35-34 2,35 34 13,-35 0 4,35 0-20,-35-35 36,35 35-36,-35 0 18,35 0-16,-34 0 18,34-35-11,-35 35 1,35 0 7,0-35-3,0 35 73,0 35-28,0 0-55,0-35-6,0 35 9,0-35-10,35 34 9,-35-34-7,0 35 6,34-35-5,-34 0 8,0 0-6,35 0 2,0 35-2,-35 0 6,0-35-6,35 0 3,-35 34 12,35-34-16,-35 35 9,34 0-7,-34-35-3,0 35 5,35-35-4,-35 69 2,35-69-1,0 35 0,-35-35-3,34 35 6,1 0-4,-35-35 7,35 0 12,-35 0-20,35 0 28,-35 0-27,34 0 26,1 0-25,-35 0-2,35 0 2,0 0 24,-35-35-21,35 35-3,-35 0-3,34-35 6,-34 0-4,35 35 2,-35-35-2,35 35 2,-35-34 4,35-1-3,-35 0 7,0 0-11,0 1 1,0 34 9,34-35-5,-34 35-5,0-35 3,0 0-1,0 35-2,0-34 2,0-1 3,0 0-5,0 35 1,0-35 4,0 35-6,0-34 5,0 34-4,0-35 4,0 0-2,-34 35 0,34-35 1,0 0-1,-35 1-3,0 34 6,35-70-4,-35 70 0,35-35 2,-104 35 0,104-69-1,0 34-1,-70 0 3,70 1-4,-34-36 3,34 35-2,-70 1 2,70-1-1,0 0 0,-69 0-1,69 1 1,0-36 0,-35 70 0,35-35 1,0 0-2,-35 35 1,35-34 1,-35 34-1,1 0-2,34 0 10,-35 0 18,35-35-19,-35 35-6,35-35-2,-35 35 2,-34 0-2,69 0-1,0-35 4,-35 35-1,0 0-4,35 0 3,0-34 2,-69 34-4,34 0 12,0 0-2,35-35 18,-35 35-2,35 0-19,-35 0-2,1-35 2,34 35-6,-35 0 5,35 0-8,-35 0 8,0 0-5,35 0 6,-34 0-5,-1 0 16,0 0 11,0-69-14,1 69-10,-36 0-2,70 34-2,-70-34 1,70 0-3,-34 0 6,34 35 5,-35-35 45,0 35-42,35 0-5,0-35 2,0 34-6,-35-34-4,35 35 1,0 0 5,-34 0 1,34-1 6,0-34-15,0 35 7,0-35-6,0 35 6,0-35-6,0 70 7,0-70-8,0 34 7,0 1-3,0 0 1,0 0-2,0-1 2,0 1-2,0 0 1,0 0-2,0-35 1,0 34 4,0 1-3,34-35-3,-34 0 3,0 35 0,0 0 3,35-35-3,-35 34 6,0 36-6,35-70 2,-35 0-5,0 35 6,0-35-6,69 0 7,-69 34-5,0-34-1,0 35 4,0 0-4,35-35 4,-35 0-3,0 35 3,70-35-3,-70 35 1,0-1 0,0 1 1,35-35-2,-35 0-1,0 70 4,0-36-5,69-34 6,-69 35-2,0-35-5,35 35 7,0 0-3,-35 34 1,34-69-2,1 35 2,-35 69-2,70-104 2,-36 35-5,1-35 4,0 0 2,0 70-3,-35-70 0,69 0 3,-69 34-1,35-34-1,0 35-1,-35-35-1,35 0 5,34 35-4,-34 0-1,35-35 4,-70 34-1,34-34-2,1 35 1,-35-35-2,35 0 4,0 0 12,-35 35 30,34-35-4,-34 0-44,0 0 20,0 0 56</inkml:trace>
    </iact:actionData>
  </iact:action>
  <iact:action type="add" startTime="117318">
    <iact:property name="dataType"/>
    <iact:actionData xml:id="d6">
      <inkml:trace xmlns:inkml="http://www.w3.org/2003/InkML" xml:id="stk6" contextRef="#ctx0" brushRef="#br0">13317 13315 0,'0'0'160,"0"0"-152,-70 34 8,70 1 0,-69 0-6,69-35-4,-35 35 11,0-35 9,35 34 0,0 1-4,-34 0-13,34-35-5,0 0 4,-70 35 3,35-35-5,35 0 2,-35 34 9,35 1-10,-69-35 9,69 0-1,-35 35 2,0-35-9,35 35 0,-34-35 0,-1 34 0,35-34-1,-70 0 11,70 0-4,-34 35 4,-1-35-12,0 0 10,35 0-8,-35 0 2,0 0-3,35 0 0,-34 35 4,-36-35-5,35 35 2,1-35 0,34 0-1,-35 0 3,35 0-4,-35 0 11,0 0 1,35 0 19,-34 0-28,-1 0 7,0 0-8,35 0-1,-35 0 2,35 0-2,0-35 2,-69 35 2,69-35 1,-35 35-3,35 0 6,-35 0-5,35 0-4,0-35 38,-35 35-37,35 0-2,-34 0 8,34-34-10,-70 34 8,70 0-6,0-35 5,-35 35-3,1 0 2,34-35 7,-35 35 16,35 0-26,0-35 4,-35 35-3,0 0 0,35-69 3,0 69-4,-35-35 3,35 0-1,-34 1 1,34-1-1,-35 35 0,35-35 0,-35 0 0,0 1 0,35 34-2,0-35 3,-34 35 0,34-35 5,0 0-5,0 0 0,-35 35-2,0-34 0,35-1 3,0 35-4,0-35 4,-35 0-2,35 35-2,0-34 2,0 34 0,-35 0 1,35-70 8,0 70-11,-34 0 4,34-35-2,0 1 1,0-1-3,-35 35 4,35 0-5,0-35 4,0 0 0,0 1-3,-35-1 4,35 0-3,0 0 1,0 35-1,0-34 3,0-1 6,-35 35-9,35 0 0,0-35 3,0 35-4,0-70 4,0 70-4,0-34 3,0-1 0,0 0-1,0 0 0,0 35-2,0-69 4,0 34 8,0 0-12,-34 35 3,34-34-2,0-1 0,0 0 2,0 0-1,0 1 0,0-1 0,0-35 0,0 35 0,0 1 0,0-1 0,0 35-2,0-70 4,-35 70-4,35-69 3,0-1 0,0 36-1,0 34-2,0-70 4,0 70-4,-35-69 2,35 34 2,0 0-2,-35 35 0,35-35-1,0-34 3,0 69-5,0-70 4,0 70-2,0-35 2,0 1-1,0-1 0,0 35-1,0-35 2,-34 35-1,34-35 0,0 1 1,0-1-2,0 0 1,0 0 0,-35 1 0,35-1 0,0-69 0,-70 104 0,70 0 0,0-35 0,0 0 0,-35 35 1,35-35-2,0 35-1,0-34 4,0-1 6,0 0 0,-34 35-8,-1-35 8,0 35-8,35-35 1,0 35-4,0-34 5,-35 34-2,35-35 0,0 0 0,0 0 0,-34 35 0,34 0 0,0-34 0,-35-1 0,35 35-2,0-35 4,-35 35-2,35-35 0,0 1 0,-35 34 0,35-70 0,-34 1 0,34 69-1,-35-70 2,0 35-1,35-34 0,-35 34 0,0-35 0,35 70-2,0-34 4,-34-1-4,34 0 4,0 35-4,-35-35 4,0 35-4,35-34 4,0-1-2,0 35-1,0-35 2,-35 35 0,35-35 6,0 35-9,-34-34 4,-1-1-2,35 0 0,0 0 0,-35 1 0,35 34-2,0-70 4,-35 70-2,35-35 1,0 0-2,-34 1 1,34 34-2,0-35 4,-35 35-2,35-70 0,0 70-1,-35-69 2,35 34-1,-35 35 0,35-35 0,0 1 0,-35-1 0,35 0 0,0 0 0,-34 35 0,-1-34 0,35-1 8,0 0-8,-35 35 0,35-35 23,0 35 0,-35 0-21,35-35-2,0 35-2,0-34 4,0 34-4,-34 0 4,34-70-1,0 35-2,-70 1 1,70 34-2,0-70 2,0 70 0,0-35 2,0 1-2,-35 34 0,0 0 0,35-35-1,0 35 0,0-35 2,0 35-2,0-35 3,0 1-1,0 34-4,0-35 5,0 35-4,0-35 12,0 35-11,0 0 17,0 0-17,0 0 9,0-35-6,70-69 13,-70 69 9,35 0-23,0 35 14,-35 0-16,34-69 19,1 34-3,0 0 20,-35 35-30,0 0 27,69 0-21,-69 0-6,35 0-2,-35 0 18,35 0-18,-35 0-6,35 0 11,-35 0-8,0 0 0,69 0 3,-69 0 2,0 0-5,35 0 12,-35 70-13,35-70-1,0 0 2,-1 0 0,1 0 0,-35 0-2,35 0 4,-35 0-4,35 0 21,-35 35-20,34-35 2,-34 0-4,0 0 3,0 34 2,35-34-2,-35 35 9,0-35-12,35 0 5,-35 35-2,35-35 1,-35 35 14,35-35-16,-35 35 0,0-1 4,0-34-6,0 0 3,0 70 1,0-35 0,34-1-3,-34 1 4,0-35-4,0 70 4,0-70 4,0 34-3,0-34 2,0 35 5,0 0 6,0 0-15,0-35 5,-34 69-5,-1-69-1,35 35 6,-35 0 4,35-1-2,0-34 207,0 35-207,70-35-8,-36 0 2,-34 0-5,70 0 6,-35 0-3,-35 0 5,0 35-3,0 0 5,69-35 27,-69 0-28,35 0-4,-35 35-2,0 34 0,35-69 0,-35 0-3,0 70 6,0 34-3,69-104 0,-34 0 0,-35 0-2,0 69 4,0-69-4,35 35 4,0-35-4,-35 70 4,0-36-4,69-34 4,-69 70-3,0-35 2,0-35-4,35 69 6,-35 1-3,35-35 0,-35-1 1,0 1-2,0 35 1,0-36-3,0 1 6,0 0-3,0 69 0,0-69 0,34 34 0,1-34 0,-35 70 0,0-1 0,0-35-3,35-34 6,0-35-6,-35 70 6,69-36-3,-69 36 1,35-1-2,0-34 1,0 35 0,-35-35 0,34-1 0,-34 1 0,35-35-1,-35 35 2,0 0-1,35-1 0,-35-34-3,0 0 3,35 0 1,-1 0-2,-34 35 5,35-35-5,-35 35 1,0-35-3,0 0 3,70 0 4,-70 35-5,35-35 1,-1 34-1,1-34 3,0 35-3,0-35 1,34 0 0,-34 70 1,0-70-2,-1 0-1,1 34 4,0 1-2,0-35 0,0 35 0,-35-35-3,34 35 6,1-35-3,-35 0-3,35 0 6,-35 0-5,35 69 4,-35-69-4,34 0 4,36 0-4,-70 35 3,35-35-2,-35 0 0,34 35 2,1-35 1,0 35-4,0-1 4,34-34-2,-34 35 0,0 35 0,34-70 0,-34 0 0,35 69 0,-36-69 0,1 104 0,-35-104 0,70 35 0,-35 0 0,-1-35 0,-34 35 0,35-35-2,-35 0 1,0 69 4,70-34-3,-70 0-2,34-1 3,-34 36-1,70-35-1,-70 69 3,35-69-2,-35 34 0,34-34 0,1 35 0,0-36 1,0 1-2,-35 35 1,35-36 0,-35 1 0,0-35 0,0 0-3,34 70 3,-34-70 1,0 35 2,0-35-7,0 69 7,0-69-6,0 35 15,0 34-4,0-69-12,0 35 7,0 0-2,0 0-2,-34-35 2,-1 69 6,35-34-7,0-35-3,-35 69 6,35-34-3,-35 0-3,0 0 6,35-1-6,0 1 6,-34-35-3,34 0-2,-35 70 12,0-35-10,35-1 0,-35-34 6,1 0-4,34 0 68,0 0-71,0-34 1</inkml:trace>
    </iact:actionData>
  </iact:action>
  <iact:action type="add" startTime="123854">
    <iact:property name="dataType"/>
    <iact:actionData xml:id="d7">
      <inkml:trace xmlns:inkml="http://www.w3.org/2003/InkML" xml:id="stk7" contextRef="#ctx0" brushRef="#br0">10396 7544 0,'0'0'8,"0"-35"18,0 35-17,-35-35-1,1 35 0,-1 0-3,-35 0 5,1 0-3,34 0 1,0-34 1,35-1-2,0 35 1,-34 0 0,34 0 38,-35 0-37,0 0 0,0 0-2,35 0 0,-35 0 17,1 0-14,-1 35 7,0-1 14,0 36-9,-34-1 4,69 1-9,-35-70-10,35 35 0,0-35 16,0 0 17,-35 104-30,35-69-2,0-35 6,-35 35-3,35-1-4,0 1 2,0 0-2,0-35-1,-34 35 4,34-1-2,0-34-2,0 35 5,0-35-6,0 35 5,0 0-2,0-35-2,0 34 5,0-34-6,0 35 5,0-35-4,0 35 5,0 0-4,0-35-1,0 34 4,0 1-3,0-35 0,0 35 4,34 0-4,-34-35-1,0 0 10,70 0-6,-70 34-2,0 1 0,35-35 1,0 0-2,-1 35-1,-34-35 2,70 0 1,-70 35 0,35-35-1,-1 0 1,-34 35-2,35-35 1,35 34 0,-35-34 1,-1 0-2,36 0 2,-35 0-2,-35 0 2,69 0-2,-34 0 16,0 0-14,-35 0-3,34 0 4,1 0-1,0 0 7,0 0-11,-35-34 13,35 34-2,-1-70 0,1 70-7,-35 0-1,0 0 13,0-35-11,0 0 7,35 35-10,-35-34 9,0-1-8,0 35-2,0-35 4,0 35-4,0-35 5,0 1 10,0-1-12,0 35-2,0-35 3,0 35-2,0-69 3,0 69-8,0-35 7,0 0-1,0 0-2,0 1 9,0 34-10,0-35 4,0 35-4,0 0 2,-35-35 3,35 0-4,0 35 0,-35-34 2,35-1 1,-34 35-4,34-70 1,0 70 0,-35-35 2,35 1 1,0-1-3,0 0 1,-35 35 0,35 0 0,-35 0 2,35-35-3,0 1 0,0 34 0,-35 0 2,35 0-3,0 0 2,-34-35 3,-1 35-6,35 0 3,0-35 0,-35 35 2,0 0 13,1 0-6,-1 0-1,0 0 0,0 0-7,35 0-4,-69 0 6,69 0-5,-35 0 1,35 35 4,-35-35 12,0 35-14,35-35 12,-34 34-3,-1 1 5,35-35-15,-70 70 9,70-36-1,-34 1-7,34 0-1,0-35 5,0 35 6</inkml:trace>
    </iact:actionData>
  </iact:action>
  <iact:action type="add" startTime="127950">
    <iact:property name="dataType"/>
    <iact:actionData xml:id="d8">
      <inkml:trace xmlns:inkml="http://www.w3.org/2003/InkML" xml:id="stk8" contextRef="#ctx0" brushRef="#br0">10327 8761 0,'0'0'103,"0"0"-87,0 0-7,0 34 1,0-34-5,0 0 3,0 35 2,0-35-4,34 0 4,1 70-4,-35-1 4,0-69-4,0 35 4,0 0-2,70-35-1,-70 34 2,0-34-3,0 70 4,35-70-3,-35 0 8,0 35-5,0-35-4,34 0 4,-34 35-2,0-1 16,0-34-18,0 35 4,0 0-2,35-35 0,-35 35 0,0-35-2,70 0 2,-70 34 2,0-34-4,0 35 4,0 0-2,34-35-1,-34 0 0,0 0 2,0 35 0,0-1 7,35-34-8,-35 0 6,0 35-4,35 0-2,-35-35-2,0 35 4,35-35-2,-35 34 0,0 1 0,0-35-2,0 35 4,0-35-4,34 35 4,1-35-2,-35 0-2,0 34 4,0 1-4,0 0 4,35-35-3,-35 35 2,0 0-1,0-35-2,35 34 4,-35 1-2,0 0 0,35-35-2,-35 0 2,0 35 2,34-35-4,-34 34 4,0 1-3,0 0 1,35-35 0,-35 0-1,35 35 2,-35-1-1,0-34-1,0 35 3,0-35-4,0 70 4,0-70-4,0 34 4,35-34-3,-35 35 1,0 35 0,0-35 0,34-35 0,-34 34 0,0-34 0,0 70 0,35-70 1,-35 0-3,0 35 4,35-35-2,-35 0-2,0 34 12</inkml:trace>
    </iact:actionData>
  </iact:action>
  <iact:action type="add" startTime="130014">
    <iact:property name="dataType"/>
    <iact:actionData xml:id="d9">
      <inkml:trace xmlns:inkml="http://www.w3.org/2003/InkML" xml:id="stk9" contextRef="#ctx0" brushRef="#br0">11683 10673 0,'0'0'15,"-35"0"76,0 0-83,35 0-3,-69-35 7,34 35-5,0-35 3,-69 35-7,34 0 7,1-35-2,34 35 0,0 0 0,0 0-2,1 0 4,34 0-4,-35 0 35,35 0-34,0 0 3,-35 0-3,0 35 10,-34 0 9,69 0-22,-35-35 4,35 69 0,-35 1 10,0-70-10,35 0-1,0 34 2,-34 1-1,-1 0 0,35-35-2,0 69 2,0 1 2,-35-35-2,35-1-2,-35 1 13,35 0-12,0 0 1,0 0 0,0-35 0,0 34-1,0 1 2,0 0-1,0-35-2,0 35 2,0 34 0,0-69 0,0 70 2,0-36-4,0-34 2,0 70 0,0-70 0,0 35 2,0-35-4,0 69 4,35-69-2,0 0 8,-35 35-9,0-35 0,0 35 3,35-1-2,-35 1 0,0-35 0,0 0-2,0 35 6,0 0-6,0-35 0,69 0 4,-69 35-2,0 34 0,0-69-2,35 0 4,-35 70-2,0-70-2,35 0 4,-35 34-2,0 1 0,0 0 0,35 0 0,-35-35-2,0 34 6,34 1-6,1 35 3,-35-70-4,35 69 5,-35-69-4,0 70 4,0-70-4,69 35 4,-69-1-2,0 1 0,35-35 1,-35 70-2,35-70 1,-35 34 0,0-34-2,0 0 2,0 35 2,0 0-2,35-35 0,-35 0-2,34 35 4,1-35-2,-35 0 15,35 0-14,-35 0 13,0 34-14,0-34 0,35 0 0,0 0 2,-35 35-1,0 0-2,0-35-1,34 35 4,-34-35-4,0 69 4,35-69-1,0 0-2,-35 35 1,0-35-2,0 35 4,35-35-2,-35 34 0,34 36 0,1-70-1,-35 35 2,35-35-1,-35 35 0,35-1 0,0-34 0,-35 0-2,0 35 4,69-35 0,-69 0-6,70 35 6,-36 0-2,1-35 0,0 69 1,34-69-2,-69 70 1,105-70 0,-36 0 0,-69 34 0,35-34 0,-35 35 0,0-35-2,70 0 4,-1 0 6,1 0-2,-70 0-6,104 0 2,-34 0 6,-70 0-10,69 0 12,1-35-9,-70 35-4,104-69 13,-104 69-12,35-70 12,-35 70-12,34-34 12,1-36-2,-35 70-10,0-35 11,0 1-8,35-36 15,0 35-16,-35 0 9,0-34-2,35 69-7,-35-35 1,34-34-2,-34 69-1,35-70 13,-35 35-12,35-69 9,-35 104-10,35-69 4,-35 34-1,0 35-4,0-35 6,0 0-4,0 35 0,0-34 2,0-36-1,0 0-2,0 36 6,0-36-5,0 35 1,0 1-1,0-1 0,0-35 2,0 1-2,0 34 2,0-34-2,0-1 1,0 35 0,0 0 0,0-34 0,0 69 0,0-70 0,0 36 1,0-36-3,0 35 4,0-34-3,-35 69 2,35-35-2,0 35 0,0-35 2,-35 1 0,35 34-3,0-35 3,-35 0 0,1 0-2,34 1 2,-70 34-2,35-35 2,35 35-3,-35 0 4,35-35-3,-34 35 1,-1-35 0,0 35-1,0-35 2,1 35 0,34-34-2,-70-1 2,35 0-2,1 35 2,-36 0-2,35-69 1,-34 69-1,34-35 2,0 35-1,-34-35 0,69 35-1,-35 0 2,0-35 0,0 1-2,35 34 0,-69-35 2,34 35 0,0-35-2,-34 0 1,34 35 0,-35-34 0,70 34-1,-34-35 3,-1 35-3,0 0 2,35-35-2,-69 35 0,34 0 10,35 0-10,-35 0 2,-35 0-2,36 0 2,-36 0 0,1 35-2,34-35 2,0 35-2</inkml:trace>
    </iact:actionData>
  </iact:action>
  <iact:action type="add" startTime="152309">
    <iact:property name="dataType"/>
    <iact:actionData xml:id="d10">
      <inkml:trace xmlns:inkml="http://www.w3.org/2003/InkML" xml:id="stk10" contextRef="#ctx0" brushRef="#br0">23887 5528 0,'0'0'24,"0"0"-17,0 0 25,0 0-22,35 0-1,0 0 15,-35 0-16,35 0 16,34 0-10,-34 0 4,0 0-10,-1 0 6,-34 0 41,0 0 1,35 0-45,0 0-2,-35 0 4,35 0-4,-35 0-3,34 0 2,1 0 2,0 0-1,0 0-2,0 0 1,34 0 0,-69 0-2,35 0 4,34 0-2,-69 0-2,35 0 5,0 34-4,0-34 0,-35 0 0,69 0 4,-69 0-6,35 0 5,-35 0-4,70 0 4,-70 0-4,34 35 7,-34-35-10,35 0 5,0 0 2,-35 0 4,35 0 4,-35 0-12,34 0 11,-34 0-10,70 0 2,-35 0 0,0 0-2,-1 0 2,-34 0-3,35 0 3,0 0-1,-35 0 7,35 0-6,-35 0-2,34 0 10,-34 0-10,35 0 4,-35 35-3,35-35 0,-35 0-3,35 0 6,-35 0-6,69 0 9,-69 0-12,35 0 8,-35 0-4,35 0 5,0 0-6,-1 0 6,-34 0-6,35 0 4,-35 0-2,35 0 3,0 0 6,-35 0-10,34 0 12,1 0-10,0 0 1,34 0-2,-34 0 2,0 0-4,35 0 5,-36 0-2,-34 0-2,35 0 4,0 0-2,-35 0-2,35 0 4,-1 0 4,1 0 3,-35 0 0,35 0-11,-35 0 10,70 0-6,-70 0-4,34 0 2,-34 0 0,35 0 2,-35 0-4,35 0 13,0 0-12,-35 0-1,34 0 4,-34 0-4,70 0 4,-70 0-4,35 0 4,-35 0-4,69 0 5,-34 0 4,0 0-8,-35-35 2,35 35 0,-1 0-2,1 0 9,35 0 0,-36-35-8,1 35 1,0 0-2,-35 0-1,35 0 13</inkml:trace>
    </iact:actionData>
  </iact:action>
  <iact:action type="add" startTime="165988">
    <iact:property name="dataType"/>
    <iact:actionData xml:id="d11">
      <inkml:trace xmlns:inkml="http://www.w3.org/2003/InkML" xml:id="stk11" contextRef="#ctx0" brushRef="#br0">27538 5597 0,'0'0'136,"35"0"-128,-35 0 0,35 0 1,-1 0-1,-34 0 7,35 0-5,-35 0-4,35 0 5,0 0-5,0 0 2,-1 0 0,1 0 1,-35 0-3,35 0 3,-35 0-2,35 0 2,-1 0 6,-34 0-7,35 0 1,-35 0 6,35 0-6,-35 0-2,35 0 2,0 0 8,-35 0-3,34 0 2,-34 0-8,35 0 9,-35 0-10,35 0 2,0 0 0,-1 0 15,-34 0-18,35 0 4,0 0-3,-35 0 0,35 0 2,-35 0 6,34 0 3,1 0-10,-35 0-2,35 0 4,0 0-3,0 35 2,-1-35-1,1 0 0,0 0-1,-35 0 0,35 0 11,-35 0-4,34 0 12,1 0-19,-35 35 16,35-35-14,-35 0 6,35 0-6,-1 0-1,1 0 1,-35 0-3,70 0 2,-70 0 0,35 0 0,-1 0 1,1 0 7,-35 0-9,35 0 3,-35 0-4,35 0 3,-1 0 1,-34 0 3,35 0-3,-35 0-4,35 0 3,-35 0-2,35 0 17,-1 0-14,-34 0 4,35 0-4,-35 0-4,70 0 3,-70 0-2,35 0 2,-35 0-2,34 0 3,1 0-2,-35-35 0,35 35-1,0 0 1,-1 0 1,-34 0-3,35 0 4,-35 0-4,70-35 4,-36 35 5,-34 0-8,35 0 3,0 0-3,0 0 2,-35 0-3,69 0 11,-34-35 0,0 35-10,-35 0 8,35 0 3,-35 0-12,69 0 4,-34 0-2,0-34-1,-35 34 0</inkml:trace>
    </iact:actionData>
  </iact:action>
  <iact:action type="add" startTime="294607">
    <iact:property name="dataType"/>
    <iact:actionData xml:id="d12">
      <inkml:trace xmlns:inkml="http://www.w3.org/2003/InkML" xml:id="stk12" contextRef="#ctx0" brushRef="#br0">22288 17173 0,'0'0'143,"0"-35"-132,0 35-4,35 0 0,-1 0 3,1 0-1,0-34-1,34 34-2,-34 0 2,0 0 1,-35 0-2,35-35 1,0 35 0,-1-35 1,-34 35-4,35 0 3,-35 0 0,70 0 10,-70 0-4,34 0-4,-34 0-4,35 0 5,0 0-4,0-35 0,34 35 2,-34 0-2,35-34 2,-1 34-1,-34 0 0,0 0 0,34 34 0,-69-34-2,70 0 5,-70 0-6,34 0 5,36 0-2,-35 0-2,0 0 4,34 0-2,-34 0 0,0 35 0,34 0 0,-34-35 0,0 0 0,-1 0 0,-34 0-2,35 0 2,0 0 2,-35 0-3,35 0 2,0 0 23,-1 0-24,-34 0-2,35 0 4,35 0-4,-36 35 4,1-35-1,69 0-2,-69 0 1,35 0 0,-1 0 0,36 0 0,-36 34 0,1-34-2,-35 0 4,34 0-2,1 0 0,-36 0 0,1 0-1,0 0 2,0 0-1,-1 0 0,1 0 0,0 0 0,0 0 0,34 0 0,1 0 0,-35 0 0,69 0 0,-69 0 0,-1 0 0,36 35 0,34-35 0,-69 0 0,0 0 0,34 0 0,-34 0 0,0 0 0,0 0 0,-1 0 0,36-35 0,-35 35 1,0 0-2,34 0 1,-34 0 0,34 0 1,-34 0-2,35-34 1,-70 34 0,35 0 0,-1 0 0,36 0 8,-35 0-8,-1 0 1,1 0-2,35-35-1,-1 35 4,36 0-2,-36 0 0,35 0 0,1 0 0,34 0 0,-35 0 0,35 0 0,70 0-2,-70 0 3,-35 0 0,1 0-1,-1 0 0,-35 0-2,-34 0 5,0 0-4,34 0 2,-34 0-2,0 0 1,0 0 0,0 0 1,34 0-2,1 0 3,-36 0-4,71 0 2,-1 0 0,0 0 0,35 0 0,-34 0 1,34 0-2,-35 0 1,0 0 0,70 0 1,-104 0-4,69 0 6,-70 0-6,1 35 5,34-35-2,1 0 0,-71 0 1,36 0-4,-1 0 3,1 0 2,-35 0-1,0 0-2,34 0 1,-69 0 6,35 0-4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38:3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434">
    <iact:property name="dataType"/>
    <iact:actionData xml:id="d0">
      <inkml:trace xmlns:inkml="http://www.w3.org/2003/InkML" xml:id="stk0" contextRef="#ctx0" brushRef="#br0">27295 5667 0,'0'0'9,"-35"-35"0,0 0 0,-34 35-2,34-35 2,-35 1-2,36-1 1,-36 35 0,1-35 0,-1 35 0,35-35 1,-34 35-2,34 0 3,35 0-5,-70-34 5,36 34-2,-1-35-2,-35 35 3,1 0-2,34 0 2,-35 0-2,-69 0 2,70 0 0,-70 0-2,34-35 1,1 35 0,0 0 0,-1 0 0,1 0 0,0 0 1,0 0-2,-36 0 1,36 0 0,0 0 0,34 0 0,1 0 1,-1 0-2,1 35 3,34-35-5,-35 0 4,36 0-1,-1 0 0,-35 0-1,1 35 2,-1-35-2,-34 0 1,0 0 0,-1 34 0,36-34-1,-70 35 2,34 0-1,36 0 0,-36-35 0,36 34 0,-70 1 1,0 0-2,69 0 1,-34-35 0,-35 34-1,35 1 1,34 0 0,0-35 1,-34 0-1,35 35 0,-71 0 1,71 34-2,-35-69 2,-1 35-2,36 0 2,-36-1-2,1 1 1,35 0 0,-1 0 0,-34-1-1,34 36 2,-34-35 0,0-1-2,34 1 0,-34 35 1,-1-70 2,36 69-3,-70-34 1,69 0-1,1 34 2,-70-34-1,69 35 0,1-36 0,-36 1-1,-34 69 2,104-69-2,-69 35 2,35-36-1,-1 71 0,0-70 1,36 69-2,-71-69 1,71 34 0,-36 1-1,1-1 3,34 1-3,0-36 1,-35 36 0,70 34 0,-34-69 0,-36 35 1,70-1-2,-35-34 1,-34 34 0,69 36 0,-35-36 0,0 70 1,0-69-2,1 69 0,-1-35 2,35-34-2,-70 34 2,70 0-2,-34 70 1,-1-70 1,0 1-1,0-1 0,35 0 0,0 0 1,0-34-1,0-1-1,0 1 2,0 0-2,0 34 2,0-35-2,0 1 1,0 34 0,35 0 0,-35 1 0,0-1 0,35 35 0,-35 0 0,0 35 0,35 0-1,-35 0 2,0 69-1,0-69 0,34 0 0,1-1 0,35 1 0,-36-104 0,1-1 0,0 36 0,0-36 0,34 35 1,-34-34-2,35 34 2,-36 0-2,36-34 2,-35-1-2,34 36 1,-34-70 0,0 34 0,34 35 0,-34-69 1,35 35-2,-1-1 2,1 1-2,34 34 1,0 0 0,1-34 0,-36-1 0,-34 1 0,69-35 0,-34 34 0,-1-69 1,36 70-2,-36-36 2,1 1-2,34 69 2,70-34-2,0-35 1,-35 69 0,35-69 0,-35 0 0,0 34 0,0-34 0,-35-35 1,1 69-2,-1-69 2,-35 35-2,36 0 2,-36-35-2,36 0 1,103 0 0,-69 35 0,70-35 0,-35 0 1,-35 0-1,35 0-1,0 0 2,-70 0-2,0 0 2,1 0-2,-36 0 1,1 0 0,-36 0 0,36 0 0,69 0 0,-69 0 0,-1 0 0,1 0 0,-1 0 1,36 0-2,-36 0 2,1 0-2,-1 0 2,1-35-2,34 35 1,35-35 0,-69 35 0,34 0 1,0-35-1,35 35 0,0-34-1,-34 34 1,-1 0 0,0-35 1,1 0-2,-1 35 1,0-35 0,1 35 0,-1-34 0,0-1 0,1 0 0,-36 0 1,35 35-2,-34 0 2,34-34-2,-34-1 2,-1 35-2,1-35 1,-1 35 0,-69 0 0,70-35 1,-35 35-2,-1-35 3,1 35-4,35 0 3,-35-34-2,104-1 2,-70 0-2,36-69 2,-36 69-2,35 0 1,-34-34 0,-1-1 0,1 1 0,0-36 1,34 36-2,-35-1 2,1-34-2,34 0 0,-34 0 2,-1-1-1,70-34 0,-69 35 0,34-35 0,-34 35 0,-1-35 1,1 34-2,-1 1 1,36-70 0,-36 0 1,36-34-2,-1-1 1,-35 35 0,36-34 1,-36-1-2,1 70 1,-35-69 0,34 34 0,1 35 0,-36-35 1,1-35-2,0 105 2,0-35-2,-35-70 1,0 105 0,35 0 1,-35-35-2,0 35 1,0-36 1,0 36-2,0-35 2,0 35-2,0-35 1,0 69 0,-35-34 1,0 0-2,0-35 2,35 69-2,-35-34 1,-34 0 0,34-36 0,-34 1 0,-1 0 1,1 0-2,-36-34 2,36 68-2,-1-34 2,-34 0-2,-1 35 1,36-70 0,-1 104 0,1-69 0,34 70 0,-69-35 1,34-1-2,1 36 1,-1-1 0,1 1 1,-1 34-2,-34-69 1,34 34 0,-34 1 1,34 34-2,1-35 1,34 70 0,-69-69 1,34 34-2,1 0 2,34 1-2,-35-1 2,1 35-2,-1-35 1,-34 35 0,34-35 0,-34 35 0,-35 0 0,35 0 0,-105 0 0,35 0 1,-34 0-1,34 0 0,0 0-1,35 35 2,0-35-2,-35 35 1,70-35 0,-1 0 0,1 35 0,34-35 1,-34 34-2,0-34 2,34 35-2,1-35 2,34 0-2,-35 35 2,70-35-2</inkml:trace>
    </iact:actionData>
  </iact:action>
  <iact:action type="add" startTime="14242">
    <iact:property name="dataType"/>
    <iact:actionData xml:id="d1">
      <inkml:trace xmlns:inkml="http://www.w3.org/2003/InkML" xml:id="stk1" contextRef="#ctx0" brushRef="#br0">24548 11090 0,'-35'0'8,"-34"-35"3,34 35-5,0 0 2,-69 0 0,69 0 1,-35 35-2,36-1 2,-36 1-1,1 35-2,-1-35 4,35 34-3,-69 1 1,69 34 0,0-35 1,1 36-1,-1-36 0,0 1 0,0 69-1,1-70 1,34 1 1,0-1-3,0 1 4,0-1-2,0 1-1,0-35 2,0 34-1,0 36-1,0-36 2,0 1-1,0 34 0,0 0-1,0-34 2,0 34-1,0 0 0,0 35 0,0-69-1,34-1 1,1 1 1,-35-1-1,70-34 0,-36 35 0,1-36 0,0 1 0,0 0 1,-1 0-2,71-1 1,-70 1 0,34 0-1,1-35 2,34 70-2,0-36 2,-34 1-1,34 0 0,0 0 0,-69-35 0,35 34-1,-1-34 2,-34 0-2,0 35 2,34-35-1,36 35 0,-36-35-1,1 0 2,-1 0-1,36-35 0,-36 0 0,-34 1 0,0-1 0,34-69 0,-69-1 0,0 36 0,0-36 0,0 36-1,35-35 2,-35-1-1,0-34 0,0 35-1,0-70 2,0-34-1,0 34 0,0 0-1,-35 0 2,35 0-2,-35 70 2</inkml:trace>
    </iact:actionData>
  </iact:action>
  <iact:action type="add" startTime="15250">
    <iact:property name="dataType"/>
    <iact:actionData xml:id="d2">
      <inkml:trace xmlns:inkml="http://www.w3.org/2003/InkML" xml:id="stk2" contextRef="#ctx0" brushRef="#br0">25348 11194 0,'0'0'8,"0"35"10,0-35-10,0 69 1,34-69-2,1 70 2,0-1-2,-35-34 2,69 35-1,-69-36 0,35-34-1,0 35 0,35 35 2,-36-70-1,1 69 0,69-34-1,-34 0 2,34 34 1,70 1-4,-35-70 1,70 69 2,-1-34-2,-68 0 2,-1 0-1,-70-1 0,1-34-1,-1 0 1,1 0 1,34 0-1,0 0-1,-34 0 2,-1 35-2,1-35 2,34 0-1,-69 0 0,-35 0-1,35 0 1,0 0 0,-1-35 1,1 1-1,0-1 0,0 0 0,34-34 0,-34-1-2,0 35 4,0-34-2,-1-36 0,1 1 0,0 35-1,-35-36 0,0 1 3,0 0-3,0 34 0,0 35 3,-35-34-3,35 34 0,-35 0 3,1-34-2,-1-1-1,-35 1 2,70-1-1,-69 1 0,34-1 0,-35 1 0,36 34-1,-36-69 1,35 34 1,-69 1-1,34-36 0,1 71 0,-35-71 0,-35 36-1,69-1 2,-69 1-2,35-1 2,-35 1-2,69 34 2,-69-35-2,35 1 2,-1 34-1,1 0 0,34 1-1,-34 34 2,0-35-2,-105 35 2,70 0-1,70 0 0,-36 69 0,-34 1 1,70-1-1,-36 70-2,1 0 3,69-34-1,-34 34 0,34-70-1,0 1 2,0-1-1,35-69 0</inkml:trace>
    </iact:actionData>
  </iact:action>
  <iact:action type="add" startTime="16499">
    <iact:property name="dataType"/>
    <iact:actionData xml:id="d3">
      <inkml:trace xmlns:inkml="http://www.w3.org/2003/InkML" xml:id="stk3" contextRef="#ctx0" brushRef="#br0">25730 7752 0,'0'-34'7,"0"-1"1,-35 0 5,35 0-10,-34-34 7,34 34-2,0-34-1,-35 34 2,35 0-2,-35 0 3,35 1-4,-35-36 2,0 35 2,1-34-4,-36 34 2,70-35 0,-69 1 0,34 34-1,-35-34 2,36-1 0,-36 35-2,35 1 0,-34-1 4,69 35-6,-35-35 5,35 35-4,-35 0 3,0 0 0,1 0-1,-1 0-1,-35 0 2,36 70-2,-71-36 2,36 71-2,-36-71 2,1 36-2,34 34 1,-34-34 1,35 34-2,-1-34 1,-34-1 1,69 1-2,-69 34 2,69-35-2,-35 1 0,36-1 2,-36 36-2,35-36 2,1 1 0,-1-1-2,0 1 1,35-35 1,0 34-2,0 1 2,0-36-2,0 1 2,0 35-2,0-36 2,0 1-1,0 70 0,0-71-1,0 36 1,70 34 0,-1-34 1,1-1-2,-36 1 2,36-1-2,34 1 0,1-35 2,-1 34-1,70 1 0,-35-36 1,0-34-1,0 35 0,-69 0-1,34-35 1,0 0 1,-34 0-2,-1 0 2,1 0-2,-1 0 2,1 0-2,-1-70 1,1 36 1,-1-1 1,-34-35-5,35 1 4,-35-1-2,34-34 2,-34 0-2,34-35 3,-69-35-4,0 0 3,0-35-2,0 70 0,0 0 2,0-35 0,-34 70-3,-1 0 3,0 0-1,35 69 0,-35 0 1,1 0-2,34 1 2,0 34-3</inkml:trace>
    </iact:actionData>
  </iact:action>
  <iact:action type="add" startTime="17962">
    <iact:property name="dataType"/>
    <iact:actionData xml:id="d4">
      <inkml:trace xmlns:inkml="http://www.w3.org/2003/InkML" xml:id="stk4" contextRef="#ctx0" brushRef="#br0">22670 10638 0,'0'-35'40,"0"35"-31,0-35 0,-34 1-1,-1 34-1,-35-35 1,35 0 1,1 35-2,-1 0 2,0-35-2,0 0 2,1 35-2,-1 0 2,0-34-2,0 34 1,0-35 0,1 35 0,-1-35 0,-35 35 0,70-35 0,-34 35 1,-1 0-1,35-34 0,-70 34-1,36 0 9,-1 0-7,35 0-3,-35 0 4,0 34-3,0-34 2,35 0-3,-34 0 3,-1 35 0,0-35-3,35 35 4,-35 0-2,1-35 0,-1 34-1,0 1 2,-34 0-3,69 0 4,-35 0-3,35-1 2,-35 1-2,0-35 0,35 35 3,0 0-3,0-35 0,-35 34 3,35-34-4,0 35 5,0 0-4,0-35-1,0 35 4,-34-35-3,34 69 2,0-69-3,-35 35 4,35 34-2,0-69-2,0 70 4,0-1-3,0-69 0,0 70 3,0 0-3,35-36 1,-35 36 1,34-35-3,36-1 3,-70 36-2,35-35 2,0 34-2,-35-69 1,34 35 2,-34-35-4,70 69 4,-70-69-4,69 35 3,-34 0 0,0 0-2,34-1 2,-34 1-2,35 0 2,-1-35-2,-69 35 1,70 0 1,-70-35-3,35 0 3,69 0 0,-69 0-2,-1 0 2,36 0-3,-35 0 2,0 0 2,34 0-2,1 0-1,-36 0 1,36 0 0,0-35 0,-1 0 0,-34 0 0,0 0 0,-1 1 0,-34-1 0,35 0 0,-35 0 0,35-34 0,-35-1 0,35 1 0,-35-1 0,34 1 0,-34-1 0,35 1 0,-35 34 0,0 0 0,0 0 0,0 1 0,0-36-1,0 35 2,0 1-3,0-1 4,0-35-2,0 1 0,0-1-1,0-34 2,-69 35-1,34-1 0,35 0 0,-35 36 0,35-1 0,0 35-1</inkml:trace>
    </iact:actionData>
  </iact:action>
  <iact:action type="add" startTime="20234">
    <iact:property name="dataType"/>
    <iact:actionData xml:id="d5">
      <inkml:trace xmlns:inkml="http://www.w3.org/2003/InkML" xml:id="stk5" contextRef="#ctx0" brushRef="#br0">21731 9247 0,'0'35'113,"0"0"-105,0 34-1,0-34 3,35 35-2,0-36 1,-35 1-2,70 0 1,-70 0 0,69-1 0,-34 1 3,0-35-8,34 35 5,-69-35 8,35 0 0,-35 0-8,35 0 1,-1-35-1,-34 0 1,35 1-3,0-1 2,0 0 1,0 0 0,-1 35-2,1-34 2,0-36-2,0 70 1,-35-35 1,34 35-3,-34-34 11,0-1-9,35 0 0,-35 0 0,0 1 1,0-36-2,0 35 2,0 0-2,0-34 1,0 34-1,0-34 2,0 34-1,0-35 0,0 36 0,-35-36 0,35 35 1,-34-34-2,-1-1 2,0 35-2,0 1 0,35-1 2,-34 0 0,-1 35-2,0-35 1,35 35-1,-35-34 3,0 34-3,-34-35 2,34 35-2,0 0 2,1-35-2,-1 35 0,0 0 1,0 0 1,1 0 0,-36 0 0,70 0-4,-70 0 4,36 35-2,-1 0 3,35 34-2,-70-34-1,36 69 2,34-69-2,-35 35 2,35-1-2,-35 1 2,35-1-2,0-34 2,0 0-2,0-35 0,0 34 2</inkml:trace>
    </iact:actionData>
  </iact:action>
  <iact:action type="add" startTime="25202">
    <iact:property name="dataType"/>
    <iact:actionData xml:id="d6">
      <inkml:trace xmlns:inkml="http://www.w3.org/2003/InkML" xml:id="stk6" contextRef="#ctx0" brushRef="#br0">13074 14184 0,'-35'0'120,"0"-35"-110,0 0-2,35 0-2,-35 35 6,-34-34-9,34-1 7,0 35-4,1-70 4,-1 70-2,0-35 0,0 1 0,35 34-1,-34-35 2,-1 35-1,0 0 0,35 0-2,-35-35 4,0 0-2,35 35-2,-34 0 4,-1 0-2,0 0 0,35-34-2,-35 34 4,1 0-2,-1 0 0,-35-35 0,36 35 0,-1 0 0,0 0 0,0 0 0,0 0-2,1 0 4,-36 0-2,35 0 0,1 0 0,-36 0 0,35 0 0,-34 0 0,34 0 0,-35 0 1,1 0-2,34 0 1,0 0 0,1 0 0,-36 0 0,35 0 0,0 0 0,-34 0 0,34 0 0,0 0 0,1 0 0,-1 0 0,0 0 0,0 0 0,1 0 0,-1 0 0,35 0 0,-35 0-2,0 0 5,0 0-4,1 35 1,-1-1 0,0-34 1,0 0-2,-34 35 1,69 0-2,-35-35 4,35 0-3,-35 0 2,1 35-1,-1-35 0,0 34 0,0 1 0,0-35 0,1 35 0,-36 0 0,35-35-1,-34 35 0,69-1 3,-35-34-2,0 0 0,1 35 1,34-35-4,-35 35 5,0-35-2,0 35 0,35-1 1,-35-34-1,35 35-1,-34-35 1,-1 0 0,35 35 1,0-35-4,-35 35 13,35-1-10,0-34-2,-35 35 4,1-35-2,34 35-2,-35 0 4,35-1-2,-35-34 0,35 35 0,-35 0 1,35 0-2,0 0 2,-35-1-2,35-34 1,-34 35 0,34 0-2,-35 0 5,35-35-6,-35 34 5,35 1-2,0 0 0,-35 0 0,35-1 0,-69 36 0,69-35 0,0 34 0,-35-34 1,0 0-2,35 34 1,-34 1 0,-1-35 0,35-35-2,0 34 3,0-34-2,0 70 3,0-70-4,0 35 5,-35 34-4,35-34 2,0 0-2,0 34 2,0-69-4,0 70 5,0-70-4,0 34 4,0 1-2,0 0 0,0 34 0,0-69-2,0 35 4,0 0-4,0 0 2,0 34 0,0-34 2,0 35-2,0-36 0,0 36-2,0-35 3,0-1 0,0 36 0,0-35-2,0-35-1,0 69 4,0-69-4,0 70 4,0-70-4,0 35 4,0-1-4,0-34 2,35 35 0,-35-35 0,0 35 2,0-35-3,0 69 0,0-69 1,35 35 3,-35-35-6,0 35 4,34-35-2,-34 69 1,35-69 2,-35 70-4,70-1 5,-36-34-4,-34 0 1,35 0 0,-35-35-1,35 34 2,0-34-1,-35 35 0,34 0 0,-34 0 0,35-35 0,0 35 0,0-1 0,0-34 0,-1 35-1,1-35 2,0 35-3,34 0 4,-69-35-2,70 34-2,-35-34 2,0 35 2,-1-35-2,1 0 1,0 35-4,-35 0 3,69-35 2,-34 34-2,35-34 0,-36 35 0,1-35 0,0 0 0,35 0 0,-70 0-2,34 35 4,36-35-2,-70 0-2,35 0 4,-35 0-4,69 35 2,-34-35 2,0 34-1,34-34-4,-34 0 5,35 0-4,-1 0 4,-34 0-2,-35 0-2,35 0 4,-1 0-2,36 0-1,-70 0 0,35 0 3,69 0-2,-69 0 0,0 0 0,34 0 1,-34 0-2,34 0 1,-34 0 0,70 0 0,-71 0 0,1-34-2,0 34 4,0 0-1,-1 0-2,-34 0-1,35-35 4,0 35-2,0 0-2,-35 0 2,34-35 2,-34 35-4,35 0 2,0-35 0,-35 35 0,35 0 2,-35 0-3,35 0 2,-1-34-1,-34 34-2,35-35 4,0 0-2,0 35 0,-35-35 0,34 35 0,-34 0-2,35-34 2,-35 34 0,35 0 0,-35-35 2,35 0-2,-35 35-2,0-35 4,34 35-1,-34-34-2,35 34 1,-35-35 0,35 35 1,-35-35-2,0 35-1,35-35 4,-35 35-4,35-35 2,-35 1 0,0 34 0,34-35 2,1 35-4,-35-70 4,0 70-4,35-34 5,-35 34-6,0-70 3,35 70 2,-1-35-4,-34 35 3,0-69 0,35 69 0,-35-35-2,0 35-1,35-69 4,0 69-1,-35-35-2,34-35 2,-34 70-4,35-34 3,0-1 2,-35 0-2,0 0 0,35 0 0,0 1-2,-35-1 4,0 35-4,34-35 2,-34 35 0,0-35 1,0 1 8,35 34-11,-35-35 4,0 35-4,0-35 5,35 0-3,0 1-1,-35 34-1,34-70 4,1 35-1,-35 1-2,0-1 1,35 0 0,0-35-2,-35 70 2,0-69 2,0 34-2,34 35 0,1-69-2,-35 34 4,0 0-2,0-34 1,0 34-2,35 35-1,-35-70 4,0 70-4,0-69 4,0 69-4,0-35 3,35 0 0,-35-34 0,0 34-2,0-35 2,35 36-2,-35-1 2,0-35-2,0 1-1,0-1 4,0 36-2,0-36 0,0 70 0,0-35-2,0 1 5,0-1-5,0 35 1,0-35 4,0 35 2,0-69 5,0 69-12,0-35 5,0 35-6,0-35 6,-35 0-4,0-34-1,35 69 2,0-35 3,-35 0-4,0 0 1,35 1 0,0 34-2,-34-35 4,34 0-2,0 35-2,-35-69 5,35 69-6,-35 0 6,35-35-3,-35 35 0,35-35-1,0 35-1,-34-35 4,-1 1-4,35 34 2,-35-35 10,35 35-4,-69 0 130</inkml:trace>
    </iact:actionData>
  </iact:action>
  <iact:action type="add" startTime="33194">
    <iact:property name="dataType"/>
    <iact:actionData xml:id="d7">
      <inkml:trace xmlns:inkml="http://www.w3.org/2003/InkML" xml:id="stk7" contextRef="#ctx0" brushRef="#br0">12343 2955 0,'0'-35'32,"-34"35"-25,-36-34 1,35 34 3,1-35-3,-36 0 0,35 35-1,0 0 1,1-35 0,-1 35 0,0 0 0,0 0-1,-34-34 2,34 34-3,-34 0 2,-36-35 2,36 35-2,-36 0 0,36 0 0,34 0 0,0 0 0,-34 0 0,34 0 0,0 0 0,35 0 0,-35 0 0,35 0 0,-34 0 0,-1 0 0,-35 35 0,36-1 0,-1-34 0,-35 35-2,35 0 4,-34 0-4,34-1 4,-34 1-3,34 0 2,-35-35-1,1 35 0,34 34 2,-35-34-4,1 0 2,34 34 0,-34-34 1,34 35-2,0-1 1,0-34 0,-34 69 0,34-34 0,-35-1 0,36 1 0,34-1 0,-70 1 0,35-1 0,1 1 0,-1-1 0,0-34 0,0 35 0,0-1 0,1 1 0,34-36 0,-35 36 0,35 0 0,-35 34 0,35-35 1,0 1-2,0-1 1,0 36 0,0-36 0,0 36 1,0-1-2,0 0 1,35 35 0,0-35 0,-1 35 0,1 1 0,0-36 0,35 0 0,-36 35 0,1-104 0,0 69 0,0 0 0,34-34 1,-34-35-2,0 104 1,0-104 0,-1 34 0,36 70 0,-1-69 1,-34-1-2,35 1 1,-36-1 0,36 1 1,-70-35-2,70 34 1,-70 1 0,34-36 0,36 1 0,-35 69 0,69-69 0,-69 104 0,34-104 0,36 35 0,-36-1 0,35 1 1,1-1-2,-36 1 1,36-36 0,-36 1 0,1 0 0,34 0 0,0-35 0,-34 0 0,-1 0 0,1 0 0,-1 0 0,36-35 0,-36-35 1,1 36-2,34-36 1,-69 35 0,34-34 0,1 34 0,-35-34 0,0-1 0,-1 35 0,71-104 0,-71 104 1,1 1-2,0-1 1,-35 0 0,0 0 0,35 1 0,-35 34 0,0-35 1,34 35-2,-34-70 2,35 36-2,-35-1 1,35-69 0,-35 69 1,35 0-2,0-69 1,-35 104-2,34-35 5,-34-69-4,35 69 1,-35-35 0,0 1 0,35-70 0,0 69-2,-1 1 4,-34-1-1,0-34-2,0 69 2,0-34-2,35-1 1,-35 35-2,0 1 4,0-1-1,35-35-1,-35 70-3,0-69 5,0 34-1,0 0-2,0 0 2,0-34-2,0 34-1,-35-34 2,35-1 2,0 1-2,0 34 0,0-69 0,0 69 1,-35-35-2,35 36 2,-34-71-2,34 36 0,0-1 2,0 1-1,-35-1 0,35 1 0,0 34 1,0-35-2,0 1 1,0-1 1,-35 35-4,35-34 3,0-1 2,0 1-2,0 34 1,0-34-2,-35-1 1,35 35 0,0 1 0,0-36 0,0 35 0,0 1 0,0-36 0,0 35 0,0-34 2,-34-1-4,-1 35 2,0-34 0,-35-70 0,-34 35 1,69-35-2,-104 69 2,70 0-2,-1 36 1,35-1 0,1 0 1,-1 35-2,35-35 1</inkml:trace>
    </iact:actionData>
  </iact:action>
  <iact:action type="add" startTime="35578">
    <iact:property name="dataType"/>
    <iact:actionData xml:id="d8">
      <inkml:trace xmlns:inkml="http://www.w3.org/2003/InkML" xml:id="stk8" contextRef="#ctx0" brushRef="#br0">12656 8482 0,'0'0'63,"0"0"-46,0-34-9,0 34 0,-34 0 1,-1 0-1,-35-70 0,70 70-2,-69-35 4,-1 35-1,1 0-2,34 0-1,-35 0 6,-34 0-5,34 0 0,-34 0 2,0 0-1,34 0-1,-34 0 2,34 0-2,1 0 1,34 0 1,0 0-1,35 0-1,-34 0 2,34 0-4,-35 0 6,35 35-3,-70-35-2,70 35 3,-69-35 0,69 35-2,-35-35 2,35 0-4,-70 34 6,36 1 2,-1-35-2,35 35-5,-35 0 4,0-35-2,1 35 0,-1-1 0,0 1-2,0-35 4,0 70-3,35-70-1,-34 69 4,34-69-4,-35 70 4,35-36-2,-35 1 0,35-35-2,-69 35 3,69 34 0,0-34-1,-35 35 0,-35-1 0,70-34-2,-34 69 2,-1-34 1,0-35 0,35 34-2,-70 1 3,70-36-3,-34 71 2,-1-71-2,0 1 1,35 35-1,-35-35 2,1 34-1,34-34-1,0 34 2,-35 1-3,35-35 4,0-1-3,0 1 1,0 35 1,-35-36-1,35 1-1,-35 70 2,35-71-2,0 1 0,0 0 3,0 0-2,0-1-1,0 36 1,0-35-1,0-1 2,0 1 0,35 0-1,-35 69 0,0-69 0,35 34 0,0 1 0,-1 0 0,1-36 0,0 36 0,-35-35 0,35-1 0,34 36-1,-69-35 2,35 34-1,0-34 0,34 34 0,-34 1 0,0-35 0,0-1 0,-1 1 0,36 35 0,-35-35-1,34 34 2,36-34-1,-36 34 0,1-34 0,-1 0 0,1 0 1,-36-1-2,71-34 1,-36 35 0,1-35 0,-1 35-1,1-35 2,-35 0-2,0 35 2,34-35-1,-69 0 0,70 0-2,-36 0 4,36 0-2,-35 0 0,69 0 0,0 0-2,1 0 4,-36 0-4,-34 0 4,34 0-2,1-35 0,-35 0 0,34 0 0,1-34 0,-35 34 0,34-34 0,-34 69 0,34-105 0,1 36 0,0 34 0,-36-35 0,71 1 0,-105-1 1,69 36-2,-69-36 1,35 35 0,34 1 0,-69-1 0,35 0-2,-35-34 4,35-1-4,0 35 4,-35-69-3,35 34 2,-35 1-1,0-1 0,34 1 0,-34-35 0,0 34 0,0 1 0,0-1 0,0 1 0,0-36 0,0 36 0,0-1 0,-34 35 0,34-34 0,-35-1 0,35 36 0,-35-71 0,35 71 0,-35-1 0,0-70 0,35 36 0,0-1 0,-34 1 0,-1-1 0,35 1 0,-35 34 0,35-69 0,-35 69 0,-34-34 0,69-1 0,-70 0 0,70 36 0,-69-36 0,34 35 1,0-34-2,0 34 1,35 0 0,-69 1 0,69-1 0,-35 0 0,35 35 0,-35-69 0,1 69 0,-1-70 0,0 70 0,35-35 0,-35 35 0,35-35 0,-34 1-2,-1-1 4,35 35-4,-35 0 4</inkml:trace>
    </iact:actionData>
  </iact:action>
  <iact:action type="add" startTime="39122">
    <iact:property name="dataType"/>
    <iact:actionData xml:id="d9">
      <inkml:trace xmlns:inkml="http://www.w3.org/2003/InkML" xml:id="stk9" contextRef="#ctx0" brushRef="#br0">11857 12515 0,'0'0'119,"0"0"-103,0 35-5,0 34-2,0-34-2,0 35 1,0 34 0,0-35-1,0 1 1,0-1 0,0 1-2,0 34 4,0-69-1,0 35-2,0-36 2,0 1-2,0 0-1,0 0 5,0-35-6,0 34 3,0 1 2,0 0-1,0-35-4,0 69 6,0-69-6,0 35 3,0 0 2,0 0-2,0-35-2,0 34 5,0-34-6,0 35 6,0-35-6,0 35 22,0 0 12,0-1-25,0-34-6,0 35 3,0 0-6,0 0 6,0-35-6,0 35 6,0-1-6,0-34 35,0 0-32</inkml:trace>
    </iact:actionData>
  </iact:action>
  <iact:action type="add" startTime="40089">
    <iact:property name="dataType"/>
    <iact:actionData xml:id="d10">
      <inkml:trace xmlns:inkml="http://www.w3.org/2003/InkML" xml:id="stk10" contextRef="#ctx0" brushRef="#br0">11648 13593 0,'0'0'56,"0"0"-48,0 34 2,0 1-1,35 0-3,0 0 1,-35-1 3,34 36-1,1-35-4,-35-1 5,35 1-2,-35-35-2,0 70 4,35-70-4,-35 35 4,34-35-1,-34 34 6,0 1-7,0-35-2,0 0 2,0 35 0,35-35 3,-35 35 4,35-35 41,0-105-50,-1 1 4,1 34-2,0-34 0,35-35 0,-36 35-2,1 34 2,0 1 2,-35-1-2,35 36 0,-35-1 1,0 35 180,0 0-173</inkml:trace>
    </iact:actionData>
  </iact:action>
  <iact:action type="add" startTime="43985">
    <iact:property name="dataType"/>
    <iact:actionData xml:id="d11">
      <inkml:trace xmlns:inkml="http://www.w3.org/2003/InkML" xml:id="stk11" contextRef="#ctx0" brushRef="#br0">2190 12411 0,'0'0'216,"70"34"-205,-35 1-4,-1 0 1,1 35 0,0-36 2,0 1-4,-1 0 3,1 0-2,0-35 2,-35 34-4,35 1 6,0-35-6,-1 0 3,36 35 0,-35-35 2,-1 0-3,36 0 1,-35 0 0,0 0-1,-1 0 3,36 0-3,-35 0 2,-1 0-2,71 0 1,-71 0 1,36 0-2,0 0 1,34 0 1,-35-35 0,36 35-4,-71 0 4,71 0-2,-36 0 2,1 0-2,-1-35 3,-34 35-2,69-34 1,-34-1-4,-35 35 5,34-35-2,70-34 0,-69 69-1,0-35 2,34-35-3,-69 70 5,34 0-5,1-35 3,-36 1-1,1-1-1,35 35 2,-70-70-1,69 70-1,-34-34 1,0-1-1,-35 35 1,35-35 2,-1 0-4,1 1 4,-35-1-4,35 0 2,34-34 2,-69-1-4,35 35 4,-35-34-1,35 34-1,-35-69-3,35 69 4,-35-35 0,35 1-2,-35-35 2,0 69-2,0-35 2,0 1-2,0-1 2,0 1-1,0-1 0,0 35 0,0-69-2,0 69 3,0-34 0,0 34-1,0-69-2,0 69 2,0 0 2,0-34-2,-35 34 0,35 0 0,-35 0 0,0 1 0,35-36-1,-35 35 3,35 1-4,-34-1 3,34 0-2,-35 35 2,35-35-3,0 35 2,-35-34 1,35 34-2,-35-35 3,1 0-2,-1 35-1,0-69 2,0 69-1,1-35 0,-36 0 0,70 35-2,-70 0 4,36-35-2,-1 35 0,-35-35-2,70 35 2,-69 0 2,69 0-4,-35-34 4,-34 34-4,34-35 4,0 35-3,-35 0 2,-34 0-1,69-35 0,-69 0-1,0 35 2,69-34-1,0 34 0,-34 0 0,-1 0-1,35 0 2,-34 0-1,-1 0-2,1-35 3,-1 35 0,-34 0-3,0-35 4,34 35-2,-34 0 0,34 0 0,-34 0-3,0 0 6,34 0-3,0 0 0,36 0 0,-1 0-1,0 0 0,0 0 3,1 0-4,-1 0 4,0 0-2,0 0 0,0 0 0,1 35-2,-36 0 4,35-35-4,-34 34 5,34-34-4,35 0-1,-35 0 2,1 35 2,-1-35-2,0 35-2,35 0 4,-35-35-2,-34 34-2,34 1 4,-35-35-3,70 35 2,-34-35-1,-1 35 0,0 0 0,35-1 0,-69 1 0,69 0 0,-35 0 0,35-1-2,-35 1 4,0 0-4,0 0 4,35-1-2,-34 1 0,34 0 0,-35 34-2,0-34 4,35 0-2,-35 0 0,35 0-2,0-1 4,-34 1-2,34 0-1,0 34 2,0-34-1,0 35 0,-35-36 0,35 1 0,0 35 0,0-36 0,0 1 0,0 0 0,0 34-2,0-34 2,0 0 0,0 0 0,0 0 1,0-1 0,0 1-1,0 0 0,0 34 0,0-34 0,0 0 0,35 0 0,-35-1-2,0 1 4,34 0-2,-34 0 0,35-1 0,-35 1-2,35 0 4,0 34-2,-35-34 0,34 0 0,1 0-2,-35 0 2,35-1 2,-35 1-2,0-35-2,35 70 4,0-70-2,-35 34 0,34 1 0,-34 0 0,35 0 2,0-35-4,-35 34 0,35 1 4,-35-35-4,34 70 2,1-70 2,0 69-2,34-69 0,-34 35 0,0 0 0,-35-35-2,35 35 4,0-35-4,-1 0 4,1 34-1,0 1-2,0-35 2,-35 0-4,34 0 3,1 35 2,-35-35 11,35 0 22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38:3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693">
    <iact:property name="dataType"/>
    <iact:actionData xml:id="d0">
      <inkml:trace xmlns:inkml="http://www.w3.org/2003/InkML" xml:id="stk0" contextRef="#ctx0" brushRef="#br0">23574 8065 0,'0'-34'16,"35"-1"-6,-35 35 28,0-35 84,35 35-116,0-69 4,-35 34-3,0 0 2,0 0-2,0 0 1,0 1 1,0-71-2,0 71 1,0 34 0,34-70 1,-34 35-2,0-34 1,0 34 0,0-34 0,0 34 0,0 0 0,0-34 0,0 69-1,0-35 3,0 0-4,0 0 11,0 0 0,0 35-3,0-34-5,0-1-2,0 35 1,-34-35 0,34 35 0,0-69 2,0 69-4,0-35 3,0-35 0,-35 70-2,35-69 2,-35 34-2,35 0 1,0-34 0,0 69-1,-35-70 2,35 70-2,-34-35 2,34 1-1,-35-1 0,35 0-1,-35 0 2,35 1-1,0-1 0,-35 0 0,35 35-1,0-35 2,-35 35-1,35 0-1,0-34 11,-34 34-11,34 0 40,-35 0 4,0 0-44,0 0 3,1 34-3,34 1 1,-35-35 0,0 35 0,0 0-1,35-1 1,-34 1 0,-36 0 3,70 0-5,-35-1 2,35 1 0,-35 0 0,1 0 0,34-35-1,-35 69 2,0-69-3,35 35 2,-35-35 1,35 35-1,0 0-1,-34-1 2,34-34-3,-35 70 3,35-70-2,0 69 3,-35-34-4,35 0 4,0 0-2,-35-1-1,35 1 2,0 35-1,0-35-1,0 34 2,0 1-1,0-36-1,0 36 2,0-1-2,0 1 2,35 34-1,0-69 0,0 34-1,-35 1 1,34-35 1,36 34-2,-70 1 1,35-70 0,-1 69 0,1-69 1,-35 35-2,35 0 11,0-35-4,-35 0 17,35 0 27</inkml:trace>
    </iact:actionData>
  </iact:action>
  <iact:action type="add" startTime="16518">
    <iact:property name="dataType"/>
    <iact:actionData xml:id="d1">
      <inkml:trace xmlns:inkml="http://www.w3.org/2003/InkML" xml:id="stk1" contextRef="#ctx0" brushRef="#br0">22357 8378 0,'0'-35'15,"0"35"-5,0 0-3,0-34 1,0-1 0,35 35 0,-35-35 0,0 35 0,0-35 0,35 35-1,-35-34 2,0-1 6,0 35-8,0 0 3,0-35-2,0 35-2,35-35 4,-35 1 5,0 34-8,0-35 3,0 35-4,0-70 4,0 36-4,0-1 4,0 0-3,0-35 1,0 36 1,0-36-1,0 35 0,0-34 0,-35 34 0,35-34 0,0 34 0,-35-35 0,35 70 0,0-34 0,0-1 0,0 0-2,-35 0 4,35 35-4,0-69 4,0 69-4,0-35 5,0 35-6,0-35 5,0 0-2,0 1 0,0-1 0,0 0 0,0 35-2,0-35 4,0-34-2,0 69-1,0-70 2,-34 36-1,34-1 0,0-35-2,0 70 2,0-34 1,0 34-2,0-35 3,-35 0-2,35 0 7,-35 35-7,35-35 1,0 35 6,0-34 10,-35 34-7,35 0-13,0 0 3,-35 0 17,1 0 9,34 0-29,-35 0 7,35 0-8,-35 0 7,0 34-2,-34-34-5,69 35 7,-35 0-3,-34 0-3,34 0 4,35-35-2,0 34 2,-35-34-3,35 35 4,0-35-3,0 35 2,-35 0-1,35-35-1,0 34 3,0-34-5,0 35 4,0 0 0,-35 0 0,35-35-3,0 69 3,0-34-1,0 0 1,0 34-2,0-34 1,0 0 1,0 0-2,0-35 0,0 34 2,0 1 0,0 0-2,0 0 1,0-1 0,0 1 0,0-35-2,35 35 4,-35 0-2,0-35-1,0 34 2,0-34-2,35 35 2,-35 0 7,0-35-8,0 35 0,0-35-2,0 69 3,35-69-1,-35 35 1,35 0-1,-35-1 1,0 36-3,34-35 4,1 34-3,-35-34 2,35 35-2,0-36-1,-35 36 4,0-70-4,34 35 4,-34-1-2,35 1 0,-35-35-1,0 35 2,0-35-3,0 35 10,35-35-6,-35 0 70</inkml:trace>
    </iact:actionData>
  </iact:action>
  <iact:action type="add" startTime="18237">
    <iact:property name="dataType"/>
    <iact:actionData xml:id="d2">
      <inkml:trace xmlns:inkml="http://www.w3.org/2003/InkML" xml:id="stk2" contextRef="#ctx0" brushRef="#br0">21140 8865 0,'0'0'16,"0"-35"-6,0 0-2,0 35-2,0-34 5,0-36-4,0 35 3,0 1-4,0-71 0,35 36 4,-35 34-2,0-69 1,0 34-2,35-34 2,-35 34-1,0 1 0,0-1-2,0 36 2,0-71 0,35 70 1,-35 1-2,0-36 1,0 70 0,0-35 1,0 35-4,0-34 5,0-1 6,0 35-10,0-35 4,0 35-4,0-35 4,0 1-2,0 34-1,0-35 0,0 0 4,-35 0-4,35 1 1,0 34-1,0-35 0,-35 0 3,0 0 7,35 35-12,0-34 13,0-1-10,-34 35 0,34 0-1,0 0 1,0-35 1,-35 35-1,35 0-2,-35 0 4,0-35-2,35 35-2,-69-35 3,69 35-2,-35 0 2,-35 0 0,36 0-1,-1 0 0,0 0 0,0 0 0,1 0-2,-1 0 3,0 0 0,0 0 0,35 0-4,-69 0 4,34 0 8,0 35-9,35-35-2,-35 0 4,1 35-3,-1 0 1,0-35 1,0 35-2,35-35 1,-34 34 0,34-34-1,-35 70 2,35-70-2,0 35 3,-35-1-4,35 1 4,0 0-2,0 0-1,0 34 2,0-34-1,0 0-1,0 34 2,0 1-2,35-1 4,0 1-6,-1 34 4,36-34-2,-35-1 3,-1 35-3,1-69 1,35 0-1,-36 69 3,36-69-3,-35 34-1,0-34 3,-1 0 0,36 0-2,-35 0 3,-1-1-3,1-34 1,0 35-1,0-35 1,0 0 1,-1 0-2,-34 0 0,35 35 3,0-35-2,-35 35-1,35-35 2,-35 0-3,34 0 4,1 0-2,-35 34 0,35-34-1,-35 0 97,0 0-96</inkml:trace>
    </iact:actionData>
  </iact:action>
  <iact:action type="add" startTime="20165">
    <iact:property name="dataType"/>
    <iact:actionData xml:id="d3">
      <inkml:trace xmlns:inkml="http://www.w3.org/2003/InkML" xml:id="stk3" contextRef="#ctx0" brushRef="#br0">20132 9317 0,'0'0'8,"35"0"8,-35 0 8,0 0-14,35 0-1,-1-35 0,-34 35-5,0-35 6,35 35-1,-35-34-3,0-1 2,35 0 0,0 0 0,-35-34 0,0 34 1,0 0-2,34-34 1,-34 34-1,0 0 1,0-34 0,0 34 1,0 0-2,0-34 1,0-1 0,0 35 1,0-34-2,-34 69 2,34-35-2,-35-35 1,35 70 1,-35-69-1,35 69-2,0-35 3,-35 0-2,1 1 2,34-1 7,-35 35-7,35-35-2,-70 0 2,70 1-2,-35-1 1,1 35 0,34-70 0,-70 70 0,35-34 1,1-36-2,-1 70 2,0-70-2,0 70 0,-34-34 2,69 34-1,-35-70 0,0 70 1,0 0-2,1 0 1,34 0-1,-35-35 2,0 35 0,0 0-2,35 0 0,-34 0 1,-1 0 1,35 0-2,-70 0 2,36 0-1,-1 0 0,0 0 0,-35 0 1,70 0-3,-34 35 4,-1-35-3,35 35 2,-35-35-2,35 35 1,0-35-1,-35 34 3,35 1-3,0-35 2,0 35-2,-34 0 1,34-35-1,0 35 1,0-1 2,-35-34-3,35 35 2,0 0-2,0 0 0,0-35 1,0 34 1,0 1-1,0 0 1,35 34-2,-35-34 1,34 35 0,36-36 1,-70 36-2,104 34 2,-69-69-2,35 35 2,-1 34-1,1-35-1,34 1 2,0-1-2,35 36 2,-34-36-2,-1 1 2,0-1-1,-34-34 0,-1 35-1,1-70 2,-35 34-2,-1 1 2,-34-35-2,35 0 1,-35 0 15,0 0 1,70 0-13,-36 0-4,1 35 2,35-35-1,-35 0-2,-1 35 4,1-35-1,0 0 4,-70 0 36</inkml:trace>
    </iact:actionData>
  </iact:action>
  <iact:action type="add" startTime="21725">
    <iact:property name="dataType"/>
    <iact:actionData xml:id="d4">
      <inkml:trace xmlns:inkml="http://www.w3.org/2003/InkML" xml:id="stk4" contextRef="#ctx0" brushRef="#br0">19958 9630 0,'0'-35'48,"0"35"-41,0-35 13,0 0-12,0 35 2,-35-34-5,35 34 0,-34-70 5,34 70-4,-35-35 4,35 1-2,-35-1 0,0-35 0,35 70-2,0-69 5,-34 69-4,-1-35 1,35 0 0,-35 0 8,35 35-10,0 0 2,-35-34 2,35 34-3,-35-35 3,35 35-5,-34-35 5,34 0-2,-35 35-2,35-34 5,-70 34-4,70-35 1,-69 0 0,69 35-2,-35-35 4,0 35-2,1-34 0,-1 34 0,35-35 0,0 35-2,-70-35 4,70 35-3,-35 0 2,35-35-3,-34 35 4,-1-34-2,35 34-1,-35 0 2,35 0-3,-35-35 4,1 35-3,34 0 0,-35 0 3,35-35-2,-35 35 0,35-35-2,0 35 2,0 0 8,-35 0-6,0 0 6,35-35-10,-34 35 4,34 0 12,-35 0-12,0 0-2,35 0-1,-35 0 2,35 0-2,-34 0 2,34 0-3,-35 0 4,0 0-2,35 0-2,-35 0 4,35 0-4,-34 0 4,-1 0-2,0 0 0,35 35 0,-70-35 0,70 35 0,-34-35 0,34 0-2,-35 35 5,0-35-4,35 0-1,-35 0 4,35 35-2,-34-1-1,34-34 0,-35 35 3,0-35-2,0 35 0,1 0 0,-1-35 0,0 34 0,0 1 1,0-35-2,35 70 1,-69-70 0,69 34-2,0 1 4,-35-35-2,35 35 0,-35-35-2,35 35 4,0-35-4,0 34 4,0 1-1,0-35-4,0 35 5,0-35-4,0 35 4,0 0-4,0-1 4,0 1-3,0 0 2,0 0 0,0-1-2,0 36 1,35-1-2,-35-34 4,35 35-2,34 34 0,1-35 0,-35 1-2,34 0 4,-34-1-2,35 1 0,-1-36 0,1 1 0,-1 0-1,1-35 2,34 35-2,0-1 2,1-34-3,69 0 4,-70 0-2,0 0 0,1 0 0,-36 0-2,-34-34 4,34 34-2,-69-35 0,35 35 0,-35 0-2,35 0 35,-35 0-34,35-35 11,-35 0-10,34 35-2,-34-34 4,35 34-2,0-35 0,-35 0 0,70 0 0,-70 35-1,34-69 2,-34 34-1,35-35 0,35 36 0,-36-1 0,1-35 0,0 36 0,0-1 0,-35 0 0,34 35 0,1-35 0,-35 35-2,0-34 4,0 34-4,0-35 12,0 35 108,0 0-101,-35 0-15,35 0-4,-34 0 5</inkml:trace>
    </iact:actionData>
  </iact:action>
  <iact:action type="add" startTime="30485">
    <iact:property name="dataType"/>
    <iact:actionData xml:id="d5">
      <inkml:trace xmlns:inkml="http://www.w3.org/2003/InkML" xml:id="stk5" contextRef="#ctx0" brushRef="#br0">18324 18598 0,'35'0'329,"-1"0"-246,-34 0-80,35 0 16,-35 0-13,70 0 4,-70 0-5,35 0 6,-1 0-3,1 0 1,-35 0-5,35 0 6,0 0 6,-1 0-9,-34 0 1,35 0-1,0 0 3,0 0-1,-35 0-4,34-34 12,-34 34-9,35 0 9,0 0-10,0 0 0,-35 0 1,35 0 2,-35 0-4,34 0 4,1 0-4,-35 0 2,35 0 10,-35 0-12,35 0 3,-1 0 0,1 0-2,-35 0 0,35 0 3,0 0-2,0 0 0,-35 0 6,34 0-6,-34 0 0,35 0 2,0 0-3,-35 0 0,35 0 2,-1 0-1,1 0 0,-35 0-1,35 0 2,-35 0-2,35 0 2,-1 0 0,-34 0-3,35 0 4,0 0-3,0 0 9,-35 0-8,35 0 8,-35 0-9,69 34 1,-69-34 0,35 0 1,34 0 0,1 0-3,-35 0 4,34 0-3,1 0 1,-35 0 0,-1 35-1,1-35 2,0 0-1,34 0 0,-34 0 1,35 0-2,-36 0 1,71 0 0,-36 0 1,1 0-2,-35 0 1,34 0-1,-34 0 3,0 0-3,34 0 1,-69 0-1,35 0 2,-35 0 6,35 0-7,-35 0 0,35 0 1,-1 0-1,-34 0 0,35 0 0,0 0 0,0 0 0,34 0 0,-69 0-1,35 0 2,0 0-1,0 0 8,-35 0-1,34 0-5,-34 0 4,35 0-5,0 0-2,0 0 2,-1 0-1,1 0 1,0 0-2,0 0 2,-1 0-2,-34 0 1,35 0 0,-35 0-1,35 0 3,0 0-3,-35 0 16</inkml:trace>
    </iact:actionData>
  </iact:action>
  <iact:action type="add" startTime="39964">
    <iact:property name="dataType"/>
    <iact:actionData xml:id="d6">
      <inkml:trace xmlns:inkml="http://www.w3.org/2003/InkML" xml:id="stk6" contextRef="#ctx0" brushRef="#br0">22253 18668 0,'35'0'266,"-35"0"-244,35 0-3,34 0-13,-69 0 1,35 0 4,0 0-3,-1 0-1,1 0 0,-35 0 2,35 0-2,0 0 2,0 0-1,-35 0 0,34 0-1,1 0 1,-35 0 7,35 0-5,-35 0-4,35 0 12,-1 0-10,-34 0-2,35 0 3,-35 0 0,70 0-1,-70 0-2,34 0 4,1 0-2,0 0-2,0 0 4,0 0-2,-1 0-1,36 0 2,-70 0-1,35 0 0,-1 0-1,1 0 9,-35 0-7,35 0 7,0 0 0,-1 0-2,1 0-5,0 0 0,0 0 0,-35 0-3,69 0 3,-69 0-3,35 0 4,-35 0-4,35 0 4,0 0-2,-35 0-2,34 0 3,1 0 0,0 0-2,0 0 2,-1 0-1,1 0-1,0 0 1,0 0 1,0 0-1,-35 0-2,34 0 3,1 0 9,-35 0-13,35 0 4,-35 0-1,69 0-1,-34 0 3,0 0-2,34 0 0,-34 0 0,0 0-1,0 0 2,0 0-2,-1 0 0,-34 0 9,35 0-7,-35 0-2,35 0 2,-35 0-2,35-35 2,-1 35 0,1 0-2,-35 0 0,70 0 2,-70 0-2,35 0 1,-35 0 1,69 0 0,-69 0-3,35 0 2,0 0 2,-1 0-3,1 0 1,-35 0-1,70-35 2,-70 35-2,34 0 2,1 0 0,0 0 7,-35 0-10,70 0 4,-70 0-4,34 0 4,36 0-4,-35 0 2,-1 0 1,36 0 0,-1 0-2,-34 0 2,35 0-1,-1 0-2,-69-34 3,70 34 0,-35 0-1,-35 0-2,34 0 5,1 0-3,-35 0-3,35 0 6,-35 0-6,35 0 5,-1 0 5,-34 0 0,35 0 75</inkml:trace>
    </iact:actionData>
  </iact:action>
  <iact:action type="add" startTime="51444">
    <iact:property name="dataType"/>
    <iact:actionData xml:id="d7">
      <inkml:trace xmlns:inkml="http://www.w3.org/2003/InkML" xml:id="stk7" contextRef="#ctx0" brushRef="#br0">26460 18598 0,'0'0'95,"35"0"-60,-35 0 11,35 0-39,0 0 17,-35-34-16,0 34 9,34 0 6,-34 0 2,35 0-8,0 0 0,-35 0-11,35 0 17,-35 0 57,34 0-53,-34 0-14,35 0 6,0 0-3,-35 0 6,35 0 1,-35 0 17,35 0-8,-1 0-21,-34 0 10,35 0 28,-35 0-34,35 0-5,-35 0 5,35 0 2,-1 0 0,-34 0 20,35 0-2,-35 0-30,35 0 14,0 0-3,-35 34 0,0-34-10,34 0 4,1 0-1,0 0 0,0 35-3,-35-35 0,35 0 4,-1 35-3,-34-35 7,35 0 4,-35 0 4,35 0-4,-35 0-12,35 0 84,-1 0-32,-34 0-46,35 0 1,-35 0-9,35 0 4,0 0 1,34 0-1,-34 0 0,-35 0-1,35 0 1,0 0 1,-35 0 5,34 0 70,-34 0-8</inkml:trace>
    </iact:actionData>
  </iact:action>
  <iact:action type="add" startTime="58195">
    <iact:property name="dataType"/>
    <iact:actionData xml:id="d8">
      <inkml:trace xmlns:inkml="http://www.w3.org/2003/InkML" xml:id="stk8" contextRef="#ctx0" brushRef="#br0">28338 18598 0,'0'0'88,"0"0"-55,0 0-10,0 0-7,35 0 19,-35 0 66,34 0-10,1 0-45,-35 0-15,35 0-20,-35 0-6,35 0 6,0 0-3,-1 0 8,1 0-11,0 0 3,-35 0 0,35 0 9,-35 0-1,34 0 10,1 0-12,-35 0 2,35 0-6,-35 0-5,35 0 3,-35 0 2,34 0-4,1 0 4,-35 0-3,35 0 9,-35 0-9,35 0 3,0 0-2,-35 0-2,34 0 4,-34 0 13,35 0-6,-35 0-3,35 0-4,0 0 6,-35 0-2,34 0 34,-34 0-24,35 0 1,0 0-8,-35 0-10,35 0 2,-1 0-2,1 0 2,70 0-2,-71 0 2,36 0-1,-35 0 0,-1 0 0,1 0 0</inkml:trace>
    </iact:actionData>
  </iact:action>
  <iact:action type="add" startTime="74052">
    <iact:property name="dataType"/>
    <iact:actionData xml:id="d9">
      <inkml:trace xmlns:inkml="http://www.w3.org/2003/InkML" xml:id="stk9" contextRef="#ctx0" brushRef="#br0">30076 18703 0,'0'0'231,"0"0"-208,35 0 12,-35 0 2,0-35-18,35 35-2,-35 0 20,35 0-2,-35 0-15,35 0-1,-1 0-11,1 0 1,-35 0-2,70 0 1,-70 0-3,34 0 3,36 0 3,-70-35-3,35 35 8,-1 0 0,-34 0 14,35 0-20,-35 0-3,70 0 2,-70 0-1,35 0 1,-35 0-5,34 0 7,-34-35-3,35 35 1,0 0-2,-35 0-2,35 0 14,-35 0-14,34 0 3,1 0 3,-35 0-6,35 0 6,-35 0-5,35 0 1,-35 0 10,34 0-9,1 0 11,-35-34-12,35 34 2,-35 0-5,35 0 7,-35 0-5,35 0 4,-1 0-2,-34 0-3,35 0 15,-35 0-8,35 0 15,0 0-13,-35 0-7,34 0 4,-34 0-6,35 0 6,-35 0-6,35-35 3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21T08:44:33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855">
    <iact:property name="dataType"/>
    <iact:actionData xml:id="d0">
      <inkml:trace xmlns:inkml="http://www.w3.org/2003/InkML" xml:id="stk0" contextRef="#ctx0" brushRef="#br0">6189 5111 0,'0'0'119,"-70"0"-111,36 0 0,-36 0 0,1 0 0,-36 0 0,36 0 0,-1 0 0,1 0 0,34 0 0,-35 0 0,70 0 0,-34 0 0,34 34 136,0-34-136,0 0 0,-70 70 0,70-70 0,0 35 0,-35-1 0,35 1 2,-35-35-4,35 35 2,0-35 0,0 69 0,-34-69 0,34 0 0,0 35 0,0 0 2,-35 0-4,35-1 2,0-34 0,-35 70 0,35-70 0,0 35 0,0-1 0,0 1 0,0 0 0,0 0 1,0 34-2,0-69 1,-35 35 0,35-35 0,0 35 0,0 0 0,0-35 0,0 34 0,0 1 0,0 0 1,0-35-1,0 35-1,0-35 1,0 34 0,0-34 0,0 35 1,0 0-2,0-35 1,0 35 0,0-1 0,0 1 0,0 0 1,0 0-3,0-1 4,0 36-4,0-35 4,0 34-2,0 1-1,0-1 0,0-34 3,0 35-2,0-1-2,0 1 5,0-36-6,0 1 4,0 35-1,35-35 1,-35-1-1,0 1 0,0 0 0,0 34 0,0 1-2,0-35 5,0 34-4,0 1-1,0-1 2,0 1 2,0-1-4,0 1 4,0 34-2,0-69-1,0 0 2,0-1-2,0 36 0,0-35 3,0-1-2,0 36 0,0-70-2,0 69 4,-35 1-2,35-35 0,0-1 0,0 71-2,0-70 4,0-1-2,-34 36-2,-1-35 2,35-1 0,-35 71 2,-34-36-2,34 1 0,-35-1-1,35 1 2,-34-35 0,34 69-4,-34-69 5,34-1-4,35 1 2,-35-35 0,35 0 97,35 0-89,-35 0-8,35 0 8,-1 0-8,-34 0 0,70 0 0,-35 0 0,-1 0 0,1 35 0,0-35 0,0 0 0,-35 0 0,0 0 8,35 0-6,-35 35 28,0-35-30,34 69 8,-34-69-8,0 35 0,0 0 2,0 34-4,0-69 2,0 35 0,0 34 0,35-69 0,-35 35 0,0 35 0,0-35 0,0 34 0,0 1 2,35 34-5,-35-69 6,0 34-5,0 1 2,0-1 0,0 1 0,0-35 1,35-1-2,-35 1 1,0 0 0,0 0 2,0-1-5,0 1 4,0-35-1,0 35 0,0 0 1,0-35-2,0 34 1,0-34 0,0 70 2,0-70-4,0 35 2,34-1 0,-34 1 0,0 0 2,0 0-4,0-1 4,0 1-4,0 0 4,0 35-5,0-36 4,0 1-1,0 0 0,0-35 0,0 69 0,0-69 0,0 35-1,0 0 2,0 0-2,0 34 6,0-34-9,0 34 5,0-34-3,0 69 4,0 1-4,0-70 2,0 69 0,0 0 2,0-34-4,0 34 4,0 0-4,0 35 2,0-34 2,0-36-4,0 35 2,0 1 0,0-36 0,0 1 0,0 34 0,0-69 0,0 0 2,0-1-4,0 36 4,0-35-4,0-1 2,0 1 0,0-35 8,0 35-8,0 0 9,0-1-10,0-34 1,35 35 0,-35 0 0,0 0 2,0-35-4,0 34 2,35 1 0,-35-35 0,0 35 0,35 0 8,-35-1-7,0 1-2,69 0 3,-69 35-2,35-36-2,0 36 4,-35-35-2,35-1-2,-35 1 4,34-35-4,-34 70 3,35-70-2,-35 69 3,70 35-4,-70-34 4,69 34-4,1 1 2,-36-1 2,1-35-4,0 36 4,35-1-4,-70-69 2,34 34 2,-34-34-3,105 69 0,-105-104 4,34 35-6,1 0 4,-35-35 8,0 0 14,35 0-21,0 35-4,0-1 1,-1-34 4,1 35 5,35-35-11,-70 0 3,0 35 2,34-35-4,-34 0 2,35 0 17</inkml:trace>
    </iact:actionData>
  </iact:action>
  <iact:action type="add" startTime="27655">
    <iact:property name="dataType"/>
    <iact:actionData xml:id="d1">
      <inkml:trace xmlns:inkml="http://www.w3.org/2003/InkML" xml:id="stk1" contextRef="#ctx0" brushRef="#br0">21349 5076 0,'0'0'87,"0"0"-47,-35 35-32,0-1 0,-34 1 1,34 35-2,-34-36 1,34 36 0,-35-1 2,70-34-4,-34 0 2,-1 0 0,35-1 0,0-34 0,0 35 0,-35 0 2,35 0-1,0-1-4,-35 1 13,35 0-13,-35 0 6,35 0-6,0-1 4,0 1-2,0 0 1,-34 0 0,34-1 0,0 1 2,0 0-2,-35 0-1,35-1 2,0 1-3,0 0 2,0 0 0,0-35 0,-35 34 0,35-34 8,0 35-8,0-35 1,0 35-2,0 0 4,0-1-4,0-34-1,0 70 2,0-70 0,0 70 0,0-70 0,0 34 1,0 36 0,0-35-1,0-1-2,0 1 4,0 0-3,0 0 1,0 34-1,0-69 1,0 35 0,0 0 0,0-1 1,0-34-2,0 35 1,0 0 1,0 0-2,0-35 2,0 35-2,0-1 3,0 36-3,0-1 0,0-34 1,0 35 2,0-1-4,0 35 3,0-69-1,0 0-1,0 0 2,0-35-2,0 34 2,0 1-2,0-35 1,0 35 1,0-35-2,0 35 9,0 0-8,0-1 3,0-34-3,0 70 0,0-35 0,0-35-2,0 69 2,0-69 0,0 35-1,0 34 1,0-69 1,0 70 1,0-35-4,-35-1 1,35 1 4,0 0-6,-34 0 4,34-1-2,0-34 1,-35 35 2,35 0-1,-35 0-4,0 0 3,35-1 0,-35-34 0,35 35 3,-69 0-3,69 0-3,-104 34 6,69-69-4,-35 35 3,36 0-6,-1-35 4,35 0 0,0 0 201,0 34-201,35-34 0,-35 35 0,34 0-1,-34-35 1,35 69 0,-35-69 8,35 0-8,-35 35 1,0-35-2,0 35 1,0-35 0,0 35 0,35-35 1,-35 35-2,0-1 11,0-34-11,0 70 0,0-70 1,0 35 0,0-1 0,0 1 0,0-35 0,0 35 0,0-35 0,0 35 8,0-1-5,0-34-6,0 35 3,0 0 0,0 0 2,0-35-4,0 34 4,0-34-4,0 70 4,0-70-4,0 35 2,0-1 0,0 1 3,0 0-6,0 0 3,0 0 0,0-35 0,0 34 1,0-34-2,0 35 2,0-35-2,0 70 2,0-70 0,0 34-3,0 1 2,0 0 0,0 0 0,0-1 0,0-34 0,0 35 0,0 0 2,0 0-4,0-35 2,0 34 1,0 36 1,0-70-2,0 35-1,0 0 0,0-1 2,0-34-3,0 35 4,0-35-4,0 70 4,0-36-2,0 1 0,-35 69 0,35-69 0,-35 35-1,0-1 2,1 35-2,-1-34 2,35 34-1,-35-34-1,35 34 1,0 70 1,-35-35-1,0 35 0,35 0-1,-34-1 2,34 1-2,0 35 2,0-70-1,0 0-1,0 0 1,0 35 0,0-70 0,0-34 0,0-1 0,0 1 0,0-1 1,0-34-2,0 0 3,0-1-4,0-34 9,0 35 1,0 0-8,0 0 0,0-35 1,0 34-2,34 1 5,-34 35-8,35-1 8,-35 1-8,0-35 4,0 34 1,35-69-2,-35 70 2,0-70-2,35 34 9,-35 1-7,0-35 6,0 35-4,0-35-6,35 35 4,-35-35 7,0 34-9,34 1 1,-34-35 3,0 0-5,0 35 2,0-35 8,35 0-1</inkml:trace>
    </iact:actionData>
  </iact:action>
  <iact:action type="add" startTime="34678">
    <iact:property name="dataType"/>
    <iact:actionData xml:id="d2">
      <inkml:trace xmlns:inkml="http://www.w3.org/2003/InkML" xml:id="stk2" contextRef="#ctx0" brushRef="#br0">15716 15609 0,'35'0'143,"0"35"-135,-1-1 0,-34 1 3,70 35-6,-35-36 7,34 1-8,-34 0 4,35 34 0,-36-69 3,1 0-3,-35 35 0,35-35 9,-35 0-13,35 0 4,-35 0 0,34 0 3,1 0-6,0 35 3,0-35 2,34 35-4,-34-35 4,0 35-4,34-35 2,-34 0 2,0 0-4,34 0 2,-34 0 0,0 0 0,35 0 2,-70 0-4,34 0 4,36 0-4,-35 0 2,-1 0 2,36 0-4,-35 0 2,34 0 2,1 0-4,-1 0 2,36 0 0,-36-35 4,1 0-5,-1 35-1,1 0 2,-35 0-1,34 0 1,-34-35 0,34 35 0,-34-35 1,35 35-2,-1 0 1,-34-34 0,69-1 1,-69 0-2,35 35 1,-1-35 0,-34 1 0,0 34 2,34-35-4,-34 0 4,0 35-4,0-69 2,-1 69 0,1-70 0,0 70 0,0-69 0,34 69 0,-69-35 1,35 0-2,35-34 1,-36 34 2,71-35-4,-105 35 2,69 1 0,-34-1 0,0-69 1,0 69-1,34 0 0,-34-69-1,0 34 2,34 36-2,-69-71 2,35 71 0,0-1-3,-35-35 2,0 35 1,34-34-1,1-1 0,-35 36-1,35-1 2,0-69-2,0 34 1,-35 35 0,0-34 2,0-1-4,0 35 2,0-34 1,0-1-2,0-34 1,0 35 0,0 34 1,-35-35-1,0 1-1,35-1 1,-35 36 0,0-36 2,35 35-4,-69-69 4,34 34-4,0 36 2,1-36 0,-1 1 0,0-1 1,0 1-2,1 34 2,-1-35-2,0 1 1,0 34 0,0-35 0,1 36 1,-36-36 0,1 35-3,34-34 3,-35 34-2,35-34 1,-69 34 1,35-35-1,-1 36-1,1-36 2,-36 70-1,36-70 1,-36 36-3,36-1 2,-35 35 0,-1-35 0,70 0 0,-69 35 1,0 0-2,0 0 1,-1 0 0,1 0 1,0 0-2,-35 35 1,-1-35 0,36 35 1,0 0-2,-1-35 2,1 0-1,35 0-1,-1 0 1,-34 34 1,34 1-2,-34-35 2,34 0 0,1 35-3,-70 0 2,34 0 0,36-35 1,-35 69-1,34-69-1,1 35 2,-36 34-2,36-69 1,-36 70 0,36-35 2,-1-1-4,1 36 2,34-70 0,-35 69 0,36-34 0,-1 0 1,0 0-2,35 0 2,0-35-2,-35 34 1,35 1 0,-34 0 2,34-35-4,-35 69 2,35-34 0,-35 35 0,35 34 0,0-69 1,0 34-2,-35 1 1,35-1 0,0 36 0,0-36 1,0 1-2,0-1 3,0 1-4,0 34 4,0 35-4,0-35 3,0 1-1,35-36-1,-35 1 1,35 34 0,0-35 1,-35-34-2,34 35 1,1-1 2,0-34-4,-35 0 2,0 34 1,69-34-2,-69 0 2,0 0-2,35-1 2,-35 1-2,0 0 2,35-35-2,-35 35 3,35-35-3,-35 69 0,34-69 1,-34 35 0,35 0 1,-35-1-2,35 1 1,0 0 1,0-35-2,34 69 3,35-34-4,-69 0 4,35 0-3,-1 0 0,1-35 2,34 34-2,-34 1 1,-1-35 0,-34 0 1,69 0-2,-104 0 1,0 0 152,0 0-152,-34 0 0,-36-35 1</inkml:trace>
    </iact:actionData>
  </iact:action>
  <iact:action type="add" startTime="37950">
    <iact:property name="dataType"/>
    <iact:actionData xml:id="d3">
      <inkml:trace xmlns:inkml="http://www.w3.org/2003/InkML" xml:id="stk3" contextRef="#ctx0" brushRef="#br0">3338 14809 0,'0'0'87,"69"35"-79,-34 69 0,0-69 0,34 69 0,1-34 0,34-35 0,-34 69 0,-1-34 3,36 34-3,-1-35 0,0 1-3,-34-35 7,-1-1-8,1 1 13,-35 35-16,-1-36 5,36-34 2,-35 35 2,34 0-4,-69-35 2,70 35 0,-35-1 0,34-34 0,-34 35 0,0 0 2,-1 0-4,36 0 4,0-35-4,-1 34 2,35 1 0,-34 0 0,-1-35 0,1 69 1,34-69 0,-34 35-1,-1-35-2,1 0 4,34 35-4,1-35 2,-1 0 0,-69 35 0,34-35 0,1 0 1,34 0-2,-34 0 1,-1 34 2,1-34-4,-1 0 2,70 0 0,-34 0 0,-1 0 0,35 0 0,70-34 1,-70 34-1,0 0-1,69-35 2,-69 35-2,-34 0 3,34-35-4,35 35 4,-105-35-4,1 35 2,-1-34 2,36-1-4,34 0 2,-35 35 0,0-69 2,-34 34-4,69 0 2,-69 0 0,34 0 2,-35-34-4,36 69 4,-36-35-4,-34-34 2,69 34 2,-69-35-4,0 36 2,34-1 0,-34-35 1,0 36-2,35-36 3,-70 35-2,0 1-2,34-1 4,-34 0-4,35-35 2,0 1 0,0-1 0,-35 1 0,34-35 0,36 34 0,-70-34 0,0 34 0,35-34 0,-35 0 0,34-1 0,-34 1 0,0 0 0,35 0 0,-35-1 0,0 36 2,0-36-4,35 1 2,-35 0 0,0 34 2,0 36-4,0-36 4,0 1-4,0 34 2,0-35 0,0 1 0,0-1 0,0-34 0,0 34 0,0 1 0,0-1 0,0-34 0,0 35 2,0-71-4,0 71 2,0-35 0,0-1 0,0 1 0,0 0 0,0-1 0,0 1 0,0 0 0,-35 0 0,0-35 0,35 69 2,-34-34-4,34 34 2,-35 1 2,0-36-4,0 36 2,35-1 2,-34 1-4,-1-1 4,0 1-2,0-1 0,-34-34 1,34 34-3,-35 1 3,70-1-1,-69 1 0,34-1 0,-34 1 0,-1-35 0,0 34 0,36 0 0,-105 1 0,69-1 0,1 36 0,-1 34 0,-34-70 0,34 70 0,1 0 0,-1-35-2,-34 1 2,-1-1 2,1 0-4,0 35 2,34 0 2,-34-35-4,0 35 2,-35 0 0,34-34 0,-34 34 2,35 0-4,-35 0 2,0 0 0,34 0 0,1 0 0,-35 0 2,0 0-4,0 0 2,35 0 0,-36 0 0,36 34 2,-104-34-4,34 35 4,-35 0-4,0-35 4,36 35-4,-1-35 4,35 0-4,0 34 4,34 1-4,1-35 4,34 70-4,36-70 2,-71 34 2,105 1-4,-69-35 2,-1 35 2,35 0-4,1-1 2,-1 1 0,0-35 0,0 35 0,1 0 3,34 0-6,-35-1 3,-35 36 0,35-1 0,1 1 2,-71-1-2,105 1-2,-104-1 2,69 71 2,1-106-4,-1 36 4,0 34-4,0-69 5,0 34-6,35 1 3,-69 34 2,34-69-2,0 69-2,1 1 4,-1-71-2,0 1 0,0 69-2,35-69 2,-34 0 2,34 0-2,0-1-2,0 36 2,0-35 0,-35-1 0,35 36 0,0-1 0,0 1 0,0-35 2,0 34-4,0 1 4,0 34-2,35-34-2,-35-1 5,0 1-4,0-36 2,0 1-4,34 35 3,1-35 2,-35 34-4,0 1 2,0-1 0,0 1 0,35-1 2,0 35-2,-35-69 0,34 35-2,-34-1 2,0 36 2,35-71-4,0 36 4,-35 34-4,35-69 5,-35 34-4,34 1 2,-34-1-4,35 1 5,-35-1-4,35 36 4,-35-36-3,70-34 0,-70 35 1,34-36 0,36 1 1,-70 0-2,0 0 2,35-1 0,-35-34-3,34 0 2,-34 0 0,35 0 0,-35 0 8</inkml:trace>
    </iact:actionData>
  </iact:action>
  <iact:action type="add" startTime="50389">
    <iact:property name="dataType"/>
    <iact:actionData xml:id="d4">
      <inkml:trace xmlns:inkml="http://www.w3.org/2003/InkML" xml:id="stk4" contextRef="#ctx0" brushRef="#br0">5042 4450 0,'0'0'143,"0"35"-133,0 0-3,0 34 0,0-34 2,0 0-2,0-1 4,0 1-6,0 0 5,0 0-4,0-1 3,0 1 9,0-35-13,0 35 3,0 0 3,0-35-6,0 34 11,0-34-7,0 35 9,0 0-13,0-35 4,0 35-2,0-35 2,0 35-2,0-35 1,0 34 0,0 1 1,0-35-2,0 35 4,0-35-5,0 35 4,0-1-5,0-34 11,0 35-8,0-35 0,0 0 0,0 35 0,0-35 8,0 35-8,34-1 12,1 1-15,-35-35 3,0 70 0,35-36 0,-35 1 3,35-35-6,-1 70 3,-34-36 0,0 1 0,35-35 2,0 35-4,-35-35 2,0 70 3,35-70-6,-35 34 3,69-34 0,-34 70 0,0-70 0,0 35-1,-1-1 1,1-34 0,0 70 1,0-70-2,-35 35 2,34-35-2,1 34 1,0-34 0,0 35 0,-1-35 0,-34 35 2,35 0-4,0-35 4,-35 0-4,35 34 4,-35-34-4,69 35 3,-69-35-2,35 35 4,-35-35-6,35 0 3,0 0 2,-35 35-4,34-35 2,1 0 2,35 34-4,-35 1 4,34-35-2,-34 0-2,0 35 2,69 0 0,-104-35 0,69 0 0,-34 35 3,0-1-6,35 1 5,-36-35-2,1 0 0,0 35 0,0-35 0,-1 0 0,1 35 1,0-35-2,34 0 1,-69 0-2,70 0 4,-35 0-2,0 34 0,34-34 0,-34 0 0,0 0 0,-1 0 0,1 0 1,0 0-2,34 0 2,-69 0-4,70 0 3,-35 0 0,0 0 0,34 0 0,-69 0 0,70 0 2,-36 0-3,36 0 0,-1 0 4,1 0-6,-35 0 3,69 0 0,-69 0 0,34 0 0,1-34 2,0 34-4,-1-35 2,-34 0 2,69 35-4,-69 0 5,0-35-6,69 1 3,-69 34 0,0-35 0,34 0 2,-69 35-4,70 0 2,-36-35 0,1 0 0,0 35 2,0 0-4,34-34 2,-69-1 0,70 35 3,-70-35-6,35 0 5,34 35-4,-34 0 2,34-69 0,-69 69 0,35-35 0,35 0 0,-36 1 2,1-1-4,0 35 5,-35-35-5,35 0 4,-35 35-5,35-34 3,-1-1 2,-34 0-4,0 0 4,35 35-2,-35-69 0,0 69-1,35-35 0,0 0 4,-35 0-6,0 35 3,0-69 1,34 34-2,-34 35 1,0-69 0,35-1 0,0 35 2,-35-34-3,35 34 0,-35 0 4,0-34-6,35-1 6,-35 36-6,34-36 3,-34 35 2,0-34-2,0 34 0,35-35-2,-35 36 4,35-1-3,-35-35 0,0 1 4,0 34-6,0-34 3,0-1 0,0 35 0,0-34 1,0-36-2,0 71 2,0-1 0,0 0-2,0-34 0,0 69 2,0-70 0,0 35 0,0 1-4,0-36 5,0 35-4,0 1 2,0-36 0,0 0 2,0 36-2,0-1-1,0-69 0,0 34 1,-35 35 0,35 1 3,-35-105-4,35 104-1,0-35 2,0 1 0,-34-1 0,-1 35 0,35-34 2,0-1-4,0 36 4,-35-36-4,0 35 5,35 1-4,-35-36-1,1 70 2,34-35 0,-35-34 0,0 34 0,0 35 2,1-35-4,34 0 4,-35 35-3,35-34 0,-70 34 4,70-35-4,-35 35 3,-34 0-4,-1-35 0,36 0 4,-1 35-4,0-34 2,-69-1 2,34 0-4,70 35 2,-69-35 1,34 35 0,0-34 0,-34-1-2,-1 0-1,35 35 4,-34 0-4,-1-35 2,1 1 0,34 34 2,-69 0-3,34 0 0,1 0 3,-1-35-4,0 35 2,1-35 0,-1 35 2,36 0-4,-36-35 2,70 35 0,-70 0 0,1 0 2,-1 0-4,36 0 3,-36 0-2,1 0 3,-1 0-4,35 35 5,-34-35-6,-1 0 5,35 0-4,-34 0 2,-1 0 0,70 35 2,-34 0-2,-36-35 0,35 34 0,-34-34-2,-1 70 2,1-70 2,34 0-4,-35 35 4,36-1-4,-36-34 2,35 0 0,0 35 0,-34-35 3,34 35-6,0-35 3,35 0 0,-69 35 0,34-1 0,35-34 0,-69 0 0,34 35 0,-35 0 0,35-35 2,-34 35-4,-1-1 2,36 1 0,-1 0 2,-35 0-4,35-35 2,-34 35 0,69-1 2,-70-34-4,1 0 2,69 70 2,-70-35-4,70-35 2,-69 34 0,69-34 0,-35 35 0,0-35 0,0 35 0,35 0 0,-34-1 2,-1-34-4,35 35 2,-35 0 2,35 0-4,0-35 3,-35 34-2,35-34 1,-34 70 0,34-70 0,0 35 0,-35-35 0,35 35 0,0-1 0,-35 36 0,35-35 0,-69-1 0,69 1 0,0 0 1,0 0-2,-35-1 3,35-34-4,0 35 2,0 0 8,-35-35-6,35 69-4,-35-69 2,35 0 1,0 70 0,0-70-3,0 35 2,0-1 0,0 1 2,0 0-4,0-35 2,-35 70 0,35-70 0,0 34 0,0 36 0,0-35 0,0-1 1,0 1 0,0 0-3,0 0 4,0-35-4,0 69 2,0-69 0,0 35 2,0 0-4,0-1 2,0 36 0,0-35 0,0-35 0,0 69 0,0-69 1,0 35-2,0-35 1,0 35 0,0 0 0,0-35 0,0 34 0,35 1 8,-35 0-6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21T08:44:33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30">
    <iact:property name="dataType"/>
    <iact:actionData xml:id="d0">
      <inkml:trace xmlns:inkml="http://www.w3.org/2003/InkML" xml:id="stk0" contextRef="#ctx0" brushRef="#br0">15473 11542 0,'0'0'159,"0"69"-150,0-34-2,0 0 1,0-1 0,0 36 0,0-35 0,0-1 4,0-34-8,0 70 4,0-70 0,35 35 0,-35 0 0,0-1 0,34 1 0,-34-35 0,35 70 0,-35-36 3,0 1-6,35-35 3,-35 35 0,35 0 0,-35-1 0,34-34 3,-34 35-4,35 0 4,-35-35-8,35 35 5,0 34 0,-1-69 0,36 70 0,-35-35 0,0-1 0,34 1 0,-69 35 0,70-70 0,-70 34 0,69 1 0,1 0 0,-36 0 0,1-1 0,0 1 0,35 0 0,-1 0 0,-34-1 0,69 36 1,-34-35-2,34-1 1,0 1 2,35 35-4,1-35 2,-1-1 0,-35 1 0,35 0 0,0 34 0,-35-69 0,-69 35 0,35-35 1,34 35-2,-34 0 1,-36-35 0,36 0 0,-1 34 0,-34 1 1,35-35-2,-36 0 1,1 0 0,35 0 0,34 35 0,-34-35 0,-1 0 0,35 0 2,1 0-4,-1 0 2,35 0 0,0-35 1,0 35-2,0 0 1,-34-35 0,-1 1 0,0 34 0,35 0 0,-69 0 0,34-35 0,-34 35 2,34 0-4,0-35 2,1 0 2,34 35-4,0-34 2,35-1 0,-35 0 0,70 0 2,-70 1-4,34-36 2,-68 0 0,69 36 0,-70-1 0,70-35 1,-35 36-2,0-36 1,0-34 0,0 69 0,-35-69 1,36 34-2,33-34 1,-103 69 0,-1-34 2,1 34-4,34-35 4,-69 36-4,35-36 2,-1 35 1,-34-34-2,34-35 2,1 34 0,34 0-3,-34-69 2,-1 35 0,36-35 2,-71 35-4,71-70 2,-36 104 0,-34-69 0,35 0 0,-1 0 0,1 35 0,-70 0 0,35-1 0,-1-103 0,1 104 0,0-105 0,-35 0 0,0 70 0,35-69 0,-35 69 0,34 34 0,-34-34 0,0 0 0,0-34 0,0 33 2,0 1-4,0 0 4,0-34-4,0 34 2,0-35 0,0 0 0,-69-35 0,69 36 0,-35-1 0,-34 0 0,-1 0 0,0 0 0,-34-34 0,0 34 0,-1 35 0,36-35 0,-35 35 0,34 0 0,1 0 0,-1-35 0,-34 70 0,-1-35 0,-34 34 0,105-34 0,-71 35 2,1-35-4,0 69 2,34-69 0,1 35 0,-36 0 0,70 34 0,-69 1 0,69-35 0,-69-1 0,35 36 1,-36 34 0,-34-35-3,35 1 4,-1 34-4,1 0 2,0-34 0,-35 34 0,-35 35 0,-35-69 0,1 34 0,34 35 2,35 0-4,-70-35 4,0 35-4,70 0 4,-69-35-4,34 35 2,35 0 2,-35 0-3,0 0 0,-34 35 1,-1-35 0,0 70 0,35-36 0,1 1 0,-36 0 0,70 0 0,-35 34 0,35-34 0,0 34 0,35-69 0,34 70 2,35-35-2,-69-1 0,34 1-2,1 35 2,-35-1 0,34-69 2,0 70-4,1-1 2,-70-34 0,69 35 0,1-36 0,-36 1 0,105 0 0,-69 34 1,69-69-2,-70 70 1,36-35 0,-36 34 0,0 1 0,36-35 0,-36 69 0,35-35 0,-34 1 0,-1-1 0,1 1 1,34 34-2,-35-69 1,36 35 0,-1-1 2,-35 35-4,36-34 2,-36 34 0,1 70 0,-1-35 0,35-35 0,-34 1 0,34 68 0,35-68 1,-70-1-2,36 0 1,-1 35 1,35-69-2,-35 69 1,0-35 0,0-34 0,35 34 1,-34 35-2,34-69 1,0 34 0,-35 0 1,35 0-2,0-34 3,-35 34-3,35 35 2,0-69-3,0 34 2,0 0 1,0-34-2,0 69 1,0-35 0,35 1 0,-35 34 0,69-35 0,-69-35 0,35 1 0,0 69 0,-35-35 3,35-34-6,0 34 3,-1-34 0,-34 34 0,35 35 0,-35-70 1,0 1-2,0 0 1,0-36 0,35 71 2,-35-71-4,0 1 2,0 69 0,35-34 0,-1-1 1,-34 1-2,35 34 1,70 35 0,-36 35 1,-34-70-2,69 70 1,-69-104 0,0 34 2,-35-34-4,34-1 3,-34-34-2,0 0 1,35-1 9,-35-34 38,0-34-46,-35-71-2</inkml:trace>
    </iact:actionData>
  </iact:action>
  <iact:action type="add" startTime="8202">
    <iact:property name="dataType"/>
    <iact:actionData xml:id="d1">
      <inkml:trace xmlns:inkml="http://www.w3.org/2003/InkML" xml:id="stk1" contextRef="#ctx0" brushRef="#br0">5702 6084 0,'0'0'15,"0"0"65,0 35-72,0-1 0,35 36 0,0-35 0,-1 34 0,-34 1 0,-34-70 0,-105 0 0,139 34 0,0-34 0,0 70 0,69-35 0,-34 0 0,0-1 0,34-34 1,-34 35-2,0-35 1,0 35 11,34 0-14,-69-35 3,70 0 3,-1 34-2,-34 1-3,69 0 0,-69-35 2,69 0 0,-34 0 0,-1 0 0,-34 0 0,70 35 0,-36-35 0,-34 0 0,34 0 0,1 0 0,34 0 0,-34 0 0,34 0 0,-34 0 0,-1 0 0,1 0 0,34 34 0,-34-34 0,-1 0 2,1 0-4,-1 0 4,35 0-4,36 0 2,-36 0 0,0 0 0,-34 0 0,-1 0 0,36 0 0,-71 0 1,71 0-2,-36 0 1,1-34 0,-1 34 0,36-35 0,-1-35 2,-35 70-4,1-69 2,69-1 0,-35 70 1,-34-69-2,34 34 1,-34 0 0,-1 0 1,1 1 0,-1-36-3,1 35 4,0 1-3,-70-36 0,34 1 1,1-1 0,0 1 0,34-36 2,-34 36-4,35-36 2,-36 1 2,36 0-4,-35 0 2,34-1 0,-69 1 0,35-35 0,0 35 2,0-1-4,-1 1 2,-34 0 0,0 0 0,0-1 2,0-69-2,0 105-2,0-35 4,0-1-3,0 36 0,0-35 1,0 34 0,0-34 0,0-1 0,0 1 0,0 0 0,0 34 2,-34 1-4,-1-35 4,35 34-4,0 0 2,-35 36 2,0-36-2,1 1-2,34 34 2,-70-35 0,70 36 2,-35-36-4,0 70 4,35-69-4,-34 69 4,-1-35-4,0-35 2,-34 35 0,34-69 0,-35 35 0,36 34 0,-36-35 0,35 36 0,0-36 0,1 70 0,-36-69 2,35 34-4,-34 0 2,-1 0 0,1 1 0,34-1 0,-104-35 2,69 70-2,-69-69-2,0-1 2,35 35 0,34 35 0,-34-34 0,0-1 0,-1 0 2,1 35-4,35-35 2,-1 35 0,0 0 0,1 0 0,-1 0 0,36 0 2,-1 0-4,-35 0 2,35 0 0,1-34 0,-36 34 0,70 0 0,-69 0 0,-1 0 0,-34 0 0,-1 34 2,36-34-4,-1 0 2,-34 35 0,0 0 2,-1 0-4,36-1 4,-1-34-4,1 35 2,-35 35 2,69-70-4,-70 69 2,1-34 0,35 35 0,-36-36 0,36 1 0,-1 35 2,-34-36-4,69 1 2,-34 0 0,-1 0 0,0 34 2,36-34-4,-1 0 2,-35-1 2,36 36-2,-36-35-2,35 34 4,1-34-4,-1 35 4,0-36-4,0 36 5,35-35-6,-35 34 3,1-69 0,34 70 0,-35-36 2,0 36-2,35-35-2,0-1 2,-35 36 0,1-70 2,34 35-4,0 34 2,0-34 0,0 35 0,0-1 2,-35 1-4,35-36 2,-35 36 0,35 34 2,-35-34-4,35-1 4,0 1-2,0-1 0,-34 36-2,-1-71 2,0 36 0,0-1 0,-34 1 2,69-1-4,0 1 4,0 34-4,0-34 2,0-1 0,0 1 0,0-1 0,0 36 0,0-71 0,0 36 0,0-1 0,0 1 2,0 34-4,0-69 2,0 35 0,0-1 2,0 35-4,0-34 4,0-35-4,0 34 2,0-69 0,0 35 0,0 0 0,0 34 0,-70-69 2,70 0-4,0 35 2,0 0 0,0 0 2,35-1-4,-35 1 2,0 0 0,35 0 0,-1-1 0,1 1 2,0 35-4,0-36 2,-35 1 0,35-35 0,-35 35 0,0-35 0,34 69 0,1-69 0,-35 70 0,104-35 0,-69 34 2,0-69-2,0 35 0,-1 0 0,36 34 0,-70-69-2,70 0 4,-70 35-2,34-35 0,1 0 30,0 35-22,-35-35-8,35 0 0,-1 35 0,1-35 11,-35 0-6,35 0 27,0 0-24,-35 0 0,0 0-8,34 0 0,-34 0 0,0 0 0,0-35 0</inkml:trace>
    </iact:actionData>
  </iact:action>
  <iact:action type="add" startTime="19561">
    <iact:property name="dataType"/>
    <iact:actionData xml:id="d2">
      <inkml:trace xmlns:inkml="http://www.w3.org/2003/InkML" xml:id="stk2" contextRef="#ctx0" brushRef="#br0">20549 5354 0,'0'0'136,"35"-35"-129,0 35 26,-35 0-25,35 0 11,-1-35-15,1 35 5,35-34-1,-70-1 0,69 0 0,1 0 2,-35 1-5,69-1 4,-35 0-2,1 0 4,-35 0-6,104 1 3,-104-1 2,34 0-4,35 0 3,-69 1-2,0 34 2,34-35-2,1 0 2,-35 35 0,34-35-3,-34 1 2,0-1 2,69 0-2,-69 0-2,34 35 2,1-34 2,0-1-4,-1 0 3,35 0-2,-34 0 4,0 1-6,-1-1 6,1 0-6,-36 35 3,71-35 0,-71-34 0,1 69 0,35-35 0,-35 0 2,34 35-2,-34-34-1,0-36 1,34 70 2,-34-35-5,0 1 3,-1-1 2,36-35-3,0 36 3,-1-36-5,35 70 3,-34-70 3,-35 36-6,34-1 6,-34 0-6,-35 35 3,35 0 0,-35 0 81</inkml:trace>
    </iact:actionData>
  </iact:action>
  <iact:action type="add" startTime="21177">
    <iact:property name="dataType"/>
    <iact:actionData xml:id="d3">
      <inkml:trace xmlns:inkml="http://www.w3.org/2003/InkML" xml:id="stk3" contextRef="#ctx0" brushRef="#br0">20549 5250 0,'0'0'111,"0"0"-95,35-35 0,0 0-4,0 35-7,-35-69 6,0 69-7,34-35 4,-34 0 4,35 0-8,0 0 7,0 1-6,-35-36 8,69 35-10,-34 1 5,0-1 3,-35-35-6,69 36 3,-69-1 0,35 0 0,-35-34 0,104 34 2,-104-35-2,70 1-2,-70 34 4,69 0-4,-34 0 3,0 1 0,0-1 0,0 0-4,-35 35 3,34-35 0,-34 1 0,35 34 0,-35-35 0,35 35 8,-35 0 81,0 0-90,-35 35 1,0-1 4</inkml:trace>
    </iact:actionData>
  </iact:action>
  <iact:action type="add" startTime="22161">
    <iact:property name="dataType"/>
    <iact:actionData xml:id="d4">
      <inkml:trace xmlns:inkml="http://www.w3.org/2003/InkML" xml:id="stk4" contextRef="#ctx0" brushRef="#br0">20688 5354 0,'0'0'104,"0"0"-87,35 0-10,35 0 4,-36 0-7,36 0 4,0 0 1,34 0-2,0-35 2,70 35-1,-70 0 4,1 0-6,-1 0 2,35 0-1,-35 0 2,1 0-2,-1 0-1,-35 0 4,36 0-2,-1 0-2,-34 0 2,-1 0 0,1 0 1,-1 0 0,1 0-1,-35 0 0,-1 0-2,1-35 6,-35 35 128,0 0-132</inkml:trace>
    </iact:actionData>
  </iact:action>
  <iact:action type="add" startTime="38488">
    <iact:property name="dataType"/>
    <iact:actionData xml:id="d5">
      <inkml:trace xmlns:inkml="http://www.w3.org/2003/InkML" xml:id="stk5" contextRef="#ctx0" brushRef="#br0">18011 5389 0,'35'0'163,"0"0"-150,-35 0-5,34 0 9,-34 0-10,70 0 4,-35 0-6,-1 0 3,36 0 3,-35 0-3,-35 0-3,34 0 3,1 0 0,-35 0 0,35 0 4,0 0 1,0 0-6,-35 0 1,34 0 0,-34 0 0,35 0 0,0 0 0,0 0 0,-1 0 2,1 0-4,35 0 3,-36 34-2,1-34 1,35 0 0,-1 0 0,-69 0 0,70 0 2,-70 0-4,69 0 4,-69 35-4,35-35 2,-35 0 0,35 0 3,-35 0-6,35 35 3,0-35 0,-1 0 0,-34 0 0,70 35 0,-70-35 0,69 0 0,-34 34 0,0-34 0,0 0 0,-35 0 0,69 35 0,-34-35 1,0 0 0,0 0-2,-1 35 2,36 0-2,-70-35 0,35 0 3,-35 0-4,34 34 2,1-34 0,-35 0 0,35 35 2,0-35-4,-1 0 2,36 0 0,-70 35 1,35-35 0,34 35-3,-69-35 2,35 0 0,0 35 8,0-35 0,-35 0-8,34 0 10,1 34-12,0-34 4,-35 35-4,69-35 2,-69 0 0,70 35 0,-35 0 2,0-35-4,34 0 2,1 34 0,-36 1 0,36-35 0,-35 0 0,0 0 1,-1 0-2,-34 0 1,70 35 0</inkml:trace>
    </iact:actionData>
  </iact:action>
  <iact:action type="add" startTime="42168">
    <iact:property name="dataType"/>
    <iact:actionData xml:id="d6">
      <inkml:trace xmlns:inkml="http://www.w3.org/2003/InkML" xml:id="stk6" contextRef="#ctx0" brushRef="#br0">18393 4624 0,'0'-35'120,"0"35"-112,0-35 0,0 1 0,0-1 0,0 35 1,0-35-2,0 35 1,0-35 0,0 35 8,0-35 8,-34 1 0,34 34-16,0-35 8,-35 35-2,0-35-4,35 35-2,0-35 2,-35 35-4,35 0 10,-34 0-1,34-34-6,-35 34-2,0 0 2,35 0-2,-35-35 1,35 35 0,-69-35 0,69 35 1,-35 0-2,0 0 4,35 0-6,-35-35 6,35 35-6,-69 0 3,69 0 0,-35 0 2,-69 0-4,104 0 2,-35 0 2,0 0-2,1 0-2,-1 0 3,35 0-2,-35 0 4,0 0-6,35 0 3,-35-34 0,35 34 0,-34 0 8,34 0 0,-35 0-7,0 0-2,35 0 1,-35 0 2,35 0-4,-34 0 2,-1 0 0,35 34 0,-35-34 0,35 0 0,-69 0 1,69 35-2,-35 0 2,35-35-2,-35 35 9,0-35-8,0 0 2,35 34-4,-34 1 4,34-35-4,-35 35 4,35-35-4,-35 35 3,35-1-2,-35-34 2,1 35-2,34-35 1,-35 70 2,35-70-4,-35 35 2,0-35 2,35 34-4,0 1 4,-69 0-4,69-35 3,0 35-2,-35-1 2,35 1-2,-35 0 1,35-35 1,-35 35-2,35 34 9,-34-69-7,34 35-2,-35-35 1,35 35 0,0-35 1,0 34-2,-35-34 1,35 35 0,0 0 0,0-35 0,0 35 0,0 0 0,-35-1 0,35-34 0,0 35 2,0-35-4,0 35 5,0 34 5,0-69-11,-34 70 4,34-70-2,0 35 1,0-1 1,0 1-2,0-35 1,-35 70 0,35-36 1,0-34-2,0 70 1,0-70 0,0 69 0,0-69 0,0 35 0,0 0 2,0 0-2,0-35-2,0 35 3,0-35-2,0 34 4,0-34-6,0 35 6,0 0-6,35-35 3,-35 0 0,0 35 16,0-35-16,34 69 16,-34-69-15,0 0-1,70 70 7,-70-70 1,35 0-8,-35 34 0,0-34 8,34 0 0,1 70 2,69-70 5,-104 35-14,35-1-1,-35-34-2,35 0 10,0 35 3,0-35-12,-35 0-1,34 35 2,1 0 0,-35-35 0,35 0 0,-35 0 0,35 0 0,-1 34 0,-34-34 8,35 0-7,0 35 9,0-35-11,-35 0 0,35 0 0,-1 35 1,1-35 3,35 0-6,-70 0 4,34 0-2,36 0 4,-35 0-6,-1 0 3,36 0 2,-35 0-4,0 0 2,-1 0 0,1-35 0,0 35 0,-35 0 0,0 0 1,35 0-2,-1 0 2,-34 0-2,0-35 4,35 35 2,-35 0-5,0-34 8,35 34-7,-35 0-1,35 0 8,-1-35-7,1 35 0,-35-35-4,0 0 3,70 35 0,-70 0 0,35-34 2,-35 34-4,0-35 2,34 35 8,-34 0-7,35-35 9,-35 35 11,0-35-21</inkml:trace>
    </iact:actionData>
  </iact:action>
  <iact:action type="add" startTime="59920">
    <iact:property name="dataType"/>
    <iact:actionData xml:id="d7">
      <inkml:trace xmlns:inkml="http://www.w3.org/2003/InkML" xml:id="stk7" contextRef="#ctx0" brushRef="#br0">1112 10499 0,'0'0'71,"-34"0"329,-1 0-392,35 0 0,0 0 0,-35 0 0,0 0 16,35 0 32,-34 35-40,34-35-7,0 0-2,-35 0 1,35 34 0,0 1 0,0-35 8,-35 0-8,35 35 19,0-35 2,0 35-21,-35-35 3,35 34 5,0 1-9,0-35-1,0 35 2,0-35 8,0 35-6,0-1-4,-34-34 2,34 0 0,0 35 0,0-35 0,0 35 2,0-35-4,0 35 2,0-1 10,0-34-4,0 35 4,0-35-12,0 35 5,0 0 2,0-35-5,0 34 8,0-34 0,0 35-6,0-35 4,0 35-4,0 0-1,0-35 4,0 35 5,0-35-4,0 34-4,0 1 6,0 0-2,0-35-6,0 35 2,0-35-4,0 69 5,0-69-6,0 35 3,0-35 0,0 69 0,0-69 8,34 0-8,-34 35 0,0-35 8,0 35-8,0 0 11,35-35-11,-35 34-2,0-34 1,0 0 1,0 35 2,0 0-4,0-35 10,0 35-7,0-35-2,35 0 1,-35 34 0,0-34 8,0 35-8,0 0 0,35-35 0,-35 35 9,34 0-7,-34-1 6,0-34-11,0 35 3,0-35 0,0 35 8,0 0-8,0-35 0,0 34 2,0 1-2,0 0 1,0-35-4,0 35 3,0-1 0,0 1 0,0-35 0,0 35 0,0 0 0,-34-1 0,34-34 1,0 35-2,0-35 1,0 35 8,0 0-8,0-35 0,0 35 0,0-35 8,-35 0-6,0 34-4,35-34 2,0 70 0,0-70 0,0 35 0,0-35 0,0 34 0,0 1 2,-35 0-2,1-35 0,34 69 0,-35-69 0,35 35 1,-70 0-1,70-35-3,0 35 5,-35-35-1,35 0-4,-34 0 6,-1 0-6,35 0 139,35 0-109,-35 0-30,34 0 11,1 0 0,0 0-5,-35 34-3,35 1 0,-35-35-3,0 0 43,0 35-31,35-35 15,-35 0-17,0 35 1,0-1-8,0 1 8,34-35-8,-34 35 3,0 0-3,0-35-3,0 35 6,0-35-6,0 34 6,0-34-6,0 70 3,0-70 0,0 35 0,0-1 0,0 1 0,0 0 3,0-35-6,0 35 3,0-1 0,0-34 0,0 35 0,0 0 0,0 0 2,0-35-4,0 34 2,0-34 1,0 35-2,0 0 3,0 0-4,0-35 2,0 34 0,-34 1 2,34-35-4,0 35 2,0-35 0,0 70 0,0-36 8,0-34-8,0 35 1,0 0-2,-35-35 9,35 35-8,0 34 0,0-69 0,0 35 2,0 0-4,0-1 2,0 1 0,0 0 0,0 0 1,0-35-2,0 34 1,0 1 2,-35-35-4,35 35 4,0 35-4,0-36 2,-35 1 0,35 0 2,0 0-2,0-1-2,0 1 2,0 0 1,0-35-2,0 35 2,0-1-2,0 1 2,0-35-2,0 35 1,0-35 0,0 35 0,0-1 0,0-34 0,0 35 0,0 0 1,0-35-2,0 69 1,0-34 0,0 0 2,0 0-4,0 0 2,0-1 0,0 36 0,0-70 0,0 69 0,0-34 0,0 0 2,0 0-4,0-1 2,0 1 2,0 35-4,0-36 2,0 1 0,0 0 0,0 0 1,0-1-2,0 1 1,0 0 0,0 0 3,0-35-6,0 35 5,0-1-4,0 36 2,0-70 0,0 35 0,-35 69 0,35-69 0,0-1 2,0 71-4,-34-1 2,34 35 0,-35 0 0,35 0 1,-35 0 0,35 35-1,0-70 0,0 1-1,0-1 0,0 0 3,0 0-2,0-69 0,0-35-2,0 35 34,0-35-16,0 35-16,0-1 0,0-34 0,0 35 0,0-35 0,0 35 0,0 0 0,0 0 0,0-1 0,35 1 2,-35-35-4,35 35 2,-35-35 0,0 35 0,34-1 0,-34-34 0,35 35 2,0-35-4,-35 35 2,35-35 2,-35 0-4,35 0 2,-35 0 0,34 35 0,1-35 0,0 0 0,-35 34 0,35-34 2,-1 0-4,-34 0 2,35 0 0,-35 0 0,35 0 0,0 0 2,-1 0-4,-34 0 2,70 0 1,-35 0-2,0 0 1,34 0 0,-34 0 0,0-34 2,34-1-4,-69 35 2,35 0 0,0-35 0,-1 35 0,1-35 0,-35 1 0,35 34 0,0 0 0,-35-35 0,35 35 10,-35 0-12,34-35 2,-34 0 2,70 35-2,-35-34 0,-1 34-2,-34-35 4,0 35 4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21T08:44:33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515">
    <iact:property name="dataType"/>
    <iact:actionData xml:id="d0">
      <inkml:trace xmlns:inkml="http://www.w3.org/2003/InkML" xml:id="stk0" contextRef="#ctx0" brushRef="#br0">4972 3129 0,'0'0'81,"0"-35"-72,-35 1-3,0-1 2,35 0 0,-34 0 1,-1 0 0,0 35-4,0-69 5,-34 34-2,34 0-1,-34 1 2,34-1-3,0 35 2,0-35 0,0 35 0,1-35 2,34 1-4,0 34 2,-70 0 0,70-35 10,-35 35-11,35 0 0,-69-35 4,69 35-6,-70-35 3,35 35 0,1 0 0,-36-34 2,35 34-4,-34-35 3,-1 35-2,-34-35 2,69 35-2,-69 0 4,34 0-6,1 0 5,34 0-4,-34 0 4,-1-35-4,35 35 3,-34 0-2,34 0 2,-69 0-2,34-35 2,1 35-2,-1 0 3,0 0-4,1 0 4,69 0-4,-70 0 2,70 0 0,-34 0 0,34 0 0,-35 0 0,-35 0 2,35 0-4,-34 0 3,34 0-2,-34 35 3,-1-35-3,1 35 2,69 0-3,-70-35 2,0 35 0,36-35 0,-1 34 2,0 1-2,-34-35-2,69 35 2,-35-35 0,35 0 0,-70 35 8,36-1-8,-1 1 0,-35 0 0,70-35 0,-69 35 0,34-1 2,0 1-2,-34-35-2,34 70 3,-35-70-2,36 34 1,-1 1 0,35 0 0,-70 0 0,35 0 2,1-1-4,-1 1 2,-35 35 0,36-36 0,-1 1 2,0 0-2,0 34-2,1-34 5,-1 0-6,0 0 3,35-1 0,0-34 0,-35 0 0,35 35 0,0 0 2,0 0-4,0-35 2,-35 69 0,1-34 0,34 0 0,-35 34 0,35-34 0,-35 0 0,35 34 0,-35-34 0,1 0 0,34 0 2,0 34-4,-35-34 2,35 34 2,0-69-3,-35 70 0,0-35 1,35-1 0,0 71 0,0-70 2,-35-1-4,1 71 2,34-105 0,0 69 2,0 1-4,-35 34 4,35-69-4,-35 69 2,35-69 0,0 34 2,-35 1-4,35-1 4,0 1-4,0-1 4,0 1-4,0-1 4,0 1-4,0-1 4,0 36-4,0-36 2,0 1 2,0-35-2,0 69-2,0-35 2,0 1 0,0-1 0,0-34 0,35 69 0,0-34 2,-35 0-4,0-1 2,0 35 0,35-34 0,-35-1 2,34 1-2,1-1-2,-35 1 2,0-35 0,35 34 2,0-34-2,-35 35 0,0-1 0,35-34-2,-1 0 2,1 34 0,-35 1 0,35-36 3,-35 1-6,35 0 5,-35 0-4,0-1 2,34 1 0,-34-35 0,0 70 0,35-70 0,0 35 1,-35-35-2,0 69 1,35-34 0,-35 0 2,35-35-4,-35 34 3,0 1-2,34 0 3,1 34-4,-35-34 2,35 35 0,0-36 0,-35 1 0,34 69 0,36-69 0,-70 35 0,0-35 0,35 34 0,-1-34 0,1 0 0,-35-1 0,35 1 0,-35-35 0,35 70 0,-35-36 0,35 36 0,-1-35 0,-34-1 0,70 1 0,-70 35 10,69-35-12,-34-1 4,0-34-4,-35 35 2,69 0 2,-34-35-4,35 69 2,-1-34 0,1 0 0,-1 34 0,1-69 0,34 70 0,-69-35 0,69-35 0,-34 34 2,-1 1-4,1 0 4,-1-35-4,-34 35 2,0-35 2,35 34-4,-36-34 4,1 0-4,35 0 2,-36 0 2,1 0-4,35 0 2,-35 0 0,34 0 0,-34 0 0,34 0 0,-34 0 2,35 0-2,-1 0-2,36 0 2,-71 0 0,36-34 2,-35 34-4,-1-35 2,1 0 2,35 35-4,-36 0 2,1-35 0,0 1 2,0-1-4,34-35 4,-34 1-4,69-1 2,-104 1 0,70-1 0,-35 1 0,34 34 0,-34-35 0,0 1 0,34-1 0,-34 36 0,35-105 2,-36 69-4,1 35 4,0-69-4,0 34 4,34 36-4,-34-71 2,35 36 0,-36 34 0,1-69 0,0 69 0,34-34 0,-34-1 2,35 1-4,-35-1 4,-1 0-4,36 1 4,-35-1-4,34-34 2,-69 35 0,70-1 0,-36-34 2,1 69-4,0-34 2,0-1 0,-35 35 2,35-34-4,-1-1 2,1 1 0,-35-1 2,70 1-4,-36-36 2,-34 36 0,70-1 2,-35-34-4,-35 34 2,34-34 0,1 69 2,0-69-4,-35 0 5,0 34-6,0-34 3,35 0 0,-35 34 3,0 1-6,35-36 3,-35 71 0,0-1 0,34-35 2,-34 1-4,0 34 2,0-34 2,0-1-4,0 0 4,0 36-2,0-36-2,0-34 4,0 34-4,0-34 2,-34 0 0,34 69 2,-35-69-4,35 34 4,-35-34-2,35 34-2,-104-34 2,104 35 0,0-36 0,-35 1 3,0 34-6,0-34 3,1 35 0,-1 34 0,0-35 0,-34-34 0,34 69 2,0-69-4,0 35 2,0 34 0,-34-70 0,-1 1 2,70 35-4,-69-1 2,34 1 0,-34-1 0,-1 1 2,0 34-4,36-35 5,-1 35-6,35 35 51,0 0-48,-35 105 0,35-1 0,0 0 0,0 1 0,35-1 0</inkml:trace>
    </iact:actionData>
  </iact:action>
  <iact:action type="add" startTime="25387">
    <iact:property name="dataType"/>
    <iact:actionData xml:id="d1">
      <inkml:trace xmlns:inkml="http://www.w3.org/2003/InkML" xml:id="stk1" contextRef="#ctx0" brushRef="#br0">19332 1982 0,'0'0'23,"-69"0"1,34 0-16,0 0 4,-34 0-8,-1 0 4,-69 0 0,35 35 0,-35-1 0,0-34 0,69 35 0,35 0 0,-69 0 0,34-1 4,36 1-8,-36-35 4,70 35 2,-69 0-2,34-35-2,-35 69 4,1-34-4,34 0 2,0 0 0,-34-35 0,-1 69 0,1-34 2,-36 34-2,70 1-2,-69-35 2,-35 69 0,35-69 3,-35 34-6,34 1 3,-34-1 2,70 1-4,-36-1 2,-34 1 0,70-1 0,-36 1 0,71 34 0,-36-34 0,1-1 0,34 1 2,-35 34-4,36-69 2,-1 34 0,0 36 0,0-71 0,35 36 0,-69 34 0,34-34 0,0-36 0,-34 71 2,34-1-1,-35-34-4,36 34 5,-36 0-4,0 0 2,1 70 2,34-69-4,-69 68 2,34 71 2,-69-70-4,70-1 4,-36 36-4,36-1 4,-1 36-4,1-105 2,-1 69 0,-34-34 0,69-35 0,0-34 2,-34-36-4,69 1 2,0-1 2,-35 35-4,0 1 4,0-36-2,35 36-2,-34 34 2,-1 34 0,35 1 0,0 0 2,0-35-4,0 0 4,-35 70-2,0-70-2,35 104 4,0-69-2,-34 0-2,34-35 4,0 35-4,0-70 2,0 35 0,0-35 0,0 1 0,0 34 0,0-35 2,0 0-4,0 35 2,0 0 2,0 35-4,0 0 2,0 69 0,0 1 2,0-36-4,0-69 2,0 0 2,0 0-4,0 35 2,0-35 0,0-35 2,34 105-4,1-70 5,0 35-6,34-35 3,-34 35 0,35-70 0,-70 0 2,35 35-4,34-34 4,-34-1-4,-35-34 4,69-1-4,-34 1 5,0-36-6,0 71 3,-1-71 0,36 36 2,0-1-4,-1 1 4,1 34-4,-1-34 4,1-1-4,-1 1 4,36-1-4,-1 36 5,0-36-6,1 70 3,68-35 0,-68-34 0,34 0 0,35 34 0,-1 0 0,-68-34 0,-36-36 0,70 71 0,-69-105 3,34 69-6,-69-34 3,104 0 0,-104-35 0,34 35 0,36-1 0,-70-34 2,69 70-4,-35-1 4,1-69-2,69 35-2,-69 35 4,138-36-4,-104 36 5,1-70-6,34 35 3,35-1 0,-35 1 2,0 0-2,35 0-2,-35-35 2,-35 34 0,0 1 0,36 0 3,-36-35-6,0 35 3,0-35 0,1 0 0,-1 0 0,0 0 2,1 0-4,-1 0 2,-34 0 0,-1 0 0,35 0 3,1 0-6,-36 0 6,1 0-6,-1-70 3,36 70 2,-36-35-4,-34 1 2,35-1 0,-36 0 0,36 0 0,-35 1 0,34-36 0,1 1 3,-1-1-6,1-69 3,-1 70 0,36-71 0,-1 1 0,-35 35 0,36 0 0,-36-35 0,1 34 0,34 1 0,-104 35 0,70-36 3,-1 36-6,-34-70 3,35 35 0,-36 34 0,1-34 0,69-1 0,-69 1 2,35 0-4,-1 0 4,-34 34-4,35-69 2,-36 35 0,36-1 0,34-68 2,-34-1-4,-1 35 2,-34-35 0,35-35 0,-1 70 0,1-35 2,-1 1-4,1 34 2,-1-35 3,-34 35-6,0 0 3,0 0 2,-35-70-4,69 70 2,-69-70 2,35 1-4,0 34 2,-1 0 0,1-34 0,-35 34 0,35-35 0,-35 1 3,0 69-6,0-35 3,35 0 0,-35 35 0,0 0 0,35-70 0,-35 70 0,0-69 0,0 69 2,0 0-4,0 0 2,0-70 3,0 70-6,0-35 3,0 70 0,-35-35 0,0 0 0,0 34 2,0-34-4,35 35 2,-34 0 2,-1 34-4,0-34 2,0 0 0,35-1 3,-34 1-6,-1 35 3,0-36 0,35 1 0,-69 0 3,34-1-6,0 36 3,0-35 0,0 69 0,1-35 3,34 1-6,-35-1 3,-35 1 0,36-1 0,-1-34 0,0 0 0,0-1 0,1 36 0,-36-35 0,35-1 2,0 36-4,-34-70 4,34 69-4,-34-34 2,34 34 0,-35-69 0,36 70 0,-1-1 0,-35 1 0,70-1 0,-35 35 0,-34-69 2,69 35-1,-70-36-4,1 36 7,34-35-8,-35 69 4,36-35 0,-1 35 0,0-34 0,-34-1 0,34 1 2,-104-35-4,69 34 5,1 1-6,-70-70 3,69 69 0,-69-34 0,-35-1 0,105 36 0,-1-1 0,-69 36 0,69-36 0,-34 1 0,-70-36 0,0 70 3,70-34-6,35 34 6,-71 0-6,36 1 3,35-36 0,-1 35 0,-69 1 0,-35-1 0,-34-35 0,-36 36 0,35-36 0,36 35 0,103 1 0,1 34 0,-1-70 0,70 70 0,-35-35 3</inkml:trace>
    </iact:actionData>
  </iact:action>
  <iact:action type="add" startTime="29723">
    <iact:property name="dataType"/>
    <iact:actionData xml:id="d2">
      <inkml:trace xmlns:inkml="http://www.w3.org/2003/InkML" xml:id="stk2" contextRef="#ctx0" brushRef="#br0">626 4937 0,'0'0'135,"0"0"-119,34 0 1,1 0 6,-35 0-15,35 0 0,-35 0 0,70 0 3,-1 0-3,-34 0-3,0 0 3,-1 0 0,-34 0 0,35 0 3,0 0-3,-35 0 5,35 0 6,-35 0-12,34 0-1,-34 0 10,35 0-6,0 0-3,-35 0 0,35 0 11,-35 0 20,35 0 5,-1 0-30,-34 0-5,35 0 0,35 0 0,-70 34 0,34-34 0,1 0 0,0 0 3,0 0-6,-1 0 6,1 0-6,-35 0 3,35 0 0,-35 0 0,35 0 8,0 0 0,-35 0 1,34 35-10,1-35 4,0 0-3,-35 0-3,35 0 5,-35 0-4,34 0 2,1 0 8,-35 0 0,35 0-7,-35 0 6,35 0 17,-35 0-7,34 0-15,1 0 3,0 0-5,-35 0 0,70 35 0,-70-35 0,34 0 0,-34 0 0,35 0 0,0 0 10,-35 0 4,35 0 82,-35 0-80,34 0-16,1 0 9,-35 0-10,35 0 17,-35 0 104</inkml:trace>
    </iact:actionData>
  </iact:action>
  <iact:action type="add" startTime="31723">
    <iact:property name="dataType"/>
    <iact:actionData xml:id="d3">
      <inkml:trace xmlns:inkml="http://www.w3.org/2003/InkML" xml:id="stk3" contextRef="#ctx0" brushRef="#br0">1877 4728 0,'0'0'175,"0"0"-167,0 0 0,35 0 0,-35 35 8,35-35-8,-35 0 16,0 0-8,35 0-4,-35 35 3,0-35-9,34 0 9,1 0 17,-35 0-8,0 34-16,35-34 0,-35 0 0,0 35 0,35-35 0,0 0 8,-35 0 8,0 0-16,34 0 40,-34 35-37,35-35 18,-35 0-13,35 35 1,0-35-8,-1 34-1,1-34-2,35 35 4,-36-35-4,1 35 2,0-35 0,-35 0 8,0 0-8,0 35 336,0-35-336,0 0 0,-35 35 0,0-35 2,35 0-4,-34 34 2,-1-34 8,0 35-5,35-35-6,0 0 3,-35 0 3,35 0 2,-34 0-5,-1 35 0,0-35 8,35 0-8,-69 0 3,69 35-6,-105-35 3,70 0 0,35 34 0,-69-34 0,34 0 3,35 0-6,-69 0 6,-1 0-4,70 0-1,-35 0 13,35 0-14,-34 0 11,-1 0-8,35 0 0,-35 35 0,-35-35 0,70 0 1,-69 0-2,34 0 4,35 35-3,-69-35-1,69 0-1,-35 0 3</inkml:trace>
    </iact:actionData>
  </iact:action>
  <iact:action type="add" startTime="34322">
    <iact:property name="dataType"/>
    <iact:actionData xml:id="d4">
      <inkml:trace xmlns:inkml="http://www.w3.org/2003/InkML" xml:id="stk4" contextRef="#ctx0" brushRef="#br0">15716 4241 0,'0'0'120,"35"0"-110,-35 0 5,104 0 2,-69 0-11,0 0 2,0 0 0,34 0 0,35 35 0,-69-35 0,0 0 0,0 35 0,-35-35 0,34 0 0,1 0 0,0 0 0,-35 0 8,35 0 0,0 0-8,-35 35 0,34-35 0,-34 0 0,35 34 0,0-34 0,0 0 0,-35 0 0,69 0 0,-34 0 0,0 0 0,34 35 0,1-35 0,-1 0 0,1 0 0,-1 35 0,1-35 0,-35 0 0,0 0 0,34 0 2,-34 0-4,0 0 2,-1 0 0,1 35 3,35-35-6,-36 0 3,1 0 1,0 0 0,69 0-3,-69 0 2,35 0 0,-36 0 0,36 0 0,-35 0 0,-1 0 1,1 0-2,-35 0 1,70 0 0,-35 0 0,-1 0 0,1 0 0,-35 0 0,35 0 0,0 0 0,-1 0 0,-34 0 0,35 0 0,0 0 0,0 0 1,-1 0-2,1 0 1,-35 0 0,35 0 2,-35 0-4,35 0 2,0 0 0,-35 0 0,34 0 1,-34 35-2,0-35 1,35 0 0,0 0 0,-35 0 0,35 0 0,34 0 0,-69 0 0,70 0 0,-70 0 8,34 0-8,-34 0 0,35 0 16,-35 0 0,70 0-16,-70 0 0,35 0 0,-1 0 4,1 0-5,-35 0-2,35 0 4,-35 0-1,35 0-1,-1 0 17,-34 0 1,35 0-10,-35 0 1,35 0-8,-35 0 0,35 0 3,0 0-6,-1 0 3,1 0 0,0 0 0,0 0 0,-1 0 0,1 0 0,-35 0 0,35 0 0,0 0 0,-35 0 0,34 0 8,-34 0-8</inkml:trace>
    </iact:actionData>
  </iact:action>
  <iact:action type="add" startTime="36258">
    <iact:property name="dataType"/>
    <iact:actionData xml:id="d5">
      <inkml:trace xmlns:inkml="http://www.w3.org/2003/InkML" xml:id="stk5" contextRef="#ctx0" brushRef="#br0">18811 4207 0,'0'0'161,"0"0"-154,34 0 1,1 0 0,-35 0 0,35 0 0,0 34 0,0-34 0,-1 35 0,1-35 0,-35 0 10,0 0-12,35 0 18,-35 0 1,35 35-10,-35-35-7,0 0 0,34 0 5,1 0-2,-35 35 5,35-1 0,-35-34-8,35 0 0,0 35 0,-35-35 0,34 35 0,1-35 0,0 35 3,0-35 10,-35 0 99,34 35-112,1-35 0,0 0 0,0 34 0,-1-34 0,-34 35 11,0-35 10,0 0 211,0 0-232,-69 35 0,69-35 0,-70 35 0,1-1 0,69 1 0,-70-35 0,1 0 0,34 35 0,0 0 2,-34-35-4,-36 0 2,36 0 0,-36 34 3,71-34-6,-71 0 3,1 0 3,0 0-4,69 0 1,-35 35 0,1-35 1,34 0-2,35 0 2,-35 0-4</inkml:trace>
    </iact:actionData>
  </iact:action>
  <iact:action type="add" startTime="44754">
    <iact:property name="dataType"/>
    <iact:actionData xml:id="d6">
      <inkml:trace xmlns:inkml="http://www.w3.org/2003/InkML" xml:id="stk6" contextRef="#ctx0" brushRef="#br0">2156 6362 0</inkml:trace>
    </iact:actionData>
  </iact:action>
  <iact:action type="add" startTime="46362">
    <iact:property name="dataType"/>
    <iact:actionData xml:id="d7">
      <inkml:trace xmlns:inkml="http://www.w3.org/2003/InkML" xml:id="stk7" contextRef="#ctx0" brushRef="#br0">2225 6397 0,'0'0'143,"35"0"-125,-35 0-12,35 0 2,-35 34 2,34-34-2,-34 0-2,35 0 4,-35 0-4,35 0 2,-35 0 0,69 35 0,-69-35 0,35 0 0,-35 35 0,35-35 2,0 0-4,0 0 4,-35 0-4,34 0 2,1 0 2,-35 0-4,35 0 4,-35 0-4,35 0 2,-1 0 2,1 0-4,-35 0 2,35 0 0,0 0 3,0 0-6,-35 0 3,34 0 0,-34 0 0,70 0 0,-70 0 8,35 0-8,-35 0 0,34 0 0,1 0 1,0 0-2,-35 0 1,0 0 0,35 0 0,-1-35 0,-34 35 0,35 0 0,-35 0 0,35-35 0,0 35 2,0 0-4,-35 0 2,0 0 56,0-34-48,0-1 26,34 35-28,-34-35-6,35 35 2,-35-35-4,0 35 2,0-69 2,0 69-4,0-70 2,0 70 0,35 0 0,-35-34 0,0-1 8,0 0 0,0 35 0,0-35-8,0 35 16,0-34-13,0 34-6,0-35 3,0 0 0,0 35 0,0-35 8,0 35 0,0-34-8,0-1 3,0 35 2,0-35-5,0 35 0,0-35 0,0 35 0,0 0 0,0-35 0,-35 1 0,35 34 8,-35 0 8,35-35-16,0 35 0,0 0 0,0-35 0,-34 35 0,34-35 3,0 35-6,-35-34 3,35 34 8,0-35 0,-35 35-8,0-35 8,35 35-8,-69-35 8,69 1 11,-35 34-6,35 0-5,-35 0-8,35-35 8,-35 35 0,1-35-8,34 35 0,-35 0 10,35 0-12,-35 0 10,0-35-6,35 35-4,-34 0 2,-1 0 8,35 0-8,-35 0 0,35 0 8,-35 0 0,35 0-8,-69 0 0,69 0 8,-35 0 0,0 0 3,35 0-6,-35 0-3,1 0-4,-1 0 2,35 0 0,-35 0 0,0 0 2,35 0-4,-35 0 2,35 0 8,-34 0-5,-1 0-6,0 0 3,35 0 2,-35 0-1,1 0-4,34 0 11,0 35-8,-35-35 0,35 0 8,0 35 16,-35-35-13,35 0-5,0 0-7,0 35 1,-35-35 8,1 34 1,34-34-1,0 0 7,0 35-15,0 0 9,-35-35-10,35 0 1,0 35 2,0-35-1,-35 34 4,35-34 3,0 35-8,-35-35 0,35 35 0,0-35 0,0 0 8,0 35-8,0-35 8,0 34 8,-35-34-16,35 35 0,0-35 8,0 35-5,0-35-6,0 35 3,0-35 0,0 35 0,0-1 0,0-34 0,0 35 0,0-35 8,0 35 0,0 0 0,0-35-8,0 34 10,0-34-12,0 35 10,0-35 0,0 35-6,0 0 4,0-35 2,0 34 0,0-34 0,0 35 11,0 0-14,0-35-5,0 0 0,0 35 8,0-35-8,0 0 0,0 0 8,0 34-5,35-34 5,-35 35-11,35-35 6,-35 35-6,0-35 3,0 0 0,35 35 80,-35-35-72,35 0-8,-1 0 0,-34 34 3,35-34-6,-35 35 3,35-35 12</inkml:trace>
    </iact:actionData>
  </iact:action>
  <iact:action type="add" startTime="56306">
    <iact:property name="dataType"/>
    <iact:actionData xml:id="d8">
      <inkml:trace xmlns:inkml="http://www.w3.org/2003/InkML" xml:id="stk8" contextRef="#ctx0" brushRef="#br0">18359 10290 0,'0'0'207,"0"0"-190,34 0-10,1 0 1,-35 35 0,0 0 0,35-35 0,-35 69 0,0-69 0,35 35 0,0-35 0,-35 70 0,34-70 8,-34 34-8,0-34 40,35 35-16,0-35-24,-35 0 16,35 0-16,-35 35 1,0-35 6,34 35-7,-34-35 24,0 0-24,35 0 0,0 0 8,0 34 0,-35-34-8,34 0 0,1 0 0,35 0 0,-35 0 0,-1 0 0,36 0 0,-35 0 0,-35 0 0,34 0 0,1 0 2,0 0-4,-35 0 10,35 0-8,0 0 0,-35 0 8,34 0-8,-34 0 0,70 0 0,-70 0 2,35 0-4,-35 0 2,34 0 0,1 0 0,0 0 0,0 0 0,-1 0 2,1 0-4,-35 0 2,35 0 0,0 0 0,0 0 0,-35 0 0,34 0 2,1 0-4,0 0 2,34 0 0,-34 0 0,0 0 0,0 0 0,-1 0 0,-34 0 0,35 0 0,0 0 0,0 0 0,-35 0 0,35 0 0,34-34 0,-69 34 0,70-35 0,-36 35 0,36 0 0,-35-35 0,34 0 0,-69 35 0,70 0 0,-70-34 2,35 34-4,-35-35 2,34 35 2,1 0-4,-35 0 2,0-35 10,35 35 52,-35-35-62,0 0 0,0 35 0,35-34 0,-35 34 0,0-35 2,0 35-4,0-35 2,34 0 2,-34 35-4,0-34 5,35 34-6,-35 0 3,0-70 0,0 70 0,0-35 0,0 35 0,35-34 0,-35-1 0,0 35 0,0-35 8,0 35-8,0-35 0,35 1 0,-35 34 0,0-35 0,0 35 0,0-35 0,0 35 0,35-35 0,-35 0 2,0 35-4,0-34 2,0 34 8,0-35-8,0 0 0,0 35 0,0-35 0,0 35 0,0-34 0,0-36 0,0 70 0,0-69 0,0 69 0,0-35 0,0-35 0,0 36 0,0-1 0,0 0 0,0 35 0,0-69 0,0 69 0,0-35 2,0 35-4,0-35 2,0 0 0,0 0 0,0 35 0,0-34 0,0-1 0,0 35 0,0-35 0,0 0 0,0 1 2,0-1-2,0 35-2,-35-35 2,35 0 0,0 1 0,0 34 1,-35-35-2,35 0 3,0 0-4,0 35 2,-35 0 0,35-69 2,-35 69-4,35 0 2,0-35 0,0 35 0,-34-35 0,34 0 0,0 35 0,-70-34 0,70 34 0,-35-35 0,35 0 2,-34 35-4,-1-35 4,35 35-4,-70-34 2,70 34 0,-69-35 2,34 0-4,0 0 2,0 35 0,1-34 2,-1-1-2,-35 0 0,70 0-2,-69 35 4,34-34-4,0-1 2,0 0 2,1 35-4,-1 0 2,0-35 0,-34 1 0,34 34 0,0 0 0,0 0 2,1 0-2,-1 0-2,-35-35 4,35 35-4,-34 0 4,-1 0-4,36 0 2,-36 0 0,35 0 0,-34 0 0,34 0 2,0 0-4,0 0 5,1 0-6,-1 0 3,0 0 0,0 0 0,1 0 0,-1 0 2,35 0-4,-35 0 2,35 35 0,-35-35 0,35 0 0,-35 0 2,1 34-4,-1-34 4,0 0 6,35 0-10,-35 35 12,35 0-4,-69-35 4,69 35-12,0-35 2,-35 0 0,35 34 8,0 1-8,-35-35 0,1 35 0,-36 0 8,70 34 0,-35-69 0,35 35-8,-35-35 8,35 35-8,-34-35 0,34 34 0,0 1 2,-35-35-4,35 35 2,0 0 0,-35-1 2,35-34-4,-35 35 2,35 0 0,0-35 0,-34 35 0,34-35 0,0 35 0,0-1 0,0-34 0,0 35 0,-35-35 8,35 35-8,0-35 0,0 35 8,-35-1-8,35-34 0,0 35 0,0-35 0,0 70 2,0-70-4,-35 34 4,35-34-4,0 35 2,0-35 0,0 35 3,0 0-4,0-35-1,-34 69 2,34-69 0,0 35 10,0 0-10,0 0-2,-35-35 2,35 34 8,0 1-6,0-35-4,0 35 2,0 0 2,0-35-4,0 34 2,0-34 0,0 35 3,0 0-4,0-35-1,0 35 4,0-35-4,0 0 2,0 34 0,0-34 8,0 35-6,0 0-4,0-35 2,0 35 0,0-35 0,0 34 0,35 1 0,-35-35 0,0 35 8,0-35-8,0 35 0,0-35 8,0 34-6,0 1 7,34-35-12,-34 35 5,0-35 4,0 35-6,35 0 0,-35-1 8,35-34-8,-35 35 2,0 0-4,35 34 2,-35-69 0,0 35 2,0-35-4,0 35 2,34 0 8,-34-35-8,35 34 0,-35-34 0,0 0 0,0 35 2,35-35-4,-35 35 2,0-35 0,35 0 0,-35 35 0,34-35 0,-34 0 0,35 0 49,-35 0-34,35 0-6,-35 0-10,-35 0 177</inkml:trace>
    </iact:actionData>
  </iact:action>
  <iact:action type="add" startTime="61481">
    <iact:property name="dataType"/>
    <iact:actionData xml:id="d9">
      <inkml:trace xmlns:inkml="http://www.w3.org/2003/InkML" xml:id="stk9" contextRef="#ctx0" brushRef="#br0">18915 10360 0,'0'0'192,"0"34"-181,0-34-6,0 70 6,0-70-6,0 70 3,0-70 0,0 34 0,0 1 0,0 0 0,0 0 3,0-35 66,0 0 3,0 34-64,0 1-5,0-35-6,0 35 9,0-35-2,0 35-7,0-35 11,0 34-8,0 1 0,0-35 0,0 35 0,0-35 1,0 35-1,0-1 7,0-34 34,0 35-41,0-35 0,0 35 0,0-35 8,0 69-5,0-69-6,0 35 14,0-35-14,0 35 3,0 0 0,0-35 0,0 35 8,0-35-8,0 34 8,0 1 0,0-35-8,0 35 0,0-35 0,0 69 10,0-69-12,0 35 2,0-35 0,-35 35 7,35-35-6,0 35 7,0-1-9,0-34 2,0 35 1,0-35-3,0 70-1,0-36 3,0-34-2,0 35 4,0 0 11,0-35-7,0 35 17,0-35-23,0 34 7,0 1-8,0-35 0,0 35 0,0-35 8,0 35-8,0-35 8,0 35-8,0-1 0,0-34 0,0 35 11,0 0-14,0 0 3,0-35 0,0 34 0,0 1 0,0 0 0,0-35 0,0 35 0,0-1 0,-35 1 0,35 35 0,0-36-1,0 1 2,0 35-1,0-1 0,0 1 2,0-1-4,0 1 1,0-1 4,0-34-5,35 0 4,-35 34-5,0-34 6,0 0-3,0-35-2,0 0 2,0 35 39,0-35-38,0 34-1,0-34 8,0 35-9,0 0 2,0-35-2,0 35 2,0-35 7,0 35-9,0-1 18,0-34-9,0 35-1,0-35-5,0 35-3,0-35 1,0 35 8,0-1-6,0-34-4,0 35 10,0-35-9,0 70 1,0-36 0,0 36 1,0-35 1,0 69-4,0-69 1,0-1 4,0 36-6,0-35 6,0 0-6,0-1 6,0-34-6,0 0 4,0 35 1,0 0 12,0-35-15,0 35 10,0-35-9,0 34 2,0-34-5,0 35 11,0 0-7,0-35-2,0 35 1,0-35 9,0 34-7,0 1 3,0-35-4,0 35 17,0-35-21,0 35 11,0-35-7,35 0-2,-35 34 2,0 1 1,0-35 3,0 35-5,0 0 0,0 0 3,35-35-6,-35 34 3,0 1 0,0 0 1,0 0 1,0-1-2,0 1-3,0 35 6,0-70-6,0 69 6,0-34-6,0-35 3,0 35 3,0-1-6,0 1 11,0-35-7,0 35 1,0 0-4,0-35 1,0 34 2,35-34-2,-35 35 1,0-35 0,0 70 3,0-70-5,0 69 4,0-69-4,0 35 2,0-35 8,34 0-8,-34 35 23,0-35-7,35 0 40,-35 0 57,0 0-113,0-35 0</inkml:trace>
    </iact:actionData>
  </iact:action>
  <iact:action type="add" startTime="76016">
    <iact:property name="dataType"/>
    <iact:actionData xml:id="d10">
      <inkml:trace xmlns:inkml="http://www.w3.org/2003/InkML" xml:id="stk10" contextRef="#ctx0" brushRef="#br0">27608 12272 0,'0'0'130,"0"0"-123,34 34 0,1 36 1,0-70 0,-35 35 0,35-1 2,-35 1-4,35-35 2,-35 35 0,34-35 0,-34 0 0,0 0 0,0 35 10,35-35-12,-35 0 2,0 35 0,35-35 2,-35 34-4,35-34 10,-1 0 32,-34 35-38,35-35-4,-35 0 2,35 35 0,0-35 2,34 35-4,-69-35 2,70 0 1,-35 0 0,-1 0-3,1 34 2,-35-34 0,70 0 0,-36 35 0,1-35 0,0 0 0,0 0 0,0 0 0,69 0 0,-69 0 2,-1 0-4,36 0 2,-35 0 0,-35 0 0,34 0 2,1 0-4,-35 0 2,35 0 0,-35 0 0,35 0 0,0 0 0,-35 0 0,34 0 0,-34 0 8,35 0-8,-35 0 0,35 0 0,0-35 0,-35 1 0,34 34 0,1 0 2,0-70-4,-35 35 2,35 35 0,-1-34 1,-34 34-2,0-35 1,35 35 0,-35-35 0,35 0 0,-35 35 0,35-35 0,-35 35 0,0-34 2,35-1-4,-35 35 2,0-35 2,34 0-2,-34 1-2,0 34 2,35-35 0,-35 0 0,0 0 0,35 35 0,-35-34 2,0-1-4,0 35 2,0-35 0,0 0 10,0 1-9,0 34-4,0-35 5,35 0-2,-35 35-2,0-35 4,0 0-4,0 1 2,0 34 0,0-35 0,0 0 1,0 0-2,0 35 1,0-34 0,0 34 0,0-35 0,0 0 0,0 35 0,0-35 0,0 35 0,0-34 0,0 34 0,0-35 0,-35 35 0,35-35 0,0 35 0,-35 0 1,35-35-1,0 35-1,-35-34 10,35-1-10,-34 35 9,34-35-8,-35 35 0,35 0 0,-35-35 0,0 35 0,0-34 0,1-1 0,34 35 0,-70 0 0,70-35 0,-35 0 2,35 35-4,-34 0 2,-1 0 2,0-35-4,0 35 2,1-34 1,34 34-2,-70 0 1,35-35 2,0 35-2,1 0-2,34-35 5,-70 35-6,35 0 3,35 0 0,-69 0 0,34 0 0,0 0 0,1 0 0,-1 0 0,0 0 0,35 0 0,-35 0 0,0 0 0,1 0 2,34 0-4,-35 0 2,0 0 0,0 0 8,35 35-6,-34-35 4,34 35-6,-70-35 2,70 34-4,-69-34 2,69 0 0,-35 35 0,0 0 0,0-35 0,35 35 0,-35-35 2,35 0-4,-69 0 2,69 35 0,0-35 0,0 0 0,-35 34 8,0-34-8,35 35 2,-34-35-4,34 0 2,0 70 0,-35-70 0,35 34 0,-70 1 2,70-35 4,0 35-4,-35-35-4,35 35 18,-34-35-8,34 34-8,0 1 8,-35-35-8,35 35 0,0-35 0,0 35 0,0-1 0,-35-34 0,35 0 0,0 35 0,0-35 0,0 35 0,0-35 0,-35 35 0,35-1 2,0-34-4,0 35 10,0-35-8,0 35 2,-34 0-4,34-35 10,0 35-8,0-35 0,0 34 8,0-34 0,0 35-8,0 0 0,0-35 0,0 35 8,0-35-8,0 34 0,0-34 0,0 35 2,0 0 4,0-35 3,0 35-2,0-35-7,0 34 2,0 1-4,34-35 2,-34 35 0,0-35 0,0 35 0,0-35 8,0 34-6,35 1-2,-35-35 14,0 35-12,35-35-4,-35 0 2,35 0 0,-1 35 2,-34 0 4,0-35-6,35 0 0,-35 0 0,35 0 10,0 0-12,-35 34 4,0-34-4,35 0 5,-1 0-6,-34 35 5,35-35-2,0 0 0,0 0 6</inkml:trace>
    </iact:actionData>
  </iact:action>
  <iact:action type="add" startTime="81912">
    <iact:property name="dataType"/>
    <iact:actionData xml:id="d11">
      <inkml:trace xmlns:inkml="http://www.w3.org/2003/InkML" xml:id="stk11" contextRef="#ctx0" brushRef="#br0">11126 15261 0,'35'0'144,"-35"35"-133,0 0 4,0-35-9,35 35 5,-35-35-6,0 34 11,0-34-8,0 35 0,35-35 0,-35 0 8,0 35 48,34-35-56,-34 0 0,0 0 0,0 35 0,35-1 8,-35-34 8,0 0-7,35 0-1,0 0 2,-35 35-13,0-35 3,0 0 0,35 0 0,-35 0 0,0 35 0,34-35 0,-34 0 0,35 0 3,0 35 7,-35-35-15,35 34 14,-35-34-10,34 0 4,1 0-3,-35 0-3,0 0 3,35 0 0,-35 0 0,35 0 0,-35 35 0,0-35 0,35 0 0,-1 0 0,-34 0 0,35 0 0,-35 0 0,35 0 0,0 0 0,-35 0 0,34 0 0,-34 0 0,35 0 8,-35 0-8,35 0 8,0 0-6,-35 0-4,34 0 10,-34 0-8,35 0 0,0 0 8,-35 0-8,0 0 0,35 0 0,-35 0 8,35 0-8,-35 0 0,0 0 0,69 0-1,-69 0 2,35 0-1,-35-35 8,35 35-8,-1 0 0,-34-34 1,35 34-1,-35 0 0,35-35-1,-35 35 1,0 0 0,35 0 0,-1 0 1,-34-35-2,35 35 2,-35 0 6,0 0-7,0-35 0,35 35 8,-35-34-8,35 34 0,-35 0 0,0-35 0,35 35 8,-35-35-8,0 35 0,0-35 0,0 35 16,34-34-8,-34 34 8,0-35 0,0 35 1,0-35-10,0 0 1,0 35-8,0-35 0,0 35 0,0-34 2,0-1-4,0 35 3,0-35-1,0 35-1,0-35 2,0 35-2,0-34 9,0-1-7,0 35-2,0-35 2,0 35-2,0-35 2,-34 1-2,34-1 1,0 35 8,0-35-8,-35 0 9,35 35-2,-35-34 2,35 34-2,0-35-6,-35 35 6,35-35-6,0 35-2,-35-35 1,35 35 0,-34 0 1,34-34-1,-35 34 7,35 0-7,0-35 0,-35 35 0,35-35 8,-35 35-7,1 0 6,34 0-7,-35 0 0,35 0 0,-35-35 0,0 35 2,35 0 4,-34 0-6,-1 0 0,0 0 2,-35 0-4,36 0 2,-1 0 1,0 0-2,-34 0 1,69 0 0,-35 0 2,0-35-4,35 35 2,-35 0 0,35 0 0,-34 0 0,34 0 0,-35 0 0,0 0 0,35 0 0,-35 0 0,0 0 0,1 0 1,34 0 6,-35 35-7,35-35 0,-35 0 8,0 0-8,35 0 8,0 35-8,-34-35 0,34 35 8,-35-35 0,35 35 0,-35-35 0,35 0 0,-35 0-8,35 34 10,0-34-12,0 35 2,-35-35 8,35 0-7,0 35-2,0-35 1,0 0 0,-34 35 0,-1-35 8,35 34-8,0 1 0,-35-35 0,35 0 0,0 0 0,0 35 0,-35-35 2,35 0-4,0 35 2,0-35 8,0 0-8,0 34 24,-34-34-24,34 35 10,0-35-4,0 35 2,-35-35-8,35 69 10,0-69-12,0 35 2,0-35 0,-35 35 0,35 0 0,0-35 8,0 34-8,0-34 0,0 0 0,0 35 3,0 0-6,0-35 19,0 35-8,0-35 9,0 35-2,0-35 1,0 34-6,0-34 44,35 0 74</inkml:trace>
    </iact:actionData>
  </iact:action>
  <iact:action type="add" startTime="87200">
    <iact:property name="dataType"/>
    <iact:actionData xml:id="d12">
      <inkml:trace xmlns:inkml="http://www.w3.org/2003/InkML" xml:id="stk12" contextRef="#ctx0" brushRef="#br0">27086 6814 0,'35'0'184,"-35"0"-144,35 0-32,-35 35 0,0-35 0,0 34 0,34-34 0,-34 35 0,35 0 0,-35-35 0,35 35 0,-35-35 0,0 0 0,35 0 8,-35 34-8,0-34 0,35 0 15,-1 35-12,-34-35 2,35 35-5,-35-35 0,35 0 0,-35 0 0,35 35 0,-1-35 0,-34 35 0,35-1 0,-35-34 1,35 0-2,0 35 9,-35-35 1,34 0-2,-34 35-7,0-35 0,0 35 1,35-35 0,0 0-2,-35 0 0,0 0 1,35 0 2,-35 34-3,35-34 0,-35 0 1,34 0 2,1 35-4,0 0 2,-35-35 0,35 0 8,-1 0-7,-34 35-2,35-35 1,-35 0 8,70 34-8,-70-34 8,35 0-8,-35 0 0,34 35 3,1-35-6,0 0 4,0 35-2,-35-35 2,34 0-2,1 0 4,0 0-6,0 0 3,-1 0 3,36 35-6,-35-35 4,-35 0 0,69 0-2,-34 0 2,0 0-3,0 0 4,-1 0-4,1 0 2,35 0 2,-36 0-4,36 0 2,0 0 0,-36 0 1,1 0 1,0 0-2,34 0-3,1 0 6,-35 0-6,-1 0 6,1 0-6,35 0 5,-35 0-4,-35 0 2,69 0 3,-69 0-6,35 0 4,0 0 7,-35-35-1,34 35-5,1 0 4,-35 0-6,35-35 1,0 0 0,-1 35-3,1 0 5,35-34-6,-70 34 4,35 0-2,-35-35 1,69 0 0,-69 35 0,35 0 0,0-35 0,-1 1 0,1 34 0,0-35 1,-35 35-2,35-35 4,-35 35-6,35-35 3,-1 1 1,-34 34-2,35-35 1,-35 35 0,0-35 0,35 0 0,-35 35 0,35 0 2,-35-35-4,0 35 3,34-69-2,-34 69 9,0-35-8,0 35 0,0-35 0,0 1 0,0 34 0,0-35 0,0 0 2,0 0-3,0-34 0,0-1 1,35 36 2,-35-1-4,0-70 4,0 71-1,0-1-4,0-35 5,0 36-4,0-1 3,0 0-2,0 0 4,-35 1-6,1-1 6,34-35-6,0 36 7,0-36-8,-35 35 4,0 1 0,35-36 0,0 35 3,0 0-6,-35 35 6,35-34-6,0 34 4,0-70 9,-69 35-13,69 1 3,0 34 0,-35-35 2,35 35-4,-35-35 2,35 0 0,0 1 3,-35-1-4,35 0 2,-34 35-4,-1-35 3,35 1 0,-35-1 0,35 35 0,-35-35 0,1 35 0,34-35 0,-35 1 1,35 34-2,0-35 4,-35 35-6,0-35 3,35 35 0,0-35 0,-35 35 2,35 0-4,-34-35 2,34 35 1,-35-34-2,0-1 4,35 35-6,-35 0 6,35-35-6,-34 35 6,-1 0-6,0-35 3,35 35 0,-35 0 0,1 0 2,-1-34-4,35-1 3,-35 35-2,0 0 2,0 0-2,1-35 1,-36 0 2,35 35-4,1 0 2,-1 0 0,0 0 0,0-34 0,-34 34 3,69 0-5,-35 0 1,0 0 4,0 0-4,1 0 2,-1 0-4,35 0 3,-35 0 0,0 0 0,1 0 0,34 0 0,-35 0 1,35 0-2,-35 0 9,35 0-8,-35 0 0,1 0 0,-1 0 2,35 0-4,-70 0 2,70 34 0,-69-34 0,69 0 0,-35 0 0,-35 35 1,70 0-2,-69-35 4,34 0-6,0 35 3,1-1 0,-1-34 0,-35 35 0,70 0 0,-69-35 0,34 35 0,0-35 1,0 34-2,35 1 4,-34-35-6,-1 0 3,35 35 0,-35 0 0,35-35 0,-35 35 0,0-35 1,35 0-2,-34 34 1,34-34 1,0 35 0,-35 0-2,0 0 0,35-35 1,-35 34 0,35 1 0,0-35 0,-34 70 0,-1-70 1,35 34-2,-35 1 1,0 35 4,35-70-7,-34 34 2,34 1 4,0 35-6,-35-70 6,0 34-6,35 1 3,-35 0 0,0 35 3,35-70-6,0 69 4,-34-69-2,34 35 1,0 0 0,-35-1 4,0 1-8,35 0 4,0 0 0,0-35 0,0 34 0,-35-34 0,35 35 1,0 0-2,0-35 2,0 35-2,0-35 1,-34 34 3,34-34-6,0 70 11,0-70-8,0 35 0,0-1 0,0 1 0,0 0 0,0 0 3,0 0-4,0-35-1,0 34 2,0-34 0,0 35 8,0 0-5,0-35-6,0 35 3,0-35 0,0 69 1,34-69-2,-34 70 12,0-70-14,35 34 3,-35-34 0,0 35 0,35-35 0,-35 70 0,35-70 0,-35 34 0,0 1 3,34 0-6,1-35 6,-35 35-6,0-35 3</inkml:trace>
    </iact:actionData>
  </iact:action>
  <iact:action type="add" startTime="92224">
    <iact:property name="dataType"/>
    <iact:actionData xml:id="d13">
      <inkml:trace xmlns:inkml="http://www.w3.org/2003/InkML" xml:id="stk13" contextRef="#ctx0" brushRef="#br0">10779 13593 0,'0'0'151,"34"0"-143,1 0 1,-35 34-1,0-34-1,35 0 4,-35 35-6,35-35 3,0 35 4,-1-35-5,1 69 0,0-69 1,-35 0 0,0 35-2,35-35 2,-35 0 0,0 35 3,34-35-6,1 0 5,-35 35 6,0-35-10,35 34 4,-35-34-4,35 0 2,-1 0 8,-34 35 0,0-35-8,35 0 16,0 0-16,0 0 0,0 0 2,-1 0-4,1 35 4,-35-35-4,35 0 2,-35 0 8,35 0-8,-1 0 8,1 0-8,-35 0 0,70 0 0,-70 0 0,35 0 0,-35 0 0,34 0 0,-34 0 0,35 0 0,0 0 3,-35 0-6,35 0 3,-35 0 0,34 0 0,1 0 0,-35 0 8,35 0-8,0 0 0,-1 0 3,-34 0-6,35 0 3,0-35 0,0 35 0,0 0 0,-35 0 0,34 0 0,1 0 0,-35-35 2,35 35-4,-35 0 2,35-34 0,-1 34 0,1-35 8,-35 35-8,35 0 2,0 0-4,-35 0 2,34-35 0,-34 0 8,35 35-5,0-34-6,-35 34 11,35 0-8,-35-35 0,0 35 0,0-35 17,0 0-18,35 35 9,-35-34-8,0 34 0,0-35 0,0 0 0,0 35 0,0-35 0,34 35 2,-34-34-2,0 34-1,0-70 0,0 70 1,0-35 1,0 1-2,0-1 1,0 0 0,0 0 2,0 35-4,0-35 4,0 35 4,0-34-6,0 34 8,0-35-8,0 0 0,0 35 0,0-35 2,0 35 4,0-34-4,0-1-4,0 0 12,0 35-4,0-35 2,-34 35-8,34-34 0,0 34 0,0-35 0,-35 35 1,35 0-2,0-35 1,-35 35 0,0-35 8,35 35 0,0-34-6,-35 34-4,35 0 2,-34 0 0,34-35 0,-35 35 0,0 0 2,-34-35 4,69 35-6,-70-35 0,70 35 0,-35 0 0,1 0 0,-1 0 0,35 0 0,-35 0 2,0 0-4,0 0 2,35-34 0,-34 34 1,34 0 6,-35 0-7,0 0 8,0 0-8,35 0 0,-69 0 2,69 0-4,-35 0 4,35 0-4,-35 0 5,1 0-6,34 0 3,-35 0 0,35 0 0,-35 0 0,0 0 0,0 0 0,35 0 0,-69 34 0,69-34 0,-35 0 2,35 35-4,-35-35 5,35 35-6,-34-35 3,-1 0 0,35 35 2,-35-35-4,35 0 2,-70 69 0,70-69 0,-34 0 0,34 35 2,-35-35-2,0 35 1,35-1-4,-35-34 3,35 0 0,-34 35 2,34-35-3,-35 35 8,35-35 1,0 35 8,-35-35-13,35 34 5,0-34-11,0 35 5,0-35-4,-35 35 2,35-35 0,0 35 0,0-1 2,0 1-1,-34-35-4,34 35 3,0 0 0,-35-35 0,35 35 0,0-35 9,0 34-8,0 1 7,0-35-10,0 35 10,0-35-8,0 35 16,0-35-16,0 34 8,0 1 3,0-35-14,0 35 11,0-35-8,0 35 0,35-1 0,-35-34 0,34 35 10,-34-35-4</inkml:trace>
    </iact:actionData>
  </iact:action>
  <iact:action type="add" startTime="96640">
    <iact:property name="dataType"/>
    <iact:actionData xml:id="d14">
      <inkml:trace xmlns:inkml="http://www.w3.org/2003/InkML" xml:id="stk14" contextRef="#ctx0" brushRef="#br0">29520 7301 0,'0'0'103,"0"0"-87,0 0 24,0 34-32,-69 1 1,69 0-2,0 0 3,-35-35-4,35 34 4,0 1-4,0 0 4,0-35-4,0 35 2,-35-35 0,35 34 2,0-34 4,-35 35 2,35 0 0,0 34 0,0-69-8,0 35 0,0-35 0,0 35 0,0 0 8,-35-35-6,35 35-4,0-35 2,0 34 1,0-34-2,0 35 1,0 0 8,0-35-8,0 35 0,-34-35 0,34 0 0,0 34 0,0 1 0,0-35 0,0 35 0,-35-35 0,35 35 2,0-1 4,0-34-6,0 35 2,0-35 4,0 35-6,0-35 0,0 69 2,0-69-4,0 35 2,0 0 0,0 0 0,0-35 0,-35 34 0,35-34 0,0 35 0,0 0 0,0-35 0,0 35 0,0-35 8,0 35-8,0-1 2,0 1 4,0-35-6,0 35 10,0 0-12,0-35 2,0 34 2,-35 1-1,35 0-4,0 0 5,0-35-4,0 69 2,0-69 0,0 35 0,0 0 0,-34-1 0,34-34 0,0 35 0,-35-35 2,35 35-4,0-35 2,0 70 0,0-70 0,0 69 0,0-34 0,0 0 0,0-1 0,0-34 0,0 70 0,-35-70 0,35 35 2,0-35-4,0 34 10,0 1-8,0-35 0,0 0 0,0 35 0,0-35 0,0 69 0,-35-69 0,35 35 0,-34 0 0,34 0 3,0-1-6,0-34 11,0 35-8,0 0 0,0-35 8,0 35-8,0-35 0,-35 69 2,35-69-4,0 35 5,0 0-6,0 0 3,0-35 0,0 34 0,0-34 0,0 35 0,0 0 0,0-35 0,0 35 8,0-35-8,0 34 8,-35-34 0,35 35-8,0 0 0,0-35 8,0 35-8,0-1 8,0 1 0,0-35-8,0 35 0,0-35 0,0 35 8,0-35 8,0 35-8,-35-35-8,35 34 0,0-34 0,0 35 3,0-35-6,0 35 3,0 0 16,0-35-16,0 34 0,0-34 8,0 35 0,0-35-8,0 35 8,0 0-8,0-1 8,0-34-8,0 35 0,0 0 0,0 0 0,0-35 0,0 34 8,0 1 0,0-35-8,0 0 8,0 35 0,0-35-8,0 35 3,0-1-6,0-34 3,0 35 0,35-35 0,-35 35 8,0-35-8,0 35 8,0 0-8,0-35 0,0 34 0,0-34 0,0 35 0,0 0 8,35-35-8,-35 35 8,0-35-8,0 34 0,0-34 0,0 35 3,0 0-6,0-35 3,35 35 0,-35-1 3,0 1-6,0-35 3,0 35 0,0-35 0,0 35 8,0-1-8,0-34 0,34 35 3,-34-35-6,0 35 3,0-35 8,35 35-8,-35-1 0,0-34 0,0 35 8,0-35-8,0 70 11,35-35-6,-35-1 3,0-34-8,35 35 0,-35 0 0,0 0 0,0-1 0,0-34 0,0 35 0,0 0 0,0 0 0,34-1 0,-34 1 0,0 0 0,0 0 0,0 34 0,0-69 0,0 70 0,0-35 0,35-1 0,0 36 3,-35-35-6,0-1 3,35 36 2,-35-35-4,0-1 2,0-34 0,0 35 0,34 35 8,-34-36-8,35 36 0,-35-70 0,0 35 2,0 34-4,35 1 2,-35-35 0,0-1 2,35 1-4,-35 0 4,0-35-4,0 35 4,0-35-4,0 34 5,0 1-6,0-35 11,0 35-8,0 0 0,0-1 0,0 1 0,35 0 2,-35 34-4,0-34 4,0-35-4,0 70 2,0-70 0,34 34 0,-34-34 8,0 35-8,0 0 2,0-35-4,0 35 10,0 0-8,0-1 0,0 36 0,0-35 3,35 34-6,-35 1 3,0-36 3,35 1-6,-35 35 3,0-36 4,0-34-8,0 70 4,0-70 0,0 70 0,0-36 2,0 1-4,0 0 2,0 69 0,35-69 0,-35 0 0,0-1 3,0 1-6,0 0 3,0 0 0,0-1 0,0 1 0,0 0 3,34 0-6,-34-1 3,0 1 0,0 0 0,0-35 0,0 70 0,0-70 0,0 34 0,0-34 0,0 35 0,0 0 8,0-35 0,0 35-5,0-1-6,35 1 3,-35-35 0,0 35 2,0-35-4,0 35 4,0-1-4,0 1 5,0-35-6,0 35 3,0 0 2,0-1-4,0 36 2,35-35 0,-35 34 0,0 1 0,0-70 0,0 69 0,0-69 0,0 35 0,0-35 0,35 0 161,-35 0-138,0 0 25,0-35-43,0 1-10</inkml:trace>
    </iact:actionData>
  </iact:action>
  <iact:action type="add" startTime="103327">
    <iact:property name="dataType"/>
    <iact:actionData xml:id="d15">
      <inkml:trace xmlns:inkml="http://www.w3.org/2003/InkML" xml:id="stk15" contextRef="#ctx0" brushRef="#br0">27434 6744 0,'0'0'136,"0"0"-96,0 0-32,35 0 16,-1 0-3,-34 0-10,0 0-3,35 0 0,-35 0 24,35 0-24,-35 0 8,35 0 24,-1 0-13,-34 0-13,35 0-7,0 0 1,0 0 0,0 0 0,-35 0 0,69 0 0,-34 0 0,0 0 0,-1 0 0,1 35 0,0-35 2,0 0-4,0 0 11,-35 0-1,34 0 1,-34 0 21,70 0-22,-70 0-8,35 0 9,-35 0-2,34 0 9,-34 0 48,35 0-56,0 0 72,-35 0 225,35 35-306,-1-35 1,1 0 0,0 0 0,0 0 0,-35 0 0,35 35 0,-35-35 8,34 0-8,-34 0 8,35 0-8</inkml:trace>
    </iact:actionData>
  </iact:action>
  <iact:action type="add" startTime="107951">
    <iact:property name="dataType"/>
    <iact:actionData xml:id="d16">
      <inkml:trace xmlns:inkml="http://www.w3.org/2003/InkML" xml:id="stk16" contextRef="#ctx0" brushRef="#br0">28338 12341 0,'0'0'248,"0"35"-200,0-35-40,0 69 0,0-69 0,0 35 0,0-35 0,0 35 0,0 0 3,0 0 2,0-35-5,0 34 9,0-34 6,0 35-7,0 0 0,0-35-8,0 35 0,0-35 0,0 34 0,0 1 0,0-35 0,0 35 0,0 0 0,0-1 0,0-34 0,0 35 0,0-35 0,0 35 0,0-35 0,0 35 1,0-1-2,0-34 1,0 35 0,0-35 0,0 35 8,0 0-6,0-35-4,0 34 11,0-34-10,0 35 1,0-35 0,0 35 2,0 0-4,0-35 2,0 35 0,0-35 0,0 34 0,0 1 0,0-35 0,-35 35 0,35-35 0,0 35 0,0-1 0,0 1 0,0-35 0,0 35 2,0 0-3,0-1 2,0-34-3,0 35 4,0-35-4,0 35 2,0 0 0,0-35 0,0 34 0,0-34 0,0 35 8,0-35-8,0 70 0,0-70 0,0 69 1,0-69-2,0 35 1,0 35 2,0-70-4,0 34 2,0-34 0,0 35 0,0 0 0,0-35 8,0 35-6,0-35-4,0 34 10,0-34-8,0 70 0,0-70 8,0 35-8,0-35 0,0 34 0,0 1 0,0-35 0,0 35 0,0-35 0,0 35 0,0-1 0,0 1 0,0-35 8,0 35-8,0 0 0,0-35 0,0 35 0,0-35 0,0 34 8,0-34-8,0 35 8,0 0 8,0-35-16,0 35 8,0-35-8,0 34 0,0 1 8,0-35-8,0 35 8,0-35 0,0 35 0,-35-35-8,35 34 8,0 1-8,0-35 0,0 35 0,0-35 16,0 35-8,0-1-8,0-34 8,0 35-6,0-35-4,0 35 2,0-35 0,0 35 0,0-1 0,0-34 0,0 35 0,0-35 0,0 35 1,0 0 6,0-35 9,0 35 1,0-35-18,0 34 9,0-34 0,0 35 0,0 0-5,0-35-6,0 35 13,0-35-4,0 34 10,0-34 0,0 35-8,0-35-8,0 35 0,0-35 8,0 35 2,0-35-12,0 34 18,0 1-8,0-35 24,0 35-29,0-35 2,0 35-5,0-35 8,0 34 2</inkml:trace>
    </iact:actionData>
  </iact:action>
  <iact:action type="add" startTime="119287">
    <iact:property name="dataType"/>
    <iact:actionData xml:id="d17">
      <inkml:trace xmlns:inkml="http://www.w3.org/2003/InkML" xml:id="stk17" contextRef="#ctx0" brushRef="#br0">17211 18668 0,'35'0'231,"-35"0"-223,35 0 40,0 0-37,-1 0-5,-34 0 1,70 0 1,-70 0 0,69 0 3,-34 0-6,0 0 3,0 0 0,0 0 0,-1 0 0,-34 0 0,35 0 0,-35 0 8,35 0 32,0 0-40,-35 0 8,34 0 0,1 0 0,0 0-6,-35 0 12,35 0-4,-35 0-12,69 0 2,-69 0 0,70 0 0,-35 0 0,34 0 0,1 0 2,-36 0-4,36 0 4,-1 0-4,-34 35 2,0-35 0,35 0 0,-70 0 0,69 0 0,-69 0 0,35 0 0,0 0 0,-1 0 2,1 0-4,-35 0 2,35 0 0,0 0 0,-1 0 2,-34 0-4,35 0 2,0 0 0,35 0 0,-36 0 2,1 0-4,0 0 2,0 0 3,-1 0-6,1 0 6,0 0-6,0 0 3,0 0 0,-1 0 0,1 0 0,-35 0 0,35 0 0,0 0 0,-1 0 0,-34 0 0,35 0 0,0 0 0,0 0 0,-35 0 0,69 0 0,-69 0 0,35 0 0,35 0 2,-36 0-4,1-35 2,35 35 2,-1 0-4,-34 0 5,34 0-6,-69 0 3,35 0 0,0 0 0,0 0 8,0 0-8,-35 0 0,69 0 0,-69 0 0,35 0 0,-35 0 0,35 0 8,-1 0-8,1 0 0,-35 0 0,70 0 0,-70 0 0,34 0 0,36 0 0,-70 0 0,35 0 3,-35 0-6,35 0 220</inkml:trace>
    </iact:actionData>
  </iact:action>
  <iact:action type="add" startTime="122359">
    <iact:property name="dataType"/>
    <iact:actionData xml:id="d18">
      <inkml:trace xmlns:inkml="http://www.w3.org/2003/InkML" xml:id="stk18" contextRef="#ctx0" brushRef="#br0">20723 18633 0,'0'0'135,"35"0"-111,-35 0 0,35 0-7,-1 0-10,-34 0 1,35 0 0,-35 0 0,35 0 3,-35 0-6,35 0 7,0 0 2,-35 0-8,34 0 2,-34 0 0,0 0 0,35 0 0,0 0 3,-35 0 3,35 0 49,-35 0-55,69 0 0,-69 0 0,35 0 1,34 0-2,-34 0 1,0 0 0,0 0 1,-35 0-2,69 0 1,-34 0 0,0 0 0,-35 0 0,35 0 0,-35 0 0,34 0 2,-34 0-4,35 0 4,0 0-2,-35 0 0,35 0-2,-1 0 2,1 0 1,0 0-2,0 0 1,-35 0 0,35 0 0,-35 0 0,34 0 0,-34 0 0,35 0 0,0 0 2,-35 0-2,35 0-2,-35 0 10,34 0-8,1 0 2,-35 0 4,35 0-6,0 0 0,-1 0 0,1 0 2,0 0-4,0 0 2,0 0 0,-35 0 0,69 0 0,-69 0 8,35 0 41,-35 0-42,35 0-7,-1 0 0,1 0 0,0 0 0,0 0 0,0 0 0,-35 0 0,34 0 2,1 0-2,-35 0-2,35 0 10,-35 0-8,69 0 0,-69 0 8,35 0-8,0 0 0,0 0 0,-35 0 0,34 0 0,-34 0 0,35 0 0,0 0 0,0 0 0,0 0 0,-1 0 0,-34 0 0,35 0 0,0 0 2,0 0-2,-35 0-2,34-35 12,-34 35-12,35 0 5,0 0-6,-35 0 3,35 0 0,-1 0 0,1 0 2,-35 0-4,35 0 4,-35 0-4,35 0 4,-35 0-4,35 0 2,-1 0 0,-34 0 0,35 0 0,0 0 8,0 0 0,-1 0-8,1 0 0,-35 0 16,35 0 8,-35 0-16,35 0-8,-35 0 8,34-34-8,1 34 9,-35 0-10,35 0 1,0 0 0,0 0 2,34 0-4,-34 0 2,0 0 0,-35 0 0,34 0 2,1 0-4,-35-35 10,35 35-8,0 0 8,-35 0 0,34 0-8,-34 0 0,35 0 0,0 0 2,0 0-2,0 0 0,-1 0 0,36 0 0,-70 0 0,69 0-2,-69 0 2,35 0 0,-35 0 8,35 0 0,-35 0 1,70 0-2,-70 0-7,34 0 2,-34 0-4,35 0 2,0 0 0,0 0 2,-35 0-2,34 0-2,1 0 12</inkml:trace>
    </iact:actionData>
  </iact:action>
  <iact:action type="add" startTime="128470">
    <iact:property name="dataType"/>
    <iact:actionData xml:id="d19">
      <inkml:trace xmlns:inkml="http://www.w3.org/2003/InkML" xml:id="stk19" contextRef="#ctx0" brushRef="#br0">25521 18564 0,'0'0'64,"0"0"-24,0 0-16,35-35-16,-35 35 9,35 0-10,0 0 9,-35 0 88,35 0-88,-35 0-8,34 0 0,1 0 5,-35 0-10,35 0 6,-35 0-2,35 0 25,-35 0-24,34 0 8,1 0-8,-35 0 0,35 0 0,-35 0 0,35 0 0,-1 0 10,1 0-12,0 0 2,0 0 0,0 0 0,-1 0 2,36 0-3,-35 35 0,-1-35 3,-34 0-4,35 0 5,0 0-6,0 0 3,0 0 0,-1 0 0,1 0 0,-35 0 0</inkml:trace>
    </iact:actionData>
  </iact:action>
  <iact:action type="add" startTime="130958">
    <iact:property name="dataType"/>
    <iact:actionData xml:id="d20">
      <inkml:trace xmlns:inkml="http://www.w3.org/2003/InkML" xml:id="stk20" contextRef="#ctx0" brushRef="#br0">27225 18633 0,'0'0'224,"35"0"-144,-35 0 24,35 0-16,0 0-72,-35 0-8,34 0 0,-34 0 0,35 0 0,-35 0 0,35 0 3,0 0-6,-1 0 3,-34 0 0,35 0 8,0 0-8,-35 0 8,35 0-8,-35 0 8,34 0-8,-34 0 0,70 0 2,-70 0 5,35 0-8,-35 0 9,35 0 16,-1 0-8,1 0-8,-35 0-8,35 0 0,0 0 4,-1 0-8,-34 0 4,35 0 0,0 0 1</inkml:trace>
    </iact:actionData>
  </iact:action>
  <iact:action type="add" startTime="134742">
    <iact:property name="dataType"/>
    <iact:actionData xml:id="d21">
      <inkml:trace xmlns:inkml="http://www.w3.org/2003/InkML" xml:id="stk21" contextRef="#ctx0" brushRef="#br0">28442 18668 0,'0'0'96,"35"0"10,-35 0-59,70 0-36,-36 0-4,1 0-2,0 0 4,34 0-3,-34 0 5,0 0-6,0 0 6,-1 0 2,-34 0-5,35 0 0,-35 0 8</inkml:trace>
    </iact:actionData>
  </iact:action>
  <iact:action type="add" startTime="138206">
    <iact:property name="dataType"/>
    <iact:actionData xml:id="d22">
      <inkml:trace xmlns:inkml="http://www.w3.org/2003/InkML" xml:id="stk22" contextRef="#ctx0" brushRef="#br0">27538 17695 0,'0'0'32,"-69"-35"-24,-1 35 0,70 0 0,-69 0-1,-1 0 2,35 0-2,0 0 1,-34 0 0,34 0 0,0 0 3,-34 0-6,34 0 6,0 0-6,1 0 4,-1 0-2,0 0 12,35 0-14,0 0 11,-35 0 104,35 0-111,-35 35 1,35-35-5,-34 34 6,34-34-6,-35 0 3,35 35 0,0-35 0,0 35 0,0 0 8,0-35-8,0 34 2,0-34-3,0 35 2,-35-35-1,35 35-2,0-35 2,0 35 0,-35-1 0,35 1 1,0-35-2,0 35 2,0-35-2,0 35 9,0-35 0,0 35 3,0-1-11,0-34 13,0 35-5,0-35-8,35 35 11,-35 0-14,0-1 3,0-34 0,0 35 0,35 0 0,0 0 0,-35-35 0,0 34 0,0 1 8,34-35-7,-34 35 9,0-35-13,0 0 3,35 35 0,-35-1 8,0-34-8,35 35 0,0-35 1,-35 35 1,0-35-5,35 35 3,-35 0 3,34-35 2,-34 34-4,35-34-2,-35 35 9,0-35-8,35 35 0,-35-35 16,0 0-16,35 0 8,-35 35 0,34-35-7,1 0-2,-35 0 2,35 34-2,0-34 2,-1 0-2,1 0 4,35 35-6,-70-35 3,35 0 0,-1 0 0,36 0 0,-35 35 0,-1-35 0,1 0 0,0 0 3,0 0-6,34 0 3,-34 0 0,0 0 0,0 0 0,-1 0 3,1 0-6,0 0 3,0 0 0,-1 0 0,1 0 9,0 0-7,-35 0-5,70 0 3,-70 0 0,34 0 0,-34 0 0,35 0 3,0 0-3,0 0-3,-35-35 3,34 35 0,1 0 9,-35-35-10,35 35 1,0 0 0,-1 0 3,-34 0-6,35 0 3,0 0 3,0-34-6,34 34 3,-34 0 1,0 0 1,0-35-2,-1 35-3,1 0 3,-35 0 0,70 0 0,-70 0 0,34 0 0,-34-35 0,35 35 0,-35 0 8,35 0-7,0 0 14,-35 0-6,35-35-10,-35 35 1,69-34 0,-34 34 0,0 0 3,-1-35-6,1 35 4,35-35-2,-70 0 4,34 35-6,1 0 3,-35-35 0,35 35 0,-35 0 56,35-34-48,-35-1-4,69 35 2,-69 0-7,0-35 4,35 35-7,-35-35 5,0 35-2,0 0 3,0-34 76,0 34-69,0-35-10,0 35 1,0-35 0,0 0 0,0 1 2,0 34-4,0-35 2,0 0 3,0 35-6,0-35 5,0 35-4,0-69 2,0 69 8,0-35 4,0 35-15,0-35 2,-35 0 9,35 35-7,-34-34-2,34-1 1,0 0 0,0 35 8,0-35-8,-35 35 11,35-34-11,-35 34 0,35 0-3,-35 0 13,0-35-9,35 35 4,0-35-3,-34 35-2,-1 0 1,0 0-4,35 0 3,-35 0 0,-34 0 0,34 0 0,0 0 2,-34-35-4,34 35 2,-35 0 0,1 0 0,34 0 0,0-34 0,-34 34 2,34 0-4,0 0 4,-34 0-2,34 0-2,0 0 2,0 0 2,-34 0-4,34 0 2,0 0 0,1 0 0,-1 0 0,0 0 0,35 0 0,-69 0 0,34 0 0,0 0 1,0 0-2,0 0 1,1 0 0,-1 0 0,35 0 0,-70 0 0,70 0 0,-69 0 0,69 0 0,-35 0 2,0 0-4,0 0 10,1 0 2,34 0-12,-35 0 3,0 0-2,35 0 1,-35 0 0,35 0 0,-34 0 2,34 34-3,0-34 8</inkml:trace>
    </iact:actionData>
  </iact:action>
  <iact:action type="add" startTime="147694">
    <iact:property name="dataType"/>
    <iact:actionData xml:id="d23">
      <inkml:trace xmlns:inkml="http://www.w3.org/2003/InkML" xml:id="stk23" contextRef="#ctx0" brushRef="#br0">30807 18668 0,'0'0'183,"34"0"-167,1 0 11,-35 0 2,0-35 19,35 35-30,-35 0 20,35 0 90,-1 0-109,-34 0-14,35 0 3,-35 0 0,35 0 0,-35 0 0,35 0 0,0 0 3,-35 0-6,34 0 3,-34 0 9,35 0-10,0 0 1,-35 0 0,35 35 0,-35-35 0,34 0 0,-34 0 0,35 0 8,0 0 0,-35 0 8,0 0-16,35 0 16,-35 0-16,34 0 8,1 0-8,-35 0 0,35 0 8,-35 0 0,35 0-8,-35 0 0,35 0 0,-1 0 0,-34 0 8,35 0 0,-35 0 0,35 0-8,0 0 0,-35 0 0,34 0 0,-34 0 0,35 0 0,0 0 2,0 0-4,0 0 2,-1 0 0,36 0 2,-70 0-4,35 0 2,-1 0 0,1 0 0,0 0 0,-35 0 0,35 0 0,-35 0 8,34 0-8,1 0 8,-35 0-8,35 0 0,-35 0 0,35 0 2,0 0-4,-35 0 2,34 0 0,-34 0 0,35 0 0,-35 0 0,35 0 2,0 0-4,-35-35 10,34 35-8,-34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5T06:37:30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495">
    <iact:property name="dataType"/>
    <iact:actionData xml:id="d0">
      <inkml:trace xmlns:inkml="http://www.w3.org/2003/InkML" xml:id="stk0" contextRef="#ctx0" brushRef="#br0">10083 7127 0,'35'0'10,"-35"35"0,35-35-4,0 0 1,-1 69 3,1-69-4,0 35 1,-35-35 1,35 0 2,-35 35-2,34-35 7,-34 0-8,0 34 2,0-34-1,35 35 0,0 0 1,-35 0-2,35-1 2,-35 1-1,69-35 0,-69 35-1,35-35 1,-35 0 1,35 0-1,-35 35-1,35-35 1,-35 34 1,104-34-2,-104 35 2,69-35-2,-69 35 2,35 0-1,35-35 0,-35 69 0,34-69-1,-69 0 0,35 35 2,0 0 0,-1-35-2,-34 0 0,70 35 3,-70-35-1,35 0-2,-35 0 0,34 34 2,1-34-1,-35 35 0,70 0 0,-35-35-2,-1 35 4,-34-35-4,70 34 4,-35-34-2,-35 0-2,34 35 4,1-35-4,35 0 4,-35 35-2,34 0-1,-34-1 2,0 1-1,34-35 0,1 35-1,-1-35 1,1 69 1,-35-69-2,-1 35 2,36 0-1,-1-35 0,1 69 0,-35-69 0,-1 35-1,71-35 2,-36 0-1,-34 35 0,0-35-1,34 35 2,-34-35-2,0 0 2,69 0-2,-104 0 1,35 0 1,35 0-3,-36 0 2,36 0 2,-1 0-2,-34 0 0,35 0-2,-36 0 3,36 0 0,-35 0-1,0 0 0,69 0 0,-69 0-1,-1 0 1,36 0 1,0-35-1,-70 35 0,0 35-2,69-35 2,-34 0 2,34-35-2,1 0-2,-1-34 4,1 34-2,0 0 0,-36-34 0,71 34-1,-71-35 2,1 36-1,0-1-2,34-35 4,-69 36-2,35 34 0,0-35 0,-35 35-2,35-35 4,-35 0-2,0 1 0,35 34 0,-1-35 0,1 0 0,0-35 0,-35 70-2,69-104 4,-69 104-4,35-35 4,0-69-2,-35 104-2,35-35 4,-1-34-2,1 34 0,0 0 0,-35 1 0,35-1-1,-35 35 0,0-70 3,35 70-2,-1-34 0,-34-1 0,35 0 0,-35 0 0,0 0 0,35-34 0,0 69 0,-35-35 0,34 0 0,-34 1 0,35-71 0,-35 105-2,35-34 4,0-36-2,-35 35 0,35-34 0,-1 34 0,1 0 0,-35-69 0,0 104-1,35-35 2,-35-34-2,0 34 2,35-35-1,-35 70 0,0-34 0,34-36 0,1 35 0,-35 1 0,0-36 0,0 70-2,0-69 4,0-1-2,35 35 0,-35 0 0,0-34 0,0 69-2,0-70 4,0 36-2,0-1 0,0-35 0,0 36 0,35 34 0,-35-70 0,0 35-1,0 1 2,0-36-1,0 1 1,0 34-2,0 0 1,0-35 0,0 1 0,0 34 0,0-34 0,0 69-2,0-35 4,0-35-2,0 36 0,0-1 0,-35-35 0,0 36 0,35-1 0,0-35 0,0 35 0,-35-34 0,1 34 0,34 0 0,0-34-1,0 34 2,-35 0-1,0-34 0,35 34 0,-35-34 0,1 69 0,34-35 0,-35 0 0,35 0 0,-35 1 0,35-1 0,0-35 0,-70 70 0,70-69 0,0 34 0,-34 0 0,34 35 0,-35-35 0,35 35-2,-35-34 4,0-1-2,1 35 0,-1-35-1,0 0 2,0-34-2,-34-1 2,-36 36-1,105-36 0,-34 35 0,-1-34 0,35 69-2,-70-35 4,36-35-2,34 36 0,-70-1 0,70 0 0,-70 0-1,36 35 2,-36-69-1,70 69-2,-35-70 4,-34 1-4,-1 34 4,1 35-2,34-35 0,-35 1 0,36-1 0,-36 0 1,-34 35-2,69-35 1,-34-34 0,-1 69 1,0-70-2,-34 35 1,0 1 0,69 34 0,-69-35 1,34 35-2,1-35 1,-36 0 0,1 35 0,69 0 0,0 0 0,-69 0 0,35 0 0,34 0 0,-35 0 0,1 0 0,-1 0 0,35 0 0,-34 0 0,-35 0 0,69 0 0,-69 0 0,69 0 0,-35 0 0,1 0 0,34 0 0,-35 0 0,1 0 1,34 35-2,0 0 1,1 0 0,-1-35 8,0 0-8,0 0-2,35 69 4,-69-69 6,69 0-10,-35 35 4,0-35 5,0 69-6,-69-34 7,104 0-8,-70 0 8,36 0-8,-36 34 8,35-69-8,1 35 8,-1 0-8,0-1 0,-34 36 8,69-35-8,-70-1 0,35 1 0,35-35-2,-35 35 4,-34-35-2,69 35 0,0-1 0,-70-34 1,70 35-2,0-35-1,-34 0 20,34 35-18,0 0 8,0-35-10,-70 35 4,70-35-4,0 34 4,0 1-2,-35 0-2,35-35 2,0 0 0,-34 35 2,-1-1-2,35 1 0,0-35-2,-35 70 4,35-70-4,0 34 3,-70 1 8,70 0-9,0-35-2,-34 69 4,-1-69-2,35 35 0,-35 0-2,35 0 4,0-35-4,-69 69 12,69-34-2,-35 35-8,35-36 0,-35 1 0,35-35-2,-69 70 12,69-36-10,-35 36 7,0-70 1,35 35-7,-35 34 7,0-34-8,1 34 8,34-34-10,-70 35 4,70-70 5,0 34 2,-69 36-9,69-70-2,0 0 2,0 0 0,-35 139 2,0-35 6,0-69-9,35 35 0,0-36 3,0 1-3,-69 69 2,69-69-1,-35 35 0,35-1 0,0-34 0,-35 35 0,35-1 0,0-34 0,0 0 0,0-1 0,0 1 0,0 0 0,0 34 0,0 1 0,0-1 0,0-34 0,0 35 0,0-35 0,0-1 0,0 36 0,0-1 0,0-34 0,0-35 0,0 35 0,35 34-1,0-69 2,-35 35-1,34-35 0,-34 35 0,0 34 1,0-69-4,35 70 5,-35-1-2,35-69 0,-35 35 0,35-35 0,0 35 0,-35 0-2,0 0 4,0-1-2,0-34-2,34 0 5,-34 70-4,0-70-1,0 35 4,70-1-1,-70 1-2,0 0 0,35 0 2,-1 34-1,1-34 0,-35 0 0,35-35 0,-35 34 0,0 36 0,70-70 0,-70 70-2,34-70 12,-34 34-10,0-34-2,35 70 4,-35-70-4,0 69 5,70-69-4,-70 35 1,0 0 0,34 0 0,-34 34-2,35-69 4,0 35-3,-35 0 2,0-1-1,35-34 0,-35 0 63,34 0-60</inkml:trace>
    </iact:actionData>
  </iact:action>
  <iact:action type="add" startTime="39911">
    <iact:property name="dataType"/>
    <iact:actionData xml:id="d1">
      <inkml:trace xmlns:inkml="http://www.w3.org/2003/InkML" xml:id="stk1" contextRef="#ctx0" brushRef="#br0">16272 4589 0,'0'0'88,"0"35"-80,0 0 0,0-1 3,0-34-6,0 0 3,0 70 0,-34 34 10,34-104-12,0 35 4,0 0-3,0-1 1,0 1 0,0 0 0,0 0 0,0 0-1,0-1 2,0 1 0,0 0-2,0 0 2,0-35-3,0 69 3,0-69-2,0 35 3,0 0-3,0-1 2,0 1-3,0-35 2,0 70 1,0-36-1,0 1 1,0 35-2,0-70 0,0 34 2,0-34-2,0 35 2,34 0-1,1-35 0,-35 35 0,0-35-1,35 35 3,-35-1-3,35 1 2,-35 0-2,69 34 1,-34-69 0,-35 70 0,35-70 0,34 0 0,-34 69 0,0-69 0,34 35 0,-69 35 0,70-36 1,0 1-2,-1 0 2,-34 0-2,34-1 1,-34-34 0,0 0 1,-35 35-2,70-35 1,-70 0 0,34 35 1,1-35-2,35 35 1,-36 0-1,1-1 1,35-34 1,-36 0-1,1 35 0,35-35 1,-35 35-2,34-35 1,1 0 1,-1 0-2,-34 35 2,69-35-2,1 0 2,-36 0-2,1 0 2,-36 0-1,36 0-1,-1 0 1,1 0 0,0 0 1,-1 0-1,35 0-1,-69-35 2,0 0-2,34 0 2,-69 1-1,35 34 0,0-35-1,-35 35 2,35-35-3,0-35 12,-1 36-11,-34-1 2,70-35-2,-35 36 2,-1-1-2,36-35 2,-70 1-2,70 34 1,-36-34 0,-34 34 0,35 0 0,-35 0 1,35 1-2,-35-1 1,0 35-1,35 0 3,-1-70-3,-34 35 2,0 1-2,35-36 9,-35 35-7,35-69 7,-35 69-8,0 35-2,0-34 4,0-36-3,0 70 0,0-35 2,0 1 0,0-36-2,-35 70 1,35-69 1,0 34-2,-69 0 1,69 0 0,-35 0 0,35-34 1,-35 69-1,35-70-2,-69 70 3,69-69-2,-35 34 1,0-34 2,35-36-2,-35 105-1,-34 0 1,34-34-1,35-36 3,-35 35-3,-34 0 2,69-34-2,-35 69 2,-35 0-2,35-35 2,1 35-2,34-69 1,-70 69 1,35-35-1,1 0-2,-36 35 4,35 0-3,1-35 3,-1 1-4,0 34 1,-35-35 2,36 0 0,-36 35-3,35 0 4,1-35-3,-36 1 1,35 34 0,-34 0 1,-1-35-1,35 0-1,-34 35 2,-1 0-2,36-35 0,-1 35 2,-35 0 0,1 0-2,34 0 2,0 0-3,-34 0 4,69 0-4,-70 0 4,35 0-2,1 0 7,-1 0-7,35 0-1,-70 0 3,70 0-4,-34 0 4,34 0-4,-35 35 3,0-35-1,0 0 1,35 35-1,-35 0-1,1-1 10,-1-34-9,35 35-1,-70 0 2,36 0 7,-1 34 0,-35-34-8,35 0-2,-34-1 4,34 1-3,0 0 2,1 0-1,-105 139 0,104-140 0,-35 36 0,35-1 0,1 1 7,34-35 17,0-35-25</inkml:trace>
    </iact:actionData>
  </iact:action>
  <iact:action type="add" startTime="43303">
    <iact:property name="dataType"/>
    <iact:actionData xml:id="d2">
      <inkml:trace xmlns:inkml="http://www.w3.org/2003/InkML" xml:id="stk2" contextRef="#ctx0" brushRef="#br0">16933 4902 0,'0'35'58,"0"-35"-52,0 34 5,0-34 2,0 0-4,0 35 1,0-35-5,0 35 6,0 0-3,35-35-3,0 35 6,-35-35-6,0 69 7,34-69-8,-34 0 4,0 35 3,35-35 4,-35 0-9,0 0 2,35 0 8,-35 35-6,35-35-3,-35 0 0,0 34 18,35-34-7,-35 0 3,0 0 11,34 0-22,1 0-1,-35 35-2,35-35 2,-35 0-4,0 35 14,35-35-3,-1 0-3,-34 0-4,0 0-2,0 35 11,35-35-11,-35 0 0,35 0 12,-35 34-11,0-34-3,69 0 5,-69 35 1,35-35-7,0 70 5,-35-70-4,35 0 6,-35 0-6,35 69 5,-35-69 5,0 0-8,34 0 3,1 35 5,-35-35-8,35 0 2,-35 69 0,35-69-1,-1 0 0,-34 0 6,0 35-4,35-35 4,-35 0-5,0 0 6,70 0-4,-70 35-3,0-35-3,34 35 5,1-35-2,-35 0-1,35 0 2,-35 35 0,35-35-2,-35 0 0,35 0 2,-1 34 0,-34-34-4,35 0 4,0 0 0,0 35 7,-35-35-1,34 0 18,-34 0-18,35 0 12,0 0-19,-35 0-3,35 0 6,-35 35-6,0-35 3,34 0 2,-34 0-3,0 35 3,35-35-1,0 0 78,-35 0-82,35 0 30,-35 0 2,35 0 6,-1 0-35,-34-35 0,0 35 5,35-35 6,0 0-2,-35 35 11,35 0-1,-35-34-22,0-1 6,0 35 2,0-35 5,0 35-4,0-35-6,0 0 0,0 35 8,0-34-6,0 34-4,0-35 4,0 35 4,0 0-6,0-35 3,-35 0 4,35 35-9,0 0 2,0-34 3,-35 34-3,35-35-3,0 35 11,0-35-8,0 35 2,-35 0-1,35-35-1,0 35-3,-34 0 3,34-69 19,-35 69-20,0 0 2,0 0 3,35-35-2,-35 35-1,35 0-4,0 0 4,-34-35-2,-1 35 3,35 0-4,0-34 5,-35 34-3,35-35-2,0 35 1,-69 0 2,69-35 0,0 35-1,-35 0 0,35-35-2,0 1 4,0 34-4,-70-35 3,70 35-2,0 0 1,-34 0 2,34-35-4,0 0 13,-70 35-12,70 0 7,-35 0-4,35-35 7,0 35-12,-35 0 14,35-34-11,-34 34 8,34-35-8,0 35 0,0-35 0,-35 0-1,35 35 0,-35-34 0,35 34 1,-35-35 2,35 35-3,0 0 0,0-35 4,-34 35-4,34-35 2,0 1 4,0 34-5,-35 0 3,35 0 3,0-35 4,-35 35 13,35 0-17,0-35-5,-35 35 0,35-35 0,-69 35-2,69 0 0,0-34 2,0-1 0,0 0-2,-35 35 2,35 0-4,-70 0 6,36 0-4,34-35 0,0 0 3,-35 35-4,35 0 1,-70 0 11,70-34-11,0 34 0,-34 0 3,-1 0 6,0-35-8,35 35-2,-35 0 5,35-35-4,0 35-1,0-35 4,-69 35-1,69 0-4,0 0 11,-35 0 2,35 0-11,0 0 16,-70 0-5,70 0-4,-34 0-4,34 0 21,-35 0-14,35 0-3,-35 35 28,35 0-9,-35 0-19,35-1 27,0-34-27,-34 70 20,34-70-20,-35 0-4,35 35-1,0 0 7,0-35-11,0 34 5,0-34-4,0 35 12,0-35-4,0 35 4,0 0-1,0-35-11,0 34 3,0-34-3,0 35 3,0 0 1,0-35-4,0 35 3,35-1 0,-1 1-2,-34 0 2,35 0-2,0-1-1,-35 1 4,35-35-2,-35 35 0,0-35 14</inkml:trace>
    </iact:actionData>
  </iact:action>
  <iact:action type="add" startTime="54959">
    <iact:property name="dataType"/>
    <iact:actionData xml:id="d3">
      <inkml:trace xmlns:inkml="http://www.w3.org/2003/InkML" xml:id="stk3" contextRef="#ctx0" brushRef="#br0">23505 8413 0,'35'0'74,"-35"0"-5,34 0-57,-34 0 2,35 0-5,0 0-1,-35 0-3,35 0 5,-1 0-2,1 0-1,0 0 2,0 0-1,34 35 0,-34-35 0,-35 0-2,70 0 4,-36 0-2,1 0 0,35 0 0,-36 0 0,1 34 0,0-34 0,-35 0-2,69 0 4,-34 0-4,-35 0 2,35 0 1,0 0 0,-35 0-1,35 0-2,-35 0 2,34 0 18,-34 35-20,35-35 4,-35 0-4,35 0 4,0 0 6,-1 0 0,-34 0-10,35 0 4,0 0-3,0 0 0,-35 0 1,35 0 1,-35 35 0,34-35-2,-34 0 0,70 0 3,-70 0-4,35 0 4,-35 0-4,34 0 4,1 0-2,-35 0-2,35 0 4,0 0-2,-1 0-2,-34 0 2,35 0 2,0 0-2,0 0 0,0 0-2,-1 0 4,1 0-2,0 0 0,0 0 0,-1 0 0,36 0 0,-70 0-1,35 0 2,-1 0 5,36 0 4,-70 0-12,35 0 4,0 0-4,-1 0 4,1 0-2,-35 0-2,70 0 4,-36 0-2,1 0 0,0 0 0,69 0 0,-69 0 8,0-35-8,0 35 0,-1 0 0,1 0 0,0 0 1,0 0 5,-35 0-7,34 0 3,1 0-2,-35 0 6,35 0-6,-35 0 8,35 0-6,-35 0 4,35 0 4,-1 0 15</inkml:trace>
    </iact:actionData>
  </iact:action>
  <iact:action type="add" startTime="66382">
    <iact:property name="dataType"/>
    <iact:actionData xml:id="d4">
      <inkml:trace xmlns:inkml="http://www.w3.org/2003/InkML" xml:id="stk4" contextRef="#ctx0" brushRef="#br0">22218 11576 0,'0'0'152,"0"0"-144,0 35 10,0 0-9,35-35-2,-35 35 1,0-35-2,35 69 4,0-69-1,-1 35-1,-34-35-2,35 35 1,0-1 2,0-34-2,-35 35 2,34-35 0,1 35 0,-35-35-4,35 35 7,-35-35-8,35 35 6,-35-35 4,0 34-4,35-34-3,-35 35 2,0-35 13,34 35-6,-34-35-8,35 0 1,-35 35-1,35-35-1,-35 0 1,35 0 1,-35 0-2,34 0 2,1 0-1,-35 34 1,35-34-2,-35 0 0,35 35 2,-35-35-1,34 0 0,1 0 1,0 0-2,0 35 2,34-35-1,-34 35-1,0-35 1,34 0 0,36 0-1,-71 0 3,36 0-3,-35 0 2,34 34-2,-34-34 2,0 0-2,0 0 1,-1 35 0,36-35 1,-35 0-2,-1 0 2,-34 0-2,35 0 1,-35 0-1,70 0 2,-35 0-1,-1 0 0,36 35 1,-1-35-2,1 0 1,-35 0 0,34 35 0,1-35 0,-1 0 0,-34 0 0,69 0 1,-34 34-2,0-34 1,-1 0 1,1 0-1,34 0-1,-69 0 1,-1 0 0,36-34 0,-70 34 0,35 0 0,34 0 1,-34-35-2,0 35 2,34 0-2,-34 0 0,35 0 2,34-35 0,-69 35-2,0 0 1,34-35 0,-34 35 1,0-34-2,34 34 2,-34 0-3,34-35 4,1 35-3,-35 0 2,34-70-3,1 70 4,-1-34-3,-34-1 2,35 35-3,-35-35 3,-1 35 0,1-35 0,0 1-2,0 34 0,-1-35 2,-34 35-4,35 0 4,-35-35 1,35 35-3,0-35 1,-35 0 0,0 1-1,34-1 2,1 0-1,0-34 1,35-1-1,-70 35 0,69-34-1,-69 34 1,35 0 0,-35-34 1,0 69-1,69-70 0,-69 1 0,0 34-1,0 35 0,0-70 2,0 70-2,0-34 2,0-1 0,0 0-2,0 35 0,0-35 2,0 1-3,0-1 4,0 35-3,0-35 2,-34 0-1,34 1 0,-35-1-1,35 0 2,-35 0-2,0 1 2,35-1-1,0 0 2,-69 0-4,69 1 3,-35-1-2,0 35 2,35-35-2,-69 35 1,69-35 1,-35 0-1,0 35-1,0-34 2,-34 34-2,34-35 2,-34 0-2,34 35 1,-35-35 0,1 1 0,34-1 1,-35 0-1,1 35-1,-1-35 2,35 1-2,-69-1 3,69 0-4,-34 0 3,-1 35-1,1-34-1,34-1 2,-35 35-2,70 0 2,-34 0-2,-1-35 2,0 35-1,35-35 0,-69 35-1,69 0 0,-35-35 2,0 35 0,-34 0-2,34-34 2,0 34-2,-35-35 2,36 35-2,-1 0 2,-35 0-2,70 0-1,-34 0 5,-71-35-2,71 35-2,-1 0 1,-70 0 0,71 0 2,-1 0-4,-35 0 1,1 0 2,34 0-2,-35 0 2,36 0-1,-71 0 0,71 0 0,-36 0-1,35 0 2,-69 0-2,34 0 1,36 0 0,-36 0-2,-34 0 4,69 0-2,-34 0-1,34 0 2,-35 0-1,70 0-2,-69 0 4,34 0-2,35 0-2,-70 0 4,1 0-2,34 35 0,0-35 0,-34 0 0,34 0 0,-35 35 0,70-35-2,-34 34 4,-36-34-2,35 0 0,-34 35 0,34 0 0,0 0 0,-34-35 0,34 35 0,-35-1-2,1 1 4,34 35-3,-34-36 2,34 1-1,-35-35 0,35 70 0,1-36 0,-1 1 0,-35 35 0,36-70 0,34 34 0,-35-34 0,35 35-1,-35 0 2,35-35-3,0 35 4,0 0-2,-35-35 0,1 34 0,34-34-2,0 35 4,0 0-2,-35 0 1,35-1 7,0 1-9,0-35-1,0 35 4,0 0-2,0-1 0,0-34-2,0 35 4,0 0-2,0 0 0,0-35-2,0 34 5,0-34-6,0 70 5,35-1-2,-1-69 0,-34 35 0,0 0 0,35-35 0,-35 70 0,0-70-2,0 0 3,35 69 0,0-69-2,-35 0 0,0 35 2,34 0-2,1-35 1,-35 0 1,35 34 1,-35 1-3,35-35 1,-35 35 1,69-35-2,-69 35 2,35-1-2,0 1 1,0 0 0,-1 0 0,36 34 0,-35-69 0,-1 70 0,1-70 0,0 34 0,-35-34-2,35 35 4,0-35-3,-35 0 9,0 0 104</inkml:trace>
    </iact:actionData>
  </iact:action>
  <iact:action type="add" startTime="91205">
    <iact:property name="dataType"/>
    <iact:actionData xml:id="d5">
      <inkml:trace xmlns:inkml="http://www.w3.org/2003/InkML" xml:id="stk5" contextRef="#ctx0" brushRef="#br0">15786 8969 0,'0'0'264,"0"0"-135,0 0-90,0 70-28,0-36-2,0 1-5,0 0 7,0-35-6,0 35 6,0 0-4,0 34 2,34-69-2,-34 0-1,0 35 4,0-35-4,0 35 4,0-1-1,0-34 4,0 35-4,0-35-2,0 35 11,35-35 4,-35 69-5,0-69-10,0 35 3,0-35-4,0 0 2,35 70 1,-35-70 5,35 34-5,-35-34 7,0 35-8,0 0 9,35-35-8,-35 0-4,0 35 4,34-1 0,1-34-2,-35 35 2,0 0-1,0-35 1,35 35-1,-35-35-2,0 35 3,0-35-3,0 34 4,69-34-3,-69 0 1,0 35 2,35-35-3,-35 0 0,35 35 2,-35 0-1,35-35 0,-35 69 1,34-34-2,1-35 9,-35 35 0,0-35-9,35 0 2,-35 0-1,35 0 1,0 34-2,-35-34 0,0 35 2,69-35 0,-69 0-2,0 35 2,35-35-2,-35 35 7,35-35-3,-1 0-4,-34 34 1,0-34-2,35 35 3,0-35 0,0 0 0,-35 35-2,34-35 0,1 0 3,-35 70-2,70-70-1,-70 0 1,35 69 0,-1-69 1,36 35-1,-35 0-1,-1-35 2,36 0-2,-35 34 0,0-34 2,34 35 0,-34 0-2,-35-35-1,35 0 4,34 35-2,-69-1 0,35-34 0,0 0 0,-35 0-2,34 35 4,1-35-1,-35 0-4,0 0 4,70 0 2,-35 0-6,-1 0 4,-34 35 7,70-35-8,-35 0 1,-35 0-4,34 0 4,1 35 0,-35-35-3,35 0 4,69 0-1,-104 0-4,70 0 5,-35 0-4,-1-35 5,1 35-4,0-35 1,0 35 8,-1 0-8,1 0 1,-35-35-2,35 35 0,34-34 4,-69-1-4,35 35 1,35-70-1,-35 70 2,-1 0 0,1-69-2,0 34 0,0 0 2,-1 1-2,36-36 9,-35 35-10,-35 35 11,69-69-8,-69 34 0,70-35 5,-35 1-5,-35 34 7,69-34-8,-69 69-1,0-35 10,35 0-8,-35 0-1,35-34-1,-35 69 0,0-35 1,69-35 2,-69 70-5,35-69 6,-35-1-4,35 36 2,-35-36-2,0 35 2,0 1-2,0-1 2,0 0-2,0 0 2,0-34-2,0 34 1,0 0 0,0 1-1,0-1 2,0 0-1,0-35 0,0 36 1,0-1-1,0-35 0,0-34-1,0 69 1,0-34 1,0-35-2,0 34 2,0-34-2,0-1 2,0 36-2,0-1 0,0 1 2,0-1-1,0 1 0,0-1 0,-35 36-2,35-36 5,0 35-4,-35-34 2,0-1-4,35 70 4,-34-69 0,34 34-1,-35 0 1,35-34-2,0 69 2,-35-35-4,35 0 4,-35 0 0,35 35-3,0-34 6,-34 34 2,34-35-5,0 0-3,-35 35 4,0 0-5,35-35 6,0 35-6,-35 0 6,35-34-2,-35 34-2,35-35 7,-69 35-5,69 0 13,-35 0-12,0 0-1,-69 0 0,35 0-3,-36 0 3,-69 35-4,70-35 6,0 0-3,34 0-1,1 0 1,-36 0 0,36 0 1,34 0-1,0 0-1,-34 0 2,34 0-2,0 0 1,0 0 2,-34 0-5,34 0 4,-34 34-2,-1-34 3,70-69-3,0 69 2,-69 0-1,34 0-1,35 0-1,-35 0 6,0 35-6,35-35 1,-69 0 2,69 34 8,-70 1-2,35 35 2,1-70-9,34 0-3,-35 0 6,0 34-4,35 1 2,-35 35-1,-34-70 7,69 34 7,-70 1-12,70 35-1,-69-36-2,69 1 1,-70 35-1,70-70 0,-35 34 1,1 1 3,-1 0-3,35 0-3,-35 0 5,35-35-4,-35 34 5,35 1-6,0-35 4,-35 35 1,35-35-5,0 35 5,-34-1-3,34 1 3,0-35-4,-35 0 3,0 70 0,35-36-1,-35 1 0,35 0 0,0-35-3,0 35 6,-34 34 5,-1-69-9,35 35 2,0-35-4,0 35 6,0 34-2,0-69-5,0 35 6,0 0-1,0 0-3,0-35 2,0 34 1,0 1 0,0 0-2,0 34 2,0-34-3,0 0 4,-35 34-3,35-34 2,0 0-1,0 69-3,0-69 6,0 0-4,0 34-1,0-34 5,0-35-5,0 70 3,0-70-3,0 34 5,0-34-6,0 0 3</inkml:trace>
    </iact:actionData>
  </iact:action>
  <iact:action type="add" startTime="97189">
    <iact:property name="dataType"/>
    <iact:actionData xml:id="d6">
      <inkml:trace xmlns:inkml="http://www.w3.org/2003/InkML" xml:id="stk6" contextRef="#ctx0" brushRef="#br0">17872 13697 0,'0'0'95,"0"0"-79,0 0-7,35 0 9,-1 0-10,-34 0-3,35 0 4,0 0 1,0 0-3,34 0 1,-69 0-2,35 0 4,0 0-2,0 0 0,-35 0-2,34 0 4,36 0-2,-35 0 0,-1 0 0,1 0 0,0 0-1,-35 0 0,35 0 3,-35 35-2,69-35 6,-69 0-6,35 34 3,0-34-4,0 0 2,-1 0-2,1 0 1,0 0 0,34 0 0,-34 0-2,0 0 4,35 0-2,-36 0 0,1 0 0,0 0-1,-35 35 2,69-35-1,-69 0 6,0 0-6,35 0 10,0 0-10,0 0 0,-35 0-2,35 0 4,-1 0-2,1 0 0,0 0 0,-35 0-2,35 0 4,-1 0-1,36 0-2,-35 0 1,-1 0 0,-34 0-2,35 0 4,0 0-2,0 0 8,-35 0-10,35 0 3,-35 0 14,34 0-13,-34-35-2,0 35-2,35 0 4,0-34-1,0 34-2,-35 0-1,34 0 4,36-35-1,-35 0-2,-1 35 1,1-35 0,0 35 0,0-34 0,-35 34-2,35-35 4,-1 35-1,1-35 6,35 0 1,-70 1 0,34 34-9,1-35 10,-35-35-11,35 70 4,-35-34 6,0 34-10,35-35 7,-35 0-7,0 35-1,34-35 13,-34 0-9,35 1-2,-35-1 1,35-35 8,-35 36-8,0-1 0,35-35 7,-35 36-6,0 34-1,0-35 2,0 35-6,0-35 6,0 0-2,0 35-2,0-34 4,0-36-2,0 70-2,0-35 5,0 1-4,0-1 2,0 35-4,0-35 5,0 35 4,0-35-4,0 0-2,0 35-2,0-34 4,0 34-4,0-35 5,0 0-3,0 0 0,0 35-3,0 0 5,0-34-1,0 34-4,0-35 4,-35 35 7,35 0-9,0-35 3,0 0 4,-70 35-5,70 0 6,0-34 4,-34 34-10,34-35-5,-35 35 7,35 0-6,0-35 4,-35 35 0,35-35 0,-69 35-2,69-34 2,0 34-4,-35-35 3,0 35 1,-34 0-2,69-70 3,-35 70-2,0-35-2,-35 35 2,36 0 3,34-104-4,-35 104-1,-35 0 2,70 0 0,-34 0 2,-1-35-2,35 35-2,-35 0 2,-34-34 10,69-1-10,-35 35 1,35 0 4,-35 0-2,0 0 4,0 0-9,35 0 3,0-35 1,-34 35-5,-1 0 11,-35 0-5,70 0-6,-34 0 6,34 0-6,-35 0 3,0 0 2,35 0-3,-35 0 2,-34 0 5,34 0-4,0 0-3,35-35 2,-35 35 3,-34 0-4,34 0-6,-34 0 9,69 0-6,-35 35 5,0-35-3,0 0 2,0 0-2,1 0 1,-1 0 0,-35 0 1,36 0-2,-1 0 2,-35 0-2,36 0 1,-1 35 1,0-35-2,0 0 1,0 0 1,1 0-2,34-35 2,0-34-2,-35 69 9,0 0 0,35 0-9,-69 0 1,69 0 0,-70 0 2,70 0-4,-35 34 4,1-34-3,-1 0 17,0 0-16,35 35 8,-35-35 34,0 0-43,35 0-1,-34 35 3,34-35-2,-35 35 11,35-35 20,0 0-30,-35 0 19,35 0-14,-35 0-3,35 34-2,-34 1 8,-1-35-8,35 35 0,0-35 22,0 35-12,-70-35-10,70 34 0,0-34 6,0 35-4,-34 0 6,-1 0 0,35-35-10,0 69 4,0-69 4,0 35 4,-35-35-4,35 0 2,-35 104 2,35-69-11,-35-35 2,35 0-3,0 70 12,0-70-4,0 34-4,-34-34-2,34 35 0,-35 0 8,35 0-8,0-1 0,0-34-2,0 35 2,0-35 0,0 70 2,0-70-4,0 35 4,0-35-4,0 34 2,-35-34 0,35 35 1,0-35-2,0 35 1,0-35 0,0 35 2,0-1-2,0 1 0,0-35-2,0 35 4,0-35-4,0 35 4,0-1-2,0 1 0,0-35-2,0 35 4,35 0-2,-35-1 0,0 1 0,0 0-2,35-35 4,-35 35-2,0-35-2,0 69 4,34-69-3,-34 35 2,0 0-1,0 0 0,35-1 0,0-34-1,-35 35 2,0 0 0,0 0-2,35-35 1,-35 34 0,0 1 0,0-35-2,35 0 4,-35 35-2,34 0 0,-34-1-2,0-34 2,0 0 0,0 35 2,35 0-2,-35-35-1,0 35 2,35-1 0,0-34-2,-35 35 0,34-35 2,1 0 7,35 35 0,-70 0-8,34-35 1,1 0 6,-35 0-1,35 0-4,-35 0-4,35 0 12,-35 0 116</inkml:trace>
    </iact:actionData>
  </iact:action>
  <iact:action type="add" startTime="118164">
    <iact:property name="dataType"/>
    <iact:actionData xml:id="d7">
      <inkml:trace xmlns:inkml="http://www.w3.org/2003/InkML" xml:id="stk7" contextRef="#ctx0" brushRef="#br0">16168 16304 0,'0'-35'137,"0"35"-131,0 0 3,0 0 7,-35 0-7,1 0 7,-1 0-7,35 0 109,-35 0-100,35 0 12,-35 0-20,35 0 4,-34 0-4,34 0-4,-35 0 50,35 0-38,0 35 22,0-35 22,-35 0-54,35 35 2,0-35 4,0 35 10,0-1-6,0-34-3,0 35 0,0-35-7,0 0 2,0 35 6,0-35-10,0 0 2,0 35 0,0-1 2,35 1 7,0-35-10,-35 0-1,0 0 2,0 35 18,34-35-9,-34 0-4,35 0-3,-35 0 4,35 0 12,0 0 14,-35 0-34,0 0 2,34 0 2,-34 0-4,35 0 11,-35-35-8,35 35-1,-35 0-2,35-35 11,-35 35-3,34-34-3,-34-1-6,0 35 19,35-35 2,-35 35-3,0 0 65,0-35-62</inkml:trace>
    </iact:actionData>
  </iact:action>
  <iact:action type="add" startTime="120332">
    <iact:property name="dataType"/>
    <iact:actionData xml:id="d8">
      <inkml:trace xmlns:inkml="http://www.w3.org/2003/InkML" xml:id="stk8" contextRef="#ctx0" brushRef="#br0">15055 15435 0,'0'0'55,"0"0"-39,35 0-5,0 0-2,0 0 8,34 0-5,-34 0-2,0 0-3,34 0 1,-34 0 0,35 0 0,-35 35 1,69-35-2,-35 0 1,-34 0 0,0 0-1,34 0 2,-69 0-2,70 0 2,-35 0-1,-35 69 2,35-69-4,-35 0 0,34 0 4,36 0-3,-35 0 0,-1 0 4,36 0-4,-35 0 1,-1 0 0,36 0 1,0 0-2,-36 35 1,36-35 0,-35 0 0,34 0 0,-34 0 0,34 0 0,-34 0 8,-35 0-2,35 0-4,0 0 7,-35 0-11,35 0 11,-1 0-9,1 0 0,0 0 0,0 0 0,-1 0 0,1 0 0,0 0 0,35 0 0,-70 0-2,34 0 3,1 0-2,0 0 3,0 0-2,-35 0-2,34 0 4,1 0-2,-35 0 6,0 0 130</inkml:trace>
    </iact:actionData>
  </iact:action>
  <iact:action type="add" startTime="129684">
    <iact:property name="dataType"/>
    <iact:actionData xml:id="d9">
      <inkml:trace xmlns:inkml="http://www.w3.org/2003/InkML" xml:id="stk9" contextRef="#ctx0" brushRef="#br0">18220 16547 0,'0'0'120,"0"0"-113,0 0 1,-35 0 27,35 0 2,-35 35-26,0-35 5,35 0-9,-34 0 15,34 35-13,-35-35-1,35 35 23,-35-35-13,0 0 5,35 0-16,0 35 11,-35-35 21,35 0-24,0 34 44,-34-34-51,-1 0-1,35 35 9,0 0-8,0-35-2,-35 0 4,35 35-3,0-35 24,-35 34-13,35-34-4,0 35-4,0-35 4,-34 0-4,34 35 6,-35-35-8,35 0 6,0 35 10,0-35-8,0 0-8,-35 34 11,35 1 2,0-35-5,-35 0-8,35 35 10,-34-35-10,34 0 6,0 35-4,-35-35 4,35 34-3,0-34-6,-70 35 13,70-35-4,-35 35 18,35 0-14,0-35-4,-34 0-6,-1 34 18,35-34-12,0 0-6,-35 0 3,35 35 10,-69 0-5,69-35-8,0 0 16,-35 35-14,35-35 4,-35 0-6,0 35 10,35-35-12,-34 0 12,34 0-12,-35 34 20,35-34-20,-35 0 36,0 35-36,35-35 2,-35 0 11,35 35-12,0-35-1,-34 0 4,-1 0-1,35 35-2,0-35-1,-35 0 20,35 34-18,0-34-2,-35 0 35,35 0-10,-34 35-15,-1-35 2,35 0-4,-35 0-5,35 35 9,-35-35-5,0 0 14,35 0-6,-34 0-11,34 0 4,-35 35 4,0-1 4,0-34-13,35 0 6,-69 0-7,34 35 3,0-35 5,35 0-11,-34 0 13,34 0-12,-35 35 18,35-35-8,-35 0-6,0 0-2,35 0-1,-35 0 2,35 0-1,-34 0 8,-1 0-9,35 0 0,-35 0 3,35 0 4,-35 0 12,35 0 4,-69 0-12,69 0-11,-70 0 10,36 0-3,34 0-6,-35 0 10,0 0 22,-35 0-17,36 0-14,34 0-3,-35 0 4,-35 0-4,36 0 2,-1 0 2,0 0-2,0 0-1,1 0 2,34 0-3,-35 0 21,35-35-21,0 35 1,-35 0 3,0 0 7,35 0 36,-35 0-43,35 0 5,-69 0-8,69 0 1,-35 0 2,35-35-2,0 35-2,-35 0 36,35 0-28,0 0-6,0-34 0,-34-1 4,-1 35-5,35 0 0,-35 0-1,35 0 2,0-35 2,-35 35-2,35 0 14,0 0-6,0-35 24,-35 1-22,1 34-11,34 0 0,0-35 3,0 35-1,0 0-4,0-35 5,-35 35 5,35-35-6,0 1 0,0 34 12,0-35-3,0 35-12,-35 0 4,35-35 6,0 0-7,0 35-4,0-35 20,0 35-18,-35-34 2,35 34-2,0-35 3,0 35-4,0-35 13,0 35-6,0-35-2,0 35-6,0-34 13,0-1-1,0 35-12,0-35 5,0 35-1,-34 0-2,34-35 1,0 35-2,0-34 2,0 34 2,0-35-2,0 35-1,0-35 17,0 35-1,0-35-13,0 1 15,0 34-12,0-35 5,0 35-12,0 0 10,0-35-8,0 0 17,0 1-16,0 34 15,0 0-10,34-70 13,-34 70-14,35-35 14,-35 35-22,0-35 29,35 35-26,-35-34 4,0-1 2,35 35-7,-35 0 6,34-70 11,-34 70-8,35 0 11,-35 0 66,35-34-42,0 34 29,-35 0-67,35 0-2,-35 0-6,69 0 22,-69-35-13,0 35-7,35 0 98,-35 0-98,35 0 17,-35 0-16,69 0 3,-69 0 2,35 0 6,-35 0 82,35 0-90,0 0-3,-35 0-3,69 0 8,-69 35-7,35-35 7,-35 0 4,35 0-1,-1 0 34,-34 0-37,0 34 94,0-34-102,35 35 4,0-35 1,0 0 15</inkml:trace>
    </iact:actionData>
  </iact:action>
  <iact:action type="add" startTime="137468">
    <iact:property name="dataType"/>
    <iact:actionData xml:id="d10">
      <inkml:trace xmlns:inkml="http://www.w3.org/2003/InkML" xml:id="stk10" contextRef="#ctx0" brushRef="#br0">15438 16165 0,'0'0'215,"0"0"-191,0 0-16,35 0 3,-35 0 4,0 0 1,35 0-7,-35 0 4,0 35 11,34-35-7,-34 0-2,0 0 1,35 0 2,0 0-2,-35 35 73,0-1-84,0-34 3,0 0 0,35 0 11,-35 35-6,0-35 3,0 0 0,34 0-6,-34 35 12,35-35 12,-35 35-9,0-35-20,0 0 19,35 34-8,-35-34 0,0 0-8,35 0 16,-35 35 155,0-35-174,0 0 219,0 35-216,0-35 0,0 35 1,0-35 7,0 34-7,0-34 5,0 35 4,-35-35-10,35 35 14,0-35-6,-35 0 8,0 35-6,35-35-12,-34 35 18,34-35-15,-35 34 64,0-34-65,35 35 1,-35-35-2,35 0-1,0 0 2,-34 0 10,34 35 4</inkml:trace>
    </iact:actionData>
  </iact:action>
  <iact:action type="add" startTime="141763">
    <iact:property name="dataType"/>
    <iact:actionData xml:id="d11">
      <inkml:trace xmlns:inkml="http://www.w3.org/2003/InkML" xml:id="stk11" contextRef="#ctx0" brushRef="#br0">8449 16339 0,'0'0'112,"0"0"88,35 0-192,-35-35 0,35 35 4,-35 0 0,34 0-1,1 0 4,-35 0-6,35 0-3,-35 0 9,35 0 17,-35-35-25,0 35 2,34 0 8,1 0-9,-35 0-2,35 0 20,-35-34-19,35 34 0,0 0 1,-35 0 8,34-35-6,1 0 12,0 35-4,34-35-2,-34 1 0,35-1 6,-70 0 4,34 35-12,-34-35-3,70 0 37,-70 35-43,35-34 7,-35 34 0,0 69 4,0-69-8,35 0 2,-1 0-3,1-35 2,35-34 7,-70 69 14,0 0-14,34-35-6,36-69 20,-70 104-6,0-35-7,0 35 14,0-35-13,0 35-11,0-34 4,0-1-5,0 35 1,0-35 2,0 0 0,0 1-2,35 34 1,-35-70 0,0 70-2,0-35 4,0 35-4,0-34 4,0-1-1,0 0-2,0 0 1,0 35-1,0-35 2,0 1 0,0 34-4,0-35 5,0 35-4,0-35 4,-35 35-2,35 0-2,0-35 4,0 35-4,-35-34 5,0 34-5,35-35 3,0 35-2,0-35 2,-34 35 0,34 0-4,-35 0 5,35-69-2,-35 34 1,35 35-4,-35-35 5,1 35-2,-1-35 0,35 35-1,-35-34 2,0 34-1,35-35 0,-35-35 0,1 70 0,34 0 6,-35 0-4,0 0-2,35-34-2,-35-1 2,35 35 1,-34-35 0,-1 35-2,35 0 0,0-35 3,-35 35-4,0 0 12,1-35-2,34 35-10,-35 0 4,0 0 6,35 0-10,-35 0 2,-34-34 10,34 34-10,0 0-1,-34 0 2,34 0-1,0 0 0,-34 0 8,69 0-7,-35 0-2,35 0-1,-35 0 4,35 0 5,-35 0-6,0 0 0,-34 0-2,34 0 0,0 0 1,-34 0 1,34 0 7,0 0-1,0 0 18,35 0-27,-69 0 12,69 0-4,-35 0-4,0 0 6,35 34 9,-34-34-11,34 35-5,-35-35 7,35 35-7,-70-35 4,70 35 5,0 0-10,-34-35 0,-1 69 0,35-69 6,0 0-5,-35 70 0,35-70-2,0 34 2,-35 1-1,0-35 0,35 70 0,0-70-1,-34 34 2,34 1-1,0 0 0,0 0 8,-35-1 0,0-34-7,35 35-4,0 0 13,0-35-11,0 35 2,0-35-2,0 34 2,0 1-2,0-35 0,0 35 3,0 0-1,0 0-2,0-35-1,0 34 4,0 1-1,0 0-2,0-35-1,0 35 4,0-1-2,0 1 0,0-35-2,0 35 4,0-35-4,0 0 2,0 35 2,0-35-4,35 34 4,0 1 6,-35-35-10,0 35 5,34-35-4,1 0 1,35 35-1,-70 34 2,104-34-1,-104 0 0,35-35-1,34 69 1,-34-69 1,0 0-3,-35 70 5,35-70-4,-1 35 2,-34-1-2,35-34 1,0 35 0,-35-35-2,35 0 3,-35 35 0,69-35-1,-34 35 0,0-35 0,0 0 1,-35 69-2,0-69 0,0 0 0,34 0 3,1 0 6,-35 0-2,0 0 123,0 0-130,-35 0 6</inkml:trace>
    </iact:actionData>
  </iact:action>
  <iact:action type="add" startTime="149339">
    <iact:property name="dataType"/>
    <iact:actionData xml:id="d12">
      <inkml:trace xmlns:inkml="http://www.w3.org/2003/InkML" xml:id="stk12" contextRef="#ctx0" brushRef="#br0">9110 11264 0,'0'0'130,"0"0"-114,0 34-8,0 1 0,0 0 8,0-35-10,0 35 4,0-1-2,-35 1 0,35-35 0,-35 0-1,35 35 9,0 0-10,0-35 2,0 34 2,0-34 4,0 35-4,-35-35 6,35 35 8,0 0-7,0-35-12,0 34 11,0-34 0,0 35 26,0-35-28,0 0-6,0 35 2,0-35-4,70 0 4,-70 35-4,0-35 2,35 0 0,-35 0 0,34 0 2,-34 0-2,35 0 0,-35 0 14,0 34-12,35-34 6,-35 0-2,35 0 18,-35 0-16,35 0 2,-1 0-12,-34 0 11,35 0-10,-35 0 17,35 0-14,0 0-2,-1 0 8,1 0-7,0 0-2,-35 0-1,69 0 3,-34 0 8,0 0-1,0 0-8,0 0-2,-1 0 4,1 0-2,-35 0-2,70 0 2,-36 0 10,1 0-11,35 0 2,-35 0 7,-35 0-10,34 0 4,1 0-2,-35 35-1,35-35 2,-35 0-3,0 35 4,69-35-2,-69 0 6,35 0-4,-35 0-4,35 0 4,0 0-4,-35 70 4,0-70-4,34 0 2,1 0 0,0 0 2,0 0-3,-35 0 0,35 0 2,34 0-1,-34 0 1,0 0 7,-35 0-10,34 0 6,1 0-6,-35 0 0,35 0 4,0 0 7,-1 0-10,36 0 9,-35 0 0,0 0-8,-35 0-2,34 0 4,-34 0-4,35 0 6,-35 0-8,35 0 5,0 0 8,-35-35-9,34 35 0,-34 0-2,70 0 5,-35 0 4,-1-35 1,36 35 0,-35-35 16,-35 35-26,35 0 10,-35-35-6,0 35 36,0-34-22,34-1-13,-34 35 2,0-35 5,0 35-12,0-35 2,0 1 3,0 34-6,0-35 4,0 0 1,0 0-3,0 1 2,0 34-4,0-35 5,0 0-3,0 35 0,0-35 3,0 35-3,0-34 2,0-1-1,0 35 6,0-35-5,0 35 14,0 0 169</inkml:trace>
    </iact:actionData>
  </iact:action>
  <iact:action type="add" startTime="175450">
    <iact:property name="dataType"/>
    <iact:actionData xml:id="d13">
      <inkml:trace xmlns:inkml="http://www.w3.org/2003/InkML" xml:id="stk13" contextRef="#ctx0" brushRef="#br0">11718 11055 0,'0'-35'31,"0"35"9,69 0-12,-69 0-14,35 0-5,0 0 0,-35 0-4,34 0 2,-34 0 1,35 0 2,-35 0-4,35 0 4,0 0-2,-1 0 0,1 70 0,-35-70-2,35 0 4,-35 34-2,35-34 0,-35 35 0,35-35 0,-35 0 6,0 35-6,34-35 0,-34 35 9,0-35-10,0 35 11,35-1-2,-35-34-2,0 35-4,0-35-4,0 70 4,0-70-4,0 34 4,0 1-2,0 0 0,0 0 0,0-35-2,0 69 4,0-69-4,0 70 4,0-1-2,0-69-2,0 35 5,0 0 4,-35 34-7,35-69 0,0 35 8,-34 35 0,34-70-2,0 34 4,0-34-4,-35 70-4,35-35 6,0-1-8,0 1 0,-35 0 8,35 0-8,0-35 6,0 34-4,0 1-3,0-35 8,0 35-5,0-35-4,0 35 4,0-35-4,0 34 4,0 1-2,0 35 8,0-70-10,0 35 4,35-35-2,0 69 0,-1-34 0,36-35 0,-70 0-2,35 0 4,-1 0-2,-34 35 185,0-1-177,0-34-10,-34 35 4,-1 35 7,0-70-10,-34 104 1,69-104 6,-35 35-1,0-1-7,35 1 1,-35-35 1,35 0-3,0 35 21,0-35-4,0 0-6,0 35-6,0-1-2,0-34-1,0 35 9,0 0-7,0-35-3,0 35 4,0-35-4,0 35 4,35 34-4,-35-69 2,0 35 0,35 0 0,0-1 0,-35 1 3,34 35 2,-34-1-5,35-69 0,-35 35 0,0 0 1,35-35-1,-35 34 1,0 1-3,0 0 3,35-35-1,-1 0 8,-34 35-6,0-1 7,0-34-12,0 35 5,0-35 3,0 70 19,-34-70-21,34 0 10,-35 0-9,35 0-8,-35 0 4,0 0 12,1 0-5,-1 35-7,0-35 0,0 0-2,35 0 1,-35 0 3,1 0 4,34 0-6</inkml:trace>
    </iact:actionData>
  </iact:action>
  <iact:action type="add" startTime="178162">
    <iact:property name="dataType"/>
    <iact:actionData xml:id="d14">
      <inkml:trace xmlns:inkml="http://www.w3.org/2003/InkML" xml:id="stk14" contextRef="#ctx0" brushRef="#br0">12726 11854 0,'0'-34'114,"35"-36"-69,-35 70-37,34-69 3,-34-1-3,0 35 1,35-34-5,-35-1 6,0 36-3,0-1 1,0 0 0,0-34 0,-35 34 0,35-35 1,0 1-1,-69 34-1,69-35 2,-35 70-2,0-69 2,35 69-2,0-70 2,0 70-3,-69-34 4,34-36-3,35 1 1,-35 69 1,-34-35-3,69 35 2,-70-70 2,1-34-3,-1 69 2,-69 0-1,69-69-2,-103 35 3,-1 34 0,69-69-2,1 34 0,0 35 2,34 1 2,-34-1-4,34 0-1,1-35 2,-1 70 0,1-34 0,-1-1-1,1 0 3,-1 35-3,1 0 1,-36 0 0,71 0 0,-71 0 0,36 0 0,-36 0 0,36 0 0,-70 0 0,69 0 1,-34 0-2,34 0 2,1 0-2,-36 0 1,71 0 0,-36 35 0,35-35 0,-34 0 0,-1 0 0,70 0-1,-69 0 2,34 0-1,0 0 1,-34 0-2,34 0 2,0 0-2,0 0 1,35 0-1,-69 0 2,69 0-2,-35 0 3,35 0-4,-35 0 11,35 0-10,-34 0 2,-1 0-1,35 0 0,-70 0 1,70-35-2,-69 0 1,34 35 0,0-34 0,0 34 0,35 0-1,-34-35 3,-1 35-3,35-35 1,0 35-1,-35 0 10,35-35 7,0 35-17,0-34 3,0-1-3,0 35 0,0-35 10,0 35-10,0-35 1,0 35 8,0-34-8,0-1 17,0 35-2,0-35-4,0 35 10,0-35-19</inkml:trace>
    </iact:actionData>
  </iact:action>
  <iact:action type="add" startTime="179730">
    <iact:property name="dataType"/>
    <iact:actionData xml:id="d15">
      <inkml:trace xmlns:inkml="http://www.w3.org/2003/InkML" xml:id="stk15" contextRef="#ctx0" brushRef="#br0">8414 9247 0,'0'0'135,"0"35"-123,-34 0-5,34 34 9,0-34-8,0 0-3,-35 34 10,35-34-9,-35 0 0,35 34 2,0-69-3,0 35 5,-70 35-3,70-70 0,0 34 2,0 1 0,0-35-3,0 35 4,0-35 4,0 0 98,0-35-101,0 0-3,0 1 0,0 34-3,0-35 3,35-35 2,-35 70-4,0-69 3,0 34 0,0 35-3,0-35 3,35 1 0,-35-1-1,0 0 0,0 0 8,0 35-10,0-34 3,35 34 25,-35-35-21,35 35 6,-35-35-11,0 35 94,34 0-79,1 0-13,0 0-1,69 35-1,-69-35 0,0 35 0,34-1-3,-69 1 6,70-35-3,-35 35-1,-1-35 1,-34 35-2,35-35 4,-35 0-4,0 0 10,35 0 2,0 0-2,-35 34 7,0-34-16,34 0 25,-34 0 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4:28:18.25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9530">
    <iact:property name="dataType"/>
    <iact:actionData xml:id="d0">
      <inkml:trace xmlns:inkml="http://www.w3.org/2003/InkML" xml:id="stk0" contextRef="#ctx0" brushRef="#br0">8206 14775 0,'0'-35'199,"-35"35"-192,0-35 1,35 35 1,-35-35 1,35 35-4,-34 0 3,34-34-1,-35-1 0,0 35-2,35 0 10,-35 0 3,35-35 3,-35 35-4,35 0-13,-34 0 5,-1 0-1,0 0-2,35 0-1,-69 0 12,69 0-12,-35 0 2,35 0 0,-35 0 2,0 0-2,35 0-2,-34 0 13,34 0-6,-35 0 3,0 0 2,35 0-11,-35 0 2,35 0 5,-69 0-4,69 0-4,-35 0 4,35 0-4,-35 0 20,35 0-20,0 35 12,-35-35-10,1 0 0,34 35 1,-35-35-3,35 0 1,-35 0 9,35 34-7,-35-34-2,35 0 2,-34 0 0,34 35-1,-35 0 0,35-35-2,-35 0 4,0 35-1,35-35-4,-35 0 6,35 34-3,-34-34-1,34 0-1,-35 0 4,35 0-4,0 35 4,-35-35-2,35 35 1,0-35-4,-35 0 6,35 35-4,0-35 0,0 0 0,-34 0 4,34 34-3,-35 1 7,35-35-1,0 0-6,0 35 3,-35-35-4,35 35 2,0-35-4,-35 34 5,35 1-2,-34 0 0,34-35-2,0 0 3,0 35 0,0-1-1,-35-34 0,35 35-1,0-35 0,0 35 1,0 0 2,0-35 4,0 35-3,0-35 3,0 34-5,0-34-3,-35 35 5,35 0-4,0-35 0,0 35 2,0-35-3,0 69 4,-35-34 4,35 0 4,0-35-12,0 34 4,0-34-3,0 35 2,0 0 7,0-35-8,0 35-1,0-35 0,0 34 3,0 1-2,0-35-2,35 35 13,-35-35-14,0 35 6,0-35-6,0 34 3,0 1 2,0-35-4,35 35 4,-35-35-4,0 35 2,0 0 3,0-35-6,0 34 6,35-34-4,-35 35 9,0-35-10,34 0 4,-34 35-2,0 0-1,35-35 2,-35 34 9,0-34-11,35 35-1,-35 0 3,0-35-3,35 35 4,-1-1-2,-34 1-1,0-35 0,0 35 3,35-35-4,-35 35 4,35-1 6,0-34-8,-35 35-1,34 0 2,-34-35 0,35 35-2,0-35 1,-35 35-1,0-35 3,35 0-4,-35 34 3,0-34 0,35 35-4,-35-35 11,0 35-6,34-35-3,1 0 0,-35 35 1,35-35 1,-35 34-2,35-34 2,-1 35-1,1-35 7,-35 35-5,35-35-3,0 35 0,34-35 2,-69 0-2,70 0 1,-35 0 1,-35 0-2,69 0 1,-69 0 0,35 0 0,-35 0 0,35 34 1,-1-34 0,-34 0-3,35 0 4,-35 0-4,70 0 4,-70 0-4,34 0 2,1 0 1,0 0-2,0 0 2,0 0 0,-1 0-1,1 0 0,-35 0-2,70 0 2,-70 0 0,34 0 2,-34 0-4,35 0 3,0-34 0,-35 34-3,35 0 4,-35-35-3,69 35 2,-34 0-2,0-35 2,0 35-2,-35 0 0,34-35 2,1 35-1,-35 0-1,35 0 3,0-34-3,-1 34 2,-34 0-3,35-35 4,-35 35-4,35-35 4,0 35-2,-35 0-2,0 0 2,35 0 9,-35-35 0,0 35 13,0-34-11,34 34-4,-34-35-8,35 0 9,-35 35-9,0-35 2,0 35-2,0-35 11,0 35-12,35-34 4,-35-1-3,0 35 0,0 0 1,0-35 2,0 35-3,0-35 1,0 1 1,0 34-3,35-35 4,-35 35-4,0-35 4,0 35 4,0-35 3,0 1-9,0 34 7,0-35-5,0 35 4,0-35 3,0 0 0,0 35-3,0-34-4,0 34-4,0-35 4,0 35-4,0-35 4,0 0-3,0 0 2,0 35-3,0-69 3,0 69-2,0-35 2,0 35-2,0 0 1,0-35 1,0 1 0,0 34-2,0-35 4,0 35-7,0 0 5,0-35 0,-35 0 0,35 35-2,0-34 1,0 34-2,0-35 3,0 35-1,0-35 1,-35 0-1,35 1 0,0 34-2,-35-35 3,35 0-1,0 35-1,0-35 3,0 35-4,-34 0 3,34-34 7,0 34-1,-35-35 1,35 0-8,-35 35 2,35-35 6,0 35-9,-35-35 2,35 1 6,0 34-8,-35-35 3,35 35-4,-34-35 10,-1 35-8,35-35 3,-35 35-5,35-34 3,0 34-3,-35 0 3,1-35 0,34 35-3,-35 0 4,35-35-2,-35 35 7,35-35-7,0 35-1,-35 0 3,1-34 5,34 34-8,0 0 1,-35 0 1,35-35-2,-70 0 11,70 35-12,-35 0 4,35-35-4,-34 35 4,-1 0-3,35 0 0,-35 0 26</inkml:trace>
    </iact:actionData>
  </iact:action>
  <iact:action type="add" startTime="63120">
    <iact:property name="dataType"/>
    <iact:actionData xml:id="d1">
      <inkml:trace xmlns:inkml="http://www.w3.org/2003/InkML" xml:id="stk1" contextRef="#ctx0" brushRef="#br0">14464 17173 0,'0'0'215,"0"0"-199,35 0 10,-35 0-4,35 0 53,-35-35-67,0 1 0,35 34-1,-1 0-1,-34-35 6,35 35-5,-35-35 0,0 0-1,35 35 4,0 0 0,-35-34 3,35 34-4,-35-35 0,34 35-1,-34-35 0,70 35-1,-70-35 2,35 35-4,-1-34 6,1-1-3,-35 35-2,35 0 3,0-35 0,-35 35-4,34 0 6,-34-35-3,35 1 0,0 34 1,-35 0-5,35-35 7,0 35-4,-1-35 2,-34 35-4,35-35 3,0 0 2,0 35-1,-1-34-2,-34-1 2,35 35-2,0-35 2,0 35-2,0-69 2,34 69-1,-69-35 0,70 0 0,-70 35-3,34-35 6,1 1-3,0-1 0,0 35-1,-1-35 2,1 0-1,0 35 0,-35-34 0,35-1 0,-35 0 0,69 35-1,-69-35 1,35 0 1,0 35-2,0-34 2,-35 34-4,34-35 6,1 0-4,0 0-1,-35 1 5,35 34-6,-1 0 5,1-70-2,0 70 1,-35-35-1,35 1 0,0-1 0,-1 0-3,1 0 6,0 1-3,0-36 0,-1 70 0,-34-35-3,70 1 6,-35-1-4,-1-35 2,1 35-4,0-34 4,0 34 1,0-34-5,-1 34 6,1 0-6,-35 35 4,35-35-2,-35 1 4,35-1-5,-1 35 3,-34-70-3,35 70 6,-35-34-5,70-36 1,-70 70-3,0-35 3,35 1 3,-1-1-3,-34 0 0,70 0 0,-70 35-3,0-35 3,35 1 2,-35 34-4,0-35 5,34 0-3,1 0-3,-35 35 3,0-34 2,35-1-4,0 0 4,-35 35-4,0-35 4,34 35-2,-34-34-2,0-1 4,35 35-2,-35-35 0,0 35 6,0-35-4,0 35-4,35 0 4,0-34-2,-35-1 0,0 35-2,0-35 2,35 35 2,-35 0-4,0-35 4,0 0-2,34 35 0,-34 0-2,0-34 11,0 34 15,35-35 11</inkml:trace>
    </iact:actionData>
  </iact:action>
  <iact:action type="add" startTime="65576">
    <iact:property name="dataType"/>
    <iact:actionData xml:id="d2">
      <inkml:trace xmlns:inkml="http://www.w3.org/2003/InkML" xml:id="stk2" contextRef="#ctx0" brushRef="#br0">15473 16408 0,'0'0'119,"0"0"-109,35 70 0,-35-70-5,0 69 5,34-34-2,1 0 1,0 35-1,-35-70 0,0 69-1,35-69 1,-35 35 5,0-35 3,34 0-6,-34 35-2,35-35-2,-35 0 10,35 0 2,-35 0-12,35 0 4,-35 0-3,69 0 2,-34 0-2,0 0 0,34 0 3,-34 0-2,0 0 0,0 0 0,-35 0 0,69 0 1,-69 0-4,35 0 5,-35 0-4,35 0 4,-1 0-2,36 0 1,-35 0-2,0-35 1,34 0 0,1 35 0,-1 0-2,1-69 3,-1 69 0,-34-35-1,0 0 0,0 0-1,34 35 2,-69-35 0,35 1-2,0-1 1,-1 35-1,-34 0 0,0-35 3,35 0 7,-35 35-12,0-34 6,35 34-4,-35-70 2,35 70-2,-35-35 1,35 1 0,-1-36 0,1 1 0,-35 69 0,35-70 0,0 0 0,-1 36 0,1-36 0,-35 35 0,35 1-1,0-36 2,-35 35-3,34-34 4,1-1-2,0 36 0,-35-36 0,35 35 0,-35 1 0,35-36 1,-35 35-2,0 0 0,0 1 2,34-1 0,-34-35-2,0 36 1,35-1 0,-35 0 0,0 0 0,0 1 0,0-1 0,0 0 0,0-34 0,0 69-1,0-70 2,0 70-2,35-35 2,-35 1-1,0-1-2,0-35 4,0 70-4,0-35 4,0 1-1,0-1-2,0 0 1,0 0 0,0 1-2,0-36 4,0 35-1,0 1-2,0-36-1,0 1 4,0 34-2,0-35 0,0 1 0,0 34-2,0 35 4,0-70-2,0 70-1,0-34 2,0 34-1,0 0-2,0-35 4,0 0 6,0 35 6,0 0 108,-35 0-105,0 0-15,1 0-7,-1 0 5,-35 35 3,35-35-3,1 0 0,-36 35-3,70-35 3,-69 0 0,34 34 2,0-34-2,-34 0 0,34 35 0,0-35 1,0 35-1,-34-35-3,69 0 3,-70 35 3,1-1-4,34-34 2,-35 35-2,70-35-1,-35 35 5,1-35-3,-1 0 0,35 0-3,-35 0 6,0 35-4,1 0 2,-1-35-1,-35 0 0,36 34-3,-36-34 9,70 0-12,-35 35 9,-34 0-4,34 0 0,-35-35 0,70 34 4,-69-34-4,34 0 1,35 35 0,-35 0 0,1-35-1,-1 0 0,35 35 3,-70-35-2,70 34 0,-35-34-1,1 70 0,-1-70 2,0 35-1,0-35 1,35 34-3,-69 1 2,34 0 2,0 0-3,1-35 2,-1 35-1,35-35-1,-70 69 2,70-69-3,-35 35 4,1 0-2,-1-1-2,35-34 2,-35 70 2,35-70-4,-35 35 4,1-1-4,34 1 2,0 0 2,-35-35-2,35 69-1,-35-34 0,35 0 3,-35 0-2,35-1 0,0 1 0,-35-35 0,35 70 0,0-70-2,0 35 12,-34-35-10,34 69 0,0-34 8,0 0-9,0-1 2,0 1-1,0 0-1,0 0 2,0-1-3,0 1 4,0 0-2,0 0 0,0-1 0,0-34-2,0 35 4,0 0-2,0-35-2,0 35 4,0-35 4,0 34-4,0 1-2,0-35 6,0 35-4,0-35-4,0 35 4,0-35 5,0 35 2,0-1 5,0-34-14,0 0 0,34 35 18,-34-35-4,35 35 20,-35 0-24,35-35-5,-35 0-4,0 34 17,35-34-13,0 35 3,-35-35-9,34 0 11,-34 35-8,0-35 18,35 0-17,0 35-2,-35-35-3,35 0 1,-35 0 0,0 0 2,34 0-2,-34 0 41,35 0-24,0 0 26,-35 34-43,35-34 4,-35 0-7,0 0 4,0 0 56,0 0-56</inkml:trace>
    </iact:actionData>
  </iact:action>
  <iact:action type="add" startTime="69015">
    <iact:property name="dataType"/>
    <iact:actionData xml:id="d3">
      <inkml:trace xmlns:inkml="http://www.w3.org/2003/InkML" xml:id="stk3" contextRef="#ctx0" brushRef="#br0">15195 13732 0,'0'0'81,"34"34"-71,1-34-1,-35 35-2,35 0 1,-35 34 1,35-34-2,-1 35 2,1-35 0,-35-1-3,70 36 1,-70-35 2,35 34-2,-1 1 1,1-36 0,-35 36-2,0-35 4,35-1-2,0 36 0,-35-70-2,34 70 2,-34-36 2,0 1-2,35 0 0,-35-35-2,35 35 4,-35-1-2,0-34-1,0 35 2,35 0-3,-35 0 2,34-1 2,-34-34-4,0 70 4,0-70-4,0 0 2,35 35 2,-35-35 4</inkml:trace>
    </iact:actionData>
  </iact:action>
  <iact:action type="add" startTime="70065">
    <iact:property name="dataType"/>
    <iact:actionData xml:id="d4">
      <inkml:trace xmlns:inkml="http://www.w3.org/2003/InkML" xml:id="stk4" contextRef="#ctx0" brushRef="#br0">15855 14566 0,'0'0'54,"0"0"-45,0 35 1,0 0 0,0 34-4,0-34-1,0-35 4,0 69 1,0-34-3,0 0 0,0 0 0,0-1 3,0 1 5,0-35-8,0 35 9,0-35 24,0 35-8,0-1 1,0-34-18,0 35 5,0-35 56,-69 0-25,34 0-43,0 0 0,-34-35 0,34 35-1,-35-34 1,70 34-2,-34 0 4,34-35-2,-35 35 0,0 0 40,35 0-34,-35 0 12,35 0-12,0 0 2</inkml:trace>
    </iact:actionData>
  </iact:action>
  <iact:action type="add" startTime="71736">
    <iact:property name="dataType"/>
    <iact:actionData xml:id="d5">
      <inkml:trace xmlns:inkml="http://www.w3.org/2003/InkML" xml:id="stk5" contextRef="#ctx0" brushRef="#br0">15125 16826 0,'0'0'87,"0"0"-71,35 0-3,-35 0-10,35 69 7,-1-34-3,-34 0 1,35-1 1,0 1-1,-35 0 0,35 0-1,-1 34 2,-34-69-3,35 35 4,0 0-3,-35-1 0,35-34 3,-35 35-4,0-35 2,35 0 2,-1 35-2,-34 0 0,0-35-2,0 0 2,35 35 2,-35-35-4,0 0 2,35 34 2,-35 1-2,0-35-2,35 35 4,-1 0-2,-34-1 0,0-34-2,0 35 4,35-35-2,-35 35 0,0 0 8,0-1-2,35-34-4,-35 0-3,35 0 26,-35 35 29,0 0-44,0-35 44</inkml:trace>
    </iact:actionData>
  </iact:action>
  <iact:action type="add" startTime="73248">
    <iact:property name="dataType"/>
    <iact:actionData xml:id="d6">
      <inkml:trace xmlns:inkml="http://www.w3.org/2003/InkML" xml:id="stk6" contextRef="#ctx0" brushRef="#br0">15160 16791 0,'0'0'23,"0"35"-15,0-35 0,0 34 3,0 1-6,35 0 7,-35-35-8,0 35 7,0-35-6,0 34 5,0 1-3,0 0 0,0-35 1,0 35 2,0-1-3,0 36 1,0-70-1,0 35 2,0-1-1,0 1 1,0 0-1,0-35-2,0 35 3,0 0-2,0-35 9,0 34-7,0-34 14,0 0 57</inkml:trace>
    </iact:actionData>
  </iact:action>
  <iact:action type="add" startTime="74000">
    <iact:property name="dataType"/>
    <iact:actionData xml:id="d7">
      <inkml:trace xmlns:inkml="http://www.w3.org/2003/InkML" xml:id="stk7" contextRef="#ctx0" brushRef="#br0">15195 16791 0,'0'0'71,"34"0"-55,-34 0-8,35 35 3,-35-35-6,70 34 6,-70 1-2,69 0-2,-69 0 1,35-35-1,0 34 2,0 1-4,-1 0 6,-34-35-6,35 35 6,-35-35-6,35 0 5,0 34-1,-35-34 4,0 35-5,34-35 51,-34 0-54,35 0 11,-35 35-4,0-35-8</inkml:trace>
    </iact:actionData>
  </iact:action>
  <iact:action type="add" startTime="76807">
    <iact:property name="dataType"/>
    <iact:actionData xml:id="d8">
      <inkml:trace xmlns:inkml="http://www.w3.org/2003/InkML" xml:id="stk8" contextRef="#ctx0" brushRef="#br0">14186 12689 0,'0'0'8,"35"-35"11,0 35-11,-35 0 13,35 0-10,-35 0 10,34 0-4,1 0-9,-35-35 0,35 35 0,-35-34 0,35 34 7,-35-35-5,0 35-4,34-35 3,-34 0-1,35 0-1,-35 35 1,0-34 1,0-1-1,35 0 0,-35 35-1,0-69 2,35 34-1,-1 0-1,-34 35 1,0-35 0,0 1 1,0-1-1,0 0 0,35 35 0,-35-69 1,0 34-2,0 0 2,35-35-2,-35 1 2,0 34-3,35 0 4,0-69-3,-35 69 2,0 1-2,0-71 2,0 105-3,0-34 3,34-71-1,-34 71 0,0-36-1,0 35 3,35-69-3,-35 69 1,0-34-1,35-1 1,-35 1 1,0 34-1,0-35-1,0 1 2,0-1-2,0 1 2,0-1-1,35-34 0,-35 34 0,0 1 0,0-1 1,34 1-2,-34-1 1,0 1 0,0 34 0,0-35-1,35 1 2,-35-1-1,0 1 0,0 34 0,0-69 1,0 34-2,0 36 1,35-36 0,-35 35-1,35-34 2,-35 34-1,34-104 0,-34 104 0,0 0 1,35-69-2,-35 69 2,35-69-2,0 35 1,-35-1 0,35-34 0,-35 69-1,34-35 2,-34 1-1,0-1 0,35 36 0,0-36 0,0 35 0,-35 1-1,34-36 2,1 35-2,-35-34 2,35 34-1,0 0 0,-35 0 0,0 35-1,35-69 2,-35 69-2,34-70 2,1 70-1,-35-69 0,35 69 0,0-35 0,-35 0 0,34 1 0,-34-1 0,35 35 0,0-35 0,0 0 0,-1 1 0,-34-1 0,35 35-1,0-35 2,0 35-2,0-35 2,-35 35 6,34 0-6,1 0 23,-35 0-17,35 0-4,0 0-1,-1 0-4,36 35 2,-1 35 0,1-70-1,-35 69 2,34-34-2,1 0 1,-1-1-2,-34 36 5,0-70-4,0 35-1,-35-1 18,0-34-8,0 0-8,0 35 0,0-35 8,0 35-6,0 0-2,0-1-2,0-34 2,0 70 2,0-70-4,0 35 4,0 34-2,0-34-2,0 0 2,0 34 2,0-34-4,0 0 5,0 34-2,0-34-3,-35 0 0,0 34 4,35-34-2,-35 69 1,1-69-2,34 0 1,0 35 0,-35-36 0,0 1 0,35 0 0,-35 34 0,1-34 0,34 0 0,-35 34 0,35-34 0,-35 35 0,35-36 0,-35 36-2,35-70 2,0 70 2,-35-1-2,1-34-2,34 0 4,0 69-4,-35-69 4,0 34-2,35-34 0,-35 69 0,35-34 0,-34-36 1,-1 71-2,0-36 1,35 1 0,-35-1 0,1 1 0,34-1 0,0-34 0,-35 35 0,0-1 0,0-34 0,35 69 0,-35-34 0,1-1 0,-1 1 0,35 69-2,-70-70 2,36 1 0,-1 34 2,35-34-2,-70 69-2,36-70 4,34 1-2,-35 34 0,0 0-2,0-34 4,35 34-2,-35-69 0,1 69 0,-1-69-2,35 0 5,0 69-6,0-69 3,0 0 1,-35 34-2,35-69 1,-35 35 1,35 0-1,0-1 0,0 1-1,0-35 1,0 35 1,0 0-1,0-35-1,0 35 2,0-35-2,0 34 2,0-34-2,0 70 2,0-70-2,0 35 2,0-35-2,0 34 2,0 1-1,0-35 15,0 35-6,0-35-10,0 35 10,0-35-10</inkml:trace>
    </iact:actionData>
  </iact:action>
  <iact:action type="add" startTime="80327">
    <iact:property name="dataType"/>
    <iact:actionData xml:id="d9">
      <inkml:trace xmlns:inkml="http://www.w3.org/2003/InkML" xml:id="stk9" contextRef="#ctx0" brushRef="#br0">15299 12480 0,'0'0'40,"0"0"-23,35 0 9,-1 0-18,-34 0-3,0 0 3,35 0 5,0 0-9,0 35 5,-35-35-3,35 0 4,-35 0-4,34 0 4,1 35-3,0-35 1,0 0-1,-1 0 2,1 0 0,0 0-1,0 0-2,-1 0 3,1 0 0,-35 0-3,35 0 4,0 0-3,0 0 1,-35 0 7,34 0-6,1 0-1,0 0-1,-35 0 1,35 0 0,-1 0 1,1 0-1,0 0 0,0 0 1,34 0-1,1 0 0,-35 0-1,34 0 2,-34 0-2,69 0 2,-69 0-2,0 0 2,-1 0-2,1 0 2,0 0-2,-35 0 1,35 0 0,0 0-1,-1 0 2,1 0 0,-35 0-3,35 0 4,0 0-3,-35 0 84</inkml:trace>
    </iact:actionData>
  </iact:action>
  <iact:action type="add" startTime="81681">
    <iact:property name="dataType"/>
    <iact:actionData xml:id="d10">
      <inkml:trace xmlns:inkml="http://www.w3.org/2003/InkML" xml:id="stk10" contextRef="#ctx0" brushRef="#br0">15160 12515 0,'0'0'38,"35"0"-11,-35 0-12,34 0-8,1-35 0,-35 35 1,35 0 2,-35 0-4,35 0 4,-1 0-1,1 0-2,0-35 2,0 35 0,-35 0-2,35 0-1,-1-34 3,1 34-2,-35 0 0,35 0 2,-35 0 6,35-35-6,-1 35-1,-34 0 0,35 0 0,0-35-1,0 35 1,34 0 0,-69 0 0,35 0 0,0-35 1,0 35 1,-35 0-5,34 0 4,-34-34-2,35-1 9,-35 35 0,35 0-7,0-35 1,-35 35-5,34 0 12,-34 0-10,35-35 11</inkml:trace>
    </iact:actionData>
  </iact:action>
  <iact:action type="add" startTime="83543">
    <iact:property name="dataType"/>
    <iact:actionData xml:id="d11">
      <inkml:trace xmlns:inkml="http://www.w3.org/2003/InkML" xml:id="stk11" contextRef="#ctx0" brushRef="#br0">15299 12585 0,'0'34'120,"35"-34"-110,-35 0-3,34 0 3,-34 35-2,0-35-1,35 0 2,-35 35-1,35-35 1,0 0-2,-35 0-2,35 35 13,-35-35-9,34 0-4,1 0 13,-35 0-2,35 34-2,-35-34-6,35 35 2,-35-35-4,34 35 11,1-35-10,-35 0 1,35 0 8,-35 0 0,35 0 11,-35 0-19,34 0 0,1 0-1,-35 0-1,35 0 4,-35 0-4,35 0 13,-35 35-6,35-35-3,-35 0-4,34 0 4,-34 0-3,35 0 1,-35 0 1,70 0 0,-70 0 4,34 0 6,-34 0-14,35 0 6,0 0 2,-35 0 35,0 0 112</inkml:trace>
    </iact:actionData>
  </iact:action>
  <iact:action type="add" startTime="104230">
    <iact:property name="dataType"/>
    <iact:actionData xml:id="d12">
      <inkml:trace xmlns:inkml="http://www.w3.org/2003/InkML" xml:id="stk12" contextRef="#ctx0" brushRef="#br0">9909 17868 0,'0'0'24,"35"0"2,0 0 111,-35 0-75,35 0-12,0-34-28,-1 34 12,-34-35-27,35 35 7,-35 0 2,35-35 0,0 35-5,-35 0-6,34-35 19,1 1-5,0 34-3,-35-35-8,0 35-3,35 0 14,-1-35-11,-34 35 6,0 0-7,35 0 2,-35-35-1,0 35-1,35 0 3,-35 0 4,0-34-5,35 34-1,0 0 8,-35 0-9,0-35 3,34 35-2,1-35 1,0 35 6,-35-35-8,35 35 2,-35 0-3,34 0 4,-34-34-3,35 34 2,-35 0-3,35-35 4,-35 35-4,0-35 4,35 35-3,-35 0 0,34 0 2,1-35 7,-35 35-9,35 0 17,-35-35-15,0 35-2,35-34 3,-35 34 4,35 0-4,-35-35-2,34 35 7,-34-35 1,35 0-7,-35 35-3,0 0 2,35-34 1,0 34 1,-35-35-3,0 0 8,34 35-6,-34-35-2,0 35 0,35-34 2,0 34 1,-35-35-3,0 0 1,35 0 0,-35 35-1,34-34 2,-34-1-1,35 35 0,-35-35-2,0 35 2,35-35 1,-35 1 0,0 34-3,0-35 3,0 35 6,35 0-4,-35-35-4,0 35-1,35-35 4,-1 0 6,-34 35-10,0-34 4,0 34-4,35-35 4,-35 0-2,0 0 7,0 35-8,35-34 3,0-1 0,-35 0-4,0 0 2,0 1 0,34-1 0,-34 0 0,35 0 0,-35 1 0,35-36 0,0 35 0,-35 0 1,0-34-2,35 69 0,-35-70 0,0 70 1,34-34 2,-34-1-4,0 0 2,35 0 1,-35 35-2,0-34 3,0-1-2,0 35-2,0-35 4,35 0-4,-35 1 4,0 34-4,35-35 4,-35 0-2,0 0-1,0 35 0,0-34 3,34-1-2,-34 0-2,35 0 4,-35 0-2,35-34 0,-35 34-1,35 0 2,-35-34-2,34 34 2,-34 0-1,35-34 0,-35 34 0,35-34 0,-35 34 0,35 0 0,-35 0-2,0 1 3,35-1 1,-35 35-5,0-35 5,0 0-2,0 35-2,34-35 3,-34 1-1,35-1 1,-35 35-1,0-35 0,0 35-2,0-35 3,0 35-2,35-34 2,-35-1-1,0 35-1,0 0 2,0-35 0,0 35-3,0-35 4,35 1-2,-35 34 6</inkml:trace>
    </iact:actionData>
  </iact:action>
  <iact:action type="add" startTime="107366">
    <iact:property name="dataType"/>
    <iact:actionData xml:id="d13">
      <inkml:trace xmlns:inkml="http://www.w3.org/2003/InkML" xml:id="stk13" contextRef="#ctx0" brushRef="#br0">7197 2816 0,'35'0'114,"-35"0"-108,35 0 5,0 0-3,69 0-1,-35 35 1,36 0 1,-36-35 0,1 34-2,-1 1 1,-34-35 0,35 35-2,-70-35 2,0 35 0,34-35 55,-34 0-53,0 0-4,0 35 12,35-1-10,0-34-1,-35 0 8,0 0-8,0 35 3,0-35-4,35 0 5,-35 70-4,0-70 0,0 0 0,0 34 4,0-34-6,35 35 6,-35-35-6,0 35 5,0 0-1,34-35-3,-34 34 3,0 36 0,0-70-4,0 69 6,0-69-5,0 35 4,0 0-3,35 0 1,-35-1 0,0-34 0,0 35 1,0 0-1,0 0 0,0-35-3,0 35 6,0-1-4,0-34 0,0 35 2,0 35 7,0-70-9,0 34 2,0-34-2,0 70 2,0-70-2,0 35 2,0-35-2,0 34 2,0 1 0,35-35-2,-35 0 0,0 35 2,0-35-2,0 35 2,0-1 0,0 1-1,0 0-1,0 0 2,0-35-4,0 34 6,0 36-4,0-70 0,0 70 3,0-70-4,0 34 3,35 1 0,-35 0-2,0 34 2,0-34-2,0 0 2,0 0-2,0-1 2,0 1-2,34 35 0,-34-36 0,0 1 4,0 35-4,0-70-1,0 35 3,0 34 2,0-69-7,0 70 5,0-70-1,0 34 2,0 1-2,0 0 0,0 0 0,0-35-3,0 69 6,0-69-6,0 35 6,0 0-4,0-1 2,0 1-3,0-35 1,0 35 3,0 0-1,0-1-2,0-34 1,0 35 1,0 0-1,0-35-2,0 35 4,0 0-2,0-1 0,0 1-1,0-35 1,0 70 1,0-36-2,0 1 2,0 35-2,0-36 1,0 1 0,0 35 1,0-70-4,0 34 6,0 1-4,0 0 1,0-35 6,0 35 5,0-35-4,0 34 3,0 1-11,0-35 2,-34 35-2,34-35 0,0 35 8,0-35 17,0 35 2,-35-35 28</inkml:trace>
    </iact:actionData>
  </iact:action>
  <iact:action type="add" startTime="110350">
    <iact:property name="dataType"/>
    <iact:actionData xml:id="d14">
      <inkml:trace xmlns:inkml="http://www.w3.org/2003/InkML" xml:id="stk14" contextRef="#ctx0" brushRef="#br0">24826 4798 0,'0'0'55,"0"0"-46,0 0-1,0 34 0,0 1 2,35-35-2,0 35 0,-35 0-2,34-1 4,-34-34-4,0 35 4,35-35-1,-35 35 5,0 0-6,35-35 0,-35 0-1,35 0 2,-35 35 9,0-35-6,0 0 4,34 34-7,-34-34-2,0 0 1,35 0 2,-35 35-1,35 0-2,-35-35 0,0 0 0,35 0 1,-35 35 2,0-35-3,35 0 2,-35 34-1,0 1 0,69-35 8,-69 35-6,0-35-4,35 0 2,0 0 0,-35 35-2,0-35 10,0 34-5,34-34-4,-34 35 2,35-35-2,-35 0-1,35 35 4,0-35-2,-35 35 0,34-1 0,-34-34 0,0 0 0,35 0 0,0 35 8,-35-35 7,35 35-14,-35-35-2,0 35 2,35-35 0,-35 0-4,34 34 19,1-34-6,-35 0-12,35 35 12,-35-35-10,69 70 0,-69-70 6,35 0-4,-35 35-1,0-35 12,0 34-3,0 1-9,35-35-2,0 0 1,-35 35 0,0-35 0,0 0-2,34 0 4,-34 0 20,0 35-19,0-35 59</inkml:trace>
    </iact:actionData>
  </iact:action>
  <iact:action type="add" startTime="111710">
    <iact:property name="dataType"/>
    <iact:actionData xml:id="d15">
      <inkml:trace xmlns:inkml="http://www.w3.org/2003/InkML" xml:id="stk15" contextRef="#ctx0" brushRef="#br0">25800 5319 0,'0'0'80,"0"0"-72,0 35-1,0 0 2,34-35 1,-34 69-1,35-69-4,-35 35 6,0-35-6,0 35 12,0-1-9,0-34 6,0 35-4,35-35-2,-35 0 6,0 35 4,0-35-12,0 35 3,0-1 0,0-34 5,0 35-4,0-35-3,0 35 2,0 0 5,0-35-5,0 35-1,35-35 2,-35 34-3,0-34 7,0 35-4,0 0 22,0-35 118,0 0-118,-35 0-22,0 0-2,0 0-2,1 0 4,-36 0-2,35 0-2,-34 0 5,34-35-4,-35 0 1,1 35 0,-1 0 0,1 0 0,34 0 0,-34-34 2,34 34-3,0-35 0,0 35 2,0 0-2,35 0-1,-34 0 10,-1 0-6,0 0-2,-34 0 1,34 0-3,35 0 2</inkml:trace>
    </iact:actionData>
  </iact:action>
  <iact:action type="add" startTime="131021">
    <iact:property name="dataType"/>
    <iact:actionData xml:id="d16">
      <inkml:trace xmlns:inkml="http://www.w3.org/2003/InkML" xml:id="stk16" contextRef="#ctx0" brushRef="#br0">4659 2851 0,'0'0'144,"0"0"-136,0 0 0,35 0 11,-35 0-14,35 0 3,-1 0 2,-34 0-4,35 0 3,-35 0-2,35 0 2,0 0 0,-35 35-2,34-1 9,-34-34-9,0 0 0,35 35 2,-35-35-2,35 35 2,0 0 9,-35-35-12,0 0 1,35 35 2,-35-1 8,34 1 0,-34-35-3,35 35 3,-35-35-3,0 35 4,35-35-10,-35 0-1,0 0 1,0 34 9,35 1-10,-35-35 49,0 0-48,0 35 11,34-35-11,-34 0-3,35 35 6,-35-1-4,0-34-1,0 0 2,35 35 0,-35-35 8,0 35 2,0-35 76,0 35-76,0-35 52</inkml:trace>
    </iact:actionData>
  </iact:action>
  <iact:action type="add" startTime="132741">
    <iact:property name="dataType"/>
    <iact:actionData xml:id="d17">
      <inkml:trace xmlns:inkml="http://www.w3.org/2003/InkML" xml:id="stk17" contextRef="#ctx0" brushRef="#br0">4798 3233 0,'0'0'16,"35"0"8,0 0-14,-35 0 4,34 35-6,-34-35 0,35 0 11,-35 35-4,35-35-9,-35 0 10,0 35 0,35-35-5,-35 0 2,35 0 6,-35 34-12,0 1 10,34-35-12,1 0 61,-35 35-52,0-35-6,0 35 3,35-1-3,-35-34-3,35 35 6,-35-35-7,0 35 5,34-35 0,1 35 0,0-35 14,-35 0 144,35 0-156,-35-35 2,0 35-5,0 0 0,0-35 3,34 35-3,-34-35-3,0 1 3,35-1 2,-35 35-4,35-70 2,-35 70 0,35-69 2,-35 69-4,0-35 4,0 0-1,35 1-2,-35 34-2,34-35 6,-34 35-6,0 0 3,0-35 2,0 35 28,0-35 93,35 1-124,-35 34-1,0-35 13,0 35-14,0-35 5,0 0-1,0 35 5</inkml:trace>
    </iact:actionData>
  </iact:action>
  <iact:action type="add" startTime="134789">
    <iact:property name="dataType"/>
    <iact:actionData xml:id="d18">
      <inkml:trace xmlns:inkml="http://www.w3.org/2003/InkML" xml:id="stk18" contextRef="#ctx0" brushRef="#br0">7441 4971 0,'0'0'40,"0"0"-24,34 0-8,-34 0-1,35 0 12,0 0-11,0 0 0,-35-34-2,69 34 4,1 0-4,-35-70 5,34 70-3,1-35-3,-36-34 6,36 69-4,-70-35 0,35 0 2,0 35 6,-35-34-7,0 34-2,0 0 2,0-35 10</inkml:trace>
    </iact:actionData>
  </iact:action>
  <iact:action type="add" startTime="135749">
    <iact:property name="dataType"/>
    <iact:actionData xml:id="d19">
      <inkml:trace xmlns:inkml="http://www.w3.org/2003/InkML" xml:id="stk19" contextRef="#ctx0" brushRef="#br0">7684 4728 0,'0'0'95,"-35"0"-84,1 35-3,-1-35 1,35 69-1,-70-34-3,70 0 6,-35 0-4,1-1 2,34-34-5,0 0 4,0 35 2,-35-35-1,35 0 4,0 35 68,0-35-74,0 0 2,0 0 110,0 35-108,0 0-5,35-35 4,-1 34 1,1 1-8,0 35 4,0-36 3,34 1-2,-69 0 0,0 0 0,35-35 66,-35 0-46,35 0-10,0 0 22,-35 0 55,0-35-86,34 35 1,-34-35-6</inkml:trace>
    </iact:actionData>
  </iact:action>
  <iact:action type="add" startTime="137501">
    <iact:property name="dataType"/>
    <iact:actionData xml:id="d20">
      <inkml:trace xmlns:inkml="http://www.w3.org/2003/InkML" xml:id="stk20" contextRef="#ctx0" brushRef="#br0">6015 5250 0,'0'0'151,"0"0"-143,0 0 0,-35 34 3,35 1-2,0 0-1,-34-35-1,-1 69 1,35-69-3,-35 35 5,0 0-2,35 0 0,0-35-2,-35 34 12,35 1-12,0-35 2,-34 35 2,34-35-4,0 35 4,-35-35-1,0 0-2,35 34 2,-35 1-2,35-35-1,-69 35 4,69-35-4,-35 35 4,-34 34-2,34-69 0,0 35-2</inkml:trace>
    </iact:actionData>
  </iact:action>
  <iact:action type="add" startTime="138413">
    <iact:property name="dataType"/>
    <iact:actionData xml:id="d21">
      <inkml:trace xmlns:inkml="http://www.w3.org/2003/InkML" xml:id="stk21" contextRef="#ctx0" brushRef="#br0">5528 5562 0,'0'0'31,"35"0"-4,-35 0-14,35-34-3,0 34-1,-1 0-4,-34 0 4,70 0-2,-70-35 5,35 35-8,-35 0 5,34 0 1,1 0-1,-35-35-1,0 35 5,0-35 3,35 1-8,-35 34-1,0 0 1,35-35 3,0 35 12,-35-35-15,0 35 0,0-35-2,34 35 5,-34 0-6,0-34 6,35 34-5,-35 0 1,0 0 185,0 34-180,0 1-7,0 0 5,0 0-2,0 34 0,0-34 1,0 0 1,0-35-8,0 34 14,0-34 8,0 0 1,0 35-14,0 0-4,0 0 7,0-35-6,0 34-1,0 1 5,0-35-8</inkml:trace>
    </iact:actionData>
  </iact:action>
  <iact:action type="add" startTime="140813">
    <iact:property name="dataType"/>
    <iact:actionData xml:id="d22">
      <inkml:trace xmlns:inkml="http://www.w3.org/2003/InkML" xml:id="stk22" contextRef="#ctx0" brushRef="#br0">6606 3720 0,'0'0'39,"0"0"-7,0 0-24,-35 0 11,35 0-14,0 0 3,-34 0 3,34 35-3,0-35-3,0 0 3,-35 0 0,35 35 3,0-35-6,-35 34 6,0-34 5,35 0-11,0 0 11,0 35-5,-34-35 2,34 0-5,0 35 3,-35-35-3,0 0 0,35 0 6,-35 35-4,35-1-2,-34-34 0,34 0-2,-35 0 4,0 35-2,35-35-3,0 0 3,-35 35 8,35-35-8,-35 35 9,1-35-7,34 0 12,-35 34-12,35-34 3,0 0-5,-35 0 3,35 35 6,-35-35-5,1 35-1,34-35 4,-35 35-6,35-35 4,-35 34 6,0-34-14,35 35 14,-35 0-14,35-35 3,0 35 3,0-35 2,0 34 7,0-34-16,0 35 15,-34 0-11,34-35-3,0 0 3,0 35 3,0-35-6,0 35 6,0-1-5,-35-34 12,35 35-10,0-35-3,0 35 14,0-35-14,0 35 11,0-1 1,0-34-10,0 35 12,0-35 2,0 35 6,0-35-21,0 35 4,35-35-5,-35 34 12,34-34 0,-34 35 0,35-35 0,0 35 11,0-35-4,-35 35-14,35-35 6,-1 0-1,-34 0 0,35 0 2,0 0-8,0 0 5,-35 0-6,34 0 1,1 0-1,-35 0-1,35 0 2,0 0 0,0 0-1,-35 0-2,34 0 3,-34 0 6,35 0-6,-35 0-2,35 0 2,-35-35-1,35 0 8,-35 35-9,34 0 2,-34 0-2,0 0 1,0-35 0,35 35 0,-35-34 1,35-1-2,-35 35 1,0 0 0,35-35 1,-35 35-2,0-35 3,34 35-3,-34-34 1,0-1 0,35 35 0,-35-35 0,35 0 1,-35 1-2,35 34 1,-35-35 0,0 0 0,69 35 0,-69-35 1,0 0-2,35 35 2,-35-69 7,0 69-10,0-35 3,35 35-1,-35-35 0,35 1 0,-35 34-1,0-35 3,0 35-4,0-70 4,34 70-3,-34-34 0,0 34 1,0-70 1,0 70-2,35-35 3,-35 35-4,0-34 3,0 34 110,0 0-111</inkml:trace>
    </iact:actionData>
  </iact:action>
  <iact:action type="add" startTime="143741">
    <iact:property name="dataType"/>
    <iact:actionData xml:id="d23">
      <inkml:trace xmlns:inkml="http://www.w3.org/2003/InkML" xml:id="stk23" contextRef="#ctx0" brushRef="#br0">4381 9664 0,'0'0'127,"0"-34"-116,0 34-6,0-35 6,0 0 0,0 0 2,0 35-8,-35-34 3,35 34 8,0-35 0,-35 0 11,1 35-14,34-35 6,-35 35-3,35 0-11,-35 0 3,0-34 20,0 34-21,35-35 1,-34 35-3,34 0 3,-35 0 3,35 0-6,-35 0 6,35-35-6,0 35 3,-35 0 4,1-35-7,34 35 2,-35 0 3,35-34-2,-35 34-1,0 0 0,35 0 1,-34-35 2,34 35 4,-35-35-6,0 35 1,35 0-2,-35-35 2,35 35-2,-69 0 2,69 0-2,-35-35 3,-35 1-2,36 34-1,-36 0 1,70-35 0,-35 35-1,-34-35 2,34 35 0,0 0-2,-34 0 2,34 0-3,0 0 4,-34 0-3,34 0 1,0 0-1,0 0 1,1 0 2,-1 0-3,-35 0 2,35 35-3,-34 0 5,34-35-5,35 0 1,-69 34 2,34 1-1,-35-35 1,70 35-2,-35-35 0,1 35 3,-1-35-4,35 35 2,0-35 0,-35 34 0,35-34 0,0 0 0,0 35 0,-35 0 2,35-35-4,0 35 2,-34-1 2,34 1-3,0 35 2,-35-36-2,0 1 2,35 35-3,0-36 4,-35 36-2,35-35-1,-34-35 1,34 69 0,0-34 0,-35 0 1,35 0-1,-35-1 0,35 1-1,0 0 2,0 0-2,-35-1 0,0 1 2,35 0-2,0 0 2,-34-1 0,34 1-2,0 0 3,0 0-4,0-1 2,0-34-1,-35 35 2,35 35 0,-35-70-2,35 35 1,0 34 1,0-69-3,0 70 3,0-70-2,-35 69 2,35-69-2,0 35 2,0 0 0,0-1-2,-34 1 0,-1 0 3,35 0-4,0-35 2,-35 34 2,35 1-2,0 35-1,0-70 0,-35 34 2,35 1-2,0 0 2,-34 0 0,34-35-3,0 69 4,0-69-4,0 70 2,-35-35 1,35-1-1,0 1-1,0 35 3,0-36-3,0 1 2,-35 35-2,35-70 0,0 69 1,0-69 0,0 35 0,0 0 1,0-1-2,0 1 3,0 0-3,0 0 2,0 34-1,0-34 0,0 35 0,0-36-1,0 36 0,0-35 2,0-1 0,0 36-3,0-35 3,0-1-1,0 71 1,35-105-2,-35 35 2,0 69-1,35-104 0,-35 35-2,34 34 4,-34-34-3,35-35 0,0 69 2,-35-34 0,0-35-3,35 70 4,-1-36-2,-34 1-1,35 0 2,0 0-2,34-1 2,-69 1-1,35-35 0,0 70-1,0-70 2,0 35-2,-1-35 0,1 34 2,0 1 0,0-35-2,-1 35 0,1 0 3,35-1-4,-36 1 3,1 0-2,35-35 2,-35 35 1,34-1-3,1-34 1,-36 0 0,36 35-1,0-35 2,-36 0-1,1 0 0,35 0 0,-36 0 0,36 0 0,-35 0-1,69 0 1,-34 0 0,-1 0 1,-34 0-1,34 0-1,-34 0 2,0 0-2,-35 0 0,35-35 3,-1 35-2,1 0 0,0 0 0,35-34-2,-1-1 5,1 0-6,-36 35 4,36 0 0,-1-35-2,-69 1 2,70 34-2,-70 0 0,35-35 3,-35 35-4,35 0 12,-1-35-10,1 0-2,0 1 4,-35-1-2,35 35 0,-35-35 0,34 0 0,1 0 0,-35 1 0,0-1 0,35 0 0,-35 35-2,0-35 2,35 1 2,0-1-2,-35 0 0,0 0 0,34-34-1,1 34 2,0-34-1,-35 34 0,35 0-1,-1-34 2,-34 69-3,0-70 4,35 35-2,-35 0-1,0-34 2,0 34-3,0 0 4,0 1-2,0-1 0,0 0-2,35 0 4,-35 1-4,0-36 4,35 35-2,-35 1 0,0-36-1,34 35 2,-34-69-1,0 69 0,0-34 0,0-1 1,0 35-2,0-34 1,0 34 0,0 0 0,0-34 0,0 34 0,0 0-1,0-34 0,0 34 3,0 0-2,0 0 0,0-69 0,0 69 0,0-34 1,0 34-2,0-69 1,0 69-1,0-34 2,0 34-1,0-35 0,0 36 0,0-36 0,0 0 0,0 36 0,0-1 0,0 0 0,0 35-2,0-35 4,-34 1-2,34 34-2,0-35 4,0 0-2,0 0-2,-35 35 4,35-34-4,-35-36 4,35 70-4,0-69 2,-35 34 2,35 0-2,0 0 0,-34 0 0,34-34 0,-35 34 0,0 0 0,35 35-2,-35-69 4,1 69-2,-1-35 0,0 0 8,35 35-10,-70-34 12,36 34-12,-1 0 4,35-35-2,0 0 1,0 35-4,-35 0 13,35 0-3,-35 0 2,35 0 69,-34 0-77</inkml:trace>
    </iact:actionData>
  </iact:action>
  <iact:action type="add" startTime="151117">
    <iact:property name="dataType"/>
    <iact:actionData xml:id="d24">
      <inkml:trace xmlns:inkml="http://www.w3.org/2003/InkML" xml:id="stk24" contextRef="#ctx0" brushRef="#br0">13143 4068 0,'-35'0'42,"35"0"3,0 34-35,-34 36 0,34-1-6,0-34 7,-70 35-4,35-36 1,35 1 0,-35 35-1,1-35 3,34-1-4,0 1 2,-35 0 0,35 0-1,-35-1 11,35 1-4,0-35-6,-35 35 1,35 0-1,0-35-1,0 34 2,0-34-2,0 35 1,0 0 2,0 0-4,-34-35 4,34 34-2,0 1 0,0-35-2,0 35 3,0-35-2,0 35 3,0-35-4,-35 35 3,35-1 0,0-34-3,-35 35 11</inkml:trace>
    </iact:actionData>
  </iact:action>
  <iact:action type="add" startTime="152068">
    <iact:property name="dataType"/>
    <iact:actionData xml:id="d25">
      <inkml:trace xmlns:inkml="http://www.w3.org/2003/InkML" xml:id="stk25" contextRef="#ctx0" brushRef="#br0">12552 4659 0,'35'0'8,"-35"0"16,0 0 16,35 0-12,-35 0-24,0 0 4,0 34 0,0 1 0,34-35 1,-34 35 0,0-35-3,0 35 11,0-35-10,0 34 2,0 1-1,0-35-1,0 35 10,0-35-2,0 35 2,0-1-1,0-34-9,0 35 10,0-35-2,0 35-5,0-35 4,0 35-5,0 0 7,0-35-9,0 34 2,0-34 6,0 0 201,35 0-192,-35 0-8,70 0-8,-70 0 0,34 0 3,-34 0-6,70 0 3,-70 0 0,0-34 1,35 34-1,-35 0-1,34-35 1,1 35 2,-35 0-4,0-35 3,35 35 6,-35 0-7,35-35 2,-35 0 6,35 35-10,-1 0 4,-34-34-3,0 34 0,35 0 3,-35-35-4,35 35 4,0 0-2,-35-35 0,34 0-1,-34 1 9,0 34-9,35-35 2,-35 0 8,35 35-9,-35 0-2</inkml:trace>
    </iact:actionData>
  </iact:action>
  <iact:action type="add" startTime="157396">
    <iact:property name="dataType"/>
    <iact:actionData xml:id="d26">
      <inkml:trace xmlns:inkml="http://www.w3.org/2003/InkML" xml:id="stk26" contextRef="#ctx0" brushRef="#br0">12795 6014 0,'0'0'56,"0"0"88,0-34-69,0-1-68,-34 35 9,34 0-2,0-35 14,0 35-24,0-35 12,0 35 0,-35 0 1,35-34-7,0-1 12,0 35 1,0 0-15,-35 0 3,35-35-4,0 35 6,-35 0-2,35-35-4,0 0 9,0 35-10,-34-34 20,34 34-12,0-35 4,0 35-12,-35 0 4,35-35-2,-35 35 0,35-35 0,0 35 6,0 0-5,0-34 0,-35 34 7,35 0-9,0-35 2,-35 35 7,35-35-8,0 35 6,0 0 10,0-35-13,-34 35-4,34-34 9,0 34-2,-35-35 4,35 35-12,0-35 4,0 35-4,-35 0 5,35-35-4,0 35 7,0-34-3,-35 34 4,35-35 1,-34 35-8,34 0-1,0 0 0,0-35 11,-35 35-11,35 0 0,0 0 9,-35-35 0,35 35 0,-35-34-6,1 34-1,34-35-2,-35 35 2,35 0-4,0 0 4,0-35 0,-35 35 0,0 0-2,35 0 7,-35-35 12,35 35 5,-34 0 2,34-35-23</inkml:trace>
    </iact:actionData>
  </iact:action>
  <iact:action type="add" startTime="159772">
    <iact:property name="dataType"/>
    <iact:actionData xml:id="d27">
      <inkml:trace xmlns:inkml="http://www.w3.org/2003/InkML" xml:id="stk27" contextRef="#ctx0" brushRef="#br0">10987 5875 0,'0'0'40,"0"0"-33,0-34 12,0 34-6,0-35 12,0 35-18,0 0 2,0-35 9,0 0-12,0 35 2,0 0 0,35-35 10,-35 35-5,0-34 5,0 34-12,0-35 20,35 35-10,-35 0 6,35 0 22,-35-35-37,0 35 22,0-35-9,0 35 8,34 0-10,-34-34-1,0 34-3,0-35-4,35 35-4,-35 0 2,0-35 0,35 35 3,-35 0 2,0 0-6,0-35 4,35 1 13,-35 34 5,0-35 7,0 35-23,34-35-3,-34 35 4,35-35-4,-35 1 6,0 34-11,35 0 3,-35-35 3,0 35-6,0 0 3,0-35 12,35 35-16,-35-35 4,0 35 32,0-34-5,35 34-27,-1 0 21,-34-35-10,0 35-14,35 0 30,-35 0-13,35-35-3,-35 0-6,35 35-3,-1 0 6,-34 0-3,0-35-2,35 35 3,-35 0 3,0 0-10,0-34 0,35 34 4,0 0 21,-35 0-27,0-35 14,35 35-10,-35-35 4,0 35 42,34 0-44,-34 0-6,0-35 7,35 35-5</inkml:trace>
    </iact:actionData>
  </iact:action>
  <iact:action type="add" startTime="170571">
    <iact:property name="dataType"/>
    <iact:actionData xml:id="d28">
      <inkml:trace xmlns:inkml="http://www.w3.org/2003/InkML" xml:id="stk28" contextRef="#ctx0" brushRef="#br0">11370 12515 0,'0'0'241,"0"0"-210,35 0 28,-1 0 2,-34 0 11,35 0-56,-35 0-8,35 0 9,0 0-7,-35 35 102,34 0-103,-34-35-5,0 34 8,35-34-8,-35 0 4,0 35 3,0-35 3,0 0 25,35 35-23,-35 0-5,0-35-6,35 34 14,-35-34-14,0 35 6,0 0 5,0-35-3,0 35 6,0-35-6,0 0-5,0 34 11,0-34-13,0 35 4,0 0 3,0-35 3,0 35 0,0-35 0,0 0-8,0 34 0,0 1 11,0-35 10,0 0-13,0 35-8,0-35 8,0 35 11,-35-35-17,35 0-7,0 34 16,0 1-11,0-35-3,0 35 7,0-35-8,-35 0 7,35 35-3,0-35 8,0 0-3,0 35-2,0-1 13,0-34-11,0 35 14,-35-35-11,35 0-11,0 35 7,0 0 4,0-35-4,0 34 6,0-34-12,0 35 14,0-35-16,0 70 12,0-70 4,0 34-15,0-34 26,0 35 28,0 0-34,0-35-5,0 0-4,0 35 0,0-35 16,0 0-24,35 0 22,-35 34-16,0-34-1,35 0 2,-35 35 12,35-35 11,-35 0-15,35 0-6,-35 0-2,34 35-4,-34-35 2,35 0 4,0 0-10,-35 0 9,0 35 316,0-35-320,0 0-4,0 0 0,-35 34 3,35-34-6,0 35 5,-35-35-3,35 0 0,-34 0 3,34 35 6,0-35 38,0 0-46,-35 35 2,0 0-4,35-35 2,0 34 2,-35-34 4,35 35-6,0-35 0,0 0 16,0 35 40,0 0-7,0-35-42,0 34 4,0-34-14,0 35 21,0 0-10,0-35-2,0 35 4,0-35-4,0 0-6,0 34 0,0-34 1,0 35 0,0 0 7,0-35-10,0 35 12,0-35-12,0 34 4,0 1 6,0-35-10,0 35 4,0-35-4,0 70 4,0-70-4,0 34 4,0-34-4,0 35 4,0-35 4,0 35-6,0 0 0,0-35 0,0 34 12,0-34-8,0 35 6,0-35-12,0 35 28,0 0-28,0-35 10,0 34 2,-35-34-10,35 35 8,-34 0-8,34-35 6,0 35-6,0-35 8,0 0-8,-35 34 26,35-34-12,0 0-14,-35 0 18,35 35-20,0-35 10,-35 35 2,1-35-12,34 0 2,0 0 0,-35 0 51,35 0-46,0 35-1,-35-35 0,0 0 14,35 0-4,-35 0-12,35 0-4</inkml:trace>
    </iact:actionData>
  </iact:action>
  <iact:action type="add" startTime="178627">
    <iact:property name="dataType"/>
    <iact:actionData xml:id="d29">
      <inkml:trace xmlns:inkml="http://www.w3.org/2003/InkML" xml:id="stk29" contextRef="#ctx0" brushRef="#br0">11544 12376 0,'0'0'103,"34"0"-54,-34 0-17,35 0-8,0 0-14,-35 0 4,35 0 5,-35 0-6,35 0 7,-1 0-7,-34 0-6,35 0 4,-35 35-3,35-35 5,-35 34-5,0-34 0,35 0 0,-1 0 3,-34 0 2,35 35-2,0-35-6,0 0 5,-35 0-4,69 35 4,-69-35-4,35 35 2,-35-35 0,35 0 2,-35 0-4,35 0 12,-35 35-4,34-35-4,-34 0-4,35 0 12,-35 0-12,35 0 12,0 34-9,-35-34-4,34 0 3,-34 35 0,35-35 0,-35 0 0,35 0 1,0 0-1,-35 0-2,0 0 2,34 0 8,-34 0-8,35 0 1,0 35 1,-35-35 4,35 0-6,-35 0 0,35 0 2,-1 0 6,1 0 15,-35 0-17,35 0-5,-35 35-1,69-35 0,-34 0 10,-35 0-13,35 0 5,0 0-2,-35 0-2,34 0 4,1 0-2,0 0 0,-35 0 6,35 0-5,0 0 9,-35 0 11,34 0-11,-34 0-4,35 0-3,-35 0 3,35 0-7,0 0 3,-35 0-4,34 0 4,-34 0-4,35 0 4,0-35-2,-35 35-1,0 0 0,35 0 4,-35 0 91,34 0-78,-34-35-13,0 35 106</inkml:trace>
    </iact:actionData>
  </iact:action>
  <iact:action type="add" startTime="188403">
    <iact:property name="dataType"/>
    <iact:actionData xml:id="d30">
      <inkml:trace xmlns:inkml="http://www.w3.org/2003/InkML" xml:id="stk30" contextRef="#ctx0" brushRef="#br0">10153 12133 0,'35'0'11,"-35"0"9,34 0 29,1 0-15,-35-35-18,35 35 8,-35 0 85,35 0-74,-1 0-26,-34 0-5,35 0 4,-35 0 0,35 0 8,-35 0 1,35 0 2,0 0-12,-35 0-1,34 0 3,-34 0-3,35 0 4,0 0 6,-35 0-10,35 0 13,34 0-12,-69 0-1,70 0 4,-70 0-4,34 0 4,-34 0-4,35 0 4,-35 0 12,0 35 2,35-35-14,0 0 22,-35 0-26,35 0 12,-35 0-12,34 0 4,1 0-2,0 34 8,-35-34-10,35 0 4,-1 0 6,-34 0-2,35 0-4,-35 0 4,35 0 2,-35 0-8,35 0 2,-1 0-4,1 0 12,-35 0-11,35 0 17,-35 0-9,35 0 43,-35 0-44,0-34-3,35 34-3,-35 0-3,34-35 4,1 35-2,-35 0 2,0-35 6,35 35-4,-35 0 3,0 0 2,0-35 19,0 1-12,35 34-15,-35-35 9,0 35-3,0-35 4,0 0-11,0 35 14,34-35-10,-34 35 2,0-34 14,35 34-19,-35 0-3,0-35 11,0 0 8,0 35-16,0-35 19,0 35-14,0-34 3,0-1 5,0 35-17,0-35 15,0 0-3,0 35-3,0-34-3,0-1 7,0 35-13,0-35 40,0 35-31,0-35 2,-35 35-6,35-34 1,0 34-5,0 0 3,-34-35 27,34 35-21,0 0-7,-35-35 13,35 35-16,0 0 4,-35-35 4,0 35-5,35-34 1,-34 34-1,34 0-1,0 0 2,-35-35 2,0 35-2,35 0-2,-35 0 12,35-35-10,-35 35-2,35-35 4,-34 35-4,-1 0 4,35 0-4,-35 0 12,35 0-12,-35-35 12,1 35-2,34 0-10,0 0 2,-35 0 10,35 0-12,-35-34 4,35 34 4,-69 0-4,69 0-4,-70 0 4,70 0-3,-35 0 2,0 0 0,1 0-2,-1 0 1,35 0-2,-70 0 4,70 0-4,-34 0 4,34 0-4,-35 0 5,35 0 2,-35 0-2,0 0 4,35 0-1,-34 0-4,34 0-4,-35 0 2,0 0 2,35 0-4,-35 0 2,35 0 0,0 0 0,-35 0 2,35 0-2,-34 0 10,34 0-6,-35 0-2,35 0-4,-35 0 4,35 0-4,-35 0 4,1 34-4,34-34 2,-35 0 2,35 35 6,-35-35-8,35 0-2,0 35 12,-35-35-10,1 0 6,34 0 2,0 35-6,-35-35-2,35 0-2,0 0 10,0 35 2,-35-35-10,35 34 0,-35-34 32,35 35-32,0-35 6,-35 35 2,35-35-8,0 35 0,0-35 0,0 34 0,0-34 8,-34 0 2,34 35-9,0-35 20,0 35-11,0 0-2,0-35-10,0 34 12,0-34-4,0 35 4,0-35-4,0 35 4,0 0-2,0-35 6,0 34 3,0-34-2,0 35-5,0-35-4,0 35-6,0 0 2,0-35-4,0 0 2,0 34 10,34-34-2,-34 35-10,0-35 18,0 35-6,35-35-10,-35 35 0,35-35 9,-35 0-12,0 0 3,0 35 2,35-1-2,-35-34 14,0 35-12,35-35 6,-35 35 1,34-35-10,-34 0 7,0 0-6,35 35 28,-35-35-24,35 34 6,-35-34-4,35 0 46,-1 0-43,-34 35-14,0-35 7,35 0-1,-35 0-4</inkml:trace>
    </iact:actionData>
  </iact:action>
  <iact:action type="add" startTime="204322">
    <iact:property name="dataType"/>
    <iact:actionData xml:id="d31">
      <inkml:trace xmlns:inkml="http://www.w3.org/2003/InkML" xml:id="stk31" contextRef="#ctx0" brushRef="#br0">28790 8413 0,'0'0'136,"0"0"-128,-35 0 0,-34 0 0,34 0 3,0 0-6,-69 0 6,69 0-6,0 0 5,-34 0-1,-1 0-3,35 0 2,1 0 1,-1 0-2,35 0 0,-70 0 2,36 0 0,-1 0-4,-35 0 5,35 0-1,1 0-1,-1 0-1,0 0 1,0 0 0,35 0 0,-34 0 0,34 0 15,-35 0-5,0 0-11,35 0 8,-35 0-5,0 0-3,1 0 0,-1 0 3,35 0-5,-35 0 6,0 0-6,-34 0 6,34 0-4,0 0 2,1 0-2,34 0 0,-70 0 2,70 0-1,-35 0 0,0 0 1,1 0-4,-36 0 4,70 0-2,-69 0 4,34 0-4,35 0 0,-70 35 2,70-35-3,-34 0 4,34 0-4,-70 0 5,70 0-6,-70 0 5,70 0-4,-34 0 5,-1 0-4,0 34 2,0-34-2,1 0 1,-1 35 0,0 0 0,0-35 0,1 0 1,-36 35-4,70 0 6,-70-35-6,70 0 4,-69 34-2,69-34 1,-35 35 3,35-35-5,-35 0 4,35 0-5,-34 35 6,-1 0-3,0-35-1,35 34 1,-70 1 2,36-35-6,-36 35 8,35 0-6,1-35 1,-71 69 0,71-34 4,-1-35-3,0 35-2,35-35 1,-35 0 4,0 34-6,35 1 4,-69-35 0,69 35-3,-35-35 4,-34 35-2,69 0 1,-35-1-2,0 1 2,35-35-4,-69 35 6,69 0-2,0-35-4,0 34 4,-35-34 0,35 35-2,0-35-1,0 35 4,0 0-2,0-35-2,0 34 5,0 36-4,0-35 1,0-1 0,0 36 1,-35-35 0,35 34-2,0-34 0,0 0 0,0 0 3,0 69-3,0-104 0,0 69 2,0-34 0,0-35-4,0 70 6,0-70-6,0 34 6,0 1-4,0 0 2,0-35-4,0 35 6,0-35-6,0 69 5,0-69-4,0 35 5,0-35-6,0 35 6,35 0-4,-35-35-1,0 34 4,0 1-4,0 0 5,35 0-3,-35-35-2,34 69 4,-34-69-4,0 35 3,0 0 0,35-1-2,-35-34 0,35 35 0,-35 0 5,35 0-6,-35-35 0,0 34 4,34-34-2,-34 35 1,0 0-2,35-35-1,0 0 4,-35 35-2,0-35-2,35 0 4,-35 34-1,34-34-2,-34 0-1,35 35 5,0-35-5,-35 35 3,35-35 1,0 0-3,-1 35 1,1-35 0,0 35-3,34-1 6,-69-34-6,70 35 6,-35-35-4,-1 0 2,71 35-2,-70-35 2,-1 0-2,36 35 1,-1-35 0,-69 0-2,70 0 4,-35 0-1,0 0-2,-1 0-1,36 0 5,-35 0-3,-1 0 0,36 0-1,-35 0 1,34 0 0,-34 0 1,35 0-2,-36 0 2,1 0-2,-35 0-1,35 0 5,0 0-4,-1 0 1,36 0-1,-35 0 3,-1 0-5,1 0 6,0 0-6,0 0 6,0 0-6,-1 0 4,1 0-1,-35-35 1,70 35 0,-36 0-1,1 0 1,0 0-3,-35 0 0,69 0 2,-69 0 0,35 0 3,0 0-4,0 0 2,0 0-4,-1 0 6,36 0-3,-35 0-1,34 0 1,-34 0 1,35 0-1,-36 0-1,1 0-1,0 0 2,34 0 1,-34 0 1,0 0-5,0 0 6,-1 0-3,1 0 0,0 0-1,0 0 1,0 0 1,-1 0-2,1 0 2,35 0-2,-36 0 2,36 0-2,-35 0 1,-35-35-2,69 0 4,-69 35-4,70 0 5,-35-34-4,-1 34 1,1-35 0,0 35 1,0-35-2,-1 35 2,1 0-2,0-35-1,0 35 5,34-35-3,-34 35 0,0-34-3,34-1 6,-34 0-4,0 35 3,-35 0-6,69-35 7,-69 35-6,35 0 6,-35-34-4,35 34 2,0-35-2,-35 35 0,34 0 2,-34-35-1,35 35 0,-35 0-1,0-35 2,35 35-3,0 0 2,-35-34 0,35-1 11,-35 35-6,34-35-2,1 35-4,-35-35 2,0 1-2,35 34 2,-35-35-4,0 35 11,0-70-5,0 70-6,0-34 6,35 34-4,-35-35 1,0 35-2,0-35 5,0 0-6,0 35 4,0-35 0,0 35-3,0-34 5,0-1-3,0 0-2,0 35 1,0-35 3,0 1-4,0-1 5,0 35-6,-35-35 3,0 0 3,35 1-6,0 34 3,0-35 2,-35 0-1,35 0-3,-34 35 3,34-69 0,-35 69-1,35-35-1,-35 0 2,35 0-3,-35 1 3,0-1-1,35 0 1,-34 0-3,-1-34 4,0 69-3,0-70 2,35 70-4,-34-34 4,-1-1 0,0 0-1,35 0 0,-35 1 0,1-1 0,34 35-2,-35-35 4,35 35-4,-35-69 4,0 69-2,0-35 0,1 35 0,34-35 0,-35 0 0,35 35-2,-70-35 4,70 35-4,-34-34 2,34-1 2,-35 35-2,0-35 0,-34 0 0,69 1-2,-70 34 2,70-35 0,-70 0 2,70 0-2,-69 35 0,34-34 0,0-1 0,-34 35 0,34-35 0,-34 0 0,69 35-2,-35-34 4,35 34-4,-35 0 4,35 0 4</inkml:trace>
    </iact:actionData>
  </iact:action>
  <iact:action type="add" startTime="208642">
    <iact:property name="dataType"/>
    <iact:actionData xml:id="d32">
      <inkml:trace xmlns:inkml="http://www.w3.org/2003/InkML" xml:id="stk32" contextRef="#ctx0" brushRef="#br0">29346 7022 0,'35'0'40,"0"0"-23,-35 0-2,35 0 4,-35 0-5,34 0 1,-34 0 0,35 0 2,0 0-7,-35 0-5,35 0 4,-1 0 2,1 0-4,0 0 0,0 0 1,-1 0-1,36 0 2,-70 0-3,70 0 4,-70 0-4,34 0 4,1 0-1,0 0 6,0 0-7,-35 0-2,69 0 4,-34 0-2,35 0 0,-36 0 0,36 0 0,-70 0-2,35 0 4,34 0-2,-34 35 0,0-35 0,-1 0 0,1 0-2,-35 35 5,35-35-4,-35 0 1,35 0 0,-35 0-2,35 0 4,-1 0-2,1 0 0,-35 0-2,70 0 4,-70 0-4,69 0 5,-69 0-6,35 0 5,-35 0-4,35 0 4,-35 0-4,34 0 5,1 0 4,-35 0-9,35 0 4,-35 0-4,70 0 4,-70 0-4,34 0 4,1 0-4,0 0 4,-35 0-4,35 0 4,-35 0-3,34 0 2,-34 0-3,35 0 4,0 0-2,-35 0-2,35 0 2,-35 0 0,34 0 0,1 0 2,-35 0-4,35 0 2,0 0 2,0 0-2,-1 0 0,1 0 0,0 0-2,0 0 4,-1 0-4,1 0 4,-35 0-4,70 0 4,-70 0-4,35 0 4,-35 0-4,69-35 5,-69 35-5,35 0 3,0 0-1,-1 0-1,1-35 2,-35 35-1,70 0 8,-36 0 0,1 0-10,-35 0 2,0 0 0,35 0 2,-35 0 5,35 0 2,-35 0 93,35 0-93,-1 0-8,-34 0 77,0 0-37,70 0-39,-70 0 3,0 35-2,35-35-4,-35 0-1,34 0 11,-34 35-8,35-35 0,0 0-4,-35 0 11,0 0 104,0 70-109,35-36-3,-35 1-2,34-35 2,-34 35-1,35 0 5,-35-1-6,0 1 3,0 35 5,0-70-7,0 34 3,0 1 4,0 0-4,0-35-4,0 35 12,0-1-11,0-34 8,0 35 3,0-35-12,0 35 12,0 0-10,0-1 8,-69-34-8,69 35-2,-35 0 4,0 0-2,-34 0 0,34-35-2,-35 34 2,1 1 2,34 0-2,-69 0 0,34-1 0,-34 1-2,34-35 4,1 35-2,-70-35 0,69 69 0,1-69-2,-1 0 4,0 0-2,1 35 0,-1-35 0,36 0-1,-36 35 2,35-35-3,1 0 4,34 0-3,-35 0 0,35 0 1,-35 0 2,35 35-1,-35-35-2,35 0-1,-35 0 4,1 0-2,-1 34 0,-35-34 0,70 0-2,-34 0 4,-71 0-2,71 0 0,-36 0 0,0 0 0,1 0 0,-1 0 0,1 0 0,-1 35 0,-34-35-2,34 0 4,1 0-3,-1 0 2,36 0-1,-71 0 0,105 0-2,-35 0 2,1 0 2,-1 0-2,35 0 14,0 35-13</inkml:trace>
    </iact:actionData>
  </iact:action>
  <iact:action type="add" startTime="215802">
    <iact:property name="dataType"/>
    <iact:actionData xml:id="d33">
      <inkml:trace xmlns:inkml="http://www.w3.org/2003/InkML" xml:id="stk33" contextRef="#ctx0" brushRef="#br0">27086 6119 0,'35'0'10,"-35"0"11,35 0 14,-35-35-11,0 35-11,0 0-5,0-35 3,0 0 3,0 35-5,0-34 0,0 34-4,0-35 11,0 0-8,0 35 0,0-35 3,0 35 2,0-34 5,0 34-11,0 0 10,0-35-9,0 0 0,0 35 6,0-35-3,0 35 10,0-35-3,0 1 14,0 34-2,0-35-12,0 35-4,0-35-6,0 35 0,0-35 8,0 1-6,0 34-4,-35 0 4,35-35-2,0 0 8,0 0-8,0 35 6,0-34-6,0 34 8,0-35-6,0 0 5,0 35 0,0-35-6,0 35-2,0-34 3,0 34 4,0-35-4,0 0-1,0 35-3,0-35 3,0 35-3,0-34 4,0-1 4,0 35 2,0-35 2,0 35 20,0-35-12,0 35-3,0-35 10,0 1-17,0 34 6,0-35-13,0 35 6,0-35-5,0 35 5,0-35-6,0 1 23,0 34-26,0-35 12,0 35-10,0-35 8,0 0-8,0 35-2,0-34 4,0 34-4,0-35 4,0 35-4,0-35 4,0 0-2,0 35 6,0-34-4,0 34 4,0-35-4</inkml:trace>
    </iact:actionData>
  </iact:action>
  <iact:action type="add" startTime="218570">
    <iact:property name="dataType"/>
    <iact:actionData xml:id="d34">
      <inkml:trace xmlns:inkml="http://www.w3.org/2003/InkML" xml:id="stk34" contextRef="#ctx0" brushRef="#br0">27782 4346 0,'0'0'159,"0"0"-151,0 34 3,0 1-2,34 0-2,-34-35-2,35 35 8,-35 0-10,0-35 5,0 34 2,0-34 4,0 0 12,35 0-10,-35 35-2,0 0 12,0-35-12,0 0 2,0 35-6,0-35 4,35 34 4,-35-34-12,0 35 12,34-35-10,-34 35 0,0-35 15,0 0-16,0 35 3,0-35 4,35 34 19,-35 1-10,0-35 17,0 35-21,0-35-6,0 0-4,0 35 11,0-35-6,0 34 10,0 1-17,0-35 15,0 35-11,0-35 3,0 35 4,0 0-4,0-35 1,0 34 3,0-34-4,0 35 5,0-35-6,0 35-4,0 0 8,0-35-3,0 34-3,0-34 13,0 35-16,0 0 16,0-35-11,0 35 6,0-35-6,0 34-2,0-34-6,0 35 14,0 0-13,0-35 1,0 35 1,0-35 0,0 34 2,0 1-4,0-35 10,0 35 2,0-35 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4:28:18.25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6782">
    <iact:property name="dataType"/>
    <iact:actionData xml:id="d0">
      <inkml:trace xmlns:inkml="http://www.w3.org/2003/InkML" xml:id="stk0" contextRef="#ctx0" brushRef="#br0">3373 5319 0,'0'0'9,"34"0"1,-34 0 11,35 0-4,0 0-9,-35 0 6,35 0 5,-35 0-14,34 0 5,1 0-2,0 0 1,-35 0-3,35 0 4,-1 0-3,1 0 0,0 0 2,0 0 0,0 0-2,34 0 0,-34 0 2,0 0-2,34 0 2,-34-35-2,0 35 1,-1-34 1,1 34-2,0 0 1,-35 0-1,35-35 3,0 35-4,-35 0 2,34-35 1,-34 35-2,35 0 2,-35-35-1,35 35 1,0-34-1,-35 34 0,34 0-1,-34-35 2,35 35-2,0 0 2,-35-35-1,35 0 0,-35 35 0</inkml:trace>
    </iact:actionData>
  </iact:action>
  <iact:action type="add" startTime="17750">
    <iact:property name="dataType"/>
    <iact:actionData xml:id="d1">
      <inkml:trace xmlns:inkml="http://www.w3.org/2003/InkML" xml:id="stk1" contextRef="#ctx0" brushRef="#br0">3407 5354 0,'0'0'8,"35"0"0,-35-35 2,35 35-2,0 0-1,34-35 2,-34 35-1,34-34 0,-34-1-2,35 0 4,-35 35-2,-1 0 0,1-35 0,0 35 0,0 0 0,-1-34 0,1 34 0,-35-35 0,0 35 1,35 0-2,-35-35 9,35 35 0,-35 0 86</inkml:trace>
    </iact:actionData>
  </iact:action>
  <iact:action type="add" startTime="18710">
    <iact:property name="dataType"/>
    <iact:actionData xml:id="d2">
      <inkml:trace xmlns:inkml="http://www.w3.org/2003/InkML" xml:id="stk2" contextRef="#ctx0" brushRef="#br0">3477 5389 0,'0'0'40,"0"0"9,0 0-17,35 0-14,-1 0-10,-34 0-3,35 34 6,-35-34-6,35 0 6,-35 35-3,35-35 0,-1 0-1,-34 0-1,35 35 5,-35-35-6,35 0 6,0 35-6,-35-35 3,35 0 2,-35 0-4,34 0 4,-34 0-3,35 34 11,0-34-13,-35 0 4,35 0-1,-1 35 7,1-35-5,-35 0-1,35 0-2,-35 0-1,35 0 4,-1 0 5,-34 35-6,35-35 6,-35 0-9,35 0 4,-35 0-4</inkml:trace>
    </iact:actionData>
  </iact:action>
  <iact:action type="add" startTime="21990">
    <iact:property name="dataType"/>
    <iact:actionData xml:id="d3">
      <inkml:trace xmlns:inkml="http://www.w3.org/2003/InkML" xml:id="stk3" contextRef="#ctx0" brushRef="#br0">12170 5354 0,'0'0'24,"0"0"-1,0 0-7,34 0 3,1 0-11,-35 0 5,35 0-2,-35 0 2,35-35-5,-1 0 0,1 35 3,-35 0-6,35-34 5,0 34-2,-1 0-2,-34-35 4,35 35-3,-35-35 1,35 0 1,0 35-1,0 0 0,-1-34 0,-34 34-2,35-35 2,-35 35 0,35-35 1,0 0-1,-1 35 1,1-35-3,0 1 4,-35-1-2,35 35-1,-1-35 0,1 0 3,0 1-2,-35-1 0,70-35-1,-70 36 2,69-1-1,-34-35 0,0 36 0,-35-1-1,34 0 0,1 0 3,0 0-1,-35 35-4,0-34 4,35 34 0</inkml:trace>
    </iact:actionData>
  </iact:action>
  <iact:action type="add" startTime="23342">
    <iact:property name="dataType"/>
    <iact:actionData xml:id="d4">
      <inkml:trace xmlns:inkml="http://www.w3.org/2003/InkML" xml:id="stk4" contextRef="#ctx0" brushRef="#br0">12274 5319 0,'0'0'28,"35"0"-13,-1 0-8,-34 0 1,35-35-2,0 1 2,0-1 0,-35 0-1,34 0 5,1 35-8,-35-34 8,35-1-5,-35 35-2,0-35 6,0 35-3,35 0 0,-35-35-3,35 0 5,-35 35 4,0 0-6,0-34 10,34 34 13,-34 0 81</inkml:trace>
    </iact:actionData>
  </iact:action>
  <iact:action type="add" startTime="24221">
    <iact:property name="dataType"/>
    <iact:actionData xml:id="d5">
      <inkml:trace xmlns:inkml="http://www.w3.org/2003/InkML" xml:id="stk5" contextRef="#ctx0" brushRef="#br0">12274 5389 0,'35'0'16,"-35"0"8,34 0-16,-34 0 8,35 0 0,0 0-8,-35 0 0,35 0 11,-35 0-13,34 0 2,-34 0-1,35 0 3,0 0 12,-35 0-14,0-35 0,35 35 1,-35 0-1,35 0 9,-1 0-10,-34 0 1,35 0 0,-35-35 0,35 35 0,-35 0-1,69 0 2,-69 0-2,70 0 2,-70 0-1,35-35 0,-1 35-1,1 0 1,-35-34 3,35 34-4,-35 0-1,35-35 4,-35 35-4,35 0 4</inkml:trace>
    </iact:actionData>
  </iact:action>
  <iact:action type="add" startTime="30238">
    <iact:property name="dataType"/>
    <iact:actionData xml:id="d6">
      <inkml:trace xmlns:inkml="http://www.w3.org/2003/InkML" xml:id="stk6" contextRef="#ctx0" brushRef="#br0">11231 13175 0,'0'0'39,"34"0"-20,1 0 6,-35 0 69,35 0-45,-35 0-44,0 0 3,0 35 8,35-35 0,-35 0-8,0 35 8,0-35-8,0 0 8,0 35 27,35-35-35,-35 0 13,0 35 6,0-1-10,0-34-5,34 35 7,-34-35-14,0 35 11,0 0 3,0-35-14,0 34 12,0-34-10,0 35 4,0-35 2,0 35 11,0 0-7,0-35 0,0 34 0,0-34-12,0 35 6,0 0 3,0-35-7,0 35 3,0-35-4,0 34 2,0-34 0,0 35 0,0 0 10,0-35-12,0 35 4,0-35 12,0 34-12,0 1-2,-34-35-2,34 35 4,0 0-2,0 0 0,0-35-2,0 34 4,0-34-4,0 35 4,0-35-4,0 35 4,0 0-2,0-35-2,0 34 3,0-34 6,0 35 3,0-35 12,0 0-22,0 0 0,34 0 2,-34 0-4,35 0 12,-35 0-12,35 0 4,0 0 4,-35 0 50,0 0-48,34 0-6,-34 0 4,0 0 10,0 0 168,0 0-184,0 0 0,-34 0 3,-1 0-3,0 35 0,35-35-3,-35 35 6,1-35-3,34 0-3,-35 0 13,35 34-10,0-34-2,0 0 2,-35 0 2,0 35 6,35 0-8,0-35-2,0 0 2,0 35 26,0-35 61,0 34-80,0 1-4,0-35-6,0 0 3,0 35 3,0-35-6,35 0 6,-35 35-3,0-35-3,0 35 21,35-35-18,-35 34 0,0-34 6,0 35 12,0-35-20,0 35 12,0 0-10,0-35-2,0 34 4,0-34-4,0 35 4,0-35-4,0 35 4,0 0 6,0-35-10,0 34 12,35-34 6,-35 0-18,0 35 34,0 0-16,0-35 0,-35 35-16,35-35 8,0 0-8,-35 0 4,0 0-8,35 34 6,0-34-4,-35 0 4,1 35-4,-1-35 4,35 0-4,-35 35 2,0-35 2,1 0-2,34 0 6</inkml:trace>
    </iact:actionData>
  </iact:action>
  <iact:action type="add" startTime="33798">
    <iact:property name="dataType"/>
    <iact:actionData xml:id="d7">
      <inkml:trace xmlns:inkml="http://www.w3.org/2003/InkML" xml:id="stk7" contextRef="#ctx0" brushRef="#br0">11231 13175 0,'0'0'55,"-35"0"11,-35 0-57,1 0-1,-1 0-3,70 0 3,-69-34 3,-1 34-3,35 0 1,1 0-2,34 0-2,-35 0 11,35 0 0,-35 0 0,0 0-4,35 0-8,-34 0 7,-1 0-3,0 0 0,35 0-3,-35 0 6,1 0-3,-1 0 0,35 34 0,-35 1 8,35-35-3,-35 35-1,0-35-4,35 0-4,-34 35 5,34 0 0,-70-1-2,70-34 0,0 35 3,-35 0-3,35-35 8,0 35-5,0-35-4,-34 34 4,34 1-2,0-35-2,0 35 4,0-35-4,-35 69 3,35-69-2,0 35 9,0-35-8,0 35 0,0-35 0,0 35 10,0-1-10,0-34-2,0 35 4,0-35-4,0 35 2,0 0 2,0-35-4,0 34 4,0-34-4,0 70 5,0-70-6,0 35 5,0-35-4,0 35 4,0-35-4,0 34 4,0 1-3,0 0 2,35-35-2,-35 35 0,0-1 4,0-34-6,34 35 11,-34-35-8,0 35 2,0-35-4,35 0 4,-35 69-2,0-69-2,35 35 5,-35 0-6,35 0 5,-35-35-4,0 34 5,34 1-4,-34-35-1,0 35 3,0-35-2,0 35 3,35-35-2,-35 0-2,35 35 2,-35-1 17,0-34-18,0 35 3,35-35-2,-35 35-1,0-35 8,35 0 3,-35 35-10,0-1 0,0-34-2,0 0 2,34 0 2,-34 35-2,35-35 0,-35 0-2,35 0 20,-35 35-10,0-35-10,35 35 28,-1-35-2,-34 0-26,35 0 10,-35 34-6,35-34 6,-35 0-10,0 0 50,0 0 80</inkml:trace>
    </iact:actionData>
  </iact:action>
  <iact:action type="add" startTime="54949">
    <iact:property name="dataType"/>
    <iact:actionData xml:id="d8">
      <inkml:trace xmlns:inkml="http://www.w3.org/2003/InkML" xml:id="stk8" contextRef="#ctx0" brushRef="#br0">28025 3372 0,'-35'-34'7,"0"-1"4,1-35-1,-1 36-4,-35-1 2,36-35 0,-1 36 0,0 34 1,-35-70-5,36 70 7,-1-35-6,0 0 3,0 1 3,1 34-6,-1-35 6,-35 35-3,36-35-3,-1 35 6,-35-35-3,70 35-3,-69-34 6,69 34-5,-35-35 3,0 35-3,0 0 2,35 0 0,-69-35 4,69 35-8,-35 0 7,0-35-6,1 35 6,-1-34-6,0 34 5,-35 0-3,70-35 2,-34 0-3,-36 35 5,35 0-4,1 0 1,-1-35 0,-35 35 0,36-34 0,-71 34-2,70 0 2,1 0 2,-36 0-2,1-35 0,-1 0 0,0 35 0,1 0-2,34 0 2,0-35 0,1 35 2,-1 0-2,0 0 0,-34 0-2,69 0 2,-70 0 0,0 0 2,1-35-4,34 35 4,-34-34-1,-36 34-2,36 0-1,-1 0 4,1 0-2,-36-35-2,36 35 4,-1 0-2,1-35-2,-1 35 4,-34-35-4,0 35 4,34 0-4,0 0 2,-34 0 2,0 0-1,0 0-4,-1 0 6,1 0-6,-35 0 5,35 0-2,-1 0 0,1 0 0,34 0 0,1 0 0,-1 0 0,1 0-2,-36 0 2,1 0 2,0 0-2,0 0-2,34 0 4,-34 0-4,-1 0 4,1 35-2,0-35 0,34 0 0,35 35 0,1-35 0,-71 0 0,71 0 0,-1 35 0,-35-1-2,35-34 4,-34 35-1,-35 0-2,34 0-1,35 0 4,-104-1-2,70 1 0,-1-35-2,1 70 4,-36-36-4,36 1 4,-1 35-2,-69-36 0,35 36-2,-1-1 4,-34-34-1,35 35-2,0-35 1,-35 69 0,69-104 0,-34 104-2,-35-34 4,104-36-1,-69 36-2,34-35 1,1 34 0,-36-34 0,71 0 0,-36 34 0,0 1 0,1-35 0,-1 34 0,1-34 0,34 0 0,-35 34 0,1 1 0,34-36-2,-69 71 4,34-71-4,1 36 4,-1-1-1,1 1-2,34 0 1,-35-1 0,1 1 0,34 34 0,35-35 0,-104 1 0,69-1 0,0 36 0,-34-36 0,34 36-2,0-1 2,-34 0 0,69-34 2,-70 34-2,35 0-1,1 1 1,-1-1 0,0-35 0,0 1 0,35 69-1,-35-70 2,35 1-2,-34-1 2,34 1-1,-35 69 0,35-69 2,0-1-5,-35-34 4,35 69-1,-35-34 0,35-1 1,0 1-3,0-1 2,0 70 0,-34-69 2,34-1-4,0 1 3,0-1-1,0 36-1,0-1 1,0-69 1,34 34-2,1 1 3,-35 34-4,35-69 2,-35 0 2,35 69-4,-1-35 2,-34 1 1,0-1-2,0 36 2,35-1-2,-35 0 2,70-34-1,-70 34-1,0-34 1,35 34 2,-1-34-4,1-36 2,-35 36 2,35-35-3,-35-1 0,35 36 2,-35-35-1,34 34-1,-34-34 3,35 0-3,-35 34 2,0-69-3,35 70 3,0-1-2,-35-34 3,34 0-3,1 69 1,0-104-1,0 70 2,0-36 0,-35 1-3,69 35 4,-69-36-3,35 36 2,0-70-2,-1 69 1,1-69 0,-35 70 0,35 0 0,0-36 1,-1 71-2,1-36 2,0 35-2,0-34 0,0 34 2,-1 35-2,36-34 2,-35-1 0,-1 35-1,1-35 0,35 0 0,-36-34-1,1-35 2,-35-1-2,0 1 0,35-35 2,0 70 0,-35-70-3,35 35 4,-1-1-3,-34 36 1,35-35 0,0 34 0,34 1 0,-34-36 1,0 36-2,35-1 0,-36-34 2,1 0-1,0 0 0,0 0 1,-1-1-2,1-34 2,0 35-2,34 0 3,1 0-4,0-1 2,34 36-1,-35-70 3,36 35-2,34 34 0,-35-34 0,0 0 0,1-1 0,-1 36 0,-69-70 0,34 35 0,-34-35 0,0 34-1,0-34 2,-1 35-1,36-35-2,-35 35 3,0-35-2,34 0 3,-34 0-2,34 35-1,1-35 3,-1 35-3,1-35 0,34 34 2,1 1-2,-1-35 3,0 0-4,1 35 3,-36-35-1,1 35 0,-1-35-1,-69 0 0,35 0 2,0 0 0,-1 0-2,1 0 2,0 0-3,35 0 4,-1 0-3,35 0 2,1 0-2,-1 0 0,-34 34 2,34-34 0,0 0-3,1 0 3,-1 0 0,-35 0-2,70 0 0,-69 0 2,0 0 0,-36 0-1,36 0 0,-35 0-1,-1 0 1,1 0 0,0 0 1,0 0-1,34-34 0,-34 34 0,35 0 0,-1-35-2,1 35 4,-1 0-3,1 0 1,-1 0-1,36 0 3,-36 0-2,1 0-1,-1-35 2,1 35-2,-1 0 2,-34-35-2,35 35 2,-36 0-2,1 0 2,35-34-1,-1 34-1,-34 0 1,35-35 0,-1 35 1,-34-35-1,0 35-1,69 0 2,-69 0-2,-1-35 0,36 35 3,-35-35-4,34 1 4,1 34-2,-35 0 0,34 0 0,1-35 0,-36 35 0,1 0 0,0 0 0,0-35 0,0 35 0,-1 0 0,1 0 0,0 0 0,-35-35 0,35 35 0,-1 0 0,1 0 0,-35-34-2,35 34 4,0-35-2,0 35-2,-35 0 2,69-70 0,-69 70 0,70 0 0,-36-34 2,1-1-1,0 35-2,0-35 1,34 35 0,-69-35 0,70 35 0,-70-34-1,69 34 2,-34-70-1,0 35 0,0 35-1,-35-34 1,34 34 1,1-70-1,35 70-1,-36-35 2,1 0-2,-35 1 2,35-1-1,0 35-2,0-35 3,-35 35-2,69-69 2,-34 69 1,0-70-3,-35 70-1,69-69 4,-69 69-4,70-35 4,-70 0-3,34 0 2,1 35-1,0-69 0,-35 69-2,35-35 4,0 0-2,-1-34 0,1 69-1,-35-35 2,70-35-1,-70 70-2,34-69 4,1 34-2,-35 0 0,35 1-2,-35-1 3,35 0 0,0 35-3,-35-69 4,34 69-2,-34-70-1,0 70 0,35-35 2,0 1 0,-35-1-2,0 0 0,35 0 3,-35 0-2,34 1-1,-34-1 2,35 0-1,0 0 0,-35-34 0,35-1 0,-1 36 0,1-36 0,0 35 0,0-34 0,0-35 0,-1 69 0,1-35 0,-35 1 0,70-1 0,-36 1 0,-34 34 0,35 0 0,0-34 0,-35 34 0,0-35 0,35 36 0,-1-36 0,1 35-1,-35-69 2,35 69-1,0-69 0,-35 69-1,35-69 2,34 0-1,-69 34-2,35 1 4,0-71-2,-1 106-1,-34-36 2,35-34-3,0 69 4,-35-34-2,35-1 0,-35-34 1,0 69-2,34 0-1,-34-69 4,35 69-2,-35 0 0,0-69 0,35 35 0,-35 34 0,0-35 0,0 1 0,0 34 0,35 0 0,-35-34-1,0-1 2,0 35-1,0 1-2,0-36 4,0 1-4,0-1 4,0 35-2,0-69 0,0 35-2,0-36 4,0 36-2,0-1 0,0 1 0,0-36 0,0 36-1,0-35 0,-35 34 3,35 1-2,0-36 0,0 70 0,0-34 0,-35-1 0,35 1 0,-35-1 0,35 36 0,-34-36 0,34 1 0,0 34 0,0-35 0,-35 1 0,0 34 0,35-35 0,0 1 0,-69 34 0,69-34-2,-35-1 4,35 70-4,-35-69 4,0-1-2,35 35 0,-69-34 0,34-1 0,35 1-2,-35-1 4,0 35-2,1 1 0,-1-36 0,0 1 0,0 34 0,1 0 0,-1-34-2,-35-1 2,36 35 2,-1-69-1,0 34-2,-35 1 1,36-1 0,-1 1 0,-35 34 0,36-69 0,-1 69 0,0 0 0,0-34 0,1 34 1,34-34-2,-35 34 1,-35-35 0,70 35 0,-35 1 0,1-1 0,-1 35 0,35-70-2,-35 70 2,0-69 0,1 69 2,34-35-2,-35 35 0,35-69 0,-70 34 0,35-35 0,1 36-1,-36-36 2,1 35-1,-1-34 0,35 34 0,-34 0 0,69 0 0,-70 1 0,70 34-2,-69-35 4,69 0-2,0 35-2</inkml:trace>
    </iact:actionData>
  </iact:action>
  <iact:action type="add" startTime="61172">
    <iact:property name="dataType"/>
    <iact:actionData xml:id="d9">
      <inkml:trace xmlns:inkml="http://www.w3.org/2003/InkML" xml:id="stk9" contextRef="#ctx0" brushRef="#br0">28129 4798 0,'0'0'80,"0"0"-55,0 0-18,-69 0 2,34 0 1,-69 0-3,34 0 2,-34 0 2,34 0-8,1 0 6,-1 0-2,35 0 1,-69 34 0,104-34-1,-69 0 2,69 0-2,-35 35 2,35-35-2,-35 0 2,0 35-2,0-35 1,35 0 0,-69 0 2,34 0-3,35 35 2,-69-35-2,34 34 2,0-34-2,0 35 1,1-35 0,34 0-1,-35 35 2,0 0-1,0-35 0,0 0-1,1 35 2,-36-1-1,35-34 0,1 35 1,-36 0-2,70-35 0,-69 35 2,34-1-1,-35-34 0,1 35 0,69 0 0,-70-35 0,1 35 0,69-1 0,-70-34 1,35 35-2,-34 0 2,34-35-2,0 35 0,-34-1 2,34-34-1,-35 35 0,36 0-1,-36 0 2,0-1-2,36 1 2,-1-35 0,0 35-2,0 0 1,1-35 0,-1 35 0,0-35 0,0 34-1,1-34 1,34 35 1,-70-35 0,70 35-2,-35 0 1,0-35 0,1 34 1,-36-34-2,35 35 2,1 35-3,-36-36 2,35 1 1,1-35-1,-1 35-1,-35 0 1,35-35 1,1 34-1,-1 1 0,0 0 1,0 0-2,1-1 0,-36 1 2,0 0 0,36 35-2,-71-36 0,71 36 3,-36-70-3,35 69 2,1-69-2,-1 70 1,0-35 0,-69-1 0,69 36 0,-35-35 0,36-1 0,-36 1 0,35 0 0,-34 0 0,-36 69 0,71-69 1,-36 34-2,1 1 1,34-35 0,-35 34 0,70-34 0,-69 0 0,34 34 0,35-34 0,-35 0 0,0 34 0,35 1 1,-34-35-2,34 34 2,0-34-2,-35 0 3,0 34-4,35-34 3,0 34-2,0 1 1,0-35 0,0-1 0,0 36 0,0-1 0,-35-34 0,35 0 1,0 35-2,0-36 1,0 1 0,0 0 0,0 0 1,0 34-2,0-34 1,0-35 0,0 69 1,0 1-2,0-35 2,35-1-2,-35 36 2,0-35-2,0 0 1,0-1 0,35 36 1,-35-35-2,0-1 1,0 36 0,35-35 1,-1 34-2,-34-34 2,0 0-2,35-1 2,0 1-2,-35 0 1,0-35 0,0 69 0,35-69-1,-35 35 2,0 0 0,0 0-2,35 34 1,-1-34 0,-34 0 1,35 34-2,-35-34 1,35 35 0,-35-36 1,35 36-2,-35-1 1,34-69 0,1 35 0,-35 0 0,35 0 1,0 34 7,-35-69-10,0 35 4,69 0-3,-69 34 1,70-69 0,-35 70 2,-35-70-5,34 69 4,1-69 0,0 70-2,0-70 2,-1 35-2,1 34 2,0-34-2,0 0 1,-1-1 0,-34 1 0,35 0 0,0 0 0,0 0 0,0-1 1,-35-34-3,34 35 4,1 0-3,0 0 0,0-1 2,-1-34-1,1 35 0,0 0 1,-35-35-3,35 35 4,-35-35-4,69 34 4,-69 1-2,35-35-1,0 35 2,0 34-2,-1-34 2,71 35-2,-71-36 0,36 71 3,0-70-3,-36 34 1,71-69 1,-105 70-2,34-70 1,-34 0 0,70 0 1,-70 34-2,0 1 2,69-35-2,-69 0 0,35 0 2,0 0-1,0 35 1,69 0-2,-69-35 1,69 0 0,-34 69 1,-1-34-2,36-35 2,-36 35-3,35-1 3,-69-34-1,69 35 0,-69-35 0,0 0 1,0 0-2,-35 0 0,35 0 2,-1 0 0,1 0-2,0 0 2,34 0-2,-34-35 1,0 35 1,0 0-3,0 0 2,-1-34 1,36-1-1,-70 35-1,69-35 2,-69 0-1,70 35 1,-35-34-2,-1-1 2,1 35-2,-35-35 2,70 35-2,-70-35 1,69 1 0,-69-1 1,35 0-2,-35 35 0,70-35 2,-70 35-2,34-69 3,1 69-2,0-35-1,0 0 1,-35-34-1,34 34 2,1 0-1,0 0 0,0-34 1,0-1-2,-1 1 2,1 34-2,0-69 1,0 69-1,-1-34 2,1-1-1,0 0-2,0 1 4,-1-35-3,1 34 2,0 35-3,-35-69 4,35 35-3,34 34 2,-69-69 0,35 69-2,35-35 1,-70-34 0,34 34 0,36 1 1,-35-1-2,0-69 1,-1 70-1,36-36 3,-35 36-3,34-70 2,-69 69-2,70 1 1,-36-1 0,1-34 0,0 35 0,0 34 1,-35-70-2,69 36 2,-34-1-2,-35 1 2,35-1-4,0 1 6,-35-1-4,34-34 1,1 34 0,0 1-1,-35-1 3,0 1-3,35 34 2,-35-34-2,34-1 2,-34 1-2,0-1 2,35 35-2,-35-104 2,0 35-2,0 34 1,35-34 0,-35 0 0,35 0 0,-35-1-1,0 1 2,0 34 0,0-34-2,0 0 0,0 34 2,0 1-1,0 34 0,0-69 0,0 69-1,0-35 2,0 36-2,0-36 2,0 35 0,-35-34-3,35 34 4,-35 0-3,0-34 2,35 34-2,0-34-1,-69 34 4,69 0-2,0 0 0,0 1 1,-35-1-1,35 0-2,-35 0 3,35-34-2,0 34 2,-34 35 1,-1-35-6,35 0 6,-35 1-3,35-1 2,-35 0 0,1 35-2,34-69 2,-35 69-2,35-35 2,0 0-2,-70 0 2,70 35-2,-35-69 1,1 69 0,-1-35 0,0 0 1,-69 1-1,34-36-1,1 35 2,-36 0-2,36 1 2,-1-1-1,1 0-2,-36 0 3,71 35 0,-1-34-1,-35-1-1,70 35 0,-69 0 2,69 0 14,-35 0 68,0 0-86</inkml:trace>
    </iact:actionData>
  </iact:action>
  <iact:action type="add" startTime="65413">
    <iact:property name="dataType"/>
    <iact:actionData xml:id="d10">
      <inkml:trace xmlns:inkml="http://www.w3.org/2003/InkML" xml:id="stk10" contextRef="#ctx0" brushRef="#br0">26078 3790 0,'0'-35'7,"0"0"3,0 35-4,0-35 3,0 0 0,0-34-2,0-1 1,0 36 0,0-36 0,-70 35 0,35-34 0,1 34 0,-1 0 1,35 1-2,-35 34 2,35-35 5,-35 0-5,1 35-2,-1-35 1,0 35 2,-34-34-2,34 34-1,0-35 2,-35 0-3,1 35 4,34-35-3,-34 0 0,-1 35 2,1 0-1,-1 0 0,-34-34 1,34-1-2,1 0 1,-36 35 0,1 0 0,34 0 0,-34-35 1,69 35-3,-34-34 2,-1 34 1,35 0-2,-34-35 2,34 35 0,-34 0-1,34 0 0,-35-35 0,-34 35 1,0 0-2,-1-35 0,1 35-1,0-34 4,34 34-1,-34 0-2,0 0 2,34 0-4,-34 0 5,34 0-2,1 0-1,-36 0 0,36 0 4,-35 0-4,-1-35 2,1 35-3,34 0 2,36 0 1,-36 0 0,-34 0-1,34 0 0,1 0-2,34 0 3,-69 0 0,69 0-2,-35 35 2,1-1-2,-36-34 2,36 0-2,-1 0 1,1 0 1,-1 0-1,-34 35 0,34 0 0,36 0-1,-71-35 3,36 34-4,-1-34 3,1 35-2,-36 0 2,36-35-1,34 69-1,-35-34 1,-34 0 1,35 0-1,-1 0 0,-34-1 1,34 36-3,1-70 3,-36 69-2,1 1 2,35-35-2,-1 34 2,-34-69-2,34 70 1,35-36 1,-34-34-1,34 70-1,-34-35 1,34-1 0,0 1 2,-35 0-4,36 35 3,-1-70-2,0 34 3,0 1-4,1 0 2,-1 34 1,35-34-2,-35 35 1,0-36 0,0 36 1,35-1-2,-34 1 2,-1-1-1,35 1 0,-35 34-1,35-69 2,0 69-2,0-34 1,0-1 0,0 36 0,0-71 0,0 36 1,0 0-2,0 34 2,35-69-2,-35-1 2,0 71-2,35-71 1,-35 1 1,34 69-1,1-104-1,-35 35 1,70 69 1,-70-34-2,69-35 2,-34 69-2,35-34 2,-36-36-2,-34 36 2,70-35-1,-35 34 0,0-34-1,-1 34 2,1-34-2,35 0 2,-70 0-2,69-1 2,-69 1-2,35 0 2,-35 0-2,35-35 2,-1 35-1,1-1 0,0 36 0,0-35-1,0-1 2,-1 1-2,36 35 2,-1-36-2,-34 1 2,0 0-2,0 0 2,69 34-2,-34-69 2,-1 70-2,105-1 1,-70-34 1,35 0-1,0 0-1,-34-1 2,-1 36-1,0-70 0,-34 0-1,34 0 1,-69 35 1,0-35-1,0 0-1,-1 0 1,1 0 1,35 0-2,-1 0 2,-34 0-2,34 0 2,36 0-2,-70 0 2,-1 0-2,36 0 1,-35 0 0,34 0 1,1 0-2,-1-35 2,1-35-2,34 70 2,-34-34-2,34-1 2,-69 0-1,34 35 0,-34 0-1,0-35 2,69-34-2,-34 69 2,-36-70-1,71 35 0,-36 35 0,-34-69-1,69 34 2,-69 0-2,35 1 2,-1-1-1,1-35 0,-1 70-1,1-69 2,-1 34-2,36-69 3,-1 69-3,-34-35 1,-1 1-1,70-1 2,-69 1-1,-1 34 0,36-34 0,-36 34-1,-34-35 2,104 1-1,-104 34 0,34 0-1,36-34 2,-71 34-2,1 0 2,35 0-1,-36 1 0,1 34-1,0-70 2,0 70-2,0-35 2,-1 1-2,1 34 2,35-70-1,-36 70 0,36-69 0,-35 34-1,-1 0 1,36 0 1,-35 1-2,0-36 1,-1 35 0,1 1 0,0-1 0,-35 0 0,35 0 0,-1 0 0,-34 1 0,35-1 0,-35 0 0,0 35 0,35-69 0,-35 34-2,35 35 4,-35-35-2,0 0 1,0 35-4,0-34 5,0-1-2,34 0 0,-34 0-1,0 1 1,0-1 1,0 0-2,0 0 2,0-69-1,0 69-2,0 0 4,0 1-2,0-36-2,0 35 5,0 1-4,0-1 1,0 0 0,0 35-2,0-35 4,-34 35 20,34 0 28,0-34-48,-35 34-4,0-105 1,0 105 1,35-69 4,0 69-8</inkml:trace>
    </iact:actionData>
  </iact:action>
  <iact:action type="add" startTime="68708">
    <iact:property name="dataType"/>
    <iact:actionData xml:id="d11">
      <inkml:trace xmlns:inkml="http://www.w3.org/2003/InkML" xml:id="stk11" contextRef="#ctx0" brushRef="#br0">22114 7892 0,'0'-35'18,"0"35"-10,-35 0 1,35-35-2,0 0 2,0 35-4,-35-35 6,35 35-7,-34-69 8,34 69-7,0-35 8,-35 0-10,0 1 5,35 34 0,-69-70 1,69 70-3,-35-35 4,35 35-4,-35-34 4,0-1-2,0 35 0,35 0-2,-69-35 3,69 0 0,-35 35-1,0-34 0,1 34 0,34-35 1,-70 0-3,35 35 2,1-35 1,-36 1-1,35 34 0,-34-70 0,69 70-1,-70-35 2,70 35-3,-69-35 3,-1 35 0,35-34-1,-34-1 1,-1 35-2,1-35 1,34 35 0,-35 0-2,-34-35 4,34 1-2,36 34 0,-36-35 0,1 35 0,34 0-1,0 0 2,-69 0 0,34 0-2,35 0-1,-34 0 4,-35 0-2,34 0 1,1 0-2,-1 0 2,0 0-2,-34 35 2,35-1-2,-1-34 2,1 35-2,-36 0 2,1 0-2,34-35 2,1 0-2,-1 34 1,1-34 0,34 35-2,-35 0 4,36-35-1,-1 35-2,-35 0-1,36-35 5,-36 34-6,70 1 5,-70 0-2,36 0 1,-36-1-1,35 1 0,1 0-1,-36 0 2,35 34-2,1 1 0,-1-36 0,-35 36 4,70-70-6,-35 69 6,35-34-3,-34 0-1,34 69 1,-35-69 0,35 0 0,-35 69-2,35-34 4,-35-1-1,35 1-2,0 34 2,0 0-2,0 1 1,0-1 1,0-35-2,0 1 1,0-1 0,0 36 1,0-36-2,35 1 1,-35-1 1,0 1-3,0-1 1,35-34 3,-35 35-2,35 34-1,-1-69 1,-34 34 0,0 1 0,35 34 1,0-34-1,0-36 0,-35 36-1,35-1 2,-1-34-3,-34 35 2,35-36 0,0 36 1,-35-35-1,35 34 0,-1 1 1,1-35-1,0-1 0,0 71-1,-1-71 2,1 36-1,35-1 0,-70 1-2,69-1 3,-69-34 0,70 0-1,-35 69-1,-1-104 2,1 105-2,0-71 2,34 36-1,-69-35-2,70-1 4,-35 71-4,34-71 2,1 36 3,-1-35-5,-34 34 2,35 1 1,-35-36-2,-1 1 0,36 35 2,-35-35-2,34-1 2,-34 1 0,34 35-1,1-36-1,-35 1 1,69 0 1,-34 34-2,-1-34 2,35 0-2,-69 0 2,35-1-1,-1 1 0,36 0 0,-36 0-2,1 0 2,-1-1 2,-34 1-2,0-35 1,69 0-3,-69 35 2,0-35 1,69 35-2,35-35 3,-35 0-4,35 34 3,-34-34-2,-36 0 2,36 0-2,-36 0 2,1 0-2,-36 0 2,36 0-3,0 0 4,-36 0-3,1 0 2,0 0-2,69 0 2,-69 0-2,34 0 0,1 0 2,0 0 0,-36 0-3,1-34 3,0 34 0,0 0-2,-35 0 0,34-35 11,-34 35-12,35 0 4,-35-35-3,35 0 2,0 35-1,-35 0-2,0-34 3,35 34 0,-35-35-1,34 0 0,1 0-1,-35 35 0,35-69 2,-35 34-2,35 0 3,-1-34-4,-34 34 3,35 0 1,-35-34-4,35 69 3,-35-70-1,35 35-1,-1 1 2,-34-36-2,35 35 2,-35-34-1,35 34 0,0 0-1,-35-34 1,35 34 0,-1-35 1,-34 1-2,35 34 2,0-34-1,-35 34 0,0 0-1,35-34 0,-1 34 2,-34 0 0,0 0-2,0 35 0,35-69 3,-35 34-2,35 0 0,-35 0-1,0 1 2,35-71-1,-35 105-2,0-34 2,0-36 2,0 1-2,34 34 0,-34-35 0,35-34-2,-35 69 4,0-34-2,0-1 0,0-34 0,0 34 0,0 1 0,0-1 0,0 1-2,0-1 3,0 1 0,0-1-1,0 35-1,0-69 1,0 35 1,0 34-1,0-35 0,0 36 0,0-1-1,0 0 2,0 0-1,0 1 0,0-1-1,0 35 0,0-70 2,-35 35 0,35 1-1,-34 34 0,34-35-1,0 0 2,-35 0-1,0 1-2,35-1 3,0 0 0,-35 0-1,35 1-1,-69-1 2,34-35-1,0 36 0,1-1-1,34 0 2,-35 35-1,35-35 0,-35 0-1,-35-34 2,70 34-2,-104-34 2,104 34-1,-69-35 0,34 36-1,-35-1 2,36-35-1,-1 36 0,35-1-1,-70 0 0,35 0 2,1 35 0,34-69-1,-35 69 0,35 0-2,0-35 4,-35 35-2,35-35 0,-35 35 15,35 0-16,0 0 1,-34-35 11,34 35-6,-35 0 59,0 0-61,0 0-4,35 0-1,0 70 2</inkml:trace>
    </iact:actionData>
  </iact:action>
  <iact:action type="add" startTime="75548">
    <iact:property name="dataType"/>
    <iact:actionData xml:id="d12">
      <inkml:trace xmlns:inkml="http://www.w3.org/2003/InkML" xml:id="stk12" contextRef="#ctx0" brushRef="#br0">13247 8065 0,'0'0'135,"0"0"-47,0-34-80,-69 34 0,69-35 4,-70 35-4,1-35-1,-1 35-2,35-35 6,-34 35-3,34-34 0,0 34 0,35-35 8,-34 35-3,34 0 19,-35 0-22,0 0 13,35 0-16,-35-35 2,35 35-2,-69 0 1,69 0 8,-35-35-7,35 35 6,-35-35-5,0 35-3,35 0 0,-34 0 2,34 0-2,-35 0 2,0 0 7,35 0-1,-35-34-5,35 34 4,-34 0-5,34 0-2,-70 0 2,70 0-1,-35 0 0,1 0 0,-1 0 1,0 0-2,35 0 8,-35 0-6,0 0-1,1 0 1,34 0-3,-35 0 3,0 0-1,0 0 1,1 0-2,-1 0 1,0 0 0,0 0 8,35 0-9,-34 0 2,34 0-2,-35 0 2,35 0-2,-35 0 3,0 0-3,35 0 0,-35 0 10,35 0-10,-34 0 3,-1 0-3,35 0 0,-35 0 2,35 0-2,-35 0 2,35 0-2,-34 0 2,-1 0-1,0 0 8,35 0 7,-35 0-15,0 0 1,35 0-2,-34 0 2,34 0-2,-70 0 2,35 34-1,1 1 8,-1-35-7,0 0-2,35 35 1,0-35-1,-35 35 2,1-35-1,-1 0 0,35 0-1,0 0 1,-35 35 1,0-35 7,35 34-7,-35 1-2,35-35 0,-34 35 2,34-35-2,0 35 2,-35-35-1,35 0-1,-35 34 2,35 1-1,0-35-1,-35 35 2,35 0-1,-34-1 1,34-34-3,0 0 2,-35 70 1,35-70-2,0 35 1,-35-35 2,35 34-3,0 1 1,0-35-1,0 35 2,-35-35-1,35 35 8,0-35-9,0 34 3,0 1-3,-34-35 1,34 0 1,0 35-2,0-35 0,-35 35 3,35 0-3,0-35 0,0 34 2,0-34-2,0 35 2,0-35-2,0 35 2,0 0 7,0-1-9,0-34 1,0 35 2,0 0-3,0-35 0,0 35 3,0-35-4,0 34 3,0-34-2,0 35 2,0 0 0,0 0-1,0-35 6,0 34-5,0 1 7,35-35-7,-35 35-1,0-35-2,0 35 4,34 0 5,-34-1-7,0-34-1,0 35 3,35 0-3,0 0 2,-35-35-3,0 34 2,35 1 2,-35 0-4,0 0 3,34 34 0,1-69-1,-35 35-2,0 0 3,35-35-1,-35 34 2,0 1-4,35-35 3,-1 35-2,-34 0 2,0-35-3,35 34 3,-35 1 0,0 0-1,35-35-1,0 35 0,-35-35 1,35 35 9,-35-35-10,0 34 3,69 1-2,-69-35 6,35 35-4,-35-35-4,35 0 4,-1 35-2,-34-1 0,35-34-1,-35 0 0,35 0 2,-35 35 0,35-35-2,-1 0 2,-34 0-3,35 0 3,-35 35 0,35 0-1,0-35-1,0 0 2,-35 0-3,34 34 4,1-34-2,-35 0-2,35 0 3,-35 35-2,69-35 3,-34 0-2,-35 0-2,70 35 3,-35-35 0,-1 0-1,-34 0-2,35 0 3,-35 0-2,35 0 3,0 0-2,-1 0 0,-34 0-2,35 0 3,-35 0-2,70-35 10,-70 35-10,34 0 9,-34 0-8,35 0 1,0 0-2,-35-35 2,35 35 0,-35 0-3,35 0 4,-1 0-2,-34 0-2,35-34 4,-35-1-2,35 35 0,0 0-2,-1-35 4,-34 35-4,35 0 2,-35-35 1,35 1 0,0 34-2,-35 0 0,34-35 2,-34 35-2,35 0 2,0-35 0,-35 35-3,35-35 2,0 1 0,-1 34 0,1-35 2,-35 35-4,70-35 4,-70 0-2,69 0 0,-69 35-2,35-34 4,-35 34-4,69-35 4,-69 35-4,35-70 4,0 70-3,35-34 1,-36-36 1,36 35-1,-35 1-1,-1-1 2,1 0-1,0 0 0,0 1 0,-1 34 0,1-70 0,0 70 0,-35-35 0,35 1-2,-35-1 3,35 35 0,-35-35-1,34 0-2,-34 35 2,35-35 1,-35 35-2,0-34 3,0 34-4,35-35 11,-35 0-8,0 35-3,0 0 2,0-35 2,0 35 4,0-34-4,35-1-1,-35 0 6,0 0 1,34 1-8,-34 34-2,0-35 4,0 35-4,0-35 4,0 0-4,0 1 4,0 34-4,0-35 4,0 0-2,0 35-2,0-35 4,0 35-4,0-35 12,0 35-12,0-34 4,0-1 6,0 35-10,0-35 5,0 35 2,0-35-3,-34 35-2,34-34-2,0 34 2,0-35 10,0 35-12,0-35 12,-35 35-10,35-35 0,0 1 0,-35 34 8,0-35-1,35 35-8,-34-35 11,34 0-10,-35 35 8,35-34-8,-35 34 0,0 0 6,35 0-6,0 0 8,0-35-6,-35 35-2,35 0 6,-34 0-3,-1 0 4,35 0 135,-35 0-131,35 0-6</inkml:trace>
    </iact:actionData>
  </iact:action>
  <iact:action type="add" startTime="80412">
    <iact:property name="dataType"/>
    <iact:actionData xml:id="d13">
      <inkml:trace xmlns:inkml="http://www.w3.org/2003/InkML" xml:id="stk13" contextRef="#ctx0" brushRef="#br0">12656 8378 0,'0'0'151,"0"0"-143,-34-35 3,-1 35-3,0 0 0,35 0-3,-70-34 3,36-1 3,-1 35-4,35 0-1,-35 0 11,35 0 6,-35-35-4,1 35-11,34 0-3,-35 0 6,35 0-4,-35 0 10,35-35-9,0 35-3,-35 0 22,1 0 5,34-34-24,-35 34 6,0 0-6,0 0 10,35 0-11,-35 0 9,35 0-10,-34 0 13,-1 0-3,35 0 21,-35 0 30,35 0-60,0 34-1,0-34 10,-35 0 0,35 35-6,0-35-4,0 35 11,0-35-8,0 35-1,-34-1-1,34-34 2,0 35-2,-35-35 1,35 35 0,0 0 0,0-1 0,-35-34 0,35 35 0,0 0 0,-35 0 0,35-35 0,-34 35-1,34-1 2,0-34-2,0 35 2,0-35-2,-35 35 2,35 0 6,0-1 2,0 1-1,0 0-7,0-35-3,0 35 10,0-35 0,0 34 9,0 1-17,0-35 8,0 35-6,35-35-2,-35 35-2,34-35 2,-34 34 0,0-34 0,0 35 0,35-35 0,-35 0-1,0 0 1,0 35 8,35-35-7,-35 0-2,35 35 10,-1-35-9,-34 35 8,35-35-8,-35 0 7,0 0-7,35 34 1,0-34-1,-35 0-1,34 0 2,-34 0-2,35 0 2,-35 0 6,35 0-6,0 35-1,-35-35-1,35 0 1,-35 0 0,34 0 2,-34 0-4,35 0 4,0 0-3,0 0 1,-1 0 8,-34 0-9,0-35 2,35 35-1,-35-34 23,0 34-23,0 0 16,35 0-16,-35-35 1,0 35-2,35-35 2,-1 0 8,-34 0-2,0 35-8,35-34 2,-35 34-2,0-35 2,0 0-1,35 35 0,-35-69 0,35 69-1,-35-35 2,0 35-2,0-70 2,0 70 7,35-34-9,-35 34 1,0-35 2,0 35-4,0-35 2,0 0 2,0 35-4,0-34 3,0 34-2,0-35 1,0 0 1,0 0-1,0 35-1,0-69 2,0-1-2,0 35 2,0 1-2,0-36 2,0 35-1,-35 1 0,35 34-1,0-35 1</inkml:trace>
    </iact:actionData>
  </iact:action>
  <iact:action type="add" startTime="82875">
    <iact:property name="dataType"/>
    <iact:actionData xml:id="d14">
      <inkml:trace xmlns:inkml="http://www.w3.org/2003/InkML" xml:id="stk14" contextRef="#ctx0" brushRef="#br0">12413 9178 0,'-35'0'91,"35"0"-83,0-35 0,-35 35 0,35-35-1,-34 35 1,34 0 0,-35-35 8,0 35 0,35 0-2,-35-34-4,35 34-4,0-35 4,-34 35-2,-1 0 0,35 0 6,-35 0 19,-35 0-16,36 0-1,-1 0-10,35 0 2,-35 0 2,35 0 4,-35 0 20,35 0-20,-34 0-4,-1 0 6,35 0-10,-35 0 4,35 0-4,-35 0 3,1 0 1,34 0-3,-35 0 1,35 0 6,-35 0-4,35 0-4,-35 0 4,0 0-4,35 35 4,-34-35-2,34 0 6,-35 0-4,0 0-2,35 0-2,-35 34 12,35-34-4,-34 0-4,34 35 14,-35-35-8,0 35 0,35 0-8,-35-35 0,35 0-1,0 35 2,-35-35-1,35 34 0,-34 1 0,34-35-1,0 35 2,0-35 5,0 35-4,0-35 4,0 34-4,0 1 13,0-35-16,0 0 1,0 35 0,0-35 0,0 0 2,34 35-2,-34-35-2,0 0 2,35 34 3,-35 1-3,35-35-3,0 35 5,-35-35-4,35 35 4,-1-1-2,1-34-2,0 0 4,-35 35-2,35-35 0,-1 0 0,1 0 0,0 35 9,0-35-12,-35 35 6,69-35-6,-69 0 5,70 34-2,-35-34 0,-1 0 0,36 0-2,-35 35 4,-1-35-1,36 0-2,-35 0 1,-35 0-2,35 0 2,-1 0 10,-34 0-12,0-35 12,35 35-10,-35-34 8,0 34-9,0 0 0,35-35 11,-35 35-4,0-35-4,35 0-2,-35 1 0,34 34-2,-34-35 2,0 0 3,35 0-4,0 1 0,-35-1 2,0 35-3,0-35 4,0 0-2,0 1 0,0 34-2,0-35 4,0 0-2,0 0 0,0 35-1,0-34 8,0 34 65,0 0-24</inkml:trace>
    </iact:actionData>
  </iact:action>
  <iact:action type="add" startTime="85116">
    <iact:property name="dataType"/>
    <iact:actionData xml:id="d15">
      <inkml:trace xmlns:inkml="http://www.w3.org/2003/InkML" xml:id="stk15" contextRef="#ctx0" brushRef="#br0">10813 9108 0,'0'0'50,"70"0"-21,-70 0-19,0 0-3,0 0 10,35 0-11,-35 0 8,35 0-9,-35 35 3,34-35-1,-34 35 0,35-35 2,-35 0 5,35 0 4,-35 0-4,35 0 4,-1 0-11,-34 0 0,35 0 2,0 0 0,0 0-3,-35 0 2,34 0 1,-34 0 6,35 0-5,-35 0-4,0 0 4,35 0-4,0-35 10,-35 35 0,0 0-8,35 0 17,-35 0-18,0-35 1,34 35 2,1 0-2,-35-35 7,35 35-7,-35 0 0,0 0 15,0-34-13,35 34 5,-35-35 1,0 35-1,34 0-5,-34-35-3,35 35 2,-35 0-3,35-35 4,-35 1-3,35 34 0,-35-35 2,35 35 0,-35-35-2,0 35 0,34-35 11,-34 1-11,0 34 1,0-35 0,0 35 7,0-35-5,35 0-2,-35 35 6,0-34-5,0 34 6,0-70-5,0 70-4,0-35 4,0 35-3,0-35 0,0 35 1,0-34 2,0-1-4,0 35 3,0-35-1,0 35-1,0-35 2,0 1 0,0 34-2,0-35 2,0 35-3,0-35 4,0 35 4,0-35-4,0 1 5,0 34-8,0-35 2,0 35-2,0-35 10,0 0-8,0 35 5,0-34-5,-35 34 15,35 0 15,-34-35-20,-1 35-3,35 0-3,-35 0-2,35 0-6,-35 0 12,0 0-10,35 0 1,-34 0 2,-1 0-2,35 0-2,-35 0 5,0 0-6,35 0 3,-34 0 2,34 0-4,-35 0 5,0 0-6,35 0 3,-35 0 5,35 0-10,-35 0 8,1 35-3,34-35-3,-35 0 6,35 0-4,-35 0-1,35 34 3,-69-34 0,69 0-3,-35 35 4,35-35-4,-35 0 3,0 35-1,35-35-1,-34 0 2,34 35-2,0-1 1,-35-34 0,0 0 0,35 0 0,-35 35 9,35-35 14,0 0-23,0 35 11,-35-35-6,35 35 5,0-35-4,0 34-5,0-34 6,0 35 2,0-35-2,0 35 2,0 0-1,0-35-10,0 34 4,0-34-3,0 35 2,0-35-2,0 35 2,0 0-1,0-35-1,0 35 2,0-35-2,0 34 2,0-34-2,0 35 2,0 0 7,0-35-2,0 0-5,0 35 0,0-35-2,0 34 10,0 1-2,0-35-7,0 35 1,0-35-2,0 35 10,0-1-8,0 1 0,0-35-4,35 0 6,-35 35-4,0 0 2,0-35-4,0 34 19,35-34 2,0 0-4</inkml:trace>
    </iact:actionData>
  </iact:action>
  <iact:action type="add" startTime="97186">
    <iact:property name="dataType"/>
    <iact:actionData xml:id="d16">
      <inkml:trace xmlns:inkml="http://www.w3.org/2003/InkML" xml:id="stk16" contextRef="#ctx0" brushRef="#br0">12274 4102 0,'35'0'28,"-35"0"17,0 0-38,34 0 2,1 0 1,-35 0-4,35-34 3,-35 34-2,69-35 2,-69 0 0,35 35-1,-35-35-3,35 35 5,0 0-2,-35 0-2,0-34 4,35 34-2,-35 0-2,0 0 2,34-35 2,1 0-1,-35 0 6,35 35-7,-35-34 8,35-1-8,-35 35-2,0-35 4,34 35-2,1 0-2,-35-35 4,35 0-3,-35 35 0,0-34 3,35 34-4,-1-35 4,-34 35-4,35-35 4,-35 0-2,35 35 0,0-34 0,-35-1 0,35 0-2,-35 35 2,34-35 3,1 1-4,-35 34-1,35-35 4,-35 0-2,0 0-2,35 35 4,-35-34-3,34-1 1,1 0 1,-35 35-2,0-35 2,35 35-1</inkml:trace>
    </iact:actionData>
  </iact:action>
  <iact:action type="add" startTime="98547">
    <iact:property name="dataType"/>
    <iact:actionData xml:id="d17">
      <inkml:trace xmlns:inkml="http://www.w3.org/2003/InkML" xml:id="stk17" contextRef="#ctx0" brushRef="#br0">12343 3963 0,'0'0'15,"35"0"1,-35 0-8,0 0 3,35-34-5,-35 34 9,0-35-3,35 0-5,-35 35 1,0-35 9,34 35-10,-34-34 3,0 34-6,0-35 3,0 0 4,0 0-3,35 35-3,-35-35 6,0 1-3,0 34-3,0-35 5,35 35-2,-35-35 0,0 0 0,35 35 0,-35 0 0,35-34 0,-35 34-2,0-35 4,0 35-4,0-35 12,34 35-2,-34-35 0</inkml:trace>
    </iact:actionData>
  </iact:action>
  <iact:action type="add" startTime="99443">
    <iact:property name="dataType"/>
    <iact:actionData xml:id="d18">
      <inkml:trace xmlns:inkml="http://www.w3.org/2003/InkML" xml:id="stk18" contextRef="#ctx0" brushRef="#br0">12309 4102 0,'0'0'39,"0"0"-23,0 0 24,34 0-29,1 0-3,-35 0-3,35 35 3,34-35 0,-34 0 1,0 0-2,69 35 4,-69-35-6,0 0 5,0 0-2,-1 0 0,1 0 0,-35 0-2,35 0 4,-35 0-3,0 0 0,69 0 3,-69 0-4,35 0 5,-35 0-6,35-35 5,0 35-2,-35-35 0,35 35 0,-35 0-2,34 0 4,-34-34-2,35 34-2,0 0 2,-35-35 2,0 0-2,35 35 8,-35 0-10</inkml:trace>
    </iact:actionData>
  </iact:action>
  <iact:action type="add" startTime="110658">
    <iact:property name="dataType"/>
    <iact:actionData xml:id="d19">
      <inkml:trace xmlns:inkml="http://www.w3.org/2003/InkML" xml:id="stk19" contextRef="#ctx0" brushRef="#br0">6050 2538 0,'0'0'144,"35"0"-112,-35 0-8,34 0 8,1 0-13,-35 0-6,35 0 3,-35 0-8,0 0 8,35 0 3,-35 35-10,0-35-5,35 35 15,-1-35-14,-34 0 3,0 34 3,0 1 13,35-35-16,-35 0 85,0 0-85,0 35 3,35-35-3,0 0 0,-1 69 9,-34-69-4,0 35 5,35-35-10,0 0 0,-35 35-1,0-35-1,35 35 10,-35-35-8,34 0 0,-34 34 0,35-34 0,-35 0 8,0 0-8,35 35 1,-35-35-2,0 0 1,35 35 2,-35 0-3,35-35 9,-35 0-9,34 0 10,-34 35-9,0-35-1,0 0 1,35 0 0,-35 0 0,0 34 2,35-34 4,-35 35-5,35-35 0,-35 0 21,0 0-6,0 35 0</inkml:trace>
    </iact:actionData>
  </iact:action>
  <iact:action type="add" startTime="112378">
    <iact:property name="dataType"/>
    <iact:actionData xml:id="d20">
      <inkml:trace xmlns:inkml="http://www.w3.org/2003/InkML" xml:id="stk20" contextRef="#ctx0" brushRef="#br0">6328 3060 0,'0'0'136,"0"0"-104,35 0-8,0 0 43,-35 0-62,34 0 5,-34 34 15,35-34-9,-35 0-3,35 0 14,0 0-14,-35 0 3,34 0 8,-34 0-8,35 35 0,-35-35-8,35 0 11,0 0 20,-35 0-25,0 0-6,35 0 8,-35 35 3,34-35-14,1 0 4,-35 0 5,0 0 2,35 0 116,-35 0-119,35 35 3,-35-35 336,0 0-344,0-35 3,0 35-6,0-35 6,0 35 3,0-35-4,0 1 5,0 34-9,0-35 20,0 35 76,0-35-91,0 0 5,0 35-11,0-35 3,0 1 12,0-1-13,0 35 6,0 0-5,0-35 3,0 35-6,0-35 14,0 35-6,0-34-2,0-1 2,0 35-5,0-35 3,0 35 18,0-35 126</inkml:trace>
    </iact:actionData>
  </iact:action>
  <iact:action type="add" startTime="117634">
    <iact:property name="dataType"/>
    <iact:actionData xml:id="d21">
      <inkml:trace xmlns:inkml="http://www.w3.org/2003/InkML" xml:id="stk21" contextRef="#ctx0" brushRef="#br0">9423 16721 0,'0'0'207,"34"0"-132,-34 0-29,0 0-7,35 0 12,-35 0 4,0 0-49,0 0 10,35 0-5,-35-34-2,35-1 4,-35 35 10,0-35 44,34 35-59,-34 0 6,0-35 5,35 35-12,-35 0-2,0-35 12,35 1 1,0 34-11,-35 0-1,0-35 5,35 35 4,-35 0-9,0-35 4,34 35 4,-34-35-4,35 35 13,-35-34 19,0 34-37,0 0 4,35 0-1,-35 0 16,0-35-14,35 35 4,-35 0 2,0 0-9,0-35 6,34 35-6,1-35-1,-35 35 16,35 0-12,-35-34 6,0 34-9,35 0 8,0-35 11,-35 35-20,34-35 20,-34 35 12,0 0 11,35 0-38,-35 0 185,35-35-162,0 35-26,-35 0 6,34 0-4,-34-34-1,35 34 6,0 0 186,-35 0-187</inkml:trace>
    </iact:actionData>
  </iact:action>
  <iact:action type="add" startTime="120090">
    <iact:property name="dataType"/>
    <iact:actionData xml:id="d22">
      <inkml:trace xmlns:inkml="http://www.w3.org/2003/InkML" xml:id="stk22" contextRef="#ctx0" brushRef="#br0">9979 16026 0,'0'0'240,"0"0"-233,70 0 3,-70 0-4,34 0 3,1 0 1,0 0-5,-35 0 4,35 0-2,-35 0 1,34 0 0,-34 0 8,35 0 108,-35 35-112,35-35-1,0 0-2,-1 0 6,-34 0-9,0 35 252,0-35-253,0 34 7,0 1 1,0 0-5,0-35 2,0 35 6,0-35-10,0 34 10,0 1-9,-34-35 2,34 0 6,0 35 11,0-35-20,0 35 10,0-1-6,0-34-4,0 35 12,-35-35-12,35 0 2,0 35 10,0-35-12,0 0 2,0 35 72,-35-35-69,35 34-2</inkml:trace>
    </iact:actionData>
  </iact:action>
  <iact:action type="add" startTime="130530">
    <iact:property name="dataType"/>
    <iact:actionData xml:id="d23">
      <inkml:trace xmlns:inkml="http://www.w3.org/2003/InkML" xml:id="stk23" contextRef="#ctx0" brushRef="#br0">18950 18633 0,'0'0'279,"0"0"-255,35 0-5,-35 0 18,34 0-12,-34 0-18,35 0 3,0 0-4,-35 0 11,35 0-8,-1 0 0,1 0 4,0 0-2,0 0-3,-35 0 5,35 0-1,-35-35-7,34 35 12,-34 0 13,35 0 3,0 0-17,-35 0-9,35 0 3,-35 0 4,34 0 11,1 0-9,-35-34-7,35 34-2,-35 0 0,69 0 2,-69-35 0,35 35-2,-35 0 0,35 0 3,-35 0 4,35 0-5,0 0-2,-35 0 9,34 0-6,-34 0-4,35 0 3,-35 0 6,35 0 9,0 0-15,-35 0-2,34 0 9,-34 0-8,0-35 2,35 35-3,0 0 2,-35 0 5,35 0-5,-35 0 6,34 0-6,-34 0-2,35 0 3,0 0-3,-35 0 0,35 0 2,0 0-2,-1 0 2,-34 0-2,35 0 2,-35 0-2,35 0 2,0 0 7,-35 0-9,34 0 1,-34 0 8,35 0-7,-35 0-2,35 0 2,0 0 0,-35 0 5,34 0-5,-34 0-2,35 0 2,0 0 0,-35 0 5,35 0-5,-35 0-2,35 0 2,-35 0-2,34 0 10,1 0-8,0 0-1,-35 0-2,35 0 3,-1 0 0,-34 0-3,35 0 4,0 0-3,0-35 1,0 35 0,-1 0 0,1 0 0,35 0 0,-36 0 0,71 0 0,-1 0 0,0 0-1,1 0 1,34 0 2,-35 0-3,0 0 1,-69 0 0,0 0 0,0 0-1,-35 0 49,34 0-31,1 0 17,-35 0-37,0 0 11,35 0-5,-35 0-6,35 0 5,-1 0 95,-34 35-52,35-35-37,-35 35 75,0-35-86,35 0 4,-35 0-2,0 0 105,35 0-70</inkml:trace>
    </iact:actionData>
  </iact:action>
  <iact:action type="add" startTime="136929">
    <iact:property name="dataType"/>
    <iact:actionData xml:id="d24">
      <inkml:trace xmlns:inkml="http://www.w3.org/2003/InkML" xml:id="stk24" contextRef="#ctx0" brushRef="#br0">22809 18598 0,'0'0'8,"0"0"152,0 0-120,35 0-5,0 0-22,-35 0-5,35 0 0,-1 0 8,1 0-5,0 0-3,-35 0-3,70 0 6,-36-34-6,1 34 6,0 0-3,0 0-1,-35 0-1,34 0 3,-34 0-2,35 0 10,-35 0 86,70 0-84,-36 0-3,1 0-11,-35 0 3,35 0 3,0 0-6,0 0 6,-1 0-3,-34 0-3,35 0 6,0 0-5,-35 0 8,35 0 11,-35 0-18,34 0 2,1 0 0,0 0-2,-35 0 1,35 0 2,-35 0-5,34 0 6,1 0 4,-35 0-1,35 0-3,-35 0 3,35 0-5,0 0-1,-35 0-2,34 0 4,-34 0-4,35 0 4,-35 0-4,70 0 5,-70 0-6,34 0 3,1 0 2,0 0-3,-35 0 1,35 0 2,-35 0-4,34 0 3,1 0 0,-35 0-4,35 0 5,35 0-2,-36 0 1,1 0-2,-35 0 0,35 0 2,0 0 0,-1 0-1,-34 0-2,35 0 4,0 0-3,0 0 1,-35 0-2,35 0 4,-35 0-3,34 0 2,1 0-1,0 0 8,-35 0-10,35 0 12,-35 0-12,34 0 12,1 0-10,-35 0 6,35 0-4,-35 0-4,35 0 3,-1 0 0,1 0-2,-35 0 0,35 0 3,0 0-2,0 0 0,-1 0 0,1 0 0,-35 0-2,35 0 4,0 0-4,-1 0 4,36 0-2,-70 0-2,35 0 3,-1 0 0,1 0-2,-35 0 1,35 0 0,-35 0 0,35 34 0,-35-34-1,35 0 3,-1 0-2,-34 0-2,35 0 11,-35 0-10,35 0 3,-35 0-3,35 0 1,-1 0 1,-34 0-3,35 0 2,-35 0 0,35 0 0,0 0 2,-1 0-2,-34 0-1,70 0 9,-70 0 0,35 0-7,-35 0-3,35 0 2,-1 0 2,1 0-2,0 0 0,0 0-1,34 0 2,-69 0-3,35 0 4,-35 0-4,35 0 4,0 0-3,-35 0 0,34 0 1,-34 0 8,35 0-6</inkml:trace>
    </iact:actionData>
  </iact:action>
  <iact:action type="add" startTime="148289">
    <iact:property name="dataType"/>
    <iact:actionData xml:id="d25">
      <inkml:trace xmlns:inkml="http://www.w3.org/2003/InkML" xml:id="stk25" contextRef="#ctx0" brushRef="#br0">27086 18598 0,'35'0'216,"-35"0"-201,35 0 20,-35 0 99,34 0-103,1 0-4,-35 0 58,35 0-60,-35 0-10,35 0 20,-35 0-22,35 0 19,-1 0-13,-34 0 3,35 0-6,-35 0 0,35 0 18,0 0 7,-35 0-21,34 0 39,-34 0-46,35 0 19,-35 0-8,35 0 0,0 0-12,-35 0-8,34 0 8,-34 0 8,35 0-4,-35 0 8,35 0-3,0 0 22,-35 0-19,35 0-13,-35 0 18,34 0-1,1 0-5,-35 0-10,35 0 11,-35 0-8,35 0 1,-35 0 22,34 0-14,1 0-9,-35 0-9,35 0 2,-35 0 6,35 0 10,0 0 0,-35 0-3,34 0-13,-34 0 6,35 0 12,-35 0 50,35 0-49,0 0-12,-35-34 8,34 34 0,-34 0-11,35 0 46,0 0-28,-35 0 38,35 0-50,-35-35 6,34 35 6,-34 0-18,35 0 7</inkml:trace>
    </iact:actionData>
  </iact:action>
  <iact:action type="add" startTime="164184">
    <iact:property name="dataType"/>
    <iact:actionData xml:id="d26">
      <inkml:trace xmlns:inkml="http://www.w3.org/2003/InkML" xml:id="stk26" contextRef="#ctx0" brushRef="#br0">28720 18633 0,'0'0'432,"0"-35"-422,35 35 4,-35 0-6,35 0 11,-35-34-11,0 34-3,35 0 22,-1 0-3,-34 0-11,35 0 2,-35 0 2,35 0-6,-35 0 2,0-35-3,35 35-4,0 0 66,-35 0-56,34 0 3,-34 0-15,35 0 16,-35 0-7,35 0 11,0 0-13,-35 0-6,34 0 6,-34 0 2,35 0 12,0 0 5,-35 0 3,35 0-17,-35 0-1,34 0-3,-34 0 1,35 0 30,0 0-27,-35 0-12,35 0 15,-35 0-13,35 0 13,-1 0-6,-34 0 3,35 0 0,-35 0 8,35 0-14,-35 0-5,35 0 3,-1 0 8,-34 0 0,35 0-7,-35 0-2,35 35 11,0-35-10,-1 0 0,-34 0-2,35 0 12,0 0 6,-35 0-2,0 34-4,35-34 64</inkml:trace>
    </iact:actionData>
  </iact:action>
  <iact:action type="add" startTime="174040">
    <iact:property name="dataType"/>
    <iact:actionData xml:id="d27">
      <inkml:trace xmlns:inkml="http://www.w3.org/2003/InkML" xml:id="stk27" contextRef="#ctx0" brushRef="#br0">27330 17695 0,'-35'0'186,"35"0"-181,-35 0 3,-35 0 3,70 0-6,-69 34 6,69-34-6,-35 0 7,35 0-8,0 35 303,-35-35-299,1 35 9,34 0-9,0-35-4,0 34 15,0-34-6,0 35-2,0 0 2,0 0 6,0-35-14,0 34 6,-35-34-3,35 35 3,0 0-6,0-35 0,0 35 14,0 0-9,0-1 2,0-34-5,0 35 5,0-35 0,0 35 6,0 0 4,0-35-6,0 34 10,0-34-12,0 35 4,0-35-4,0 35 4,0 0-10,0-35-2,0 34 12,0-34-4,0 35-6,0 0 2,0-35-4,0 0 2,0 35 2,0-35 12,0 34-12,35-34-2,-35 35 14,34-35-12,-34 0 12,0 0 34,35 35-40,-35-35 0,35 0-4,-35 35-8,35-35 7,-35 0-6,34 0 13,-34 0-12,35 35 4,0-35 6,-35 34-8,35-34 0,-35 0-2,0 0 28,35 0-26,-35 35-2,0-35 2,0 35 1,34 0 0,-34-35-1</inkml:trace>
    </iact:actionData>
  </iact:action>
  <iact:action type="add" startTime="176624">
    <iact:property name="dataType"/>
    <iact:actionData xml:id="d28">
      <inkml:trace xmlns:inkml="http://www.w3.org/2003/InkML" xml:id="stk28" contextRef="#ctx0" brushRef="#br0">29590 17486 0,'0'0'79,"0"0"-63,34 0-5,1 35-4,-35 0 1,0-35 6,35 0-6,-35 34 2,0-34-4,35 0 4,-35 35-1,0-35-4,34 0 3,1 35 2,-35 0-2,0-35 6,0 34-6,35-34 0,-35 0 0,0 35 8,35-35-5,-35 35 4,35-35-7,-35 0-2,0 0 2,34 35 0,-34-35 0,35 0 2,-35 34-2,0-34 6,0 0-6,35 35 10,-35 0-9,0-35 4,35 35 5,-35-35 4,0 34-4,0 1-2,0-35-2,0 35 4,0-35-12,0 35 13,0-35-14,0 35 13,0-1-10,0-34-2,0 35 4,0-35-4,34 0 4,-34 70-2,0-36 8,0-34-2,0 35-4,0 0 6,0-35-10,0 35 10,0-35-8,0 34 2,0 1 6,0-35-10,0 35 12,0-35-12,0 35 4,0-35-4,0 34 4,-34 1-4,-1-35 12,35 70-10,0-70-2,-35 0 4,35 35-2,-35-35 0,1 69 1,34-69-4,-35 35 5,35-35-4,-35 0 4,35 35-2,-35-35-2,0 0 4,35 34-2,0 1 9,-34-35-10,34 0 7,0 35-4</inkml:trace>
    </iact:actionData>
  </iact:action>
  <iact:action type="add" startTime="184615">
    <iact:property name="dataType"/>
    <iact:actionData xml:id="d29">
      <inkml:trace xmlns:inkml="http://www.w3.org/2003/InkML" xml:id="stk29" contextRef="#ctx0" brushRef="#br0">30111 18598 0,'0'0'272,"35"0"-182,-35 0-68,35 0 27,-35 0-2,35 0-38,-1 0 9,-34 0 3,35-34-9,-35 34-8,35 0 14,-35 0 12,0-35 4,35 35-26,-1 0 64,-34 0-66,35 0 101,-35 0-86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08:39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267">
    <iact:property name="dataType"/>
    <iact:actionData xml:id="d0">
      <inkml:trace xmlns:inkml="http://www.w3.org/2003/InkML" xml:id="stk0" contextRef="#ctx0" brushRef="#br0">9423 5875 0,'0'-34'42,"-35"34"77,35 0-113,0-35 5,-35 35-2,0-35-5,35 0 5,0 35-3,-34-35 3,34 1 0,-35-1-1,0 35 0,35-35 0,-35 35 1,35-35-4,0 35 4,-35 0 9,35-34-2,0 34-11,-34 0 13,-1 0-9,35 0-4,-35 0 5,0 0-2,1 0 0,-71-35 0,71 35 1,-1 0-2,-35-35 0,35 35 2,1 0 0,-1 0-2,35 0-1,-35 0 4,0 0-2,1 0 0,34 0-2,-35 0 5,0 0-4,0 0 2,1 0-2,-1 0 1,-35 0 0,1-35 0,34 35 0,-35 0 0,36 0 0,-1-34 0,0 34 0,0 0 0,0 0 0,1 0 1,34 0-4,-35 0 5,0 0-2,35 0-2,-35 0 3,1 0 0,-1 0 0,35 0-4,-35 0 5,35 0-4,-35 0 3,1 0 0,-1 0-1,35 0-2,-35 0 3,0 0 0,0 0-2,1 0 2,-1 0-1,0 0-1,0 34 3,-34-34-3,34 0 2,0 35-4,-34-35 4,34 35-1,0-35 1,0 35 0,35-1-2,-69-34-1,34 35 4,0-35-1,1 35-2,-1-35 1,0 0-1,35 35 2,-35-35-1,1 34 0,34-34-2,-35 35 12,35 0-2,-35-35-7,35 35-2,0-35-1,-35 35 4,0-1-2,35-34-1,-34 35 2,34-35-1,0 70 0,-35-70 0,35 34 0,-35 1 0,35 0 0,0-35-1,-35 35 2,35-35-3,0 34 4,0 1-1,0-35-4,0 35 5,0 0-2,0-1 0,0 1 0,-34-35-1,34 70 2,0-70-3,0 34 4,-35 36-1,35-70-4,0 70 5,0-36-2,0 1 1,0 69-4,0-104 3,0 70 3,-35-35-4,35-1 1,0 1 0,0 0-1,0 0 2,0-1-1,0 1 0,0 0 0,0 0-1,0 0 0,0-1 3,0 36-2,0-70-2,-35 69 4,35-34-4,0-35 2,0 70 2,0-36-4,0 1 4,0 35-2,0-36-1,0 1 2,35 0-1,-35 0-1,0 34 2,35-34-2,0 0 2,-35 0-2,0-1 2,34 1-1,-34-35-2,35 35 2,-35-35 0,35 69 2,-35-69-3,35 35 2,-35-35-2,69 70 2,-69-70-2,35 69 2,0-69-1,0 35 0,-1-35 0,1 35-1,0-1 1,-35-34 0,69 0 1,-69 70-1,70-70 0,-70 0-2,35 0 4,-35 0-4,69 35 4,-69-35-4,35 0 4,0 34-2,34 1 0,-69-35-2,35 0 3,0 0 1,-35 0-5,69 0 3,-34 0 1,0 0 0,0 35-3,-35-35 2,69 0 2,1 0-2,-35 0-1,34 0 1,-34 0 1,0 0-1,-1 0-1,36 0 0,-70 0 1,69 0 1,-69 0-2,70 0 2,-70 0-2,35 0 2,0 0 0,-1 0-1,1 0-1,-35 0 0,70-35 3,-70 35-4,34 0 3,1-35 0,0 35-1,0 0 0,0-34 0,34-1 0,-69 35-1,35-35 2,0 35-1,-1-35 0,1 1-2,0 34 4,-35-35-2,35 0 0,-1 0 0,-34-34-1,70 34 0,-70 0 3,35 1-2,0-36 0,34 1-1,-69 69 0,35-70 3,0 0-2,-35 36 0,34-36-1,36 35 2,-70 1-1,0-71 0,35 71 1,-1-1-4,-34-35 5,0 36-2,35-1 0,0-35-1,0 36 0,-35-1 3,0 0-2,0 0 0,0-34-1,0 34 0,0 0 3,0-34-2,0 34-1,0 0 2,0-34-3,0-1 4,0 35-2,0-34 0,0-1 0,0 1-2,0 34 2,0 0 2,0-34-3,-35-1 2,35 1-1,-35-36 0,35 1 0,-35 35 0,35 34 0,0-35-2,0 70 2,0-35 10</inkml:trace>
    </iact:actionData>
  </iact:action>
  <iact:action type="add" startTime="13546">
    <iact:property name="dataType"/>
    <iact:actionData xml:id="d1">
      <inkml:trace xmlns:inkml="http://www.w3.org/2003/InkML" xml:id="stk1" contextRef="#ctx0" brushRef="#br0">5980 4798 0,'-34'-35'10,"34"35"4,-35-35-3,35 35-7,-35-35 7,0 35-5,0-34 4,35 34-5,-34 0 5,-1-35-2,35 35-2,-70-35 2,36 35 2,-1 0-2,0-35 1,0 35-2,1-34 2,-36 34-3,35 0 3,0 0-1,-34 0 0,34 0 1,0 0-2,-34 0 1,-1 0 0,1 0-2,-1 0 4,1 0-4,-36 34 4,36-34-2,34 35 0,-34-35 0,69 0-2,-35 0 4,35 35-2,-35-35 1,0 0-2,35 0 7,-35 35-3,35-35-6,-69 34 5,69-34-3,-35 35 2,0 0-3,1 0 4,-36-35-1,35 34-2,0 1 2,1-35-1,-1 35 0,35 0-1,-70-1 1,70-34-2,-34 35 4,-1 0-2,-35 0 0,70 34-2,-34-69 2,-1 35 2,0 0-1,35 0-2,0-35-1,-35 69 4,0-69-4,35 70 4,-34-36-2,34-34-1,-35 70 2,35-70-2,0 69 2,0-69-3,0 35 2,-35 35 3,35-36-4,-35 36 2,35-70-4,0 35 3,0 34 2,0-69-4,0 70 4,0-35-4,0-35 2,0 69 3,0-34-4,0 0 2,0 34-4,0-34 6,35 0-4,-35-1 1,0-34-1,0 0 0,35 35 2,-35 0 1,0-35-5,0 0 3,0 35 0,35-35 2,-35 69-2,34-69-2,-34 35 5,0-35-6,35 35 5,-35 0-2,35-35 0,-35 34 0,35-34-1,-35 70 2,35-70-3,-1 35 4,1-1-4,0 1 4,0 0-4,-35 0 4,34-35-2,1 34 0,0-34 1,-35 35-2,35 0 1,-1-35 1,1 0-4,-35 35 6,35-35-4,0 34 1,0-34 0,-1 35 0,1-35-2,0 35 4,0 0-2,34-35 0,-34 35 0,35-35 1,-1 34-2,-34 1 2,34-35-2,1 0-1,-1 0 5,1 0-4,-35 0-1,34 0 2,-69 0 0,35 0 4,0 0-5,0 0 0,-35 0-1,34 0 4,-34 0-4,0 0 2,70 0 3,-70 0-6,35-69 5,34 69-2,-34-35-1,35-35 2,-1 70-3,-34-69 4,34 34-1,-34 0-2,35-34 2,-36 34-2,36 0 2,-70-34-3,70 34 1,-70-35 3,34 36-2,1-1 1,-35-35-2,70 70 2,-36-69-2,-34 69-1,0-70 4,35 35-4,0 1 4,-35-1-1,35 0-1,-35 0 0,0 1-1,0-1 0,0 35 0,35-35 4,-1 0-6,-34 1 6,0 34-6,0-35 6,0 0-4,0 0 2,0-34-1,0 34 0,0 0 0,0 0-3,0 1 6,0-1-4,0 35-1,0-35 4,0 0-1,0 1-2,0 34-1,0-70 4,0 70-4,0-35 4,-34 1-1,34-1-2,0 0 2,0 35-4,0-69 6,-35 69-4,35-35-1,0 0 4,0 35-4,0-35 5,0 35-6,-35-34 3,35 34 0,0-35 1,0 0 0,0 35-2,0-35 2,-35 35 0,35-69-1,0 69-3,0-70 5,0 70-4,0-35 4,-35 35-1,35-34 7,0 34-11</inkml:trace>
    </iact:actionData>
  </iact:action>
  <iact:action type="add" startTime="35929">
    <iact:property name="dataType"/>
    <iact:actionData xml:id="d2">
      <inkml:trace xmlns:inkml="http://www.w3.org/2003/InkML" xml:id="stk2" contextRef="#ctx0" brushRef="#br0">20202 11264 0,'0'0'336,"0"34"-328,0-34 0,0 35 2,0 0 6,0-35-10,0 35 2,0-1 0,0-34 0,0 35 10,0-35-12,0 0 1,0 35 1,0 0 9,0-35-2,0 34-6,0-34-2,0 0 2,0 70 7,34-70-8,-34 0-1,0 35 2,0-35-2,0 34 2,0-34-2,0 35 2,0 0-1,35-35 1,-35 35-2,0-35 0,0 34 3,0 1-3,0 0 0,35-35 2,-35 70-2,35-36 2,-35 1 8,0 0-10,34 0 2,1-1-2,-35-34 1,0 35-1,0 0 2,35-35-1,-35 35 0,35-1 1,-1 1-1,1 35 0,0-70-1,-35 69 1,70-34 1,-70 0-2,34 0 2,1-1-2,0-34 0,0 70 3,-35-70-4,34 69 4,-34-69-4,70 35 3,-70 0-1,70 0 0,-36 34 0,1-69 1,69 70-2,-69-36 2,35 1-2,-36 0 2,1 0-2,35-35 0,-1 34 2,-34 1 0,35-35-1,-36 35 0,36 0-1,69 0 2,-69-1-2,34 1 0,0 35 2,0-70-2,1 34 3,-1 1-2,-34 0 0,-1-35-1,36 35 1,-71-35 0,36 0 0,-35 0 0,-35 34 0,69-34 0,-69 0-1,35 0 2,-35 35 0,69-35-3,-34 0 4,35 0-3,-1 35 1,1-35 0,34 35 1,-34-35-2,34 34 2,-34-34-2,-1 0 2,-69 0-3,70 0 4,-36 0 6,-34 0-10,35 0 2,0 0 1,0 0-1,-35 0 0,69 0 1,36 0-1,-1 0-1,-35 35 2,36-35-2,-1 0 2,-34 0-1,-1 0-1,35 0 1,1 0 1,-36 0-1,-34 0 0,0 0-1,69 0 2,-69 0-1,0 0 1,34 0-4,1 0 5,-1 0-3,1 0 2,-1 0-1,36 35-1,34-35 2,-104 0-2,34 0 1,35 0 1,-69 0-1,35 0-1,-36 0 1,1 0 1,35 0-1,34-35-1,-34 0 2,34 35-2,0-34 2,35-1-2,-34-35 2,-1 70-2,0-34 2,70-1-1,-104 0 0,34-34 0,0 69 0,-34-70-1,34 35 1,-34-34 1,-1-1-2,36 1 2,-1-1-1,0 1 0,1-36 0,-1 1 0,0 0 0,0 0 0,36-70 0,68 0 0,-34 0-1,35-104 2,-36 35-1,1-1 0,35 1-1,-35 0 2,0 69-1,-35-70 0,-35 71 0,0 68 0,1-103 0,-36 69-1,-69 34 3,70-68-4,-35 34 3,-1 0-2,1-1 2,0-103-2,-35 139 2,35-35-2,-35-35 2,34 0-2,-34 35 2,0-69-1,0 68 0,0-33-1,0-1 2,0 0-2,-34 0 0,34 35 2,-35-69-2,-35 69 3,36-1-2,-36 36 1,70 0-3,-70-35 3,-34 0-1,35-35 1,34 70-4,-69-35 5,34 34-3,0 36 2,-34-35-2,0-1 2,-1 71-2,36-36 2,-35 0-2,-35 1 2,69-1-3,-69 1 4,0 34-4,0 0 4,-35-34-3,35 34 3,-70-34-2,1 34-3,69 0 4,-35 0 1,0 35-3,-70-35 0,71 35 1,-1-34 1,-35 34-1,70-35 0,-35 35 0,70 0-2,34 0 4,-34 0-3,34 0 2,-34 0-2,35 0 2,-36 0-1,-69 0 0,35 0 0,-69 0 0,34 0-1,-35 35 2,70-35-1,-35 0 0,0 0 0,1 34 0,33-34-1,1 35 1,0-35 1,0 35-1,0 0 0,35 0 0,34-35 0,-69 69 0,70-34 0,-1 0 0,1-35 0,-1 69 0,1-34 0,-1 34 0,0-34 0,1 35-1,-70-1 2,69 1-1,36-1-2,-71 1 4,70-1-4,-34 1 4,34-1-2,-34 1 0,69-1 0,-70 1 0,35-35-1,0 69 2,-34-34-1,34-1 0,-34 35 0,34 1 0,0-36 0,-34 1 0,34 34 0,0-35 0,-35 36-1,36-36 2,-1 36-3,-35-1 4,70 0-2,-69-69 0,34 104 0,0-35 0,-34 1 0,34-36 0,35 35 0,-70-69 0,70 35-2,-34 34 4,-36 0-2,35 1-1,1-36 2,-1 35-1,0 1-2,0-36 3,1 35 1,-1 1-3,0-1 1,-35 0-1,70 1 2,-34-1-1,-1 0 0,0-34 0,35-1 0,-35 1 0,1 69 0,34-104 0,-35 34 0,35 1 0,0 34 0,-35-35-2,0 1 4,0-1-2,35 1 0,-34 0 0,34-36 0,-35 36 0,35-35 0,0-1 0,-35 36 0,35-70-2,-35 69 4,35-34-2,-34 35 0,34-1 0,0 36 0,-35-36 0,35 35 0,0-69-2,-35 69 4,0-69-3,35 0 2,0 34-1,0-69-2,0 70 4,0-35-1,0 34-2,0 1 1,0-35-2,0-1 5,0 1-4,0 0 1,0 0 0,0-1 0,0-34 6,0 35 4</inkml:trace>
    </iact:actionData>
  </iact:action>
  <iact:action type="add" startTime="66833">
    <iact:property name="dataType"/>
    <iact:actionData xml:id="d3">
      <inkml:trace xmlns:inkml="http://www.w3.org/2003/InkML" xml:id="stk3" contextRef="#ctx0" brushRef="#br0">3199 11264 0,'0'0'110,"34"0"-83,-34 0-13,35 0-3,-35 34-2,35-34-3,-35 35 1,35-35 1,0 0-2,-35 35 4,34 0 5,-34-35-8,0 0 9,35 0 2,0 0-10,-35 34 0,0-34 6,35 0 4,-35 0-12,34 0 2,-34 0 0,35 0 2,0 0-1,-35 35-2,35-35 1,-1 0 0,1 0 0,0 0-2,0 0 4,0 0-2,-35 0-2,69 0 4,-69 0-4,35 0 12,-35 35-10,35-35 0,-1 0 0,-34 0-2,35 0 4,35 0-2,-36 0 0,1 0-2,70 0 4,-71 0-2,1-35 0,-35 35-2,35 0 4,0 0 6,-1 0-9,-34-35 2,35 35-1,0 0 0,0 0 0,34 0 0,-34 0-2,0-34 4,0 34-2,-35 0-2,69 0 4,-34-35 6,0 35-8,-35-35-2,34 35 4,-34 0-4,35 0 4,0-35-4,-35 35 2,35 0 0,-35-34 2,69 34-4,-69-35 4,35 0-2,0 0 0,34 35 0,-34-35 0,0 1 0,34 34 0,-69-35 0,70 0 0,-70 35-2,35-35 5,0 35-4,-1-69 1,-34 69-2,35-35 4,0 0-2,-35 1 0,35-1 8,-35 0-8,34 35 8,-34-35-7,35 1-2,-35 34-1,0-35 4,0 35-4,35-35 4,-35 0-2,0 1 0,35-1 0,-35 0 0,34-35 0,-34 36 0,0-36 0,0 70 0,0-69 0,0 34 0,35 0 0,-35 0 0,35 1 0,-35-1 0,0 0 0,0 0 1,0-34-2,0 34 2,0-35-2,0 1 1,0 34 0,0-34 0,0-1 0,-35 70 1,35-69-2,0 34 1,-35 0 0,35 0 0,0 1 0,-34-1 0,-1 0 0,35 0 0,-35 1 0,0-1 0,35-35 0,-34 35 0,-1 1 0,35-1 0,0 0 0,-35-34 0,0 69 0,35-35 0,0 0 2,-34 35-4,34-35 2,0 1 0,-35 34 1,0-35-1,35 35-1,-35 0 9,35-35-7,0 35-4,-35 0 5,1 0-2,-1-35 0,0 35 0,0-34-2,1 34 4,-1 0-2,0 0 0,0-35 0,1 35-2,-36 0 4,35 0-2,-34 0 0,-1 0 0,35 0 1,1-35-2,-36 35 1,70 0-2,-69 0 4,69 0-3,-35-35 2,0 35-1,0 0 0,0 0 0,35 0-2,-69 0 4,34 0-2,-34-35 0,34 35 0,-35 0 0,35 0 0,1 0 0,-36 0 0,70 0-2,-69 0 4,34 0-4,0 0 4,-34 0-4,-1 0 5,35 0-4,0 0 1,-34 0 0,69 0-2,-70 0 4,70 0-4,-34 0 4,-1 0-2,35 0-2,-35 0 4,0 0-2,1 0 0,34 0-2,-70 0 4,35 0-2,0 0 0,1 0 0,-1 35 0,-35-35 0,36 0 1,-1 35-2,0 0 0,0-35 2,1 35-1,-1-35-2,0 0 6,0 34-5,0 1 0,35-35-1,-34 0 4,34 35-1,-35-35-2,35 0-1,-35 35 4,0-1-2,35-34-2,-34 35 4,-1-35-2,35 70 0,-70-70 0,70 34-2,0 1 4,-35 0-1,35-35-4,-34 35 5,-1-1-3,35 1 2,0-35-3,-35 35 4,35 0-2,0 0-2,-35-1 4,1-34-2,34 35 0,0-35-2,0 35 2,-35-35 2,35 0-4,0 35 2,0-1 2,0-34-4,0 35 4,-35-35-2,35 35 0,0-35-2,-35 69 5,1-69-3,34 35 0,0 0-1,0-35-1,-35 35 3,35-35-2,0 0 1,0 34 3,0-34-6,-35 0 3,35 35 2,0 0-2,-35-35 8,35 35-8,0-35 0,0 69 0,0-69-2,-35 35 4,35-35-4,0 35 4,0-35-4,0 35 4,0-1-2,0-34 1,-34 35-2,34-35 1,0 35 0,0 0 0,0-35 0,0 34 0,0-34-1,-35 35 2,35-35-3,0 35 4,0 0-2,0-35-2,0 34 4,0 1-2,0 0 0,0-35 0,0 35 8,0-1 0,0 1-8,0-35 6,0 35-4,0-35-3,0 35 0,0 0 3,0-1-2,0-34-2,0 0 2,0 35 2,35 0 6,-35-35-10,0 0 10,0 35 2,34-35-10,-34 34 1,0 1-2,0 0 1,0-35-2,0 35 5,35-1-4,-35-34 0,0 35 18,0-35-19,35 0 4,-35 35-2,0-35 6,0 35 4,0-1-2,0-34-10,0 0 2,0 35 10,35-35-3,-35 35 1,0 0-1,0-35 1,0 0-8,0 34 28,35-34-5,-35 0-26,0 35 20,34-35 42,-34 35-55,0 0 0,0-35 32,35 35 7,-35-35-46,0 34 14,0-34-14,0 35 7,0-35 0,35 0 8,-35 35-7,0-35 74,35 0-76,-1 35-2,-34-35 3,35 0-1,-35 34-3,35-34 0,0 35 1,-1-35-2,-34 35 2,70-35-2,34 0 3,-69 35-4,35-35 1,-1 34 1,1-34 0,-35 0 1,-1 0-2,1 0 1,0 0 0,0 0 1,-1 0-2,1 0 1,35 0 0,-36 0 1,1 0-2,0 0 1,0 0 0,34 0 1,-69 0-2,35 0 1,-35 0 6,35 0-4,-35 0 4,35-34-6,-1 34 27,-34-35-13,0 35 1</inkml:trace>
    </iact:actionData>
  </iact:action>
  <iact:action type="add" startTime="72544">
    <iact:property name="dataType"/>
    <iact:actionData xml:id="d4">
      <inkml:trace xmlns:inkml="http://www.w3.org/2003/InkML" xml:id="stk4" contextRef="#ctx0" brushRef="#br0">4207 10151 0,'0'0'143,"-35"0"60,0 0-195,1 0-2,-1 0 6,0 0-9,0-35 7,1 35-2,-1 0 0,35 0-2,-35 0 4,0 0 6,35 0-10,-34 0 20,34 0-20,-35 0 12,0 0-3,35 0 32,-35 0-13,35 0-4,-35 0-12,35 0-12,-34 0 11,34 0-10,-35 0 3,35 35 6,-35-35 7,35 0-8,0 35-5,-35-35-1,35 0-4,0 35 5,0-35-4,-34 34 4,34-34 4,-35 35 4,35-35-4,0 0-6,0 35 2,0-35-4,-35 35 4,35-1-2,0 1 8,0 0 0,0-35-8,0 35 0,-35-35 0,35 0-2,0 35 4,-34-35-2,34 34 8,0 1-8,0-35-2,0 0 2,0 35 2,0-35-4,-35 35 12,35-1-10,0-34-2,0 35 12,0-35 4,0 35 4,0-35-12,0 0-6,35 35 3,-1-1 4,-34 1 1,35-35 0,-35 35 0,0-35-10,35 35 6,0-35 0,-35 34-2,34-34 6,-34 0-8,35 0-2,-35 35 3,0-35-2,35 35 3,0-35 6,-35 0-10,0 35 5,34-35-4,-34 0 1,35 0 0,-35 34 8,35-34 6,0 0-4,-35 0-12,35 0 4,-35 0-4,34 0 4,1 0-2,0 0 1,0 0-2,-1 0 1,36 0 0,-35 0 0,-1 0 0,1 0 0,-35 0 9,35 0 15,0 0-17,-35 0-9,35 0 10,-35-34 1,0 34-2,34 0-5,-34-35 6,0 0-8,35 35 0,-35-35 0,0 1 0,0-1-2,0 0 4,0 0-1,0 1-4,0 34 3,0-35 2,0 35-4,0-35 12,0 0-10,0 35 6,0-34-4,0 34 12,0-35-12,-35 0 6,35 35-2,0-35 4,0 35-12,0-34 4,0 34-4,0-35 4,-34 0-2,34 35-2,0-35 12,0 35 4,-35 0-14,35-35 2,0 1-2,-35 34-2,35 0 2,0-35 2,0 35-4,0-35 12,-35 35 30</inkml:trace>
    </iact:actionData>
  </iact:action>
  <iact:action type="add" startTime="75073">
    <iact:property name="dataType"/>
    <iact:actionData xml:id="d5">
      <inkml:trace xmlns:inkml="http://www.w3.org/2003/InkML" xml:id="stk5" contextRef="#ctx0" brushRef="#br0">4277 10186 0,'34'0'39,"1"0"-21,-35 0 5,35-35-14,-35 35-4,35 0 6,-1 0-3,-34 0-2,35 0 12,-35 0-5,35 0 19,-35-35-22,35 35-4,0 0 4,-1 0-1,-34 0-4,70 0 7,-35 0-4,34 0 0,-34 0-4,34 0 4,-34 0 1,0 0 0,0 0-2,0 0 0,-35 0 9,34 0 10,-34-34-4,0 34 2,0 0 24,0-35-37,35 35-3,-35-70 5,0 70-5,0-34 4,0-1-5,35 35 0,0-35 1,-35 35-2,0-35 4,0 0-3,34 1 2,-34-1-2,0 0 1,0 35-1,0-35 3,0 35-4,0-34 4,0 34-4,0-35 4,0 0 6,0 35-2,0-35-4,0 35 4,0-34-4,0-1-2,0 35-2,0-35 4,0 35-4,0-35 4,0 35-4,0-34 4,0 34-4,0-35 4,0 35-4,0-35 19,0 35-10,0-35 3,0 1-10,-34 34-2,34-35 4,0 35-4,-35-35 4,0 35-2,0-35 0,35 0 0,-34 35 0,-1 0-2,35-34 4,-35 34-2,35 0-2,-35 0 4,0 0-2,35 0-2,-34 0 4,34 0-4,-70 0 4,70 0-4,0 0 2,-35 0 8,35 34-7,0 1-2,-34-35 11,-1 0-10,35 35 0,0 0 8,-35-35 0,35 35-8,-35 34 0,-34-69 0,69 70-1,0-36 2,-70-34-1,70 35 0,0-35-2,0 35 4,0-35 4,-35 35-4,1-1 6,-1-34-10,35 70 4,-35-35 6,0-1-8,35 1 0,-69 0-2,69-35 2,0 69 2,-35-69-2,35 35 0,-35 0 0,35 0 0,0-35-2,-35 0 20</inkml:trace>
    </iact:actionData>
  </iact:action>
  <iact:action type="add" startTime="76737">
    <iact:property name="dataType"/>
    <iact:actionData xml:id="d6">
      <inkml:trace xmlns:inkml="http://www.w3.org/2003/InkML" xml:id="stk6" contextRef="#ctx0" brushRef="#br0">4172 9734 0,'0'0'6,"0"-35"13,0 35-14,0-35 5,0 1 7,0 34-4,-35-35 14,35 35-14,0-35-2,-34 35 5,34-35 5,0 35-13,-35-34 4,0 34 0,35-35 5,-35 35 2,35-35-6,-34 35-4,-1-35-1,35 1 6,-35 34-4,35 0-4,-35-35 2,35 0 16,0 35-8,0 0 0,-34-35-5,-1 35-6,35 0 3,0-34 2,-35 34-1,35 0-4,0-35 6,-35 35-4,0 0-1,35-35 3,0 35-2,-34 0 2,34 0 6,-35 0 2,35 0 6,-35 0-15,0 0 0,35-35 2,-34 35-3,34 0 0,-35 0 11,0 0-4,0 0 4,35 0-12,-34 0 3,-1 0-1,0 0 1,35 0-3,-35 0 4,35 0-4,-35 0 4,35 35-2,-34-35 0,34 0-2,0 35 4,-35-35-3,0 0 18,0 35-10,35-35-8,-34 0 11,34 34-3,-35-34-6,0 35 6,35 0 1,0-35 7,0 35-5,-35-1-11,35-34 8,0 35-5,0-35-4,0 35 3,0-35-2,0 35 2,0-1 0,0-34 5,0 35-5,0-35-2,0 35 9,0-35-8,0 35 2,0-1-3,0-34 8,0 35-5,0-35-4,35 0 4,-35 35-3,35-35 2,-35 35 6,0-35-8,35 0 11,-35 0-12,34 34 12,-34-34-12,0 0 2,35 0 2,0 35-2,-35-35 6,0 0-6,35 35 1,-35-35 14,34 35-7,-34-35-8,35 0 0,0 35 0,0-35 2,0 34-2,34-34 0,-69 35 0,70-35-1,-36 35 2,1-35-2,0 0 0,-35 0 1,35 0 2,-1 0 12,-34 0 18,35 0 0,-35 0-24,70 0-5,-35 0-2,-1 0-1,1 0 0,-35 0 12,0 0 100,0 0-96</inkml:trace>
    </iact:actionData>
  </iact:action>
  <iact:action type="add" startTime="83119">
    <iact:property name="dataType"/>
    <iact:actionData xml:id="d7">
      <inkml:trace xmlns:inkml="http://www.w3.org/2003/InkML" xml:id="stk7" contextRef="#ctx0" brushRef="#br0">11092 16547 0,'0'-34'122,"-35"34"-114,35-35 2,-35 35-4,0-35 3,35 0-1,-34 35 0,34-34-3,-35 34 6,35 0-6,-35-35 6,-35 0-3,36 35-3,-1-35 6,0 1-4,0 34 1,-34-35-1,34 0-1,0 35 2,1-35 2,-1 35-2,0 0 0,0-34-2,35 34 3,-35 0 0,1 0 0,-1 0-3,35-35 4,-35 35-3,0 0 1,1 0 0,-1 0-1,0 0 3,0 0-3,1 0 1,34 0-2,-70 0 3,35-35 0,0 35-1,1 0 0,-1 0 0,35 0-1,-35 0 2,-34 0-1,69 0-1,-70 0 2,70 0-2,-35 0 2,0 0-1,1-35-2,34 35 3,-35 0-1,0 0 2,0 0-3,1 0 1,34 0-1,-70 0 1,35 0 1,1 0-1,-36 35 1,35-35-2,0 0 0,-34 0 2,34 0-1,0 35 0,35-35-2,-34 35 3,-1-35 0,35 0-3,-35 0 4,35 34-2,-35-34 8,35 0-9,0 35 2,-34-35-1,-1 0 0,35 35 0,0 0-1,-35-35 2,0 34-1,0 1 0,35 0 1,-34 0-2,34-1 1,-35 1 0,0-35 1,35 35-1,-35 0-1,35-35-1,0 34 4,-34 1 6,34 0-8,0-35-1,-35 35 2,35-35-2,0 35 2,0-1-1,0 1 0,0-35 0,-35 70 0,35-36-2,0 1 5,0 0-4,-35 0 1,35-1 0,-34 36 1,34-70-4,0 35 6,0-1-4,0 1 1,0-35-2,0 35 4,0 0-2,0-35-1,0 34 2,-35 1-3,35 0 4,0-35-4,0 35 4,0 0-4,0-1 2,0-34 2,0 35-2,0 0 1,0 0-2,0 34 2,0-34-2,0-35-1,0 35 4,0-1-2,0 1 1,0-35-3,0 0 1,0 70 3,0-70-4,0 34 4,0 1-2,0 0 0,0-35-2,0 35 4,35-35 6,-35 34 0,0 1-7,34-35-3,1 35 3,-35 0-1,35 0 0,-35-35-1,69 34 4,-69 1-4,35 0 0,-35-35-1,35 35 4,0-1-1,-35-34-4,34 0 5,-34 35-2,35 0 0,0-35 0,0 35 0,0-35 0,34 34 0,-69-34-2,70 35 5,-1 0-4,-34 0 2,0-35-2,-1 0 1,36 34-1,-35 1 2,34 0-1,-34-35 0,0 0 1,34 0-2,-34 0 2,35 0-2,-1 0 1,36 0 0,-71 0 1,36 0-2,-35 0 1,-1 0 0,1 0 0,-35 0-2,35 0 4,-35 0-4,35 0 4,-35 0-4,69 0 5,-34 0-4,0 0 1,34 0 0,36 0 0,-71 0 0,1 0 0,35 0 0,-70 0 0,35 0 1,-35 0-4,34 0 6,1 0-4,0 0 2,-35-35-2,35 35 1,-1 0 0,-34 0-2,35-35 4,-35 35-3,35 0 2,-35-34 0,35-1-3,-1 35 2,-34 0-1,35-35 2,-35 35 6,35 0-6,-35-35 0,0 35-2,35-34 11,0-1-3,-35 35-1,0-35-4,34 35-1,-34-35-2,0 1 1,35 34 0,-35-35 0,35 0 0,-35 35-2,0-69 3,35 69 1,-35-70-3,0 70 0,34-35 2,-34-34-1,0 69-2,35-35 4,-35 35-3,0-35 2,0 0-1,0-34 0,0 69-2,35-70 4,-35 36-1,0-36-2,0 35 1,35-69 0,-35 69 1,0-34-2,0-1 0,0 1 2,0 69-2,0-35 2,0 0-3,0 0 4,0-34-4,0 34 4,0 35-2,0-69 0,0 69-2,0-35 4,0 35-4,0-35 12,0 0-12,0 35 2,0-34 10,0-1-9,0 0-3,0 35 1,-35-69 3,35 69 4,-35-35-5,35 35 6,0-35-5,-35 0-1,1 0-4,-1 1 6,0-1-4,0 0 2,1 0-2,34 35 0,-35 0 3,35-34-3,0 34-1,0-35 11,-35 35-8,0 0 0,35 0-4,-35 0 6,35-35-4,-34 35 9,34 0-10</inkml:trace>
    </iact:actionData>
  </iact:action>
  <iact:action type="add" startTime="87968">
    <iact:property name="dataType"/>
    <iact:actionData xml:id="d8">
      <inkml:trace xmlns:inkml="http://www.w3.org/2003/InkML" xml:id="stk8" contextRef="#ctx0" brushRef="#br0">10570 18112 0,'35'0'153,"-35"0"-148,35 0 4,-35 0 8,34 0 40,1 0-51,-35 0 2,35 0 2,0 0-2,34 0 2,1 35-6,-1-35 3,1 0 4,-35 0-3,34 0 0,1 0-3,-36 0 5,1 0-2,0 0 0,0 0 0,-35 0 6,35 0 4,-35 0 6,34 0-16,-34 0 6,70 0-6,-70 0 1,0 0-2,35 0 3,-35 0-4,34 0 12,1-35-10,-35 35 6,35 0-5,-35 0 14,0 0-6,0-35 17,35 35-29</inkml:trace>
    </iact:actionData>
  </iact:action>
  <iact:action type="add" startTime="89126">
    <iact:property name="dataType"/>
    <iact:actionData xml:id="d9">
      <inkml:trace xmlns:inkml="http://www.w3.org/2003/InkML" xml:id="stk9" contextRef="#ctx0" brushRef="#br0">10640 18077 0,'0'0'48,"0"0"-31,34-35-7,71 35-1,-71-69-5,71 34 8,-1 35-5,-34-35 1,-36 0 1,36 1-2,-1 34 1,-69 0-2,35 0 1,-35 0 25,0 0 122</inkml:trace>
    </iact:actionData>
  </iact:action>
  <iact:action type="add" startTime="90007">
    <iact:property name="dataType"/>
    <iact:actionData xml:id="d10">
      <inkml:trace xmlns:inkml="http://www.w3.org/2003/InkML" xml:id="stk10" contextRef="#ctx0" brushRef="#br0">10570 18042 0,'0'0'82,"35"70"-26,0-35-49,-1-1 2,1 36-1,0-35 0,0-1 0,-35-34 0,34 35 0,1 0-1,0-35-1,-35 0 2,35 35 8,0-35-6,-35 0 4,34 0 4,-34 0-12,35 34 3,-35-34-2,70 0 3,-70 35-2,0-35-2,34 0 2,-34 0 16,35 0-8,0 0 2,-35 0-12,35 0 2,-35 0 16,0 0 136</inkml:trace>
    </iact:actionData>
  </iact:action>
  <iact:action type="add" startTime="121118">
    <iact:property name="dataType"/>
    <iact:actionData xml:id="d11">
      <inkml:trace xmlns:inkml="http://www.w3.org/2003/InkML" xml:id="stk11" contextRef="#ctx0" brushRef="#br0">14186 18564 0,'0'0'119,"35"0"-77,0-35-17,-35 35-20,35 0 7,-1 0-4,1 0-1,0 0 0,-35-35 1,35 35 0,-35 0-2,34 0 4,1 0 6,-35 0-10,35 0 12,-35 0-12,35 0 12,-1 0-10,-34 0-2,35 0 4,-35 0-4,35 0 20,-35 0-20,0 0 18,35 0-6,0 0-9,-35 0 4,34-35-3,-34 35 4,35 0-6,0 0 2,0 0 6,-1 0-8,1 0 0,-35 0-1,35 0 2,0 0-3,-35-34 4,34 34-2,-34 0 6,35 0-4,-35 0-4,35 0 12,0 0-2,-35 0-2,35 0 4,-35 0-12,34 0 2,-34 0 1,35 0-2,0 0 3,0 0-2,-35 0-1,34 0 2,1 0 0,0 0-2,-35 0-1,70 0 4,-36 0-1,1 0-2,0 0-1,0 0 4,34 0-2,-34 0-2,34 0 4,1 0-2,0 0 0,34 34-1,-104-34 0,69 0 3,-69 35-2,0-35-2,35 0 43,-35 0-42,35 0 3,-35 0-4,0 0 2,35 0 1,-1 0 0,-34 0-3,35 0 4,0 0-2,0 0-1,0 0 2,34 35-1,1-35-2,34 35 4,0-35-4,35 0 4,-34 34-2,-1-34 0,0 0-2,-69 0 5,0 0-4,0 0 1,-1 0 0,-34 0 102,35 0-98,-35 0-8,35 0 8,-35 0-8,35 0 6,-1 0-2,1 0 0,-35 0 6,35 0 4,0 0 38,-35 0-42,0 0-6,35 0 49,-35 0-10</inkml:trace>
    </iact:actionData>
  </iact:action>
  <iact:action type="add" startTime="125093">
    <iact:property name="dataType"/>
    <iact:actionData xml:id="d12">
      <inkml:trace xmlns:inkml="http://www.w3.org/2003/InkML" xml:id="stk12" contextRef="#ctx0" brushRef="#br0">18185 18564 0,'0'0'32,"0"0"-8,0 0 88,35 0-64,-1 0-13,-34 0-22,35 0 6,-35 0-14,0-35 3,35 35 19,0 0-2,-35 0-5,34 0 5,-34 0-18,35 0 12,-35 0-14,35 0 11,0 0-8,-35 0 0,35 0 0,-1 0 3,1 0-4,0 0 0,0 0 0,-1 0 3,-34 0-4,35 0 3,-35-35 0,35 35 7,0 0-9,-35 0 8,34 0 1,-34 0 8,35 0-7,0 0-8,-35 0-3,35 0 3,-35 0-2,35-35 2,-35 35-2,69 0 10,-34 0 0,0 0-3,-35 0-6,34 0 0,1 0 0,0 0 1,0 0-1,0 0 1,34 0 0,1 0-2,-36 0 0,1 0 2,35 0-2,-36 0 0,36 0 2,-35 0-1,34 0 0,-69 0-1,70 0 1,-70 0 0,35 0 1,-35 0-2,34 0 1,-34 0 8,35 0-6,0 0 5,-35 0-8,35 0 10,-35 0-2,34 0 3,-34 0-12,70 0 3,-70 0-2,70 0 3,-70 0-4,34 0 3,1 0-1,0 0 1,-35 0-3,35 0 11,-35 0-2,34 0-5,-34 0 4,35 0-4,0 0-3,-35 0 0,35 0 3,-35 0-4,34 0 3,1 0-1,0 0 0,0 0 9,0 0-10,-1 0 1,-34 0-1,35 0 2,0 0-1,-35 0-1,35 0 3,-35 0-4,34 0 4,-34 0-4,35 0 4,0 0-3,-35 0 0,35 0 3,34 0-2,-69 0-2,35 0 3,0 0-1,-35 0-1,35 0 33,-35 0-32,69 0 10,-34 0-2,-35 0-10,35 0 4,-1 0 6,1 0-8,0 0 0,0 0 0,0 0 0,-1 35 0,1-35-2,-35 0 2,35 0 10,-35 0 108,0 35-86</inkml:trace>
    </iact:actionData>
  </iact:action>
  <iact:action type="add" startTime="132845">
    <iact:property name="dataType"/>
    <iact:actionData xml:id="d13">
      <inkml:trace xmlns:inkml="http://www.w3.org/2003/InkML" xml:id="stk13" contextRef="#ctx0" brushRef="#br0">22183 18564 0,'35'0'58,"-35"-35"-33,0 35 21,35 0 4,-35 0-37,35 0 38,0 0 12,-35 0-41,34 0-7,-34 0 1,35 0 2,0 0-3,-35 0-8,35 0 12,-35 0-14,69 0 6,-69 0-6,35 0 5,-35 0-3,35 0 2,-35 0-2,35 0 10,-35 0 7,34 0 9,-34 0-11,35 0-12,-35 0-5,35 0 14,0 0-12,-35 0 0,34 0 2,-34 0-2,35 0 0,-35 0 1,35 0 49,-35-35 121</inkml:trace>
    </iact:actionData>
  </iact:action>
  <iact:action type="add" startTime="135389">
    <iact:property name="dataType"/>
    <iact:actionData xml:id="d14">
      <inkml:trace xmlns:inkml="http://www.w3.org/2003/InkML" xml:id="stk14" contextRef="#ctx0" brushRef="#br0">23331 18598 0,'0'0'40,"0"0"55,0-34-52,0 34-6,35 0 4,-35 0 14,34 0-27,1 0-13,-35 0-10,35 0 7,-35 0-7,70 0 4,-36 0-1,1 0 0,0 0 0,-35 0-2,35 0 4,-1 0-2,-34 0 14,35 0 90,-35 0-96,35 0 9,-35 0-18,35 0 6,-1 0 0,-34 0-6,35 0 4,-35 0-6,35 0 15,-35 0 16,35 0-28</inkml:trace>
    </iact:actionData>
  </iact:action>
  <iact:action type="add" startTime="138045">
    <iact:property name="dataType"/>
    <iact:actionData xml:id="d15">
      <inkml:trace xmlns:inkml="http://www.w3.org/2003/InkML" xml:id="stk15" contextRef="#ctx0" brushRef="#br0">24200 18564 0,'0'0'55,"0"0"9,35 0-36,-35 0-8,0 0-11,35 0 0,-35 0 6,34 0 16,1 0 36,-35 0-6,35 0-50,-35 0 2,70 0-2,-70 0-6,34 0 14,-34 0-6,0 0 3,35 0-5,0 0 29,-35 0-26,35 0 1,-35 0 2,34 0-7,-34 0-4,35 0 13,0 0-12,-35 0-1,35 0 13,-35 0-15,35 0 16,-1 0 4,-34 0-4,35 0-2,-35 0-12,35 0 21,-35 0 42</inkml:trace>
    </iact:actionData>
  </iact:action>
  <iact:action type="add" startTime="141189">
    <iact:property name="dataType"/>
    <iact:actionData xml:id="d16">
      <inkml:trace xmlns:inkml="http://www.w3.org/2003/InkML" xml:id="stk16" contextRef="#ctx0" brushRef="#br0">25452 18598 0,'0'0'327,"0"0"-207,35 0-64,-35 0-16,34 0-29,-34 0-6,35 0 4,0 0 2,0 0-5,-35-34 10,35 34-8,-1 0 0,-34 0-2,35 0 4,-35 0 4,35 0-4,0 0-2,-35 0-2,34 0 4,-34 0-4,35 0 10,-35 0-8,35 0 2,0 0 7,-35 0-12,34 0 5,-34 0-4,35 0 4,0 0-2,-35 0-2,35 0 4,-35 0-4,69 0 12,-69 0-12,35 0 3,-35 0 6,35 0-5,-35 0-4,69 0 4,-69 0-4,35 0 6,-35 0-8,35 0 6,0 0-2,-35 0-2,35 0 5,-35 0-6,34 0 13,1 0-2,-35 0-2,35 0-4,-35 0-4,35 0 2,-35 0 16,34 0 10,1 0-18,-35 0-10,35 0 12,-35 0-12,35 0 4,-1 0-2,-34 0-2,35 0 12,-35 0-12,35 0 4,-35 0-4,35 0 4,0 0-2,-35 0 6,34 0-4,-34 0 4,35 0-6,-35 0 0,35 0 2,0 0-2,-1 0-2,1 0 2,0 0 2,0 0-4,-1 0 4,-34 0-4,35 0 2,0 0 3,0 0-4,-35 0 7,35 0-6,-35 0 0,34 0 10,1 0-10,0 0-2,0 0 4,-35 0-4,34 0 4,1 0-2,-35 0-2,35 0 4,-35 0-4,35 0 12,-1 0-2,-34 0-10,35 0 12,-35 0-4,35 0 4,-35 0-12,35 0 4,0 0-2,-1 0 0,-34 0-2,35 0 4,0 0 6,-35 0-10,35 0 12,-35 0 4,34 0-4,1 0-10,-35 0-2,35 0 12,-35 0-4,35 0 12,-35 0-20,35 0 4,-1 0-2,1 0 0,0 0 0,0 0 0,-1-35 0,1 35-2,-35 0 10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38:3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4603">
    <iact:property name="dataType"/>
    <iact:actionData xml:id="d0">
      <inkml:trace xmlns:inkml="http://www.w3.org/2003/InkML" xml:id="stk0" contextRef="#ctx0" brushRef="#br0">9492 11229 0,'0'0'6,"35"0"23,0 0-15,-35 0 7,34 0 21,-34 0-20,35 0 13,-35 0-14,35 0 62,0 0-70,-35 0-5,35 0 2,-35 0-4,34 0 3,1 0-1,-35 35 1,0-1-2,35-34 2,-35 0 12,0 35-12,35-35 0,-1 70 7,-34-70-10,0 34 2,35-34 2,-35 35-1,0-35-4,0 35 5,35 0-2,-35-35-1,0 34 2,0-34-3,0 70 4,0-70-4,0 35 4,0-1-2,0 1 0,0 0 0,0 0 0,0-1 0,0-34-2,0 35 3,0 0 0,0 0-1,0 0 0,0-1 0,0 1 0,0-35 0,0 70 1,0-36-4,-35 1 5,35 0-2,-35 0-1,35 34 2,0-34-1,-34 0 0,-1 69 0,0-69-2,35 0 4,0 34-2,-35-34 0,1 34 0,34-34 0,0 0 0,0 0-1,0-1 2,-35 1 0,35 35-2,-35-36 3,35 1-4,0 35 2,0-1 0,-35-34 0,35 35 0,0-1 0,-35-34 1,35 0-2,0-1 3,-34 36-4,34-35 2,0-35 0,0 69 0,0-69-2,0 70 3,0-36 0,0 1 0,0 0-2,0 0 1,0-1 0,0-34 0,0 35 0,0 0 16,34-35-16,-34 35 0,35-35 8,-35 0-8,35 0 0,0 0 0,0 0 0,34 0 0,-69 0 0,70 0 0,-70 0-2,0 35 4,0-35 222,0 0-207,-35 0-23,35 34 4,-35 1 0,35-35 1,-69 35 3,69 0-2,-70-1-1,70 1 0,-35 0 3,35 34-2,-35-34-1,1 0 3,-1 34-5,35-34 3,-35 0 3,35-35-6,0 70 4,0-70-2,-35 34 2,35-34-2,0 35 4,0-35-6,0 70 6,0-70-5,0 69 4,0-69-4,0 35 2,0 34 0,0-69-1,0 35 5,0 35-8,0-36 7,0 1-4,0 0 3,0 0-3,0-1-2,0 1 6,0 0-3,0 69-3,0-69 6,0 0-3,35 69 0,0-34-1,-35-36 2,35 36-2,-35 34 0,0-69 2,34 0 0,-34-1-1,0 1 0,35 0-2,-35 0 4,0 0-2,0-35-3,0 34 3,0-34 0,0 35 3,0 0-3,0 0 0,0-35 0,0 34-2,0 1 4,0-35-4,35 35 4,-35-35-5,0 69 6,0-69-5,0 35 4,0-35-5,0 35 6,0-35 2,0 35-2,0-1-3,0-34 2,0 35-6,0-35 3,0 70 4,0-70-6,0 35 6,0-35-3,0 69-3,0-69 3,-35 35 3,35 0-3,0-1 0,-35 1 0,35-35 0,-34 35 0,34 0 8,0-1-10,-35-34 4,35 35-3,-35 0 2,0-35-2,35 35 2,-34-35-1,34 0 0,-70 69 0,70-69-3,-35 35 7,35-35-7,-34 0 5,-1 35-2,35-35 5,-35 0 27,35 0-15</inkml:trace>
    </iact:actionData>
  </iact:action>
  <iact:action type="add" startTime="44408">
    <iact:property name="dataType"/>
    <iact:actionData xml:id="d1">
      <inkml:trace xmlns:inkml="http://www.w3.org/2003/InkML" xml:id="stk1" contextRef="#ctx0" brushRef="#br0">9909 8622 0,'0'-35'130,"-34"35"-125,-1-35 6,-35 0-3,36 35-1,-1 0 1,-70 0 0,71-35 0,-1 35-1,-69-34 2,69 34-1,-35 0 0,36 0-1,-36 0 2,35 0-1,0 0 1,-34 0-2,69 0 1,-35-35 0,35 35-2,-35 0 5,1 0-4,-1-35 1,35 35-2,-70 0 4,1 0-2,-1 0 0,35 0 0,-34 0 0,-1 0 0,36 0 0,-36 0 0,1 0 0,34 0 0,-35 0 0,35 0 0,-34 0 0,34 0 0,0 0 0,-34 0 0,-1 0 0,35 0 0,1 0 0,-36 0 0,35 0 0,1 0 0,-36 0 0,35 0 0,-34 0 0,-1 0 0,35 0-1,1 0 3,-36 35-3,70-35 1,-35 0 0,-34 0 0,69 0-2,-35 0 4,0 35-2,1-35-1,-1 34 2,0-34-1,0 0-2,35 35 4,-35 0-2,1-35 0,34 35 0,-70 0 0,70 34-2,-35-69 3,1 35 0,-1 34-1,0-69 0,35 70 0,-35-35 0,1-1 0,34-34-2,0 70 4,0-70-4,-35 35 4,35-1-2,0 1-2,0 0 3,0 0 8,0 0-9,-35-35 0,35 34 0,0-34 0,0 70 0,0-70-2,0 69 2,0-34 2,0-35-4,0 70 4,0-70-4,35 69 2,-35-34 2,35 0-2,-35 69 0,34-69 0,1-1-2,0 71 4,0-105-2,-1 69 0,-34 1 1,35-70-4,0 69 5,-35-69-4,35 35 4,-35 0-2,34 0-2,1-35 4,0 69-2,0-34 0,34 0-2,-69-35 2,35 69 2,0-69-2,0 35-2,-1-35 2,-34 0 0,35 35 2,-35 0-2,35-35 6,-35 0-6,69 34 2,-69-34-4,70 35 4,-70 0-3,70 0 2,-36-35-1,1 34 0,35 1 0,-36-35-2,1 0 4,35 35-2,-1 0 0,-34-35 0,69 34-2,-104-34 2,70 35 2,-1-35-2,-34 35 0,35-35 1,-1 0-2,1 0 1,34 0 0,-69 0 0,69 0 0,-34 0 0,-1 0 0,36 0 0,-71 0 0,1 0 0,0 0 0,-35 0 0,69 0-2,-69 0 2,70 0 2,-35 0-2,0 0 0,34-35 0,-69 35-2,35 0 4,0-35-2,-1 35 0,-34 0-2,35-34 4,-35 34-4,35-35 4,0 35-3,-35-35 2,0 35-3,34-35 4,-34 35-3,35-34 2,-35-1-1,35 0 0,-35 0 0,35 1 0,-35-1 0,69 0 0,-34 0 0,0-69 0,0 69 0,-1 0 0,1-69 0,0 69 0,-35-34 0,35-1 0,0 36 0,-1-36 0,-34 35 0,35 0 0,-35 1 0,0-1 0,35-35 0,-35 70-2,0-34 4,0 34-4,0-35 2,0 0 3,0 0-4,0 35-1,0-34 2,0 34 0,0-70 2,0 70-4,0-35 4,0 1-2,0-1 0,0 35-2,-35-70 4,35 36-2,-35-1-1,35-35 2,0 35-1,-34 1 0,34-36 0,0 70-1,-35-35 2,35 1-1,-35-1-1,0 0 2,35 0-3,-35 1 4,35 34-4,-34-70 4,34 70-4,-35-35 3,35 1 0,-70-1-1,70 35-2,0-35 4,-34 35-2,-1-35 1,35 35-2,-35 0 1,35-35 8,-35 35-8,0 0 0,1 0 0,-36 0 0,35 0 0,1 0 0,-36 0 0,70 0 0,-35 0 0,1 0 0,34 0 65</inkml:trace>
    </iact:actionData>
  </iact:action>
  <iact:action type="add" startTime="54655">
    <iact:property name="dataType"/>
    <iact:actionData xml:id="d2">
      <inkml:trace xmlns:inkml="http://www.w3.org/2003/InkML" xml:id="stk2" contextRef="#ctx0" brushRef="#br0">23435 9004 0,'0'0'160,"0"0"-152,35 69 4,35-69-5,-36 70-1,1-35 4,35 69-4,-36-69 2,1 0-1,-35 34 3,35-69-3,0 70 1,-35-36 0,0 1 1,34 0-2,1 0 2,-35-1-2,0 1 2,0 35-2,35-36 2,0 1-2,-35 35 1,0-1-1,0-34 1,0 35 1,0-36-2,0-34 1,0 70 2,35-70-3,-35 35 2,0-1-2,0 1 1,0 0 0,0 0-1,0 34 3,0-34-3,0 0 2,0 0-2,0 34 2,0 1-2,0-1 1,0-34 0,34 34 0,-34-34 1,0 0-2,0 34 1,0-34 1,0 0-2,0 34 0,0-34 2,0 35-2,0-1 2,0 1-2,0-1 2,0 1-1,0-1 0,0 1 0,35-1 1,-35 1-2,0-35 2,0 34-2,0-34 2,0 35-2,0-1 1,0-34 0,0 0 1,0-1-2,0 36 1,0-70-1,0 69 3,0-69-4,0 35 3,0-35-2,0 70 3,0-70-4,0 0 90,0-35-88</inkml:trace>
    </iact:actionData>
  </iact:action>
  <iact:action type="add" startTime="56687">
    <iact:property name="dataType"/>
    <iact:actionData xml:id="d3">
      <inkml:trace xmlns:inkml="http://www.w3.org/2003/InkML" xml:id="stk3" contextRef="#ctx0" brushRef="#br0">23435 9108 0,'0'35'115,"0"0"-107,0 34-1,0 1 2,0-35-2,0 34 3,0-34-4,0 69 3,0-69-1,0 34-2,0 1 1,0-1 3,0 1-3,0-35 1,0 0 0,0 34 0,0-69-1,0 35 3,0 0-3,0-1 1,0-34-1,0 35 2,0 0 0,0 0-2,0-1 1,0 1-1,0 0 3,0 0-3,0-1 1,0 1 0,0-35-1,0 70 2,0-70-2</inkml:trace>
    </iact:actionData>
  </iact:action>
  <iact:action type="add" startTime="57871">
    <iact:property name="dataType"/>
    <iact:actionData xml:id="d4">
      <inkml:trace xmlns:inkml="http://www.w3.org/2003/InkML" xml:id="stk4" contextRef="#ctx0" brushRef="#br0">23435 9004 0,'0'0'56,"0"0"-40,35 0-5,0 0-3,0 0-3,-35 35 3,69-1 1,1-34-1,-36 35 0,1 0 0,0-35 0,34 35-1,-34 0 2,0-35-1,-35 0-1,35 34 1,-35-34-1,35 35 4,-1 0-4,1-35 1,-35 0-1,35 69 2,0-69-1,-1 0 0,-34 35 0,35-35 0,35 70 1,-70-70-3,34 34 3,-34 1-1,35-35 1,0 70-2,-35-70 0,35 34 2,-35-34-2,35 35 2,-1 0-1,-34 0 0,0-35-1,35 69 2,-35-69-2,35 70 2,-35-70-3,35 35 4,-35-1-2,0 1 0,34 35 0,-34-70-1,35 34 2,-35 1 0,0 0-2,0-35 0,0 35 2,0-1 0,0 1-2</inkml:trace>
    </iact:actionData>
  </iact:action>
  <iact:action type="add" startTime="67823">
    <iact:property name="dataType"/>
    <iact:actionData xml:id="d5">
      <inkml:trace xmlns:inkml="http://www.w3.org/2003/InkML" xml:id="stk5" contextRef="#ctx0" brushRef="#br0">1425 3720 0,'0'0'31,"0"0"25,0 35-48,0-35 0,0 35 4,0-1-8,0-34 4,0 35 0,0 0 4,0 0-5,0-1 1,0-34-3,0 35 3,0 0 2,0 0-2,0-35-2,0 34 4,0 1-2,0 0 0,0 0 0,0-1-2,0-34 2,0 35 4,0-35-8,0 35 6,0 0-4,0-1 2,0-34 8,0 70-6,0-35 7,0 0-10,35-1 2,-35-34-4,0 70 6,0-70-6,35 69 5,-35-69-4,0 35 4,0 0-4,0 0 4,35 34-2,-1-34 1,-34 0-2,0-35-1,0 34 4,35 1-4,0 0 4,-35 0-2,0 0 0,35-1 0,-35-34-2,0 70 3,35-70-2,-1 35 3,-34-35-4,35 69 2,-35-69 0,35 35 3,0 34-4,-1-34 2,1 0-2,0 0 1,0-1 0,-1 1 0,1-35-2,0 70 4,35-70-4,-70 69 4,69-34-4,-34-35 2,34 35 2,1 0-2,34-1-2,-34 1 4,34 0-2,-34 0 1,-1-1-2,1 1 1,34 0 0,-34 0 0,-36-1 0,71 1 0,-1-35 0,0 0 0,-34 35 0,34 0 0,-34-35 0,34 0 0,-34 34 0,-1-34-2,1 0 4,-1 0-4,1 0 4,-36 0-2,36 0 0,0 0 0,34 0 0,-69 0 0,69 0 1,-69 0-2,69-34 1,-34-1 0,-1 0-2,1 0 4,-36 35-4,36-34 4,-35-1-2,0 0 0,-1 0 0,1 35 0,0-69 0,0 34 0,-1-34-2,1 34 2,35-35 3,-36 35-4,1 1-1,0-36 4,35 1-2,-36-1 0,-34 70-2,70-35 2,-70-34 2,35 34-4,-1-34 4,-34 34-1,35 0-2,0 0 1,-35-34 0,35 34 0,-1-35 0,-34 36-2,0-1 4,35-35-2,0 1 0,0-1 0,-35 36 0,0-1-2,0-35 2,35-34 1,-35 34 0,0 1-1,34-1 0,-34 1 0,0-1 0,0 1-2,0 34 6,0-34-8,0 34 7,0 0-4,0 0 1,-34 35 0,34-69-2,0 69 2,-35-70 1,35 70-2,0-35 3,-35 35-4,0-69 4,35 69-4,-35-35 4,35 0-3,-34 1 1,-1-1-1,0 0 3,0 35-4,35-35 4,-34 35-4,-1-34 2,-35-1 1,36 0-1,-36 0-1,35 35 1,-34-69 0,34 69 1,-35-35-1,-34 35 0,35-35 0,34 1-1,-70-1 2,36 35-2,-1 0 3,1-35-3,-1 0 0,-34 35 2,34-35-2,1 35 2,34 0 0,-69-34-2,34 34 1,1 0 2,-1-35-2,1 35 0,-1 0 0,35 0-3,-34-35 5,-36 35-2,36 0 0,34 0 0,0 0 0,-69 0 0,69 0 0,1 0 0,-1 0-2,-35 0 2,1 0 2,34 0-4,-35 0 4,-34 0-4,35 0 4,34 35-3,-35-35 2,1 0-1,34 35 0,0-35-1,0 0 0,-34 0 1,34 0 2,-69 34-3,69 1 2,-35-35-3,1 35 4,34 0-3,-34 0 1,-1-35 1,70 0-3,-35 0 3,0 34-1,1-34 0,-1 0-1,35 35 1,-70 0 2,70-35-4,-34 0 3,-1 35-1,35-35-1,-35 0 1,35 34 1,-69 1 0,69 0-2,-35 0 0,35-1 2,0 1 0,-35 0-2,35 34 0,-35-34 1,35 0 1,0 34-1,0-69-1,0 35 2,0-35-2,0 35 11,0-35 52</inkml:trace>
    </iact:actionData>
  </iact:action>
  <iact:action type="add" startTime="71606">
    <iact:property name="dataType"/>
    <iact:actionData xml:id="d6">
      <inkml:trace xmlns:inkml="http://www.w3.org/2003/InkML" xml:id="stk6" contextRef="#ctx0" brushRef="#br0">25000 3233 0,'-35'0'9,"0"0"-1,1 35-1,-1-35 10,35 35-10,-35 0 10,35-35 6,-35 0 18,1 34-33,34 1 9,-35 0-10,35-35 0,-35 35 2,0-1-1,35 1 0,-35 35 0,1-36 0,34 36 0,0-35 0,-35 0 1,0 34-2,35-69 0,0 35 2,0 0-2,0-1 2,0 1-2,0 0 2,-35 0-1,35-1 1,0 1-2,0 0 2,0 34-2,-34-34 2,34 35-2,0-36 2,0 1-2,-35 35 1,35-35 0,0-1 0,0 36 0,0-70-1,0 35 2,0 34-1,0-34 0,0 0-1,0-35 1,0 34 0,0 36 1,0-70-2,0 69 1,0 1 2,0-35-2,35 34-1,-35 1 2,0-1-2,34 1 2,1-35-2,-35 69 2,35-69-3,0-1 3,-35 36-1,34-35 1,1-1-3,0 36 3,-35-35 0,0 0-1,35-1-1,-35 1 2,35 35-2,-1-70 0,-34 69 2,35-34 0,35 34-2,-70-34 2,34 0-1,1 0-1,0-1 2,0 36-1,-1-35-1,1-1 1,0 36 1,0-35-2,0 34 1,-1-69 0,1 70 1,0-70-3,0 69 3,-1-69-1,1 35 1,0 35-1,0-36 0,34 36-1,1-35 0,-35-1 2,34 1-2,1 0 3,-1 0-3,1 0 1,-36-1 0,36 1-1,34 0 2,-34 0-1,-1-1 0,1 1 1,34 0-2,-34 0 2,34 34-2,0-69 1,-34 0 0,0 35 0,-1 0 0,-34-35 0,0 0 0,-1 0 1,36 34-2,-1-34 0,-34 0 2,35 0-2,-1 0 2,1 0-1,34 35 1,35-35-2,-34 0 2,-36 0-2,35 0 2,1 35-2,-70-35 2,-1 0-2,36 0 2,-35 0-2,-1 0 1,36 0 0,-70 0-1,69 0 2,1 0 0,-35 0-2,0 0 2,69-35-1,-69 35 0,34 0-1,1 0 1,-36 0 0,1 0 1,35-35-2,-1 35 1,1-34-1,-35-1 2,34 35 0,1 0-2,-36 0 2,36-35-2,-35 35 2,0-35-2,34 35 1,-34 0 0,0-34 1,-1-1-2,1 35 2,35-35-2,-36 0 2,36 1-2,34-36 2,-34 1-2,-1-1 0,36 70 2,-36-70 0,1 36-2,-1-36 2,-34 1-2,35-1 1,-1 35 1,-34-34-2,0 34 2,0 0-2,-1 35 2,1-34-2,-35-1 2,0 35-3,35-35 3,-35 35-2,0-35 2,35 35-1,-35-35 1,34 1-3,-34-1 4,0 35-4,35-70 4,0 36-3,-35-36 2,69 1-1,-69 34 0,35-69-1,35 69 1,-70 0 0,35-69 1,-1 69-1,1-35-1,-35 1 2,35 34-2,0-34 2,-35-1-2,34 35 1,-34-69 0,35 35 0,-35-1 0,35 1 1,-35 34-2,0-70 1,35 71 0,-35-1-1,0-35 2,34 36 0,-34-1-2,0-35 2,0 70-3,0-34 4,0-1-3,0 0 1,0-34 1,0 69-3,0-35 4,0-35-3,0 70 0,0-35 2,0-34 0,0 34-2,0-34 1,-34 34 0,34-35 0,0 36 1,-35-36-2,0 35 0,35-34 3,-35-1-3,1 36 0,-1-71 2,35 70 0,-35 1-2,0-36 1,1 35 1,-1-34-2,0 34 0,35 0 2,-35-34 0,0 34-1,1-34 0,-1 34-1,0-35 2,0 70-2,1-34 2,-1-1-2,0-35 1,0 70 0,1-35-1,-36 35 2,70-34 0,-35-1-2,0 35 0,1-35 2,-36 35-1,35-35 0,1 35 0,-36-34 1,1-1-2,-1 0 2,35 35-2,-34 0 2,34-35-2,-104 35 2,104-34-2,-35 34 2,1-35-2,34 35 1,-34-35 0,-1 0 1,1 35-2,34 0 2,-35-34-2,-34 34 2,34-35-2,1 35 0,-1-35 2,1 35-2,-1 0 2,1 0-1,34 0-1,-69-35 3,-1 35-3,36 0 1,-36 0 1,1 0-2,0-35 2,0 35-2,34 0 0,0 0 2,1 0 0,34 0-2,-34 0 1,34 0 0,-35 0 1,35 0-2,-34 0 1,34 0 0,0 0 1,-34 0-2,34 0 0,0 0 2,1 0-1,-36 0-1,35 0 3,0 35-2,-34-35-1,-1 0 1,36 35 0,-36-35 1,1 0-2,34 35 2,0-35-2,-104 35 2,69-1-1,1 1-1,-1-35 2,-34 35-1,0 0-1,69-35 2,-35 34-3,36-34 4,-1 0-3,0 35 0,-35-35 3,70 0-4,-34 0 2,-1 35 2,0 0-2,35-35-2,-69 0 4,-1 69-3,35-69 2,-34 35-2,34 0 2,0-1-1,-69-34 0,69 35-1,0 0 1,-34 0 1,34 0-2,0-35 2,1 69-1,-1-69 0,0 35 0,0 0 8,0-35-9,1 34 2,34-34-3,-35 35 12,0-35-10,35 35 0,0 0 8,-35-35-2</inkml:trace>
    </iact:actionData>
  </iact:action>
  <iact:action type="add" startTime="95125">
    <iact:property name="dataType"/>
    <iact:actionData xml:id="d7">
      <inkml:trace xmlns:inkml="http://www.w3.org/2003/InkML" xml:id="stk7" contextRef="#ctx0" brushRef="#br0">32510 10151 0,'-104'-69'11,"35"34"-3,-1-69-2,-69 34 7,69 35-7,-34-34 2,0 34-2,-1-35 1,71 36 2,-71 34-2,71 0 2,-1-35-1,0 35-1,0 0 1,0 0 0,35 0-1,-34 0 2,-36 0-1,1 0 1,-1 35-2,1-1 0,34 1 2,-35 0 0,-34 0-2,34-1 2,1 1-2,-35 35 1,34-70 1,35 69-1,-69-34 0,34 35-1,36-1 2,-71 1-2,71-36 2,-36 1-3,0 35 3,36-36-1,-36 36 0,1 0 1,-1-36-1,0 36-1,36-35 2,-36 34-2,35-34 2,1 34-2,-1-34 0,0 0 2,-34 34 0,69 1-1,-35-1-1,0 36 1,0-70 0,35-1 1,-35 36-3,1-35 3,34 34-1,0-34-1,-35 0 2,35 34 0,0-34-2,0 0 1,-35 34 0,35 1 0,0-36 0,0 36 1,0 0-2,0-1 2,0 1-2,0-1 2,0 1-2,0-1 0,35 1 2,0-1 0,-35 1-2,69 34 1,-34-69 1,-35 69-2,35-69 1,0 0-1,-35 69 3,69-69-3,-34 34 2,-35-34-2,69 0 2,1 69-2,-1-34 1,1-1 0,-35-34 0,104 34 1,-70 1-1,1-1-1,34 1 0,1-1 2,-36-34 1,35 35-4,-34-36 1,0 1 2,34 35-1,35-35 1,-70-35-2,1 34 2,34 1-2,-34-35 0,-1 0 2,36 0 0,-36 35-2,1-35 1,34 0 0,0 0 0,-34 0 1,0 0-1,-1 0-1,35 0 1,35-35 0,-69-34-1,0 34 2,-1-35-2,1 35 2,-1-69 0,1 0-1,34 0-1,-69 34 2,69-69-2,-104 35 2,70 34-2,-36-104 2,36 70-2,-35 0 0,-1 0 2,1-1-1,0 36-1,-35-36 3,35 1-3,0 0 1,-1 0 0,-34-1 1,0 36-2,0-36 2,0 36-2,0-35 0,0 34 2,0-34-2,0 0 2,0 34 0,0-34-1,-34 34-1,-36-69 2,70 70-2,-70-1 2,36 1-2,-36-1 2,35 1-2,35 34 2,-34 0-2,34 0 2,-35 1-2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38:3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230">
    <iact:property name="dataType"/>
    <iact:actionData xml:id="d0">
      <inkml:trace xmlns:inkml="http://www.w3.org/2003/InkML" xml:id="stk0" contextRef="#ctx0" brushRef="#br0">25661 8552 0,'0'0'9,"0"-35"2,0 35-7,-35 0 3,35 0-1,-35-35 4,0 35-3,35 0 8,-35 0-6,35 0 6,-34 0 3,34-34-10,-35 34 8,0 0-9,35 0 0,-35-35 2,35 35-1,-34 0 1,-1 0-1,35 0-2,-35 0 4,-34 0-4,69 0 2,-35 0 1,0 0 0,0 0-1,0 0 0,1 0 0,34 0-2,-35 0 5,35 0-6,-35 0 13,35 0-11,-35 0 2,1 0-1,-1 0 0,35 0-2,-35 0 2,0 0 2,35 0-4,-34 35 12,34-35-12,-70 0 4,70 34-2,0-34-2,-35 0 4,35 0-3,-35 0 1,35 35 1,-34-35-1,-1 35 0,35-35-2,-35 0 4,-34 35-2,34 0 0,-35-35 0,35 34 0,1 1 0,-1-35 0,0 35-2,35-35 3,-35 0 0,35 35-1,-34-1 0,-1-34-1,35 0 8</inkml:trace>
    </iact:actionData>
  </iact:action>
  <iact:action type="add" startTime="13868">
    <iact:property name="dataType"/>
    <iact:actionData xml:id="d1">
      <inkml:trace xmlns:inkml="http://www.w3.org/2003/InkML" xml:id="stk1" contextRef="#ctx0" brushRef="#br0">23400 6675 0,'0'0'80,"35"35"-46,-35-35-28,70 69 4,-70-34-3,35 0 2,-1 34 0,1-34-3,35 34 1,-70-69 0,34 70 3,-34-70-4,35 35 4,-35-35-4,35 0 4,-35 35-2,35-35 0,-35 0-2,69 34 3,-69-34-2,35 35 3,0-35-2,0 35 0,34 0 0,-34-35 0,0 0 1,-1 34-2,-34 1 1,35-35 0,0 0 0,0 35 0,34-35 0,-34 35 0,69-1-2,1 1 4,34 0-2,-35-35 0,0 35-2,-34-1 5,-1-34-5,-34 0 3,-35 0-3,35 0 20,-35 0 28,70 35-43,-36-35-6,1 35 5,0-35-2,0 0 0,-1 0 0</inkml:trace>
    </iact:actionData>
  </iact:action>
  <iact:action type="add" startTime="15238">
    <iact:property name="dataType"/>
    <iact:actionData xml:id="d2">
      <inkml:trace xmlns:inkml="http://www.w3.org/2003/InkML" xml:id="stk2" contextRef="#ctx0" brushRef="#br0">20932 8100 0,'0'0'13,"35"0"3,-35 0-7,34 0 17,-34 0 11,35 0-20,-35 0-1,35 0-6,0 0-2,-1 0 0,1 0-2,35 0 4,-1 0-4,1 0 4,-1 0-3,-34 0 0,35 0 3,-1 0-1,-69 0-3,35 0 1,0 0 2,-35 0-3,34 0 4,1 0-2,-35 0-2,70 0 4,-35 0-2,-1 0-2,71 0 4,-36 0-2,-34 0 0,34 0 0,-34 0 0,0-35 0,0 35 0,0 0 8,-1 0-10,-34 0 11,35 0 0,-35 0-11,35 0 4,-35 0-3,35 0 1,-1 0 1,1 0-1,0 0 0,-35 0-2,35 0 4,34 0-4,-69 0 10,35 0-6,-35 0-3,35 0 2,0 0-1,-35 0-2,34 0 4,1 0-3,0 0 2,0 0-3,-35 0 2,34 0 8,1 0-6,-35 0-3,35 0 2,0 0-1,0 0-1,34 0 2,1 35-1,-1-35 0,1 0-1,-1 0 2,1 0-1,-35 0 0,34 0 0,1 0-1,-36 0 2,36 0-1,-35 0 0,-35 0-2,34 0 3,1 0-1,0 0 8,-35 0-8,35 0 9,-35 0-2,35 0 2,-1 0-9,-34 0-2,35 0 4,35 0-2,-1 0-1,-34 0 2,34 0-1,36 0 0,-105 0-2,35 0 3,-35-35 16</inkml:trace>
    </iact:actionData>
  </iact:action>
  <iact:action type="add" startTime="17388">
    <iact:property name="dataType"/>
    <iact:actionData xml:id="d3">
      <inkml:trace xmlns:inkml="http://www.w3.org/2003/InkML" xml:id="stk3" contextRef="#ctx0" brushRef="#br0">21940 9456 0,'0'0'7,"0"0"17,0 0 0,0 0-8,35 0-5,-35 0 34,35 0-28,-1-35-6,-34 35-7,35 0 8,-35-69-5,70 69 0,-36-35 1,1 0 0,0 35-2,0-35 4,34 1-2,-34 34 0,0-35 1,0 0-2,-1 35 1,1-35 0,0 35 0,-35 0-2,0-35 4,35 35-2,-35-34 1,35 34 7,-35 0-11,0-35 3,34 35 2,1 0-2,-35 0-2,35 0 12,-35 0-12,35-35 12,-1 35-2,-34 0-10,35 0 4,-35 0-4,35-35 2,-35 35 0,35 0 2,-1-34-2,-34 34-2,35 0 5,-35 0-6,35 0 3,0 0 2,-35 0-4,35 0 5,-1 0-4,1-35 1,0 35 0,-35 0-2,35 0 2,-1 0 10,1 0-2,-35 0-2,0-35-4,35 35 6,-35-35-1,35 35-6,-1 0-1,-34 0-2,35 0 12,-35 0 109,0-34-110</inkml:trace>
    </iact:actionData>
  </iact:action>
  <iact:action type="add" startTime="21667">
    <iact:property name="dataType"/>
    <iact:actionData xml:id="d4">
      <inkml:trace xmlns:inkml="http://www.w3.org/2003/InkML" xml:id="stk4" contextRef="#ctx0" brushRef="#br0">18567 9282 0,'0'0'48,"-34"104"-37,34-69-6,0 0 3,0 69 3,0 0-2,-35-34-2,35 69 1,-35 0 0,35 35 0,0-35 0,0 0-3,0 70 3,0-36 3,0 1-5,35-35 1,34 70 1,1-35 0,-70-35 1,69-35-1,-34 35-1,35-35 3,-70-34-4,34 69 2,36 0 3,-35-70-4,34 71-1,1-1 5,-1-35-3,1 70-1,34-35 2,35-35-2,-69 35 2,104 0-4,-35-35 3,35 1 2,0 68-1,34-68-1,1 34 0,-1 35-3,1-70 6,0 35-4,69-35-1,-139-34 5,139-1-6,-35-34 3,1 69 3,-70-104-3,139 35 0,-70 0 0,35-35-1,-34 0-1,69 0 2,-1 35 3,-68-35-4,34 0 1,-35 0 0,1 0 0,-1 0-1,35-70 1,-34 35 0,-36 1 1,1-36-1,34 35 0,-69-34-1,0 34 3,35-34-5,-1 34 5,36-35-2,-36 1 0,1-1-1,34 1 2,-34-1-1,34 1-1,-34-36 2,69 1-2,-139 34 0,70-34 3,-35 0-1,34 34-3,1-34 1,0 0 1,-35-35 2,34 0-3,-34 34 2,0-34-1,-70 70 0,70-105 0,-35 35 0,35-35-1,-35-34 2,-35-1-2,35 35 2,-34-104-2,-1 70 2,35-36-1,-69 36 0,34-36 0,-34-69-2,-36 140 4,36-140-3,-70 35 2,0 34-3,0 1 3,0 0 0,0 69-2,-35-35 2,0-34-1,1 0-1,-1-1 1,0-69 0,-35 70 1,1-105-3,-1 105 2,-34 0 2,69 34-4,-69-34 4,34-1-2,-34 36 0,69-1 0,-69-34 0,69 34-1,1 36 2,34 33-1,-70-68 0,0 34-1,1 35 2,-35 0-3,69 35 4,-70-35-2,36 69 0,-35 1 0,34-36 0,-69-34-1,-35 105 2,70-71-2,-70 1 1,70 34 1,-35 1-1,0 34 0,-1-34 0,36 34-2,-35 0 4,-70 35-2,1 0-1,34 0 2,-69 0-1,34-35 0,-34 35-1,-1 0 2,36 0-2,-36 0 2,1-34-1,34 34 0,0-35-1,-34 35 2,34 0-1,1 0 0,-1 0 0,35 0 0,-69 0 0,-35 0 1,-35 0-4,0 35 5,0-1-2,-35-34 1,70 35-4,69-35 5,-34 35-2,34 0 0,1-35 0,69 34 0,-35 1 0,35-35 0,0 35 0,0 0 0,34-1 0,1 36-2,-70-35 4,70-1-2,34 36 0,-69-35 0,35 34 0,34 1 0,-34-35 1,0 69-2,34-69-1,1 34 4,-70 1-2,104 34 0,-69-35-2,34 71 4,0-106-2,-34 71 1,35-71-3,34 1 3,-35 69-2,35-69 2,1 35-1,-36-36 0,1 36 0,34 34 0,-35-34 0,36-1 0,-71 70 0,70-34-2,-69 34 3,35 0 0,-1 0-1,35-35 0,-34 70 0,34-35-2,0-35 4,35 1 1,-35 68-6,35-103 4,-34 34-4,34-34 5,0 34-2,0 0 0,0 1 0,0 34 0,0 34-2,0 1 4,0 35-2,0-70-1,0-35 0,0 35 1,0-35 2,0 1-2,0-1-2,0 0 4,0 1-1,0-1-2,0-35 1,0 1-2,0-35 4,0-1-4,0 1 4,0-35-4,0 35 18</inkml:trace>
    </iact:actionData>
  </iact:action>
  <iact:action type="add" startTime="31347">
    <iact:property name="dataType"/>
    <iact:actionData xml:id="d5">
      <inkml:trace xmlns:inkml="http://www.w3.org/2003/InkML" xml:id="stk5" contextRef="#ctx0" brushRef="#br0">5598 10325 0,'0'0'88,"-35"35"-79,35-1-1,0 1 0,-35 0 0,1 35 0,-1-36 0,0 36 0,35-35 0,-35-1-1,35 1 2,-69 35-2,69-36 2,-35 1-1,0 35-1,35-36 2,0 1-1,-35 35 0,1-70 0,34 34-1,-35 36 2,0-35-2,0 34 2,1-34-1,34 0 0,-35-35 0,0 35 0,35-35 0,0 34 0,-35 1 0,35 0 0,-35 0 0,1-1 0,34 1 0,-35 0 0,35-35 0,-35 69 0,0-69 0,1 35 0,-1 0 0,35 0 0,-35-1 0,35 1 0,-35-35 0,1 35 0,34 0 0,-35 0 0,0-35 0,35 34 0,-35-34 0,35 35 0,-35 0-1,35 0 2,-34-35-1,-1 34 0,35 1 0,-35-35 0,35 35 0,0-35-1,-35 35 2,35-1-1,-34-34 8,34 0 6</inkml:trace>
    </iact:actionData>
  </iact:action>
  <iact:action type="add" startTime="32875">
    <iact:property name="dataType"/>
    <iact:actionData xml:id="d6">
      <inkml:trace xmlns:inkml="http://www.w3.org/2003/InkML" xml:id="stk6" contextRef="#ctx0" brushRef="#br0">1321 11124 0,'0'0'80,"0"35"-69,0 0-3,0 0-3,0 0 5,0-1-1,0 36-2,35-35-1,-35 34 2,35-34 0,-35 0 4,0-1-7,34-34 3,1 70 0,-35-35-1,35-1 2,0 1-1,-35 0 0,34 0 1,-34-35-4,35 0 5,-35 34-2,35 1 1,-35-35-4,0 35 5,35-35-2,0 35 0,-1 0 0,-34-1-1,70 1 2,-70 0-1,35-35-2,-1 69 3,36-34-1,-35 0 0,-1-35 1,1 0-1,0 0 0,0 35-2,-35-1 4,35-34-2,-1 0 1,1 35-2,-35-35 0,35 0 2,0 35-1,-35-35 14,34 0 4,-34 35-18,35-35-1,0 0 2,0 0-1,34 34 0,-34 1 0,35-35-1,-70 0 0,34 0 3,-34 0 149</inkml:trace>
    </iact:actionData>
  </iact:action>
  <iact:action type="add" startTime="34947">
    <iact:property name="dataType"/>
    <iact:actionData xml:id="d7">
      <inkml:trace xmlns:inkml="http://www.w3.org/2003/InkML" xml:id="stk7" contextRef="#ctx0" brushRef="#br0">3825 3407 0,'0'0'32,"0"-35"-22,-70 1-2,0 34 1,1-35-1,-1 35-3,1-35 4,-35 35-2,-1-35 2,36 35-1,-36 0 2,71 0-3,-36 0 0,35 0 0,1 0 1,-1 0 1,0 0-1,35 0-1,-70 0 2,36 35-2,-1-35 1,-35 35 0,70 0 0,-34-35 0,-36 34-1,35 1 3,0-35-2,1 35 0,-1 0 0,35-1-1,-35-34 2,0 35-1,35 0-2,0-35 2,-34 35 2,34-35-4,0 34 4,0 1-3,-35-35 0,35 35 3,0 0-2,-35-35-1,35 69 2,0-69-3,-35 70 3,35-70-2,0 35 2,0-1 0,0 1-2,0 0 2,0 0-1,0-1 0,0 1-1,0 0 2,0 34-2,0-69 0,0 35 2,0 35 0,0-36-2,35 36 2,-35 0-1,35-70 0,0 69-1,-35-34 0,69 34 3,-69-69-4,35 35 4,0 0-2,-1 0 0,1-35-2,0 69 2,35-34 1,-36 0 0,36-1-2,-1 36 2,1-35-1,0 0 0,-1 34-1,1-34 2,-36 34-1,36-69 0,-1 35 0,1 0 0,34 0 0,-34-1-2,34 1 4,-34 0-4,-1 0 4,36-35-4,-36 0 3,1 34 0,-1-34-2,35 0 1,1 0 1,-1 0-1,0 0 0,1 0 0,-1-34 0,0 34-1,-34-35 2,69-35-1,-104 70 0,0-34-1,34-1 2,-34 0-1,-35 0 0,35 1 8,-35-1-9,0 0 2,34 0-1,-34-34-2,0 34 4,0 0-2,0-34-1,0 34 2,0 0-2,0 0 2,0 1-1,0-1 0,0-35 0,0 36-2,-34-36 4,-1 1-3,0 34 2,0-35-1,-34-34 0,69 34-1,-70 1 2,35-35-1,1 34-2,-1 1 4,0-1-2,-34 1 0,34 34-2,0-35 4,0 70-2,1-69 0,-1 34 0,0 0 0,0 0 0,0-34 0,-34 34 0,69 0 0,-70 1 0,36-1-1,-1 35 2,0-35-1,0 0-1,-34 35 2,69 0-3,-35-34 4,-35 34-2,70 0-1,-69 0 2,69 0 5,-35 0 4</inkml:trace>
    </iact:actionData>
  </iact:action>
  <iact:action type="add" startTime="38619">
    <iact:property name="dataType"/>
    <iact:actionData xml:id="d8">
      <inkml:trace xmlns:inkml="http://www.w3.org/2003/InkML" xml:id="stk8" contextRef="#ctx0" brushRef="#br0">2642 12341 0,'0'0'15,"35"0"-4,-35 0 3,35 0 3,-35 0-11,0-35 3,35 35 26,-35 0 10,34 0-11,1 0-25,-35 0-5,35 0 7,35 0-2,-36 0-1,1 0-1,35 0 2,-1 0-2,-34 0-1,34 0 1,-69 0 1,35 0 4,0 0-4,0 0-3,-35 0 2,35 0 5,-1 0-3,1 0-3,-35 0-1,35 0 7,0 0-5,-1 0 2,36 0-2,-1 0 2,-34 0-2,0 0 1,35 0-1,-36 0-1,1 0 4,0 0-4,-35 0 2,69 0 0,-69 0 0,35 0 3,-35 0 18,35 0-11,0-34-2,-1-1 0,-34 35-10,35 0 4,0-35-2,-35 35 6,35-35-4,-35 1-2,0 34-2,35-35 4,-35 35-4,34-35 4,-34 35-4,35-35 2,-35 1 2,0 34-4,0-70 4,35 70-2,-35-35 0,0 0 0,0 35-2,0-69 4,35 34-4,-35 0 4,0-34-2,34 34 0,-34 0 1,0-34-4,0 34 5,0-34-2,35-1 0,-35 35 0,0 1 0,0-36 0,0 35 0,0 0 0,0 1 1,0-36-2,0 35 1,0 1 0,0-36 0,0 35 0,0 1 0,0-1 0,0 0-2,0 0 5,-35 35-4,35-34 2,0-1-2,0 0 1,0 35-2,-34-35 5,34 1-6,-35 34 5,35-35-2,0 35-2,-35-70 4,35 70-4,0-35 4,-69 1-4,69-36 4,-35 35 0,0 1-4,0-1 2,0 0-2,35 0 5,-34 1-3,-36-36-3,70 70 3,-35-35 2,1 1-1,-36-1-2,70 0-1,-35 35 4,35 0-4,-69-35 5,69 35-6,-35 0 4,0 0-2,0 0 2,-34-35 0,34 35-2,0 0 2,-34 0-3,-1 0 2,36 0 2,-1 0-4,-35 0 3,70 0-2,-69 0 2,34 0 1,0 0-3,35 0-1,0 0 3,-35 0-1,35 35 1,-34-35-2,-1 0 2,0 35-3,0 0 3,1-35-1,-1 0 0,0 35 0,0-35 0,35 0-1,-35 34 10,1-34-8,34 35-2,0-35 0,-35 0 1,35 35 2,0-35-4,-35 0 3,35 35 0,-35-1-2,1-34 1,34 35 0,-35-35 0,35 35 0,-35 0 1,35-35-3,0 34 5,-35-34-5,35 35 2,0-35-1,-35 35 2,35 0 0,0-35-3,0 34 2,-34-34 2,34 35-2,-35 0-2,35-35 2,0 35 2,0-35-3,-35 69 2,35-69-3,-35 35 3,35 0 0,0 0-2,0-1 2,0-34-3,0 35 4,-34 0-3,34-35 0,0 35 2,0-1 0,0 1-3,0-35 10,0 35-6,0-35-4,0 35 4,0-35-4,0 34 2,0 1 3,0 0-6,0-35 4,0 35 1,0-1-2,0 1 0,0-35-3,0 70 5,0-70-3,0 69 2,0-69-3,0 35 4,0-35-4,0 35 4,0-35-4,0 69 4,0-69 4,0 35-3,0-35-6,0 70 6,0-70-6,0 34 6,0 1-4,0 0-1,0-35 2,0 35 3,0-35-5,34 34 5,-34 1 1,0-35-4,35 0 11,-35 35-12,0-35-1,0 35 5,0-35-6,35 34 5,-35 1-2,0-35 6,35 0-4,-35 35-1,34-35-1,-34 35 7,35 0 1,-35-35-10,35 34 5,-35-34-6,35 35 6,0-35-2,-35 35 6,34 0-7,-34-35 5,35 0-5,-35 0 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38:3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9">
    <iact:property name="dataType"/>
    <iact:actionData xml:id="d0">
      <inkml:trace xmlns:inkml="http://www.w3.org/2003/InkML" xml:id="stk0" contextRef="#ctx0" brushRef="#br0">22496 9560 0,'0'0'79,"35"0"-68,-35 0 2,35 0 22,0 0 36,-35 0-65,0 0 2,35 0 2,-35 35-2,0 0-2,34-35 3,-34 34 0,0-34-3,0 70 2,35-70 3,-35 35-4,0-35 7,0 34-4,0 1 7,0-35-12,0 35 19,0-35-16,0 35 10,0-35-12,0 35 4,35-1-2,-35 1 0,0-35-2,0 35 4,0 0 6,0-35-10,0 34 2,0-34 0,0 35 10,0 0-10,0-35-2,0 0 2,0 35 2,-35-35-4,0 34 4,35-34-4,0 70 4,-69-70-2,69 35 6,-35-1-6,35-34 0,0 0 0,-35 35 2,35-35-4,0 35 2,-35-35 3,35 70-4,-34-70 1,34 34 6,0-34-6,0 35 2,0 0-2,0-35-2,0 35 2,34-35 10,-34 69-10,35-69 0,0 35 0,0 0 0,-35-35-1,69 0 2,-69 0-2,35 34 2,-35-34-3,35 0 4,0 0 21,-1 0-14,-34 0-11,35 0 4,0 0-2,0 0 0,-35-34 0,34 34 0,1 0 14,-35 0 114,-35 0-110,35 0-20,-34 0 4,-1 0-4,0 0 5,-34 0-4,34 34 0,0-34 2,-34 35-1,69-35-2,-70 0 3,70 35 0,-35-35-1,35 0-1,-35 35 0,1-1 4,34-34-6,-35 35 11,-35 0 0,70-35 0,0 35 2,-34-35-9,34 34 6,0-34-9,0 35 2,0 0 2,-35-35-1,35 35-2,0-35 1,0 35 0,0-1 1,0-34-4,0 35 6,0-35-6,0 35 5,0-35-4,0 35 4,0-1-1,0-34 5,35 35-5,-35 0 7,0 0-10,0-35 10,0 34-6,0 1-1,0 0-2,0-35-1,0 35 4,0-1-1,0 1-2,0 0 2,0-35-4,0 35 6,-35-1-3,35-34-3,0 35 14,-35-35-11,35 35 8,-35-35-9,35 35-1,-35 0 4,1-35-1,34 0-4,-35 0 6,0 0-6,35 34 5,-35-34-2,1 0-2,34 0 2,-70 0 1,35 0 0,1 0-3,-1 0 6,35 0-8,-35 0 7</inkml:trace>
    </iact:actionData>
  </iact:action>
  <iact:action type="add" startTime="5860">
    <iact:property name="dataType"/>
    <iact:actionData xml:id="d1">
      <inkml:trace xmlns:inkml="http://www.w3.org/2003/InkML" xml:id="stk1" contextRef="#ctx0" brushRef="#br0">21697 9908 0,'0'0'40,"0"35"-32,0-35 0,0 69 3,0-34-6,0 0 6,0 34-6,0 1 6,0-36-3,0 36-1,0-1 2,0 1-4,0-35 6,0 34-4,0 1 2,0-1-1,0-34 0,0 35-3,0-1 5,0-34-1,0 0-2,0 34 0,0-34 2,0 0 0,0 34-2,0-34 1,0 35 0,0-36 1,0 36-2,0-1 2,0-34-2,0 35 2,0-70-2,0 69 0,0-34 2,0 34-3,0-34 5,-35 0-6,35 34 6,0-34-4,-35 0-1,0 35 5,35-1-3,-69-69-2,69 70 2,-35-36 0,0 1 1,35-35-3,-69 35 3,69 0-1,-35-35 0,35 34-1,-35 1 2,35-35-2,-35 0 2,35 35 8,0-35 63</inkml:trace>
    </iact:actionData>
  </iact:action>
  <iact:action type="add" startTime="7229">
    <iact:property name="dataType"/>
    <iact:actionData xml:id="d2">
      <inkml:trace xmlns:inkml="http://www.w3.org/2003/InkML" xml:id="stk2" contextRef="#ctx0" brushRef="#br0">21175 10012 0,'0'35'10,"0"0"-2,-35-1-3,35 36 6,-34-35-4,34-1 0,0 36 2,-35 34-1,35-69-2,-35 0 3,35 34-1,-35 1 0,35-35-1,0-1 2,0 71 2,0-71-7,0 1 7,0 0-5,0 0 2,0-1 1,0 1-2,0 0 2,0 34-2,0-34 2,-34 0-2,34 35 1,0-36 1,-35 1-1,35 35-1,0-36 2,0 1-2,0 0 0,-35 0 2,0-1-1,35 1 0,0 0 1,-35 34-2,35-34 2,0 0-1,0 0 1,-34-1-2,34 1 0,0-35 0,0 35 11</inkml:trace>
    </iact:actionData>
  </iact:action>
  <iact:action type="add" startTime="8357">
    <iact:property name="dataType"/>
    <iact:actionData xml:id="d3">
      <inkml:trace xmlns:inkml="http://www.w3.org/2003/InkML" xml:id="stk3" contextRef="#ctx0" brushRef="#br0">20793 9943 0,'0'69'10,"0"-69"-5,-35 35 6,35 34-5,0-34 3,0 35 1,0 34-4,0-35 1,-35 1 0,35 0 3,-35-1-3,35 35 2,0 1-2,0-1 2,0-35-1,0-34 0,0 35 0,0-1 0,0-34-2,0 0 3,0 34 0,0-34-1,0 0 0,-34 0-2,34-1 3,0 1-1,0 0-1,0 34 2,0-34 0,-35 35-2,0-36 2,35 1-1,0 0-2,-35 0 4,35-35-4,0 34 10,0-34-8,0 35 9</inkml:trace>
    </iact:actionData>
  </iact:action>
  <iact:action type="add" startTime="11868">
    <iact:property name="dataType"/>
    <iact:actionData xml:id="d4">
      <inkml:trace xmlns:inkml="http://www.w3.org/2003/InkML" xml:id="stk4" contextRef="#ctx0" brushRef="#br0">20202 15157 0,'34'0'122,"1"0"-89,-35 0-18,0 0 15,35 0-21,-35 0 14,35 0-15,-1 0 1,-34 0-2,35 0 2,-35 0-2,35 0 2,-35 0-2,35 0 2,-1 0-1,-34 0-1,35 0 10,-35 0-10,35 0 2,-35-35-2,35 35 3,0-35-3,-35 35 0,69 0 2,-69 0-2,35 0 1,0 0 2,-1-34-3,36 34 1,-70 0-1,35 0 2,0 0-1,-1-35 0,-34 35-1,35 0 2,-35-35-1,35 35 0,0 0 0,-35 0-1,34 0 1,-34 0 0,70 0 1,-70 0-2,35 0 2,-1 0-2,1 0 2,0 0-2,-35 0 9,35 0-8,0 0 0,-35 0 0,0-35 1,34 35-1,-34 0 7,35 0-6,-35 0-2,35 0 2,0 0-2,-35 0 1,34-34 1,1 34-1,0 0 0,0-35-1,-35 35 1,34 0 1,1 0 6,-35 0-7,35-35 1,-35 35-2,35 0 2,0 0-1,-1-35 0,-34 1 1,70 34-2,-70 0 0,35 0 2,-1-35-2,1 35 2,-35 0-2,35 0 2,-35-35-1,35 0 8,-1 35-8,-34 0 7,0-34-6,35 34-1,-35 0-1,35-35 2,-35 35-1,35-35 0,0 35 0,-35-35 0,34 35 0,-34 0-1,35-35 2,-35 35-2,35-34 2,-35 34-1,35-35 0,-1 35 0,1-35 8,-35 35-9,35-35 2,-35 35-2,35 0 2,-35-34-1,35 34-1,-35-35 1,34 35 2,-34 0-4,35 0 3,-35-35-1,0 35 7,35-35 10,-35 1-17,35 34 0,-35-35 1,0 35-3,34-35 3,-34 0-1,35 1 0,0 34 0,-35-70 0,35 35 0,-35 0 0,0 35-1,34-34 2,1 34-1,-35-35-1,0 0 10,35 35 17,-35 0-21,0-35 27,0 35-24,0 0-8,0-34 2,35 34 5,0-35-6,-35 0 0,34 35-4,-34-35 3,0 35 0,35-34 0,-35-1 2,0 0-4,35 0 2,0 1 2,-35 34-4,0-35 3,34 35-1,-34 0-1,0-35 3,0 0 6,35 35-9,-35 0 8,35-34 2,-35 34-2,0-35-5,0 35-4,35-35 3,-35 0-1,0 35-1,0-35 2,0 35-1,34 0-1,-34-69 3,35 69 5,-35-35-6,0 35-3,0-35 5,0 1 4,0 34-9,0-35 4,0 35-4,0-35 4,0 35-4,0-35 3,0 1-1,0 34-1,0-35 2,0 35-2,0-70 2,0 70-2,0 0 1,0-34 0,0 34 0,-35 0 17,35-35-17,0 35 7,-34 0 1,34 0-8,-35 0 9,0 0-9,0 0 8,35 0-10,0 0 3,-34 0 0,-1 0-1,0 35-1,35-35 1,0 34 1,-35 1-2,1-35 2,34 35 6,-35-35-6,35 35-1,0-1-1,0-34 9,-35 0-6,0 35-3,35 0 2,-35 0 6,35-35-9,-34 34 11,-1 1-8,35 0-1,0-35-1,-35 35 2,35-1-1,0 1 0,-35-35-1,1 35 9,34-35-9,0 35 4,0 0-3,-35-1-1,35-34 0,-35 35 4,35 0-5,0-35 0,-35 35 5,1-1-4,34 1 0,-70 0 2,70 0 0,-35-1-1,0 1 0,35 0-2,-69 0 4,69-1-3,-35-34 1,35 35-1,-35 0 1,1-35 1,34 35-1,-35-1 0,35 1 1,-35-35-1,0 35-1,35-35 0,-35 35 2,35 0 0,-34-1 1,-1-34-4,35 35 1,-35 0 2,35 0-2,-69-1 2,69 1-3,-35 0 4,0 0-4,35-35 2,-35 34 3,35 1-6,-69-35 4,69 35-2,0-35 1,-70 35 2,70-35-4,0 34 4,-35 1-2,1-35 0,-1 35-2,35-35 2,-35 35 2,0 0-3,1-35 2,-1 34-1,0 1 0,-34 0-1,34 0 3,0-35-4,0 34 2,0 1 0,1-35 0,-1 35 0,-35 0 1,70-1-2,-34-34 2,34 35-2,-70 0 0,70-35 0,-35 0 3,35 35-1,-34-35-1,34 0-3,-35 34 6,0-34-3,0 35 0,0-35 0,-34 35-1,34 0 2,0-35-2,1 0 2,-1 34-3,35-34 2</inkml:trace>
    </iact:actionData>
  </iact:action>
  <iact:action type="add" startTime="15428">
    <iact:property name="dataType"/>
    <iact:actionData xml:id="d5">
      <inkml:trace xmlns:inkml="http://www.w3.org/2003/InkML" xml:id="stk5" contextRef="#ctx0" brushRef="#br0">20236 15053 0,'0'0'24,"0"-35"-13,0 35-6,0 0 3,35-35 3,0 0-3,0 35 1,-1-34-4,1 34 1,0 0 3,0-35 0,-1 0 0,-34 35-4,70 0 5,-70-35 6,70 35-8,-70 0-2,34 0 4,-34-34-2,35-1-2,-35 35 3,35 0 0,0 0-3,-35-35 4,34 35-1,-34 0-4,35-35 21,0 35-18,-35-34 0,35 34 8,-35 0-9,69-35 10,-69 35-11,35 0 4,35-35-2,-70 0 0,69 35 0,-34-35 3,0 1-7,34 34 5,-69-35-1,70 0-2,-70 35 2,69-35 1,-69 35-1,35-34 1,-35-1-1,70 35 0,-70 0-1,34 0 2,-34-35-3,0 35 2,35 0 3,0-35 4,-35 35-9,35-34 4,-35 34-4,0-35 4,34 35-2,-34 0-1,35-35 2,0 35 0,-35 0-4,0-35 3,35 35 2,-35-34-4,35 34 13,-35 0-14,0-35 13,34 35-12,1-35 5,-35 0-4,35 35 1,-35-35 0,35 1 1,-35-1-2,34 0 1,1 35 0,0-69 0,-35 34 0,35 0 0,-35 0 0,0 1 0,34 34 0,1-35 0,-35 0 0,0 0 1,0 1-2,35 34-1,-35-70 3,0 70-2,0-35 9,35 35-5,-35-34-5,0-1 4,0 35-5,0-35 14,0 35-14,35-35 5,-35 0-2,0 1 0,0-36-2,0 35 4,34-34-1,-34 34-2,35 0 1,-35-34 0,0-1-1,0 36 2,0-1-3,0 0 4,35 35-1,-35-35 22,0 1 88,0 34-111,0-35 10,0 35-13,0 0 4,-35-35 1,35 0-4,-35 35 12,35 0-4,-34 0 44,-1 0-50,-35 0 0,1 0 0,34 0-3,-69 35 4,69 0 1,0-35-1,-34 35-2,69-1 1,-70-34-2,35 35 4,0 0-2,1-35 0,34 69 0,-35-69 0,0 0-2,0 35 4,1 0-1,34-35-5,-35 35 7,0-1-3,35 1-2,-35 0 4,35-35-5,-34 35 5,-1-1-1,35-34-4,0 35 6,-35-35-4,35 35 2,0 0-2,0-35-1,-35 34 4,35-34-4,0 0 2,-35 70 0,1-70 2,34 35-2,0 0 0,-35-1-2,0 36 5,35-70-6,0 35 6,0-1-6,-35 1 5,1 0-4,34 0 4,0-35-4,0 34 4,-35-34-2,35 35 0,0 0 0,0 34 1,-35-69-2,35 35 1,-35 35 0,35-36 0,-34 36-2,-1-35 4,35 0-2,-35-1 0,35 1 0,-35 0-1,35-35 1,-35 35 1,35-1-1,0 1 0,-34-35 1,34 35-4,0-35 3,-35 35 2,0-1-2,35 1 0,-35 0 1,1 0-2,-1-1 1,0-34 0,35 35-2,-35-35 4,35 35-2,-35 0 0,35-35-2,-34 0 5,34 35-6,-35-1 6,0 1-4,0-35 2,35 35-2,-34-35 2,34 35-2,0-35-1,0 34 4,-35-34-2</inkml:trace>
    </iact:actionData>
  </iact:action>
  <iact:action type="add" startTime="28788">
    <iact:property name="dataType"/>
    <iact:actionData xml:id="d6">
      <inkml:trace xmlns:inkml="http://www.w3.org/2003/InkML" xml:id="stk6" contextRef="#ctx0" brushRef="#br0">19680 6431 0,'0'0'23,"35"0"156,-35 35-137,35 0-38,-35 0 6,0-35-3,34 35 2,-34-1 0,0-34-5,35 35 7,-35-35 10,0 0-5,0 35 3,35 0-3,-35-35-3,35 0 6,-35 34-11,0-34 5,0 0-4,0 35-2,0-35 3,0 35 14,34 0-16,-34-35 0,0 34 6,0-34-5,0 35-2,35 0 3,-35-35-4,35 35 12,-35-35-4,0 34 28,0-34-28,35 35 4,-35 0-3,0-35-7,0 35 0,34-35 9,-34 35-9,0-1 0,35-34 6,-35 35 4,35-35-10,-35 0 15,35 0 0,-35 35-14,0-35 6,0 0-7,35 0 1,-35 35 0,34-35-1,-34 34 0,0-34 6,35 35 2,-35-35 0,0 35 2,35 0-2,-35-35-2,0 0-6,0 34 18,35-34-9,-1 0-2,-34 35-6,0-35-3,35 0 3,-35 35-3,0 0 5,35-35 2,0 34 6,-35-34-6,0 0-5,34 35 2,-34-35-4,0 35 4,35-35-2,-35 0-2,0 0 2,35 35 1,0-35 7,-35 0-9,35 34 1,-35-34 0,34 0 0,1 35 1,0 0-2,-35-35 1,35 0 0,-1 35 9,1-35-9,-35 0-1,35 35 1,0-35 1,-35 0-2,35 34 2,-35-34-2,34 0 1,-34 0 0,70 0 1,-70 0-2,35 0 2,-1 0-2,1 0 2,0 0 0,0 0-2,34 0 2,-69 0-3,35-34 3,0 34-1,0 0-1,-35-35 3,69 0-4,-34 35 2,0-35 1,-1 0 0,1 1-3,0-1 4,0 35-3,-1-35 0,1 35 2,-35-35 0,0 1-2,35 34 1,-35 0 8,0-35 26,0 35-29,0-35-2,0 35 5,0-35-8,0 1 2,0-1 1,0 35-3,35-35 0,-35 0 3,0 1-4,0 34-1,0-35 5,0 0-3,0 35-3,0-35 6,0 35-6,0-34 6,0-1-4,0 0 0,0 35 0,0-35 11,0 35-10,0-35 6,0 1-3,0 34-6,0-35 6,0 0-2,0 0-5,0 35 4,0-34 3,0-1-6,0 0 6,0 0-6,0 35 3,0-69 2,0 69-3,0-35 3,0 35-4,0-35 3,0 1-2,0 34 0,0-35 1,0 35 1,0-35 0,0 35 5,0-35 21,0 0-20,0 35-1,0-34 2,0 34-8,-35-35 1,35 0 7,0 35-9,0 0 1,0-35 2,-35 35-2,35 0-2,-35 0 3,35-34-2,0 34 1,0 0 0,-34 0 10,34 0-4,0-35-4,-35 35-3,35-35 2,-35 35-2,35 0 0,-35 0 2,35 0-2,-34 0 2,34-35-1,-35 35 0,0 0 1,35 0-3,-35 0 4,35 0-4,-34 0 4,-1 0-3,35 0 1,-35 0 0,35 0 0,-70 0 1,70 0-3,-34 0 2,-1 0 0,0 0 2,0 0-3,-34 0 0,34 0 1,0 0 2,-34-34-4,69 34 2,-70 0 1,70 0-2,-35 0 3,1 0-2,-1 0 0,35 0-1,-35 0 1,0 0 0,1 0 0,-1 0 0,35 0-1,-35 0 1,35 0 0,-35 0 1,0 0-1,35 0-1,-34 0 2,34 0-2,-70 0 1,70 0 0,-35 0 2,35 0-4,-34 0 3,-1 0-1,0 0-1,0 0 2,1 0-2,-1 0 3,0 0-3,35 34 1,-35-34 1,0 0-2,1 0 1,-36 35 0,70 0-1,-35-35 2,1 0-1,-1 35 0,35-35-1,-35 34 1,35 1 0,-35-35 1,35 0-2,0 35 3</inkml:trace>
    </iact:actionData>
  </iact:action>
  <iact:action type="add" startTime="32700">
    <iact:property name="dataType"/>
    <iact:actionData xml:id="d7">
      <inkml:trace xmlns:inkml="http://www.w3.org/2003/InkML" xml:id="stk7" contextRef="#ctx0" brushRef="#br0">20062 5423 0,'0'0'63,"0"0"-39,0 0 64,35 0-54,-35 0-28,35 0 2,-35 0 0,0 0 0,35 0 2,-35 35-4,0-35 2,35 0 2,-1 35-1,-34-35-4,35 35 6,-35-35-6,35 34 13,-35-34-4,35 0-6,-1 0 18,-34 35-12,0-35-6,35 0 10,-35 0-4,0 35-3,35-35-6,0 0 5,-35 0-4,34 35 12,-34-35-12,35 0 4,-35 0-4,70 34 5,-70-34-6,69 0 5,-69 0-4,35 35 5,0-35-2,0 0-3,-35 0 0,34 0 5,-34 0 2,35 0 3,-35 0-8,70 0 9,-70 0-10,35 0 3,-1 0-4,1 0 4,-35 0-4,35 0 3,-35 0-2,35 0 11,-1 0-11,-34 0 0,35 0 1,-35 0 0,35 0 1,-35-35-2,35 35 2,-1 0 0,1-34-1,0 34-1,-35 0 0,35 0 2,-35-35-2,0 35 1,35-35 8,-35 35 0,34 0-8,-34-35 1,35 35-1,-35-34 1,35-1-3,-35 0 2,0 35 0,35-35 1,-1 1-2,-34 34 1,0-35 2,0 35-4,35-35 3,-35 0 0,0 1-2,35-36 1,0 1 0,-35-1 1,34 0-2,1 36 1,0-36 0,-35 1 1,70-1-2,-70 35 1,34-34 0,-34 69-1,0-70 2,0 70-2,0-34 9,0 34 48,0-35-40,0 35-16,0 0 0,0 0 0,0-35 3,-34 0 2,34 35 5,-35 0-4,35 0 3,0-35-7,-35 35-1,35 0-5,-70 0 7,70 0 2,-34 0-2,-1 0-6,0 0 6,0 0-3,1 0-1,-36 0 1,35 0 0,1 0-1,-36 0 2,35 0-1,35 0-2,-69 0 3,69 0-2,-35 0 2,0 35 7,0-35-9,35 35 2,-34-35 0,-1 0-1,0 35-2,35-35 2,-69 0 2,69 35-2,-35-1-1,0-34 2,0 35-1,35-35-2,-35 0 3,35 0-2,0 35 3,0-35-4,-34 0 3,-1 0 0,35 35-1,0-35-2,-35 34 3,35-34-2,0 35 3,-35 0-2,35-35 6,-34 0-5,34 35 0,-35-35-1,0 34 0,35 1 0,-35-35 0,35 35 0,-35 0-1,35-35 0,-34 0 3,34 34-2,-35-34-1,35 0 0,-35 35 3,35-35-4,0 35 3,-35 0 0,35-35-3,-34 35 3,-1-35-1,35 0-1,0 0 1,-35 34 10,35-34 4,0 35-12,-35-35-2,35 0-2,0 0 10,-34 0 35,-1 0-38,35 35-5,-35-35 11,35 0-14,-35 0 3,0 35 0,35-35 9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4-16T05:38:3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171">
    <iact:property name="dataType"/>
    <iact:actionData xml:id="d0">
      <inkml:trace xmlns:inkml="http://www.w3.org/2003/InkML" xml:id="stk0" contextRef="#ctx0" brushRef="#br0">13839 12445 0</inkml:trace>
    </iact:actionData>
  </iact:action>
  <iact:action type="add" startTime="10188">
    <iact:property name="dataType"/>
    <iact:actionData xml:id="d1">
      <inkml:trace xmlns:inkml="http://www.w3.org/2003/InkML" xml:id="stk1" contextRef="#ctx0" brushRef="#br0">13839 12376 0,'0'-35'49,"34"35"-12,1 0 45,-35 0-43,35 0-24,-35 0 8,35 0 10,-35-35-15,0 35-13,34 0 5,1 0-4,-35-34 4,35 34-3,-35 0 1,35-35 2,-1 35-2,-34-35 6,35 35-6,0 0 8,0 0-6,-35 0-4,35 0 2,-1-35 2,1 35-3,0 0 0,-35 0 1,35 0 2,-1 0-5,-34 0 4,35 0-1,-35-34 9,35 34-10,-35 0 1,69 0 1,-69 0-2,35-35 3,0 35-3,0 0 2,34 0-2,1 0 2,-35 0-2,34 0 2,-34 0-2,0 0 1,-1 0 0,1 0 0,0 0 8,0 0-7,0 0-2,-1 0 2,-34-35-2,70 35 2,-70 0-4,35 0 5,-1 0-4,1 0 3,35 0 0,-35-35 0,-1 35-2,1 0 2,-35 0-4,35 0 4,0-34-1,34 34 0,-34 0 1,0-35-2,34 35 2,1 0-2,-70 0 1,69 0 1,-69-35-2,70 35 1,-35 0 2,-35 0-4,69 0 4,-34 0-4,-35-35 3,69 35-3,1-35 3,0 35-1,-36 0 0,36-34 1,-1 34 0,-34 0-3,35-35 2,-70 35-1,69 0 2,-34 0 0,0-35-2,34 35 2,-34 0 0,0-35-3,34 35 3,-34 0-2,0 0 2,35 0 0,-36 0-2,1 0 2,35 0-2,-1 0 0,-34 0 2,34-34 0,36 34-2,-70 0 1,-1 0-2,36 0 4,-1 0-2,-69 0-1,35 0 2,35 0-2,-36 0 1,1 0 0,0-35 0,0 35 2,34 0-3,-69 0-1,35 0 4,0 0-3,0 0 2,-1 0-1,36 0 0,-35 0-1,-1 0 2,36 0-1,-70 0-1,70 0 1,-70 0-1,34 0 3,1 0-2,0 0 0,-35 0 6,35 0-4,-1 0-2,1 0-1,0 0 2,34 0-1,-34 0 0,0 0 1,0 0-2,0 0 0,-1 0 2,1 0-1,0 0 1,0 0-3,-35 0 2,69 0 0,-34 0 1,0 0-1,34 0 0,-34 0-1,0 0 2,0 0-1,-35 0-2,34 0 4,1 0-2,-35 0-2,35 0 3,-35 0-2,35 0 1,-35 0 0,34 0 2,1 0-2,0 0-1,0 0 2,0 0-2,-35 0 1,69 0 1,-34 0-1,-35 0-2,69 0 4,-34 0-3,0 0 2,0 35-2,-35-35 0,69 0 2,-69 34 0,35-34-1,35 0 0,-36 0 0,36 0-1,-1 0 2,1 0-2,-1 35 2,-34-35-1,70 0 0,-71 0 0,-34 0-2,35 0 4,0 0-2,0 35 0,-35-35-2,34 0 12,1 0 22,-35 0-25,35 0-5,-35 0 4,0 0 354,35 35-294,0-1-65,-35 36 0,34-70-2,1 35 1,0 0-1,-35-1 1,35 1-1,-1-35 1,-34 35 0,35 0 1,-35-35-2,35 34 2,-35-34-4,69 35 5,-34 35-4,0-70 5,0 34-4,34 1 2,-34 0-1,0 0 1,0-35-3,-1 34 3,36 1-1,-70 0 1,35 0-2,-35-35-2,34 0 6,1 35-4,-35-35 0,35 0 2,-35 34-1,35-34 0,0 0 1,-35 0-4,34 35 6,1 0-4,0-35 2,0 0-2,-1 35 0,36-1 2,-1-34 0,1 0-2,0 0 0,-1 35 3,-34-35-2,34 35 0,-34-35-1,70 0 0,-71 35 5,1-35-6,-35 0-1,35 0 6,0 0-4,-1 0 2,1 0-2,-35 0-1,70 0 4,-70 0-3,34 0 2,36 0 0,-35 0-2,34 0 0,1 0 2,-35 0 0,34 0-2,1 0 2,-1 0-3,1 0 4,-1 0-3,36 0 2,-36 0-3,1 0 3,34 0 0,-34 0-2,-36 0 2,1 0-2,35 0 2,-36 0-2,1 0 1,35 0 0,-1 0 1,1-35-2,-35 35 2,69-35-2,-35 35 2,1 0-2,0 0 0,-1 0 3,35 0-3,-34 0 2,34 0-2,1 0 2,-1 0-1,-35 0-1,36 0 2,-36 0-1,36 0 0,-36 0 0,1 0-1,-36 0 2,36 0-2,-35 0 1,-1 0 0,36 0 0,-70 0 1,35-35-1,34 35-1,1-34 2,-35 34-1,69 0-1,-34-35 1,-1 35-1,1 0 3,-1 0-2,35-35 0,1 0 0,-36 1 0,1-1 0,-1 0 0,-69 35 3,70-35-6,-1 35 2,-34-35 1,35 1 0,34-1 0,0 0 0,-34-34 0,-1 34 0,36-35 0,-36 1 0,1-1 0,-1 36 0,-34-1 0,35-70 0,-35 105 1,34-69-2,1 34 1,-36-34 0,1 34 0,35-35 0,-70 36 0,69-36 0,-69 35 0,35 1 0,0-1 0,-35 0 0,0 35 14,0 0-14,0-35 2,0 1 6,0-1-8,0 35-2,0-35 4,0-35-2,0 36 1,0-1-2,0 0 1,0-34 0,0 69-2,0-70 4,0 70-4,-35-69 3,35 34 0,-35 0-1,35 0 0,-35 1 0,-34-1 0,69 35-1,-35-35 2,35 0-1,-35 1 0,1 34 0,34-35 0,-35 35 0,35 0-2,-35-35 4,0 35-2,1 0 0,-36 0 0,35-35-1,-34 35 2,-1 0-1,1-35 0,-1 35 0,35 0 0,-34 0 0,-1 0 0,35 0 0,1 0 0,-36 0 0,35 0 1,-34 0-2,-1 0 2,1 0-2,-1 35 1,1-35 1,-36 0-1,71 35 0,-71 0-1,36-35 0,-1 35 2,1-35 65,-1 0-72,1 34-2,-1-34 0,35 35 0,0-35 0,-69 35 0,35-35 0,-36 0 1,1 0 2,0 0 7,34 35-5,-34-1 2,-70-34 4,70 35-3,34-35 0,-34 35 1,34 0-2,-34-35 1,34 34 0,1-34 1,-1 0-5,-34 0 4,0 0 0,-1 0 3,1 0-3,0 35 0,-35-35-2,34 0 1,1 0 5,-35 0-4,-35 0-1,35 0 1,35 0 0,34 35 2,-34-35-3,34 0 0,36 0 1,-1 0 0,0 0 0,0 0-2,0 0 5,-34 0-4,34 0 1,-34 0 0,-1 0 0,1 0 0,-36 0-2,-34 0 4,70 0-3,-36 0 3,1 0-3,34 0 1,1 0 0,-1 0 0,36 0 1,-1 0-2,-35 0 1,35 0 0,-34 0-1,-1 0 1,1 0 0,34 0 0,-34 0 0,-1 0 0,35 35 0,0-35 0,1 0 0,-1 0 0,35 34 0,-35 1 0,35-35-2,-69 35 4,69-35-4,-35 35 3,0-1 0,0-34-1,1 70-1,-1-70 2,35 35-1,-35-35 0,0 35 0,35-1 0,0-34-1,-35 35 2,35-35 5,0 0-6,0 70 81,0-70-71,0 34-9,0-34-4,-34 0 29</inkml:trace>
    </iact:actionData>
  </iact:action>
  <iact:action type="add" startTime="17890">
    <iact:property name="dataType"/>
    <iact:actionData xml:id="d2">
      <inkml:trace xmlns:inkml="http://www.w3.org/2003/InkML" xml:id="stk2" contextRef="#ctx0" brushRef="#br0">13804 10846 0,'0'0'24,"0"-34"2,35 34 142,-35 0-147,34 0-4,-34 0 23,35 0-23,0 0-10,0 0 3,-1 0-2,1 0-1,0 34 1,-35-34-2,69 0 4,1 0-2,-35 0-1,34 0 2,-34 0-1,0 0-1,34 35 2,1-35-1,-1 0 0,-34 35-2,35-35 4,34 0-4,-34 0 4,-1 0-1,1 35-2,-36-35 1,1 0 0,0 0-1,69 34 2,-69-34-1,35 0 0,-1 0 0,36 0 0,-1 35 0,-35-35 0,1 0-1,-35 0 2,69 0-1,-34 0 0,-1 0 0,1 0 0,-36 0-1,36 0 2,-1 0-2,1 0 0,0 0 3,34 0-2,-35 0 0,1 0 0,-35 0-2,34 0 3,36 0 0,-36 0-1,1-35 0,-1 35 0,1 0 0,69 0 0,-104 0 0,-1-34 0,36 34 0,-1 0 0,-34 0 0,0 0 0,35 0 0,-36 0 0,1 0-2,69-35 4,-34 35-4,-35-35 4,69 35-2,0 0 0,-34 0 0,-1-35 0,1 35-1,-1-34 2,36 34-1,-70 0 0,-1-35 0,36 35 0,34 0 0,-34 0 0,-36 0 0,36 0 0,34 0 0,-34 0 0,-1 0 0,36-35 0,-36 35-1,36-35 2,-36 35-1,1 0 0,-36 0 0,36-34-2,34 34 4,-69 0-2,69 0-2,-34 0 4,-1 0-2,1 0 0,0 0 0,-36-35 0,71 35 0,-36 0 0,35 0 0,-34 0 0,34-35 0,-34 35 0,34 0 0,105 0 0,-70-35 0,0 35 0,70 0 0,-70 0 0,-70-34 0,36 34 0,-1 0 0,-69 0 0,-35-35 0,34 35 0,-34 0 174,0 0-165,0-70 18,0 70-31,0-35 7,-34 1-3,34-1 0,0 0 0,0 0 1,0-34-2,0 34 1,0 0 0,0 1-3,0 34 3,0-70 1,0 70-2,0-35 5,0 35-8,0-69 6,-35 69-1,35-35-1,0-35 0,0 1 0,0 34-2,0-34 4,0-1-1,0 35-2,0 1 0,0-71 1,0 105-2,35-69 4,-1-1-1,-34 70-4,35-34 5,-35-1-2,35 0 0,-35 35-2,0-35 12,35 35-2,-35 0-10,0-35 12,34 1-10,1 34 0,0-35 0,0 35 0,0 0 0,-35-35 0,34 0 0,-34 35-2,70 0 4,-70 0-4,35 0 4,-35-34-2,69 34 0,1 0 0,-35 0 0,-1 0 0,36 0 0,-35 0 0,-1 0-2,71 0 4,-1 0-4,35-35 4,0 35-2,0 0 0,35-35 1,-35 35-2,0 0 1,0-35 0,-34 35 0,-1 0 1,0 0-4,-69-34 5,69 34-2,-34 0 0,34 0 0,1 0 0,-36 0 0,35 0 0,1 0-2,-36 0 4,36 0-2,-1 0 0,0 0 0,-34 0 1,-1 0-2,-34 0-1,35 0 2,34 0 2,-35 0-4,1 0 5,34 0-3,-34 0-1,34 0-1,-34 0 4,-1 0-2,1 0 0,-35 0 0,-1 0 0,1 0 1,-35 0 13,35 34-13,-35 1-1,104 35 0,-34-36 0,34 71-2,35-1 5,35-69-6,-105 69 6,1-69-4,34 34-1,-104-69 2,35 35 3,-35 0-4,0-35-1,0 35 4,0-35-4,35 34 4,-35 1-1,0-35-4,0 35 6,0-35-6,0 35 5,0-35-4,0 69 4,0-34-2,35 0 0,-35 34 0,0-69-2,0 70 4,0-35-2,0-1 0,0 36 0,0-1 0,0-34 0,-35 0 0,-35 69 0,1-69 0,-36 34 1,-68 1-2,-1-35 1,-35 0 1,-104-1-2,35 1 2,-70 0-2,-34 0 1,69-35 0,-35 34 0,-34-34 0,104 0 0,34 0 0,1 0 0,104 0-2,34 0 5,-34 0-4,35 0-1,-35 0 2,35 0 2,-105 0-2,105 0 0,-35 0 0,-1 0 0,36 0 0,0 35 0,0 0 0,104-35-2</inkml:trace>
    </iact:actionData>
  </iact:action>
  <iact:action type="add" startTime="21449">
    <iact:property name="dataType"/>
    <iact:actionData xml:id="d3">
      <inkml:trace xmlns:inkml="http://www.w3.org/2003/InkML" xml:id="stk3" contextRef="#ctx0" brushRef="#br0">23748 9595 0,'0'-35'11,"0"35"-6,0-35 5,35 1 0,0-36-4,-35 35 2,34 1 0,1-1 0,-35 35-2,35-35 4,-35 0-2,70 1 0,-70 34-2,34-35 2,1 35 2,0-35-4,0 35 4,-1-35-2,1 35 0,0-35 0,34 35 0,-34-34 0,0 34 0,0-35 1,0 35-2,-1 0 1,1 0 0,0-35 0,34 35 0,-34-35 0,35 35 0,-1 0 0,-34 0 0,35 0-1,-36 0 2,71 0-3,-71 0 4,36 0-2,0 0 0,-1 0 0,1 0 0,-70 0-2,34 0 4,1 0-2,0 0 0,-35 0-2,0 0 2,35 0 2,-1 0-2,36 0 0,-35 70 0,34-35 0,36-1 0,-1 36 0,-35-35 0,36 0 0,-1-35 0,-69 69 0,0-69-1,34 0 2,-34 35-1,35 0 0,34-35 0,-35 34 0,36-34 0,-1 0 0,-34 0 0,-1 0 0,1 0 0,-36 0 0,1 0 0,35 0 0,-1 0 0,1 0 0,-1 0 0,1 0 0,34 0 0,-34 0 0,-36 0 0,1 0 0,0 0 6,-35 0 10,35 0-14,0 0-2,-1 0 0,36 0 1,-1 0-2,1 0 2,34 0-2,-34 0 2,-35-34-2,34-1 2,-69 35-4,35-35 5,-35 35 4,0-35-4,0 35-4,0-34 4,0-1-2,0 35-2,0-35 2,0 0 2,0 0-4,0 1 4,0-1-2,0 0-2,-35-34 2,-34-1 2,69 1-2,-35 34 1,0 0-2,35-34 1,-35 34 0,1-35 0,-1-34-2,-35 34 4,1 1-2,-36-35 0,1 34 0,0-34 0,34 0-2,-34 34 4,34 0-2,-34 1 0,0-1 2,69 1-3,-35 34 0,36-34-1,-1 69 2,-69-70 2,104 35-2,-70 1 0,70-1 0,-70 0-2,36 0 2,-1 35 2,0-34-2,-34-1 0,-1 0 0,70 35-2,-35-35 4,1 0-2,-1 35 0,0 0 0,0 0 0,0 0 0,-34-34 0,34 34 0,-34 0 1,-36 0-4,1 0 6,34 0-4,-34 0-1,35 0 4,-1 0-2,0 0-2,-34 0 4,69 0-4,-34 0 4,-1 34-2,-34 1 0,34 0 0,1-35 0,-35 0 0,-1 35 0,36 0 1,-1-1-2,1-34 1,-1 35 0,1 0 0,34 0 0,-70-35 1,71 34-2,-1 1 1,-35 0 0,36 0 2,-1-1-4,0-34 2,-34 35 0,69 0 0,-35-35 0,0 0 0,35 35 0,-70-35 0,36 69 0,-36-34 0,35 0 0,-34-1 0,34 36 0,0-35 0,1 0-2,-36-1 4,35 1-2,0 0 0,35 0 0,-69-1 0,69 1-2,0 0 2,0 0 0,-35-1 2,0 1-1,35-35-4,0 35 5,0 0-1,0-1-2,-34-34 1,34 70 0,0-35 0,0-1 0,0 1 0,0 0 0,0 35 0,0-1 0,0-34 0,0 0-2,0-1 5,34 1-4,-34 35 2,0-70-4,0 34 3,35 1 2,-35 0-1,35-35-2,-35 35 1,35-1 0,-35 1 0,0 0 2,34-35-4,-34 35 3,0 0-2,35-1 2,0-34-2,-35 35 2,0 0-2,35 0 1,-35-1 0,35 36 0,-1-35 0,1-1 0,-35 1 0,0-35-2,35 35 4,-35 0-2,0-35 38,0 0 66</inkml:trace>
    </iact:actionData>
  </iact:action>
  <iact:action type="add" startTime="24410">
    <iact:property name="dataType"/>
    <iact:actionData xml:id="d4">
      <inkml:trace xmlns:inkml="http://www.w3.org/2003/InkML" xml:id="stk4" contextRef="#ctx0" brushRef="#br0">24513 7961 0,'-35'35'34,"1"0"-26,-1-1 0,0-34 0,0 35-1,35 0-1,-35 0 3,1-1 0,34 1-3,0-35 2,-35 70 1,35-70-2,0 34 2,0-34-2,0 70 3,0-70-4,0 35 3,0-35-2,0 34 2,35-34 0,-35 35-3,34 0 4,-34-35-4,35 0 2,-35 0 0,35 35 1,-35-35-2,0 0 1,35 0 9,-35 35-10,35-35 35,-35 0-28,34 0-4,1 0-3,0 0 2,0 0-1,-35 0-2,34 0 2,-34 0 8,35-35-6,-35 35-4,0-35 3,0 0 0,0 0-1,0 1 0,0-1 0,0 0 0,0 0 0,0 1 0,0 34-2,0-70 4,0 70-4,0-35 3,0 1 0,0 34-3,0-35 3,0 0 8,0 35-11,0-35 4,0 35-4,-35-34 4,35-1-2,0 35-2,0 0 2</inkml:trace>
    </iact:actionData>
  </iact:action>
  <iact:action type="add" startTime="25722">
    <iact:property name="dataType"/>
    <iact:actionData xml:id="d5">
      <inkml:trace xmlns:inkml="http://www.w3.org/2003/InkML" xml:id="stk5" contextRef="#ctx0" brushRef="#br0">25209 7648 0,'0'0'15,"-35"0"12,35 0-22,-70 0 3,70 35 3,-35-35-3,1 0-3,-1 69 3,0-34 3,0-35-4,35 35 1,-34 0 0,-1 0-2,35-1 2,-35-34 0,35 35 0,0 0 2,0 0-2,0-35-2,0 34 5,0 1-6,-35 0 3,35 0 2,0-1-2,0 1-1,0 0 0,0 0 2,0-35-2,35 34 2,-35 1 1,0-35-5,35 0 3,0 35 1,-1-35-2,-34 35 2,35-35-1,0 0 0,-35 0-1,35 0 18,-1 0-16,-34 0-3,35 0 2,0-35 1,-35 35-2,35-35 2,-35 0-1,35-34 0,-35 69-1,0-35 2,0 0-1,0 1-1,0-1 1,0 35 0,0-35 1,0 0-1,34 35 0,-34-34 1,0 34 13,0-35-5,0 35-10,0-35 2,0 0-1,0 35-1,0-34 2,0 34-2,0-35 1,0 0 1,0 35 6</inkml:trace>
    </iact:actionData>
  </iact:action>
  <iact:action type="add" startTime="26858">
    <iact:property name="dataType"/>
    <iact:actionData xml:id="d6">
      <inkml:trace xmlns:inkml="http://www.w3.org/2003/InkML" xml:id="stk6" contextRef="#ctx0" brushRef="#br0">26113 7996 0,'0'0'7,"-35"0"4,35 35-3,-35-35-3,35 69 6,-35-34-4,-34 0 0,69-1 0,-35 1 3,35 35-2,0-70-2,-35 69 4,35-69-4,-35 35 4,35 0-2,0-1 0,0 1-1,0-35 0,0 35 11,0 0-11,0-35 8,0 35 3,0-35-12,0 0 2,35 34 1,0-34 0,0 35-1,-35-35-2,69 35 3,1-35 0,-70 0-3,69 0 4,1 35-2,-1-35 0,1 0-1,0 0 2,-1 0-1,-34 0 0,0-35-1,-1 0 2,-34 0-2,35 35 0,-35-69 3,0 34-4,0 0 3,0-34 0,0 69-3,0-35 2,-35 35 2,35-35-4,0 0 5,0 35-6,0 0 3,-34-34 10,34 34-4,0-70-5,0 35 0,-35 1-1,35-36 0,-35 1 0,0-1 0,35 1 0,0-1-2,-34 35 4,-1-34-2,35 34-2,-35 0 4,35 0 6,-35 35-8,35 0-2,0 0 10,-35 0-6,1 0-2,-1 0 0,-35 0 0,-34 0 0,69 0 0,-34 0 0,-36 70-1,36-35 2,34 34-1,-34-34 0,-1 35 0,0-36-2,36 36 4,-1-70-4,35 35 4,-35 34-2,0-34 0,35 0 0,0-1 0,0 1-2,0-35 58,0-35-56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13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59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04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1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13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8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77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83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08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5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37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A1F81-DE45-4E7B-B55B-113ABA62F961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CE3DF-DED2-4456-8215-5B18752E52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6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9.xml"/><Relationship Id="rId5" Type="http://schemas.openxmlformats.org/officeDocument/2006/relationships/image" Target="../media/image15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10.xml"/><Relationship Id="rId5" Type="http://schemas.openxmlformats.org/officeDocument/2006/relationships/image" Target="../media/image16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1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NUL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NUL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13.xml"/><Relationship Id="rId5" Type="http://schemas.openxmlformats.org/officeDocument/2006/relationships/image" Target="../media/image20.jp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1.xml"/><Relationship Id="rId7" Type="http://schemas.microsoft.com/office/2011/relationships/inkAction" Target="../ink/inkAction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4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5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219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8553766" y="5505595"/>
            <a:ext cx="451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květní </a:t>
            </a:r>
            <a:r>
              <a:rPr lang="cs-CZ" b="1" dirty="0" err="1"/>
              <a:t>nektária</a:t>
            </a:r>
            <a:endParaRPr lang="cs-CZ" b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stoh, rostlina, zelenina&#10;&#10;Popis byl vytvořen automaticky">
            <a:extLst>
              <a:ext uri="{FF2B5EF4-FFF2-40B4-BE49-F238E27FC236}">
                <a16:creationId xmlns:a16="http://schemas.microsoft.com/office/drawing/2014/main" id="{D493B573-176B-4A76-9546-58805881A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2" y="821842"/>
            <a:ext cx="3668889" cy="2445926"/>
          </a:xfrm>
          <a:prstGeom prst="rect">
            <a:avLst/>
          </a:prstGeom>
        </p:spPr>
      </p:pic>
      <p:pic>
        <p:nvPicPr>
          <p:cNvPr id="9" name="Obrázek 8" descr="Obsah obrázku rostlina, rukavice, fazole, zelenina&#10;&#10;Popis byl vytvořen automaticky">
            <a:extLst>
              <a:ext uri="{FF2B5EF4-FFF2-40B4-BE49-F238E27FC236}">
                <a16:creationId xmlns:a16="http://schemas.microsoft.com/office/drawing/2014/main" id="{57A7FEE9-70E5-45B4-AF1B-64631BC67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2" y="3429001"/>
            <a:ext cx="3668889" cy="24459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9C907D-73A5-4EEA-A72D-92247B2B70FE}"/>
              </a:ext>
            </a:extLst>
          </p:cNvPr>
          <p:cNvSpPr txBox="1"/>
          <p:nvPr/>
        </p:nvSpPr>
        <p:spPr>
          <a:xfrm>
            <a:off x="4849792" y="5874927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23058707-43D7-49DD-97E3-C0D38E60E95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84800" y="1576800"/>
              <a:ext cx="1352160" cy="390492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23058707-43D7-49DD-97E3-C0D38E60E9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75440" y="1567440"/>
                <a:ext cx="1370880" cy="39236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45979640-503B-4F3D-818C-47FDC1478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7"/>
    </mc:Choice>
    <mc:Fallback xmlns="">
      <p:transition spd="slow" advTm="3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5218386" y="5469704"/>
            <a:ext cx="710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soubor tyčinek a plodolistů, </a:t>
            </a:r>
            <a:r>
              <a:rPr lang="cs-CZ" b="1" dirty="0" err="1"/>
              <a:t>apokarpní</a:t>
            </a:r>
            <a:r>
              <a:rPr lang="cs-CZ" b="1" dirty="0"/>
              <a:t> gyneceum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interiér, hranolky, zelenina&#10;&#10;Popis byl vytvořen automaticky">
            <a:extLst>
              <a:ext uri="{FF2B5EF4-FFF2-40B4-BE49-F238E27FC236}">
                <a16:creationId xmlns:a16="http://schemas.microsoft.com/office/drawing/2014/main" id="{83A06B19-9CAA-449B-91AA-883E540CD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10" y="821842"/>
            <a:ext cx="7021690" cy="46811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753A73-A2D8-453D-A79D-D1A8FD6A0620}"/>
              </a:ext>
            </a:extLst>
          </p:cNvPr>
          <p:cNvSpPr txBox="1"/>
          <p:nvPr/>
        </p:nvSpPr>
        <p:spPr>
          <a:xfrm>
            <a:off x="4849792" y="5969629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6DC9DDE5-FDA6-4A1E-90BD-321C9BCF50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69440" y="2515680"/>
              <a:ext cx="5295240" cy="2115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6DC9DDE5-FDA6-4A1E-90BD-321C9BCF50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0080" y="2506320"/>
                <a:ext cx="5313960" cy="213408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830B38EF-0774-4326-832C-638E63A3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7"/>
    </mc:Choice>
    <mc:Fallback xmlns="">
      <p:transition spd="slow" advTm="3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7961587" y="5440102"/>
            <a:ext cx="493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souplodí měchýřků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žába&#10;&#10;Popis byl vytvořen automaticky">
            <a:extLst>
              <a:ext uri="{FF2B5EF4-FFF2-40B4-BE49-F238E27FC236}">
                <a16:creationId xmlns:a16="http://schemas.microsoft.com/office/drawing/2014/main" id="{1F93827B-0B57-4C43-B3EB-7BBE6C8E82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46" y="821842"/>
            <a:ext cx="6927390" cy="46182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D44890-CE5B-48C7-ABC9-2BA4657FD20E}"/>
              </a:ext>
            </a:extLst>
          </p:cNvPr>
          <p:cNvSpPr txBox="1"/>
          <p:nvPr/>
        </p:nvSpPr>
        <p:spPr>
          <a:xfrm>
            <a:off x="4849792" y="5889532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F3DB89F9-43D3-4DA4-9DDE-A1EAE27637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8160" y="976320"/>
              <a:ext cx="10552680" cy="545652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F3DB89F9-43D3-4DA4-9DDE-A1EAE27637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800" y="966960"/>
                <a:ext cx="10571400" cy="54752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E916EA4A-D36A-448D-BD89-CB1503105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4"/>
    </mc:Choice>
    <mc:Fallback xmlns="">
      <p:transition spd="slow" advTm="5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7543801" y="5572090"/>
            <a:ext cx="578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podélný řez měchýřkem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bezobratlí&#10;&#10;Popis byl vytvořen automaticky">
            <a:extLst>
              <a:ext uri="{FF2B5EF4-FFF2-40B4-BE49-F238E27FC236}">
                <a16:creationId xmlns:a16="http://schemas.microsoft.com/office/drawing/2014/main" id="{4B80BA0E-3CFC-4650-9CF8-FA7601462E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92" y="821842"/>
            <a:ext cx="7083061" cy="472204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166997A-0E91-4609-BF8A-25A95030D1C0}"/>
              </a:ext>
            </a:extLst>
          </p:cNvPr>
          <p:cNvSpPr txBox="1"/>
          <p:nvPr/>
        </p:nvSpPr>
        <p:spPr>
          <a:xfrm>
            <a:off x="4849792" y="5943992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6E0F8046-7E9F-4A26-817B-A801706D80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8720" y="2202840"/>
              <a:ext cx="4882320" cy="453060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6E0F8046-7E9F-4A26-817B-A801706D80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9360" y="2193480"/>
                <a:ext cx="4901040" cy="45493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FEABDECD-439A-47FC-BA1D-952F9255A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19"/>
    </mc:Choice>
    <mc:Fallback xmlns="">
      <p:transition spd="slow" advTm="9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Primulaceae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75882" y="63572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Prumila</a:t>
            </a:r>
            <a:r>
              <a:rPr lang="cs-CZ" b="1" i="1" dirty="0"/>
              <a:t> </a:t>
            </a:r>
            <a:r>
              <a:rPr lang="cs-CZ" b="1" i="1" dirty="0" err="1"/>
              <a:t>veris</a:t>
            </a:r>
            <a:r>
              <a:rPr lang="cs-CZ" b="1" dirty="0"/>
              <a:t>: oboupohlavný pravidelný květ, K(5), [C(5), A5]</a:t>
            </a:r>
            <a:r>
              <a:rPr lang="pt-BR" b="1" dirty="0"/>
              <a:t> </a:t>
            </a:r>
            <a:r>
              <a:rPr lang="pt-BR" b="1" dirty="0" smtClean="0"/>
              <a:t>G(</a:t>
            </a:r>
            <a:r>
              <a:rPr lang="cs-CZ" b="1" dirty="0" smtClean="0"/>
              <a:t>5</a:t>
            </a:r>
            <a:r>
              <a:rPr lang="pt-BR" b="1" dirty="0" smtClean="0"/>
              <a:t>) </a:t>
            </a:r>
            <a:r>
              <a:rPr lang="pt-BR" b="1" dirty="0"/>
              <a:t>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1B58F9E1-FACC-4F38-85A7-62C8AB8A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7340" r="4439" b="7721"/>
          <a:stretch/>
        </p:blipFill>
        <p:spPr>
          <a:xfrm>
            <a:off x="248356" y="795866"/>
            <a:ext cx="4474872" cy="5930701"/>
          </a:xfrm>
          <a:prstGeom prst="rect">
            <a:avLst/>
          </a:prstGeom>
        </p:spPr>
      </p:pic>
      <p:pic>
        <p:nvPicPr>
          <p:cNvPr id="9" name="Obrázek 8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95867C47-E3AE-4D50-BA5B-89A9DA4B0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11" y="795866"/>
            <a:ext cx="4068234" cy="542431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4A2E152-800C-4E7C-AC17-786D1859FC30}"/>
              </a:ext>
            </a:extLst>
          </p:cNvPr>
          <p:cNvSpPr txBox="1"/>
          <p:nvPr/>
        </p:nvSpPr>
        <p:spPr>
          <a:xfrm>
            <a:off x="9132711" y="1003852"/>
            <a:ext cx="2810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bezlistá lodyha (stvol)</a:t>
            </a:r>
          </a:p>
          <a:p>
            <a:r>
              <a:rPr lang="cs-CZ" b="1" dirty="0"/>
              <a:t>přízemní růžice listů</a:t>
            </a:r>
          </a:p>
          <a:p>
            <a:r>
              <a:rPr lang="cs-CZ" b="1" dirty="0"/>
              <a:t>květenství připomíná okolík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65BAE8DB-3D39-44F7-B527-E88D190F02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01680" y="638280"/>
              <a:ext cx="6484320" cy="52689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65BAE8DB-3D39-44F7-B527-E88D190F02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2320" y="628920"/>
                <a:ext cx="6503040" cy="528768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3F425449-0C2F-4734-B32F-3E80FCBF4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A76D25-28A6-4A6A-AEAF-37A760040AFB}"/>
              </a:ext>
            </a:extLst>
          </p:cNvPr>
          <p:cNvSpPr txBox="1"/>
          <p:nvPr/>
        </p:nvSpPr>
        <p:spPr>
          <a:xfrm>
            <a:off x="4900417" y="6188198"/>
            <a:ext cx="2935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25936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70"/>
    </mc:Choice>
    <mc:Fallback xmlns="">
      <p:transition spd="slow" advTm="5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Primulaceae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23228" y="63572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Prumila</a:t>
            </a:r>
            <a:r>
              <a:rPr lang="cs-CZ" b="1" i="1" dirty="0"/>
              <a:t> </a:t>
            </a:r>
            <a:r>
              <a:rPr lang="cs-CZ" b="1" i="1" dirty="0" err="1"/>
              <a:t>veris</a:t>
            </a:r>
            <a:r>
              <a:rPr lang="cs-CZ" b="1" dirty="0"/>
              <a:t>: oboupohlavný pravidelný květ, K(5), [C(5), A5]</a:t>
            </a:r>
            <a:r>
              <a:rPr lang="pt-BR" b="1" dirty="0"/>
              <a:t> </a:t>
            </a:r>
            <a:r>
              <a:rPr lang="pt-BR" b="1" dirty="0" smtClean="0"/>
              <a:t>G(</a:t>
            </a:r>
            <a:r>
              <a:rPr lang="cs-CZ" b="1" dirty="0" smtClean="0"/>
              <a:t>5</a:t>
            </a:r>
            <a:r>
              <a:rPr lang="pt-BR" b="1" dirty="0" smtClean="0"/>
              <a:t>) </a:t>
            </a:r>
            <a:r>
              <a:rPr lang="pt-BR" b="1" dirty="0"/>
              <a:t>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1B58F9E1-FACC-4F38-85A7-62C8AB8A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7340" r="4439" b="7721"/>
          <a:stretch/>
        </p:blipFill>
        <p:spPr>
          <a:xfrm>
            <a:off x="248356" y="795866"/>
            <a:ext cx="4474872" cy="5930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9EC136-CE3F-4662-9E26-E05C1994B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11" y="807155"/>
            <a:ext cx="4546939" cy="541302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B00255-DDD5-4B43-A81D-60903BAE9CF5}"/>
              </a:ext>
            </a:extLst>
          </p:cNvPr>
          <p:cNvSpPr txBox="1"/>
          <p:nvPr/>
        </p:nvSpPr>
        <p:spPr>
          <a:xfrm>
            <a:off x="9490166" y="1591734"/>
            <a:ext cx="207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nafouklé kalichy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430148B3-66E2-44D6-88F3-32D102C42F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0160" y="463320"/>
              <a:ext cx="8775000" cy="618228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430148B3-66E2-44D6-88F3-32D102C42F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800" y="453960"/>
                <a:ext cx="8793720" cy="6201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E946F558-2F40-4347-8357-862F579DA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34"/>
    </mc:Choice>
    <mc:Fallback xmlns="">
      <p:transition spd="slow" advTm="69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Primulaceae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23228" y="63572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Prumila</a:t>
            </a:r>
            <a:r>
              <a:rPr lang="cs-CZ" b="1" i="1" dirty="0"/>
              <a:t> </a:t>
            </a:r>
            <a:r>
              <a:rPr lang="cs-CZ" b="1" i="1" dirty="0" err="1"/>
              <a:t>veris</a:t>
            </a:r>
            <a:r>
              <a:rPr lang="cs-CZ" b="1" dirty="0"/>
              <a:t>: oboupohlavný pravidelný květ, K(5), [C(5), A5]</a:t>
            </a:r>
            <a:r>
              <a:rPr lang="pt-BR" b="1" dirty="0"/>
              <a:t> </a:t>
            </a:r>
            <a:r>
              <a:rPr lang="pt-BR" b="1" dirty="0" smtClean="0"/>
              <a:t>G(</a:t>
            </a:r>
            <a:r>
              <a:rPr lang="cs-CZ" b="1" dirty="0" smtClean="0"/>
              <a:t>5</a:t>
            </a:r>
            <a:r>
              <a:rPr lang="pt-BR" b="1" dirty="0" smtClean="0"/>
              <a:t>) </a:t>
            </a:r>
            <a:r>
              <a:rPr lang="pt-BR" b="1" dirty="0"/>
              <a:t>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1B58F9E1-FACC-4F38-85A7-62C8AB8A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7340" r="4439" b="7721"/>
          <a:stretch/>
        </p:blipFill>
        <p:spPr>
          <a:xfrm>
            <a:off x="248356" y="795866"/>
            <a:ext cx="4474872" cy="5930701"/>
          </a:xfrm>
          <a:prstGeom prst="rect">
            <a:avLst/>
          </a:prstGeom>
        </p:spPr>
      </p:pic>
      <p:pic>
        <p:nvPicPr>
          <p:cNvPr id="7" name="Obrázek 6" descr="Obsah obrázku text, tráva, exteriér&#10;&#10;Popis byl vytvořen automaticky">
            <a:extLst>
              <a:ext uri="{FF2B5EF4-FFF2-40B4-BE49-F238E27FC236}">
                <a16:creationId xmlns:a16="http://schemas.microsoft.com/office/drawing/2014/main" id="{D893987F-2E27-4A94-B9C8-A284EE5104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7232" y="1643628"/>
            <a:ext cx="5086573" cy="33910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8EDCC5-0B00-4AF9-9E8F-32EDEA377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7549" y="1643626"/>
            <a:ext cx="5086570" cy="339104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F41E477-E260-402B-B0E5-188A864F4CB8}"/>
              </a:ext>
            </a:extLst>
          </p:cNvPr>
          <p:cNvSpPr txBox="1"/>
          <p:nvPr/>
        </p:nvSpPr>
        <p:spPr>
          <a:xfrm>
            <a:off x="4821807" y="5851492"/>
            <a:ext cx="34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heterostylie</a:t>
            </a:r>
            <a:r>
              <a:rPr lang="cs-CZ" b="1" dirty="0"/>
              <a:t>: pestíkový květ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D66F881-54BB-4598-A83B-26200FBE7A41}"/>
              </a:ext>
            </a:extLst>
          </p:cNvPr>
          <p:cNvSpPr txBox="1"/>
          <p:nvPr/>
        </p:nvSpPr>
        <p:spPr>
          <a:xfrm>
            <a:off x="8418488" y="5857206"/>
            <a:ext cx="339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tyčinkový květ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372FEB0-9B54-4278-966F-6D42094CFC77}"/>
              </a:ext>
            </a:extLst>
          </p:cNvPr>
          <p:cNvSpPr txBox="1"/>
          <p:nvPr/>
        </p:nvSpPr>
        <p:spPr>
          <a:xfrm>
            <a:off x="5802494" y="3194973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tyčinky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9C593D-00E7-4DE9-9018-D15D6B62AE77}"/>
              </a:ext>
            </a:extLst>
          </p:cNvPr>
          <p:cNvSpPr txBox="1"/>
          <p:nvPr/>
        </p:nvSpPr>
        <p:spPr>
          <a:xfrm>
            <a:off x="9194800" y="4060811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pestík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48560EC-8B19-4335-ACE0-9EA61E139475}"/>
              </a:ext>
            </a:extLst>
          </p:cNvPr>
          <p:cNvSpPr txBox="1"/>
          <p:nvPr/>
        </p:nvSpPr>
        <p:spPr>
          <a:xfrm>
            <a:off x="6231471" y="1153597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pestík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A6A2B8-3A9D-4438-89AA-643DF1D43F9C}"/>
              </a:ext>
            </a:extLst>
          </p:cNvPr>
          <p:cNvSpPr txBox="1"/>
          <p:nvPr/>
        </p:nvSpPr>
        <p:spPr>
          <a:xfrm>
            <a:off x="8986788" y="2058526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tyčinky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3B935BDE-2E9A-42B9-8E9F-8F1B2EC7A7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880" y="588240"/>
              <a:ext cx="11629080" cy="624528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3B935BDE-2E9A-42B9-8E9F-8F1B2EC7A7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520" y="578880"/>
                <a:ext cx="11647800" cy="626400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4FF61D31-485E-413E-994F-0303A253C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39"/>
    </mc:Choice>
    <mc:Fallback xmlns="">
      <p:transition spd="slow" advTm="15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endParaRPr lang="cs-CZ" sz="32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729627C-4CD8-4420-B5C4-E3841015653A}"/>
              </a:ext>
            </a:extLst>
          </p:cNvPr>
          <p:cNvSpPr/>
          <p:nvPr/>
        </p:nvSpPr>
        <p:spPr>
          <a:xfrm>
            <a:off x="4150155" y="6497822"/>
            <a:ext cx="2885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https://cz.pinterest.com/pin/53621051801406144/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F4F0CCC-979F-422B-A674-AF6524FFC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60" y="864831"/>
            <a:ext cx="8168479" cy="5590001"/>
          </a:xfrm>
          <a:prstGeom prst="rect">
            <a:avLst/>
          </a:prstGeom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3AB53545-302B-42F7-805A-66DF8FE2D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7"/>
    </mc:Choice>
    <mc:Fallback xmlns="">
      <p:transition spd="slow" advTm="3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endParaRPr lang="cs-CZ" sz="32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DF6536-2262-43B1-9D8C-16EE763BF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04110"/>
            <a:ext cx="6375878" cy="50291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9833ABC-2632-471D-878F-F2E48D4232D2}"/>
              </a:ext>
            </a:extLst>
          </p:cNvPr>
          <p:cNvSpPr txBox="1"/>
          <p:nvPr/>
        </p:nvSpPr>
        <p:spPr>
          <a:xfrm>
            <a:off x="316089" y="1704622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koruna (</a:t>
            </a:r>
            <a:r>
              <a:rPr lang="cs-CZ" b="1" dirty="0" err="1"/>
              <a:t>corolla</a:t>
            </a:r>
            <a:r>
              <a:rPr lang="cs-CZ" b="1" dirty="0"/>
              <a:t>), 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D07C22-45C3-4B67-8BDE-DCBDFF10DFAA}"/>
              </a:ext>
            </a:extLst>
          </p:cNvPr>
          <p:cNvSpPr txBox="1"/>
          <p:nvPr/>
        </p:nvSpPr>
        <p:spPr>
          <a:xfrm>
            <a:off x="5435600" y="5740400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kalich (</a:t>
            </a:r>
            <a:r>
              <a:rPr lang="cs-CZ" b="1" dirty="0" err="1"/>
              <a:t>kalix</a:t>
            </a:r>
            <a:r>
              <a:rPr lang="cs-CZ" b="1" dirty="0"/>
              <a:t>), 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E7B787A-FD5D-40AA-870D-47637F486FF3}"/>
              </a:ext>
            </a:extLst>
          </p:cNvPr>
          <p:cNvSpPr txBox="1"/>
          <p:nvPr/>
        </p:nvSpPr>
        <p:spPr>
          <a:xfrm>
            <a:off x="7889485" y="1141053"/>
            <a:ext cx="4205572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okvětí (</a:t>
            </a:r>
            <a:r>
              <a:rPr lang="cs-CZ" b="1" dirty="0" err="1"/>
              <a:t>perigon</a:t>
            </a:r>
            <a:r>
              <a:rPr lang="cs-CZ" b="1" dirty="0"/>
              <a:t>), P</a:t>
            </a:r>
          </a:p>
          <a:p>
            <a:endParaRPr lang="cs-CZ" b="1" dirty="0"/>
          </a:p>
          <a:p>
            <a:r>
              <a:rPr lang="cs-CZ" b="1" dirty="0"/>
              <a:t>květy aktinomorfní, </a:t>
            </a:r>
            <a:r>
              <a:rPr lang="cs-CZ" b="1" dirty="0" err="1"/>
              <a:t>zygomorfní</a:t>
            </a:r>
            <a:endParaRPr lang="cs-CZ" b="1" dirty="0"/>
          </a:p>
          <a:p>
            <a:r>
              <a:rPr lang="cs-CZ" b="1" dirty="0"/>
              <a:t>květy jednopohlavné nebo oboupohlavné</a:t>
            </a:r>
          </a:p>
          <a:p>
            <a:endParaRPr lang="cs-CZ" b="1" dirty="0"/>
          </a:p>
          <a:p>
            <a:r>
              <a:rPr lang="cs-CZ" b="1" dirty="0"/>
              <a:t>květy jednotlivé nebo květenství</a:t>
            </a:r>
          </a:p>
          <a:p>
            <a:r>
              <a:rPr lang="cs-CZ" b="1" dirty="0"/>
              <a:t>plody jednotlivé nebo plodenství</a:t>
            </a:r>
          </a:p>
          <a:p>
            <a:endParaRPr lang="cs-CZ" b="1" dirty="0"/>
          </a:p>
          <a:p>
            <a:r>
              <a:rPr lang="cs-CZ" b="1" dirty="0"/>
              <a:t>soubor tyčinek = andreceum, A</a:t>
            </a:r>
          </a:p>
          <a:p>
            <a:r>
              <a:rPr lang="cs-CZ" b="1" dirty="0"/>
              <a:t>soubor plodolistů = gyneceum, G</a:t>
            </a:r>
          </a:p>
          <a:p>
            <a:endParaRPr lang="cs-CZ" b="1" dirty="0"/>
          </a:p>
          <a:p>
            <a:r>
              <a:rPr lang="cs-CZ" b="1" dirty="0" err="1"/>
              <a:t>apokarpní</a:t>
            </a:r>
            <a:r>
              <a:rPr lang="cs-CZ" b="1" dirty="0"/>
              <a:t> gyneceum tvořené z jednotlivých plodolistů – souplodí</a:t>
            </a:r>
          </a:p>
          <a:p>
            <a:endParaRPr lang="cs-CZ" b="1" dirty="0"/>
          </a:p>
          <a:p>
            <a:r>
              <a:rPr lang="cs-CZ" b="1" dirty="0" err="1"/>
              <a:t>cenokarpní</a:t>
            </a:r>
            <a:r>
              <a:rPr lang="cs-CZ" b="1" dirty="0"/>
              <a:t> gyneceum vzniklé srůstem plodolistů</a:t>
            </a:r>
          </a:p>
          <a:p>
            <a:endParaRPr lang="cs-CZ" b="1" dirty="0"/>
          </a:p>
          <a:p>
            <a:r>
              <a:rPr lang="cs-CZ" b="1" dirty="0"/>
              <a:t>květní vzorec: C5, K(5) A5, </a:t>
            </a:r>
            <a:r>
              <a:rPr lang="cs-CZ" b="1" u="sng" dirty="0"/>
              <a:t>G</a:t>
            </a:r>
            <a:r>
              <a:rPr lang="cs-CZ" b="1" dirty="0"/>
              <a:t>(2)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78FA09E-7D63-48CA-813F-5F2DD4B486E8}"/>
              </a:ext>
            </a:extLst>
          </p:cNvPr>
          <p:cNvSpPr txBox="1"/>
          <p:nvPr/>
        </p:nvSpPr>
        <p:spPr>
          <a:xfrm>
            <a:off x="1258454" y="4439029"/>
            <a:ext cx="988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tyčinka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1108B1-D607-428A-BB1E-FD4C9FF8C703}"/>
              </a:ext>
            </a:extLst>
          </p:cNvPr>
          <p:cNvSpPr txBox="1"/>
          <p:nvPr/>
        </p:nvSpPr>
        <p:spPr>
          <a:xfrm>
            <a:off x="5667454" y="3634044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semeník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7C85B54-FD69-4DD9-9974-BDD9A05962B6}"/>
              </a:ext>
            </a:extLst>
          </p:cNvPr>
          <p:cNvSpPr txBox="1"/>
          <p:nvPr/>
        </p:nvSpPr>
        <p:spPr>
          <a:xfrm>
            <a:off x="5678311" y="2776466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čnělka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073CC58-6873-40B3-83FD-1C42D64CFE01}"/>
              </a:ext>
            </a:extLst>
          </p:cNvPr>
          <p:cNvSpPr txBox="1"/>
          <p:nvPr/>
        </p:nvSpPr>
        <p:spPr>
          <a:xfrm>
            <a:off x="5672340" y="2242316"/>
            <a:ext cx="7789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blizna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A228D58-95AD-4469-983E-09B10A55414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659427" y="2426982"/>
            <a:ext cx="2012913" cy="3494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avá složená závorka 19">
            <a:extLst>
              <a:ext uri="{FF2B5EF4-FFF2-40B4-BE49-F238E27FC236}">
                <a16:creationId xmlns:a16="http://schemas.microsoft.com/office/drawing/2014/main" id="{160BC97D-486C-41D8-9CC2-955FBBA7FA1F}"/>
              </a:ext>
            </a:extLst>
          </p:cNvPr>
          <p:cNvSpPr/>
          <p:nvPr/>
        </p:nvSpPr>
        <p:spPr>
          <a:xfrm>
            <a:off x="6668705" y="2242316"/>
            <a:ext cx="178661" cy="1761060"/>
          </a:xfrm>
          <a:prstGeom prst="righ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D4DFC46-B3B1-4539-A755-7AE853F1DFD4}"/>
              </a:ext>
            </a:extLst>
          </p:cNvPr>
          <p:cNvSpPr txBox="1"/>
          <p:nvPr/>
        </p:nvSpPr>
        <p:spPr>
          <a:xfrm>
            <a:off x="7002765" y="2905840"/>
            <a:ext cx="177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pestík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F021B84-9F4D-4D10-9ABC-2D7DF76345F7}"/>
              </a:ext>
            </a:extLst>
          </p:cNvPr>
          <p:cNvSpPr txBox="1"/>
          <p:nvPr/>
        </p:nvSpPr>
        <p:spPr>
          <a:xfrm>
            <a:off x="1437903" y="5553890"/>
            <a:ext cx="1617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vajíčka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0FAEF83F-18B4-4B9E-B3D3-284B0200EF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8080" y="1476720"/>
              <a:ext cx="10690200" cy="4806000"/>
            </p14:xfrm>
          </p:contentPart>
        </mc:Choice>
        <mc:Fallback xmlns=""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id="{0FAEF83F-18B4-4B9E-B3D3-284B0200EF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720" y="1467360"/>
                <a:ext cx="10708920" cy="48247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1452F48D-D340-48D1-BFDF-30544985E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132"/>
    </mc:Choice>
    <mc:Fallback xmlns="">
      <p:transition spd="slow" advTm="36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 – metageneze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294AFE-1491-47BF-8880-7A72FA8B7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9" y="821842"/>
            <a:ext cx="7243676" cy="590931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C2C39B2D-5A65-464C-920D-8D03FFC997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53560" y="738360"/>
              <a:ext cx="7085160" cy="566964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2C39B2D-5A65-464C-920D-8D03FFC997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4200" y="729000"/>
                <a:ext cx="7103880" cy="56883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352284A0-F53D-4FE2-9612-FD0AAE498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52"/>
    </mc:Choice>
    <mc:Fallback xmlns="">
      <p:transition spd="slow" advTm="18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Amaryllidaceae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několik&#10;&#10;Popis byl vytvořen automaticky">
            <a:extLst>
              <a:ext uri="{FF2B5EF4-FFF2-40B4-BE49-F238E27FC236}">
                <a16:creationId xmlns:a16="http://schemas.microsoft.com/office/drawing/2014/main" id="{AB678F91-AB00-483B-9DF6-555BE3419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3457" r="5891" b="8191"/>
          <a:stretch/>
        </p:blipFill>
        <p:spPr>
          <a:xfrm>
            <a:off x="552094" y="855922"/>
            <a:ext cx="4393122" cy="58221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okvětí</a:t>
            </a:r>
          </a:p>
          <a:p>
            <a:r>
              <a:rPr lang="cs-CZ" b="1" dirty="0"/>
              <a:t>pakorunka</a:t>
            </a:r>
          </a:p>
          <a:p>
            <a:r>
              <a:rPr lang="cs-CZ" b="1" dirty="0"/>
              <a:t>toulec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945216" y="63578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Galanthus</a:t>
            </a:r>
            <a:r>
              <a:rPr lang="cs-CZ" b="1" i="1" dirty="0"/>
              <a:t> </a:t>
            </a:r>
            <a:r>
              <a:rPr lang="cs-CZ" b="1" i="1" dirty="0" err="1"/>
              <a:t>nivalis</a:t>
            </a:r>
            <a:r>
              <a:rPr lang="cs-CZ" b="1" dirty="0"/>
              <a:t>: oboupohlavný pravidelný květ, </a:t>
            </a:r>
            <a:r>
              <a:rPr lang="pt-BR" b="1" dirty="0"/>
              <a:t>P3+3 A3+3 G(3) s</a:t>
            </a:r>
            <a:r>
              <a:rPr lang="cs-CZ" b="1" dirty="0" err="1"/>
              <a:t>podní</a:t>
            </a:r>
            <a:endParaRPr lang="cs-CZ" b="1" dirty="0"/>
          </a:p>
        </p:txBody>
      </p:sp>
      <p:pic>
        <p:nvPicPr>
          <p:cNvPr id="12" name="Obrázek 11" descr="Obsah obrázku interiér&#10;&#10;Popis byl vytvořen automaticky">
            <a:extLst>
              <a:ext uri="{FF2B5EF4-FFF2-40B4-BE49-F238E27FC236}">
                <a16:creationId xmlns:a16="http://schemas.microsoft.com/office/drawing/2014/main" id="{CB475182-69FB-4336-B43F-01A13830CB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b="8842"/>
          <a:stretch/>
        </p:blipFill>
        <p:spPr>
          <a:xfrm>
            <a:off x="6513689" y="855922"/>
            <a:ext cx="5420185" cy="527176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D5A175C-7E1C-4767-B099-6B69AA092BEA}"/>
              </a:ext>
            </a:extLst>
          </p:cNvPr>
          <p:cNvSpPr txBox="1"/>
          <p:nvPr/>
        </p:nvSpPr>
        <p:spPr>
          <a:xfrm>
            <a:off x="9268178" y="855922"/>
            <a:ext cx="302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Narcissus</a:t>
            </a:r>
            <a:r>
              <a:rPr lang="cs-CZ" b="1" i="1" dirty="0"/>
              <a:t> </a:t>
            </a:r>
            <a:r>
              <a:rPr lang="cs-CZ" b="1" i="1" dirty="0" err="1" smtClean="0"/>
              <a:t>pseudonarcissus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25850129-9D3C-475C-91EF-A6DD23D8FC5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240" y="1013760"/>
              <a:ext cx="11178360" cy="5419080"/>
            </p14:xfrm>
          </p:contentPart>
        </mc:Choice>
        <mc:Fallback xmlns=""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id="{25850129-9D3C-475C-91EF-A6DD23D8FC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880" y="1004400"/>
                <a:ext cx="11197080" cy="543780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776C0FFC-F1F2-4668-BFCC-FB04ADA2B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69"/>
    </mc:Choice>
    <mc:Fallback xmlns="">
      <p:transition spd="slow" advTm="22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Amaryllidaceae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několik&#10;&#10;Popis byl vytvořen automaticky">
            <a:extLst>
              <a:ext uri="{FF2B5EF4-FFF2-40B4-BE49-F238E27FC236}">
                <a16:creationId xmlns:a16="http://schemas.microsoft.com/office/drawing/2014/main" id="{AB678F91-AB00-483B-9DF6-555BE3419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3457" r="5891" b="8191"/>
          <a:stretch/>
        </p:blipFill>
        <p:spPr>
          <a:xfrm>
            <a:off x="552094" y="855922"/>
            <a:ext cx="4393122" cy="58221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945216" y="63578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Galanthus</a:t>
            </a:r>
            <a:r>
              <a:rPr lang="cs-CZ" b="1" i="1" dirty="0"/>
              <a:t> </a:t>
            </a:r>
            <a:r>
              <a:rPr lang="cs-CZ" b="1" i="1" dirty="0" err="1"/>
              <a:t>nivalis</a:t>
            </a:r>
            <a:r>
              <a:rPr lang="cs-CZ" b="1" dirty="0"/>
              <a:t>: oboupohlavný pravidelný květ, </a:t>
            </a:r>
            <a:r>
              <a:rPr lang="pt-BR" b="1" dirty="0"/>
              <a:t>P3+3 A3+3 G(3) s</a:t>
            </a:r>
            <a:r>
              <a:rPr lang="cs-CZ" b="1" dirty="0" err="1"/>
              <a:t>podní</a:t>
            </a:r>
            <a:endParaRPr lang="cs-CZ" b="1" dirty="0"/>
          </a:p>
        </p:txBody>
      </p:sp>
      <p:pic>
        <p:nvPicPr>
          <p:cNvPr id="14" name="Obrázek 13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223231EA-E36C-4DE3-BC3F-56AE1725F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62" y="855922"/>
            <a:ext cx="5779594" cy="385306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B8B4FDD-5F8A-4B59-901A-4FAA3FA1D008}"/>
              </a:ext>
            </a:extLst>
          </p:cNvPr>
          <p:cNvSpPr txBox="1"/>
          <p:nvPr/>
        </p:nvSpPr>
        <p:spPr>
          <a:xfrm>
            <a:off x="5057740" y="4743066"/>
            <a:ext cx="567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Narcissus</a:t>
            </a:r>
            <a:r>
              <a:rPr lang="cs-CZ" b="1" i="1" dirty="0"/>
              <a:t> </a:t>
            </a:r>
            <a:r>
              <a:rPr lang="cs-CZ" b="1" i="1" dirty="0" err="1" smtClean="0"/>
              <a:t>pseudonarcissus</a:t>
            </a:r>
            <a:r>
              <a:rPr lang="cs-CZ" b="1" i="1" dirty="0" smtClean="0"/>
              <a:t>, </a:t>
            </a:r>
            <a:r>
              <a:rPr lang="cs-CZ" b="1" dirty="0"/>
              <a:t>příčný řez semeníkem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E5768295-8BE3-40EE-BB86-FA7C180786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14280" y="788400"/>
              <a:ext cx="9738720" cy="604512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E5768295-8BE3-40EE-BB86-FA7C180786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4920" y="779040"/>
                <a:ext cx="9757440" cy="60638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E16E8037-0481-43F5-9788-A7EE59318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52"/>
    </mc:Choice>
    <mc:Fallback xmlns="">
      <p:transition spd="slow" advTm="19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Violaceae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souměrný květ, C5, K5 A(5)</a:t>
            </a:r>
            <a:r>
              <a:rPr lang="pt-BR" b="1" dirty="0"/>
              <a:t> G(3)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text, kniha, různé, několik&#10;&#10;Popis byl vytvořen automaticky">
            <a:extLst>
              <a:ext uri="{FF2B5EF4-FFF2-40B4-BE49-F238E27FC236}">
                <a16:creationId xmlns:a16="http://schemas.microsoft.com/office/drawing/2014/main" id="{01378480-7BE8-4B35-9103-31EC22CC3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6091" r="5924" b="5020"/>
          <a:stretch/>
        </p:blipFill>
        <p:spPr>
          <a:xfrm>
            <a:off x="278020" y="821842"/>
            <a:ext cx="4643935" cy="5859172"/>
          </a:xfrm>
          <a:prstGeom prst="rect">
            <a:avLst/>
          </a:prstGeom>
        </p:spPr>
      </p:pic>
      <p:pic>
        <p:nvPicPr>
          <p:cNvPr id="3" name="Obrázek 2" descr="Obsah obrázku rostlina, květina&#10;&#10;Popis byl vytvořen automaticky">
            <a:extLst>
              <a:ext uri="{FF2B5EF4-FFF2-40B4-BE49-F238E27FC236}">
                <a16:creationId xmlns:a16="http://schemas.microsoft.com/office/drawing/2014/main" id="{58B3D4CE-AD5E-4B51-8FB9-B37D830EE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22" y="821842"/>
            <a:ext cx="6128425" cy="45809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763D23-C40C-4790-BB7C-2CD5D3C064C5}"/>
              </a:ext>
            </a:extLst>
          </p:cNvPr>
          <p:cNvSpPr txBox="1"/>
          <p:nvPr/>
        </p:nvSpPr>
        <p:spPr>
          <a:xfrm>
            <a:off x="5034845" y="5558066"/>
            <a:ext cx="684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Viola </a:t>
            </a:r>
            <a:r>
              <a:rPr lang="cs-CZ" b="1" i="1" dirty="0" err="1"/>
              <a:t>odorata</a:t>
            </a:r>
            <a:r>
              <a:rPr lang="cs-CZ" b="1" i="1" dirty="0"/>
              <a:t>, </a:t>
            </a:r>
            <a:r>
              <a:rPr lang="cs-CZ" b="1" dirty="0" err="1"/>
              <a:t>zygomorfní</a:t>
            </a:r>
            <a:r>
              <a:rPr lang="cs-CZ" b="1" dirty="0"/>
              <a:t> kleistogamický květ, květní obaly rozlišené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714104AC-7128-4F2F-9184-1CE99C2A7D3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0920" y="1551960"/>
              <a:ext cx="10402200" cy="51688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714104AC-7128-4F2F-9184-1CE99C2A7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560" y="1542600"/>
                <a:ext cx="10420920" cy="51876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C9854DD-37FD-4075-842C-ADB5B1A52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2B393A-515C-46FB-88DF-3AE2AA5FBAEB}"/>
              </a:ext>
            </a:extLst>
          </p:cNvPr>
          <p:cNvSpPr txBox="1"/>
          <p:nvPr/>
        </p:nvSpPr>
        <p:spPr>
          <a:xfrm>
            <a:off x="9577097" y="5382405"/>
            <a:ext cx="3052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2083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5"/>
    </mc:Choice>
    <mc:Fallback xmlns="">
      <p:transition spd="slow" advTm="14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pic>
        <p:nvPicPr>
          <p:cNvPr id="9" name="Obrázek 8" descr="Obsah obrázku rostlina, zelenina&#10;&#10;Popis byl vytvořen automaticky">
            <a:extLst>
              <a:ext uri="{FF2B5EF4-FFF2-40B4-BE49-F238E27FC236}">
                <a16:creationId xmlns:a16="http://schemas.microsoft.com/office/drawing/2014/main" id="{3B4FB703-7D05-41A3-96E6-2C9505908E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2501"/>
          <a:stretch/>
        </p:blipFill>
        <p:spPr>
          <a:xfrm>
            <a:off x="4950086" y="821842"/>
            <a:ext cx="7021689" cy="49149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9877097" y="5719342"/>
            <a:ext cx="379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endParaRPr lang="cs-CZ" b="1" i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823BCE2-F141-4BA4-BD3C-4124B074A4DD}"/>
              </a:ext>
            </a:extLst>
          </p:cNvPr>
          <p:cNvSpPr txBox="1"/>
          <p:nvPr/>
        </p:nvSpPr>
        <p:spPr>
          <a:xfrm>
            <a:off x="4849792" y="5952186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F2F1BC96-9E16-4FEB-9F53-3F567128CA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3000" y="838440"/>
              <a:ext cx="11466360" cy="536940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F2F1BC96-9E16-4FEB-9F53-3F567128CA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640" y="829080"/>
                <a:ext cx="11485080" cy="53881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B7FE3229-B195-434F-A7C0-77F1587A1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5"/>
    </mc:Choice>
    <mc:Fallback xmlns="">
      <p:transition spd="slow" advTm="1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7228491" y="5543884"/>
            <a:ext cx="48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soubor tyčinek a plodolistů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1AE91A17-923A-40C9-A0FE-5C4045712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0" y="827377"/>
            <a:ext cx="6990141" cy="466009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CD359C-69EC-4698-A93A-42F9ED694FE2}"/>
              </a:ext>
            </a:extLst>
          </p:cNvPr>
          <p:cNvSpPr txBox="1"/>
          <p:nvPr/>
        </p:nvSpPr>
        <p:spPr>
          <a:xfrm>
            <a:off x="4849792" y="5913216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E8E1604A-AC33-43BE-9EA5-100DD3098E5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5560" y="876240"/>
              <a:ext cx="11366280" cy="45432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E8E1604A-AC33-43BE-9EA5-100DD3098E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200" y="866880"/>
                <a:ext cx="11385000" cy="45619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6119F58-DAA9-456E-B551-C8BF8B892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3"/>
    </mc:Choice>
    <mc:Fallback xmlns="">
      <p:transition spd="slow" advTm="5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Širokoúhlá obrazovka</PresentationFormat>
  <Paragraphs>82</Paragraphs>
  <Slides>16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Olga Rotreklová</dc:creator>
  <cp:lastModifiedBy>Olga Rotreklová</cp:lastModifiedBy>
  <cp:revision>1</cp:revision>
  <dcterms:created xsi:type="dcterms:W3CDTF">2025-04-07T09:05:18Z</dcterms:created>
  <dcterms:modified xsi:type="dcterms:W3CDTF">2025-04-07T09:05:39Z</dcterms:modified>
</cp:coreProperties>
</file>