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2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80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08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74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6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27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6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4C18-0570-4083-837B-9EAF474DFC73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2931-484E-4100-86B2-8DC3B91D18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95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Euphorbiaceae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5E643A3-9200-4F51-B15E-BF74B879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1983" r="10392" b="10946"/>
          <a:stretch/>
        </p:blipFill>
        <p:spPr>
          <a:xfrm>
            <a:off x="445911" y="821842"/>
            <a:ext cx="3855464" cy="565869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2A1D89F-6611-41BB-A3EB-6410627084A0}"/>
              </a:ext>
            </a:extLst>
          </p:cNvPr>
          <p:cNvSpPr/>
          <p:nvPr/>
        </p:nvSpPr>
        <p:spPr>
          <a:xfrm>
            <a:off x="367048" y="65204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https://cs.m.wikipedia.org/wiki/Soubor:Euphorbia_cyparissias_Sturm_07030.jpg</a:t>
            </a:r>
          </a:p>
        </p:txBody>
      </p:sp>
      <p:pic>
        <p:nvPicPr>
          <p:cNvPr id="13" name="Obrázek 12" descr="Obsah obrázku text, strom&#10;&#10;Popis byl vytvořen automaticky">
            <a:extLst>
              <a:ext uri="{FF2B5EF4-FFF2-40B4-BE49-F238E27FC236}">
                <a16:creationId xmlns:a16="http://schemas.microsoft.com/office/drawing/2014/main" id="{3BDD5BF9-3761-40FD-8E3D-90CAF8526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6" b="34321"/>
          <a:stretch/>
        </p:blipFill>
        <p:spPr>
          <a:xfrm rot="5400000">
            <a:off x="3612288" y="1802927"/>
            <a:ext cx="4833892" cy="287172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1F0EDEE-4C58-436D-8952-49EC46C4F550}"/>
              </a:ext>
            </a:extLst>
          </p:cNvPr>
          <p:cNvSpPr txBox="1"/>
          <p:nvPr/>
        </p:nvSpPr>
        <p:spPr>
          <a:xfrm>
            <a:off x="4525637" y="5633154"/>
            <a:ext cx="336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Euphorbia</a:t>
            </a:r>
            <a:r>
              <a:rPr lang="cs-CZ" b="1" i="1" dirty="0"/>
              <a:t> </a:t>
            </a:r>
            <a:r>
              <a:rPr lang="cs-CZ" b="1" i="1" dirty="0" err="1"/>
              <a:t>cyparissias</a:t>
            </a:r>
            <a:r>
              <a:rPr lang="cs-CZ" b="1" dirty="0"/>
              <a:t>, </a:t>
            </a:r>
            <a:r>
              <a:rPr lang="cs-CZ" b="1" dirty="0" err="1"/>
              <a:t>cyathium</a:t>
            </a:r>
            <a:endParaRPr lang="cs-CZ" b="1" dirty="0"/>
          </a:p>
          <a:p>
            <a:r>
              <a:rPr lang="cs-CZ" b="1" dirty="0"/>
              <a:t>podepřené dvojicí listenů</a:t>
            </a:r>
          </a:p>
        </p:txBody>
      </p:sp>
    </p:spTree>
    <p:extLst>
      <p:ext uri="{BB962C8B-B14F-4D97-AF65-F5344CB8AC3E}">
        <p14:creationId xmlns:p14="http://schemas.microsoft.com/office/powerpoint/2010/main" val="22886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32"/>
    </mc:Choice>
    <mc:Fallback xmlns="">
      <p:transition spd="slow" advTm="2127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Juncaceae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18640" y="6442358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/>
              <a:t>pilosa</a:t>
            </a:r>
            <a:r>
              <a:rPr lang="cs-CZ" b="1"/>
              <a:t>: </a:t>
            </a:r>
            <a:r>
              <a:rPr lang="cs-CZ" b="1" dirty="0"/>
              <a:t>oboupohlavný aktinomorfní, P6 A3+3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92172" y="605441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habitus     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7205986" y="6026667"/>
            <a:ext cx="486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i="1" dirty="0"/>
              <a:t>:</a:t>
            </a:r>
            <a:r>
              <a:rPr lang="cs-CZ" b="1" dirty="0"/>
              <a:t> detail lodyhy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3678" r="64275" b="11609"/>
          <a:stretch/>
        </p:blipFill>
        <p:spPr>
          <a:xfrm>
            <a:off x="241471" y="821842"/>
            <a:ext cx="3077169" cy="59059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61" y="811989"/>
            <a:ext cx="3823698" cy="513248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203401" y="5903969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811990"/>
            <a:ext cx="3716763" cy="52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6"/>
    </mc:Choice>
    <mc:Fallback xmlns="">
      <p:transition spd="slow" advTm="1037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Juncaceae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18640" y="6442358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oboupohlavný aktinomorfní, P6 A3+3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84289" y="605441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</a:t>
            </a:r>
            <a:r>
              <a:rPr lang="cs-CZ" b="1" dirty="0" err="1"/>
              <a:t>kružel</a:t>
            </a:r>
            <a:r>
              <a:rPr lang="cs-CZ" b="1" dirty="0"/>
              <a:t>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3678" r="64275" b="11609"/>
          <a:stretch/>
        </p:blipFill>
        <p:spPr>
          <a:xfrm>
            <a:off x="241471" y="821842"/>
            <a:ext cx="3077169" cy="590591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3392172" y="592618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821842"/>
            <a:ext cx="3553074" cy="514938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106878" y="404621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www.botany.cz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7087628" y="4190959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tobolky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78" y="821842"/>
            <a:ext cx="4279855" cy="32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81"/>
    </mc:Choice>
    <mc:Fallback xmlns="">
      <p:transition spd="slow" advTm="1390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Juncaceae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18640" y="6442358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oboupohlavný aktinomorfní, P6 A3+3 </a:t>
            </a:r>
            <a:r>
              <a:rPr lang="pt-BR" b="1" dirty="0"/>
              <a:t>G</a:t>
            </a:r>
            <a:r>
              <a:rPr lang="cs-CZ" b="1" dirty="0"/>
              <a:t>(3)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3384289" y="6054410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</a:t>
            </a:r>
            <a:r>
              <a:rPr lang="cs-CZ" b="1" dirty="0" err="1"/>
              <a:t>kružel</a:t>
            </a:r>
            <a:r>
              <a:rPr lang="cs-CZ" b="1" dirty="0"/>
              <a:t>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3678" r="64275" b="11609"/>
          <a:stretch/>
        </p:blipFill>
        <p:spPr>
          <a:xfrm>
            <a:off x="241471" y="821842"/>
            <a:ext cx="3077169" cy="590591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3392172" y="5926186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821842"/>
            <a:ext cx="3553074" cy="51493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9" y="821842"/>
            <a:ext cx="4857750" cy="324802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106878" y="404621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7106878" y="4190959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Luzula</a:t>
            </a:r>
            <a:r>
              <a:rPr lang="cs-CZ" b="1" i="1" dirty="0"/>
              <a:t> </a:t>
            </a:r>
            <a:r>
              <a:rPr lang="cs-CZ" b="1" i="1" dirty="0" err="1"/>
              <a:t>pilosa</a:t>
            </a:r>
            <a:r>
              <a:rPr lang="cs-CZ" b="1" dirty="0"/>
              <a:t>: semeno s masíčkem</a:t>
            </a:r>
          </a:p>
        </p:txBody>
      </p:sp>
    </p:spTree>
    <p:extLst>
      <p:ext uri="{BB962C8B-B14F-4D97-AF65-F5344CB8AC3E}">
        <p14:creationId xmlns:p14="http://schemas.microsoft.com/office/powerpoint/2010/main" val="16690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2"/>
    </mc:Choice>
    <mc:Fallback xmlns="">
      <p:transition spd="slow" advTm="5836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Euphorbiaceae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5E643A3-9200-4F51-B15E-BF74B879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1983" r="10392" b="10946"/>
          <a:stretch/>
        </p:blipFill>
        <p:spPr>
          <a:xfrm>
            <a:off x="445911" y="821842"/>
            <a:ext cx="3855464" cy="565869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2A1D89F-6611-41BB-A3EB-6410627084A0}"/>
              </a:ext>
            </a:extLst>
          </p:cNvPr>
          <p:cNvSpPr/>
          <p:nvPr/>
        </p:nvSpPr>
        <p:spPr>
          <a:xfrm>
            <a:off x="367048" y="65204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https://cs.m.wikipedia.org/wiki/Soubor:Euphorbia_cyparissias_Sturm_07030.jpg</a:t>
            </a:r>
          </a:p>
        </p:txBody>
      </p:sp>
      <p:pic>
        <p:nvPicPr>
          <p:cNvPr id="3" name="Obrázek 2" descr="Obsah obrázku rostlina, květina&#10;&#10;Popis byl vytvořen automaticky">
            <a:extLst>
              <a:ext uri="{FF2B5EF4-FFF2-40B4-BE49-F238E27FC236}">
                <a16:creationId xmlns:a16="http://schemas.microsoft.com/office/drawing/2014/main" id="{9AEC4BC7-1430-4DFE-A649-A69E7415A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9"/>
          <a:stretch/>
        </p:blipFill>
        <p:spPr>
          <a:xfrm>
            <a:off x="4470400" y="821843"/>
            <a:ext cx="5902170" cy="521431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96C9059-355F-42A8-9304-E83CBE01AD84}"/>
              </a:ext>
            </a:extLst>
          </p:cNvPr>
          <p:cNvSpPr/>
          <p:nvPr/>
        </p:nvSpPr>
        <p:spPr>
          <a:xfrm>
            <a:off x="4373485" y="59971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 err="1"/>
              <a:t>Euphorbia</a:t>
            </a:r>
            <a:r>
              <a:rPr lang="cs-CZ" b="1" i="1" dirty="0"/>
              <a:t> </a:t>
            </a:r>
            <a:r>
              <a:rPr lang="cs-CZ" b="1" i="1" dirty="0" err="1"/>
              <a:t>cyparissias</a:t>
            </a:r>
            <a:r>
              <a:rPr lang="cs-CZ" b="1" dirty="0"/>
              <a:t>, </a:t>
            </a:r>
            <a:r>
              <a:rPr lang="cs-CZ" b="1" dirty="0" err="1"/>
              <a:t>cyathia</a:t>
            </a:r>
            <a:r>
              <a:rPr lang="cs-CZ" b="1" dirty="0"/>
              <a:t> skládající vidlan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5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0"/>
    </mc:Choice>
    <mc:Fallback xmlns="">
      <p:transition spd="slow" advTm="568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Euphorbiaceae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2C568A-5A2A-4C20-906A-C9AD7DFC385C}"/>
              </a:ext>
            </a:extLst>
          </p:cNvPr>
          <p:cNvSpPr txBox="1"/>
          <p:nvPr/>
        </p:nvSpPr>
        <p:spPr>
          <a:xfrm>
            <a:off x="10126131" y="5735487"/>
            <a:ext cx="2979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5E643A3-9200-4F51-B15E-BF74B8799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1983" r="10392" b="10946"/>
          <a:stretch/>
        </p:blipFill>
        <p:spPr>
          <a:xfrm>
            <a:off x="445911" y="821842"/>
            <a:ext cx="3855464" cy="565869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2A1D89F-6611-41BB-A3EB-6410627084A0}"/>
              </a:ext>
            </a:extLst>
          </p:cNvPr>
          <p:cNvSpPr/>
          <p:nvPr/>
        </p:nvSpPr>
        <p:spPr>
          <a:xfrm>
            <a:off x="367048" y="65204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https://cs.m.wikipedia.org/wiki/Soubor:Euphorbia_cyparissias_Sturm_07030.jpg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5AE334E-3F0F-4E36-BC69-DC98BA67CFE7}"/>
              </a:ext>
            </a:extLst>
          </p:cNvPr>
          <p:cNvSpPr/>
          <p:nvPr/>
        </p:nvSpPr>
        <p:spPr>
          <a:xfrm>
            <a:off x="4407210" y="571817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Euphorbia</a:t>
            </a:r>
            <a:r>
              <a:rPr lang="cs-CZ" b="1" i="1" dirty="0"/>
              <a:t> </a:t>
            </a:r>
            <a:r>
              <a:rPr lang="cs-CZ" b="1" i="1" dirty="0" err="1"/>
              <a:t>cyparissias</a:t>
            </a:r>
            <a:r>
              <a:rPr lang="cs-CZ" b="1" dirty="0"/>
              <a:t>, vidlany </a:t>
            </a:r>
            <a:r>
              <a:rPr lang="cs-CZ" b="1" dirty="0" err="1"/>
              <a:t>cyathií</a:t>
            </a:r>
            <a:r>
              <a:rPr lang="cs-CZ" b="1" dirty="0"/>
              <a:t> skládají okolík</a:t>
            </a:r>
            <a:endParaRPr lang="cs-CZ" dirty="0"/>
          </a:p>
        </p:txBody>
      </p:sp>
      <p:pic>
        <p:nvPicPr>
          <p:cNvPr id="9" name="Obrázek 8" descr="Obsah obrázku rostlina, květina, zelenina&#10;&#10;Popis byl vytvořen automaticky">
            <a:extLst>
              <a:ext uri="{FF2B5EF4-FFF2-40B4-BE49-F238E27FC236}">
                <a16:creationId xmlns:a16="http://schemas.microsoft.com/office/drawing/2014/main" id="{80472333-60A1-4758-B751-7787FCBF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78" y="833862"/>
            <a:ext cx="7338994" cy="48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2"/>
    </mc:Choice>
    <mc:Fallback xmlns="">
      <p:transition spd="slow" advTm="46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Euphorbiaceae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3" name="Obrázek 2" descr="Obsah obrázku text, rostlina, strom&#10;&#10;Popis byl vytvořen automaticky">
            <a:extLst>
              <a:ext uri="{FF2B5EF4-FFF2-40B4-BE49-F238E27FC236}">
                <a16:creationId xmlns:a16="http://schemas.microsoft.com/office/drawing/2014/main" id="{ABF14A86-68AD-4D8A-BA0D-C05210A8B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75" y="821843"/>
            <a:ext cx="2919955" cy="54749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2C568A-5A2A-4C20-906A-C9AD7DFC385C}"/>
              </a:ext>
            </a:extLst>
          </p:cNvPr>
          <p:cNvSpPr txBox="1"/>
          <p:nvPr/>
        </p:nvSpPr>
        <p:spPr>
          <a:xfrm>
            <a:off x="4466992" y="6262540"/>
            <a:ext cx="2979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25E643A3-9200-4F51-B15E-BF74B8799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1983" r="10392" b="10946"/>
          <a:stretch/>
        </p:blipFill>
        <p:spPr>
          <a:xfrm>
            <a:off x="445911" y="821842"/>
            <a:ext cx="3855464" cy="565869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2A1D89F-6611-41BB-A3EB-6410627084A0}"/>
              </a:ext>
            </a:extLst>
          </p:cNvPr>
          <p:cNvSpPr/>
          <p:nvPr/>
        </p:nvSpPr>
        <p:spPr>
          <a:xfrm>
            <a:off x="367048" y="65204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https://cs.m.wikipedia.org/wiki/Soubor:Euphorbia_cyparissias_Sturm_07030.jpg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5AE334E-3F0F-4E36-BC69-DC98BA67CFE7}"/>
              </a:ext>
            </a:extLst>
          </p:cNvPr>
          <p:cNvSpPr/>
          <p:nvPr/>
        </p:nvSpPr>
        <p:spPr>
          <a:xfrm>
            <a:off x="7469530" y="5933069"/>
            <a:ext cx="306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Euphorbia</a:t>
            </a:r>
            <a:r>
              <a:rPr lang="cs-CZ" b="1" i="1" dirty="0"/>
              <a:t> </a:t>
            </a:r>
            <a:r>
              <a:rPr lang="cs-CZ" b="1" i="1" dirty="0" err="1"/>
              <a:t>cyparissias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04"/>
    </mc:Choice>
    <mc:Fallback xmlns="">
      <p:transition spd="slow" advTm="573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Rubiaceae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154779" y="648866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Galium </a:t>
            </a:r>
            <a:r>
              <a:rPr lang="cs-CZ" b="1" i="1" dirty="0" err="1"/>
              <a:t>odoratum</a:t>
            </a:r>
            <a:r>
              <a:rPr lang="cs-CZ" b="1" dirty="0"/>
              <a:t>: oboupohlavný aktinomorfní, K0 [C(4) A4]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154779" y="5698334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154779" y="587631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Galium </a:t>
            </a:r>
            <a:r>
              <a:rPr lang="cs-CZ" b="1" i="1" dirty="0" err="1"/>
              <a:t>odoratum</a:t>
            </a:r>
            <a:r>
              <a:rPr lang="cs-CZ" b="1" dirty="0"/>
              <a:t>: habitus	          příčný řez čtyřhrannou lodyhou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8" y="829898"/>
            <a:ext cx="3033877" cy="491980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3" y="829571"/>
            <a:ext cx="2214146" cy="276768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398354" y="3562922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6" y="851865"/>
            <a:ext cx="3689102" cy="5646584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55028" y="65502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https://cs.m.wikipedia.org/wiki/Soubor:155_Asperula_odorata_L.jpg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359436" y="3695685"/>
            <a:ext cx="31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listy ve zdánlivém přeslenu</a:t>
            </a:r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3" y="4035474"/>
            <a:ext cx="2808557" cy="18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36"/>
    </mc:Choice>
    <mc:Fallback xmlns="">
      <p:transition spd="slow" advTm="979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Rubiaceae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154779" y="6488667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Galium </a:t>
            </a:r>
            <a:r>
              <a:rPr lang="cs-CZ" b="1" i="1" dirty="0" err="1"/>
              <a:t>odoratum</a:t>
            </a:r>
            <a:r>
              <a:rPr lang="cs-CZ" b="1" dirty="0"/>
              <a:t>: oboupohlavný aktinomorfní, K0 [C(4) A4] </a:t>
            </a:r>
            <a:r>
              <a:rPr lang="pt-BR" b="1" dirty="0"/>
              <a:t>G</a:t>
            </a:r>
            <a:r>
              <a:rPr lang="cs-CZ" b="1" dirty="0"/>
              <a:t>(2)</a:t>
            </a:r>
            <a:r>
              <a:rPr lang="pt-BR" b="1" dirty="0"/>
              <a:t> s</a:t>
            </a:r>
            <a:r>
              <a:rPr lang="cs-CZ" b="1" dirty="0" err="1"/>
              <a:t>podní</a:t>
            </a:r>
            <a:endParaRPr lang="cs-CZ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4154779" y="5611621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154779" y="5773834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Galium </a:t>
            </a:r>
            <a:r>
              <a:rPr lang="cs-CZ" b="1" i="1" dirty="0" err="1"/>
              <a:t>odoratum</a:t>
            </a:r>
            <a:r>
              <a:rPr lang="cs-CZ" b="1" dirty="0"/>
              <a:t>: květ		              podélný průřez květem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8" y="933003"/>
            <a:ext cx="4262741" cy="47255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55028" y="65502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b="1" dirty="0"/>
              <a:t>https://cs.m.wikipedia.org/wiki/Soubor:155_Asperula_odorata_L.jpg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" y="899163"/>
            <a:ext cx="3689102" cy="564658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8431" y="1719109"/>
            <a:ext cx="4716634" cy="31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05"/>
    </mc:Choice>
    <mc:Fallback xmlns="">
      <p:transition spd="slow" advTm="1666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Geraniaceae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05864" y="648387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Geranium</a:t>
            </a:r>
            <a:r>
              <a:rPr lang="cs-CZ" b="1" i="1" dirty="0"/>
              <a:t> </a:t>
            </a:r>
            <a:r>
              <a:rPr lang="cs-CZ" b="1" i="1" dirty="0" err="1"/>
              <a:t>palustre</a:t>
            </a:r>
            <a:r>
              <a:rPr lang="cs-CZ" b="1" i="1" dirty="0"/>
              <a:t>:</a:t>
            </a:r>
            <a:r>
              <a:rPr lang="cs-CZ" b="1" dirty="0"/>
              <a:t> oboupohlavný aktinomorfní, K5 C5 A10 </a:t>
            </a:r>
            <a:r>
              <a:rPr lang="pt-BR" b="1" dirty="0"/>
              <a:t>G</a:t>
            </a:r>
            <a:r>
              <a:rPr lang="cs-CZ" b="1" dirty="0"/>
              <a:t>(5)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9128803" y="5425575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977301" y="5425062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Erodium</a:t>
            </a:r>
            <a:r>
              <a:rPr lang="cs-CZ" b="1" i="1" dirty="0"/>
              <a:t> </a:t>
            </a:r>
            <a:r>
              <a:rPr lang="cs-CZ" b="1" i="1" dirty="0" err="1"/>
              <a:t>ciutarium</a:t>
            </a:r>
            <a:r>
              <a:rPr lang="cs-CZ" b="1" dirty="0"/>
              <a:t>: habitus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713" r="4205" b="7701"/>
          <a:stretch/>
        </p:blipFill>
        <p:spPr>
          <a:xfrm>
            <a:off x="239764" y="764516"/>
            <a:ext cx="4566100" cy="6009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16" y="764516"/>
            <a:ext cx="5793991" cy="46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2"/>
    </mc:Choice>
    <mc:Fallback xmlns="">
      <p:transition spd="slow" advTm="1135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Geraniaceae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05864" y="648387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Geranium</a:t>
            </a:r>
            <a:r>
              <a:rPr lang="cs-CZ" b="1" i="1" dirty="0"/>
              <a:t> </a:t>
            </a:r>
            <a:r>
              <a:rPr lang="cs-CZ" b="1" i="1" dirty="0" err="1"/>
              <a:t>palustre</a:t>
            </a:r>
            <a:r>
              <a:rPr lang="cs-CZ" b="1" i="1" dirty="0"/>
              <a:t>:</a:t>
            </a:r>
            <a:r>
              <a:rPr lang="cs-CZ" b="1" dirty="0"/>
              <a:t> oboupohlavný aktinomorfní, K5 C5 A10 </a:t>
            </a:r>
            <a:r>
              <a:rPr lang="pt-BR" b="1" dirty="0"/>
              <a:t>G</a:t>
            </a:r>
            <a:r>
              <a:rPr lang="cs-CZ" b="1" dirty="0"/>
              <a:t>(5)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66939" y="5503892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Erodium</a:t>
            </a:r>
            <a:r>
              <a:rPr lang="cs-CZ" b="1" i="1" dirty="0"/>
              <a:t> </a:t>
            </a:r>
            <a:r>
              <a:rPr lang="cs-CZ" b="1" i="1" dirty="0" err="1"/>
              <a:t>ciutarium</a:t>
            </a:r>
            <a:r>
              <a:rPr lang="cs-CZ" b="1" dirty="0"/>
              <a:t>: květenství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713" r="4205" b="7701"/>
          <a:stretch/>
        </p:blipFill>
        <p:spPr>
          <a:xfrm>
            <a:off x="239764" y="764516"/>
            <a:ext cx="4566100" cy="60092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35" y="764516"/>
            <a:ext cx="3508997" cy="477414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598462" y="5967245"/>
            <a:ext cx="269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lichozpeřený list s palisty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5" y="764517"/>
            <a:ext cx="2859208" cy="523025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6811801" y="5337449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www.botanickafotogalerie.cz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10019679" y="5780923"/>
            <a:ext cx="1788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</p:spTree>
    <p:extLst>
      <p:ext uri="{BB962C8B-B14F-4D97-AF65-F5344CB8AC3E}">
        <p14:creationId xmlns:p14="http://schemas.microsoft.com/office/powerpoint/2010/main" val="9207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23"/>
    </mc:Choice>
    <mc:Fallback xmlns="">
      <p:transition spd="slow" advTm="11002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86C40-EBF2-49E0-B687-A58345D1C7AB}"/>
              </a:ext>
            </a:extLst>
          </p:cNvPr>
          <p:cNvSpPr txBox="1"/>
          <p:nvPr/>
        </p:nvSpPr>
        <p:spPr>
          <a:xfrm>
            <a:off x="2246489" y="237067"/>
            <a:ext cx="702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/>
              <a:t>Magnoliophyta</a:t>
            </a:r>
            <a:r>
              <a:rPr lang="cs-CZ" sz="3200" b="1" dirty="0"/>
              <a:t>, </a:t>
            </a:r>
            <a:r>
              <a:rPr lang="cs-CZ" sz="3200" b="1" dirty="0" err="1"/>
              <a:t>Geraniaceae</a:t>
            </a:r>
            <a:endParaRPr lang="cs-CZ" sz="3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9647CCD-1A8C-4767-9A85-2462B313372C}"/>
              </a:ext>
            </a:extLst>
          </p:cNvPr>
          <p:cNvSpPr/>
          <p:nvPr/>
        </p:nvSpPr>
        <p:spPr>
          <a:xfrm>
            <a:off x="5983112" y="821842"/>
            <a:ext cx="3507054" cy="36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D6A472-ACA5-4CB0-8AF9-2FCAFFEB694A}"/>
              </a:ext>
            </a:extLst>
          </p:cNvPr>
          <p:cNvSpPr txBox="1"/>
          <p:nvPr/>
        </p:nvSpPr>
        <p:spPr>
          <a:xfrm>
            <a:off x="5136763" y="901259"/>
            <a:ext cx="369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805864" y="6483873"/>
            <a:ext cx="858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Geranium</a:t>
            </a:r>
            <a:r>
              <a:rPr lang="cs-CZ" b="1" i="1" dirty="0"/>
              <a:t> </a:t>
            </a:r>
            <a:r>
              <a:rPr lang="cs-CZ" b="1" i="1" dirty="0" err="1"/>
              <a:t>palustre</a:t>
            </a:r>
            <a:r>
              <a:rPr lang="cs-CZ" b="1" i="1" dirty="0"/>
              <a:t>:</a:t>
            </a:r>
            <a:r>
              <a:rPr lang="cs-CZ" b="1" dirty="0"/>
              <a:t> oboupohlavný aktinomorfní, K5 C5 A10 </a:t>
            </a:r>
            <a:r>
              <a:rPr lang="pt-BR" b="1" dirty="0"/>
              <a:t>G</a:t>
            </a:r>
            <a:r>
              <a:rPr lang="cs-CZ" b="1" dirty="0"/>
              <a:t>(5)</a:t>
            </a:r>
            <a:r>
              <a:rPr lang="pt-BR" b="1" dirty="0"/>
              <a:t> s</a:t>
            </a:r>
            <a:r>
              <a:rPr lang="cs-CZ" b="1" dirty="0"/>
              <a:t>vrchní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F2B731E-0434-4D08-B3FC-582019C0ED20}"/>
              </a:ext>
            </a:extLst>
          </p:cNvPr>
          <p:cNvSpPr txBox="1"/>
          <p:nvPr/>
        </p:nvSpPr>
        <p:spPr>
          <a:xfrm>
            <a:off x="7483720" y="4965688"/>
            <a:ext cx="2935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www.botanickafotogalerie.cz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3ED6E4-56F8-47AE-B335-225E9BCC19D8}"/>
              </a:ext>
            </a:extLst>
          </p:cNvPr>
          <p:cNvSpPr txBox="1"/>
          <p:nvPr/>
        </p:nvSpPr>
        <p:spPr>
          <a:xfrm>
            <a:off x="4937888" y="5066581"/>
            <a:ext cx="504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Erodium</a:t>
            </a:r>
            <a:r>
              <a:rPr lang="cs-CZ" b="1" i="1" dirty="0"/>
              <a:t> </a:t>
            </a:r>
            <a:r>
              <a:rPr lang="cs-CZ" b="1" i="1" dirty="0" err="1"/>
              <a:t>ciutarium</a:t>
            </a:r>
            <a:r>
              <a:rPr lang="cs-CZ" b="1" dirty="0"/>
              <a:t>: plody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713" r="4205" b="7701"/>
          <a:stretch/>
        </p:blipFill>
        <p:spPr>
          <a:xfrm>
            <a:off x="239764" y="764516"/>
            <a:ext cx="4566100" cy="60092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33" y="764516"/>
            <a:ext cx="4131670" cy="42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58"/>
    </mc:Choice>
    <mc:Fallback xmlns="">
      <p:transition spd="slow" advTm="13005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Olga Rotreklová</dc:creator>
  <cp:lastModifiedBy>Olga Rotreklová</cp:lastModifiedBy>
  <cp:revision>1</cp:revision>
  <dcterms:created xsi:type="dcterms:W3CDTF">2025-05-05T08:33:24Z</dcterms:created>
  <dcterms:modified xsi:type="dcterms:W3CDTF">2025-05-05T08:33:37Z</dcterms:modified>
</cp:coreProperties>
</file>