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3" r:id="rId23"/>
    <p:sldId id="284" r:id="rId24"/>
    <p:sldId id="285" r:id="rId25"/>
    <p:sldId id="286" r:id="rId26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5459" y="1927987"/>
            <a:ext cx="205308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0737" y="980693"/>
            <a:ext cx="8574405" cy="3175"/>
          </a:xfrm>
          <a:custGeom>
            <a:avLst/>
            <a:gdLst/>
            <a:ahLst/>
            <a:cxnLst/>
            <a:rect l="l" t="t" r="r" b="b"/>
            <a:pathLst>
              <a:path w="8574405" h="3175">
                <a:moveTo>
                  <a:pt x="0" y="3047"/>
                </a:moveTo>
                <a:lnTo>
                  <a:pt x="8574023" y="0"/>
                </a:lnTo>
              </a:path>
            </a:pathLst>
          </a:custGeom>
          <a:ln w="19812">
            <a:solidFill>
              <a:srgbClr val="EDA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4151" y="917447"/>
            <a:ext cx="131064" cy="131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8119" y="62864"/>
            <a:ext cx="7353934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812" y="1092199"/>
            <a:ext cx="5857240" cy="341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7058" y="6610070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.png"/><Relationship Id="rId21" Type="http://schemas.openxmlformats.org/officeDocument/2006/relationships/image" Target="../media/image63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63" Type="http://schemas.openxmlformats.org/officeDocument/2006/relationships/image" Target="../media/image105.png"/><Relationship Id="rId68" Type="http://schemas.openxmlformats.org/officeDocument/2006/relationships/image" Target="../media/image110.png"/><Relationship Id="rId7" Type="http://schemas.openxmlformats.org/officeDocument/2006/relationships/image" Target="../media/image49.png"/><Relationship Id="rId71" Type="http://schemas.openxmlformats.org/officeDocument/2006/relationships/image" Target="../media/image113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29" Type="http://schemas.openxmlformats.org/officeDocument/2006/relationships/image" Target="../media/image71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image" Target="../media/image100.png"/><Relationship Id="rId66" Type="http://schemas.openxmlformats.org/officeDocument/2006/relationships/image" Target="../media/image108.png"/><Relationship Id="rId5" Type="http://schemas.openxmlformats.org/officeDocument/2006/relationships/image" Target="../media/image47.png"/><Relationship Id="rId61" Type="http://schemas.openxmlformats.org/officeDocument/2006/relationships/image" Target="../media/image103.png"/><Relationship Id="rId19" Type="http://schemas.openxmlformats.org/officeDocument/2006/relationships/image" Target="../media/image6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56" Type="http://schemas.openxmlformats.org/officeDocument/2006/relationships/image" Target="../media/image98.png"/><Relationship Id="rId64" Type="http://schemas.openxmlformats.org/officeDocument/2006/relationships/image" Target="../media/image106.png"/><Relationship Id="rId69" Type="http://schemas.openxmlformats.org/officeDocument/2006/relationships/image" Target="../media/image111.png"/><Relationship Id="rId8" Type="http://schemas.openxmlformats.org/officeDocument/2006/relationships/image" Target="../media/image50.png"/><Relationship Id="rId51" Type="http://schemas.openxmlformats.org/officeDocument/2006/relationships/image" Target="../media/image93.png"/><Relationship Id="rId3" Type="http://schemas.openxmlformats.org/officeDocument/2006/relationships/image" Target="../media/image2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59" Type="http://schemas.openxmlformats.org/officeDocument/2006/relationships/image" Target="../media/image101.png"/><Relationship Id="rId67" Type="http://schemas.openxmlformats.org/officeDocument/2006/relationships/image" Target="../media/image109.png"/><Relationship Id="rId20" Type="http://schemas.openxmlformats.org/officeDocument/2006/relationships/image" Target="../media/image62.png"/><Relationship Id="rId41" Type="http://schemas.openxmlformats.org/officeDocument/2006/relationships/image" Target="../media/image83.png"/><Relationship Id="rId54" Type="http://schemas.openxmlformats.org/officeDocument/2006/relationships/image" Target="../media/image96.png"/><Relationship Id="rId62" Type="http://schemas.openxmlformats.org/officeDocument/2006/relationships/image" Target="../media/image104.png"/><Relationship Id="rId7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57" Type="http://schemas.openxmlformats.org/officeDocument/2006/relationships/image" Target="../media/image99.png"/><Relationship Id="rId10" Type="http://schemas.openxmlformats.org/officeDocument/2006/relationships/image" Target="../media/image52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60" Type="http://schemas.openxmlformats.org/officeDocument/2006/relationships/image" Target="../media/image102.png"/><Relationship Id="rId65" Type="http://schemas.openxmlformats.org/officeDocument/2006/relationships/image" Target="../media/image107.png"/><Relationship Id="rId4" Type="http://schemas.openxmlformats.org/officeDocument/2006/relationships/image" Target="../media/image3.png"/><Relationship Id="rId9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9" Type="http://schemas.openxmlformats.org/officeDocument/2006/relationships/image" Target="../media/image81.png"/><Relationship Id="rId34" Type="http://schemas.openxmlformats.org/officeDocument/2006/relationships/image" Target="../media/image76.png"/><Relationship Id="rId50" Type="http://schemas.openxmlformats.org/officeDocument/2006/relationships/image" Target="../media/image92.png"/><Relationship Id="rId55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2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2" Type="http://schemas.openxmlformats.org/officeDocument/2006/relationships/image" Target="../media/image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image" Target="../media/image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8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37732"/>
            <a:ext cx="9144000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985260"/>
            <a:chOff x="0" y="0"/>
            <a:chExt cx="9144000" cy="3985260"/>
          </a:xfrm>
        </p:grpSpPr>
        <p:sp>
          <p:nvSpPr>
            <p:cNvPr id="4" name="object 4"/>
            <p:cNvSpPr/>
            <p:nvPr/>
          </p:nvSpPr>
          <p:spPr>
            <a:xfrm>
              <a:off x="0" y="1752600"/>
              <a:ext cx="9144000" cy="2232660"/>
            </a:xfrm>
            <a:custGeom>
              <a:avLst/>
              <a:gdLst/>
              <a:ahLst/>
              <a:cxnLst/>
              <a:rect l="l" t="t" r="r" b="b"/>
              <a:pathLst>
                <a:path w="9144000" h="2232660">
                  <a:moveTo>
                    <a:pt x="9144000" y="0"/>
                  </a:moveTo>
                  <a:lnTo>
                    <a:pt x="0" y="0"/>
                  </a:lnTo>
                  <a:lnTo>
                    <a:pt x="0" y="2232660"/>
                  </a:lnTo>
                  <a:lnTo>
                    <a:pt x="9144000" y="22326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17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51459" y="4221479"/>
            <a:ext cx="1219200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60291"/>
            <a:ext cx="8676132" cy="100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7243" y="260604"/>
            <a:ext cx="871727" cy="867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4961" y="6465823"/>
            <a:ext cx="2894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©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Institut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biostatistiky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analýz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01773" y="5334761"/>
            <a:ext cx="7143115" cy="0"/>
          </a:xfrm>
          <a:custGeom>
            <a:avLst/>
            <a:gdLst/>
            <a:ahLst/>
            <a:cxnLst/>
            <a:rect l="l" t="t" r="r" b="b"/>
            <a:pathLst>
              <a:path w="7143115">
                <a:moveTo>
                  <a:pt x="0" y="0"/>
                </a:moveTo>
                <a:lnTo>
                  <a:pt x="7142987" y="0"/>
                </a:lnTo>
              </a:path>
            </a:pathLst>
          </a:custGeom>
          <a:ln w="19812">
            <a:solidFill>
              <a:srgbClr val="EDA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659635" y="5286755"/>
            <a:ext cx="7485380" cy="236220"/>
            <a:chOff x="1659635" y="5286755"/>
            <a:chExt cx="7485380" cy="236220"/>
          </a:xfrm>
        </p:grpSpPr>
        <p:sp>
          <p:nvSpPr>
            <p:cNvPr id="12" name="object 12"/>
            <p:cNvSpPr/>
            <p:nvPr/>
          </p:nvSpPr>
          <p:spPr>
            <a:xfrm>
              <a:off x="1754885" y="5404865"/>
              <a:ext cx="7390130" cy="0"/>
            </a:xfrm>
            <a:custGeom>
              <a:avLst/>
              <a:gdLst/>
              <a:ahLst/>
              <a:cxnLst/>
              <a:rect l="l" t="t" r="r" b="b"/>
              <a:pathLst>
                <a:path w="7390130">
                  <a:moveTo>
                    <a:pt x="0" y="0"/>
                  </a:moveTo>
                  <a:lnTo>
                    <a:pt x="7389875" y="0"/>
                  </a:lnTo>
                </a:path>
              </a:pathLst>
            </a:custGeom>
            <a:ln w="19812">
              <a:solidFill>
                <a:srgbClr val="EDA2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9635" y="5286755"/>
              <a:ext cx="234695" cy="2362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749283" y="1543811"/>
            <a:ext cx="394716" cy="266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34696" y="4421631"/>
            <a:ext cx="202984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spc="-50" dirty="0">
                <a:latin typeface="Carlito"/>
                <a:cs typeface="Carlito"/>
              </a:rPr>
              <a:t>Mgr. Jan Zdražil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821" y="2464688"/>
            <a:ext cx="71570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5F3E1F"/>
                </a:solidFill>
                <a:latin typeface="Carlito"/>
                <a:cs typeface="Carlito"/>
              </a:rPr>
              <a:t>Vícerozměrné </a:t>
            </a:r>
            <a:r>
              <a:rPr sz="4400" b="1" spc="-20" dirty="0">
                <a:solidFill>
                  <a:srgbClr val="5F3E1F"/>
                </a:solidFill>
                <a:latin typeface="Carlito"/>
                <a:cs typeface="Carlito"/>
              </a:rPr>
              <a:t>metody </a:t>
            </a:r>
            <a:r>
              <a:rPr sz="4400" b="1" dirty="0">
                <a:solidFill>
                  <a:srgbClr val="5F3E1F"/>
                </a:solidFill>
                <a:latin typeface="Carlito"/>
                <a:cs typeface="Carlito"/>
              </a:rPr>
              <a:t>-</a:t>
            </a:r>
            <a:r>
              <a:rPr sz="4400" b="1" spc="30" dirty="0">
                <a:solidFill>
                  <a:srgbClr val="5F3E1F"/>
                </a:solidFill>
                <a:latin typeface="Carlito"/>
                <a:cs typeface="Carlito"/>
              </a:rPr>
              <a:t> </a:t>
            </a:r>
            <a:r>
              <a:rPr sz="4400" b="1" spc="-5" dirty="0">
                <a:solidFill>
                  <a:srgbClr val="5F3E1F"/>
                </a:solidFill>
                <a:latin typeface="Carlito"/>
                <a:cs typeface="Carlito"/>
              </a:rPr>
              <a:t>cvičení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1062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Úkol</a:t>
            </a:r>
            <a:r>
              <a:rPr sz="3200" spc="-90" dirty="0"/>
              <a:t> </a:t>
            </a:r>
            <a:r>
              <a:rPr sz="3200" dirty="0"/>
              <a:t>1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13484"/>
            <a:ext cx="807339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Spočtěte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vícerozměrný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průměr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výběrovou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kovarianční</a:t>
            </a:r>
            <a:r>
              <a:rPr sz="2000" spc="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matici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pro</a:t>
            </a:r>
            <a:r>
              <a:rPr sz="2000" spc="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soubor</a:t>
            </a:r>
            <a:endParaRPr sz="2000">
              <a:latin typeface="Carlito"/>
              <a:cs typeface="Carlito"/>
            </a:endParaRPr>
          </a:p>
          <a:p>
            <a:pPr marL="355600" marR="5080" algn="just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3 </a:t>
            </a:r>
            <a:r>
              <a:rPr sz="2000" spc="-5" dirty="0">
                <a:latin typeface="Carlito"/>
                <a:cs typeface="Carlito"/>
              </a:rPr>
              <a:t>subjektů, </a:t>
            </a:r>
            <a:r>
              <a:rPr sz="2000" dirty="0">
                <a:latin typeface="Carlito"/>
                <a:cs typeface="Carlito"/>
              </a:rPr>
              <a:t>u </a:t>
            </a:r>
            <a:r>
              <a:rPr sz="2000" spc="-5" dirty="0">
                <a:latin typeface="Carlito"/>
                <a:cs typeface="Carlito"/>
              </a:rPr>
              <a:t>nichž byly </a:t>
            </a:r>
            <a:r>
              <a:rPr sz="2000" spc="-10" dirty="0">
                <a:latin typeface="Carlito"/>
                <a:cs typeface="Carlito"/>
              </a:rPr>
              <a:t>naměřeny </a:t>
            </a:r>
            <a:r>
              <a:rPr sz="2000" spc="-5" dirty="0">
                <a:latin typeface="Carlito"/>
                <a:cs typeface="Carlito"/>
              </a:rPr>
              <a:t>hodnoty objemu </a:t>
            </a:r>
            <a:r>
              <a:rPr sz="2000" spc="-10" dirty="0">
                <a:latin typeface="Carlito"/>
                <a:cs typeface="Carlito"/>
              </a:rPr>
              <a:t>hipokampu </a:t>
            </a:r>
            <a:r>
              <a:rPr sz="2000" dirty="0">
                <a:latin typeface="Carlito"/>
                <a:cs typeface="Carlito"/>
              </a:rPr>
              <a:t>a  </a:t>
            </a:r>
            <a:r>
              <a:rPr sz="2000" spc="-15" dirty="0">
                <a:latin typeface="Carlito"/>
                <a:cs typeface="Carlito"/>
              </a:rPr>
              <a:t>mozkových </a:t>
            </a:r>
            <a:r>
              <a:rPr sz="2000" spc="-45" dirty="0">
                <a:latin typeface="Carlito"/>
                <a:cs typeface="Carlito"/>
              </a:rPr>
              <a:t>komor, </a:t>
            </a:r>
            <a:r>
              <a:rPr sz="2000" spc="-5" dirty="0">
                <a:latin typeface="Carlito"/>
                <a:cs typeface="Carlito"/>
              </a:rPr>
              <a:t>přičemž naměřené hodnoty </a:t>
            </a:r>
            <a:r>
              <a:rPr sz="2000" spc="-10" dirty="0">
                <a:latin typeface="Carlito"/>
                <a:cs typeface="Carlito"/>
              </a:rPr>
              <a:t>byly zaznamenány do  </a:t>
            </a:r>
            <a:r>
              <a:rPr sz="2000" spc="-5" dirty="0">
                <a:latin typeface="Carlito"/>
                <a:cs typeface="Carlito"/>
              </a:rPr>
              <a:t>následující </a:t>
            </a:r>
            <a:r>
              <a:rPr sz="2000" spc="-15" dirty="0">
                <a:latin typeface="Carlito"/>
                <a:cs typeface="Carlito"/>
              </a:rPr>
              <a:t>datové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matice: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8078" y="2854197"/>
            <a:ext cx="40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FreeSerif"/>
                <a:cs typeface="FreeSerif"/>
              </a:rPr>
              <a:t>𝐗</a:t>
            </a:r>
            <a:r>
              <a:rPr sz="1800" spc="-25" dirty="0">
                <a:latin typeface="FreeSerif"/>
                <a:cs typeface="FreeSerif"/>
              </a:rPr>
              <a:t> </a:t>
            </a:r>
            <a:r>
              <a:rPr sz="1800" spc="325" dirty="0">
                <a:latin typeface="FreeSerif"/>
                <a:cs typeface="FreeSerif"/>
              </a:rPr>
              <a:t>=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6699" y="2691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6106" y="2691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9953" y="2596641"/>
            <a:ext cx="63373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7665" algn="l"/>
              </a:tabLst>
            </a:pPr>
            <a:r>
              <a:rPr sz="1800" spc="95" dirty="0">
                <a:latin typeface="FreeSerif"/>
                <a:cs typeface="FreeSerif"/>
              </a:rPr>
              <a:t>2	</a:t>
            </a:r>
            <a:r>
              <a:rPr sz="1800" spc="90" dirty="0">
                <a:latin typeface="FreeSerif"/>
                <a:cs typeface="FreeSerif"/>
              </a:rPr>
              <a:t>12</a:t>
            </a:r>
            <a:endParaRPr sz="1800">
              <a:latin typeface="FreeSerif"/>
              <a:cs typeface="FreeSerif"/>
            </a:endParaRPr>
          </a:p>
          <a:p>
            <a:pPr marL="12700">
              <a:lnSpc>
                <a:spcPts val="2110"/>
              </a:lnSpc>
              <a:tabLst>
                <a:tab pos="367665" algn="l"/>
              </a:tabLst>
            </a:pPr>
            <a:r>
              <a:rPr sz="1800" spc="95" dirty="0">
                <a:latin typeface="FreeSerif"/>
                <a:cs typeface="FreeSerif"/>
              </a:rPr>
              <a:t>4	</a:t>
            </a:r>
            <a:r>
              <a:rPr sz="1800" spc="90" dirty="0">
                <a:latin typeface="FreeSerif"/>
                <a:cs typeface="FreeSerif"/>
              </a:rPr>
              <a:t>10</a:t>
            </a:r>
            <a:endParaRPr sz="1800">
              <a:latin typeface="FreeSerif"/>
              <a:cs typeface="FreeSerif"/>
            </a:endParaRPr>
          </a:p>
          <a:p>
            <a:pPr marL="12700">
              <a:lnSpc>
                <a:spcPts val="2135"/>
              </a:lnSpc>
              <a:tabLst>
                <a:tab pos="431165" algn="l"/>
              </a:tabLst>
            </a:pPr>
            <a:r>
              <a:rPr sz="1800" spc="95" dirty="0">
                <a:latin typeface="FreeSerif"/>
                <a:cs typeface="FreeSerif"/>
              </a:rPr>
              <a:t>3	8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917447"/>
            <a:ext cx="131064" cy="13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Je </a:t>
            </a:r>
            <a:r>
              <a:rPr spc="-10" dirty="0"/>
              <a:t>normalita </a:t>
            </a:r>
            <a:r>
              <a:rPr dirty="0"/>
              <a:t>v </a:t>
            </a:r>
            <a:r>
              <a:rPr spc="-10" dirty="0"/>
              <a:t>jednorozměrném </a:t>
            </a:r>
            <a:r>
              <a:rPr spc="-20" dirty="0"/>
              <a:t>prostoru</a:t>
            </a:r>
            <a:r>
              <a:rPr spc="-100" dirty="0"/>
              <a:t> </a:t>
            </a:r>
            <a:r>
              <a:rPr spc="-5" dirty="0"/>
              <a:t>jedinou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131" y="504825"/>
            <a:ext cx="86194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06155" algn="l"/>
              </a:tabLst>
            </a:pPr>
            <a:r>
              <a:rPr sz="2900" u="heavy" spc="-335" dirty="0">
                <a:uFill>
                  <a:solidFill>
                    <a:srgbClr val="EDA2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-1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podmínkou </a:t>
            </a:r>
            <a:r>
              <a:rPr sz="2900" u="heavy" spc="-1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vícerozměrné</a:t>
            </a:r>
            <a:r>
              <a:rPr sz="2900" u="heavy" spc="-12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 </a:t>
            </a:r>
            <a:r>
              <a:rPr sz="2900" u="heavy" spc="-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normality?	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602" y="2071242"/>
            <a:ext cx="329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rlito"/>
                <a:cs typeface="Carlito"/>
              </a:rPr>
              <a:t>+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26316" y="3958852"/>
            <a:ext cx="2407920" cy="2451100"/>
            <a:chOff x="3326316" y="3958852"/>
            <a:chExt cx="2407920" cy="2451100"/>
          </a:xfrm>
        </p:grpSpPr>
        <p:sp>
          <p:nvSpPr>
            <p:cNvPr id="9" name="object 9"/>
            <p:cNvSpPr/>
            <p:nvPr/>
          </p:nvSpPr>
          <p:spPr>
            <a:xfrm>
              <a:off x="3574145" y="3974323"/>
              <a:ext cx="1115695" cy="1714500"/>
            </a:xfrm>
            <a:custGeom>
              <a:avLst/>
              <a:gdLst/>
              <a:ahLst/>
              <a:cxnLst/>
              <a:rect l="l" t="t" r="r" b="b"/>
              <a:pathLst>
                <a:path w="1115695" h="1714500">
                  <a:moveTo>
                    <a:pt x="0" y="1711576"/>
                  </a:moveTo>
                  <a:lnTo>
                    <a:pt x="10637" y="1713998"/>
                  </a:lnTo>
                </a:path>
                <a:path w="1115695" h="1714500">
                  <a:moveTo>
                    <a:pt x="20970" y="1704601"/>
                  </a:moveTo>
                  <a:lnTo>
                    <a:pt x="29782" y="1704601"/>
                  </a:lnTo>
                </a:path>
                <a:path w="1115695" h="1714500">
                  <a:moveTo>
                    <a:pt x="40115" y="1695191"/>
                  </a:moveTo>
                  <a:lnTo>
                    <a:pt x="48926" y="1695191"/>
                  </a:lnTo>
                </a:path>
                <a:path w="1115695" h="1714500">
                  <a:moveTo>
                    <a:pt x="58955" y="1685477"/>
                  </a:moveTo>
                  <a:lnTo>
                    <a:pt x="67767" y="1685477"/>
                  </a:lnTo>
                </a:path>
                <a:path w="1115695" h="1714500">
                  <a:moveTo>
                    <a:pt x="78100" y="1676068"/>
                  </a:moveTo>
                  <a:lnTo>
                    <a:pt x="86911" y="1676068"/>
                  </a:lnTo>
                </a:path>
                <a:path w="1115695" h="1714500">
                  <a:moveTo>
                    <a:pt x="97245" y="1666354"/>
                  </a:moveTo>
                  <a:lnTo>
                    <a:pt x="106056" y="1666354"/>
                  </a:lnTo>
                </a:path>
                <a:path w="1115695" h="1714500">
                  <a:moveTo>
                    <a:pt x="116098" y="1666354"/>
                  </a:moveTo>
                  <a:lnTo>
                    <a:pt x="125226" y="1657553"/>
                  </a:lnTo>
                </a:path>
                <a:path w="1115695" h="1714500">
                  <a:moveTo>
                    <a:pt x="135242" y="1656944"/>
                  </a:moveTo>
                  <a:lnTo>
                    <a:pt x="143991" y="1648143"/>
                  </a:lnTo>
                </a:path>
                <a:path w="1115695" h="1714500">
                  <a:moveTo>
                    <a:pt x="154387" y="1647547"/>
                  </a:moveTo>
                  <a:lnTo>
                    <a:pt x="163135" y="1638442"/>
                  </a:lnTo>
                </a:path>
                <a:path w="1115695" h="1714500">
                  <a:moveTo>
                    <a:pt x="173278" y="1637833"/>
                  </a:moveTo>
                  <a:lnTo>
                    <a:pt x="182280" y="1629032"/>
                  </a:lnTo>
                </a:path>
                <a:path w="1115695" h="1714500">
                  <a:moveTo>
                    <a:pt x="192423" y="1628423"/>
                  </a:moveTo>
                  <a:lnTo>
                    <a:pt x="201171" y="1619622"/>
                  </a:lnTo>
                </a:path>
                <a:path w="1115695" h="1714500">
                  <a:moveTo>
                    <a:pt x="211568" y="1619013"/>
                  </a:moveTo>
                  <a:lnTo>
                    <a:pt x="220316" y="1619013"/>
                  </a:lnTo>
                </a:path>
                <a:path w="1115695" h="1714500">
                  <a:moveTo>
                    <a:pt x="230332" y="1609299"/>
                  </a:moveTo>
                  <a:lnTo>
                    <a:pt x="239461" y="1609299"/>
                  </a:lnTo>
                </a:path>
                <a:path w="1115695" h="1714500">
                  <a:moveTo>
                    <a:pt x="1115300" y="84966"/>
                  </a:moveTo>
                  <a:lnTo>
                    <a:pt x="1115300" y="76089"/>
                  </a:lnTo>
                </a:path>
                <a:path w="1115695" h="1714500">
                  <a:moveTo>
                    <a:pt x="1115300" y="65817"/>
                  </a:moveTo>
                  <a:lnTo>
                    <a:pt x="1115300" y="57066"/>
                  </a:lnTo>
                </a:path>
                <a:path w="1115695" h="1714500">
                  <a:moveTo>
                    <a:pt x="1115300" y="47048"/>
                  </a:moveTo>
                  <a:lnTo>
                    <a:pt x="1115300" y="37917"/>
                  </a:lnTo>
                </a:path>
                <a:path w="1115695" h="1714500">
                  <a:moveTo>
                    <a:pt x="1115300" y="27899"/>
                  </a:moveTo>
                  <a:lnTo>
                    <a:pt x="1115300" y="19022"/>
                  </a:lnTo>
                </a:path>
                <a:path w="1115695" h="1714500">
                  <a:moveTo>
                    <a:pt x="1115300" y="8750"/>
                  </a:moveTo>
                  <a:lnTo>
                    <a:pt x="111530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1288" y="4069308"/>
              <a:ext cx="2212868" cy="23402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2451" y="3959740"/>
              <a:ext cx="1179830" cy="462915"/>
            </a:xfrm>
            <a:custGeom>
              <a:avLst/>
              <a:gdLst/>
              <a:ahLst/>
              <a:cxnLst/>
              <a:rect l="l" t="t" r="r" b="b"/>
              <a:pathLst>
                <a:path w="1179829" h="462914">
                  <a:moveTo>
                    <a:pt x="0" y="462495"/>
                  </a:moveTo>
                  <a:lnTo>
                    <a:pt x="117940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2451" y="442160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-887" y="317"/>
                  </a:moveTo>
                  <a:lnTo>
                    <a:pt x="6669" y="31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8261" y="3964812"/>
              <a:ext cx="1151255" cy="447040"/>
            </a:xfrm>
            <a:custGeom>
              <a:avLst/>
              <a:gdLst/>
              <a:ahLst/>
              <a:cxnLst/>
              <a:rect l="l" t="t" r="r" b="b"/>
              <a:pathLst>
                <a:path w="1151254" h="447039">
                  <a:moveTo>
                    <a:pt x="0" y="447024"/>
                  </a:moveTo>
                  <a:lnTo>
                    <a:pt x="9115" y="447024"/>
                  </a:lnTo>
                </a:path>
                <a:path w="1151254" h="447039">
                  <a:moveTo>
                    <a:pt x="19144" y="437639"/>
                  </a:moveTo>
                  <a:lnTo>
                    <a:pt x="27956" y="437639"/>
                  </a:lnTo>
                </a:path>
                <a:path w="1151254" h="447039">
                  <a:moveTo>
                    <a:pt x="38289" y="437639"/>
                  </a:moveTo>
                  <a:lnTo>
                    <a:pt x="47101" y="428889"/>
                  </a:lnTo>
                </a:path>
                <a:path w="1151254" h="447039">
                  <a:moveTo>
                    <a:pt x="57129" y="428255"/>
                  </a:moveTo>
                  <a:lnTo>
                    <a:pt x="66245" y="428255"/>
                  </a:lnTo>
                </a:path>
                <a:path w="1151254" h="447039">
                  <a:moveTo>
                    <a:pt x="76274" y="418490"/>
                  </a:moveTo>
                  <a:lnTo>
                    <a:pt x="85086" y="418490"/>
                  </a:lnTo>
                </a:path>
                <a:path w="1151254" h="447039">
                  <a:moveTo>
                    <a:pt x="95419" y="409106"/>
                  </a:moveTo>
                  <a:lnTo>
                    <a:pt x="104230" y="409106"/>
                  </a:lnTo>
                </a:path>
                <a:path w="1151254" h="447039">
                  <a:moveTo>
                    <a:pt x="114564" y="409106"/>
                  </a:moveTo>
                  <a:lnTo>
                    <a:pt x="123375" y="400356"/>
                  </a:lnTo>
                </a:path>
                <a:path w="1151254" h="447039">
                  <a:moveTo>
                    <a:pt x="133404" y="399722"/>
                  </a:moveTo>
                  <a:lnTo>
                    <a:pt x="142520" y="390591"/>
                  </a:lnTo>
                </a:path>
                <a:path w="1151254" h="447039">
                  <a:moveTo>
                    <a:pt x="152599" y="390084"/>
                  </a:moveTo>
                  <a:lnTo>
                    <a:pt x="161348" y="390084"/>
                  </a:lnTo>
                </a:path>
                <a:path w="1151254" h="447039">
                  <a:moveTo>
                    <a:pt x="171744" y="380572"/>
                  </a:moveTo>
                  <a:lnTo>
                    <a:pt x="180492" y="380572"/>
                  </a:lnTo>
                </a:path>
                <a:path w="1151254" h="447039">
                  <a:moveTo>
                    <a:pt x="190508" y="370934"/>
                  </a:moveTo>
                  <a:lnTo>
                    <a:pt x="199637" y="370934"/>
                  </a:lnTo>
                </a:path>
                <a:path w="1151254" h="447039">
                  <a:moveTo>
                    <a:pt x="209653" y="370934"/>
                  </a:moveTo>
                  <a:lnTo>
                    <a:pt x="218528" y="362057"/>
                  </a:lnTo>
                </a:path>
                <a:path w="1151254" h="447039">
                  <a:moveTo>
                    <a:pt x="228798" y="361550"/>
                  </a:moveTo>
                  <a:lnTo>
                    <a:pt x="237673" y="361550"/>
                  </a:lnTo>
                </a:path>
                <a:path w="1151254" h="447039">
                  <a:moveTo>
                    <a:pt x="247689" y="352039"/>
                  </a:moveTo>
                  <a:lnTo>
                    <a:pt x="256818" y="352039"/>
                  </a:lnTo>
                </a:path>
                <a:path w="1151254" h="447039">
                  <a:moveTo>
                    <a:pt x="266834" y="342401"/>
                  </a:moveTo>
                  <a:lnTo>
                    <a:pt x="275582" y="342401"/>
                  </a:lnTo>
                </a:path>
                <a:path w="1151254" h="447039">
                  <a:moveTo>
                    <a:pt x="285978" y="342401"/>
                  </a:moveTo>
                  <a:lnTo>
                    <a:pt x="294727" y="333524"/>
                  </a:lnTo>
                </a:path>
                <a:path w="1151254" h="447039">
                  <a:moveTo>
                    <a:pt x="305123" y="333017"/>
                  </a:moveTo>
                  <a:lnTo>
                    <a:pt x="313871" y="324140"/>
                  </a:lnTo>
                </a:path>
                <a:path w="1151254" h="447039">
                  <a:moveTo>
                    <a:pt x="324014" y="323506"/>
                  </a:moveTo>
                  <a:lnTo>
                    <a:pt x="332763" y="323506"/>
                  </a:lnTo>
                </a:path>
                <a:path w="1151254" h="447039">
                  <a:moveTo>
                    <a:pt x="343159" y="313868"/>
                  </a:moveTo>
                  <a:lnTo>
                    <a:pt x="351907" y="313868"/>
                  </a:lnTo>
                </a:path>
                <a:path w="1151254" h="447039">
                  <a:moveTo>
                    <a:pt x="362304" y="313868"/>
                  </a:moveTo>
                  <a:lnTo>
                    <a:pt x="371052" y="304990"/>
                  </a:lnTo>
                </a:path>
                <a:path w="1151254" h="447039">
                  <a:moveTo>
                    <a:pt x="381068" y="304483"/>
                  </a:moveTo>
                  <a:lnTo>
                    <a:pt x="390197" y="295606"/>
                  </a:lnTo>
                </a:path>
                <a:path w="1151254" h="447039">
                  <a:moveTo>
                    <a:pt x="400213" y="295099"/>
                  </a:moveTo>
                  <a:lnTo>
                    <a:pt x="409088" y="295099"/>
                  </a:lnTo>
                </a:path>
                <a:path w="1151254" h="447039">
                  <a:moveTo>
                    <a:pt x="419358" y="285334"/>
                  </a:moveTo>
                  <a:lnTo>
                    <a:pt x="428233" y="285334"/>
                  </a:lnTo>
                </a:path>
                <a:path w="1151254" h="447039">
                  <a:moveTo>
                    <a:pt x="437615" y="275950"/>
                  </a:moveTo>
                  <a:lnTo>
                    <a:pt x="446743" y="275950"/>
                  </a:lnTo>
                </a:path>
                <a:path w="1151254" h="447039">
                  <a:moveTo>
                    <a:pt x="456760" y="275950"/>
                  </a:moveTo>
                  <a:lnTo>
                    <a:pt x="465508" y="267073"/>
                  </a:lnTo>
                </a:path>
                <a:path w="1151254" h="447039">
                  <a:moveTo>
                    <a:pt x="475904" y="266565"/>
                  </a:moveTo>
                  <a:lnTo>
                    <a:pt x="484779" y="257435"/>
                  </a:lnTo>
                </a:path>
                <a:path w="1151254" h="447039">
                  <a:moveTo>
                    <a:pt x="494795" y="256801"/>
                  </a:moveTo>
                  <a:lnTo>
                    <a:pt x="503924" y="256801"/>
                  </a:lnTo>
                </a:path>
                <a:path w="1151254" h="447039">
                  <a:moveTo>
                    <a:pt x="513940" y="247416"/>
                  </a:moveTo>
                  <a:lnTo>
                    <a:pt x="522688" y="247416"/>
                  </a:lnTo>
                </a:path>
                <a:path w="1151254" h="447039">
                  <a:moveTo>
                    <a:pt x="533085" y="247416"/>
                  </a:moveTo>
                  <a:lnTo>
                    <a:pt x="541833" y="238539"/>
                  </a:lnTo>
                </a:path>
                <a:path w="1151254" h="447039">
                  <a:moveTo>
                    <a:pt x="551849" y="237652"/>
                  </a:moveTo>
                  <a:lnTo>
                    <a:pt x="560978" y="228901"/>
                  </a:lnTo>
                </a:path>
                <a:path w="1151254" h="447039">
                  <a:moveTo>
                    <a:pt x="570994" y="228267"/>
                  </a:moveTo>
                  <a:lnTo>
                    <a:pt x="579869" y="228267"/>
                  </a:lnTo>
                </a:path>
                <a:path w="1151254" h="447039">
                  <a:moveTo>
                    <a:pt x="590139" y="218883"/>
                  </a:moveTo>
                  <a:lnTo>
                    <a:pt x="599014" y="218883"/>
                  </a:lnTo>
                </a:path>
                <a:path w="1151254" h="447039">
                  <a:moveTo>
                    <a:pt x="609283" y="209118"/>
                  </a:moveTo>
                  <a:lnTo>
                    <a:pt x="618158" y="209118"/>
                  </a:lnTo>
                </a:path>
                <a:path w="1151254" h="447039">
                  <a:moveTo>
                    <a:pt x="628174" y="209118"/>
                  </a:moveTo>
                  <a:lnTo>
                    <a:pt x="636923" y="200368"/>
                  </a:lnTo>
                </a:path>
                <a:path w="1151254" h="447039">
                  <a:moveTo>
                    <a:pt x="647319" y="199734"/>
                  </a:moveTo>
                  <a:lnTo>
                    <a:pt x="656067" y="199734"/>
                  </a:lnTo>
                </a:path>
                <a:path w="1151254" h="447039">
                  <a:moveTo>
                    <a:pt x="666464" y="190349"/>
                  </a:moveTo>
                  <a:lnTo>
                    <a:pt x="675212" y="190349"/>
                  </a:lnTo>
                </a:path>
                <a:path w="1151254" h="447039">
                  <a:moveTo>
                    <a:pt x="685228" y="180585"/>
                  </a:moveTo>
                  <a:lnTo>
                    <a:pt x="694357" y="180585"/>
                  </a:lnTo>
                </a:path>
                <a:path w="1151254" h="447039">
                  <a:moveTo>
                    <a:pt x="704373" y="180585"/>
                  </a:moveTo>
                  <a:lnTo>
                    <a:pt x="713248" y="171834"/>
                  </a:lnTo>
                </a:path>
                <a:path w="1151254" h="447039">
                  <a:moveTo>
                    <a:pt x="723518" y="171200"/>
                  </a:moveTo>
                  <a:lnTo>
                    <a:pt x="732393" y="162450"/>
                  </a:lnTo>
                </a:path>
                <a:path w="1151254" h="447039">
                  <a:moveTo>
                    <a:pt x="742409" y="161816"/>
                  </a:moveTo>
                  <a:lnTo>
                    <a:pt x="751537" y="161816"/>
                  </a:lnTo>
                </a:path>
                <a:path w="1151254" h="447039">
                  <a:moveTo>
                    <a:pt x="761554" y="152051"/>
                  </a:moveTo>
                  <a:lnTo>
                    <a:pt x="770429" y="152051"/>
                  </a:lnTo>
                </a:path>
                <a:path w="1151254" h="447039">
                  <a:moveTo>
                    <a:pt x="780698" y="142667"/>
                  </a:moveTo>
                  <a:lnTo>
                    <a:pt x="789573" y="142667"/>
                  </a:lnTo>
                </a:path>
                <a:path w="1151254" h="447039">
                  <a:moveTo>
                    <a:pt x="799589" y="142667"/>
                  </a:moveTo>
                  <a:lnTo>
                    <a:pt x="808718" y="133917"/>
                  </a:lnTo>
                </a:path>
                <a:path w="1151254" h="447039">
                  <a:moveTo>
                    <a:pt x="818734" y="133282"/>
                  </a:moveTo>
                  <a:lnTo>
                    <a:pt x="827482" y="133282"/>
                  </a:lnTo>
                </a:path>
                <a:path w="1151254" h="447039">
                  <a:moveTo>
                    <a:pt x="837879" y="123518"/>
                  </a:moveTo>
                  <a:lnTo>
                    <a:pt x="846627" y="123518"/>
                  </a:lnTo>
                </a:path>
                <a:path w="1151254" h="447039">
                  <a:moveTo>
                    <a:pt x="857024" y="113499"/>
                  </a:moveTo>
                  <a:lnTo>
                    <a:pt x="865772" y="113499"/>
                  </a:lnTo>
                </a:path>
                <a:path w="1151254" h="447039">
                  <a:moveTo>
                    <a:pt x="875788" y="113499"/>
                  </a:moveTo>
                  <a:lnTo>
                    <a:pt x="884917" y="104495"/>
                  </a:lnTo>
                </a:path>
                <a:path w="1151254" h="447039">
                  <a:moveTo>
                    <a:pt x="894933" y="103861"/>
                  </a:moveTo>
                  <a:lnTo>
                    <a:pt x="903808" y="94984"/>
                  </a:lnTo>
                </a:path>
                <a:path w="1151254" h="447039">
                  <a:moveTo>
                    <a:pt x="914077" y="94477"/>
                  </a:moveTo>
                  <a:lnTo>
                    <a:pt x="922952" y="94477"/>
                  </a:lnTo>
                </a:path>
                <a:path w="1151254" h="447039">
                  <a:moveTo>
                    <a:pt x="932969" y="84966"/>
                  </a:moveTo>
                  <a:lnTo>
                    <a:pt x="942097" y="84966"/>
                  </a:lnTo>
                </a:path>
                <a:path w="1151254" h="447039">
                  <a:moveTo>
                    <a:pt x="952113" y="84966"/>
                  </a:moveTo>
                  <a:lnTo>
                    <a:pt x="960988" y="75962"/>
                  </a:lnTo>
                </a:path>
                <a:path w="1151254" h="447039">
                  <a:moveTo>
                    <a:pt x="971258" y="75328"/>
                  </a:moveTo>
                  <a:lnTo>
                    <a:pt x="980133" y="66578"/>
                  </a:lnTo>
                </a:path>
                <a:path w="1151254" h="447039">
                  <a:moveTo>
                    <a:pt x="990149" y="65943"/>
                  </a:moveTo>
                  <a:lnTo>
                    <a:pt x="999278" y="65943"/>
                  </a:lnTo>
                </a:path>
                <a:path w="1151254" h="447039">
                  <a:moveTo>
                    <a:pt x="1009294" y="56559"/>
                  </a:moveTo>
                  <a:lnTo>
                    <a:pt x="1018042" y="56559"/>
                  </a:lnTo>
                </a:path>
                <a:path w="1151254" h="447039">
                  <a:moveTo>
                    <a:pt x="1028439" y="46794"/>
                  </a:moveTo>
                  <a:lnTo>
                    <a:pt x="1037187" y="46794"/>
                  </a:lnTo>
                </a:path>
                <a:path w="1151254" h="447039">
                  <a:moveTo>
                    <a:pt x="1047203" y="46794"/>
                  </a:moveTo>
                  <a:lnTo>
                    <a:pt x="1055698" y="38044"/>
                  </a:lnTo>
                </a:path>
                <a:path w="1151254" h="447039">
                  <a:moveTo>
                    <a:pt x="1065714" y="37410"/>
                  </a:moveTo>
                  <a:lnTo>
                    <a:pt x="1074589" y="28533"/>
                  </a:lnTo>
                </a:path>
                <a:path w="1151254" h="447039">
                  <a:moveTo>
                    <a:pt x="1084858" y="28026"/>
                  </a:moveTo>
                  <a:lnTo>
                    <a:pt x="1093733" y="28026"/>
                  </a:lnTo>
                </a:path>
                <a:path w="1151254" h="447039">
                  <a:moveTo>
                    <a:pt x="1103750" y="18261"/>
                  </a:moveTo>
                  <a:lnTo>
                    <a:pt x="1112878" y="18261"/>
                  </a:lnTo>
                </a:path>
                <a:path w="1151254" h="447039">
                  <a:moveTo>
                    <a:pt x="1122894" y="18261"/>
                  </a:moveTo>
                  <a:lnTo>
                    <a:pt x="1131769" y="9511"/>
                  </a:lnTo>
                </a:path>
                <a:path w="1151254" h="447039">
                  <a:moveTo>
                    <a:pt x="1142039" y="8877"/>
                  </a:moveTo>
                  <a:lnTo>
                    <a:pt x="1150914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1558" y="5683326"/>
              <a:ext cx="925194" cy="687070"/>
            </a:xfrm>
            <a:custGeom>
              <a:avLst/>
              <a:gdLst/>
              <a:ahLst/>
              <a:cxnLst/>
              <a:rect l="l" t="t" r="r" b="b"/>
              <a:pathLst>
                <a:path w="925195" h="687070">
                  <a:moveTo>
                    <a:pt x="924791" y="686464"/>
                  </a:moveTo>
                  <a:lnTo>
                    <a:pt x="0" y="0"/>
                  </a:lnTo>
                </a:path>
                <a:path w="925195" h="687070">
                  <a:moveTo>
                    <a:pt x="780381" y="555666"/>
                  </a:moveTo>
                  <a:lnTo>
                    <a:pt x="761617" y="565076"/>
                  </a:lnTo>
                </a:path>
                <a:path w="925195" h="687070">
                  <a:moveTo>
                    <a:pt x="673754" y="476458"/>
                  </a:moveTo>
                  <a:lnTo>
                    <a:pt x="654609" y="485867"/>
                  </a:lnTo>
                </a:path>
                <a:path w="925195" h="687070">
                  <a:moveTo>
                    <a:pt x="568902" y="398466"/>
                  </a:moveTo>
                  <a:lnTo>
                    <a:pt x="549504" y="407876"/>
                  </a:lnTo>
                </a:path>
                <a:path w="925195" h="687070">
                  <a:moveTo>
                    <a:pt x="465571" y="322288"/>
                  </a:moveTo>
                  <a:lnTo>
                    <a:pt x="446426" y="331089"/>
                  </a:lnTo>
                </a:path>
                <a:path w="925195" h="687070">
                  <a:moveTo>
                    <a:pt x="363128" y="246719"/>
                  </a:moveTo>
                  <a:lnTo>
                    <a:pt x="344364" y="255520"/>
                  </a:lnTo>
                </a:path>
                <a:path w="925195" h="687070">
                  <a:moveTo>
                    <a:pt x="262840" y="172367"/>
                  </a:moveTo>
                  <a:lnTo>
                    <a:pt x="243695" y="181472"/>
                  </a:lnTo>
                </a:path>
                <a:path w="925195" h="687070">
                  <a:moveTo>
                    <a:pt x="163820" y="98928"/>
                  </a:moveTo>
                  <a:lnTo>
                    <a:pt x="145309" y="107729"/>
                  </a:lnTo>
                </a:path>
                <a:path w="925195" h="687070">
                  <a:moveTo>
                    <a:pt x="66562" y="27303"/>
                  </a:moveTo>
                  <a:lnTo>
                    <a:pt x="47722" y="35508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4333" y="6314099"/>
              <a:ext cx="121100" cy="766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5864" y="6190736"/>
              <a:ext cx="171406" cy="114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8269" y="5733400"/>
              <a:ext cx="609021" cy="4096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1854" y="3959740"/>
              <a:ext cx="1006475" cy="561975"/>
            </a:xfrm>
            <a:custGeom>
              <a:avLst/>
              <a:gdLst/>
              <a:ahLst/>
              <a:cxnLst/>
              <a:rect l="l" t="t" r="r" b="b"/>
              <a:pathLst>
                <a:path w="1006475" h="561975">
                  <a:moveTo>
                    <a:pt x="1005921" y="5614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99461" y="3973689"/>
              <a:ext cx="998855" cy="548005"/>
            </a:xfrm>
            <a:custGeom>
              <a:avLst/>
              <a:gdLst/>
              <a:ahLst/>
              <a:cxnLst/>
              <a:rect l="l" t="t" r="r" b="b"/>
              <a:pathLst>
                <a:path w="998854" h="548004">
                  <a:moveTo>
                    <a:pt x="998314" y="547461"/>
                  </a:moveTo>
                  <a:lnTo>
                    <a:pt x="990073" y="542896"/>
                  </a:lnTo>
                </a:path>
                <a:path w="998854" h="548004">
                  <a:moveTo>
                    <a:pt x="980057" y="542896"/>
                  </a:moveTo>
                  <a:lnTo>
                    <a:pt x="970928" y="534146"/>
                  </a:lnTo>
                </a:path>
                <a:path w="998854" h="548004">
                  <a:moveTo>
                    <a:pt x="960912" y="533512"/>
                  </a:moveTo>
                  <a:lnTo>
                    <a:pt x="952164" y="524635"/>
                  </a:lnTo>
                </a:path>
                <a:path w="998854" h="548004">
                  <a:moveTo>
                    <a:pt x="941767" y="524127"/>
                  </a:moveTo>
                  <a:lnTo>
                    <a:pt x="933019" y="514997"/>
                  </a:lnTo>
                </a:path>
                <a:path w="998854" h="548004">
                  <a:moveTo>
                    <a:pt x="922623" y="514363"/>
                  </a:moveTo>
                  <a:lnTo>
                    <a:pt x="913875" y="505612"/>
                  </a:lnTo>
                </a:path>
                <a:path w="998854" h="548004">
                  <a:moveTo>
                    <a:pt x="903858" y="495214"/>
                  </a:moveTo>
                  <a:lnTo>
                    <a:pt x="894983" y="495214"/>
                  </a:lnTo>
                </a:path>
                <a:path w="998854" h="548004">
                  <a:moveTo>
                    <a:pt x="884714" y="485829"/>
                  </a:moveTo>
                  <a:lnTo>
                    <a:pt x="875839" y="485829"/>
                  </a:lnTo>
                </a:path>
                <a:path w="998854" h="548004">
                  <a:moveTo>
                    <a:pt x="865569" y="476445"/>
                  </a:moveTo>
                  <a:lnTo>
                    <a:pt x="856694" y="476445"/>
                  </a:lnTo>
                </a:path>
                <a:path w="998854" h="548004">
                  <a:moveTo>
                    <a:pt x="846678" y="466680"/>
                  </a:moveTo>
                  <a:lnTo>
                    <a:pt x="837549" y="466680"/>
                  </a:lnTo>
                </a:path>
                <a:path w="998854" h="548004">
                  <a:moveTo>
                    <a:pt x="827533" y="457296"/>
                  </a:moveTo>
                  <a:lnTo>
                    <a:pt x="818785" y="448546"/>
                  </a:lnTo>
                </a:path>
                <a:path w="998854" h="548004">
                  <a:moveTo>
                    <a:pt x="808388" y="447911"/>
                  </a:moveTo>
                  <a:lnTo>
                    <a:pt x="799640" y="438781"/>
                  </a:lnTo>
                </a:path>
                <a:path w="998854" h="548004">
                  <a:moveTo>
                    <a:pt x="789497" y="438147"/>
                  </a:moveTo>
                  <a:lnTo>
                    <a:pt x="780495" y="429396"/>
                  </a:lnTo>
                </a:path>
                <a:path w="998854" h="548004">
                  <a:moveTo>
                    <a:pt x="770353" y="428762"/>
                  </a:moveTo>
                  <a:lnTo>
                    <a:pt x="761604" y="420012"/>
                  </a:lnTo>
                </a:path>
                <a:path w="998854" h="548004">
                  <a:moveTo>
                    <a:pt x="751208" y="419378"/>
                  </a:moveTo>
                  <a:lnTo>
                    <a:pt x="742460" y="410247"/>
                  </a:lnTo>
                </a:path>
                <a:path w="998854" h="548004">
                  <a:moveTo>
                    <a:pt x="732443" y="400229"/>
                  </a:moveTo>
                  <a:lnTo>
                    <a:pt x="723315" y="400229"/>
                  </a:lnTo>
                </a:path>
                <a:path w="998854" h="548004">
                  <a:moveTo>
                    <a:pt x="713299" y="390845"/>
                  </a:moveTo>
                  <a:lnTo>
                    <a:pt x="704424" y="390845"/>
                  </a:lnTo>
                </a:path>
                <a:path w="998854" h="548004">
                  <a:moveTo>
                    <a:pt x="694154" y="381207"/>
                  </a:moveTo>
                  <a:lnTo>
                    <a:pt x="685279" y="381207"/>
                  </a:lnTo>
                </a:path>
                <a:path w="998854" h="548004">
                  <a:moveTo>
                    <a:pt x="675009" y="371695"/>
                  </a:moveTo>
                  <a:lnTo>
                    <a:pt x="666134" y="371695"/>
                  </a:lnTo>
                </a:path>
                <a:path w="998854" h="548004">
                  <a:moveTo>
                    <a:pt x="656118" y="362057"/>
                  </a:moveTo>
                  <a:lnTo>
                    <a:pt x="647370" y="353180"/>
                  </a:lnTo>
                </a:path>
                <a:path w="998854" h="548004">
                  <a:moveTo>
                    <a:pt x="636973" y="352673"/>
                  </a:moveTo>
                  <a:lnTo>
                    <a:pt x="628225" y="343796"/>
                  </a:lnTo>
                </a:path>
                <a:path w="998854" h="548004">
                  <a:moveTo>
                    <a:pt x="617829" y="343162"/>
                  </a:moveTo>
                  <a:lnTo>
                    <a:pt x="609080" y="334158"/>
                  </a:lnTo>
                </a:path>
                <a:path w="998854" h="548004">
                  <a:moveTo>
                    <a:pt x="599064" y="333524"/>
                  </a:moveTo>
                  <a:lnTo>
                    <a:pt x="589936" y="324647"/>
                  </a:lnTo>
                </a:path>
                <a:path w="998854" h="548004">
                  <a:moveTo>
                    <a:pt x="579920" y="324140"/>
                  </a:moveTo>
                  <a:lnTo>
                    <a:pt x="571045" y="315263"/>
                  </a:lnTo>
                </a:path>
                <a:path w="998854" h="548004">
                  <a:moveTo>
                    <a:pt x="560775" y="304990"/>
                  </a:moveTo>
                  <a:lnTo>
                    <a:pt x="551900" y="304990"/>
                  </a:lnTo>
                </a:path>
                <a:path w="998854" h="548004">
                  <a:moveTo>
                    <a:pt x="541884" y="295606"/>
                  </a:moveTo>
                  <a:lnTo>
                    <a:pt x="532755" y="295606"/>
                  </a:lnTo>
                </a:path>
                <a:path w="998854" h="548004">
                  <a:moveTo>
                    <a:pt x="522739" y="286222"/>
                  </a:moveTo>
                  <a:lnTo>
                    <a:pt x="513864" y="286222"/>
                  </a:lnTo>
                </a:path>
                <a:path w="998854" h="548004">
                  <a:moveTo>
                    <a:pt x="503594" y="276457"/>
                  </a:moveTo>
                  <a:lnTo>
                    <a:pt x="494719" y="276457"/>
                  </a:lnTo>
                </a:path>
                <a:path w="998854" h="548004">
                  <a:moveTo>
                    <a:pt x="485337" y="267073"/>
                  </a:moveTo>
                  <a:lnTo>
                    <a:pt x="476209" y="258196"/>
                  </a:lnTo>
                </a:path>
                <a:path w="998854" h="548004">
                  <a:moveTo>
                    <a:pt x="466192" y="257688"/>
                  </a:moveTo>
                  <a:lnTo>
                    <a:pt x="457444" y="248558"/>
                  </a:lnTo>
                </a:path>
                <a:path w="998854" h="548004">
                  <a:moveTo>
                    <a:pt x="447048" y="247924"/>
                  </a:moveTo>
                  <a:lnTo>
                    <a:pt x="438299" y="239173"/>
                  </a:lnTo>
                </a:path>
                <a:path w="998854" h="548004">
                  <a:moveTo>
                    <a:pt x="428157" y="238539"/>
                  </a:moveTo>
                  <a:lnTo>
                    <a:pt x="419155" y="229662"/>
                  </a:lnTo>
                </a:path>
                <a:path w="998854" h="548004">
                  <a:moveTo>
                    <a:pt x="409012" y="219390"/>
                  </a:moveTo>
                  <a:lnTo>
                    <a:pt x="400264" y="219390"/>
                  </a:lnTo>
                </a:path>
                <a:path w="998854" h="548004">
                  <a:moveTo>
                    <a:pt x="389867" y="210006"/>
                  </a:moveTo>
                  <a:lnTo>
                    <a:pt x="381119" y="210006"/>
                  </a:lnTo>
                </a:path>
                <a:path w="998854" h="548004">
                  <a:moveTo>
                    <a:pt x="370722" y="200241"/>
                  </a:moveTo>
                  <a:lnTo>
                    <a:pt x="361974" y="200241"/>
                  </a:lnTo>
                </a:path>
                <a:path w="998854" h="548004">
                  <a:moveTo>
                    <a:pt x="351958" y="190857"/>
                  </a:moveTo>
                  <a:lnTo>
                    <a:pt x="342829" y="190857"/>
                  </a:lnTo>
                </a:path>
                <a:path w="998854" h="548004">
                  <a:moveTo>
                    <a:pt x="332813" y="181472"/>
                  </a:moveTo>
                  <a:lnTo>
                    <a:pt x="323938" y="172342"/>
                  </a:lnTo>
                </a:path>
                <a:path w="998854" h="548004">
                  <a:moveTo>
                    <a:pt x="313669" y="171708"/>
                  </a:moveTo>
                  <a:lnTo>
                    <a:pt x="304794" y="162957"/>
                  </a:lnTo>
                </a:path>
                <a:path w="998854" h="548004">
                  <a:moveTo>
                    <a:pt x="294777" y="162323"/>
                  </a:moveTo>
                  <a:lnTo>
                    <a:pt x="285649" y="153573"/>
                  </a:lnTo>
                </a:path>
                <a:path w="998854" h="548004">
                  <a:moveTo>
                    <a:pt x="275633" y="152939"/>
                  </a:moveTo>
                  <a:lnTo>
                    <a:pt x="266884" y="143808"/>
                  </a:lnTo>
                </a:path>
                <a:path w="998854" h="548004">
                  <a:moveTo>
                    <a:pt x="256488" y="143174"/>
                  </a:moveTo>
                  <a:lnTo>
                    <a:pt x="247740" y="134424"/>
                  </a:lnTo>
                </a:path>
                <a:path w="998854" h="548004">
                  <a:moveTo>
                    <a:pt x="237724" y="124405"/>
                  </a:moveTo>
                  <a:lnTo>
                    <a:pt x="228595" y="124405"/>
                  </a:lnTo>
                </a:path>
                <a:path w="998854" h="548004">
                  <a:moveTo>
                    <a:pt x="218579" y="114641"/>
                  </a:moveTo>
                  <a:lnTo>
                    <a:pt x="209704" y="114641"/>
                  </a:lnTo>
                </a:path>
                <a:path w="998854" h="548004">
                  <a:moveTo>
                    <a:pt x="199434" y="104622"/>
                  </a:moveTo>
                  <a:lnTo>
                    <a:pt x="190559" y="104622"/>
                  </a:lnTo>
                </a:path>
                <a:path w="998854" h="548004">
                  <a:moveTo>
                    <a:pt x="180543" y="94984"/>
                  </a:moveTo>
                  <a:lnTo>
                    <a:pt x="171414" y="94984"/>
                  </a:lnTo>
                </a:path>
                <a:path w="998854" h="548004">
                  <a:moveTo>
                    <a:pt x="161398" y="85600"/>
                  </a:moveTo>
                  <a:lnTo>
                    <a:pt x="152523" y="76723"/>
                  </a:lnTo>
                </a:path>
                <a:path w="998854" h="548004">
                  <a:moveTo>
                    <a:pt x="142254" y="76089"/>
                  </a:moveTo>
                  <a:lnTo>
                    <a:pt x="133379" y="67085"/>
                  </a:lnTo>
                </a:path>
                <a:path w="998854" h="548004">
                  <a:moveTo>
                    <a:pt x="123109" y="66451"/>
                  </a:moveTo>
                  <a:lnTo>
                    <a:pt x="114234" y="57700"/>
                  </a:lnTo>
                </a:path>
                <a:path w="998854" h="548004">
                  <a:moveTo>
                    <a:pt x="104218" y="57066"/>
                  </a:moveTo>
                  <a:lnTo>
                    <a:pt x="95089" y="48189"/>
                  </a:lnTo>
                </a:path>
                <a:path w="998854" h="548004">
                  <a:moveTo>
                    <a:pt x="85073" y="47682"/>
                  </a:moveTo>
                  <a:lnTo>
                    <a:pt x="76325" y="38551"/>
                  </a:lnTo>
                </a:path>
                <a:path w="998854" h="548004">
                  <a:moveTo>
                    <a:pt x="65928" y="28533"/>
                  </a:moveTo>
                  <a:lnTo>
                    <a:pt x="57180" y="28533"/>
                  </a:lnTo>
                </a:path>
                <a:path w="998854" h="548004">
                  <a:moveTo>
                    <a:pt x="47164" y="19149"/>
                  </a:moveTo>
                  <a:lnTo>
                    <a:pt x="38035" y="19149"/>
                  </a:lnTo>
                </a:path>
                <a:path w="998854" h="548004">
                  <a:moveTo>
                    <a:pt x="28019" y="9384"/>
                  </a:moveTo>
                  <a:lnTo>
                    <a:pt x="19144" y="9384"/>
                  </a:lnTo>
                </a:path>
                <a:path w="998854" h="548004">
                  <a:moveTo>
                    <a:pt x="88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5524" y="4521151"/>
              <a:ext cx="62865" cy="1272540"/>
            </a:xfrm>
            <a:custGeom>
              <a:avLst/>
              <a:gdLst/>
              <a:ahLst/>
              <a:cxnLst/>
              <a:rect l="l" t="t" r="r" b="b"/>
              <a:pathLst>
                <a:path w="62864" h="1272539">
                  <a:moveTo>
                    <a:pt x="0" y="1272478"/>
                  </a:moveTo>
                  <a:lnTo>
                    <a:pt x="6225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1847" y="4545754"/>
              <a:ext cx="66675" cy="1248410"/>
            </a:xfrm>
            <a:custGeom>
              <a:avLst/>
              <a:gdLst/>
              <a:ahLst/>
              <a:cxnLst/>
              <a:rect l="l" t="t" r="r" b="b"/>
              <a:pathLst>
                <a:path w="66675" h="1248410">
                  <a:moveTo>
                    <a:pt x="3676" y="1247876"/>
                  </a:moveTo>
                  <a:lnTo>
                    <a:pt x="0" y="1238479"/>
                  </a:lnTo>
                </a:path>
                <a:path w="66675" h="1248410">
                  <a:moveTo>
                    <a:pt x="0" y="1228156"/>
                  </a:moveTo>
                  <a:lnTo>
                    <a:pt x="0" y="1219355"/>
                  </a:lnTo>
                </a:path>
                <a:path w="66675" h="1248410">
                  <a:moveTo>
                    <a:pt x="0" y="1209336"/>
                  </a:moveTo>
                  <a:lnTo>
                    <a:pt x="0" y="1200231"/>
                  </a:lnTo>
                </a:path>
                <a:path w="66675" h="1248410">
                  <a:moveTo>
                    <a:pt x="0" y="1190225"/>
                  </a:moveTo>
                  <a:lnTo>
                    <a:pt x="0" y="1181424"/>
                  </a:lnTo>
                </a:path>
                <a:path w="66675" h="1248410">
                  <a:moveTo>
                    <a:pt x="0" y="1171101"/>
                  </a:moveTo>
                  <a:lnTo>
                    <a:pt x="0" y="1162301"/>
                  </a:lnTo>
                </a:path>
                <a:path w="66675" h="1248410">
                  <a:moveTo>
                    <a:pt x="9382" y="1152282"/>
                  </a:moveTo>
                  <a:lnTo>
                    <a:pt x="9382" y="1143177"/>
                  </a:lnTo>
                </a:path>
                <a:path w="66675" h="1248410">
                  <a:moveTo>
                    <a:pt x="9382" y="1133171"/>
                  </a:moveTo>
                  <a:lnTo>
                    <a:pt x="9382" y="1124370"/>
                  </a:lnTo>
                </a:path>
                <a:path w="66675" h="1248410">
                  <a:moveTo>
                    <a:pt x="9382" y="1114047"/>
                  </a:moveTo>
                  <a:lnTo>
                    <a:pt x="9382" y="1105246"/>
                  </a:lnTo>
                </a:path>
                <a:path w="66675" h="1248410">
                  <a:moveTo>
                    <a:pt x="9382" y="1094923"/>
                  </a:moveTo>
                  <a:lnTo>
                    <a:pt x="9382" y="1086123"/>
                  </a:lnTo>
                </a:path>
                <a:path w="66675" h="1248410">
                  <a:moveTo>
                    <a:pt x="9382" y="1076117"/>
                  </a:moveTo>
                  <a:lnTo>
                    <a:pt x="9382" y="1067011"/>
                  </a:lnTo>
                </a:path>
                <a:path w="66675" h="1248410">
                  <a:moveTo>
                    <a:pt x="9382" y="1056993"/>
                  </a:moveTo>
                  <a:lnTo>
                    <a:pt x="9382" y="1048192"/>
                  </a:lnTo>
                </a:path>
                <a:path w="66675" h="1248410">
                  <a:moveTo>
                    <a:pt x="9382" y="1037869"/>
                  </a:moveTo>
                  <a:lnTo>
                    <a:pt x="9382" y="1029068"/>
                  </a:lnTo>
                </a:path>
                <a:path w="66675" h="1248410">
                  <a:moveTo>
                    <a:pt x="9382" y="1019063"/>
                  </a:moveTo>
                  <a:lnTo>
                    <a:pt x="9382" y="1009957"/>
                  </a:lnTo>
                </a:path>
                <a:path w="66675" h="1248410">
                  <a:moveTo>
                    <a:pt x="9382" y="999939"/>
                  </a:moveTo>
                  <a:lnTo>
                    <a:pt x="9382" y="991138"/>
                  </a:lnTo>
                </a:path>
                <a:path w="66675" h="1248410">
                  <a:moveTo>
                    <a:pt x="9382" y="980815"/>
                  </a:moveTo>
                  <a:lnTo>
                    <a:pt x="18257" y="972014"/>
                  </a:lnTo>
                </a:path>
                <a:path w="66675" h="1248410">
                  <a:moveTo>
                    <a:pt x="19144" y="961704"/>
                  </a:moveTo>
                  <a:lnTo>
                    <a:pt x="19144" y="952903"/>
                  </a:lnTo>
                </a:path>
                <a:path w="66675" h="1248410">
                  <a:moveTo>
                    <a:pt x="19144" y="942885"/>
                  </a:moveTo>
                  <a:lnTo>
                    <a:pt x="19144" y="933779"/>
                  </a:lnTo>
                </a:path>
                <a:path w="66675" h="1248410">
                  <a:moveTo>
                    <a:pt x="19144" y="923761"/>
                  </a:moveTo>
                  <a:lnTo>
                    <a:pt x="19144" y="914960"/>
                  </a:lnTo>
                </a:path>
                <a:path w="66675" h="1248410">
                  <a:moveTo>
                    <a:pt x="19144" y="904650"/>
                  </a:moveTo>
                  <a:lnTo>
                    <a:pt x="19144" y="895849"/>
                  </a:lnTo>
                </a:path>
                <a:path w="66675" h="1248410">
                  <a:moveTo>
                    <a:pt x="19144" y="885830"/>
                  </a:moveTo>
                  <a:lnTo>
                    <a:pt x="19144" y="876725"/>
                  </a:lnTo>
                </a:path>
                <a:path w="66675" h="1248410">
                  <a:moveTo>
                    <a:pt x="19144" y="866707"/>
                  </a:moveTo>
                  <a:lnTo>
                    <a:pt x="19144" y="857906"/>
                  </a:lnTo>
                </a:path>
                <a:path w="66675" h="1248410">
                  <a:moveTo>
                    <a:pt x="19144" y="847634"/>
                  </a:moveTo>
                  <a:lnTo>
                    <a:pt x="19144" y="838756"/>
                  </a:lnTo>
                </a:path>
                <a:path w="66675" h="1248410">
                  <a:moveTo>
                    <a:pt x="19144" y="828484"/>
                  </a:moveTo>
                  <a:lnTo>
                    <a:pt x="19144" y="819734"/>
                  </a:lnTo>
                </a:path>
                <a:path w="66675" h="1248410">
                  <a:moveTo>
                    <a:pt x="19144" y="809716"/>
                  </a:moveTo>
                  <a:lnTo>
                    <a:pt x="19144" y="800839"/>
                  </a:lnTo>
                </a:path>
                <a:path w="66675" h="1248410">
                  <a:moveTo>
                    <a:pt x="28526" y="790567"/>
                  </a:moveTo>
                  <a:lnTo>
                    <a:pt x="28526" y="781690"/>
                  </a:lnTo>
                </a:path>
                <a:path w="66675" h="1248410">
                  <a:moveTo>
                    <a:pt x="28526" y="771417"/>
                  </a:moveTo>
                  <a:lnTo>
                    <a:pt x="28526" y="762667"/>
                  </a:lnTo>
                </a:path>
                <a:path w="66675" h="1248410">
                  <a:moveTo>
                    <a:pt x="28526" y="752649"/>
                  </a:moveTo>
                  <a:lnTo>
                    <a:pt x="28526" y="743518"/>
                  </a:lnTo>
                </a:path>
                <a:path w="66675" h="1248410">
                  <a:moveTo>
                    <a:pt x="28526" y="733500"/>
                  </a:moveTo>
                  <a:lnTo>
                    <a:pt x="28526" y="724623"/>
                  </a:lnTo>
                </a:path>
                <a:path w="66675" h="1248410">
                  <a:moveTo>
                    <a:pt x="28526" y="714351"/>
                  </a:moveTo>
                  <a:lnTo>
                    <a:pt x="28526" y="705600"/>
                  </a:lnTo>
                </a:path>
                <a:path w="66675" h="1248410">
                  <a:moveTo>
                    <a:pt x="28526" y="695582"/>
                  </a:moveTo>
                  <a:lnTo>
                    <a:pt x="28526" y="686451"/>
                  </a:lnTo>
                </a:path>
                <a:path w="66675" h="1248410">
                  <a:moveTo>
                    <a:pt x="28526" y="675799"/>
                  </a:moveTo>
                  <a:lnTo>
                    <a:pt x="28526" y="666668"/>
                  </a:lnTo>
                </a:path>
                <a:path w="66675" h="1248410">
                  <a:moveTo>
                    <a:pt x="28526" y="656650"/>
                  </a:moveTo>
                  <a:lnTo>
                    <a:pt x="28526" y="647899"/>
                  </a:lnTo>
                </a:path>
                <a:path w="66675" h="1248410">
                  <a:moveTo>
                    <a:pt x="28526" y="637627"/>
                  </a:moveTo>
                  <a:lnTo>
                    <a:pt x="28526" y="628750"/>
                  </a:lnTo>
                </a:path>
                <a:path w="66675" h="1248410">
                  <a:moveTo>
                    <a:pt x="28526" y="618732"/>
                  </a:moveTo>
                  <a:lnTo>
                    <a:pt x="37401" y="609601"/>
                  </a:lnTo>
                </a:path>
                <a:path w="66675" h="1248410">
                  <a:moveTo>
                    <a:pt x="38035" y="599709"/>
                  </a:moveTo>
                  <a:lnTo>
                    <a:pt x="38035" y="590832"/>
                  </a:lnTo>
                </a:path>
                <a:path w="66675" h="1248410">
                  <a:moveTo>
                    <a:pt x="38035" y="580560"/>
                  </a:moveTo>
                  <a:lnTo>
                    <a:pt x="38035" y="571683"/>
                  </a:lnTo>
                </a:path>
                <a:path w="66675" h="1248410">
                  <a:moveTo>
                    <a:pt x="38035" y="561411"/>
                  </a:moveTo>
                  <a:lnTo>
                    <a:pt x="38035" y="552661"/>
                  </a:lnTo>
                </a:path>
                <a:path w="66675" h="1248410">
                  <a:moveTo>
                    <a:pt x="38035" y="542643"/>
                  </a:moveTo>
                  <a:lnTo>
                    <a:pt x="38035" y="533512"/>
                  </a:lnTo>
                </a:path>
                <a:path w="66675" h="1248410">
                  <a:moveTo>
                    <a:pt x="38035" y="523493"/>
                  </a:moveTo>
                  <a:lnTo>
                    <a:pt x="38035" y="514616"/>
                  </a:lnTo>
                </a:path>
                <a:path w="66675" h="1248410">
                  <a:moveTo>
                    <a:pt x="38035" y="504344"/>
                  </a:moveTo>
                  <a:lnTo>
                    <a:pt x="38035" y="495594"/>
                  </a:lnTo>
                </a:path>
                <a:path w="66675" h="1248410">
                  <a:moveTo>
                    <a:pt x="38035" y="485576"/>
                  </a:moveTo>
                  <a:lnTo>
                    <a:pt x="38035" y="476445"/>
                  </a:lnTo>
                </a:path>
                <a:path w="66675" h="1248410">
                  <a:moveTo>
                    <a:pt x="38035" y="466426"/>
                  </a:moveTo>
                  <a:lnTo>
                    <a:pt x="38035" y="457676"/>
                  </a:lnTo>
                </a:path>
                <a:path w="66675" h="1248410">
                  <a:moveTo>
                    <a:pt x="38035" y="447277"/>
                  </a:moveTo>
                  <a:lnTo>
                    <a:pt x="38035" y="438527"/>
                  </a:lnTo>
                </a:path>
                <a:path w="66675" h="1248410">
                  <a:moveTo>
                    <a:pt x="47671" y="428128"/>
                  </a:moveTo>
                  <a:lnTo>
                    <a:pt x="47671" y="419378"/>
                  </a:lnTo>
                </a:path>
                <a:path w="66675" h="1248410">
                  <a:moveTo>
                    <a:pt x="47671" y="409360"/>
                  </a:moveTo>
                  <a:lnTo>
                    <a:pt x="47671" y="400229"/>
                  </a:lnTo>
                </a:path>
                <a:path w="66675" h="1248410">
                  <a:moveTo>
                    <a:pt x="47671" y="390210"/>
                  </a:moveTo>
                  <a:lnTo>
                    <a:pt x="47671" y="381460"/>
                  </a:lnTo>
                </a:path>
                <a:path w="66675" h="1248410">
                  <a:moveTo>
                    <a:pt x="47671" y="371188"/>
                  </a:moveTo>
                  <a:lnTo>
                    <a:pt x="47671" y="362311"/>
                  </a:lnTo>
                </a:path>
                <a:path w="66675" h="1248410">
                  <a:moveTo>
                    <a:pt x="47671" y="352293"/>
                  </a:moveTo>
                  <a:lnTo>
                    <a:pt x="47671" y="343162"/>
                  </a:lnTo>
                </a:path>
                <a:path w="66675" h="1248410">
                  <a:moveTo>
                    <a:pt x="47671" y="333144"/>
                  </a:moveTo>
                  <a:lnTo>
                    <a:pt x="47671" y="324393"/>
                  </a:lnTo>
                </a:path>
                <a:path w="66675" h="1248410">
                  <a:moveTo>
                    <a:pt x="47671" y="314121"/>
                  </a:moveTo>
                  <a:lnTo>
                    <a:pt x="47671" y="305244"/>
                  </a:lnTo>
                </a:path>
                <a:path w="66675" h="1248410">
                  <a:moveTo>
                    <a:pt x="47671" y="294972"/>
                  </a:moveTo>
                  <a:lnTo>
                    <a:pt x="47671" y="286095"/>
                  </a:lnTo>
                </a:path>
                <a:path w="66675" h="1248410">
                  <a:moveTo>
                    <a:pt x="47671" y="276077"/>
                  </a:moveTo>
                  <a:lnTo>
                    <a:pt x="47671" y="267073"/>
                  </a:lnTo>
                </a:path>
                <a:path w="66675" h="1248410">
                  <a:moveTo>
                    <a:pt x="47671" y="257054"/>
                  </a:moveTo>
                  <a:lnTo>
                    <a:pt x="56546" y="248177"/>
                  </a:lnTo>
                </a:path>
                <a:path w="66675" h="1248410">
                  <a:moveTo>
                    <a:pt x="57180" y="237905"/>
                  </a:moveTo>
                  <a:lnTo>
                    <a:pt x="57180" y="229155"/>
                  </a:lnTo>
                </a:path>
                <a:path w="66675" h="1248410">
                  <a:moveTo>
                    <a:pt x="57180" y="219136"/>
                  </a:moveTo>
                  <a:lnTo>
                    <a:pt x="57180" y="210006"/>
                  </a:lnTo>
                </a:path>
                <a:path w="66675" h="1248410">
                  <a:moveTo>
                    <a:pt x="57180" y="199987"/>
                  </a:moveTo>
                  <a:lnTo>
                    <a:pt x="57180" y="191110"/>
                  </a:lnTo>
                </a:path>
                <a:path w="66675" h="1248410">
                  <a:moveTo>
                    <a:pt x="57180" y="180838"/>
                  </a:moveTo>
                  <a:lnTo>
                    <a:pt x="57180" y="172088"/>
                  </a:lnTo>
                </a:path>
                <a:path w="66675" h="1248410">
                  <a:moveTo>
                    <a:pt x="57180" y="161689"/>
                  </a:moveTo>
                  <a:lnTo>
                    <a:pt x="57180" y="152939"/>
                  </a:lnTo>
                </a:path>
                <a:path w="66675" h="1248410">
                  <a:moveTo>
                    <a:pt x="57180" y="142920"/>
                  </a:moveTo>
                  <a:lnTo>
                    <a:pt x="57180" y="133790"/>
                  </a:lnTo>
                </a:path>
                <a:path w="66675" h="1248410">
                  <a:moveTo>
                    <a:pt x="57180" y="123771"/>
                  </a:moveTo>
                  <a:lnTo>
                    <a:pt x="57180" y="115021"/>
                  </a:lnTo>
                </a:path>
                <a:path w="66675" h="1248410">
                  <a:moveTo>
                    <a:pt x="57180" y="104115"/>
                  </a:moveTo>
                  <a:lnTo>
                    <a:pt x="57180" y="95238"/>
                  </a:lnTo>
                </a:path>
                <a:path w="66675" h="1248410">
                  <a:moveTo>
                    <a:pt x="57180" y="85219"/>
                  </a:moveTo>
                  <a:lnTo>
                    <a:pt x="57180" y="76089"/>
                  </a:lnTo>
                </a:path>
                <a:path w="66675" h="1248410">
                  <a:moveTo>
                    <a:pt x="66562" y="66070"/>
                  </a:moveTo>
                  <a:lnTo>
                    <a:pt x="66562" y="57320"/>
                  </a:lnTo>
                </a:path>
                <a:path w="66675" h="1248410">
                  <a:moveTo>
                    <a:pt x="66562" y="47048"/>
                  </a:moveTo>
                  <a:lnTo>
                    <a:pt x="66562" y="38171"/>
                  </a:lnTo>
                </a:path>
                <a:path w="66675" h="1248410">
                  <a:moveTo>
                    <a:pt x="66562" y="27899"/>
                  </a:moveTo>
                  <a:lnTo>
                    <a:pt x="66562" y="19149"/>
                  </a:lnTo>
                </a:path>
                <a:path w="66675" h="1248410">
                  <a:moveTo>
                    <a:pt x="66562" y="9130"/>
                  </a:moveTo>
                  <a:lnTo>
                    <a:pt x="6656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97776" y="4521786"/>
              <a:ext cx="635" cy="13970"/>
            </a:xfrm>
            <a:custGeom>
              <a:avLst/>
              <a:gdLst/>
              <a:ahLst/>
              <a:cxnLst/>
              <a:rect l="l" t="t" r="r" b="b"/>
              <a:pathLst>
                <a:path w="635" h="13970">
                  <a:moveTo>
                    <a:pt x="316" y="-887"/>
                  </a:moveTo>
                  <a:lnTo>
                    <a:pt x="316" y="1483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9877" y="4411456"/>
              <a:ext cx="80010" cy="1271905"/>
            </a:xfrm>
            <a:custGeom>
              <a:avLst/>
              <a:gdLst/>
              <a:ahLst/>
              <a:cxnLst/>
              <a:rect l="l" t="t" r="r" b="b"/>
              <a:pathLst>
                <a:path w="80010" h="1271904">
                  <a:moveTo>
                    <a:pt x="61681" y="1271869"/>
                  </a:moveTo>
                  <a:lnTo>
                    <a:pt x="0" y="8116"/>
                  </a:lnTo>
                </a:path>
                <a:path w="80010" h="1271904">
                  <a:moveTo>
                    <a:pt x="79926" y="1263677"/>
                  </a:moveTo>
                  <a:lnTo>
                    <a:pt x="61681" y="1271869"/>
                  </a:lnTo>
                </a:path>
                <a:path w="80010" h="1271904">
                  <a:moveTo>
                    <a:pt x="71710" y="1091601"/>
                  </a:moveTo>
                  <a:lnTo>
                    <a:pt x="53478" y="1099793"/>
                  </a:lnTo>
                </a:path>
                <a:path w="80010" h="1271904">
                  <a:moveTo>
                    <a:pt x="63507" y="917128"/>
                  </a:moveTo>
                  <a:lnTo>
                    <a:pt x="44362" y="925625"/>
                  </a:lnTo>
                </a:path>
                <a:path w="80010" h="1271904">
                  <a:moveTo>
                    <a:pt x="55304" y="739587"/>
                  </a:moveTo>
                  <a:lnTo>
                    <a:pt x="36159" y="747703"/>
                  </a:lnTo>
                </a:path>
                <a:path w="80010" h="1271904">
                  <a:moveTo>
                    <a:pt x="47101" y="559255"/>
                  </a:moveTo>
                  <a:lnTo>
                    <a:pt x="27347" y="567752"/>
                  </a:lnTo>
                </a:path>
                <a:path w="80010" h="1271904">
                  <a:moveTo>
                    <a:pt x="38289" y="376007"/>
                  </a:moveTo>
                  <a:lnTo>
                    <a:pt x="18536" y="384123"/>
                  </a:lnTo>
                </a:path>
                <a:path w="80010" h="1271904">
                  <a:moveTo>
                    <a:pt x="29173" y="189715"/>
                  </a:moveTo>
                  <a:lnTo>
                    <a:pt x="9724" y="197831"/>
                  </a:lnTo>
                </a:path>
                <a:path w="80010" h="1271904">
                  <a:moveTo>
                    <a:pt x="20361" y="0"/>
                  </a:moveTo>
                  <a:lnTo>
                    <a:pt x="0" y="8116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1139" y="5514588"/>
              <a:ext cx="85696" cy="949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1415" y="5333724"/>
              <a:ext cx="85697" cy="952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01982" y="5161938"/>
              <a:ext cx="85710" cy="856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92562" y="4981101"/>
              <a:ext cx="85708" cy="856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44852" y="4800211"/>
              <a:ext cx="123695" cy="1046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36040" y="4599566"/>
              <a:ext cx="132506" cy="1144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26316" y="4409343"/>
              <a:ext cx="132811" cy="1143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68488" y="1479494"/>
            <a:ext cx="3212465" cy="2106930"/>
            <a:chOff x="868488" y="1479494"/>
            <a:chExt cx="3212465" cy="2106930"/>
          </a:xfrm>
        </p:grpSpPr>
        <p:sp>
          <p:nvSpPr>
            <p:cNvPr id="32" name="object 32"/>
            <p:cNvSpPr/>
            <p:nvPr/>
          </p:nvSpPr>
          <p:spPr>
            <a:xfrm>
              <a:off x="875785" y="331800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5">
                  <a:moveTo>
                    <a:pt x="0" y="0"/>
                  </a:moveTo>
                  <a:lnTo>
                    <a:pt x="8812" y="393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4899" y="3056182"/>
              <a:ext cx="3194050" cy="266065"/>
            </a:xfrm>
            <a:custGeom>
              <a:avLst/>
              <a:gdLst/>
              <a:ahLst/>
              <a:cxnLst/>
              <a:rect l="l" t="t" r="r" b="b"/>
              <a:pathLst>
                <a:path w="3194050" h="266064">
                  <a:moveTo>
                    <a:pt x="20032" y="265765"/>
                  </a:moveTo>
                  <a:lnTo>
                    <a:pt x="3193599" y="265765"/>
                  </a:lnTo>
                </a:path>
                <a:path w="3194050" h="266064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09950" y="3561197"/>
              <a:ext cx="291163" cy="154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09950" y="3561197"/>
              <a:ext cx="291465" cy="15875"/>
            </a:xfrm>
            <a:custGeom>
              <a:avLst/>
              <a:gdLst/>
              <a:ahLst/>
              <a:cxnLst/>
              <a:rect l="l" t="t" r="r" b="b"/>
              <a:pathLst>
                <a:path w="291465" h="15875">
                  <a:moveTo>
                    <a:pt x="0" y="15455"/>
                  </a:moveTo>
                  <a:lnTo>
                    <a:pt x="291163" y="15455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5455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01100" y="3409373"/>
              <a:ext cx="290858" cy="1672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01100" y="3409373"/>
              <a:ext cx="291465" cy="167640"/>
            </a:xfrm>
            <a:custGeom>
              <a:avLst/>
              <a:gdLst/>
              <a:ahLst/>
              <a:cxnLst/>
              <a:rect l="l" t="t" r="r" b="b"/>
              <a:pathLst>
                <a:path w="291464" h="167639">
                  <a:moveTo>
                    <a:pt x="0" y="167278"/>
                  </a:moveTo>
                  <a:lnTo>
                    <a:pt x="290858" y="167278"/>
                  </a:lnTo>
                  <a:lnTo>
                    <a:pt x="290858" y="0"/>
                  </a:lnTo>
                  <a:lnTo>
                    <a:pt x="0" y="0"/>
                  </a:lnTo>
                  <a:lnTo>
                    <a:pt x="0" y="167278"/>
                  </a:lnTo>
                  <a:close/>
                </a:path>
              </a:pathLst>
            </a:custGeom>
            <a:ln w="18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91908" y="2907246"/>
              <a:ext cx="291163" cy="66940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91908" y="2907246"/>
              <a:ext cx="291465" cy="669925"/>
            </a:xfrm>
            <a:custGeom>
              <a:avLst/>
              <a:gdLst/>
              <a:ahLst/>
              <a:cxnLst/>
              <a:rect l="l" t="t" r="r" b="b"/>
              <a:pathLst>
                <a:path w="291464" h="669925">
                  <a:moveTo>
                    <a:pt x="0" y="669406"/>
                  </a:moveTo>
                  <a:lnTo>
                    <a:pt x="291163" y="669406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669406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5785" y="279465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90" h="5080">
                  <a:moveTo>
                    <a:pt x="0" y="0"/>
                  </a:moveTo>
                  <a:lnTo>
                    <a:pt x="8812" y="4546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4899" y="2532825"/>
              <a:ext cx="3194050" cy="266700"/>
            </a:xfrm>
            <a:custGeom>
              <a:avLst/>
              <a:gdLst/>
              <a:ahLst/>
              <a:cxnLst/>
              <a:rect l="l" t="t" r="r" b="b"/>
              <a:pathLst>
                <a:path w="3194050" h="266700">
                  <a:moveTo>
                    <a:pt x="20032" y="266379"/>
                  </a:moveTo>
                  <a:lnTo>
                    <a:pt x="3193599" y="266379"/>
                  </a:lnTo>
                </a:path>
                <a:path w="3194050" h="26670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5785" y="227158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0"/>
                  </a:moveTo>
                  <a:lnTo>
                    <a:pt x="8812" y="4305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74899" y="2009525"/>
              <a:ext cx="3194050" cy="266700"/>
            </a:xfrm>
            <a:custGeom>
              <a:avLst/>
              <a:gdLst/>
              <a:ahLst/>
              <a:cxnLst/>
              <a:rect l="l" t="t" r="r" b="b"/>
              <a:pathLst>
                <a:path w="3194050" h="266700">
                  <a:moveTo>
                    <a:pt x="20032" y="266367"/>
                  </a:moveTo>
                  <a:lnTo>
                    <a:pt x="3193599" y="266367"/>
                  </a:lnTo>
                </a:path>
                <a:path w="3194050" h="26670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3160" y="1897533"/>
              <a:ext cx="291163" cy="16791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83160" y="1897533"/>
              <a:ext cx="291465" cy="1679575"/>
            </a:xfrm>
            <a:custGeom>
              <a:avLst/>
              <a:gdLst/>
              <a:ahLst/>
              <a:cxnLst/>
              <a:rect l="l" t="t" r="r" b="b"/>
              <a:pathLst>
                <a:path w="291464" h="1679575">
                  <a:moveTo>
                    <a:pt x="0" y="1679118"/>
                  </a:moveTo>
                  <a:lnTo>
                    <a:pt x="291163" y="1679118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679118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5785" y="17482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90" h="5080">
                  <a:moveTo>
                    <a:pt x="0" y="0"/>
                  </a:moveTo>
                  <a:lnTo>
                    <a:pt x="8812" y="455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4932" y="1752782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74285" y="1677830"/>
              <a:ext cx="291163" cy="189882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4285" y="1677830"/>
              <a:ext cx="291465" cy="1899285"/>
            </a:xfrm>
            <a:custGeom>
              <a:avLst/>
              <a:gdLst/>
              <a:ahLst/>
              <a:cxnLst/>
              <a:rect l="l" t="t" r="r" b="b"/>
              <a:pathLst>
                <a:path w="291464" h="1899285">
                  <a:moveTo>
                    <a:pt x="0" y="1898822"/>
                  </a:moveTo>
                  <a:lnTo>
                    <a:pt x="291163" y="1898822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898822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65410" y="2896938"/>
              <a:ext cx="291163" cy="67971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65410" y="2896938"/>
              <a:ext cx="291465" cy="680085"/>
            </a:xfrm>
            <a:custGeom>
              <a:avLst/>
              <a:gdLst/>
              <a:ahLst/>
              <a:cxnLst/>
              <a:rect l="l" t="t" r="r" b="b"/>
              <a:pathLst>
                <a:path w="291464" h="680085">
                  <a:moveTo>
                    <a:pt x="0" y="679713"/>
                  </a:moveTo>
                  <a:lnTo>
                    <a:pt x="291163" y="679713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679713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56535" y="3467256"/>
              <a:ext cx="291163" cy="10939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56535" y="3467256"/>
              <a:ext cx="291465" cy="109855"/>
            </a:xfrm>
            <a:custGeom>
              <a:avLst/>
              <a:gdLst/>
              <a:ahLst/>
              <a:cxnLst/>
              <a:rect l="l" t="t" r="r" b="b"/>
              <a:pathLst>
                <a:path w="291464" h="109854">
                  <a:moveTo>
                    <a:pt x="0" y="109395"/>
                  </a:moveTo>
                  <a:lnTo>
                    <a:pt x="291163" y="109395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09395"/>
                  </a:lnTo>
                  <a:close/>
                </a:path>
              </a:pathLst>
            </a:custGeom>
            <a:ln w="188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47787" y="3566349"/>
              <a:ext cx="291163" cy="103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7787" y="3566349"/>
              <a:ext cx="291465" cy="10795"/>
            </a:xfrm>
            <a:custGeom>
              <a:avLst/>
              <a:gdLst/>
              <a:ahLst/>
              <a:cxnLst/>
              <a:rect l="l" t="t" r="r" b="b"/>
              <a:pathLst>
                <a:path w="291464" h="10795">
                  <a:moveTo>
                    <a:pt x="0" y="10303"/>
                  </a:moveTo>
                  <a:lnTo>
                    <a:pt x="291163" y="10303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0303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3199" y="1538144"/>
              <a:ext cx="3203575" cy="2038985"/>
            </a:xfrm>
            <a:custGeom>
              <a:avLst/>
              <a:gdLst/>
              <a:ahLst/>
              <a:cxnLst/>
              <a:rect l="l" t="t" r="r" b="b"/>
              <a:pathLst>
                <a:path w="3203575" h="2038985">
                  <a:moveTo>
                    <a:pt x="0" y="2038508"/>
                  </a:moveTo>
                  <a:lnTo>
                    <a:pt x="0" y="2038508"/>
                  </a:lnTo>
                  <a:lnTo>
                    <a:pt x="402401" y="2038508"/>
                  </a:lnTo>
                  <a:lnTo>
                    <a:pt x="418200" y="2037596"/>
                  </a:lnTo>
                  <a:lnTo>
                    <a:pt x="434012" y="2037596"/>
                  </a:lnTo>
                  <a:lnTo>
                    <a:pt x="450723" y="2037596"/>
                  </a:lnTo>
                  <a:lnTo>
                    <a:pt x="466535" y="2036988"/>
                  </a:lnTo>
                  <a:lnTo>
                    <a:pt x="482334" y="2036988"/>
                  </a:lnTo>
                  <a:lnTo>
                    <a:pt x="498437" y="2036381"/>
                  </a:lnTo>
                  <a:lnTo>
                    <a:pt x="514857" y="2035773"/>
                  </a:lnTo>
                  <a:lnTo>
                    <a:pt x="530656" y="2035773"/>
                  </a:lnTo>
                  <a:lnTo>
                    <a:pt x="546759" y="2035165"/>
                  </a:lnTo>
                  <a:lnTo>
                    <a:pt x="563179" y="2033962"/>
                  </a:lnTo>
                  <a:lnTo>
                    <a:pt x="578978" y="2033354"/>
                  </a:lnTo>
                  <a:lnTo>
                    <a:pt x="595094" y="2032139"/>
                  </a:lnTo>
                  <a:lnTo>
                    <a:pt x="611501" y="2030632"/>
                  </a:lnTo>
                  <a:lnTo>
                    <a:pt x="627300" y="2029416"/>
                  </a:lnTo>
                  <a:lnTo>
                    <a:pt x="643112" y="2027593"/>
                  </a:lnTo>
                  <a:lnTo>
                    <a:pt x="659824" y="2025174"/>
                  </a:lnTo>
                  <a:lnTo>
                    <a:pt x="675623" y="2023046"/>
                  </a:lnTo>
                  <a:lnTo>
                    <a:pt x="723957" y="2013055"/>
                  </a:lnTo>
                  <a:lnTo>
                    <a:pt x="772280" y="1997594"/>
                  </a:lnTo>
                  <a:lnTo>
                    <a:pt x="788078" y="1990629"/>
                  </a:lnTo>
                  <a:lnTo>
                    <a:pt x="804790" y="1983652"/>
                  </a:lnTo>
                  <a:lnTo>
                    <a:pt x="853125" y="1954565"/>
                  </a:lnTo>
                  <a:lnTo>
                    <a:pt x="884723" y="1929112"/>
                  </a:lnTo>
                  <a:lnTo>
                    <a:pt x="917246" y="1897290"/>
                  </a:lnTo>
                  <a:lnTo>
                    <a:pt x="948844" y="1858503"/>
                  </a:lnTo>
                  <a:lnTo>
                    <a:pt x="981431" y="1812131"/>
                  </a:lnTo>
                  <a:lnTo>
                    <a:pt x="1013890" y="1756376"/>
                  </a:lnTo>
                  <a:lnTo>
                    <a:pt x="1045463" y="1690920"/>
                  </a:lnTo>
                  <a:lnTo>
                    <a:pt x="1062200" y="1654856"/>
                  </a:lnTo>
                  <a:lnTo>
                    <a:pt x="1078050" y="1616069"/>
                  </a:lnTo>
                  <a:lnTo>
                    <a:pt x="1093772" y="1574256"/>
                  </a:lnTo>
                  <a:lnTo>
                    <a:pt x="1110509" y="1529707"/>
                  </a:lnTo>
                  <a:lnTo>
                    <a:pt x="1126359" y="1483335"/>
                  </a:lnTo>
                  <a:lnTo>
                    <a:pt x="1142209" y="1433949"/>
                  </a:lnTo>
                  <a:lnTo>
                    <a:pt x="1158819" y="1381828"/>
                  </a:lnTo>
                  <a:lnTo>
                    <a:pt x="1174669" y="1327884"/>
                  </a:lnTo>
                  <a:lnTo>
                    <a:pt x="1190518" y="1271217"/>
                  </a:lnTo>
                  <a:lnTo>
                    <a:pt x="1207255" y="1212118"/>
                  </a:lnTo>
                  <a:lnTo>
                    <a:pt x="1222978" y="1151817"/>
                  </a:lnTo>
                  <a:lnTo>
                    <a:pt x="1238828" y="1089692"/>
                  </a:lnTo>
                  <a:lnTo>
                    <a:pt x="1255184" y="1025452"/>
                  </a:lnTo>
                  <a:lnTo>
                    <a:pt x="1271288" y="960618"/>
                  </a:lnTo>
                  <a:lnTo>
                    <a:pt x="1287137" y="895150"/>
                  </a:lnTo>
                  <a:lnTo>
                    <a:pt x="1303494" y="828415"/>
                  </a:lnTo>
                  <a:lnTo>
                    <a:pt x="1319597" y="762441"/>
                  </a:lnTo>
                  <a:lnTo>
                    <a:pt x="1335447" y="695707"/>
                  </a:lnTo>
                  <a:lnTo>
                    <a:pt x="1351803" y="630619"/>
                  </a:lnTo>
                  <a:lnTo>
                    <a:pt x="1367907" y="566291"/>
                  </a:lnTo>
                  <a:lnTo>
                    <a:pt x="1383756" y="502722"/>
                  </a:lnTo>
                  <a:lnTo>
                    <a:pt x="1399606" y="441813"/>
                  </a:lnTo>
                  <a:lnTo>
                    <a:pt x="1416343" y="383310"/>
                  </a:lnTo>
                  <a:lnTo>
                    <a:pt x="1432066" y="327592"/>
                  </a:lnTo>
                  <a:lnTo>
                    <a:pt x="1447915" y="274787"/>
                  </a:lnTo>
                  <a:lnTo>
                    <a:pt x="1464652" y="225402"/>
                  </a:lnTo>
                  <a:lnTo>
                    <a:pt x="1480375" y="180321"/>
                  </a:lnTo>
                  <a:lnTo>
                    <a:pt x="1496225" y="139673"/>
                  </a:lnTo>
                  <a:lnTo>
                    <a:pt x="1512581" y="103330"/>
                  </a:lnTo>
                  <a:lnTo>
                    <a:pt x="1544534" y="46979"/>
                  </a:lnTo>
                  <a:lnTo>
                    <a:pt x="1577121" y="11776"/>
                  </a:lnTo>
                  <a:lnTo>
                    <a:pt x="1609327" y="0"/>
                  </a:lnTo>
                  <a:lnTo>
                    <a:pt x="1625430" y="3039"/>
                  </a:lnTo>
                  <a:lnTo>
                    <a:pt x="1657637" y="26085"/>
                  </a:lnTo>
                  <a:lnTo>
                    <a:pt x="1689463" y="71546"/>
                  </a:lnTo>
                  <a:lnTo>
                    <a:pt x="1722049" y="139040"/>
                  </a:lnTo>
                  <a:lnTo>
                    <a:pt x="1737899" y="179688"/>
                  </a:lnTo>
                  <a:lnTo>
                    <a:pt x="1754256" y="223882"/>
                  </a:lnTo>
                  <a:lnTo>
                    <a:pt x="1770359" y="273648"/>
                  </a:lnTo>
                  <a:lnTo>
                    <a:pt x="1786209" y="326326"/>
                  </a:lnTo>
                  <a:lnTo>
                    <a:pt x="1802565" y="382043"/>
                  </a:lnTo>
                  <a:lnTo>
                    <a:pt x="1818415" y="440547"/>
                  </a:lnTo>
                  <a:lnTo>
                    <a:pt x="1834518" y="501456"/>
                  </a:lnTo>
                  <a:lnTo>
                    <a:pt x="1850241" y="564518"/>
                  </a:lnTo>
                  <a:lnTo>
                    <a:pt x="1866724" y="629099"/>
                  </a:lnTo>
                  <a:lnTo>
                    <a:pt x="1882828" y="694567"/>
                  </a:lnTo>
                  <a:lnTo>
                    <a:pt x="1898677" y="760542"/>
                  </a:lnTo>
                  <a:lnTo>
                    <a:pt x="1915034" y="827276"/>
                  </a:lnTo>
                  <a:lnTo>
                    <a:pt x="1931137" y="893377"/>
                  </a:lnTo>
                  <a:lnTo>
                    <a:pt x="1946987" y="959351"/>
                  </a:lnTo>
                  <a:lnTo>
                    <a:pt x="1963343" y="1024186"/>
                  </a:lnTo>
                  <a:lnTo>
                    <a:pt x="1979447" y="1087577"/>
                  </a:lnTo>
                  <a:lnTo>
                    <a:pt x="1995296" y="1150006"/>
                  </a:lnTo>
                  <a:lnTo>
                    <a:pt x="2011653" y="1210915"/>
                  </a:lnTo>
                  <a:lnTo>
                    <a:pt x="2027756" y="1269393"/>
                  </a:lnTo>
                  <a:lnTo>
                    <a:pt x="2043606" y="1326364"/>
                  </a:lnTo>
                  <a:lnTo>
                    <a:pt x="2059962" y="1380309"/>
                  </a:lnTo>
                  <a:lnTo>
                    <a:pt x="2075812" y="1432430"/>
                  </a:lnTo>
                  <a:lnTo>
                    <a:pt x="2091915" y="1482132"/>
                  </a:lnTo>
                  <a:lnTo>
                    <a:pt x="2108272" y="1529099"/>
                  </a:lnTo>
                  <a:lnTo>
                    <a:pt x="2124121" y="1572736"/>
                  </a:lnTo>
                  <a:lnTo>
                    <a:pt x="2140225" y="1614853"/>
                  </a:lnTo>
                  <a:lnTo>
                    <a:pt x="2156708" y="1654248"/>
                  </a:lnTo>
                  <a:lnTo>
                    <a:pt x="2172431" y="1690312"/>
                  </a:lnTo>
                  <a:lnTo>
                    <a:pt x="2205018" y="1755768"/>
                  </a:lnTo>
                  <a:lnTo>
                    <a:pt x="2236844" y="1811536"/>
                  </a:lnTo>
                  <a:lnTo>
                    <a:pt x="2269050" y="1857895"/>
                  </a:lnTo>
                  <a:lnTo>
                    <a:pt x="2301003" y="1897290"/>
                  </a:lnTo>
                  <a:lnTo>
                    <a:pt x="2333209" y="1929112"/>
                  </a:lnTo>
                  <a:lnTo>
                    <a:pt x="2365796" y="1954565"/>
                  </a:lnTo>
                  <a:lnTo>
                    <a:pt x="2414105" y="1983044"/>
                  </a:lnTo>
                  <a:lnTo>
                    <a:pt x="2462415" y="2003355"/>
                  </a:lnTo>
                  <a:lnTo>
                    <a:pt x="2510724" y="2016690"/>
                  </a:lnTo>
                  <a:lnTo>
                    <a:pt x="2542677" y="2022439"/>
                  </a:lnTo>
                  <a:lnTo>
                    <a:pt x="2559034" y="2025174"/>
                  </a:lnTo>
                  <a:lnTo>
                    <a:pt x="2574883" y="2027593"/>
                  </a:lnTo>
                  <a:lnTo>
                    <a:pt x="2590987" y="2029416"/>
                  </a:lnTo>
                  <a:lnTo>
                    <a:pt x="2607343" y="2030632"/>
                  </a:lnTo>
                  <a:lnTo>
                    <a:pt x="2623193" y="2032139"/>
                  </a:lnTo>
                  <a:lnTo>
                    <a:pt x="2639042" y="2033354"/>
                  </a:lnTo>
                  <a:lnTo>
                    <a:pt x="2655653" y="2033962"/>
                  </a:lnTo>
                  <a:lnTo>
                    <a:pt x="2671502" y="2035165"/>
                  </a:lnTo>
                  <a:lnTo>
                    <a:pt x="2687352" y="2035773"/>
                  </a:lnTo>
                  <a:lnTo>
                    <a:pt x="2703962" y="2035773"/>
                  </a:lnTo>
                  <a:lnTo>
                    <a:pt x="2719812" y="2036381"/>
                  </a:lnTo>
                  <a:lnTo>
                    <a:pt x="2735661" y="2036988"/>
                  </a:lnTo>
                  <a:lnTo>
                    <a:pt x="2751765" y="2036988"/>
                  </a:lnTo>
                  <a:lnTo>
                    <a:pt x="2768121" y="2037596"/>
                  </a:lnTo>
                  <a:lnTo>
                    <a:pt x="2783971" y="2037596"/>
                  </a:lnTo>
                  <a:lnTo>
                    <a:pt x="2800074" y="2037596"/>
                  </a:lnTo>
                  <a:lnTo>
                    <a:pt x="2816431" y="2038508"/>
                  </a:lnTo>
                  <a:lnTo>
                    <a:pt x="3186297" y="2038508"/>
                  </a:lnTo>
                  <a:lnTo>
                    <a:pt x="3203034" y="2038508"/>
                  </a:lnTo>
                </a:path>
              </a:pathLst>
            </a:custGeom>
            <a:ln w="94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3199" y="1484199"/>
              <a:ext cx="3203575" cy="2093595"/>
            </a:xfrm>
            <a:custGeom>
              <a:avLst/>
              <a:gdLst/>
              <a:ahLst/>
              <a:cxnLst/>
              <a:rect l="l" t="t" r="r" b="b"/>
              <a:pathLst>
                <a:path w="3203575" h="2093595">
                  <a:moveTo>
                    <a:pt x="0" y="2092453"/>
                  </a:moveTo>
                  <a:lnTo>
                    <a:pt x="3203034" y="2092453"/>
                  </a:lnTo>
                </a:path>
                <a:path w="3203575" h="2093595">
                  <a:moveTo>
                    <a:pt x="145587" y="2064265"/>
                  </a:moveTo>
                  <a:lnTo>
                    <a:pt x="145587" y="2092453"/>
                  </a:lnTo>
                </a:path>
                <a:path w="3203575" h="2093595">
                  <a:moveTo>
                    <a:pt x="436750" y="2064265"/>
                  </a:moveTo>
                  <a:lnTo>
                    <a:pt x="436750" y="2092453"/>
                  </a:lnTo>
                </a:path>
                <a:path w="3203575" h="2093595">
                  <a:moveTo>
                    <a:pt x="727901" y="2064265"/>
                  </a:moveTo>
                  <a:lnTo>
                    <a:pt x="727901" y="2092453"/>
                  </a:lnTo>
                </a:path>
                <a:path w="3203575" h="2093595">
                  <a:moveTo>
                    <a:pt x="1018709" y="2064265"/>
                  </a:moveTo>
                  <a:lnTo>
                    <a:pt x="1018709" y="2093060"/>
                  </a:lnTo>
                </a:path>
                <a:path w="3203575" h="2093595">
                  <a:moveTo>
                    <a:pt x="1309961" y="2064265"/>
                  </a:moveTo>
                  <a:lnTo>
                    <a:pt x="1309961" y="2092453"/>
                  </a:lnTo>
                </a:path>
                <a:path w="3203575" h="2093595">
                  <a:moveTo>
                    <a:pt x="1601086" y="2064265"/>
                  </a:moveTo>
                  <a:lnTo>
                    <a:pt x="1601086" y="2092453"/>
                  </a:lnTo>
                </a:path>
                <a:path w="3203575" h="2093595">
                  <a:moveTo>
                    <a:pt x="1892211" y="2064265"/>
                  </a:moveTo>
                  <a:lnTo>
                    <a:pt x="1892211" y="2092453"/>
                  </a:lnTo>
                </a:path>
                <a:path w="3203575" h="2093595">
                  <a:moveTo>
                    <a:pt x="2183336" y="2064265"/>
                  </a:moveTo>
                  <a:lnTo>
                    <a:pt x="2183336" y="2092453"/>
                  </a:lnTo>
                </a:path>
                <a:path w="3203575" h="2093595">
                  <a:moveTo>
                    <a:pt x="2474587" y="2064265"/>
                  </a:moveTo>
                  <a:lnTo>
                    <a:pt x="2474587" y="2092453"/>
                  </a:lnTo>
                </a:path>
                <a:path w="3203575" h="2093595">
                  <a:moveTo>
                    <a:pt x="2765712" y="2064265"/>
                  </a:moveTo>
                  <a:lnTo>
                    <a:pt x="2765712" y="2092453"/>
                  </a:lnTo>
                </a:path>
                <a:path w="3203575" h="2093595">
                  <a:moveTo>
                    <a:pt x="3056584" y="2064265"/>
                  </a:moveTo>
                  <a:lnTo>
                    <a:pt x="3056584" y="2092453"/>
                  </a:lnTo>
                </a:path>
                <a:path w="3203575" h="2093595">
                  <a:moveTo>
                    <a:pt x="0" y="0"/>
                  </a:moveTo>
                  <a:lnTo>
                    <a:pt x="3203034" y="0"/>
                  </a:lnTo>
                </a:path>
                <a:path w="3203575" h="2093595">
                  <a:moveTo>
                    <a:pt x="145587" y="28491"/>
                  </a:moveTo>
                  <a:lnTo>
                    <a:pt x="145587" y="0"/>
                  </a:lnTo>
                </a:path>
                <a:path w="3203575" h="2093595">
                  <a:moveTo>
                    <a:pt x="436750" y="28491"/>
                  </a:moveTo>
                  <a:lnTo>
                    <a:pt x="436750" y="0"/>
                  </a:lnTo>
                </a:path>
                <a:path w="3203575" h="2093595">
                  <a:moveTo>
                    <a:pt x="727901" y="28491"/>
                  </a:moveTo>
                  <a:lnTo>
                    <a:pt x="727901" y="0"/>
                  </a:lnTo>
                </a:path>
                <a:path w="3203575" h="2093595">
                  <a:moveTo>
                    <a:pt x="1018709" y="28491"/>
                  </a:moveTo>
                  <a:lnTo>
                    <a:pt x="1018709" y="0"/>
                  </a:lnTo>
                </a:path>
                <a:path w="3203575" h="2093595">
                  <a:moveTo>
                    <a:pt x="1309961" y="28491"/>
                  </a:moveTo>
                  <a:lnTo>
                    <a:pt x="1309961" y="0"/>
                  </a:lnTo>
                </a:path>
                <a:path w="3203575" h="2093595">
                  <a:moveTo>
                    <a:pt x="1601086" y="28491"/>
                  </a:moveTo>
                  <a:lnTo>
                    <a:pt x="1601086" y="0"/>
                  </a:lnTo>
                </a:path>
                <a:path w="3203575" h="2093595">
                  <a:moveTo>
                    <a:pt x="1892211" y="28491"/>
                  </a:moveTo>
                  <a:lnTo>
                    <a:pt x="1892211" y="0"/>
                  </a:lnTo>
                </a:path>
                <a:path w="3203575" h="2093595">
                  <a:moveTo>
                    <a:pt x="2183336" y="28491"/>
                  </a:moveTo>
                  <a:lnTo>
                    <a:pt x="2183336" y="0"/>
                  </a:lnTo>
                </a:path>
                <a:path w="3203575" h="2093595">
                  <a:moveTo>
                    <a:pt x="2474587" y="28491"/>
                  </a:moveTo>
                  <a:lnTo>
                    <a:pt x="2474587" y="0"/>
                  </a:lnTo>
                </a:path>
                <a:path w="3203575" h="2093595">
                  <a:moveTo>
                    <a:pt x="2765712" y="28491"/>
                  </a:moveTo>
                  <a:lnTo>
                    <a:pt x="2765712" y="0"/>
                  </a:lnTo>
                </a:path>
                <a:path w="3203575" h="2093595">
                  <a:moveTo>
                    <a:pt x="3056584" y="28491"/>
                  </a:moveTo>
                  <a:lnTo>
                    <a:pt x="3056584" y="0"/>
                  </a:lnTo>
                </a:path>
                <a:path w="3203575" h="2093595">
                  <a:moveTo>
                    <a:pt x="0" y="2092453"/>
                  </a:moveTo>
                  <a:lnTo>
                    <a:pt x="0" y="0"/>
                  </a:lnTo>
                </a:path>
                <a:path w="3203575" h="2093595">
                  <a:moveTo>
                    <a:pt x="27971" y="2092453"/>
                  </a:moveTo>
                  <a:lnTo>
                    <a:pt x="0" y="2092453"/>
                  </a:lnTo>
                </a:path>
                <a:path w="3203575" h="2093595">
                  <a:moveTo>
                    <a:pt x="27971" y="1831227"/>
                  </a:moveTo>
                  <a:lnTo>
                    <a:pt x="0" y="1831227"/>
                  </a:lnTo>
                </a:path>
                <a:path w="3203575" h="2093595">
                  <a:moveTo>
                    <a:pt x="27971" y="1569710"/>
                  </a:moveTo>
                  <a:lnTo>
                    <a:pt x="0" y="1569710"/>
                  </a:lnTo>
                </a:path>
                <a:path w="3203575" h="2093595">
                  <a:moveTo>
                    <a:pt x="27971" y="1307889"/>
                  </a:moveTo>
                  <a:lnTo>
                    <a:pt x="0" y="1307889"/>
                  </a:lnTo>
                </a:path>
                <a:path w="3203575" h="2093595">
                  <a:moveTo>
                    <a:pt x="27971" y="1046346"/>
                  </a:moveTo>
                  <a:lnTo>
                    <a:pt x="0" y="1046346"/>
                  </a:lnTo>
                </a:path>
                <a:path w="3203575" h="2093595">
                  <a:moveTo>
                    <a:pt x="27971" y="784855"/>
                  </a:moveTo>
                  <a:lnTo>
                    <a:pt x="0" y="784855"/>
                  </a:lnTo>
                </a:path>
                <a:path w="3203575" h="2093595">
                  <a:moveTo>
                    <a:pt x="27971" y="522983"/>
                  </a:moveTo>
                  <a:lnTo>
                    <a:pt x="0" y="522983"/>
                  </a:lnTo>
                </a:path>
                <a:path w="3203575" h="2093595">
                  <a:moveTo>
                    <a:pt x="27971" y="261491"/>
                  </a:moveTo>
                  <a:lnTo>
                    <a:pt x="0" y="261491"/>
                  </a:lnTo>
                </a:path>
                <a:path w="3203575" h="2093595">
                  <a:moveTo>
                    <a:pt x="27971" y="0"/>
                  </a:moveTo>
                  <a:lnTo>
                    <a:pt x="0" y="0"/>
                  </a:lnTo>
                </a:path>
                <a:path w="3203575" h="2093595">
                  <a:moveTo>
                    <a:pt x="3203034" y="2092453"/>
                  </a:moveTo>
                  <a:lnTo>
                    <a:pt x="3203034" y="0"/>
                  </a:lnTo>
                </a:path>
                <a:path w="3203575" h="2093595">
                  <a:moveTo>
                    <a:pt x="3174251" y="2092453"/>
                  </a:moveTo>
                  <a:lnTo>
                    <a:pt x="3203034" y="2092453"/>
                  </a:lnTo>
                </a:path>
                <a:path w="3203575" h="2093595">
                  <a:moveTo>
                    <a:pt x="3174251" y="1831227"/>
                  </a:moveTo>
                  <a:lnTo>
                    <a:pt x="3203034" y="1831227"/>
                  </a:lnTo>
                </a:path>
                <a:path w="3203575" h="2093595">
                  <a:moveTo>
                    <a:pt x="3174251" y="1569710"/>
                  </a:moveTo>
                  <a:lnTo>
                    <a:pt x="3203034" y="1569710"/>
                  </a:lnTo>
                </a:path>
                <a:path w="3203575" h="2093595">
                  <a:moveTo>
                    <a:pt x="3174251" y="1307889"/>
                  </a:moveTo>
                  <a:lnTo>
                    <a:pt x="3203034" y="1307889"/>
                  </a:lnTo>
                </a:path>
                <a:path w="3203575" h="2093595">
                  <a:moveTo>
                    <a:pt x="3174251" y="1046346"/>
                  </a:moveTo>
                  <a:lnTo>
                    <a:pt x="3203034" y="1046346"/>
                  </a:lnTo>
                </a:path>
                <a:path w="3203575" h="2093595">
                  <a:moveTo>
                    <a:pt x="3174251" y="784855"/>
                  </a:moveTo>
                  <a:lnTo>
                    <a:pt x="3203034" y="784855"/>
                  </a:lnTo>
                </a:path>
                <a:path w="3203575" h="2093595">
                  <a:moveTo>
                    <a:pt x="3174251" y="522983"/>
                  </a:moveTo>
                  <a:lnTo>
                    <a:pt x="3203034" y="522983"/>
                  </a:lnTo>
                </a:path>
                <a:path w="3203575" h="2093595">
                  <a:moveTo>
                    <a:pt x="3174251" y="261491"/>
                  </a:moveTo>
                  <a:lnTo>
                    <a:pt x="3203034" y="261491"/>
                  </a:lnTo>
                </a:path>
                <a:path w="3203575" h="2093595">
                  <a:moveTo>
                    <a:pt x="3174251" y="0"/>
                  </a:moveTo>
                  <a:lnTo>
                    <a:pt x="3203034" y="0"/>
                  </a:lnTo>
                </a:path>
              </a:pathLst>
            </a:custGeom>
            <a:ln w="9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72955" y="3617081"/>
            <a:ext cx="303847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03530" algn="l"/>
                <a:tab pos="594360" algn="l"/>
                <a:tab pos="885825" algn="l"/>
                <a:tab pos="1177290" algn="l"/>
                <a:tab pos="1434465" algn="l"/>
                <a:tab pos="1725295" algn="l"/>
                <a:tab pos="2016125" algn="l"/>
                <a:tab pos="2307590" algn="l"/>
                <a:tab pos="2599055" algn="l"/>
                <a:tab pos="2889885" algn="l"/>
              </a:tabLst>
            </a:pPr>
            <a:r>
              <a:rPr sz="950" spc="15" dirty="0">
                <a:latin typeface="Arial"/>
                <a:cs typeface="Arial"/>
              </a:rPr>
              <a:t>5	6	7	8	9	</a:t>
            </a:r>
            <a:r>
              <a:rPr sz="9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2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3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4</a:t>
            </a:r>
            <a:r>
              <a:rPr sz="950" dirty="0">
                <a:latin typeface="Arial"/>
                <a:cs typeface="Arial"/>
              </a:rPr>
              <a:t>	15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7083" y="3474357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224" y="3213435"/>
            <a:ext cx="16065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3659" y="2690085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150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3659" y="2166784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250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659" y="1905166"/>
            <a:ext cx="22796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300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3659" y="1381930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400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50" dirty="0">
                <a:latin typeface="Arial"/>
                <a:cs typeface="Arial"/>
              </a:rPr>
              <a:t>350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05303" y="1479494"/>
            <a:ext cx="3211195" cy="2106930"/>
            <a:chOff x="5405303" y="1479494"/>
            <a:chExt cx="3211195" cy="2106930"/>
          </a:xfrm>
        </p:grpSpPr>
        <p:sp>
          <p:nvSpPr>
            <p:cNvPr id="66" name="object 66"/>
            <p:cNvSpPr/>
            <p:nvPr/>
          </p:nvSpPr>
          <p:spPr>
            <a:xfrm>
              <a:off x="5412597" y="331800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0" y="0"/>
                  </a:moveTo>
                  <a:lnTo>
                    <a:pt x="8808" y="393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11711" y="3056182"/>
              <a:ext cx="3192780" cy="266065"/>
            </a:xfrm>
            <a:custGeom>
              <a:avLst/>
              <a:gdLst/>
              <a:ahLst/>
              <a:cxnLst/>
              <a:rect l="l" t="t" r="r" b="b"/>
              <a:pathLst>
                <a:path w="3192779" h="266064">
                  <a:moveTo>
                    <a:pt x="20024" y="265765"/>
                  </a:moveTo>
                  <a:lnTo>
                    <a:pt x="3192302" y="265765"/>
                  </a:lnTo>
                </a:path>
                <a:path w="3192779" h="266064">
                  <a:moveTo>
                    <a:pt x="0" y="0"/>
                  </a:moveTo>
                  <a:lnTo>
                    <a:pt x="3192302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12597" y="279465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8808" y="4546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31736" y="2799205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59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87138" y="3571500"/>
              <a:ext cx="356052" cy="51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87138" y="3571500"/>
              <a:ext cx="356235" cy="5715"/>
            </a:xfrm>
            <a:custGeom>
              <a:avLst/>
              <a:gdLst/>
              <a:ahLst/>
              <a:cxnLst/>
              <a:rect l="l" t="t" r="r" b="b"/>
              <a:pathLst>
                <a:path w="356235" h="5714">
                  <a:moveTo>
                    <a:pt x="0" y="5151"/>
                  </a:moveTo>
                  <a:lnTo>
                    <a:pt x="356052" y="5151"/>
                  </a:lnTo>
                  <a:lnTo>
                    <a:pt x="356052" y="0"/>
                  </a:lnTo>
                  <a:lnTo>
                    <a:pt x="0" y="0"/>
                  </a:lnTo>
                  <a:lnTo>
                    <a:pt x="0" y="5151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43190" y="3467256"/>
              <a:ext cx="355748" cy="1093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43190" y="3467256"/>
              <a:ext cx="356235" cy="109855"/>
            </a:xfrm>
            <a:custGeom>
              <a:avLst/>
              <a:gdLst/>
              <a:ahLst/>
              <a:cxnLst/>
              <a:rect l="l" t="t" r="r" b="b"/>
              <a:pathLst>
                <a:path w="356235" h="109854">
                  <a:moveTo>
                    <a:pt x="0" y="109395"/>
                  </a:moveTo>
                  <a:lnTo>
                    <a:pt x="355748" y="109395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109395"/>
                  </a:lnTo>
                  <a:close/>
                </a:path>
              </a:pathLst>
            </a:custGeom>
            <a:ln w="188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98938" y="2829064"/>
              <a:ext cx="355748" cy="74758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98938" y="2829064"/>
              <a:ext cx="356235" cy="748030"/>
            </a:xfrm>
            <a:custGeom>
              <a:avLst/>
              <a:gdLst/>
              <a:ahLst/>
              <a:cxnLst/>
              <a:rect l="l" t="t" r="r" b="b"/>
              <a:pathLst>
                <a:path w="356234" h="748029">
                  <a:moveTo>
                    <a:pt x="0" y="747587"/>
                  </a:moveTo>
                  <a:lnTo>
                    <a:pt x="355748" y="747587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747587"/>
                  </a:lnTo>
                  <a:close/>
                </a:path>
              </a:pathLst>
            </a:custGeom>
            <a:ln w="188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11711" y="2532825"/>
              <a:ext cx="3192780" cy="0"/>
            </a:xfrm>
            <a:custGeom>
              <a:avLst/>
              <a:gdLst/>
              <a:ahLst/>
              <a:cxnLst/>
              <a:rect l="l" t="t" r="r" b="b"/>
              <a:pathLst>
                <a:path w="3192779">
                  <a:moveTo>
                    <a:pt x="0" y="0"/>
                  </a:moveTo>
                  <a:lnTo>
                    <a:pt x="3192302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12597" y="227158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0"/>
                  </a:moveTo>
                  <a:lnTo>
                    <a:pt x="8808" y="4305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11711" y="2009525"/>
              <a:ext cx="3192780" cy="266700"/>
            </a:xfrm>
            <a:custGeom>
              <a:avLst/>
              <a:gdLst/>
              <a:ahLst/>
              <a:cxnLst/>
              <a:rect l="l" t="t" r="r" b="b"/>
              <a:pathLst>
                <a:path w="3192779" h="266700">
                  <a:moveTo>
                    <a:pt x="20024" y="266367"/>
                  </a:moveTo>
                  <a:lnTo>
                    <a:pt x="3192302" y="266367"/>
                  </a:lnTo>
                </a:path>
                <a:path w="3192779" h="266700">
                  <a:moveTo>
                    <a:pt x="0" y="0"/>
                  </a:moveTo>
                  <a:lnTo>
                    <a:pt x="3192302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12597" y="17482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8808" y="455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31736" y="1752782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59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54674" y="1761406"/>
              <a:ext cx="355748" cy="181524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54674" y="1761406"/>
              <a:ext cx="356235" cy="1815464"/>
            </a:xfrm>
            <a:custGeom>
              <a:avLst/>
              <a:gdLst/>
              <a:ahLst/>
              <a:cxnLst/>
              <a:rect l="l" t="t" r="r" b="b"/>
              <a:pathLst>
                <a:path w="356234" h="1815464">
                  <a:moveTo>
                    <a:pt x="0" y="1815246"/>
                  </a:moveTo>
                  <a:lnTo>
                    <a:pt x="355748" y="1815246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1815246"/>
                  </a:lnTo>
                  <a:close/>
                </a:path>
              </a:pathLst>
            </a:custGeom>
            <a:ln w="188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10447" y="1882084"/>
              <a:ext cx="355748" cy="16945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10447" y="1882084"/>
              <a:ext cx="356235" cy="1694814"/>
            </a:xfrm>
            <a:custGeom>
              <a:avLst/>
              <a:gdLst/>
              <a:ahLst/>
              <a:cxnLst/>
              <a:rect l="l" t="t" r="r" b="b"/>
              <a:pathLst>
                <a:path w="356234" h="1694814">
                  <a:moveTo>
                    <a:pt x="0" y="1694567"/>
                  </a:moveTo>
                  <a:lnTo>
                    <a:pt x="355748" y="1694567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1694567"/>
                  </a:lnTo>
                  <a:close/>
                </a:path>
              </a:pathLst>
            </a:custGeom>
            <a:ln w="188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366220" y="2829064"/>
              <a:ext cx="356052" cy="74758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366220" y="2829064"/>
              <a:ext cx="356235" cy="748030"/>
            </a:xfrm>
            <a:custGeom>
              <a:avLst/>
              <a:gdLst/>
              <a:ahLst/>
              <a:cxnLst/>
              <a:rect l="l" t="t" r="r" b="b"/>
              <a:pathLst>
                <a:path w="356234" h="748029">
                  <a:moveTo>
                    <a:pt x="0" y="747587"/>
                  </a:moveTo>
                  <a:lnTo>
                    <a:pt x="356052" y="747587"/>
                  </a:lnTo>
                  <a:lnTo>
                    <a:pt x="356052" y="0"/>
                  </a:lnTo>
                  <a:lnTo>
                    <a:pt x="0" y="0"/>
                  </a:lnTo>
                  <a:lnTo>
                    <a:pt x="0" y="747587"/>
                  </a:lnTo>
                  <a:close/>
                </a:path>
              </a:pathLst>
            </a:custGeom>
            <a:ln w="188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22247" y="3477559"/>
              <a:ext cx="355748" cy="9909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722247" y="3477559"/>
              <a:ext cx="356235" cy="99695"/>
            </a:xfrm>
            <a:custGeom>
              <a:avLst/>
              <a:gdLst/>
              <a:ahLst/>
              <a:cxnLst/>
              <a:rect l="l" t="t" r="r" b="b"/>
              <a:pathLst>
                <a:path w="356234" h="99695">
                  <a:moveTo>
                    <a:pt x="0" y="99093"/>
                  </a:moveTo>
                  <a:lnTo>
                    <a:pt x="355748" y="99093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99093"/>
                  </a:lnTo>
                  <a:close/>
                </a:path>
              </a:pathLst>
            </a:custGeom>
            <a:ln w="188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78021" y="3566349"/>
              <a:ext cx="355748" cy="1030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078021" y="3566349"/>
              <a:ext cx="356235" cy="10795"/>
            </a:xfrm>
            <a:custGeom>
              <a:avLst/>
              <a:gdLst/>
              <a:ahLst/>
              <a:cxnLst/>
              <a:rect l="l" t="t" r="r" b="b"/>
              <a:pathLst>
                <a:path w="356234" h="10795">
                  <a:moveTo>
                    <a:pt x="0" y="10303"/>
                  </a:moveTo>
                  <a:lnTo>
                    <a:pt x="355748" y="10303"/>
                  </a:lnTo>
                  <a:lnTo>
                    <a:pt x="355748" y="0"/>
                  </a:lnTo>
                  <a:lnTo>
                    <a:pt x="0" y="0"/>
                  </a:lnTo>
                  <a:lnTo>
                    <a:pt x="0" y="10303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10011" y="1487238"/>
              <a:ext cx="3202305" cy="2089785"/>
            </a:xfrm>
            <a:custGeom>
              <a:avLst/>
              <a:gdLst/>
              <a:ahLst/>
              <a:cxnLst/>
              <a:rect l="l" t="t" r="r" b="b"/>
              <a:pathLst>
                <a:path w="3202304" h="2089785">
                  <a:moveTo>
                    <a:pt x="0" y="2089413"/>
                  </a:moveTo>
                  <a:lnTo>
                    <a:pt x="0" y="2089413"/>
                  </a:lnTo>
                  <a:lnTo>
                    <a:pt x="144311" y="2089413"/>
                  </a:lnTo>
                  <a:lnTo>
                    <a:pt x="160712" y="2088502"/>
                  </a:lnTo>
                  <a:lnTo>
                    <a:pt x="176517" y="2088502"/>
                  </a:lnTo>
                  <a:lnTo>
                    <a:pt x="192614" y="2088502"/>
                  </a:lnTo>
                  <a:lnTo>
                    <a:pt x="209015" y="2088502"/>
                  </a:lnTo>
                  <a:lnTo>
                    <a:pt x="224820" y="2087894"/>
                  </a:lnTo>
                  <a:lnTo>
                    <a:pt x="240917" y="2087894"/>
                  </a:lnTo>
                  <a:lnTo>
                    <a:pt x="257330" y="2087894"/>
                  </a:lnTo>
                  <a:lnTo>
                    <a:pt x="273122" y="2087286"/>
                  </a:lnTo>
                  <a:lnTo>
                    <a:pt x="289219" y="2086678"/>
                  </a:lnTo>
                  <a:lnTo>
                    <a:pt x="305633" y="2086678"/>
                  </a:lnTo>
                  <a:lnTo>
                    <a:pt x="321425" y="2086070"/>
                  </a:lnTo>
                  <a:lnTo>
                    <a:pt x="369728" y="2084260"/>
                  </a:lnTo>
                  <a:lnTo>
                    <a:pt x="402238" y="2081537"/>
                  </a:lnTo>
                  <a:lnTo>
                    <a:pt x="418030" y="2080321"/>
                  </a:lnTo>
                  <a:lnTo>
                    <a:pt x="433835" y="2079106"/>
                  </a:lnTo>
                  <a:lnTo>
                    <a:pt x="450540" y="2077890"/>
                  </a:lnTo>
                  <a:lnTo>
                    <a:pt x="466345" y="2076079"/>
                  </a:lnTo>
                  <a:lnTo>
                    <a:pt x="482138" y="2073344"/>
                  </a:lnTo>
                  <a:lnTo>
                    <a:pt x="498234" y="2071533"/>
                  </a:lnTo>
                  <a:lnTo>
                    <a:pt x="514648" y="2068203"/>
                  </a:lnTo>
                  <a:lnTo>
                    <a:pt x="562950" y="2058199"/>
                  </a:lnTo>
                  <a:lnTo>
                    <a:pt x="594852" y="2048499"/>
                  </a:lnTo>
                  <a:lnTo>
                    <a:pt x="611253" y="2043649"/>
                  </a:lnTo>
                  <a:lnTo>
                    <a:pt x="659556" y="2023350"/>
                  </a:lnTo>
                  <a:lnTo>
                    <a:pt x="707858" y="1995162"/>
                  </a:lnTo>
                  <a:lnTo>
                    <a:pt x="739456" y="1972432"/>
                  </a:lnTo>
                  <a:lnTo>
                    <a:pt x="771966" y="1944561"/>
                  </a:lnTo>
                  <a:lnTo>
                    <a:pt x="804463" y="1912131"/>
                  </a:lnTo>
                  <a:lnTo>
                    <a:pt x="836061" y="1873344"/>
                  </a:lnTo>
                  <a:lnTo>
                    <a:pt x="868571" y="1828795"/>
                  </a:lnTo>
                  <a:lnTo>
                    <a:pt x="884363" y="1803647"/>
                  </a:lnTo>
                  <a:lnTo>
                    <a:pt x="901081" y="1777586"/>
                  </a:lnTo>
                  <a:lnTo>
                    <a:pt x="916873" y="1748790"/>
                  </a:lnTo>
                  <a:lnTo>
                    <a:pt x="932679" y="1719096"/>
                  </a:lnTo>
                  <a:lnTo>
                    <a:pt x="948458" y="1686678"/>
                  </a:lnTo>
                  <a:lnTo>
                    <a:pt x="965189" y="1653033"/>
                  </a:lnTo>
                  <a:lnTo>
                    <a:pt x="981032" y="1616677"/>
                  </a:lnTo>
                  <a:lnTo>
                    <a:pt x="996748" y="1579397"/>
                  </a:lnTo>
                  <a:lnTo>
                    <a:pt x="1013479" y="1540002"/>
                  </a:lnTo>
                  <a:lnTo>
                    <a:pt x="1029322" y="1498797"/>
                  </a:lnTo>
                  <a:lnTo>
                    <a:pt x="1045038" y="1454856"/>
                  </a:lnTo>
                  <a:lnTo>
                    <a:pt x="1061768" y="1410307"/>
                  </a:lnTo>
                  <a:lnTo>
                    <a:pt x="1077612" y="1363328"/>
                  </a:lnTo>
                  <a:lnTo>
                    <a:pt x="1093328" y="1315145"/>
                  </a:lnTo>
                  <a:lnTo>
                    <a:pt x="1110058" y="1264847"/>
                  </a:lnTo>
                  <a:lnTo>
                    <a:pt x="1125901" y="1213638"/>
                  </a:lnTo>
                  <a:lnTo>
                    <a:pt x="1141745" y="1160909"/>
                  </a:lnTo>
                  <a:lnTo>
                    <a:pt x="1158348" y="1106964"/>
                  </a:lnTo>
                  <a:lnTo>
                    <a:pt x="1174191" y="1052171"/>
                  </a:lnTo>
                  <a:lnTo>
                    <a:pt x="1190034" y="996327"/>
                  </a:lnTo>
                  <a:lnTo>
                    <a:pt x="1206765" y="939724"/>
                  </a:lnTo>
                  <a:lnTo>
                    <a:pt x="1222481" y="883373"/>
                  </a:lnTo>
                  <a:lnTo>
                    <a:pt x="1238324" y="826009"/>
                  </a:lnTo>
                  <a:lnTo>
                    <a:pt x="1254674" y="769026"/>
                  </a:lnTo>
                  <a:lnTo>
                    <a:pt x="1270771" y="711789"/>
                  </a:lnTo>
                  <a:lnTo>
                    <a:pt x="1286614" y="656072"/>
                  </a:lnTo>
                  <a:lnTo>
                    <a:pt x="1302964" y="599974"/>
                  </a:lnTo>
                  <a:lnTo>
                    <a:pt x="1319061" y="545397"/>
                  </a:lnTo>
                  <a:lnTo>
                    <a:pt x="1334904" y="492085"/>
                  </a:lnTo>
                  <a:lnTo>
                    <a:pt x="1351254" y="440040"/>
                  </a:lnTo>
                  <a:lnTo>
                    <a:pt x="1367351" y="390021"/>
                  </a:lnTo>
                  <a:lnTo>
                    <a:pt x="1383194" y="341522"/>
                  </a:lnTo>
                  <a:lnTo>
                    <a:pt x="1399037" y="295175"/>
                  </a:lnTo>
                  <a:lnTo>
                    <a:pt x="1415767" y="252121"/>
                  </a:lnTo>
                  <a:lnTo>
                    <a:pt x="1431484" y="211472"/>
                  </a:lnTo>
                  <a:lnTo>
                    <a:pt x="1447327" y="173863"/>
                  </a:lnTo>
                  <a:lnTo>
                    <a:pt x="1479774" y="108395"/>
                  </a:lnTo>
                  <a:lnTo>
                    <a:pt x="1511967" y="57870"/>
                  </a:lnTo>
                  <a:lnTo>
                    <a:pt x="1543907" y="22033"/>
                  </a:lnTo>
                  <a:lnTo>
                    <a:pt x="1592197" y="0"/>
                  </a:lnTo>
                  <a:lnTo>
                    <a:pt x="1608673" y="633"/>
                  </a:lnTo>
                  <a:lnTo>
                    <a:pt x="1656963" y="28998"/>
                  </a:lnTo>
                  <a:lnTo>
                    <a:pt x="1688776" y="67873"/>
                  </a:lnTo>
                  <a:lnTo>
                    <a:pt x="1721350" y="122451"/>
                  </a:lnTo>
                  <a:lnTo>
                    <a:pt x="1753543" y="191211"/>
                  </a:lnTo>
                  <a:lnTo>
                    <a:pt x="1769640" y="230593"/>
                  </a:lnTo>
                  <a:lnTo>
                    <a:pt x="1785483" y="272381"/>
                  </a:lnTo>
                  <a:lnTo>
                    <a:pt x="1801833" y="316955"/>
                  </a:lnTo>
                  <a:lnTo>
                    <a:pt x="1817676" y="363935"/>
                  </a:lnTo>
                  <a:lnTo>
                    <a:pt x="1833773" y="413321"/>
                  </a:lnTo>
                  <a:lnTo>
                    <a:pt x="1849489" y="464226"/>
                  </a:lnTo>
                  <a:lnTo>
                    <a:pt x="1865966" y="516905"/>
                  </a:lnTo>
                  <a:lnTo>
                    <a:pt x="1882063" y="570849"/>
                  </a:lnTo>
                  <a:lnTo>
                    <a:pt x="1897906" y="626060"/>
                  </a:lnTo>
                  <a:lnTo>
                    <a:pt x="1914256" y="682664"/>
                  </a:lnTo>
                  <a:lnTo>
                    <a:pt x="1930353" y="739014"/>
                  </a:lnTo>
                  <a:lnTo>
                    <a:pt x="1946196" y="796378"/>
                  </a:lnTo>
                  <a:lnTo>
                    <a:pt x="1962546" y="853362"/>
                  </a:lnTo>
                  <a:lnTo>
                    <a:pt x="1978642" y="909965"/>
                  </a:lnTo>
                  <a:lnTo>
                    <a:pt x="1994486" y="967202"/>
                  </a:lnTo>
                  <a:lnTo>
                    <a:pt x="2010836" y="1023046"/>
                  </a:lnTo>
                  <a:lnTo>
                    <a:pt x="2026932" y="1078131"/>
                  </a:lnTo>
                  <a:lnTo>
                    <a:pt x="2042775" y="1133025"/>
                  </a:lnTo>
                  <a:lnTo>
                    <a:pt x="2059126" y="1186362"/>
                  </a:lnTo>
                  <a:lnTo>
                    <a:pt x="2074969" y="1238179"/>
                  </a:lnTo>
                  <a:lnTo>
                    <a:pt x="2091065" y="1289084"/>
                  </a:lnTo>
                  <a:lnTo>
                    <a:pt x="2107415" y="1337875"/>
                  </a:lnTo>
                  <a:lnTo>
                    <a:pt x="2123259" y="1385754"/>
                  </a:lnTo>
                  <a:lnTo>
                    <a:pt x="2139355" y="1431214"/>
                  </a:lnTo>
                  <a:lnTo>
                    <a:pt x="2155832" y="1475763"/>
                  </a:lnTo>
                  <a:lnTo>
                    <a:pt x="2171548" y="1518488"/>
                  </a:lnTo>
                  <a:lnTo>
                    <a:pt x="2187645" y="1559098"/>
                  </a:lnTo>
                  <a:lnTo>
                    <a:pt x="2204122" y="1597885"/>
                  </a:lnTo>
                  <a:lnTo>
                    <a:pt x="2219838" y="1633949"/>
                  </a:lnTo>
                  <a:lnTo>
                    <a:pt x="2235935" y="1668798"/>
                  </a:lnTo>
                  <a:lnTo>
                    <a:pt x="2268128" y="1733038"/>
                  </a:lnTo>
                  <a:lnTo>
                    <a:pt x="2300068" y="1790009"/>
                  </a:lnTo>
                  <a:lnTo>
                    <a:pt x="2332261" y="1839711"/>
                  </a:lnTo>
                  <a:lnTo>
                    <a:pt x="2364835" y="1882740"/>
                  </a:lnTo>
                  <a:lnTo>
                    <a:pt x="2396648" y="1920311"/>
                  </a:lnTo>
                  <a:lnTo>
                    <a:pt x="2413125" y="1936077"/>
                  </a:lnTo>
                  <a:lnTo>
                    <a:pt x="2428841" y="1951526"/>
                  </a:lnTo>
                  <a:lnTo>
                    <a:pt x="2461414" y="1978194"/>
                  </a:lnTo>
                  <a:lnTo>
                    <a:pt x="2493354" y="2000316"/>
                  </a:lnTo>
                  <a:lnTo>
                    <a:pt x="2541644" y="2026377"/>
                  </a:lnTo>
                  <a:lnTo>
                    <a:pt x="2589934" y="2046081"/>
                  </a:lnTo>
                  <a:lnTo>
                    <a:pt x="2622127" y="2055464"/>
                  </a:lnTo>
                  <a:lnTo>
                    <a:pt x="2637970" y="2060010"/>
                  </a:lnTo>
                  <a:lnTo>
                    <a:pt x="2654574" y="2063961"/>
                  </a:lnTo>
                  <a:lnTo>
                    <a:pt x="2670417" y="2066987"/>
                  </a:lnTo>
                  <a:lnTo>
                    <a:pt x="2686260" y="2069710"/>
                  </a:lnTo>
                  <a:lnTo>
                    <a:pt x="2702864" y="2072141"/>
                  </a:lnTo>
                  <a:lnTo>
                    <a:pt x="2718707" y="2074560"/>
                  </a:lnTo>
                  <a:lnTo>
                    <a:pt x="2734550" y="2076687"/>
                  </a:lnTo>
                  <a:lnTo>
                    <a:pt x="2750647" y="2078498"/>
                  </a:lnTo>
                  <a:lnTo>
                    <a:pt x="2766997" y="2079714"/>
                  </a:lnTo>
                  <a:lnTo>
                    <a:pt x="2782840" y="2080929"/>
                  </a:lnTo>
                  <a:lnTo>
                    <a:pt x="2798937" y="2082132"/>
                  </a:lnTo>
                  <a:lnTo>
                    <a:pt x="2815287" y="2083652"/>
                  </a:lnTo>
                  <a:lnTo>
                    <a:pt x="2831130" y="2084260"/>
                  </a:lnTo>
                  <a:lnTo>
                    <a:pt x="2847226" y="2084867"/>
                  </a:lnTo>
                  <a:lnTo>
                    <a:pt x="2863577" y="2085475"/>
                  </a:lnTo>
                  <a:lnTo>
                    <a:pt x="2879420" y="2086070"/>
                  </a:lnTo>
                  <a:lnTo>
                    <a:pt x="2895263" y="2086678"/>
                  </a:lnTo>
                  <a:lnTo>
                    <a:pt x="2911993" y="2087286"/>
                  </a:lnTo>
                  <a:lnTo>
                    <a:pt x="2927710" y="2087286"/>
                  </a:lnTo>
                  <a:lnTo>
                    <a:pt x="2943553" y="2087894"/>
                  </a:lnTo>
                  <a:lnTo>
                    <a:pt x="2960283" y="2087894"/>
                  </a:lnTo>
                  <a:lnTo>
                    <a:pt x="2975999" y="2088502"/>
                  </a:lnTo>
                  <a:lnTo>
                    <a:pt x="2991843" y="2088502"/>
                  </a:lnTo>
                  <a:lnTo>
                    <a:pt x="3008573" y="2088502"/>
                  </a:lnTo>
                  <a:lnTo>
                    <a:pt x="3024289" y="2088502"/>
                  </a:lnTo>
                  <a:lnTo>
                    <a:pt x="3040133" y="2089413"/>
                  </a:lnTo>
                  <a:lnTo>
                    <a:pt x="3185002" y="2089413"/>
                  </a:lnTo>
                  <a:lnTo>
                    <a:pt x="3201732" y="2089413"/>
                  </a:lnTo>
                </a:path>
              </a:pathLst>
            </a:custGeom>
            <a:ln w="94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10011" y="1484199"/>
              <a:ext cx="3202305" cy="2092960"/>
            </a:xfrm>
            <a:custGeom>
              <a:avLst/>
              <a:gdLst/>
              <a:ahLst/>
              <a:cxnLst/>
              <a:rect l="l" t="t" r="r" b="b"/>
              <a:pathLst>
                <a:path w="3202304" h="2092960">
                  <a:moveTo>
                    <a:pt x="0" y="2092453"/>
                  </a:moveTo>
                  <a:lnTo>
                    <a:pt x="3201732" y="2092453"/>
                  </a:lnTo>
                </a:path>
                <a:path w="3202304" h="2092960">
                  <a:moveTo>
                    <a:pt x="177126" y="2064265"/>
                  </a:moveTo>
                  <a:lnTo>
                    <a:pt x="177126" y="2092453"/>
                  </a:lnTo>
                </a:path>
                <a:path w="3202304" h="2092960">
                  <a:moveTo>
                    <a:pt x="533178" y="2064265"/>
                  </a:moveTo>
                  <a:lnTo>
                    <a:pt x="533178" y="2092453"/>
                  </a:lnTo>
                </a:path>
                <a:path w="3202304" h="2092960">
                  <a:moveTo>
                    <a:pt x="888926" y="2064265"/>
                  </a:moveTo>
                  <a:lnTo>
                    <a:pt x="888926" y="2092453"/>
                  </a:lnTo>
                </a:path>
                <a:path w="3202304" h="2092960">
                  <a:moveTo>
                    <a:pt x="1244662" y="2064265"/>
                  </a:moveTo>
                  <a:lnTo>
                    <a:pt x="1244662" y="2092453"/>
                  </a:lnTo>
                </a:path>
                <a:path w="3202304" h="2092960">
                  <a:moveTo>
                    <a:pt x="1600435" y="2064265"/>
                  </a:moveTo>
                  <a:lnTo>
                    <a:pt x="1600435" y="2092453"/>
                  </a:lnTo>
                </a:path>
                <a:path w="3202304" h="2092960">
                  <a:moveTo>
                    <a:pt x="1956209" y="2064265"/>
                  </a:moveTo>
                  <a:lnTo>
                    <a:pt x="1956209" y="2092453"/>
                  </a:lnTo>
                </a:path>
                <a:path w="3202304" h="2092960">
                  <a:moveTo>
                    <a:pt x="2312235" y="2064265"/>
                  </a:moveTo>
                  <a:lnTo>
                    <a:pt x="2312235" y="2092453"/>
                  </a:lnTo>
                </a:path>
                <a:path w="3202304" h="2092960">
                  <a:moveTo>
                    <a:pt x="2668009" y="2064265"/>
                  </a:moveTo>
                  <a:lnTo>
                    <a:pt x="2668009" y="2092453"/>
                  </a:lnTo>
                </a:path>
                <a:path w="3202304" h="2092960">
                  <a:moveTo>
                    <a:pt x="3023782" y="2064265"/>
                  </a:moveTo>
                  <a:lnTo>
                    <a:pt x="3023782" y="2092453"/>
                  </a:lnTo>
                </a:path>
                <a:path w="3202304" h="2092960">
                  <a:moveTo>
                    <a:pt x="0" y="0"/>
                  </a:moveTo>
                  <a:lnTo>
                    <a:pt x="3201732" y="0"/>
                  </a:lnTo>
                </a:path>
                <a:path w="3202304" h="2092960">
                  <a:moveTo>
                    <a:pt x="177126" y="28491"/>
                  </a:moveTo>
                  <a:lnTo>
                    <a:pt x="177126" y="0"/>
                  </a:lnTo>
                </a:path>
                <a:path w="3202304" h="2092960">
                  <a:moveTo>
                    <a:pt x="533178" y="28491"/>
                  </a:moveTo>
                  <a:lnTo>
                    <a:pt x="533178" y="0"/>
                  </a:lnTo>
                </a:path>
                <a:path w="3202304" h="2092960">
                  <a:moveTo>
                    <a:pt x="888926" y="28491"/>
                  </a:moveTo>
                  <a:lnTo>
                    <a:pt x="888926" y="0"/>
                  </a:lnTo>
                </a:path>
                <a:path w="3202304" h="2092960">
                  <a:moveTo>
                    <a:pt x="1244662" y="28491"/>
                  </a:moveTo>
                  <a:lnTo>
                    <a:pt x="1244662" y="0"/>
                  </a:lnTo>
                </a:path>
                <a:path w="3202304" h="2092960">
                  <a:moveTo>
                    <a:pt x="1600435" y="28491"/>
                  </a:moveTo>
                  <a:lnTo>
                    <a:pt x="1600435" y="0"/>
                  </a:lnTo>
                </a:path>
                <a:path w="3202304" h="2092960">
                  <a:moveTo>
                    <a:pt x="1956209" y="28491"/>
                  </a:moveTo>
                  <a:lnTo>
                    <a:pt x="1956209" y="0"/>
                  </a:lnTo>
                </a:path>
                <a:path w="3202304" h="2092960">
                  <a:moveTo>
                    <a:pt x="2312235" y="28491"/>
                  </a:moveTo>
                  <a:lnTo>
                    <a:pt x="2312235" y="0"/>
                  </a:lnTo>
                </a:path>
                <a:path w="3202304" h="2092960">
                  <a:moveTo>
                    <a:pt x="2668009" y="28491"/>
                  </a:moveTo>
                  <a:lnTo>
                    <a:pt x="2668009" y="0"/>
                  </a:lnTo>
                </a:path>
                <a:path w="3202304" h="2092960">
                  <a:moveTo>
                    <a:pt x="3023782" y="28491"/>
                  </a:moveTo>
                  <a:lnTo>
                    <a:pt x="3023782" y="0"/>
                  </a:lnTo>
                </a:path>
                <a:path w="3202304" h="2092960">
                  <a:moveTo>
                    <a:pt x="0" y="2092453"/>
                  </a:moveTo>
                  <a:lnTo>
                    <a:pt x="0" y="0"/>
                  </a:lnTo>
                </a:path>
                <a:path w="3202304" h="2092960">
                  <a:moveTo>
                    <a:pt x="27959" y="2092453"/>
                  </a:moveTo>
                  <a:lnTo>
                    <a:pt x="0" y="2092453"/>
                  </a:lnTo>
                </a:path>
                <a:path w="3202304" h="2092960">
                  <a:moveTo>
                    <a:pt x="27959" y="1831227"/>
                  </a:moveTo>
                  <a:lnTo>
                    <a:pt x="0" y="1831227"/>
                  </a:lnTo>
                </a:path>
                <a:path w="3202304" h="2092960">
                  <a:moveTo>
                    <a:pt x="27959" y="1569710"/>
                  </a:moveTo>
                  <a:lnTo>
                    <a:pt x="0" y="1569710"/>
                  </a:lnTo>
                </a:path>
                <a:path w="3202304" h="2092960">
                  <a:moveTo>
                    <a:pt x="27959" y="1307889"/>
                  </a:moveTo>
                  <a:lnTo>
                    <a:pt x="0" y="1307889"/>
                  </a:lnTo>
                </a:path>
                <a:path w="3202304" h="2092960">
                  <a:moveTo>
                    <a:pt x="27959" y="1046346"/>
                  </a:moveTo>
                  <a:lnTo>
                    <a:pt x="0" y="1046346"/>
                  </a:lnTo>
                </a:path>
                <a:path w="3202304" h="2092960">
                  <a:moveTo>
                    <a:pt x="27959" y="784855"/>
                  </a:moveTo>
                  <a:lnTo>
                    <a:pt x="0" y="784855"/>
                  </a:lnTo>
                </a:path>
                <a:path w="3202304" h="2092960">
                  <a:moveTo>
                    <a:pt x="27959" y="522983"/>
                  </a:moveTo>
                  <a:lnTo>
                    <a:pt x="0" y="522983"/>
                  </a:lnTo>
                </a:path>
                <a:path w="3202304" h="2092960">
                  <a:moveTo>
                    <a:pt x="27959" y="261491"/>
                  </a:moveTo>
                  <a:lnTo>
                    <a:pt x="0" y="261491"/>
                  </a:lnTo>
                </a:path>
                <a:path w="3202304" h="2092960">
                  <a:moveTo>
                    <a:pt x="27959" y="0"/>
                  </a:moveTo>
                  <a:lnTo>
                    <a:pt x="0" y="0"/>
                  </a:lnTo>
                </a:path>
                <a:path w="3202304" h="2092960">
                  <a:moveTo>
                    <a:pt x="3201732" y="2092453"/>
                  </a:moveTo>
                  <a:lnTo>
                    <a:pt x="3201732" y="0"/>
                  </a:lnTo>
                </a:path>
                <a:path w="3202304" h="2092960">
                  <a:moveTo>
                    <a:pt x="3172961" y="2092453"/>
                  </a:moveTo>
                  <a:lnTo>
                    <a:pt x="3201732" y="2092453"/>
                  </a:lnTo>
                </a:path>
                <a:path w="3202304" h="2092960">
                  <a:moveTo>
                    <a:pt x="3172961" y="1831227"/>
                  </a:moveTo>
                  <a:lnTo>
                    <a:pt x="3201732" y="1831227"/>
                  </a:lnTo>
                </a:path>
                <a:path w="3202304" h="2092960">
                  <a:moveTo>
                    <a:pt x="3172961" y="1569710"/>
                  </a:moveTo>
                  <a:lnTo>
                    <a:pt x="3201732" y="1569710"/>
                  </a:lnTo>
                </a:path>
                <a:path w="3202304" h="2092960">
                  <a:moveTo>
                    <a:pt x="3172961" y="1307889"/>
                  </a:moveTo>
                  <a:lnTo>
                    <a:pt x="3201732" y="1307889"/>
                  </a:lnTo>
                </a:path>
                <a:path w="3202304" h="2092960">
                  <a:moveTo>
                    <a:pt x="3172961" y="1046346"/>
                  </a:moveTo>
                  <a:lnTo>
                    <a:pt x="3201732" y="1046346"/>
                  </a:lnTo>
                </a:path>
                <a:path w="3202304" h="2092960">
                  <a:moveTo>
                    <a:pt x="3172961" y="784855"/>
                  </a:moveTo>
                  <a:lnTo>
                    <a:pt x="3201732" y="784855"/>
                  </a:lnTo>
                </a:path>
                <a:path w="3202304" h="2092960">
                  <a:moveTo>
                    <a:pt x="3172961" y="522983"/>
                  </a:moveTo>
                  <a:lnTo>
                    <a:pt x="3201732" y="522983"/>
                  </a:lnTo>
                </a:path>
                <a:path w="3202304" h="2092960">
                  <a:moveTo>
                    <a:pt x="3172961" y="261491"/>
                  </a:moveTo>
                  <a:lnTo>
                    <a:pt x="3201732" y="261491"/>
                  </a:lnTo>
                </a:path>
                <a:path w="3202304" h="2092960">
                  <a:moveTo>
                    <a:pt x="3172961" y="0"/>
                  </a:moveTo>
                  <a:lnTo>
                    <a:pt x="3201732" y="0"/>
                  </a:lnTo>
                </a:path>
              </a:pathLst>
            </a:custGeom>
            <a:ln w="9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541623" y="361708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94" name="object 94"/>
          <p:cNvSpPr txBox="1"/>
          <p:nvPr/>
        </p:nvSpPr>
        <p:spPr>
          <a:xfrm>
            <a:off x="5897371" y="361708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53119" y="361708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608893" y="361708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931206" y="3617081"/>
            <a:ext cx="158369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68300" algn="l"/>
                <a:tab pos="723900" algn="l"/>
                <a:tab pos="1079500" algn="l"/>
                <a:tab pos="1435100" algn="l"/>
              </a:tabLst>
            </a:pPr>
            <a:r>
              <a:rPr sz="9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2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3</a:t>
            </a:r>
            <a:r>
              <a:rPr sz="950" dirty="0">
                <a:latin typeface="Arial"/>
                <a:cs typeface="Arial"/>
              </a:rPr>
              <a:t>	14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263950" y="3474357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97118" y="3213435"/>
            <a:ext cx="16065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30580" y="2690085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150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30580" y="2166784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250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130580" y="1905166"/>
            <a:ext cx="22796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300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130580" y="1381930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400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950" dirty="0">
                <a:latin typeface="Arial"/>
                <a:cs typeface="Arial"/>
              </a:rPr>
              <a:t>350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917447"/>
            <a:ext cx="131064" cy="13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Je </a:t>
            </a:r>
            <a:r>
              <a:rPr spc="-10" dirty="0"/>
              <a:t>normalita </a:t>
            </a:r>
            <a:r>
              <a:rPr dirty="0"/>
              <a:t>v </a:t>
            </a:r>
            <a:r>
              <a:rPr spc="-10" dirty="0"/>
              <a:t>jednorozměrném </a:t>
            </a:r>
            <a:r>
              <a:rPr spc="-20" dirty="0"/>
              <a:t>prostoru</a:t>
            </a:r>
            <a:r>
              <a:rPr spc="-100" dirty="0"/>
              <a:t> </a:t>
            </a:r>
            <a:r>
              <a:rPr spc="-5" dirty="0"/>
              <a:t>jedinou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131" y="504825"/>
            <a:ext cx="86194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06155" algn="l"/>
              </a:tabLst>
            </a:pPr>
            <a:r>
              <a:rPr sz="2900" u="heavy" spc="-335" dirty="0">
                <a:uFill>
                  <a:solidFill>
                    <a:srgbClr val="EDA2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-1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podmínkou </a:t>
            </a:r>
            <a:r>
              <a:rPr sz="2900" u="heavy" spc="-1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vícerozměrné</a:t>
            </a:r>
            <a:r>
              <a:rPr sz="2900" u="heavy" spc="-12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 </a:t>
            </a:r>
            <a:r>
              <a:rPr sz="2900" u="heavy" spc="-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normality?	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602" y="2071242"/>
            <a:ext cx="329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rlito"/>
                <a:cs typeface="Carlito"/>
              </a:rPr>
              <a:t>+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97591" y="3414611"/>
            <a:ext cx="3035935" cy="3210560"/>
            <a:chOff x="2997591" y="3414611"/>
            <a:chExt cx="3035935" cy="3210560"/>
          </a:xfrm>
        </p:grpSpPr>
        <p:sp>
          <p:nvSpPr>
            <p:cNvPr id="9" name="object 9"/>
            <p:cNvSpPr/>
            <p:nvPr/>
          </p:nvSpPr>
          <p:spPr>
            <a:xfrm>
              <a:off x="3302550" y="5079206"/>
              <a:ext cx="2466340" cy="1047115"/>
            </a:xfrm>
            <a:custGeom>
              <a:avLst/>
              <a:gdLst/>
              <a:ahLst/>
              <a:cxnLst/>
              <a:rect l="l" t="t" r="r" b="b"/>
              <a:pathLst>
                <a:path w="2466340" h="1047114">
                  <a:moveTo>
                    <a:pt x="629354" y="0"/>
                  </a:moveTo>
                  <a:lnTo>
                    <a:pt x="638863" y="3677"/>
                  </a:lnTo>
                </a:path>
                <a:path w="2466340" h="1047114">
                  <a:moveTo>
                    <a:pt x="648879" y="3677"/>
                  </a:moveTo>
                  <a:lnTo>
                    <a:pt x="658007" y="3677"/>
                  </a:lnTo>
                </a:path>
                <a:path w="2466340" h="1047114">
                  <a:moveTo>
                    <a:pt x="668023" y="13442"/>
                  </a:moveTo>
                  <a:lnTo>
                    <a:pt x="676772" y="13442"/>
                  </a:lnTo>
                </a:path>
                <a:path w="2466340" h="1047114">
                  <a:moveTo>
                    <a:pt x="687168" y="13442"/>
                  </a:moveTo>
                  <a:lnTo>
                    <a:pt x="695916" y="13442"/>
                  </a:lnTo>
                </a:path>
                <a:path w="2466340" h="1047114">
                  <a:moveTo>
                    <a:pt x="705932" y="13442"/>
                  </a:moveTo>
                  <a:lnTo>
                    <a:pt x="715061" y="13442"/>
                  </a:lnTo>
                </a:path>
                <a:path w="2466340" h="1047114">
                  <a:moveTo>
                    <a:pt x="725077" y="22826"/>
                  </a:moveTo>
                  <a:lnTo>
                    <a:pt x="733952" y="22826"/>
                  </a:lnTo>
                </a:path>
                <a:path w="2466340" h="1047114">
                  <a:moveTo>
                    <a:pt x="744222" y="22826"/>
                  </a:moveTo>
                  <a:lnTo>
                    <a:pt x="753097" y="22826"/>
                  </a:lnTo>
                </a:path>
                <a:path w="2466340" h="1047114">
                  <a:moveTo>
                    <a:pt x="763367" y="22826"/>
                  </a:moveTo>
                  <a:lnTo>
                    <a:pt x="772242" y="22826"/>
                  </a:lnTo>
                </a:path>
                <a:path w="2466340" h="1047114">
                  <a:moveTo>
                    <a:pt x="782258" y="32465"/>
                  </a:moveTo>
                  <a:lnTo>
                    <a:pt x="791006" y="32465"/>
                  </a:lnTo>
                </a:path>
                <a:path w="2466340" h="1047114">
                  <a:moveTo>
                    <a:pt x="801402" y="32465"/>
                  </a:moveTo>
                  <a:lnTo>
                    <a:pt x="810151" y="32465"/>
                  </a:lnTo>
                </a:path>
                <a:path w="2466340" h="1047114">
                  <a:moveTo>
                    <a:pt x="820547" y="32465"/>
                  </a:moveTo>
                  <a:lnTo>
                    <a:pt x="829295" y="32465"/>
                  </a:lnTo>
                </a:path>
                <a:path w="2466340" h="1047114">
                  <a:moveTo>
                    <a:pt x="839312" y="41976"/>
                  </a:moveTo>
                  <a:lnTo>
                    <a:pt x="848440" y="41976"/>
                  </a:lnTo>
                </a:path>
                <a:path w="2466340" h="1047114">
                  <a:moveTo>
                    <a:pt x="858456" y="41976"/>
                  </a:moveTo>
                  <a:lnTo>
                    <a:pt x="867331" y="41976"/>
                  </a:lnTo>
                </a:path>
                <a:path w="2466340" h="1047114">
                  <a:moveTo>
                    <a:pt x="877601" y="41976"/>
                  </a:moveTo>
                  <a:lnTo>
                    <a:pt x="886476" y="41976"/>
                  </a:lnTo>
                </a:path>
                <a:path w="2466340" h="1047114">
                  <a:moveTo>
                    <a:pt x="896492" y="51360"/>
                  </a:moveTo>
                  <a:lnTo>
                    <a:pt x="905621" y="51360"/>
                  </a:lnTo>
                </a:path>
                <a:path w="2466340" h="1047114">
                  <a:moveTo>
                    <a:pt x="915637" y="51360"/>
                  </a:moveTo>
                  <a:lnTo>
                    <a:pt x="924512" y="51360"/>
                  </a:lnTo>
                </a:path>
                <a:path w="2466340" h="1047114">
                  <a:moveTo>
                    <a:pt x="934782" y="51360"/>
                  </a:moveTo>
                  <a:lnTo>
                    <a:pt x="943657" y="51360"/>
                  </a:lnTo>
                </a:path>
                <a:path w="2466340" h="1047114">
                  <a:moveTo>
                    <a:pt x="953673" y="60998"/>
                  </a:moveTo>
                  <a:lnTo>
                    <a:pt x="962801" y="60998"/>
                  </a:lnTo>
                </a:path>
                <a:path w="2466340" h="1047114">
                  <a:moveTo>
                    <a:pt x="972817" y="60998"/>
                  </a:moveTo>
                  <a:lnTo>
                    <a:pt x="981566" y="60998"/>
                  </a:lnTo>
                </a:path>
                <a:path w="2466340" h="1047114">
                  <a:moveTo>
                    <a:pt x="991962" y="60998"/>
                  </a:moveTo>
                  <a:lnTo>
                    <a:pt x="1000710" y="60998"/>
                  </a:lnTo>
                </a:path>
                <a:path w="2466340" h="1047114">
                  <a:moveTo>
                    <a:pt x="1011107" y="70510"/>
                  </a:moveTo>
                  <a:lnTo>
                    <a:pt x="1019855" y="70510"/>
                  </a:lnTo>
                </a:path>
                <a:path w="2466340" h="1047114">
                  <a:moveTo>
                    <a:pt x="1029871" y="70510"/>
                  </a:moveTo>
                  <a:lnTo>
                    <a:pt x="1039000" y="70510"/>
                  </a:lnTo>
                </a:path>
                <a:path w="2466340" h="1047114">
                  <a:moveTo>
                    <a:pt x="1049016" y="70510"/>
                  </a:moveTo>
                  <a:lnTo>
                    <a:pt x="1057891" y="70510"/>
                  </a:lnTo>
                </a:path>
                <a:path w="2466340" h="1047114">
                  <a:moveTo>
                    <a:pt x="1068161" y="80148"/>
                  </a:moveTo>
                  <a:lnTo>
                    <a:pt x="1077036" y="80148"/>
                  </a:lnTo>
                </a:path>
                <a:path w="2466340" h="1047114">
                  <a:moveTo>
                    <a:pt x="1087052" y="80148"/>
                  </a:moveTo>
                  <a:lnTo>
                    <a:pt x="1096180" y="80148"/>
                  </a:lnTo>
                </a:path>
                <a:path w="2466340" h="1047114">
                  <a:moveTo>
                    <a:pt x="1106197" y="80148"/>
                  </a:moveTo>
                  <a:lnTo>
                    <a:pt x="1115072" y="80148"/>
                  </a:lnTo>
                </a:path>
                <a:path w="2466340" h="1047114">
                  <a:moveTo>
                    <a:pt x="1125341" y="89532"/>
                  </a:moveTo>
                  <a:lnTo>
                    <a:pt x="1134216" y="89532"/>
                  </a:lnTo>
                </a:path>
                <a:path w="2466340" h="1047114">
                  <a:moveTo>
                    <a:pt x="1144232" y="89532"/>
                  </a:moveTo>
                  <a:lnTo>
                    <a:pt x="1153361" y="89532"/>
                  </a:lnTo>
                </a:path>
                <a:path w="2466340" h="1047114">
                  <a:moveTo>
                    <a:pt x="1163377" y="89532"/>
                  </a:moveTo>
                  <a:lnTo>
                    <a:pt x="1172125" y="89532"/>
                  </a:lnTo>
                </a:path>
                <a:path w="2466340" h="1047114">
                  <a:moveTo>
                    <a:pt x="1182522" y="99297"/>
                  </a:moveTo>
                  <a:lnTo>
                    <a:pt x="1191270" y="99297"/>
                  </a:lnTo>
                </a:path>
                <a:path w="2466340" h="1047114">
                  <a:moveTo>
                    <a:pt x="1201286" y="99297"/>
                  </a:moveTo>
                  <a:lnTo>
                    <a:pt x="1209781" y="99297"/>
                  </a:lnTo>
                </a:path>
                <a:path w="2466340" h="1047114">
                  <a:moveTo>
                    <a:pt x="1219797" y="99297"/>
                  </a:moveTo>
                  <a:lnTo>
                    <a:pt x="1228672" y="99297"/>
                  </a:lnTo>
                </a:path>
                <a:path w="2466340" h="1047114">
                  <a:moveTo>
                    <a:pt x="1238942" y="108681"/>
                  </a:moveTo>
                  <a:lnTo>
                    <a:pt x="1247817" y="108681"/>
                  </a:lnTo>
                </a:path>
                <a:path w="2466340" h="1047114">
                  <a:moveTo>
                    <a:pt x="1257833" y="108681"/>
                  </a:moveTo>
                  <a:lnTo>
                    <a:pt x="1266961" y="108681"/>
                  </a:lnTo>
                </a:path>
                <a:path w="2466340" h="1047114">
                  <a:moveTo>
                    <a:pt x="1276978" y="108681"/>
                  </a:moveTo>
                  <a:lnTo>
                    <a:pt x="1285853" y="108681"/>
                  </a:lnTo>
                </a:path>
                <a:path w="2466340" h="1047114">
                  <a:moveTo>
                    <a:pt x="1296122" y="118066"/>
                  </a:moveTo>
                  <a:lnTo>
                    <a:pt x="1304997" y="118066"/>
                  </a:lnTo>
                </a:path>
                <a:path w="2466340" h="1047114">
                  <a:moveTo>
                    <a:pt x="1315267" y="118066"/>
                  </a:moveTo>
                  <a:lnTo>
                    <a:pt x="1324142" y="118066"/>
                  </a:lnTo>
                </a:path>
                <a:path w="2466340" h="1047114">
                  <a:moveTo>
                    <a:pt x="1334158" y="118066"/>
                  </a:moveTo>
                  <a:lnTo>
                    <a:pt x="1343287" y="118066"/>
                  </a:lnTo>
                </a:path>
                <a:path w="2466340" h="1047114">
                  <a:moveTo>
                    <a:pt x="1353303" y="127831"/>
                  </a:moveTo>
                  <a:lnTo>
                    <a:pt x="1362051" y="127831"/>
                  </a:lnTo>
                </a:path>
                <a:path w="2466340" h="1047114">
                  <a:moveTo>
                    <a:pt x="1372448" y="127831"/>
                  </a:moveTo>
                  <a:lnTo>
                    <a:pt x="1381196" y="127831"/>
                  </a:lnTo>
                </a:path>
                <a:path w="2466340" h="1047114">
                  <a:moveTo>
                    <a:pt x="1391212" y="127831"/>
                  </a:moveTo>
                  <a:lnTo>
                    <a:pt x="1400341" y="127831"/>
                  </a:lnTo>
                </a:path>
                <a:path w="2466340" h="1047114">
                  <a:moveTo>
                    <a:pt x="1410357" y="137215"/>
                  </a:moveTo>
                  <a:lnTo>
                    <a:pt x="1419232" y="137215"/>
                  </a:lnTo>
                </a:path>
                <a:path w="2466340" h="1047114">
                  <a:moveTo>
                    <a:pt x="1429501" y="137215"/>
                  </a:moveTo>
                  <a:lnTo>
                    <a:pt x="1438376" y="137215"/>
                  </a:lnTo>
                </a:path>
                <a:path w="2466340" h="1047114">
                  <a:moveTo>
                    <a:pt x="1448393" y="137215"/>
                  </a:moveTo>
                  <a:lnTo>
                    <a:pt x="1457521" y="137215"/>
                  </a:lnTo>
                </a:path>
                <a:path w="2466340" h="1047114">
                  <a:moveTo>
                    <a:pt x="1467537" y="146980"/>
                  </a:moveTo>
                  <a:lnTo>
                    <a:pt x="1476285" y="146980"/>
                  </a:lnTo>
                </a:path>
                <a:path w="2466340" h="1047114">
                  <a:moveTo>
                    <a:pt x="1486682" y="146980"/>
                  </a:moveTo>
                  <a:lnTo>
                    <a:pt x="1495430" y="146980"/>
                  </a:lnTo>
                </a:path>
                <a:path w="2466340" h="1047114">
                  <a:moveTo>
                    <a:pt x="1505827" y="146980"/>
                  </a:moveTo>
                  <a:lnTo>
                    <a:pt x="1514575" y="146980"/>
                  </a:lnTo>
                </a:path>
                <a:path w="2466340" h="1047114">
                  <a:moveTo>
                    <a:pt x="1524718" y="156364"/>
                  </a:moveTo>
                  <a:lnTo>
                    <a:pt x="1533466" y="156364"/>
                  </a:lnTo>
                </a:path>
                <a:path w="2466340" h="1047114">
                  <a:moveTo>
                    <a:pt x="1543863" y="156364"/>
                  </a:moveTo>
                  <a:lnTo>
                    <a:pt x="1552611" y="156364"/>
                  </a:lnTo>
                </a:path>
                <a:path w="2466340" h="1047114">
                  <a:moveTo>
                    <a:pt x="1563007" y="156364"/>
                  </a:moveTo>
                  <a:lnTo>
                    <a:pt x="1571756" y="156364"/>
                  </a:lnTo>
                </a:path>
                <a:path w="2466340" h="1047114">
                  <a:moveTo>
                    <a:pt x="1581772" y="156364"/>
                  </a:moveTo>
                  <a:lnTo>
                    <a:pt x="1590900" y="165115"/>
                  </a:lnTo>
                </a:path>
                <a:path w="2466340" h="1047114">
                  <a:moveTo>
                    <a:pt x="1600916" y="165749"/>
                  </a:moveTo>
                  <a:lnTo>
                    <a:pt x="1609791" y="165749"/>
                  </a:lnTo>
                </a:path>
                <a:path w="2466340" h="1047114">
                  <a:moveTo>
                    <a:pt x="1620061" y="165749"/>
                  </a:moveTo>
                  <a:lnTo>
                    <a:pt x="1628936" y="165749"/>
                  </a:lnTo>
                </a:path>
                <a:path w="2466340" h="1047114">
                  <a:moveTo>
                    <a:pt x="1638952" y="165749"/>
                  </a:moveTo>
                  <a:lnTo>
                    <a:pt x="1648081" y="174880"/>
                  </a:lnTo>
                </a:path>
                <a:path w="2466340" h="1047114">
                  <a:moveTo>
                    <a:pt x="1658097" y="175514"/>
                  </a:moveTo>
                  <a:lnTo>
                    <a:pt x="1666845" y="175514"/>
                  </a:lnTo>
                </a:path>
                <a:path w="2466340" h="1047114">
                  <a:moveTo>
                    <a:pt x="1677242" y="175514"/>
                  </a:moveTo>
                  <a:lnTo>
                    <a:pt x="1685990" y="175514"/>
                  </a:lnTo>
                </a:path>
                <a:path w="2466340" h="1047114">
                  <a:moveTo>
                    <a:pt x="1696006" y="175514"/>
                  </a:moveTo>
                  <a:lnTo>
                    <a:pt x="1705135" y="184264"/>
                  </a:lnTo>
                </a:path>
                <a:path w="2466340" h="1047114">
                  <a:moveTo>
                    <a:pt x="1715151" y="184898"/>
                  </a:moveTo>
                  <a:lnTo>
                    <a:pt x="1724026" y="184898"/>
                  </a:lnTo>
                </a:path>
                <a:path w="2466340" h="1047114">
                  <a:moveTo>
                    <a:pt x="1734295" y="184898"/>
                  </a:moveTo>
                  <a:lnTo>
                    <a:pt x="1743170" y="184898"/>
                  </a:lnTo>
                </a:path>
                <a:path w="2466340" h="1047114">
                  <a:moveTo>
                    <a:pt x="1753440" y="184898"/>
                  </a:moveTo>
                  <a:lnTo>
                    <a:pt x="1762315" y="194029"/>
                  </a:lnTo>
                </a:path>
                <a:path w="2466340" h="1047114">
                  <a:moveTo>
                    <a:pt x="1772331" y="194536"/>
                  </a:moveTo>
                  <a:lnTo>
                    <a:pt x="1781206" y="194536"/>
                  </a:lnTo>
                </a:path>
                <a:path w="2466340" h="1047114">
                  <a:moveTo>
                    <a:pt x="1791476" y="194536"/>
                  </a:moveTo>
                  <a:lnTo>
                    <a:pt x="1800351" y="194536"/>
                  </a:lnTo>
                </a:path>
                <a:path w="2466340" h="1047114">
                  <a:moveTo>
                    <a:pt x="1810621" y="194536"/>
                  </a:moveTo>
                  <a:lnTo>
                    <a:pt x="1818862" y="203413"/>
                  </a:lnTo>
                </a:path>
                <a:path w="2466340" h="1047114">
                  <a:moveTo>
                    <a:pt x="1828878" y="203921"/>
                  </a:moveTo>
                  <a:lnTo>
                    <a:pt x="1837626" y="203921"/>
                  </a:lnTo>
                </a:path>
                <a:path w="2466340" h="1047114">
                  <a:moveTo>
                    <a:pt x="1848023" y="203921"/>
                  </a:moveTo>
                  <a:lnTo>
                    <a:pt x="1856771" y="203921"/>
                  </a:lnTo>
                </a:path>
                <a:path w="2466340" h="1047114">
                  <a:moveTo>
                    <a:pt x="1867167" y="203921"/>
                  </a:moveTo>
                  <a:lnTo>
                    <a:pt x="1875916" y="212798"/>
                  </a:lnTo>
                </a:path>
                <a:path w="2466340" h="1047114">
                  <a:moveTo>
                    <a:pt x="1886059" y="213432"/>
                  </a:moveTo>
                  <a:lnTo>
                    <a:pt x="1895060" y="213432"/>
                  </a:lnTo>
                </a:path>
                <a:path w="2466340" h="1047114">
                  <a:moveTo>
                    <a:pt x="1905203" y="213432"/>
                  </a:moveTo>
                  <a:lnTo>
                    <a:pt x="1913952" y="213432"/>
                  </a:lnTo>
                </a:path>
                <a:path w="2466340" h="1047114">
                  <a:moveTo>
                    <a:pt x="1924348" y="213432"/>
                  </a:moveTo>
                  <a:lnTo>
                    <a:pt x="1933096" y="222436"/>
                  </a:lnTo>
                </a:path>
                <a:path w="2466340" h="1047114">
                  <a:moveTo>
                    <a:pt x="1943112" y="223070"/>
                  </a:moveTo>
                  <a:lnTo>
                    <a:pt x="1952241" y="223070"/>
                  </a:lnTo>
                </a:path>
                <a:path w="2466340" h="1047114">
                  <a:moveTo>
                    <a:pt x="1962257" y="223070"/>
                  </a:moveTo>
                  <a:lnTo>
                    <a:pt x="1971132" y="223070"/>
                  </a:lnTo>
                </a:path>
                <a:path w="2466340" h="1047114">
                  <a:moveTo>
                    <a:pt x="1981402" y="223070"/>
                  </a:moveTo>
                  <a:lnTo>
                    <a:pt x="1990277" y="231947"/>
                  </a:lnTo>
                </a:path>
                <a:path w="2466340" h="1047114">
                  <a:moveTo>
                    <a:pt x="2000293" y="232454"/>
                  </a:moveTo>
                  <a:lnTo>
                    <a:pt x="2009422" y="232454"/>
                  </a:lnTo>
                </a:path>
                <a:path w="2466340" h="1047114">
                  <a:moveTo>
                    <a:pt x="2019438" y="232454"/>
                  </a:moveTo>
                  <a:lnTo>
                    <a:pt x="2028186" y="232454"/>
                  </a:lnTo>
                </a:path>
                <a:path w="2466340" h="1047114">
                  <a:moveTo>
                    <a:pt x="2038582" y="232454"/>
                  </a:moveTo>
                  <a:lnTo>
                    <a:pt x="2047331" y="241585"/>
                  </a:lnTo>
                </a:path>
                <a:path w="2466340" h="1047114">
                  <a:moveTo>
                    <a:pt x="2057727" y="242219"/>
                  </a:moveTo>
                  <a:lnTo>
                    <a:pt x="2066475" y="242219"/>
                  </a:lnTo>
                </a:path>
                <a:path w="2466340" h="1047114">
                  <a:moveTo>
                    <a:pt x="2076491" y="242219"/>
                  </a:moveTo>
                  <a:lnTo>
                    <a:pt x="2085366" y="242219"/>
                  </a:lnTo>
                </a:path>
                <a:path w="2466340" h="1047114">
                  <a:moveTo>
                    <a:pt x="2095636" y="242219"/>
                  </a:moveTo>
                  <a:lnTo>
                    <a:pt x="2104511" y="250970"/>
                  </a:lnTo>
                </a:path>
                <a:path w="2466340" h="1047114">
                  <a:moveTo>
                    <a:pt x="2114781" y="251604"/>
                  </a:moveTo>
                  <a:lnTo>
                    <a:pt x="2123656" y="251604"/>
                  </a:lnTo>
                </a:path>
                <a:path w="2466340" h="1047114">
                  <a:moveTo>
                    <a:pt x="2133672" y="251604"/>
                  </a:moveTo>
                  <a:lnTo>
                    <a:pt x="2142801" y="251604"/>
                  </a:lnTo>
                </a:path>
                <a:path w="2466340" h="1047114">
                  <a:moveTo>
                    <a:pt x="2152817" y="251604"/>
                  </a:moveTo>
                  <a:lnTo>
                    <a:pt x="2161692" y="260481"/>
                  </a:lnTo>
                </a:path>
                <a:path w="2466340" h="1047114">
                  <a:moveTo>
                    <a:pt x="2171961" y="261369"/>
                  </a:moveTo>
                  <a:lnTo>
                    <a:pt x="2180836" y="261369"/>
                  </a:lnTo>
                </a:path>
                <a:path w="2466340" h="1047114">
                  <a:moveTo>
                    <a:pt x="2190853" y="261369"/>
                  </a:moveTo>
                  <a:lnTo>
                    <a:pt x="2199981" y="261369"/>
                  </a:lnTo>
                </a:path>
                <a:path w="2466340" h="1047114">
                  <a:moveTo>
                    <a:pt x="2209997" y="261369"/>
                  </a:moveTo>
                  <a:lnTo>
                    <a:pt x="2218746" y="270119"/>
                  </a:lnTo>
                </a:path>
                <a:path w="2466340" h="1047114">
                  <a:moveTo>
                    <a:pt x="2229142" y="270753"/>
                  </a:moveTo>
                  <a:lnTo>
                    <a:pt x="2237890" y="270753"/>
                  </a:lnTo>
                </a:path>
                <a:path w="2466340" h="1047114">
                  <a:moveTo>
                    <a:pt x="2247906" y="270753"/>
                  </a:moveTo>
                  <a:lnTo>
                    <a:pt x="2257035" y="270753"/>
                  </a:lnTo>
                </a:path>
                <a:path w="2466340" h="1047114">
                  <a:moveTo>
                    <a:pt x="2267051" y="270753"/>
                  </a:moveTo>
                  <a:lnTo>
                    <a:pt x="2275926" y="279503"/>
                  </a:lnTo>
                </a:path>
                <a:path w="2466340" h="1047114">
                  <a:moveTo>
                    <a:pt x="2286196" y="280137"/>
                  </a:moveTo>
                  <a:lnTo>
                    <a:pt x="2295071" y="280137"/>
                  </a:lnTo>
                </a:path>
                <a:path w="2466340" h="1047114">
                  <a:moveTo>
                    <a:pt x="2305341" y="280137"/>
                  </a:moveTo>
                  <a:lnTo>
                    <a:pt x="2314216" y="280137"/>
                  </a:lnTo>
                </a:path>
                <a:path w="2466340" h="1047114">
                  <a:moveTo>
                    <a:pt x="2324232" y="280137"/>
                  </a:moveTo>
                  <a:lnTo>
                    <a:pt x="2333360" y="289268"/>
                  </a:lnTo>
                </a:path>
                <a:path w="2466340" h="1047114">
                  <a:moveTo>
                    <a:pt x="2343376" y="289902"/>
                  </a:moveTo>
                  <a:lnTo>
                    <a:pt x="2352125" y="289902"/>
                  </a:lnTo>
                </a:path>
                <a:path w="2466340" h="1047114">
                  <a:moveTo>
                    <a:pt x="2362521" y="289902"/>
                  </a:moveTo>
                  <a:lnTo>
                    <a:pt x="2371269" y="289902"/>
                  </a:lnTo>
                </a:path>
                <a:path w="2466340" h="1047114">
                  <a:moveTo>
                    <a:pt x="2381412" y="289902"/>
                  </a:moveTo>
                  <a:lnTo>
                    <a:pt x="2390414" y="298653"/>
                  </a:lnTo>
                </a:path>
                <a:path w="2466340" h="1047114">
                  <a:moveTo>
                    <a:pt x="2400557" y="299287"/>
                  </a:moveTo>
                  <a:lnTo>
                    <a:pt x="2409305" y="299287"/>
                  </a:lnTo>
                </a:path>
                <a:path w="2466340" h="1047114">
                  <a:moveTo>
                    <a:pt x="2419702" y="299287"/>
                  </a:moveTo>
                  <a:lnTo>
                    <a:pt x="2428450" y="299287"/>
                  </a:lnTo>
                </a:path>
                <a:path w="2466340" h="1047114">
                  <a:moveTo>
                    <a:pt x="2437832" y="299287"/>
                  </a:moveTo>
                  <a:lnTo>
                    <a:pt x="2446961" y="308037"/>
                  </a:lnTo>
                </a:path>
                <a:path w="2466340" h="1047114">
                  <a:moveTo>
                    <a:pt x="2456977" y="308925"/>
                  </a:moveTo>
                  <a:lnTo>
                    <a:pt x="2465852" y="308925"/>
                  </a:lnTo>
                </a:path>
                <a:path w="2466340" h="1047114">
                  <a:moveTo>
                    <a:pt x="0" y="1046756"/>
                  </a:moveTo>
                  <a:lnTo>
                    <a:pt x="10637" y="1034011"/>
                  </a:lnTo>
                </a:path>
                <a:path w="2466340" h="1047114">
                  <a:moveTo>
                    <a:pt x="11245" y="1023689"/>
                  </a:moveTo>
                  <a:lnTo>
                    <a:pt x="20057" y="1014887"/>
                  </a:lnTo>
                </a:path>
                <a:path w="2466340" h="1047114">
                  <a:moveTo>
                    <a:pt x="20970" y="1004869"/>
                  </a:moveTo>
                  <a:lnTo>
                    <a:pt x="29782" y="995763"/>
                  </a:lnTo>
                </a:path>
                <a:path w="2466340" h="1047114">
                  <a:moveTo>
                    <a:pt x="39810" y="985758"/>
                  </a:moveTo>
                  <a:lnTo>
                    <a:pt x="39810" y="976652"/>
                  </a:lnTo>
                </a:path>
                <a:path w="2466340" h="1047114">
                  <a:moveTo>
                    <a:pt x="49535" y="966634"/>
                  </a:moveTo>
                  <a:lnTo>
                    <a:pt x="49535" y="957833"/>
                  </a:lnTo>
                </a:path>
                <a:path w="2466340" h="1047114">
                  <a:moveTo>
                    <a:pt x="58955" y="947510"/>
                  </a:moveTo>
                  <a:lnTo>
                    <a:pt x="67767" y="938709"/>
                  </a:lnTo>
                </a:path>
                <a:path w="2466340" h="1047114">
                  <a:moveTo>
                    <a:pt x="68375" y="928399"/>
                  </a:moveTo>
                  <a:lnTo>
                    <a:pt x="77491" y="919597"/>
                  </a:lnTo>
                </a:path>
                <a:path w="2466340" h="1047114">
                  <a:moveTo>
                    <a:pt x="78100" y="909275"/>
                  </a:moveTo>
                  <a:lnTo>
                    <a:pt x="86924" y="900473"/>
                  </a:lnTo>
                </a:path>
                <a:path w="2466340" h="1047114">
                  <a:moveTo>
                    <a:pt x="96953" y="890455"/>
                  </a:moveTo>
                  <a:lnTo>
                    <a:pt x="96953" y="881350"/>
                  </a:lnTo>
                </a:path>
                <a:path w="2466340" h="1047114">
                  <a:moveTo>
                    <a:pt x="106677" y="871344"/>
                  </a:moveTo>
                  <a:lnTo>
                    <a:pt x="115489" y="862238"/>
                  </a:lnTo>
                </a:path>
                <a:path w="2466340" h="1047114">
                  <a:moveTo>
                    <a:pt x="116098" y="852220"/>
                  </a:moveTo>
                  <a:lnTo>
                    <a:pt x="124909" y="843419"/>
                  </a:lnTo>
                </a:path>
                <a:path w="2466340" h="1047114">
                  <a:moveTo>
                    <a:pt x="125518" y="833096"/>
                  </a:moveTo>
                  <a:lnTo>
                    <a:pt x="134634" y="824295"/>
                  </a:lnTo>
                </a:path>
                <a:path w="2466340" h="1047114">
                  <a:moveTo>
                    <a:pt x="144663" y="813985"/>
                  </a:moveTo>
                  <a:lnTo>
                    <a:pt x="144663" y="805183"/>
                  </a:lnTo>
                </a:path>
                <a:path w="2466340" h="1047114">
                  <a:moveTo>
                    <a:pt x="154083" y="794861"/>
                  </a:moveTo>
                  <a:lnTo>
                    <a:pt x="154083" y="786060"/>
                  </a:lnTo>
                </a:path>
                <a:path w="2466340" h="1047114">
                  <a:moveTo>
                    <a:pt x="163807" y="776041"/>
                  </a:moveTo>
                  <a:lnTo>
                    <a:pt x="172619" y="766948"/>
                  </a:lnTo>
                </a:path>
                <a:path w="2466340" h="1047114">
                  <a:moveTo>
                    <a:pt x="173228" y="756930"/>
                  </a:moveTo>
                  <a:lnTo>
                    <a:pt x="182039" y="748129"/>
                  </a:lnTo>
                </a:path>
                <a:path w="2466340" h="1047114">
                  <a:moveTo>
                    <a:pt x="182648" y="737806"/>
                  </a:moveTo>
                  <a:lnTo>
                    <a:pt x="191764" y="729005"/>
                  </a:lnTo>
                </a:path>
                <a:path w="2466340" h="1047114">
                  <a:moveTo>
                    <a:pt x="201792" y="718695"/>
                  </a:moveTo>
                  <a:lnTo>
                    <a:pt x="201792" y="709894"/>
                  </a:lnTo>
                </a:path>
                <a:path w="2466340" h="1047114">
                  <a:moveTo>
                    <a:pt x="211213" y="699571"/>
                  </a:moveTo>
                  <a:lnTo>
                    <a:pt x="211213" y="690770"/>
                  </a:lnTo>
                </a:path>
                <a:path w="2466340" h="1047114">
                  <a:moveTo>
                    <a:pt x="220937" y="680751"/>
                  </a:moveTo>
                  <a:lnTo>
                    <a:pt x="229749" y="671646"/>
                  </a:lnTo>
                </a:path>
                <a:path w="2466340" h="1047114">
                  <a:moveTo>
                    <a:pt x="230357" y="661640"/>
                  </a:moveTo>
                  <a:lnTo>
                    <a:pt x="239169" y="652534"/>
                  </a:lnTo>
                </a:path>
                <a:path w="2466340" h="1047114">
                  <a:moveTo>
                    <a:pt x="240082" y="642516"/>
                  </a:moveTo>
                  <a:lnTo>
                    <a:pt x="248894" y="633715"/>
                  </a:lnTo>
                </a:path>
                <a:path w="2466340" h="1047114">
                  <a:moveTo>
                    <a:pt x="258922" y="623392"/>
                  </a:moveTo>
                  <a:lnTo>
                    <a:pt x="258922" y="614591"/>
                  </a:lnTo>
                </a:path>
                <a:path w="2466340" h="1047114">
                  <a:moveTo>
                    <a:pt x="268647" y="604281"/>
                  </a:moveTo>
                  <a:lnTo>
                    <a:pt x="268647" y="595480"/>
                  </a:lnTo>
                </a:path>
                <a:path w="2466340" h="1047114">
                  <a:moveTo>
                    <a:pt x="278067" y="585157"/>
                  </a:moveTo>
                  <a:lnTo>
                    <a:pt x="286879" y="576356"/>
                  </a:lnTo>
                </a:path>
                <a:path w="2466340" h="1047114">
                  <a:moveTo>
                    <a:pt x="287487" y="566337"/>
                  </a:moveTo>
                  <a:lnTo>
                    <a:pt x="296603" y="557232"/>
                  </a:lnTo>
                </a:path>
                <a:path w="2466340" h="1047114">
                  <a:moveTo>
                    <a:pt x="297212" y="547226"/>
                  </a:moveTo>
                  <a:lnTo>
                    <a:pt x="306023" y="538425"/>
                  </a:lnTo>
                </a:path>
                <a:path w="2466340" h="1047114">
                  <a:moveTo>
                    <a:pt x="316065" y="528102"/>
                  </a:moveTo>
                  <a:lnTo>
                    <a:pt x="316065" y="519301"/>
                  </a:lnTo>
                </a:path>
                <a:path w="2466340" h="1047114">
                  <a:moveTo>
                    <a:pt x="325827" y="508978"/>
                  </a:moveTo>
                  <a:lnTo>
                    <a:pt x="334576" y="500177"/>
                  </a:lnTo>
                </a:path>
                <a:path w="2466340" h="1047114">
                  <a:moveTo>
                    <a:pt x="335210" y="489867"/>
                  </a:moveTo>
                  <a:lnTo>
                    <a:pt x="343958" y="481066"/>
                  </a:lnTo>
                </a:path>
                <a:path w="2466340" h="1047114">
                  <a:moveTo>
                    <a:pt x="344592" y="471047"/>
                  </a:moveTo>
                  <a:lnTo>
                    <a:pt x="353720" y="461992"/>
                  </a:lnTo>
                </a:path>
                <a:path w="2466340" h="1047114">
                  <a:moveTo>
                    <a:pt x="363736" y="451974"/>
                  </a:moveTo>
                  <a:lnTo>
                    <a:pt x="363736" y="442843"/>
                  </a:lnTo>
                </a:path>
                <a:path w="2466340" h="1047114">
                  <a:moveTo>
                    <a:pt x="373245" y="432825"/>
                  </a:moveTo>
                  <a:lnTo>
                    <a:pt x="373245" y="423947"/>
                  </a:lnTo>
                </a:path>
                <a:path w="2466340" h="1047114">
                  <a:moveTo>
                    <a:pt x="382881" y="413675"/>
                  </a:moveTo>
                  <a:lnTo>
                    <a:pt x="391756" y="404925"/>
                  </a:lnTo>
                </a:path>
                <a:path w="2466340" h="1047114">
                  <a:moveTo>
                    <a:pt x="392390" y="394526"/>
                  </a:moveTo>
                  <a:lnTo>
                    <a:pt x="401138" y="385776"/>
                  </a:lnTo>
                </a:path>
                <a:path w="2466340" h="1047114">
                  <a:moveTo>
                    <a:pt x="401772" y="375503"/>
                  </a:moveTo>
                  <a:lnTo>
                    <a:pt x="410901" y="366626"/>
                  </a:lnTo>
                </a:path>
                <a:path w="2466340" h="1047114">
                  <a:moveTo>
                    <a:pt x="420917" y="356608"/>
                  </a:moveTo>
                  <a:lnTo>
                    <a:pt x="420917" y="347477"/>
                  </a:lnTo>
                </a:path>
                <a:path w="2466340" h="1047114">
                  <a:moveTo>
                    <a:pt x="430299" y="337458"/>
                  </a:moveTo>
                  <a:lnTo>
                    <a:pt x="430299" y="328455"/>
                  </a:lnTo>
                </a:path>
                <a:path w="2466340" h="1047114">
                  <a:moveTo>
                    <a:pt x="440062" y="318436"/>
                  </a:moveTo>
                  <a:lnTo>
                    <a:pt x="448810" y="309559"/>
                  </a:lnTo>
                </a:path>
                <a:path w="2466340" h="1047114">
                  <a:moveTo>
                    <a:pt x="449444" y="299287"/>
                  </a:moveTo>
                  <a:lnTo>
                    <a:pt x="458319" y="290536"/>
                  </a:lnTo>
                </a:path>
                <a:path w="2466340" h="1047114">
                  <a:moveTo>
                    <a:pt x="459206" y="280137"/>
                  </a:moveTo>
                  <a:lnTo>
                    <a:pt x="467955" y="271387"/>
                  </a:lnTo>
                </a:path>
                <a:path w="2466340" h="1047114">
                  <a:moveTo>
                    <a:pt x="478098" y="261369"/>
                  </a:moveTo>
                  <a:lnTo>
                    <a:pt x="478098" y="252238"/>
                  </a:lnTo>
                </a:path>
                <a:path w="2466340" h="1047114">
                  <a:moveTo>
                    <a:pt x="487733" y="242219"/>
                  </a:moveTo>
                  <a:lnTo>
                    <a:pt x="487733" y="233088"/>
                  </a:lnTo>
                </a:path>
                <a:path w="2466340" h="1047114">
                  <a:moveTo>
                    <a:pt x="497242" y="223070"/>
                  </a:moveTo>
                  <a:lnTo>
                    <a:pt x="505991" y="214320"/>
                  </a:lnTo>
                </a:path>
                <a:path w="2466340" h="1047114">
                  <a:moveTo>
                    <a:pt x="506625" y="203921"/>
                  </a:moveTo>
                  <a:lnTo>
                    <a:pt x="515753" y="195170"/>
                  </a:lnTo>
                </a:path>
                <a:path w="2466340" h="1047114">
                  <a:moveTo>
                    <a:pt x="516387" y="184898"/>
                  </a:moveTo>
                  <a:lnTo>
                    <a:pt x="525135" y="176021"/>
                  </a:lnTo>
                </a:path>
                <a:path w="2466340" h="1047114">
                  <a:moveTo>
                    <a:pt x="535151" y="165749"/>
                  </a:moveTo>
                  <a:lnTo>
                    <a:pt x="535151" y="156998"/>
                  </a:lnTo>
                </a:path>
                <a:path w="2466340" h="1047114">
                  <a:moveTo>
                    <a:pt x="544914" y="146980"/>
                  </a:moveTo>
                  <a:lnTo>
                    <a:pt x="553662" y="137849"/>
                  </a:lnTo>
                </a:path>
                <a:path w="2466340" h="1047114">
                  <a:moveTo>
                    <a:pt x="554296" y="127831"/>
                  </a:moveTo>
                  <a:lnTo>
                    <a:pt x="563171" y="118700"/>
                  </a:lnTo>
                </a:path>
                <a:path w="2466340" h="1047114">
                  <a:moveTo>
                    <a:pt x="563678" y="108681"/>
                  </a:moveTo>
                  <a:lnTo>
                    <a:pt x="572807" y="99931"/>
                  </a:lnTo>
                </a:path>
                <a:path w="2466340" h="1047114">
                  <a:moveTo>
                    <a:pt x="582823" y="89532"/>
                  </a:moveTo>
                  <a:lnTo>
                    <a:pt x="582823" y="80782"/>
                  </a:lnTo>
                </a:path>
                <a:path w="2466340" h="1047114">
                  <a:moveTo>
                    <a:pt x="591698" y="70510"/>
                  </a:moveTo>
                  <a:lnTo>
                    <a:pt x="591698" y="61632"/>
                  </a:lnTo>
                </a:path>
                <a:path w="2466340" h="1047114">
                  <a:moveTo>
                    <a:pt x="601461" y="51360"/>
                  </a:moveTo>
                  <a:lnTo>
                    <a:pt x="610209" y="42483"/>
                  </a:lnTo>
                </a:path>
                <a:path w="2466340" h="1047114">
                  <a:moveTo>
                    <a:pt x="610843" y="32465"/>
                  </a:moveTo>
                  <a:lnTo>
                    <a:pt x="619591" y="23461"/>
                  </a:lnTo>
                </a:path>
                <a:path w="2466340" h="1047114">
                  <a:moveTo>
                    <a:pt x="620225" y="13442"/>
                  </a:moveTo>
                  <a:lnTo>
                    <a:pt x="628466" y="634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904" y="5074133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5" h="5079">
                  <a:moveTo>
                    <a:pt x="316" y="-887"/>
                  </a:moveTo>
                  <a:lnTo>
                    <a:pt x="316" y="596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2538" y="4674407"/>
              <a:ext cx="0" cy="389890"/>
            </a:xfrm>
            <a:custGeom>
              <a:avLst/>
              <a:gdLst/>
              <a:ahLst/>
              <a:cxnLst/>
              <a:rect l="l" t="t" r="r" b="b"/>
              <a:pathLst>
                <a:path h="389889">
                  <a:moveTo>
                    <a:pt x="0" y="0"/>
                  </a:moveTo>
                  <a:lnTo>
                    <a:pt x="0" y="389707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2775" y="3835516"/>
              <a:ext cx="0" cy="828675"/>
            </a:xfrm>
            <a:custGeom>
              <a:avLst/>
              <a:gdLst/>
              <a:ahLst/>
              <a:cxnLst/>
              <a:rect l="l" t="t" r="r" b="b"/>
              <a:pathLst>
                <a:path h="828675">
                  <a:moveTo>
                    <a:pt x="0" y="0"/>
                  </a:moveTo>
                  <a:lnTo>
                    <a:pt x="0" y="828619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3393" y="3435282"/>
              <a:ext cx="0" cy="390525"/>
            </a:xfrm>
            <a:custGeom>
              <a:avLst/>
              <a:gdLst/>
              <a:ahLst/>
              <a:cxnLst/>
              <a:rect l="l" t="t" r="r" b="b"/>
              <a:pathLst>
                <a:path h="390525">
                  <a:moveTo>
                    <a:pt x="0" y="0"/>
                  </a:moveTo>
                  <a:lnTo>
                    <a:pt x="0" y="389961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9463" y="341854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5" h="6985">
                  <a:moveTo>
                    <a:pt x="3930" y="64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6172" y="4849161"/>
              <a:ext cx="633095" cy="1040130"/>
            </a:xfrm>
            <a:custGeom>
              <a:avLst/>
              <a:gdLst/>
              <a:ahLst/>
              <a:cxnLst/>
              <a:rect l="l" t="t" r="r" b="b"/>
              <a:pathLst>
                <a:path w="633095" h="1040129">
                  <a:moveTo>
                    <a:pt x="0" y="1039782"/>
                  </a:moveTo>
                  <a:lnTo>
                    <a:pt x="63306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6172" y="4855628"/>
              <a:ext cx="626745" cy="1033780"/>
            </a:xfrm>
            <a:custGeom>
              <a:avLst/>
              <a:gdLst/>
              <a:ahLst/>
              <a:cxnLst/>
              <a:rect l="l" t="t" r="r" b="b"/>
              <a:pathLst>
                <a:path w="626745" h="1033779">
                  <a:moveTo>
                    <a:pt x="0" y="1033314"/>
                  </a:moveTo>
                  <a:lnTo>
                    <a:pt x="7594" y="1028152"/>
                  </a:lnTo>
                </a:path>
                <a:path w="626745" h="1033779">
                  <a:moveTo>
                    <a:pt x="8203" y="1018438"/>
                  </a:moveTo>
                  <a:lnTo>
                    <a:pt x="17014" y="1009637"/>
                  </a:lnTo>
                </a:path>
                <a:path w="626745" h="1033779">
                  <a:moveTo>
                    <a:pt x="17623" y="999619"/>
                  </a:moveTo>
                  <a:lnTo>
                    <a:pt x="26434" y="990526"/>
                  </a:lnTo>
                </a:path>
                <a:path w="626745" h="1033779">
                  <a:moveTo>
                    <a:pt x="36768" y="980507"/>
                  </a:moveTo>
                  <a:lnTo>
                    <a:pt x="36768" y="971706"/>
                  </a:lnTo>
                </a:path>
                <a:path w="626745" h="1033779">
                  <a:moveTo>
                    <a:pt x="46188" y="961384"/>
                  </a:moveTo>
                  <a:lnTo>
                    <a:pt x="46188" y="952582"/>
                  </a:lnTo>
                </a:path>
                <a:path w="626745" h="1033779">
                  <a:moveTo>
                    <a:pt x="55912" y="942272"/>
                  </a:moveTo>
                  <a:lnTo>
                    <a:pt x="64724" y="933471"/>
                  </a:lnTo>
                </a:path>
                <a:path w="626745" h="1033779">
                  <a:moveTo>
                    <a:pt x="65332" y="923148"/>
                  </a:moveTo>
                  <a:lnTo>
                    <a:pt x="74144" y="914347"/>
                  </a:lnTo>
                </a:path>
                <a:path w="626745" h="1033779">
                  <a:moveTo>
                    <a:pt x="84477" y="904329"/>
                  </a:moveTo>
                  <a:lnTo>
                    <a:pt x="84477" y="895223"/>
                  </a:lnTo>
                </a:path>
                <a:path w="626745" h="1033779">
                  <a:moveTo>
                    <a:pt x="93897" y="885217"/>
                  </a:moveTo>
                  <a:lnTo>
                    <a:pt x="93897" y="876112"/>
                  </a:lnTo>
                </a:path>
                <a:path w="626745" h="1033779">
                  <a:moveTo>
                    <a:pt x="103330" y="866094"/>
                  </a:moveTo>
                  <a:lnTo>
                    <a:pt x="112446" y="857292"/>
                  </a:lnTo>
                </a:path>
                <a:path w="626745" h="1033779">
                  <a:moveTo>
                    <a:pt x="113055" y="846970"/>
                  </a:moveTo>
                  <a:lnTo>
                    <a:pt x="121866" y="838168"/>
                  </a:lnTo>
                </a:path>
                <a:path w="626745" h="1033779">
                  <a:moveTo>
                    <a:pt x="122475" y="827858"/>
                  </a:moveTo>
                  <a:lnTo>
                    <a:pt x="131287" y="819057"/>
                  </a:lnTo>
                </a:path>
                <a:path w="626745" h="1033779">
                  <a:moveTo>
                    <a:pt x="141620" y="808734"/>
                  </a:moveTo>
                  <a:lnTo>
                    <a:pt x="141620" y="799933"/>
                  </a:lnTo>
                </a:path>
                <a:path w="626745" h="1033779">
                  <a:moveTo>
                    <a:pt x="151040" y="789915"/>
                  </a:moveTo>
                  <a:lnTo>
                    <a:pt x="151040" y="780809"/>
                  </a:lnTo>
                </a:path>
                <a:path w="626745" h="1033779">
                  <a:moveTo>
                    <a:pt x="160460" y="770804"/>
                  </a:moveTo>
                  <a:lnTo>
                    <a:pt x="169576" y="762002"/>
                  </a:lnTo>
                </a:path>
                <a:path w="626745" h="1033779">
                  <a:moveTo>
                    <a:pt x="170185" y="751680"/>
                  </a:moveTo>
                  <a:lnTo>
                    <a:pt x="178996" y="742879"/>
                  </a:lnTo>
                </a:path>
                <a:path w="626745" h="1033779">
                  <a:moveTo>
                    <a:pt x="179605" y="732556"/>
                  </a:moveTo>
                  <a:lnTo>
                    <a:pt x="188416" y="723755"/>
                  </a:lnTo>
                </a:path>
                <a:path w="626745" h="1033779">
                  <a:moveTo>
                    <a:pt x="198750" y="713444"/>
                  </a:moveTo>
                  <a:lnTo>
                    <a:pt x="198750" y="704643"/>
                  </a:lnTo>
                </a:path>
                <a:path w="626745" h="1033779">
                  <a:moveTo>
                    <a:pt x="208170" y="694625"/>
                  </a:moveTo>
                  <a:lnTo>
                    <a:pt x="216981" y="685570"/>
                  </a:lnTo>
                </a:path>
                <a:path w="626745" h="1033779">
                  <a:moveTo>
                    <a:pt x="217590" y="675552"/>
                  </a:moveTo>
                  <a:lnTo>
                    <a:pt x="226706" y="666421"/>
                  </a:lnTo>
                </a:path>
                <a:path w="626745" h="1033779">
                  <a:moveTo>
                    <a:pt x="227315" y="656402"/>
                  </a:moveTo>
                  <a:lnTo>
                    <a:pt x="236126" y="647525"/>
                  </a:lnTo>
                </a:path>
                <a:path w="626745" h="1033779">
                  <a:moveTo>
                    <a:pt x="246459" y="637253"/>
                  </a:moveTo>
                  <a:lnTo>
                    <a:pt x="246459" y="628503"/>
                  </a:lnTo>
                </a:path>
                <a:path w="626745" h="1033779">
                  <a:moveTo>
                    <a:pt x="255879" y="618104"/>
                  </a:moveTo>
                  <a:lnTo>
                    <a:pt x="255879" y="609353"/>
                  </a:lnTo>
                </a:path>
                <a:path w="626745" h="1033779">
                  <a:moveTo>
                    <a:pt x="265300" y="599081"/>
                  </a:moveTo>
                  <a:lnTo>
                    <a:pt x="274111" y="590204"/>
                  </a:lnTo>
                </a:path>
                <a:path w="626745" h="1033779">
                  <a:moveTo>
                    <a:pt x="275024" y="580185"/>
                  </a:moveTo>
                  <a:lnTo>
                    <a:pt x="283836" y="571055"/>
                  </a:lnTo>
                </a:path>
                <a:path w="626745" h="1033779">
                  <a:moveTo>
                    <a:pt x="284444" y="561036"/>
                  </a:moveTo>
                  <a:lnTo>
                    <a:pt x="293256" y="552032"/>
                  </a:lnTo>
                </a:path>
                <a:path w="626745" h="1033779">
                  <a:moveTo>
                    <a:pt x="303589" y="542014"/>
                  </a:moveTo>
                  <a:lnTo>
                    <a:pt x="303589" y="533137"/>
                  </a:lnTo>
                </a:path>
                <a:path w="626745" h="1033779">
                  <a:moveTo>
                    <a:pt x="313060" y="522864"/>
                  </a:moveTo>
                  <a:lnTo>
                    <a:pt x="313060" y="514114"/>
                  </a:lnTo>
                </a:path>
                <a:path w="626745" h="1033779">
                  <a:moveTo>
                    <a:pt x="322442" y="503715"/>
                  </a:moveTo>
                  <a:lnTo>
                    <a:pt x="331571" y="494965"/>
                  </a:lnTo>
                </a:path>
                <a:path w="626745" h="1033779">
                  <a:moveTo>
                    <a:pt x="332205" y="484946"/>
                  </a:moveTo>
                  <a:lnTo>
                    <a:pt x="340953" y="475815"/>
                  </a:lnTo>
                </a:path>
                <a:path w="626745" h="1033779">
                  <a:moveTo>
                    <a:pt x="350969" y="465797"/>
                  </a:moveTo>
                  <a:lnTo>
                    <a:pt x="350969" y="456666"/>
                  </a:lnTo>
                </a:path>
                <a:path w="626745" h="1033779">
                  <a:moveTo>
                    <a:pt x="360732" y="446648"/>
                  </a:moveTo>
                  <a:lnTo>
                    <a:pt x="360732" y="437897"/>
                  </a:lnTo>
                </a:path>
                <a:path w="626745" h="1033779">
                  <a:moveTo>
                    <a:pt x="370114" y="427498"/>
                  </a:moveTo>
                  <a:lnTo>
                    <a:pt x="378989" y="418748"/>
                  </a:lnTo>
                </a:path>
                <a:path w="626745" h="1033779">
                  <a:moveTo>
                    <a:pt x="379623" y="408476"/>
                  </a:moveTo>
                  <a:lnTo>
                    <a:pt x="388625" y="399599"/>
                  </a:lnTo>
                </a:path>
                <a:path w="626745" h="1033779">
                  <a:moveTo>
                    <a:pt x="389259" y="389326"/>
                  </a:moveTo>
                  <a:lnTo>
                    <a:pt x="398134" y="380576"/>
                  </a:lnTo>
                </a:path>
                <a:path w="626745" h="1033779">
                  <a:moveTo>
                    <a:pt x="408150" y="370558"/>
                  </a:moveTo>
                  <a:lnTo>
                    <a:pt x="408150" y="361427"/>
                  </a:lnTo>
                </a:path>
                <a:path w="626745" h="1033779">
                  <a:moveTo>
                    <a:pt x="417912" y="351408"/>
                  </a:moveTo>
                  <a:lnTo>
                    <a:pt x="417912" y="342278"/>
                  </a:lnTo>
                </a:path>
                <a:path w="626745" h="1033779">
                  <a:moveTo>
                    <a:pt x="427294" y="332259"/>
                  </a:moveTo>
                  <a:lnTo>
                    <a:pt x="436043" y="323509"/>
                  </a:lnTo>
                </a:path>
                <a:path w="626745" h="1033779">
                  <a:moveTo>
                    <a:pt x="436677" y="313110"/>
                  </a:moveTo>
                  <a:lnTo>
                    <a:pt x="445805" y="304359"/>
                  </a:lnTo>
                </a:path>
                <a:path w="626745" h="1033779">
                  <a:moveTo>
                    <a:pt x="455821" y="294087"/>
                  </a:moveTo>
                  <a:lnTo>
                    <a:pt x="455821" y="285210"/>
                  </a:lnTo>
                </a:path>
                <a:path w="626745" h="1033779">
                  <a:moveTo>
                    <a:pt x="465584" y="274938"/>
                  </a:moveTo>
                  <a:lnTo>
                    <a:pt x="465584" y="266061"/>
                  </a:lnTo>
                </a:path>
                <a:path w="626745" h="1033779">
                  <a:moveTo>
                    <a:pt x="474966" y="256042"/>
                  </a:moveTo>
                  <a:lnTo>
                    <a:pt x="483841" y="247038"/>
                  </a:lnTo>
                </a:path>
                <a:path w="626745" h="1033779">
                  <a:moveTo>
                    <a:pt x="484475" y="237020"/>
                  </a:moveTo>
                  <a:lnTo>
                    <a:pt x="493223" y="228143"/>
                  </a:lnTo>
                </a:path>
                <a:path w="626745" h="1033779">
                  <a:moveTo>
                    <a:pt x="494111" y="217870"/>
                  </a:moveTo>
                  <a:lnTo>
                    <a:pt x="502986" y="208993"/>
                  </a:lnTo>
                </a:path>
                <a:path w="626745" h="1033779">
                  <a:moveTo>
                    <a:pt x="513002" y="198721"/>
                  </a:moveTo>
                  <a:lnTo>
                    <a:pt x="513002" y="189971"/>
                  </a:lnTo>
                </a:path>
                <a:path w="626745" h="1033779">
                  <a:moveTo>
                    <a:pt x="522764" y="179572"/>
                  </a:moveTo>
                  <a:lnTo>
                    <a:pt x="522764" y="170821"/>
                  </a:lnTo>
                </a:path>
                <a:path w="626745" h="1033779">
                  <a:moveTo>
                    <a:pt x="532147" y="161437"/>
                  </a:moveTo>
                  <a:lnTo>
                    <a:pt x="540895" y="152306"/>
                  </a:lnTo>
                </a:path>
                <a:path w="626745" h="1033779">
                  <a:moveTo>
                    <a:pt x="541529" y="142288"/>
                  </a:moveTo>
                  <a:lnTo>
                    <a:pt x="550657" y="133537"/>
                  </a:lnTo>
                </a:path>
                <a:path w="626745" h="1033779">
                  <a:moveTo>
                    <a:pt x="551291" y="123138"/>
                  </a:moveTo>
                  <a:lnTo>
                    <a:pt x="560040" y="114388"/>
                  </a:lnTo>
                </a:path>
                <a:path w="626745" h="1033779">
                  <a:moveTo>
                    <a:pt x="570056" y="103989"/>
                  </a:moveTo>
                  <a:lnTo>
                    <a:pt x="570056" y="95239"/>
                  </a:lnTo>
                </a:path>
                <a:path w="626745" h="1033779">
                  <a:moveTo>
                    <a:pt x="579818" y="84967"/>
                  </a:moveTo>
                  <a:lnTo>
                    <a:pt x="588693" y="76089"/>
                  </a:lnTo>
                </a:path>
                <a:path w="626745" h="1033779">
                  <a:moveTo>
                    <a:pt x="589200" y="66071"/>
                  </a:moveTo>
                  <a:lnTo>
                    <a:pt x="597441" y="57067"/>
                  </a:lnTo>
                </a:path>
                <a:path w="626745" h="1033779">
                  <a:moveTo>
                    <a:pt x="598075" y="47048"/>
                  </a:moveTo>
                  <a:lnTo>
                    <a:pt x="607204" y="37918"/>
                  </a:lnTo>
                </a:path>
                <a:path w="626745" h="1033779">
                  <a:moveTo>
                    <a:pt x="617220" y="27899"/>
                  </a:moveTo>
                  <a:lnTo>
                    <a:pt x="617220" y="19022"/>
                  </a:lnTo>
                </a:path>
                <a:path w="626745" h="1033779">
                  <a:moveTo>
                    <a:pt x="626602" y="8750"/>
                  </a:moveTo>
                  <a:lnTo>
                    <a:pt x="62660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9186" y="4616452"/>
              <a:ext cx="637540" cy="1032510"/>
            </a:xfrm>
            <a:custGeom>
              <a:avLst/>
              <a:gdLst/>
              <a:ahLst/>
              <a:cxnLst/>
              <a:rect l="l" t="t" r="r" b="b"/>
              <a:pathLst>
                <a:path w="637539" h="1032510">
                  <a:moveTo>
                    <a:pt x="0" y="1032134"/>
                  </a:moveTo>
                  <a:lnTo>
                    <a:pt x="63701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9186" y="4626724"/>
              <a:ext cx="624205" cy="1022350"/>
            </a:xfrm>
            <a:custGeom>
              <a:avLst/>
              <a:gdLst/>
              <a:ahLst/>
              <a:cxnLst/>
              <a:rect l="l" t="t" r="r" b="b"/>
              <a:pathLst>
                <a:path w="624204" h="1022350">
                  <a:moveTo>
                    <a:pt x="0" y="1021862"/>
                  </a:moveTo>
                  <a:lnTo>
                    <a:pt x="5768" y="1009713"/>
                  </a:lnTo>
                </a:path>
                <a:path w="624204" h="1022350">
                  <a:moveTo>
                    <a:pt x="5768" y="999707"/>
                  </a:moveTo>
                  <a:lnTo>
                    <a:pt x="14580" y="990906"/>
                  </a:lnTo>
                </a:path>
                <a:path w="624204" h="1022350">
                  <a:moveTo>
                    <a:pt x="15188" y="980584"/>
                  </a:moveTo>
                  <a:lnTo>
                    <a:pt x="24000" y="971782"/>
                  </a:lnTo>
                </a:path>
                <a:path w="624204" h="1022350">
                  <a:moveTo>
                    <a:pt x="34333" y="961460"/>
                  </a:moveTo>
                  <a:lnTo>
                    <a:pt x="34333" y="952659"/>
                  </a:lnTo>
                </a:path>
                <a:path w="624204" h="1022350">
                  <a:moveTo>
                    <a:pt x="43753" y="942348"/>
                  </a:moveTo>
                  <a:lnTo>
                    <a:pt x="52565" y="933547"/>
                  </a:lnTo>
                </a:path>
                <a:path w="624204" h="1022350">
                  <a:moveTo>
                    <a:pt x="53174" y="923529"/>
                  </a:moveTo>
                  <a:lnTo>
                    <a:pt x="62290" y="914474"/>
                  </a:lnTo>
                </a:path>
                <a:path w="624204" h="1022350">
                  <a:moveTo>
                    <a:pt x="62898" y="904456"/>
                  </a:moveTo>
                  <a:lnTo>
                    <a:pt x="71710" y="895325"/>
                  </a:lnTo>
                </a:path>
                <a:path w="624204" h="1022350">
                  <a:moveTo>
                    <a:pt x="81739" y="885306"/>
                  </a:moveTo>
                  <a:lnTo>
                    <a:pt x="81739" y="876429"/>
                  </a:lnTo>
                </a:path>
                <a:path w="624204" h="1022350">
                  <a:moveTo>
                    <a:pt x="91463" y="866157"/>
                  </a:moveTo>
                  <a:lnTo>
                    <a:pt x="100287" y="857407"/>
                  </a:lnTo>
                </a:path>
                <a:path w="624204" h="1022350">
                  <a:moveTo>
                    <a:pt x="100883" y="847008"/>
                  </a:moveTo>
                  <a:lnTo>
                    <a:pt x="109708" y="838257"/>
                  </a:lnTo>
                </a:path>
                <a:path w="624204" h="1022350">
                  <a:moveTo>
                    <a:pt x="110316" y="827985"/>
                  </a:moveTo>
                  <a:lnTo>
                    <a:pt x="119432" y="819108"/>
                  </a:lnTo>
                </a:path>
                <a:path w="624204" h="1022350">
                  <a:moveTo>
                    <a:pt x="129461" y="809089"/>
                  </a:moveTo>
                  <a:lnTo>
                    <a:pt x="129461" y="799959"/>
                  </a:lnTo>
                </a:path>
                <a:path w="624204" h="1022350">
                  <a:moveTo>
                    <a:pt x="138881" y="789940"/>
                  </a:moveTo>
                  <a:lnTo>
                    <a:pt x="147997" y="780936"/>
                  </a:lnTo>
                </a:path>
                <a:path w="624204" h="1022350">
                  <a:moveTo>
                    <a:pt x="148606" y="770918"/>
                  </a:moveTo>
                  <a:lnTo>
                    <a:pt x="157417" y="762040"/>
                  </a:lnTo>
                </a:path>
                <a:path w="624204" h="1022350">
                  <a:moveTo>
                    <a:pt x="158026" y="751768"/>
                  </a:moveTo>
                  <a:lnTo>
                    <a:pt x="166837" y="743018"/>
                  </a:lnTo>
                </a:path>
                <a:path w="624204" h="1022350">
                  <a:moveTo>
                    <a:pt x="177171" y="732619"/>
                  </a:moveTo>
                  <a:lnTo>
                    <a:pt x="177171" y="723869"/>
                  </a:lnTo>
                </a:path>
                <a:path w="624204" h="1022350">
                  <a:moveTo>
                    <a:pt x="186591" y="713850"/>
                  </a:moveTo>
                  <a:lnTo>
                    <a:pt x="186591" y="704719"/>
                  </a:lnTo>
                </a:path>
                <a:path w="624204" h="1022350">
                  <a:moveTo>
                    <a:pt x="196011" y="694701"/>
                  </a:moveTo>
                  <a:lnTo>
                    <a:pt x="205127" y="685570"/>
                  </a:lnTo>
                </a:path>
                <a:path w="624204" h="1022350">
                  <a:moveTo>
                    <a:pt x="205735" y="675552"/>
                  </a:moveTo>
                  <a:lnTo>
                    <a:pt x="214547" y="666801"/>
                  </a:lnTo>
                </a:path>
                <a:path w="624204" h="1022350">
                  <a:moveTo>
                    <a:pt x="224576" y="656402"/>
                  </a:moveTo>
                  <a:lnTo>
                    <a:pt x="224576" y="647652"/>
                  </a:lnTo>
                </a:path>
                <a:path w="624204" h="1022350">
                  <a:moveTo>
                    <a:pt x="234300" y="637380"/>
                  </a:moveTo>
                  <a:lnTo>
                    <a:pt x="234300" y="628503"/>
                  </a:lnTo>
                </a:path>
                <a:path w="624204" h="1022350">
                  <a:moveTo>
                    <a:pt x="243721" y="618230"/>
                  </a:moveTo>
                  <a:lnTo>
                    <a:pt x="252532" y="609480"/>
                  </a:lnTo>
                </a:path>
                <a:path w="624204" h="1022350">
                  <a:moveTo>
                    <a:pt x="253445" y="599462"/>
                  </a:moveTo>
                  <a:lnTo>
                    <a:pt x="262257" y="590331"/>
                  </a:lnTo>
                </a:path>
                <a:path w="624204" h="1022350">
                  <a:moveTo>
                    <a:pt x="272286" y="580312"/>
                  </a:moveTo>
                  <a:lnTo>
                    <a:pt x="272286" y="571181"/>
                  </a:lnTo>
                </a:path>
                <a:path w="624204" h="1022350">
                  <a:moveTo>
                    <a:pt x="282010" y="561163"/>
                  </a:moveTo>
                  <a:lnTo>
                    <a:pt x="282010" y="552413"/>
                  </a:lnTo>
                </a:path>
                <a:path w="624204" h="1022350">
                  <a:moveTo>
                    <a:pt x="291430" y="542014"/>
                  </a:moveTo>
                  <a:lnTo>
                    <a:pt x="300242" y="533263"/>
                  </a:lnTo>
                </a:path>
                <a:path w="624204" h="1022350">
                  <a:moveTo>
                    <a:pt x="300851" y="522991"/>
                  </a:moveTo>
                  <a:lnTo>
                    <a:pt x="309966" y="514114"/>
                  </a:lnTo>
                </a:path>
                <a:path w="624204" h="1022350">
                  <a:moveTo>
                    <a:pt x="310575" y="503842"/>
                  </a:moveTo>
                  <a:lnTo>
                    <a:pt x="319387" y="494965"/>
                  </a:lnTo>
                </a:path>
                <a:path w="624204" h="1022350">
                  <a:moveTo>
                    <a:pt x="329428" y="484946"/>
                  </a:moveTo>
                  <a:lnTo>
                    <a:pt x="329428" y="475942"/>
                  </a:lnTo>
                </a:path>
                <a:path w="624204" h="1022350">
                  <a:moveTo>
                    <a:pt x="339191" y="465924"/>
                  </a:moveTo>
                  <a:lnTo>
                    <a:pt x="347939" y="457047"/>
                  </a:lnTo>
                </a:path>
                <a:path w="624204" h="1022350">
                  <a:moveTo>
                    <a:pt x="348573" y="446774"/>
                  </a:moveTo>
                  <a:lnTo>
                    <a:pt x="357321" y="437897"/>
                  </a:lnTo>
                </a:path>
                <a:path w="624204" h="1022350">
                  <a:moveTo>
                    <a:pt x="357955" y="427625"/>
                  </a:moveTo>
                  <a:lnTo>
                    <a:pt x="367084" y="418875"/>
                  </a:lnTo>
                </a:path>
                <a:path w="624204" h="1022350">
                  <a:moveTo>
                    <a:pt x="377100" y="408476"/>
                  </a:moveTo>
                  <a:lnTo>
                    <a:pt x="377100" y="399725"/>
                  </a:lnTo>
                </a:path>
                <a:path w="624204" h="1022350">
                  <a:moveTo>
                    <a:pt x="386609" y="390341"/>
                  </a:moveTo>
                  <a:lnTo>
                    <a:pt x="395611" y="381210"/>
                  </a:lnTo>
                </a:path>
                <a:path w="624204" h="1022350">
                  <a:moveTo>
                    <a:pt x="396244" y="371192"/>
                  </a:moveTo>
                  <a:lnTo>
                    <a:pt x="405119" y="362441"/>
                  </a:lnTo>
                </a:path>
                <a:path w="624204" h="1022350">
                  <a:moveTo>
                    <a:pt x="405753" y="352042"/>
                  </a:moveTo>
                  <a:lnTo>
                    <a:pt x="414502" y="343292"/>
                  </a:lnTo>
                </a:path>
                <a:path w="624204" h="1022350">
                  <a:moveTo>
                    <a:pt x="424898" y="332893"/>
                  </a:moveTo>
                  <a:lnTo>
                    <a:pt x="424898" y="324143"/>
                  </a:lnTo>
                </a:path>
                <a:path w="624204" h="1022350">
                  <a:moveTo>
                    <a:pt x="434280" y="313871"/>
                  </a:moveTo>
                  <a:lnTo>
                    <a:pt x="443029" y="304993"/>
                  </a:lnTo>
                </a:path>
                <a:path w="624204" h="1022350">
                  <a:moveTo>
                    <a:pt x="443662" y="294975"/>
                  </a:moveTo>
                  <a:lnTo>
                    <a:pt x="452791" y="285971"/>
                  </a:lnTo>
                </a:path>
                <a:path w="624204" h="1022350">
                  <a:moveTo>
                    <a:pt x="453425" y="275952"/>
                  </a:moveTo>
                  <a:lnTo>
                    <a:pt x="462173" y="266822"/>
                  </a:lnTo>
                </a:path>
                <a:path w="624204" h="1022350">
                  <a:moveTo>
                    <a:pt x="472570" y="256803"/>
                  </a:moveTo>
                  <a:lnTo>
                    <a:pt x="472570" y="247926"/>
                  </a:lnTo>
                </a:path>
                <a:path w="624204" h="1022350">
                  <a:moveTo>
                    <a:pt x="481952" y="237654"/>
                  </a:moveTo>
                  <a:lnTo>
                    <a:pt x="481952" y="228903"/>
                  </a:lnTo>
                </a:path>
                <a:path w="624204" h="1022350">
                  <a:moveTo>
                    <a:pt x="491461" y="218505"/>
                  </a:moveTo>
                  <a:lnTo>
                    <a:pt x="500209" y="209754"/>
                  </a:lnTo>
                </a:path>
                <a:path w="624204" h="1022350">
                  <a:moveTo>
                    <a:pt x="501097" y="199355"/>
                  </a:moveTo>
                  <a:lnTo>
                    <a:pt x="509972" y="190605"/>
                  </a:lnTo>
                </a:path>
                <a:path w="624204" h="1022350">
                  <a:moveTo>
                    <a:pt x="519988" y="180586"/>
                  </a:moveTo>
                  <a:lnTo>
                    <a:pt x="519988" y="171456"/>
                  </a:lnTo>
                </a:path>
                <a:path w="624204" h="1022350">
                  <a:moveTo>
                    <a:pt x="529750" y="161437"/>
                  </a:moveTo>
                  <a:lnTo>
                    <a:pt x="529750" y="152433"/>
                  </a:lnTo>
                </a:path>
                <a:path w="624204" h="1022350">
                  <a:moveTo>
                    <a:pt x="539133" y="142415"/>
                  </a:moveTo>
                  <a:lnTo>
                    <a:pt x="547881" y="133537"/>
                  </a:lnTo>
                </a:path>
                <a:path w="624204" h="1022350">
                  <a:moveTo>
                    <a:pt x="548515" y="123265"/>
                  </a:moveTo>
                  <a:lnTo>
                    <a:pt x="557643" y="114388"/>
                  </a:lnTo>
                </a:path>
                <a:path w="624204" h="1022350">
                  <a:moveTo>
                    <a:pt x="567659" y="104116"/>
                  </a:moveTo>
                  <a:lnTo>
                    <a:pt x="567659" y="95366"/>
                  </a:lnTo>
                </a:path>
                <a:path w="624204" h="1022350">
                  <a:moveTo>
                    <a:pt x="577042" y="85347"/>
                  </a:moveTo>
                  <a:lnTo>
                    <a:pt x="577042" y="76216"/>
                  </a:lnTo>
                </a:path>
                <a:path w="624204" h="1022350">
                  <a:moveTo>
                    <a:pt x="586804" y="66198"/>
                  </a:moveTo>
                  <a:lnTo>
                    <a:pt x="595679" y="57067"/>
                  </a:lnTo>
                </a:path>
                <a:path w="624204" h="1022350">
                  <a:moveTo>
                    <a:pt x="596186" y="47048"/>
                  </a:moveTo>
                  <a:lnTo>
                    <a:pt x="604427" y="38298"/>
                  </a:lnTo>
                </a:path>
                <a:path w="624204" h="1022350">
                  <a:moveTo>
                    <a:pt x="614824" y="27899"/>
                  </a:moveTo>
                  <a:lnTo>
                    <a:pt x="614824" y="19149"/>
                  </a:lnTo>
                </a:path>
                <a:path w="624204" h="1022350">
                  <a:moveTo>
                    <a:pt x="624206" y="8877"/>
                  </a:moveTo>
                  <a:lnTo>
                    <a:pt x="624206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82188" y="4382095"/>
              <a:ext cx="640080" cy="1024890"/>
            </a:xfrm>
            <a:custGeom>
              <a:avLst/>
              <a:gdLst/>
              <a:ahLst/>
              <a:cxnLst/>
              <a:rect l="l" t="t" r="r" b="b"/>
              <a:pathLst>
                <a:path w="640079" h="1024889">
                  <a:moveTo>
                    <a:pt x="0" y="1024297"/>
                  </a:moveTo>
                  <a:lnTo>
                    <a:pt x="63995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82188" y="4388563"/>
              <a:ext cx="631825" cy="1017905"/>
            </a:xfrm>
            <a:custGeom>
              <a:avLst/>
              <a:gdLst/>
              <a:ahLst/>
              <a:cxnLst/>
              <a:rect l="l" t="t" r="r" b="b"/>
              <a:pathLst>
                <a:path w="631825" h="1017904">
                  <a:moveTo>
                    <a:pt x="0" y="1017830"/>
                  </a:moveTo>
                  <a:lnTo>
                    <a:pt x="11854" y="1009587"/>
                  </a:lnTo>
                </a:path>
                <a:path w="631825" h="1017904">
                  <a:moveTo>
                    <a:pt x="12767" y="999568"/>
                  </a:moveTo>
                  <a:lnTo>
                    <a:pt x="21579" y="990564"/>
                  </a:lnTo>
                </a:path>
                <a:path w="631825" h="1017904">
                  <a:moveTo>
                    <a:pt x="22187" y="980546"/>
                  </a:moveTo>
                  <a:lnTo>
                    <a:pt x="30999" y="971415"/>
                  </a:lnTo>
                </a:path>
                <a:path w="631825" h="1017904">
                  <a:moveTo>
                    <a:pt x="41332" y="961396"/>
                  </a:moveTo>
                  <a:lnTo>
                    <a:pt x="41332" y="952646"/>
                  </a:lnTo>
                </a:path>
                <a:path w="631825" h="1017904">
                  <a:moveTo>
                    <a:pt x="50752" y="942247"/>
                  </a:moveTo>
                  <a:lnTo>
                    <a:pt x="59564" y="933497"/>
                  </a:lnTo>
                </a:path>
                <a:path w="631825" h="1017904">
                  <a:moveTo>
                    <a:pt x="60172" y="923098"/>
                  </a:moveTo>
                  <a:lnTo>
                    <a:pt x="69288" y="914347"/>
                  </a:lnTo>
                </a:path>
                <a:path w="631825" h="1017904">
                  <a:moveTo>
                    <a:pt x="69897" y="904075"/>
                  </a:moveTo>
                  <a:lnTo>
                    <a:pt x="78708" y="895198"/>
                  </a:lnTo>
                </a:path>
                <a:path w="631825" h="1017904">
                  <a:moveTo>
                    <a:pt x="88737" y="885179"/>
                  </a:moveTo>
                  <a:lnTo>
                    <a:pt x="88737" y="876175"/>
                  </a:lnTo>
                </a:path>
                <a:path w="631825" h="1017904">
                  <a:moveTo>
                    <a:pt x="98462" y="866157"/>
                  </a:moveTo>
                  <a:lnTo>
                    <a:pt x="107286" y="857280"/>
                  </a:lnTo>
                </a:path>
                <a:path w="631825" h="1017904">
                  <a:moveTo>
                    <a:pt x="107882" y="847008"/>
                  </a:moveTo>
                  <a:lnTo>
                    <a:pt x="116706" y="838130"/>
                  </a:lnTo>
                </a:path>
                <a:path w="631825" h="1017904">
                  <a:moveTo>
                    <a:pt x="117315" y="827858"/>
                  </a:moveTo>
                  <a:lnTo>
                    <a:pt x="126431" y="819108"/>
                  </a:lnTo>
                </a:path>
                <a:path w="631825" h="1017904">
                  <a:moveTo>
                    <a:pt x="136460" y="808709"/>
                  </a:moveTo>
                  <a:lnTo>
                    <a:pt x="136460" y="799959"/>
                  </a:lnTo>
                </a:path>
                <a:path w="631825" h="1017904">
                  <a:moveTo>
                    <a:pt x="145880" y="789940"/>
                  </a:moveTo>
                  <a:lnTo>
                    <a:pt x="154996" y="780809"/>
                  </a:lnTo>
                </a:path>
                <a:path w="631825" h="1017904">
                  <a:moveTo>
                    <a:pt x="155604" y="770791"/>
                  </a:moveTo>
                  <a:lnTo>
                    <a:pt x="164416" y="761660"/>
                  </a:lnTo>
                </a:path>
                <a:path w="631825" h="1017904">
                  <a:moveTo>
                    <a:pt x="165024" y="751642"/>
                  </a:moveTo>
                  <a:lnTo>
                    <a:pt x="173836" y="742891"/>
                  </a:lnTo>
                </a:path>
                <a:path w="631825" h="1017904">
                  <a:moveTo>
                    <a:pt x="184169" y="732619"/>
                  </a:moveTo>
                  <a:lnTo>
                    <a:pt x="184169" y="723742"/>
                  </a:lnTo>
                </a:path>
                <a:path w="631825" h="1017904">
                  <a:moveTo>
                    <a:pt x="193589" y="713470"/>
                  </a:moveTo>
                  <a:lnTo>
                    <a:pt x="193589" y="704593"/>
                  </a:lnTo>
                </a:path>
                <a:path w="631825" h="1017904">
                  <a:moveTo>
                    <a:pt x="203010" y="694320"/>
                  </a:moveTo>
                  <a:lnTo>
                    <a:pt x="212126" y="685570"/>
                  </a:lnTo>
                </a:path>
                <a:path w="631825" h="1017904">
                  <a:moveTo>
                    <a:pt x="212734" y="675552"/>
                  </a:moveTo>
                  <a:lnTo>
                    <a:pt x="221546" y="666421"/>
                  </a:lnTo>
                </a:path>
                <a:path w="631825" h="1017904">
                  <a:moveTo>
                    <a:pt x="231575" y="656402"/>
                  </a:moveTo>
                  <a:lnTo>
                    <a:pt x="231575" y="647271"/>
                  </a:lnTo>
                </a:path>
                <a:path w="631825" h="1017904">
                  <a:moveTo>
                    <a:pt x="241299" y="637253"/>
                  </a:moveTo>
                  <a:lnTo>
                    <a:pt x="241299" y="629137"/>
                  </a:lnTo>
                </a:path>
                <a:path w="631825" h="1017904">
                  <a:moveTo>
                    <a:pt x="250719" y="618738"/>
                  </a:moveTo>
                  <a:lnTo>
                    <a:pt x="259531" y="609987"/>
                  </a:lnTo>
                </a:path>
                <a:path w="631825" h="1017904">
                  <a:moveTo>
                    <a:pt x="260444" y="599588"/>
                  </a:moveTo>
                  <a:lnTo>
                    <a:pt x="269255" y="590838"/>
                  </a:lnTo>
                </a:path>
                <a:path w="631825" h="1017904">
                  <a:moveTo>
                    <a:pt x="279284" y="580820"/>
                  </a:moveTo>
                  <a:lnTo>
                    <a:pt x="279284" y="571689"/>
                  </a:lnTo>
                </a:path>
                <a:path w="631825" h="1017904">
                  <a:moveTo>
                    <a:pt x="289009" y="561670"/>
                  </a:moveTo>
                  <a:lnTo>
                    <a:pt x="289009" y="552539"/>
                  </a:lnTo>
                </a:path>
                <a:path w="631825" h="1017904">
                  <a:moveTo>
                    <a:pt x="298429" y="542648"/>
                  </a:moveTo>
                  <a:lnTo>
                    <a:pt x="307241" y="533771"/>
                  </a:lnTo>
                </a:path>
                <a:path w="631825" h="1017904">
                  <a:moveTo>
                    <a:pt x="307849" y="523498"/>
                  </a:moveTo>
                  <a:lnTo>
                    <a:pt x="316965" y="514621"/>
                  </a:lnTo>
                </a:path>
                <a:path w="631825" h="1017904">
                  <a:moveTo>
                    <a:pt x="317574" y="504349"/>
                  </a:moveTo>
                  <a:lnTo>
                    <a:pt x="326385" y="495599"/>
                  </a:lnTo>
                </a:path>
                <a:path w="631825" h="1017904">
                  <a:moveTo>
                    <a:pt x="336427" y="485200"/>
                  </a:moveTo>
                  <a:lnTo>
                    <a:pt x="336427" y="476449"/>
                  </a:lnTo>
                </a:path>
                <a:path w="631825" h="1017904">
                  <a:moveTo>
                    <a:pt x="346189" y="466431"/>
                  </a:moveTo>
                  <a:lnTo>
                    <a:pt x="354938" y="457300"/>
                  </a:lnTo>
                </a:path>
                <a:path w="631825" h="1017904">
                  <a:moveTo>
                    <a:pt x="355571" y="447282"/>
                  </a:moveTo>
                  <a:lnTo>
                    <a:pt x="364320" y="438531"/>
                  </a:lnTo>
                </a:path>
                <a:path w="631825" h="1017904">
                  <a:moveTo>
                    <a:pt x="364954" y="428132"/>
                  </a:moveTo>
                  <a:lnTo>
                    <a:pt x="374082" y="419382"/>
                  </a:lnTo>
                </a:path>
                <a:path w="631825" h="1017904">
                  <a:moveTo>
                    <a:pt x="384098" y="409110"/>
                  </a:moveTo>
                  <a:lnTo>
                    <a:pt x="384098" y="400233"/>
                  </a:lnTo>
                </a:path>
                <a:path w="631825" h="1017904">
                  <a:moveTo>
                    <a:pt x="393607" y="389961"/>
                  </a:moveTo>
                  <a:lnTo>
                    <a:pt x="402609" y="381083"/>
                  </a:lnTo>
                </a:path>
                <a:path w="631825" h="1017904">
                  <a:moveTo>
                    <a:pt x="403243" y="371065"/>
                  </a:moveTo>
                  <a:lnTo>
                    <a:pt x="412118" y="362061"/>
                  </a:lnTo>
                </a:path>
                <a:path w="631825" h="1017904">
                  <a:moveTo>
                    <a:pt x="412752" y="352042"/>
                  </a:moveTo>
                  <a:lnTo>
                    <a:pt x="421500" y="342912"/>
                  </a:lnTo>
                </a:path>
                <a:path w="631825" h="1017904">
                  <a:moveTo>
                    <a:pt x="431897" y="332893"/>
                  </a:moveTo>
                  <a:lnTo>
                    <a:pt x="431897" y="324016"/>
                  </a:lnTo>
                </a:path>
                <a:path w="631825" h="1017904">
                  <a:moveTo>
                    <a:pt x="441279" y="313744"/>
                  </a:moveTo>
                  <a:lnTo>
                    <a:pt x="450027" y="304993"/>
                  </a:lnTo>
                </a:path>
                <a:path w="631825" h="1017904">
                  <a:moveTo>
                    <a:pt x="450661" y="294594"/>
                  </a:moveTo>
                  <a:lnTo>
                    <a:pt x="459790" y="285844"/>
                  </a:lnTo>
                </a:path>
                <a:path w="631825" h="1017904">
                  <a:moveTo>
                    <a:pt x="460424" y="275572"/>
                  </a:moveTo>
                  <a:lnTo>
                    <a:pt x="469172" y="266695"/>
                  </a:lnTo>
                </a:path>
                <a:path w="631825" h="1017904">
                  <a:moveTo>
                    <a:pt x="479568" y="256676"/>
                  </a:moveTo>
                  <a:lnTo>
                    <a:pt x="479568" y="247546"/>
                  </a:lnTo>
                </a:path>
                <a:path w="631825" h="1017904">
                  <a:moveTo>
                    <a:pt x="488951" y="237527"/>
                  </a:moveTo>
                  <a:lnTo>
                    <a:pt x="488951" y="228777"/>
                  </a:lnTo>
                </a:path>
                <a:path w="631825" h="1017904">
                  <a:moveTo>
                    <a:pt x="498460" y="218505"/>
                  </a:moveTo>
                  <a:lnTo>
                    <a:pt x="507208" y="209627"/>
                  </a:lnTo>
                </a:path>
                <a:path w="631825" h="1017904">
                  <a:moveTo>
                    <a:pt x="508095" y="199355"/>
                  </a:moveTo>
                  <a:lnTo>
                    <a:pt x="516970" y="190605"/>
                  </a:lnTo>
                </a:path>
                <a:path w="631825" h="1017904">
                  <a:moveTo>
                    <a:pt x="526986" y="180206"/>
                  </a:moveTo>
                  <a:lnTo>
                    <a:pt x="526986" y="171456"/>
                  </a:lnTo>
                </a:path>
                <a:path w="631825" h="1017904">
                  <a:moveTo>
                    <a:pt x="536749" y="161437"/>
                  </a:moveTo>
                  <a:lnTo>
                    <a:pt x="536749" y="152306"/>
                  </a:lnTo>
                </a:path>
                <a:path w="631825" h="1017904">
                  <a:moveTo>
                    <a:pt x="546131" y="142288"/>
                  </a:moveTo>
                  <a:lnTo>
                    <a:pt x="554879" y="133157"/>
                  </a:lnTo>
                </a:path>
                <a:path w="631825" h="1017904">
                  <a:moveTo>
                    <a:pt x="555513" y="123138"/>
                  </a:moveTo>
                  <a:lnTo>
                    <a:pt x="564642" y="114388"/>
                  </a:lnTo>
                </a:path>
                <a:path w="631825" h="1017904">
                  <a:moveTo>
                    <a:pt x="574658" y="103989"/>
                  </a:moveTo>
                  <a:lnTo>
                    <a:pt x="574658" y="95239"/>
                  </a:lnTo>
                </a:path>
                <a:path w="631825" h="1017904">
                  <a:moveTo>
                    <a:pt x="584040" y="84967"/>
                  </a:moveTo>
                  <a:lnTo>
                    <a:pt x="584040" y="76089"/>
                  </a:lnTo>
                </a:path>
                <a:path w="631825" h="1017904">
                  <a:moveTo>
                    <a:pt x="593803" y="65817"/>
                  </a:moveTo>
                  <a:lnTo>
                    <a:pt x="602678" y="57067"/>
                  </a:lnTo>
                </a:path>
                <a:path w="631825" h="1017904">
                  <a:moveTo>
                    <a:pt x="603185" y="47048"/>
                  </a:moveTo>
                  <a:lnTo>
                    <a:pt x="611426" y="37918"/>
                  </a:lnTo>
                </a:path>
                <a:path w="631825" h="1017904">
                  <a:moveTo>
                    <a:pt x="621822" y="27899"/>
                  </a:moveTo>
                  <a:lnTo>
                    <a:pt x="621822" y="18768"/>
                  </a:lnTo>
                </a:path>
                <a:path w="631825" h="1017904">
                  <a:moveTo>
                    <a:pt x="631205" y="8750"/>
                  </a:moveTo>
                  <a:lnTo>
                    <a:pt x="631205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5810" y="4144568"/>
              <a:ext cx="643890" cy="1016635"/>
            </a:xfrm>
            <a:custGeom>
              <a:avLst/>
              <a:gdLst/>
              <a:ahLst/>
              <a:cxnLst/>
              <a:rect l="l" t="t" r="r" b="b"/>
              <a:pathLst>
                <a:path w="643889" h="1016635">
                  <a:moveTo>
                    <a:pt x="0" y="1016561"/>
                  </a:moveTo>
                  <a:lnTo>
                    <a:pt x="64341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5810" y="4159659"/>
              <a:ext cx="638175" cy="1002030"/>
            </a:xfrm>
            <a:custGeom>
              <a:avLst/>
              <a:gdLst/>
              <a:ahLst/>
              <a:cxnLst/>
              <a:rect l="l" t="t" r="r" b="b"/>
              <a:pathLst>
                <a:path w="638175" h="1002029">
                  <a:moveTo>
                    <a:pt x="0" y="1001470"/>
                  </a:moveTo>
                  <a:lnTo>
                    <a:pt x="8811" y="990564"/>
                  </a:lnTo>
                </a:path>
                <a:path w="638175" h="1002029">
                  <a:moveTo>
                    <a:pt x="9420" y="980546"/>
                  </a:moveTo>
                  <a:lnTo>
                    <a:pt x="18231" y="971795"/>
                  </a:lnTo>
                </a:path>
                <a:path w="638175" h="1002029">
                  <a:moveTo>
                    <a:pt x="28564" y="961523"/>
                  </a:moveTo>
                  <a:lnTo>
                    <a:pt x="28564" y="952646"/>
                  </a:lnTo>
                </a:path>
                <a:path w="638175" h="1002029">
                  <a:moveTo>
                    <a:pt x="37985" y="942374"/>
                  </a:moveTo>
                  <a:lnTo>
                    <a:pt x="37985" y="933497"/>
                  </a:lnTo>
                </a:path>
                <a:path w="638175" h="1002029">
                  <a:moveTo>
                    <a:pt x="47709" y="923224"/>
                  </a:moveTo>
                  <a:lnTo>
                    <a:pt x="56521" y="914474"/>
                  </a:lnTo>
                </a:path>
                <a:path w="638175" h="1002029">
                  <a:moveTo>
                    <a:pt x="57129" y="904456"/>
                  </a:moveTo>
                  <a:lnTo>
                    <a:pt x="65941" y="895325"/>
                  </a:lnTo>
                </a:path>
                <a:path w="638175" h="1002029">
                  <a:moveTo>
                    <a:pt x="76274" y="885306"/>
                  </a:moveTo>
                  <a:lnTo>
                    <a:pt x="76274" y="876175"/>
                  </a:lnTo>
                </a:path>
                <a:path w="638175" h="1002029">
                  <a:moveTo>
                    <a:pt x="85694" y="866157"/>
                  </a:moveTo>
                  <a:lnTo>
                    <a:pt x="94506" y="858041"/>
                  </a:lnTo>
                </a:path>
                <a:path w="638175" h="1002029">
                  <a:moveTo>
                    <a:pt x="95115" y="847642"/>
                  </a:moveTo>
                  <a:lnTo>
                    <a:pt x="104230" y="838891"/>
                  </a:lnTo>
                </a:path>
                <a:path w="638175" h="1002029">
                  <a:moveTo>
                    <a:pt x="114259" y="828492"/>
                  </a:moveTo>
                  <a:lnTo>
                    <a:pt x="114259" y="819742"/>
                  </a:lnTo>
                </a:path>
                <a:path w="638175" h="1002029">
                  <a:moveTo>
                    <a:pt x="123692" y="809724"/>
                  </a:moveTo>
                  <a:lnTo>
                    <a:pt x="123692" y="800593"/>
                  </a:lnTo>
                </a:path>
                <a:path w="638175" h="1002029">
                  <a:moveTo>
                    <a:pt x="133417" y="790574"/>
                  </a:moveTo>
                  <a:lnTo>
                    <a:pt x="142228" y="781443"/>
                  </a:lnTo>
                </a:path>
                <a:path w="638175" h="1002029">
                  <a:moveTo>
                    <a:pt x="142837" y="771552"/>
                  </a:moveTo>
                  <a:lnTo>
                    <a:pt x="151648" y="762675"/>
                  </a:lnTo>
                </a:path>
                <a:path w="638175" h="1002029">
                  <a:moveTo>
                    <a:pt x="161982" y="752402"/>
                  </a:moveTo>
                  <a:lnTo>
                    <a:pt x="161982" y="743525"/>
                  </a:lnTo>
                </a:path>
                <a:path w="638175" h="1002029">
                  <a:moveTo>
                    <a:pt x="171402" y="733253"/>
                  </a:moveTo>
                  <a:lnTo>
                    <a:pt x="180213" y="724503"/>
                  </a:lnTo>
                </a:path>
                <a:path w="638175" h="1002029">
                  <a:moveTo>
                    <a:pt x="180822" y="714104"/>
                  </a:moveTo>
                  <a:lnTo>
                    <a:pt x="189938" y="705353"/>
                  </a:lnTo>
                </a:path>
                <a:path w="638175" h="1002029">
                  <a:moveTo>
                    <a:pt x="199967" y="695335"/>
                  </a:moveTo>
                  <a:lnTo>
                    <a:pt x="199967" y="686204"/>
                  </a:lnTo>
                </a:path>
                <a:path w="638175" h="1002029">
                  <a:moveTo>
                    <a:pt x="209387" y="676186"/>
                  </a:moveTo>
                  <a:lnTo>
                    <a:pt x="209387" y="667435"/>
                  </a:lnTo>
                </a:path>
                <a:path w="638175" h="1002029">
                  <a:moveTo>
                    <a:pt x="219111" y="657036"/>
                  </a:moveTo>
                  <a:lnTo>
                    <a:pt x="227923" y="648286"/>
                  </a:lnTo>
                </a:path>
                <a:path w="638175" h="1002029">
                  <a:moveTo>
                    <a:pt x="228532" y="638014"/>
                  </a:moveTo>
                  <a:lnTo>
                    <a:pt x="237343" y="629137"/>
                  </a:lnTo>
                </a:path>
                <a:path w="638175" h="1002029">
                  <a:moveTo>
                    <a:pt x="247676" y="618865"/>
                  </a:moveTo>
                  <a:lnTo>
                    <a:pt x="247676" y="609987"/>
                  </a:lnTo>
                </a:path>
                <a:path w="638175" h="1002029">
                  <a:moveTo>
                    <a:pt x="257097" y="599969"/>
                  </a:moveTo>
                  <a:lnTo>
                    <a:pt x="265908" y="590965"/>
                  </a:lnTo>
                </a:path>
                <a:path w="638175" h="1002029">
                  <a:moveTo>
                    <a:pt x="266821" y="580946"/>
                  </a:moveTo>
                  <a:lnTo>
                    <a:pt x="275633" y="571816"/>
                  </a:lnTo>
                </a:path>
                <a:path w="638175" h="1002029">
                  <a:moveTo>
                    <a:pt x="285662" y="561797"/>
                  </a:moveTo>
                  <a:lnTo>
                    <a:pt x="285662" y="552920"/>
                  </a:lnTo>
                </a:path>
                <a:path w="638175" h="1002029">
                  <a:moveTo>
                    <a:pt x="295386" y="542648"/>
                  </a:moveTo>
                  <a:lnTo>
                    <a:pt x="295386" y="533897"/>
                  </a:lnTo>
                </a:path>
                <a:path w="638175" h="1002029">
                  <a:moveTo>
                    <a:pt x="304806" y="523498"/>
                  </a:moveTo>
                  <a:lnTo>
                    <a:pt x="313618" y="514748"/>
                  </a:lnTo>
                </a:path>
                <a:path w="638175" h="1002029">
                  <a:moveTo>
                    <a:pt x="314226" y="504476"/>
                  </a:moveTo>
                  <a:lnTo>
                    <a:pt x="323342" y="495599"/>
                  </a:lnTo>
                </a:path>
                <a:path w="638175" h="1002029">
                  <a:moveTo>
                    <a:pt x="333422" y="485580"/>
                  </a:moveTo>
                  <a:lnTo>
                    <a:pt x="333422" y="476449"/>
                  </a:lnTo>
                </a:path>
                <a:path w="638175" h="1002029">
                  <a:moveTo>
                    <a:pt x="342804" y="466431"/>
                  </a:moveTo>
                  <a:lnTo>
                    <a:pt x="351933" y="457681"/>
                  </a:lnTo>
                </a:path>
                <a:path w="638175" h="1002029">
                  <a:moveTo>
                    <a:pt x="352567" y="447408"/>
                  </a:moveTo>
                  <a:lnTo>
                    <a:pt x="361315" y="438531"/>
                  </a:lnTo>
                </a:path>
                <a:path w="638175" h="1002029">
                  <a:moveTo>
                    <a:pt x="361949" y="428259"/>
                  </a:moveTo>
                  <a:lnTo>
                    <a:pt x="370697" y="419509"/>
                  </a:lnTo>
                </a:path>
                <a:path w="638175" h="1002029">
                  <a:moveTo>
                    <a:pt x="381094" y="409110"/>
                  </a:moveTo>
                  <a:lnTo>
                    <a:pt x="381094" y="400360"/>
                  </a:lnTo>
                </a:path>
                <a:path w="638175" h="1002029">
                  <a:moveTo>
                    <a:pt x="390476" y="390341"/>
                  </a:moveTo>
                  <a:lnTo>
                    <a:pt x="399351" y="381210"/>
                  </a:lnTo>
                </a:path>
                <a:path w="638175" h="1002029">
                  <a:moveTo>
                    <a:pt x="399985" y="371192"/>
                  </a:moveTo>
                  <a:lnTo>
                    <a:pt x="408986" y="362061"/>
                  </a:lnTo>
                </a:path>
                <a:path w="638175" h="1002029">
                  <a:moveTo>
                    <a:pt x="419129" y="352042"/>
                  </a:moveTo>
                  <a:lnTo>
                    <a:pt x="419129" y="343292"/>
                  </a:lnTo>
                </a:path>
                <a:path w="638175" h="1002029">
                  <a:moveTo>
                    <a:pt x="428512" y="332893"/>
                  </a:moveTo>
                  <a:lnTo>
                    <a:pt x="437640" y="324143"/>
                  </a:lnTo>
                </a:path>
                <a:path w="638175" h="1002029">
                  <a:moveTo>
                    <a:pt x="438274" y="313871"/>
                  </a:moveTo>
                  <a:lnTo>
                    <a:pt x="447022" y="304993"/>
                  </a:lnTo>
                </a:path>
                <a:path w="638175" h="1002029">
                  <a:moveTo>
                    <a:pt x="447656" y="294721"/>
                  </a:moveTo>
                  <a:lnTo>
                    <a:pt x="456405" y="285971"/>
                  </a:lnTo>
                </a:path>
                <a:path w="638175" h="1002029">
                  <a:moveTo>
                    <a:pt x="466801" y="275952"/>
                  </a:moveTo>
                  <a:lnTo>
                    <a:pt x="466801" y="266822"/>
                  </a:lnTo>
                </a:path>
                <a:path w="638175" h="1002029">
                  <a:moveTo>
                    <a:pt x="476183" y="256803"/>
                  </a:moveTo>
                  <a:lnTo>
                    <a:pt x="485058" y="247672"/>
                  </a:lnTo>
                </a:path>
                <a:path w="638175" h="1002029">
                  <a:moveTo>
                    <a:pt x="485946" y="237654"/>
                  </a:moveTo>
                  <a:lnTo>
                    <a:pt x="494694" y="228903"/>
                  </a:lnTo>
                </a:path>
                <a:path w="638175" h="1002029">
                  <a:moveTo>
                    <a:pt x="504837" y="218505"/>
                  </a:moveTo>
                  <a:lnTo>
                    <a:pt x="504837" y="209754"/>
                  </a:lnTo>
                </a:path>
                <a:path w="638175" h="1002029">
                  <a:moveTo>
                    <a:pt x="514473" y="199482"/>
                  </a:moveTo>
                  <a:lnTo>
                    <a:pt x="523348" y="190605"/>
                  </a:lnTo>
                </a:path>
                <a:path w="638175" h="1002029">
                  <a:moveTo>
                    <a:pt x="523982" y="180586"/>
                  </a:moveTo>
                  <a:lnTo>
                    <a:pt x="532730" y="171456"/>
                  </a:lnTo>
                </a:path>
                <a:path w="638175" h="1002029">
                  <a:moveTo>
                    <a:pt x="533364" y="161437"/>
                  </a:moveTo>
                  <a:lnTo>
                    <a:pt x="542492" y="152433"/>
                  </a:lnTo>
                </a:path>
                <a:path w="638175" h="1002029">
                  <a:moveTo>
                    <a:pt x="552508" y="142415"/>
                  </a:moveTo>
                  <a:lnTo>
                    <a:pt x="552508" y="133537"/>
                  </a:lnTo>
                </a:path>
                <a:path w="638175" h="1002029">
                  <a:moveTo>
                    <a:pt x="561891" y="123265"/>
                  </a:moveTo>
                  <a:lnTo>
                    <a:pt x="571019" y="114388"/>
                  </a:lnTo>
                </a:path>
                <a:path w="638175" h="1002029">
                  <a:moveTo>
                    <a:pt x="571653" y="104116"/>
                  </a:moveTo>
                  <a:lnTo>
                    <a:pt x="580401" y="95366"/>
                  </a:lnTo>
                </a:path>
                <a:path w="638175" h="1002029">
                  <a:moveTo>
                    <a:pt x="590418" y="84967"/>
                  </a:moveTo>
                  <a:lnTo>
                    <a:pt x="590418" y="76216"/>
                  </a:lnTo>
                </a:path>
                <a:path w="638175" h="1002029">
                  <a:moveTo>
                    <a:pt x="600180" y="66198"/>
                  </a:moveTo>
                  <a:lnTo>
                    <a:pt x="609055" y="57067"/>
                  </a:lnTo>
                </a:path>
                <a:path w="638175" h="1002029">
                  <a:moveTo>
                    <a:pt x="609562" y="47048"/>
                  </a:moveTo>
                  <a:lnTo>
                    <a:pt x="617803" y="37918"/>
                  </a:lnTo>
                </a:path>
                <a:path w="638175" h="1002029">
                  <a:moveTo>
                    <a:pt x="618437" y="27899"/>
                  </a:moveTo>
                  <a:lnTo>
                    <a:pt x="627566" y="19149"/>
                  </a:lnTo>
                </a:path>
                <a:path w="638175" h="1002029">
                  <a:moveTo>
                    <a:pt x="637582" y="8877"/>
                  </a:moveTo>
                  <a:lnTo>
                    <a:pt x="63758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68824" y="3904757"/>
              <a:ext cx="647065" cy="1009650"/>
            </a:xfrm>
            <a:custGeom>
              <a:avLst/>
              <a:gdLst/>
              <a:ahLst/>
              <a:cxnLst/>
              <a:rect l="l" t="t" r="r" b="b"/>
              <a:pathLst>
                <a:path w="647064" h="1009650">
                  <a:moveTo>
                    <a:pt x="0" y="1009079"/>
                  </a:moveTo>
                  <a:lnTo>
                    <a:pt x="64697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8824" y="3911732"/>
              <a:ext cx="635635" cy="1002665"/>
            </a:xfrm>
            <a:custGeom>
              <a:avLst/>
              <a:gdLst/>
              <a:ahLst/>
              <a:cxnLst/>
              <a:rect l="l" t="t" r="r" b="b"/>
              <a:pathLst>
                <a:path w="635635" h="1002664">
                  <a:moveTo>
                    <a:pt x="0" y="1002104"/>
                  </a:moveTo>
                  <a:lnTo>
                    <a:pt x="6985" y="991452"/>
                  </a:lnTo>
                </a:path>
                <a:path w="635635" h="1002664">
                  <a:moveTo>
                    <a:pt x="6985" y="981180"/>
                  </a:moveTo>
                  <a:lnTo>
                    <a:pt x="15797" y="972429"/>
                  </a:lnTo>
                </a:path>
                <a:path w="635635" h="1002664">
                  <a:moveTo>
                    <a:pt x="26130" y="962030"/>
                  </a:moveTo>
                  <a:lnTo>
                    <a:pt x="26130" y="953280"/>
                  </a:lnTo>
                </a:path>
                <a:path w="635635" h="1002664">
                  <a:moveTo>
                    <a:pt x="35550" y="943261"/>
                  </a:moveTo>
                  <a:lnTo>
                    <a:pt x="35550" y="934131"/>
                  </a:lnTo>
                </a:path>
                <a:path w="635635" h="1002664">
                  <a:moveTo>
                    <a:pt x="44971" y="924112"/>
                  </a:moveTo>
                  <a:lnTo>
                    <a:pt x="53782" y="915362"/>
                  </a:lnTo>
                </a:path>
                <a:path w="635635" h="1002664">
                  <a:moveTo>
                    <a:pt x="54695" y="904963"/>
                  </a:moveTo>
                  <a:lnTo>
                    <a:pt x="63507" y="896212"/>
                  </a:lnTo>
                </a:path>
                <a:path w="635635" h="1002664">
                  <a:moveTo>
                    <a:pt x="73536" y="885940"/>
                  </a:moveTo>
                  <a:lnTo>
                    <a:pt x="73536" y="877063"/>
                  </a:lnTo>
                </a:path>
                <a:path w="635635" h="1002664">
                  <a:moveTo>
                    <a:pt x="83260" y="866791"/>
                  </a:moveTo>
                  <a:lnTo>
                    <a:pt x="92072" y="857914"/>
                  </a:lnTo>
                </a:path>
                <a:path w="635635" h="1002664">
                  <a:moveTo>
                    <a:pt x="92680" y="847895"/>
                  </a:moveTo>
                  <a:lnTo>
                    <a:pt x="101492" y="838891"/>
                  </a:lnTo>
                </a:path>
                <a:path w="635635" h="1002664">
                  <a:moveTo>
                    <a:pt x="111825" y="828873"/>
                  </a:moveTo>
                  <a:lnTo>
                    <a:pt x="111825" y="819742"/>
                  </a:lnTo>
                </a:path>
                <a:path w="635635" h="1002664">
                  <a:moveTo>
                    <a:pt x="121245" y="809724"/>
                  </a:moveTo>
                  <a:lnTo>
                    <a:pt x="121245" y="800846"/>
                  </a:lnTo>
                </a:path>
                <a:path w="635635" h="1002664">
                  <a:moveTo>
                    <a:pt x="130678" y="790574"/>
                  </a:moveTo>
                  <a:lnTo>
                    <a:pt x="139794" y="781824"/>
                  </a:lnTo>
                </a:path>
                <a:path w="635635" h="1002664">
                  <a:moveTo>
                    <a:pt x="140403" y="771425"/>
                  </a:moveTo>
                  <a:lnTo>
                    <a:pt x="149214" y="762675"/>
                  </a:lnTo>
                </a:path>
                <a:path w="635635" h="1002664">
                  <a:moveTo>
                    <a:pt x="159243" y="752402"/>
                  </a:moveTo>
                  <a:lnTo>
                    <a:pt x="159243" y="743525"/>
                  </a:lnTo>
                </a:path>
                <a:path w="635635" h="1002664">
                  <a:moveTo>
                    <a:pt x="168967" y="733507"/>
                  </a:moveTo>
                  <a:lnTo>
                    <a:pt x="177779" y="724376"/>
                  </a:lnTo>
                </a:path>
                <a:path w="635635" h="1002664">
                  <a:moveTo>
                    <a:pt x="178388" y="714357"/>
                  </a:moveTo>
                  <a:lnTo>
                    <a:pt x="187199" y="705607"/>
                  </a:lnTo>
                </a:path>
                <a:path w="635635" h="1002664">
                  <a:moveTo>
                    <a:pt x="197532" y="695335"/>
                  </a:moveTo>
                  <a:lnTo>
                    <a:pt x="197532" y="686458"/>
                  </a:lnTo>
                </a:path>
                <a:path w="635635" h="1002664">
                  <a:moveTo>
                    <a:pt x="206953" y="676186"/>
                  </a:moveTo>
                  <a:lnTo>
                    <a:pt x="206953" y="667435"/>
                  </a:lnTo>
                </a:path>
                <a:path w="635635" h="1002664">
                  <a:moveTo>
                    <a:pt x="216373" y="657036"/>
                  </a:moveTo>
                  <a:lnTo>
                    <a:pt x="225489" y="648286"/>
                  </a:lnTo>
                </a:path>
                <a:path w="635635" h="1002664">
                  <a:moveTo>
                    <a:pt x="226097" y="638267"/>
                  </a:moveTo>
                  <a:lnTo>
                    <a:pt x="234909" y="629137"/>
                  </a:lnTo>
                </a:path>
                <a:path w="635635" h="1002664">
                  <a:moveTo>
                    <a:pt x="244938" y="619118"/>
                  </a:moveTo>
                  <a:lnTo>
                    <a:pt x="244938" y="609987"/>
                  </a:lnTo>
                </a:path>
                <a:path w="635635" h="1002664">
                  <a:moveTo>
                    <a:pt x="254662" y="599969"/>
                  </a:moveTo>
                  <a:lnTo>
                    <a:pt x="263474" y="591219"/>
                  </a:lnTo>
                </a:path>
                <a:path w="635635" h="1002664">
                  <a:moveTo>
                    <a:pt x="264083" y="580820"/>
                  </a:moveTo>
                  <a:lnTo>
                    <a:pt x="272894" y="572069"/>
                  </a:lnTo>
                </a:path>
                <a:path w="635635" h="1002664">
                  <a:moveTo>
                    <a:pt x="283227" y="561797"/>
                  </a:moveTo>
                  <a:lnTo>
                    <a:pt x="283227" y="552920"/>
                  </a:lnTo>
                </a:path>
                <a:path w="635635" h="1002664">
                  <a:moveTo>
                    <a:pt x="292647" y="542648"/>
                  </a:moveTo>
                  <a:lnTo>
                    <a:pt x="292647" y="533897"/>
                  </a:lnTo>
                </a:path>
                <a:path w="635635" h="1002664">
                  <a:moveTo>
                    <a:pt x="302372" y="523879"/>
                  </a:moveTo>
                  <a:lnTo>
                    <a:pt x="311184" y="514748"/>
                  </a:lnTo>
                </a:path>
                <a:path w="635635" h="1002664">
                  <a:moveTo>
                    <a:pt x="311792" y="504730"/>
                  </a:moveTo>
                  <a:lnTo>
                    <a:pt x="320604" y="495599"/>
                  </a:lnTo>
                </a:path>
                <a:path w="635635" h="1002664">
                  <a:moveTo>
                    <a:pt x="330937" y="485580"/>
                  </a:moveTo>
                  <a:lnTo>
                    <a:pt x="330937" y="476830"/>
                  </a:lnTo>
                </a:path>
                <a:path w="635635" h="1002664">
                  <a:moveTo>
                    <a:pt x="340408" y="466431"/>
                  </a:moveTo>
                  <a:lnTo>
                    <a:pt x="349156" y="457681"/>
                  </a:lnTo>
                </a:path>
                <a:path w="635635" h="1002664">
                  <a:moveTo>
                    <a:pt x="349790" y="447408"/>
                  </a:moveTo>
                  <a:lnTo>
                    <a:pt x="358919" y="438531"/>
                  </a:lnTo>
                </a:path>
                <a:path w="635635" h="1002664">
                  <a:moveTo>
                    <a:pt x="359553" y="428513"/>
                  </a:moveTo>
                  <a:lnTo>
                    <a:pt x="368301" y="419382"/>
                  </a:lnTo>
                </a:path>
                <a:path w="635635" h="1002664">
                  <a:moveTo>
                    <a:pt x="378317" y="409364"/>
                  </a:moveTo>
                  <a:lnTo>
                    <a:pt x="378317" y="400360"/>
                  </a:lnTo>
                </a:path>
                <a:path w="635635" h="1002664">
                  <a:moveTo>
                    <a:pt x="388079" y="390341"/>
                  </a:moveTo>
                  <a:lnTo>
                    <a:pt x="396828" y="381464"/>
                  </a:lnTo>
                </a:path>
                <a:path w="635635" h="1002664">
                  <a:moveTo>
                    <a:pt x="397462" y="371192"/>
                  </a:moveTo>
                  <a:lnTo>
                    <a:pt x="406337" y="362315"/>
                  </a:lnTo>
                </a:path>
                <a:path w="635635" h="1002664">
                  <a:moveTo>
                    <a:pt x="416606" y="352042"/>
                  </a:moveTo>
                  <a:lnTo>
                    <a:pt x="416606" y="343292"/>
                  </a:lnTo>
                </a:path>
                <a:path w="635635" h="1002664">
                  <a:moveTo>
                    <a:pt x="426115" y="332893"/>
                  </a:moveTo>
                  <a:lnTo>
                    <a:pt x="434864" y="324143"/>
                  </a:lnTo>
                </a:path>
                <a:path w="635635" h="1002664">
                  <a:moveTo>
                    <a:pt x="435497" y="314124"/>
                  </a:moveTo>
                  <a:lnTo>
                    <a:pt x="444626" y="304993"/>
                  </a:lnTo>
                </a:path>
                <a:path w="635635" h="1002664">
                  <a:moveTo>
                    <a:pt x="445260" y="294975"/>
                  </a:moveTo>
                  <a:lnTo>
                    <a:pt x="454008" y="285844"/>
                  </a:lnTo>
                </a:path>
                <a:path w="635635" h="1002664">
                  <a:moveTo>
                    <a:pt x="464024" y="275826"/>
                  </a:moveTo>
                  <a:lnTo>
                    <a:pt x="464024" y="267075"/>
                  </a:lnTo>
                </a:path>
                <a:path w="635635" h="1002664">
                  <a:moveTo>
                    <a:pt x="473787" y="256803"/>
                  </a:moveTo>
                  <a:lnTo>
                    <a:pt x="482535" y="247926"/>
                  </a:lnTo>
                </a:path>
                <a:path w="635635" h="1002664">
                  <a:moveTo>
                    <a:pt x="483169" y="237654"/>
                  </a:moveTo>
                  <a:lnTo>
                    <a:pt x="492044" y="228903"/>
                  </a:lnTo>
                </a:path>
                <a:path w="635635" h="1002664">
                  <a:moveTo>
                    <a:pt x="502314" y="218505"/>
                  </a:moveTo>
                  <a:lnTo>
                    <a:pt x="502314" y="209754"/>
                  </a:lnTo>
                </a:path>
                <a:path w="635635" h="1002664">
                  <a:moveTo>
                    <a:pt x="511823" y="199736"/>
                  </a:moveTo>
                  <a:lnTo>
                    <a:pt x="520571" y="190605"/>
                  </a:lnTo>
                </a:path>
                <a:path w="635635" h="1002664">
                  <a:moveTo>
                    <a:pt x="521459" y="180586"/>
                  </a:moveTo>
                  <a:lnTo>
                    <a:pt x="530334" y="171836"/>
                  </a:lnTo>
                </a:path>
                <a:path w="635635" h="1002664">
                  <a:moveTo>
                    <a:pt x="530967" y="161437"/>
                  </a:moveTo>
                  <a:lnTo>
                    <a:pt x="539716" y="152687"/>
                  </a:lnTo>
                </a:path>
                <a:path w="635635" h="1002664">
                  <a:moveTo>
                    <a:pt x="550112" y="142288"/>
                  </a:moveTo>
                  <a:lnTo>
                    <a:pt x="550112" y="133537"/>
                  </a:lnTo>
                </a:path>
                <a:path w="635635" h="1002664">
                  <a:moveTo>
                    <a:pt x="559494" y="123265"/>
                  </a:moveTo>
                  <a:lnTo>
                    <a:pt x="568243" y="114388"/>
                  </a:lnTo>
                </a:path>
                <a:path w="635635" h="1002664">
                  <a:moveTo>
                    <a:pt x="568877" y="104370"/>
                  </a:moveTo>
                  <a:lnTo>
                    <a:pt x="578005" y="95366"/>
                  </a:lnTo>
                </a:path>
                <a:path w="635635" h="1002664">
                  <a:moveTo>
                    <a:pt x="588021" y="85347"/>
                  </a:moveTo>
                  <a:lnTo>
                    <a:pt x="588021" y="76216"/>
                  </a:lnTo>
                </a:path>
                <a:path w="635635" h="1002664">
                  <a:moveTo>
                    <a:pt x="597403" y="66198"/>
                  </a:moveTo>
                  <a:lnTo>
                    <a:pt x="606532" y="57321"/>
                  </a:lnTo>
                </a:path>
                <a:path w="635635" h="1002664">
                  <a:moveTo>
                    <a:pt x="607166" y="47048"/>
                  </a:moveTo>
                  <a:lnTo>
                    <a:pt x="616041" y="38298"/>
                  </a:lnTo>
                </a:path>
                <a:path w="635635" h="1002664">
                  <a:moveTo>
                    <a:pt x="616548" y="27899"/>
                  </a:moveTo>
                  <a:lnTo>
                    <a:pt x="624789" y="19149"/>
                  </a:lnTo>
                </a:path>
                <a:path w="635635" h="1002664">
                  <a:moveTo>
                    <a:pt x="635186" y="8877"/>
                  </a:moveTo>
                  <a:lnTo>
                    <a:pt x="635186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826" y="3662538"/>
              <a:ext cx="651510" cy="1001394"/>
            </a:xfrm>
            <a:custGeom>
              <a:avLst/>
              <a:gdLst/>
              <a:ahLst/>
              <a:cxnLst/>
              <a:rect l="l" t="t" r="r" b="b"/>
              <a:pathLst>
                <a:path w="651510" h="1001395">
                  <a:moveTo>
                    <a:pt x="0" y="1000963"/>
                  </a:moveTo>
                  <a:lnTo>
                    <a:pt x="65093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1826" y="3663172"/>
              <a:ext cx="650875" cy="1000760"/>
            </a:xfrm>
            <a:custGeom>
              <a:avLst/>
              <a:gdLst/>
              <a:ahLst/>
              <a:cxnLst/>
              <a:rect l="l" t="t" r="r" b="b"/>
              <a:pathLst>
                <a:path w="650875" h="1000760">
                  <a:moveTo>
                    <a:pt x="0" y="1000329"/>
                  </a:moveTo>
                  <a:lnTo>
                    <a:pt x="5172" y="992086"/>
                  </a:lnTo>
                </a:path>
                <a:path w="650875" h="1000760">
                  <a:moveTo>
                    <a:pt x="5172" y="982067"/>
                  </a:moveTo>
                  <a:lnTo>
                    <a:pt x="13375" y="972937"/>
                  </a:lnTo>
                </a:path>
                <a:path w="650875" h="1000760">
                  <a:moveTo>
                    <a:pt x="23404" y="962918"/>
                  </a:moveTo>
                  <a:lnTo>
                    <a:pt x="23404" y="954168"/>
                  </a:lnTo>
                </a:path>
                <a:path w="650875" h="1000760">
                  <a:moveTo>
                    <a:pt x="33129" y="943896"/>
                  </a:moveTo>
                  <a:lnTo>
                    <a:pt x="41940" y="935018"/>
                  </a:lnTo>
                </a:path>
                <a:path w="650875" h="1000760">
                  <a:moveTo>
                    <a:pt x="42549" y="924746"/>
                  </a:moveTo>
                  <a:lnTo>
                    <a:pt x="51361" y="915996"/>
                  </a:lnTo>
                </a:path>
                <a:path w="650875" h="1000760">
                  <a:moveTo>
                    <a:pt x="61694" y="905597"/>
                  </a:moveTo>
                  <a:lnTo>
                    <a:pt x="61694" y="896847"/>
                  </a:lnTo>
                </a:path>
                <a:path w="650875" h="1000760">
                  <a:moveTo>
                    <a:pt x="71114" y="886828"/>
                  </a:moveTo>
                  <a:lnTo>
                    <a:pt x="79926" y="877697"/>
                  </a:lnTo>
                </a:path>
                <a:path w="650875" h="1000760">
                  <a:moveTo>
                    <a:pt x="80534" y="867679"/>
                  </a:moveTo>
                  <a:lnTo>
                    <a:pt x="89650" y="858548"/>
                  </a:lnTo>
                </a:path>
                <a:path w="650875" h="1000760">
                  <a:moveTo>
                    <a:pt x="99679" y="848529"/>
                  </a:moveTo>
                  <a:lnTo>
                    <a:pt x="99679" y="839779"/>
                  </a:lnTo>
                </a:path>
                <a:path w="650875" h="1000760">
                  <a:moveTo>
                    <a:pt x="109099" y="829380"/>
                  </a:moveTo>
                  <a:lnTo>
                    <a:pt x="109099" y="820630"/>
                  </a:lnTo>
                </a:path>
                <a:path w="650875" h="1000760">
                  <a:moveTo>
                    <a:pt x="118824" y="810358"/>
                  </a:moveTo>
                  <a:lnTo>
                    <a:pt x="127648" y="801480"/>
                  </a:lnTo>
                </a:path>
                <a:path w="650875" h="1000760">
                  <a:moveTo>
                    <a:pt x="128244" y="791208"/>
                  </a:moveTo>
                  <a:lnTo>
                    <a:pt x="137068" y="782458"/>
                  </a:lnTo>
                </a:path>
                <a:path w="650875" h="1000760">
                  <a:moveTo>
                    <a:pt x="147401" y="772439"/>
                  </a:moveTo>
                  <a:lnTo>
                    <a:pt x="147401" y="763309"/>
                  </a:lnTo>
                </a:path>
                <a:path w="650875" h="1000760">
                  <a:moveTo>
                    <a:pt x="156821" y="753290"/>
                  </a:moveTo>
                  <a:lnTo>
                    <a:pt x="165633" y="744159"/>
                  </a:lnTo>
                </a:path>
                <a:path w="650875" h="1000760">
                  <a:moveTo>
                    <a:pt x="166242" y="734141"/>
                  </a:moveTo>
                  <a:lnTo>
                    <a:pt x="175358" y="725390"/>
                  </a:lnTo>
                </a:path>
                <a:path w="650875" h="1000760">
                  <a:moveTo>
                    <a:pt x="185386" y="714992"/>
                  </a:moveTo>
                  <a:lnTo>
                    <a:pt x="185386" y="706241"/>
                  </a:lnTo>
                </a:path>
                <a:path w="650875" h="1000760">
                  <a:moveTo>
                    <a:pt x="194807" y="695969"/>
                  </a:moveTo>
                  <a:lnTo>
                    <a:pt x="203922" y="687092"/>
                  </a:lnTo>
                </a:path>
                <a:path w="650875" h="1000760">
                  <a:moveTo>
                    <a:pt x="204531" y="677073"/>
                  </a:moveTo>
                  <a:lnTo>
                    <a:pt x="213343" y="667943"/>
                  </a:lnTo>
                </a:path>
                <a:path w="650875" h="1000760">
                  <a:moveTo>
                    <a:pt x="223371" y="657924"/>
                  </a:moveTo>
                  <a:lnTo>
                    <a:pt x="223371" y="648920"/>
                  </a:lnTo>
                </a:path>
                <a:path w="650875" h="1000760">
                  <a:moveTo>
                    <a:pt x="233096" y="638902"/>
                  </a:moveTo>
                  <a:lnTo>
                    <a:pt x="241908" y="630024"/>
                  </a:lnTo>
                </a:path>
                <a:path w="650875" h="1000760">
                  <a:moveTo>
                    <a:pt x="242516" y="619752"/>
                  </a:moveTo>
                  <a:lnTo>
                    <a:pt x="251328" y="610875"/>
                  </a:lnTo>
                </a:path>
                <a:path w="650875" h="1000760">
                  <a:moveTo>
                    <a:pt x="261661" y="600603"/>
                  </a:moveTo>
                  <a:lnTo>
                    <a:pt x="261661" y="591853"/>
                  </a:lnTo>
                </a:path>
                <a:path w="650875" h="1000760">
                  <a:moveTo>
                    <a:pt x="271081" y="581454"/>
                  </a:moveTo>
                  <a:lnTo>
                    <a:pt x="279893" y="572703"/>
                  </a:lnTo>
                </a:path>
                <a:path w="650875" h="1000760">
                  <a:moveTo>
                    <a:pt x="280806" y="562685"/>
                  </a:moveTo>
                  <a:lnTo>
                    <a:pt x="289617" y="553554"/>
                  </a:lnTo>
                </a:path>
                <a:path w="650875" h="1000760">
                  <a:moveTo>
                    <a:pt x="299646" y="543535"/>
                  </a:moveTo>
                  <a:lnTo>
                    <a:pt x="299646" y="534405"/>
                  </a:lnTo>
                </a:path>
                <a:path w="650875" h="1000760">
                  <a:moveTo>
                    <a:pt x="309371" y="524386"/>
                  </a:moveTo>
                  <a:lnTo>
                    <a:pt x="318182" y="515636"/>
                  </a:lnTo>
                </a:path>
                <a:path w="650875" h="1000760">
                  <a:moveTo>
                    <a:pt x="318791" y="505364"/>
                  </a:moveTo>
                  <a:lnTo>
                    <a:pt x="327602" y="496487"/>
                  </a:lnTo>
                </a:path>
                <a:path w="650875" h="1000760">
                  <a:moveTo>
                    <a:pt x="328211" y="486214"/>
                  </a:moveTo>
                  <a:lnTo>
                    <a:pt x="337327" y="477464"/>
                  </a:lnTo>
                </a:path>
                <a:path w="650875" h="1000760">
                  <a:moveTo>
                    <a:pt x="347406" y="467065"/>
                  </a:moveTo>
                  <a:lnTo>
                    <a:pt x="347406" y="458315"/>
                  </a:lnTo>
                </a:path>
                <a:path w="650875" h="1000760">
                  <a:moveTo>
                    <a:pt x="356789" y="448296"/>
                  </a:moveTo>
                  <a:lnTo>
                    <a:pt x="365917" y="439165"/>
                  </a:lnTo>
                </a:path>
                <a:path w="650875" h="1000760">
                  <a:moveTo>
                    <a:pt x="366551" y="429147"/>
                  </a:moveTo>
                  <a:lnTo>
                    <a:pt x="375299" y="420397"/>
                  </a:lnTo>
                </a:path>
                <a:path w="650875" h="1000760">
                  <a:moveTo>
                    <a:pt x="385315" y="409998"/>
                  </a:moveTo>
                  <a:lnTo>
                    <a:pt x="385315" y="401247"/>
                  </a:lnTo>
                </a:path>
                <a:path w="650875" h="1000760">
                  <a:moveTo>
                    <a:pt x="395078" y="390848"/>
                  </a:moveTo>
                  <a:lnTo>
                    <a:pt x="403826" y="382098"/>
                  </a:lnTo>
                </a:path>
                <a:path w="650875" h="1000760">
                  <a:moveTo>
                    <a:pt x="404460" y="371826"/>
                  </a:moveTo>
                  <a:lnTo>
                    <a:pt x="413335" y="362949"/>
                  </a:lnTo>
                </a:path>
                <a:path w="650875" h="1000760">
                  <a:moveTo>
                    <a:pt x="423605" y="352930"/>
                  </a:moveTo>
                  <a:lnTo>
                    <a:pt x="423605" y="343926"/>
                  </a:lnTo>
                </a:path>
                <a:path w="650875" h="1000760">
                  <a:moveTo>
                    <a:pt x="433114" y="333908"/>
                  </a:moveTo>
                  <a:lnTo>
                    <a:pt x="441862" y="324777"/>
                  </a:lnTo>
                </a:path>
                <a:path w="650875" h="1000760">
                  <a:moveTo>
                    <a:pt x="442496" y="314758"/>
                  </a:moveTo>
                  <a:lnTo>
                    <a:pt x="451625" y="305881"/>
                  </a:lnTo>
                </a:path>
                <a:path w="650875" h="1000760">
                  <a:moveTo>
                    <a:pt x="461641" y="295609"/>
                  </a:moveTo>
                  <a:lnTo>
                    <a:pt x="461641" y="286859"/>
                  </a:lnTo>
                </a:path>
                <a:path w="650875" h="1000760">
                  <a:moveTo>
                    <a:pt x="471023" y="276460"/>
                  </a:moveTo>
                  <a:lnTo>
                    <a:pt x="480152" y="267709"/>
                  </a:lnTo>
                </a:path>
                <a:path w="650875" h="1000760">
                  <a:moveTo>
                    <a:pt x="480786" y="257437"/>
                  </a:moveTo>
                  <a:lnTo>
                    <a:pt x="489534" y="248560"/>
                  </a:lnTo>
                </a:path>
                <a:path w="650875" h="1000760">
                  <a:moveTo>
                    <a:pt x="499930" y="238542"/>
                  </a:moveTo>
                  <a:lnTo>
                    <a:pt x="499930" y="229411"/>
                  </a:lnTo>
                </a:path>
                <a:path w="650875" h="1000760">
                  <a:moveTo>
                    <a:pt x="509312" y="219392"/>
                  </a:moveTo>
                  <a:lnTo>
                    <a:pt x="518187" y="210642"/>
                  </a:lnTo>
                </a:path>
                <a:path w="650875" h="1000760">
                  <a:moveTo>
                    <a:pt x="518821" y="200370"/>
                  </a:moveTo>
                  <a:lnTo>
                    <a:pt x="527570" y="191493"/>
                  </a:lnTo>
                </a:path>
                <a:path w="650875" h="1000760">
                  <a:moveTo>
                    <a:pt x="537966" y="181220"/>
                  </a:moveTo>
                  <a:lnTo>
                    <a:pt x="537966" y="172343"/>
                  </a:lnTo>
                </a:path>
                <a:path w="650875" h="1000760">
                  <a:moveTo>
                    <a:pt x="547348" y="162071"/>
                  </a:moveTo>
                  <a:lnTo>
                    <a:pt x="547348" y="153321"/>
                  </a:lnTo>
                </a:path>
                <a:path w="650875" h="1000760">
                  <a:moveTo>
                    <a:pt x="557111" y="143302"/>
                  </a:moveTo>
                  <a:lnTo>
                    <a:pt x="565859" y="134171"/>
                  </a:lnTo>
                </a:path>
                <a:path w="650875" h="1000760">
                  <a:moveTo>
                    <a:pt x="566493" y="124153"/>
                  </a:moveTo>
                  <a:lnTo>
                    <a:pt x="575241" y="115022"/>
                  </a:lnTo>
                </a:path>
                <a:path w="650875" h="1000760">
                  <a:moveTo>
                    <a:pt x="585638" y="105004"/>
                  </a:moveTo>
                  <a:lnTo>
                    <a:pt x="585638" y="96253"/>
                  </a:lnTo>
                </a:path>
                <a:path w="650875" h="1000760">
                  <a:moveTo>
                    <a:pt x="595020" y="85854"/>
                  </a:moveTo>
                  <a:lnTo>
                    <a:pt x="603895" y="77104"/>
                  </a:lnTo>
                </a:path>
                <a:path w="650875" h="1000760">
                  <a:moveTo>
                    <a:pt x="604402" y="66832"/>
                  </a:moveTo>
                  <a:lnTo>
                    <a:pt x="613531" y="57955"/>
                  </a:lnTo>
                </a:path>
                <a:path w="650875" h="1000760">
                  <a:moveTo>
                    <a:pt x="623547" y="47683"/>
                  </a:moveTo>
                  <a:lnTo>
                    <a:pt x="623547" y="38932"/>
                  </a:lnTo>
                </a:path>
                <a:path w="650875" h="1000760">
                  <a:moveTo>
                    <a:pt x="632422" y="28914"/>
                  </a:moveTo>
                  <a:lnTo>
                    <a:pt x="641550" y="19783"/>
                  </a:lnTo>
                </a:path>
                <a:path w="650875" h="1000760">
                  <a:moveTo>
                    <a:pt x="642184" y="9764"/>
                  </a:moveTo>
                  <a:lnTo>
                    <a:pt x="650299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29241" y="4849161"/>
              <a:ext cx="1852295" cy="310515"/>
            </a:xfrm>
            <a:custGeom>
              <a:avLst/>
              <a:gdLst/>
              <a:ahLst/>
              <a:cxnLst/>
              <a:rect l="l" t="t" r="r" b="b"/>
              <a:pathLst>
                <a:path w="1852295" h="310514">
                  <a:moveTo>
                    <a:pt x="0" y="0"/>
                  </a:moveTo>
                  <a:lnTo>
                    <a:pt x="1851966" y="31019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29241" y="4845229"/>
              <a:ext cx="1839595" cy="314325"/>
            </a:xfrm>
            <a:custGeom>
              <a:avLst/>
              <a:gdLst/>
              <a:ahLst/>
              <a:cxnLst/>
              <a:rect l="l" t="t" r="r" b="b"/>
              <a:pathLst>
                <a:path w="1839595" h="314325">
                  <a:moveTo>
                    <a:pt x="0" y="3931"/>
                  </a:moveTo>
                  <a:lnTo>
                    <a:pt x="12171" y="0"/>
                  </a:lnTo>
                </a:path>
                <a:path w="1839595" h="314325">
                  <a:moveTo>
                    <a:pt x="22187" y="0"/>
                  </a:moveTo>
                  <a:lnTo>
                    <a:pt x="31316" y="9130"/>
                  </a:lnTo>
                </a:path>
                <a:path w="1839595" h="314325">
                  <a:moveTo>
                    <a:pt x="41332" y="9764"/>
                  </a:moveTo>
                  <a:lnTo>
                    <a:pt x="50080" y="9764"/>
                  </a:lnTo>
                </a:path>
                <a:path w="1839595" h="314325">
                  <a:moveTo>
                    <a:pt x="60477" y="9764"/>
                  </a:moveTo>
                  <a:lnTo>
                    <a:pt x="69225" y="9764"/>
                  </a:lnTo>
                </a:path>
                <a:path w="1839595" h="314325">
                  <a:moveTo>
                    <a:pt x="79241" y="9764"/>
                  </a:moveTo>
                  <a:lnTo>
                    <a:pt x="88369" y="18515"/>
                  </a:lnTo>
                </a:path>
                <a:path w="1839595" h="314325">
                  <a:moveTo>
                    <a:pt x="98386" y="19149"/>
                  </a:moveTo>
                  <a:lnTo>
                    <a:pt x="107261" y="19149"/>
                  </a:lnTo>
                </a:path>
                <a:path w="1839595" h="314325">
                  <a:moveTo>
                    <a:pt x="117530" y="19149"/>
                  </a:moveTo>
                  <a:lnTo>
                    <a:pt x="126405" y="19149"/>
                  </a:lnTo>
                </a:path>
                <a:path w="1839595" h="314325">
                  <a:moveTo>
                    <a:pt x="136675" y="19149"/>
                  </a:moveTo>
                  <a:lnTo>
                    <a:pt x="145550" y="27899"/>
                  </a:lnTo>
                </a:path>
                <a:path w="1839595" h="314325">
                  <a:moveTo>
                    <a:pt x="155566" y="28533"/>
                  </a:moveTo>
                  <a:lnTo>
                    <a:pt x="164314" y="28533"/>
                  </a:lnTo>
                </a:path>
                <a:path w="1839595" h="314325">
                  <a:moveTo>
                    <a:pt x="174711" y="28533"/>
                  </a:moveTo>
                  <a:lnTo>
                    <a:pt x="183459" y="28533"/>
                  </a:lnTo>
                </a:path>
                <a:path w="1839595" h="314325">
                  <a:moveTo>
                    <a:pt x="193856" y="28533"/>
                  </a:moveTo>
                  <a:lnTo>
                    <a:pt x="202604" y="37664"/>
                  </a:lnTo>
                </a:path>
                <a:path w="1839595" h="314325">
                  <a:moveTo>
                    <a:pt x="212620" y="38298"/>
                  </a:moveTo>
                  <a:lnTo>
                    <a:pt x="221749" y="38298"/>
                  </a:lnTo>
                </a:path>
                <a:path w="1839595" h="314325">
                  <a:moveTo>
                    <a:pt x="231765" y="38298"/>
                  </a:moveTo>
                  <a:lnTo>
                    <a:pt x="240640" y="38298"/>
                  </a:lnTo>
                </a:path>
                <a:path w="1839595" h="314325">
                  <a:moveTo>
                    <a:pt x="250909" y="38298"/>
                  </a:moveTo>
                  <a:lnTo>
                    <a:pt x="259784" y="47048"/>
                  </a:lnTo>
                </a:path>
                <a:path w="1839595" h="314325">
                  <a:moveTo>
                    <a:pt x="269801" y="47683"/>
                  </a:moveTo>
                  <a:lnTo>
                    <a:pt x="278929" y="47683"/>
                  </a:lnTo>
                </a:path>
                <a:path w="1839595" h="314325">
                  <a:moveTo>
                    <a:pt x="288945" y="47683"/>
                  </a:moveTo>
                  <a:lnTo>
                    <a:pt x="297820" y="47683"/>
                  </a:lnTo>
                </a:path>
                <a:path w="1839595" h="314325">
                  <a:moveTo>
                    <a:pt x="308090" y="47683"/>
                  </a:moveTo>
                  <a:lnTo>
                    <a:pt x="316965" y="56813"/>
                  </a:lnTo>
                </a:path>
                <a:path w="1839595" h="314325">
                  <a:moveTo>
                    <a:pt x="326981" y="57447"/>
                  </a:moveTo>
                  <a:lnTo>
                    <a:pt x="336110" y="57447"/>
                  </a:lnTo>
                </a:path>
                <a:path w="1839595" h="314325">
                  <a:moveTo>
                    <a:pt x="346126" y="57447"/>
                  </a:moveTo>
                  <a:lnTo>
                    <a:pt x="354874" y="57447"/>
                  </a:lnTo>
                </a:path>
                <a:path w="1839595" h="314325">
                  <a:moveTo>
                    <a:pt x="365271" y="57447"/>
                  </a:moveTo>
                  <a:lnTo>
                    <a:pt x="374019" y="66198"/>
                  </a:lnTo>
                </a:path>
                <a:path w="1839595" h="314325">
                  <a:moveTo>
                    <a:pt x="384415" y="66832"/>
                  </a:moveTo>
                  <a:lnTo>
                    <a:pt x="393164" y="66832"/>
                  </a:lnTo>
                </a:path>
                <a:path w="1839595" h="314325">
                  <a:moveTo>
                    <a:pt x="403180" y="66832"/>
                  </a:moveTo>
                  <a:lnTo>
                    <a:pt x="412308" y="66832"/>
                  </a:lnTo>
                </a:path>
                <a:path w="1839595" h="314325">
                  <a:moveTo>
                    <a:pt x="422324" y="66832"/>
                  </a:moveTo>
                  <a:lnTo>
                    <a:pt x="431199" y="75582"/>
                  </a:lnTo>
                </a:path>
                <a:path w="1839595" h="314325">
                  <a:moveTo>
                    <a:pt x="441469" y="76470"/>
                  </a:moveTo>
                  <a:lnTo>
                    <a:pt x="450344" y="76470"/>
                  </a:lnTo>
                </a:path>
                <a:path w="1839595" h="314325">
                  <a:moveTo>
                    <a:pt x="460360" y="76470"/>
                  </a:moveTo>
                  <a:lnTo>
                    <a:pt x="469489" y="76470"/>
                  </a:lnTo>
                </a:path>
                <a:path w="1839595" h="314325">
                  <a:moveTo>
                    <a:pt x="479505" y="85981"/>
                  </a:moveTo>
                  <a:lnTo>
                    <a:pt x="488380" y="85981"/>
                  </a:lnTo>
                </a:path>
                <a:path w="1839595" h="314325">
                  <a:moveTo>
                    <a:pt x="498650" y="85981"/>
                  </a:moveTo>
                  <a:lnTo>
                    <a:pt x="507525" y="85981"/>
                  </a:lnTo>
                </a:path>
                <a:path w="1839595" h="314325">
                  <a:moveTo>
                    <a:pt x="517541" y="85981"/>
                  </a:moveTo>
                  <a:lnTo>
                    <a:pt x="526669" y="85981"/>
                  </a:lnTo>
                </a:path>
                <a:path w="1839595" h="314325">
                  <a:moveTo>
                    <a:pt x="536686" y="95366"/>
                  </a:moveTo>
                  <a:lnTo>
                    <a:pt x="545434" y="95366"/>
                  </a:lnTo>
                </a:path>
                <a:path w="1839595" h="314325">
                  <a:moveTo>
                    <a:pt x="555830" y="95366"/>
                  </a:moveTo>
                  <a:lnTo>
                    <a:pt x="564579" y="95366"/>
                  </a:lnTo>
                </a:path>
                <a:path w="1839595" h="314325">
                  <a:moveTo>
                    <a:pt x="574595" y="95366"/>
                  </a:moveTo>
                  <a:lnTo>
                    <a:pt x="583089" y="95366"/>
                  </a:lnTo>
                </a:path>
                <a:path w="1839595" h="314325">
                  <a:moveTo>
                    <a:pt x="593105" y="105004"/>
                  </a:moveTo>
                  <a:lnTo>
                    <a:pt x="601980" y="105004"/>
                  </a:lnTo>
                </a:path>
                <a:path w="1839595" h="314325">
                  <a:moveTo>
                    <a:pt x="612250" y="105004"/>
                  </a:moveTo>
                  <a:lnTo>
                    <a:pt x="621125" y="105004"/>
                  </a:lnTo>
                </a:path>
                <a:path w="1839595" h="314325">
                  <a:moveTo>
                    <a:pt x="631141" y="105004"/>
                  </a:moveTo>
                  <a:lnTo>
                    <a:pt x="640270" y="105004"/>
                  </a:lnTo>
                </a:path>
                <a:path w="1839595" h="314325">
                  <a:moveTo>
                    <a:pt x="650286" y="114388"/>
                  </a:moveTo>
                  <a:lnTo>
                    <a:pt x="659161" y="114388"/>
                  </a:lnTo>
                </a:path>
                <a:path w="1839595" h="314325">
                  <a:moveTo>
                    <a:pt x="669431" y="114388"/>
                  </a:moveTo>
                  <a:lnTo>
                    <a:pt x="678306" y="114388"/>
                  </a:lnTo>
                </a:path>
                <a:path w="1839595" h="314325">
                  <a:moveTo>
                    <a:pt x="688575" y="114388"/>
                  </a:moveTo>
                  <a:lnTo>
                    <a:pt x="697450" y="114388"/>
                  </a:lnTo>
                </a:path>
                <a:path w="1839595" h="314325">
                  <a:moveTo>
                    <a:pt x="707467" y="124153"/>
                  </a:moveTo>
                  <a:lnTo>
                    <a:pt x="716595" y="124153"/>
                  </a:lnTo>
                </a:path>
                <a:path w="1839595" h="314325">
                  <a:moveTo>
                    <a:pt x="726611" y="124153"/>
                  </a:moveTo>
                  <a:lnTo>
                    <a:pt x="735360" y="124153"/>
                  </a:lnTo>
                </a:path>
                <a:path w="1839595" h="314325">
                  <a:moveTo>
                    <a:pt x="745756" y="124153"/>
                  </a:moveTo>
                  <a:lnTo>
                    <a:pt x="754504" y="124153"/>
                  </a:lnTo>
                </a:path>
                <a:path w="1839595" h="314325">
                  <a:moveTo>
                    <a:pt x="764520" y="133537"/>
                  </a:moveTo>
                  <a:lnTo>
                    <a:pt x="773649" y="133537"/>
                  </a:lnTo>
                </a:path>
                <a:path w="1839595" h="314325">
                  <a:moveTo>
                    <a:pt x="783665" y="133537"/>
                  </a:moveTo>
                  <a:lnTo>
                    <a:pt x="792540" y="133537"/>
                  </a:lnTo>
                </a:path>
                <a:path w="1839595" h="314325">
                  <a:moveTo>
                    <a:pt x="802810" y="133537"/>
                  </a:moveTo>
                  <a:lnTo>
                    <a:pt x="811685" y="133537"/>
                  </a:lnTo>
                </a:path>
                <a:path w="1839595" h="314325">
                  <a:moveTo>
                    <a:pt x="821701" y="142922"/>
                  </a:moveTo>
                  <a:lnTo>
                    <a:pt x="830830" y="142922"/>
                  </a:lnTo>
                </a:path>
                <a:path w="1839595" h="314325">
                  <a:moveTo>
                    <a:pt x="840846" y="142922"/>
                  </a:moveTo>
                  <a:lnTo>
                    <a:pt x="849594" y="142922"/>
                  </a:lnTo>
                </a:path>
                <a:path w="1839595" h="314325">
                  <a:moveTo>
                    <a:pt x="859990" y="142922"/>
                  </a:moveTo>
                  <a:lnTo>
                    <a:pt x="868739" y="142922"/>
                  </a:lnTo>
                </a:path>
                <a:path w="1839595" h="314325">
                  <a:moveTo>
                    <a:pt x="879135" y="152687"/>
                  </a:moveTo>
                  <a:lnTo>
                    <a:pt x="887883" y="152687"/>
                  </a:lnTo>
                </a:path>
                <a:path w="1839595" h="314325">
                  <a:moveTo>
                    <a:pt x="898026" y="152687"/>
                  </a:moveTo>
                  <a:lnTo>
                    <a:pt x="906775" y="152687"/>
                  </a:lnTo>
                </a:path>
                <a:path w="1839595" h="314325">
                  <a:moveTo>
                    <a:pt x="917171" y="152687"/>
                  </a:moveTo>
                  <a:lnTo>
                    <a:pt x="925919" y="152687"/>
                  </a:lnTo>
                </a:path>
                <a:path w="1839595" h="314325">
                  <a:moveTo>
                    <a:pt x="936316" y="162071"/>
                  </a:moveTo>
                  <a:lnTo>
                    <a:pt x="945064" y="162071"/>
                  </a:lnTo>
                </a:path>
                <a:path w="1839595" h="314325">
                  <a:moveTo>
                    <a:pt x="955080" y="162071"/>
                  </a:moveTo>
                  <a:lnTo>
                    <a:pt x="964209" y="162071"/>
                  </a:lnTo>
                </a:path>
                <a:path w="1839595" h="314325">
                  <a:moveTo>
                    <a:pt x="974225" y="162071"/>
                  </a:moveTo>
                  <a:lnTo>
                    <a:pt x="983100" y="171202"/>
                  </a:lnTo>
                </a:path>
                <a:path w="1839595" h="314325">
                  <a:moveTo>
                    <a:pt x="993369" y="171836"/>
                  </a:moveTo>
                  <a:lnTo>
                    <a:pt x="1002245" y="171836"/>
                  </a:lnTo>
                </a:path>
                <a:path w="1839595" h="314325">
                  <a:moveTo>
                    <a:pt x="1012261" y="171836"/>
                  </a:moveTo>
                  <a:lnTo>
                    <a:pt x="1021389" y="171836"/>
                  </a:lnTo>
                </a:path>
                <a:path w="1839595" h="314325">
                  <a:moveTo>
                    <a:pt x="1031405" y="171836"/>
                  </a:moveTo>
                  <a:lnTo>
                    <a:pt x="1040154" y="179952"/>
                  </a:lnTo>
                </a:path>
                <a:path w="1839595" h="314325">
                  <a:moveTo>
                    <a:pt x="1050550" y="180586"/>
                  </a:moveTo>
                  <a:lnTo>
                    <a:pt x="1059298" y="180586"/>
                  </a:lnTo>
                </a:path>
                <a:path w="1839595" h="314325">
                  <a:moveTo>
                    <a:pt x="1069314" y="180586"/>
                  </a:moveTo>
                  <a:lnTo>
                    <a:pt x="1078443" y="180586"/>
                  </a:lnTo>
                </a:path>
                <a:path w="1839595" h="314325">
                  <a:moveTo>
                    <a:pt x="1088459" y="180586"/>
                  </a:moveTo>
                  <a:lnTo>
                    <a:pt x="1097334" y="189464"/>
                  </a:lnTo>
                </a:path>
                <a:path w="1839595" h="314325">
                  <a:moveTo>
                    <a:pt x="1107604" y="189971"/>
                  </a:moveTo>
                  <a:lnTo>
                    <a:pt x="1116479" y="189971"/>
                  </a:lnTo>
                </a:path>
                <a:path w="1839595" h="314325">
                  <a:moveTo>
                    <a:pt x="1126749" y="189971"/>
                  </a:moveTo>
                  <a:lnTo>
                    <a:pt x="1135624" y="189971"/>
                  </a:lnTo>
                </a:path>
                <a:path w="1839595" h="314325">
                  <a:moveTo>
                    <a:pt x="1145640" y="189971"/>
                  </a:moveTo>
                  <a:lnTo>
                    <a:pt x="1154515" y="199102"/>
                  </a:lnTo>
                </a:path>
                <a:path w="1839595" h="314325">
                  <a:moveTo>
                    <a:pt x="1164784" y="199736"/>
                  </a:moveTo>
                  <a:lnTo>
                    <a:pt x="1173659" y="199736"/>
                  </a:lnTo>
                </a:path>
                <a:path w="1839595" h="314325">
                  <a:moveTo>
                    <a:pt x="1183929" y="199736"/>
                  </a:moveTo>
                  <a:lnTo>
                    <a:pt x="1192170" y="199736"/>
                  </a:lnTo>
                </a:path>
                <a:path w="1839595" h="314325">
                  <a:moveTo>
                    <a:pt x="1202186" y="199736"/>
                  </a:moveTo>
                  <a:lnTo>
                    <a:pt x="1210935" y="208486"/>
                  </a:lnTo>
                </a:path>
                <a:path w="1839595" h="314325">
                  <a:moveTo>
                    <a:pt x="1221331" y="209120"/>
                  </a:moveTo>
                  <a:lnTo>
                    <a:pt x="1230079" y="209120"/>
                  </a:lnTo>
                </a:path>
                <a:path w="1839595" h="314325">
                  <a:moveTo>
                    <a:pt x="1240476" y="209120"/>
                  </a:moveTo>
                  <a:lnTo>
                    <a:pt x="1249224" y="209120"/>
                  </a:lnTo>
                </a:path>
                <a:path w="1839595" h="314325">
                  <a:moveTo>
                    <a:pt x="1259367" y="209120"/>
                  </a:moveTo>
                  <a:lnTo>
                    <a:pt x="1268369" y="218251"/>
                  </a:lnTo>
                </a:path>
                <a:path w="1839595" h="314325">
                  <a:moveTo>
                    <a:pt x="1278512" y="218885"/>
                  </a:moveTo>
                  <a:lnTo>
                    <a:pt x="1287260" y="218885"/>
                  </a:lnTo>
                </a:path>
                <a:path w="1839595" h="314325">
                  <a:moveTo>
                    <a:pt x="1297656" y="218885"/>
                  </a:moveTo>
                  <a:lnTo>
                    <a:pt x="1306405" y="218885"/>
                  </a:lnTo>
                </a:path>
                <a:path w="1839595" h="314325">
                  <a:moveTo>
                    <a:pt x="1316421" y="218885"/>
                  </a:moveTo>
                  <a:lnTo>
                    <a:pt x="1325549" y="227635"/>
                  </a:lnTo>
                </a:path>
                <a:path w="1839595" h="314325">
                  <a:moveTo>
                    <a:pt x="1335565" y="228269"/>
                  </a:moveTo>
                  <a:lnTo>
                    <a:pt x="1344441" y="228269"/>
                  </a:lnTo>
                </a:path>
                <a:path w="1839595" h="314325">
                  <a:moveTo>
                    <a:pt x="1354710" y="228269"/>
                  </a:moveTo>
                  <a:lnTo>
                    <a:pt x="1363585" y="228269"/>
                  </a:lnTo>
                </a:path>
                <a:path w="1839595" h="314325">
                  <a:moveTo>
                    <a:pt x="1373601" y="228269"/>
                  </a:moveTo>
                  <a:lnTo>
                    <a:pt x="1382730" y="237020"/>
                  </a:lnTo>
                </a:path>
                <a:path w="1839595" h="314325">
                  <a:moveTo>
                    <a:pt x="1392746" y="237654"/>
                  </a:moveTo>
                  <a:lnTo>
                    <a:pt x="1401494" y="237654"/>
                  </a:lnTo>
                </a:path>
                <a:path w="1839595" h="314325">
                  <a:moveTo>
                    <a:pt x="1411891" y="237654"/>
                  </a:moveTo>
                  <a:lnTo>
                    <a:pt x="1420639" y="237654"/>
                  </a:lnTo>
                </a:path>
                <a:path w="1839595" h="314325">
                  <a:moveTo>
                    <a:pt x="1431035" y="247419"/>
                  </a:moveTo>
                  <a:lnTo>
                    <a:pt x="1439784" y="247419"/>
                  </a:lnTo>
                </a:path>
                <a:path w="1839595" h="314325">
                  <a:moveTo>
                    <a:pt x="1449800" y="247419"/>
                  </a:moveTo>
                  <a:lnTo>
                    <a:pt x="1458675" y="247419"/>
                  </a:lnTo>
                </a:path>
                <a:path w="1839595" h="314325">
                  <a:moveTo>
                    <a:pt x="1468945" y="247419"/>
                  </a:moveTo>
                  <a:lnTo>
                    <a:pt x="1477820" y="247419"/>
                  </a:lnTo>
                </a:path>
                <a:path w="1839595" h="314325">
                  <a:moveTo>
                    <a:pt x="1488089" y="256803"/>
                  </a:moveTo>
                  <a:lnTo>
                    <a:pt x="1496964" y="256803"/>
                  </a:lnTo>
                </a:path>
                <a:path w="1839595" h="314325">
                  <a:moveTo>
                    <a:pt x="1506980" y="256803"/>
                  </a:moveTo>
                  <a:lnTo>
                    <a:pt x="1516109" y="256803"/>
                  </a:lnTo>
                </a:path>
                <a:path w="1839595" h="314325">
                  <a:moveTo>
                    <a:pt x="1526125" y="256803"/>
                  </a:moveTo>
                  <a:lnTo>
                    <a:pt x="1535000" y="256803"/>
                  </a:lnTo>
                </a:path>
                <a:path w="1839595" h="314325">
                  <a:moveTo>
                    <a:pt x="1545270" y="266441"/>
                  </a:moveTo>
                  <a:lnTo>
                    <a:pt x="1554145" y="266441"/>
                  </a:lnTo>
                </a:path>
                <a:path w="1839595" h="314325">
                  <a:moveTo>
                    <a:pt x="1564161" y="266441"/>
                  </a:moveTo>
                  <a:lnTo>
                    <a:pt x="1573290" y="266441"/>
                  </a:lnTo>
                </a:path>
                <a:path w="1839595" h="314325">
                  <a:moveTo>
                    <a:pt x="1583306" y="266441"/>
                  </a:moveTo>
                  <a:lnTo>
                    <a:pt x="1592054" y="266441"/>
                  </a:lnTo>
                </a:path>
                <a:path w="1839595" h="314325">
                  <a:moveTo>
                    <a:pt x="1602450" y="275952"/>
                  </a:moveTo>
                  <a:lnTo>
                    <a:pt x="1611199" y="275952"/>
                  </a:lnTo>
                </a:path>
                <a:path w="1839595" h="314325">
                  <a:moveTo>
                    <a:pt x="1621215" y="275952"/>
                  </a:moveTo>
                  <a:lnTo>
                    <a:pt x="1630343" y="275952"/>
                  </a:lnTo>
                </a:path>
                <a:path w="1839595" h="314325">
                  <a:moveTo>
                    <a:pt x="1640360" y="275952"/>
                  </a:moveTo>
                  <a:lnTo>
                    <a:pt x="1649235" y="275952"/>
                  </a:lnTo>
                </a:path>
                <a:path w="1839595" h="314325">
                  <a:moveTo>
                    <a:pt x="1659504" y="285337"/>
                  </a:moveTo>
                  <a:lnTo>
                    <a:pt x="1668379" y="285337"/>
                  </a:lnTo>
                </a:path>
                <a:path w="1839595" h="314325">
                  <a:moveTo>
                    <a:pt x="1678649" y="285337"/>
                  </a:moveTo>
                  <a:lnTo>
                    <a:pt x="1687524" y="285337"/>
                  </a:lnTo>
                </a:path>
                <a:path w="1839595" h="314325">
                  <a:moveTo>
                    <a:pt x="1697540" y="285337"/>
                  </a:moveTo>
                  <a:lnTo>
                    <a:pt x="1706669" y="285337"/>
                  </a:lnTo>
                </a:path>
                <a:path w="1839595" h="314325">
                  <a:moveTo>
                    <a:pt x="1716685" y="294975"/>
                  </a:moveTo>
                  <a:lnTo>
                    <a:pt x="1725433" y="294975"/>
                  </a:lnTo>
                </a:path>
                <a:path w="1839595" h="314325">
                  <a:moveTo>
                    <a:pt x="1735830" y="294975"/>
                  </a:moveTo>
                  <a:lnTo>
                    <a:pt x="1744578" y="294975"/>
                  </a:lnTo>
                </a:path>
                <a:path w="1839595" h="314325">
                  <a:moveTo>
                    <a:pt x="1754721" y="294975"/>
                  </a:moveTo>
                  <a:lnTo>
                    <a:pt x="1763723" y="294975"/>
                  </a:lnTo>
                </a:path>
                <a:path w="1839595" h="314325">
                  <a:moveTo>
                    <a:pt x="1773865" y="304486"/>
                  </a:moveTo>
                  <a:lnTo>
                    <a:pt x="1782614" y="304486"/>
                  </a:lnTo>
                </a:path>
                <a:path w="1839595" h="314325">
                  <a:moveTo>
                    <a:pt x="1793010" y="304486"/>
                  </a:moveTo>
                  <a:lnTo>
                    <a:pt x="1801758" y="304486"/>
                  </a:lnTo>
                </a:path>
                <a:path w="1839595" h="314325">
                  <a:moveTo>
                    <a:pt x="1811141" y="304486"/>
                  </a:moveTo>
                  <a:lnTo>
                    <a:pt x="1820269" y="304486"/>
                  </a:lnTo>
                </a:path>
                <a:path w="1839595" h="314325">
                  <a:moveTo>
                    <a:pt x="1830285" y="314124"/>
                  </a:moveTo>
                  <a:lnTo>
                    <a:pt x="1839160" y="314124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26198" y="4616452"/>
              <a:ext cx="1861820" cy="307975"/>
            </a:xfrm>
            <a:custGeom>
              <a:avLst/>
              <a:gdLst/>
              <a:ahLst/>
              <a:cxnLst/>
              <a:rect l="l" t="t" r="r" b="b"/>
              <a:pathLst>
                <a:path w="1861820" h="307975">
                  <a:moveTo>
                    <a:pt x="0" y="0"/>
                  </a:moveTo>
                  <a:lnTo>
                    <a:pt x="1861348" y="30765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6198" y="4616452"/>
              <a:ext cx="1852295" cy="305435"/>
            </a:xfrm>
            <a:custGeom>
              <a:avLst/>
              <a:gdLst/>
              <a:ahLst/>
              <a:cxnLst/>
              <a:rect l="l" t="t" r="r" b="b"/>
              <a:pathLst>
                <a:path w="1852295" h="305435">
                  <a:moveTo>
                    <a:pt x="0" y="0"/>
                  </a:moveTo>
                  <a:lnTo>
                    <a:pt x="5705" y="0"/>
                  </a:lnTo>
                </a:path>
                <a:path w="1852295" h="305435">
                  <a:moveTo>
                    <a:pt x="15721" y="0"/>
                  </a:moveTo>
                  <a:lnTo>
                    <a:pt x="24596" y="0"/>
                  </a:lnTo>
                </a:path>
                <a:path w="1852295" h="305435">
                  <a:moveTo>
                    <a:pt x="34866" y="9638"/>
                  </a:moveTo>
                  <a:lnTo>
                    <a:pt x="43741" y="9638"/>
                  </a:lnTo>
                </a:path>
                <a:path w="1852295" h="305435">
                  <a:moveTo>
                    <a:pt x="53757" y="9638"/>
                  </a:moveTo>
                  <a:lnTo>
                    <a:pt x="62885" y="9638"/>
                  </a:lnTo>
                </a:path>
                <a:path w="1852295" h="305435">
                  <a:moveTo>
                    <a:pt x="72902" y="9638"/>
                  </a:moveTo>
                  <a:lnTo>
                    <a:pt x="81650" y="9638"/>
                  </a:lnTo>
                </a:path>
                <a:path w="1852295" h="305435">
                  <a:moveTo>
                    <a:pt x="92046" y="19149"/>
                  </a:moveTo>
                  <a:lnTo>
                    <a:pt x="100795" y="19149"/>
                  </a:lnTo>
                </a:path>
                <a:path w="1852295" h="305435">
                  <a:moveTo>
                    <a:pt x="110937" y="19149"/>
                  </a:moveTo>
                  <a:lnTo>
                    <a:pt x="119939" y="19149"/>
                  </a:lnTo>
                </a:path>
                <a:path w="1852295" h="305435">
                  <a:moveTo>
                    <a:pt x="130082" y="19149"/>
                  </a:moveTo>
                  <a:lnTo>
                    <a:pt x="138830" y="19149"/>
                  </a:lnTo>
                </a:path>
                <a:path w="1852295" h="305435">
                  <a:moveTo>
                    <a:pt x="149227" y="28787"/>
                  </a:moveTo>
                  <a:lnTo>
                    <a:pt x="157975" y="28787"/>
                  </a:lnTo>
                </a:path>
                <a:path w="1852295" h="305435">
                  <a:moveTo>
                    <a:pt x="168372" y="28787"/>
                  </a:moveTo>
                  <a:lnTo>
                    <a:pt x="177120" y="28787"/>
                  </a:lnTo>
                </a:path>
                <a:path w="1852295" h="305435">
                  <a:moveTo>
                    <a:pt x="187136" y="28787"/>
                  </a:moveTo>
                  <a:lnTo>
                    <a:pt x="196265" y="28787"/>
                  </a:lnTo>
                </a:path>
                <a:path w="1852295" h="305435">
                  <a:moveTo>
                    <a:pt x="206281" y="38171"/>
                  </a:moveTo>
                  <a:lnTo>
                    <a:pt x="215156" y="38171"/>
                  </a:lnTo>
                </a:path>
                <a:path w="1852295" h="305435">
                  <a:moveTo>
                    <a:pt x="225425" y="38171"/>
                  </a:moveTo>
                  <a:lnTo>
                    <a:pt x="234300" y="38171"/>
                  </a:lnTo>
                </a:path>
                <a:path w="1852295" h="305435">
                  <a:moveTo>
                    <a:pt x="244317" y="38171"/>
                  </a:moveTo>
                  <a:lnTo>
                    <a:pt x="253445" y="38171"/>
                  </a:lnTo>
                </a:path>
                <a:path w="1852295" h="305435">
                  <a:moveTo>
                    <a:pt x="263461" y="47683"/>
                  </a:moveTo>
                  <a:lnTo>
                    <a:pt x="272210" y="47683"/>
                  </a:lnTo>
                </a:path>
                <a:path w="1852295" h="305435">
                  <a:moveTo>
                    <a:pt x="282606" y="47683"/>
                  </a:moveTo>
                  <a:lnTo>
                    <a:pt x="291354" y="47683"/>
                  </a:lnTo>
                </a:path>
                <a:path w="1852295" h="305435">
                  <a:moveTo>
                    <a:pt x="301370" y="47683"/>
                  </a:moveTo>
                  <a:lnTo>
                    <a:pt x="310499" y="47683"/>
                  </a:lnTo>
                </a:path>
                <a:path w="1852295" h="305435">
                  <a:moveTo>
                    <a:pt x="320515" y="57321"/>
                  </a:moveTo>
                  <a:lnTo>
                    <a:pt x="329390" y="57321"/>
                  </a:lnTo>
                </a:path>
                <a:path w="1852295" h="305435">
                  <a:moveTo>
                    <a:pt x="339660" y="57321"/>
                  </a:moveTo>
                  <a:lnTo>
                    <a:pt x="348535" y="57321"/>
                  </a:lnTo>
                </a:path>
                <a:path w="1852295" h="305435">
                  <a:moveTo>
                    <a:pt x="358804" y="57321"/>
                  </a:moveTo>
                  <a:lnTo>
                    <a:pt x="367680" y="57321"/>
                  </a:lnTo>
                </a:path>
                <a:path w="1852295" h="305435">
                  <a:moveTo>
                    <a:pt x="377696" y="66705"/>
                  </a:moveTo>
                  <a:lnTo>
                    <a:pt x="386571" y="66705"/>
                  </a:lnTo>
                </a:path>
                <a:path w="1852295" h="305435">
                  <a:moveTo>
                    <a:pt x="396840" y="66705"/>
                  </a:moveTo>
                  <a:lnTo>
                    <a:pt x="405715" y="66705"/>
                  </a:lnTo>
                </a:path>
                <a:path w="1852295" h="305435">
                  <a:moveTo>
                    <a:pt x="415985" y="66705"/>
                  </a:moveTo>
                  <a:lnTo>
                    <a:pt x="424860" y="66705"/>
                  </a:lnTo>
                </a:path>
                <a:path w="1852295" h="305435">
                  <a:moveTo>
                    <a:pt x="434876" y="76470"/>
                  </a:moveTo>
                  <a:lnTo>
                    <a:pt x="444005" y="76470"/>
                  </a:lnTo>
                </a:path>
                <a:path w="1852295" h="305435">
                  <a:moveTo>
                    <a:pt x="454021" y="76470"/>
                  </a:moveTo>
                  <a:lnTo>
                    <a:pt x="462769" y="76470"/>
                  </a:lnTo>
                </a:path>
                <a:path w="1852295" h="305435">
                  <a:moveTo>
                    <a:pt x="473166" y="76470"/>
                  </a:moveTo>
                  <a:lnTo>
                    <a:pt x="481914" y="76470"/>
                  </a:lnTo>
                </a:path>
                <a:path w="1852295" h="305435">
                  <a:moveTo>
                    <a:pt x="491930" y="76470"/>
                  </a:moveTo>
                  <a:lnTo>
                    <a:pt x="501059" y="85220"/>
                  </a:lnTo>
                </a:path>
                <a:path w="1852295" h="305435">
                  <a:moveTo>
                    <a:pt x="511075" y="85854"/>
                  </a:moveTo>
                  <a:lnTo>
                    <a:pt x="519950" y="85854"/>
                  </a:lnTo>
                </a:path>
                <a:path w="1852295" h="305435">
                  <a:moveTo>
                    <a:pt x="530219" y="85854"/>
                  </a:moveTo>
                  <a:lnTo>
                    <a:pt x="539094" y="85854"/>
                  </a:lnTo>
                </a:path>
                <a:path w="1852295" h="305435">
                  <a:moveTo>
                    <a:pt x="549111" y="85854"/>
                  </a:moveTo>
                  <a:lnTo>
                    <a:pt x="558239" y="94732"/>
                  </a:lnTo>
                </a:path>
                <a:path w="1852295" h="305435">
                  <a:moveTo>
                    <a:pt x="568255" y="95619"/>
                  </a:moveTo>
                  <a:lnTo>
                    <a:pt x="577004" y="95619"/>
                  </a:lnTo>
                </a:path>
                <a:path w="1852295" h="305435">
                  <a:moveTo>
                    <a:pt x="586766" y="95619"/>
                  </a:moveTo>
                  <a:lnTo>
                    <a:pt x="595641" y="95619"/>
                  </a:lnTo>
                </a:path>
                <a:path w="1852295" h="305435">
                  <a:moveTo>
                    <a:pt x="605657" y="95619"/>
                  </a:moveTo>
                  <a:lnTo>
                    <a:pt x="614786" y="104370"/>
                  </a:lnTo>
                </a:path>
                <a:path w="1852295" h="305435">
                  <a:moveTo>
                    <a:pt x="624802" y="105004"/>
                  </a:moveTo>
                  <a:lnTo>
                    <a:pt x="633550" y="105004"/>
                  </a:lnTo>
                </a:path>
                <a:path w="1852295" h="305435">
                  <a:moveTo>
                    <a:pt x="643947" y="105004"/>
                  </a:moveTo>
                  <a:lnTo>
                    <a:pt x="652695" y="105004"/>
                  </a:lnTo>
                </a:path>
                <a:path w="1852295" h="305435">
                  <a:moveTo>
                    <a:pt x="663091" y="105004"/>
                  </a:moveTo>
                  <a:lnTo>
                    <a:pt x="671840" y="113754"/>
                  </a:lnTo>
                </a:path>
                <a:path w="1852295" h="305435">
                  <a:moveTo>
                    <a:pt x="681856" y="114388"/>
                  </a:moveTo>
                  <a:lnTo>
                    <a:pt x="690731" y="114388"/>
                  </a:lnTo>
                </a:path>
                <a:path w="1852295" h="305435">
                  <a:moveTo>
                    <a:pt x="701000" y="114388"/>
                  </a:moveTo>
                  <a:lnTo>
                    <a:pt x="709876" y="114388"/>
                  </a:lnTo>
                </a:path>
                <a:path w="1852295" h="305435">
                  <a:moveTo>
                    <a:pt x="720145" y="114388"/>
                  </a:moveTo>
                  <a:lnTo>
                    <a:pt x="729020" y="123519"/>
                  </a:lnTo>
                </a:path>
                <a:path w="1852295" h="305435">
                  <a:moveTo>
                    <a:pt x="739036" y="124153"/>
                  </a:moveTo>
                  <a:lnTo>
                    <a:pt x="748165" y="124153"/>
                  </a:lnTo>
                </a:path>
                <a:path w="1852295" h="305435">
                  <a:moveTo>
                    <a:pt x="758181" y="124153"/>
                  </a:moveTo>
                  <a:lnTo>
                    <a:pt x="767056" y="124153"/>
                  </a:lnTo>
                </a:path>
                <a:path w="1852295" h="305435">
                  <a:moveTo>
                    <a:pt x="777326" y="124153"/>
                  </a:moveTo>
                  <a:lnTo>
                    <a:pt x="786201" y="132903"/>
                  </a:lnTo>
                </a:path>
                <a:path w="1852295" h="305435">
                  <a:moveTo>
                    <a:pt x="796217" y="133537"/>
                  </a:moveTo>
                  <a:lnTo>
                    <a:pt x="805346" y="133537"/>
                  </a:lnTo>
                </a:path>
                <a:path w="1852295" h="305435">
                  <a:moveTo>
                    <a:pt x="815362" y="133537"/>
                  </a:moveTo>
                  <a:lnTo>
                    <a:pt x="824110" y="133537"/>
                  </a:lnTo>
                </a:path>
                <a:path w="1852295" h="305435">
                  <a:moveTo>
                    <a:pt x="834506" y="133537"/>
                  </a:moveTo>
                  <a:lnTo>
                    <a:pt x="843255" y="142288"/>
                  </a:lnTo>
                </a:path>
                <a:path w="1852295" h="305435">
                  <a:moveTo>
                    <a:pt x="853271" y="143175"/>
                  </a:moveTo>
                  <a:lnTo>
                    <a:pt x="862399" y="143175"/>
                  </a:lnTo>
                </a:path>
                <a:path w="1852295" h="305435">
                  <a:moveTo>
                    <a:pt x="872415" y="143175"/>
                  </a:moveTo>
                  <a:lnTo>
                    <a:pt x="881290" y="143175"/>
                  </a:lnTo>
                </a:path>
                <a:path w="1852295" h="305435">
                  <a:moveTo>
                    <a:pt x="891560" y="143175"/>
                  </a:moveTo>
                  <a:lnTo>
                    <a:pt x="900435" y="152053"/>
                  </a:lnTo>
                </a:path>
                <a:path w="1852295" h="305435">
                  <a:moveTo>
                    <a:pt x="910705" y="152687"/>
                  </a:moveTo>
                  <a:lnTo>
                    <a:pt x="919580" y="152687"/>
                  </a:lnTo>
                </a:path>
                <a:path w="1852295" h="305435">
                  <a:moveTo>
                    <a:pt x="929596" y="152687"/>
                  </a:moveTo>
                  <a:lnTo>
                    <a:pt x="938344" y="152687"/>
                  </a:lnTo>
                </a:path>
                <a:path w="1852295" h="305435">
                  <a:moveTo>
                    <a:pt x="948741" y="152687"/>
                  </a:moveTo>
                  <a:lnTo>
                    <a:pt x="957489" y="152687"/>
                  </a:lnTo>
                </a:path>
                <a:path w="1852295" h="305435">
                  <a:moveTo>
                    <a:pt x="967885" y="162071"/>
                  </a:moveTo>
                  <a:lnTo>
                    <a:pt x="976634" y="162071"/>
                  </a:lnTo>
                </a:path>
                <a:path w="1852295" h="305435">
                  <a:moveTo>
                    <a:pt x="986777" y="162071"/>
                  </a:moveTo>
                  <a:lnTo>
                    <a:pt x="995778" y="162071"/>
                  </a:lnTo>
                </a:path>
                <a:path w="1852295" h="305435">
                  <a:moveTo>
                    <a:pt x="1005921" y="162071"/>
                  </a:moveTo>
                  <a:lnTo>
                    <a:pt x="1014670" y="162071"/>
                  </a:lnTo>
                </a:path>
                <a:path w="1852295" h="305435">
                  <a:moveTo>
                    <a:pt x="1025066" y="171709"/>
                  </a:moveTo>
                  <a:lnTo>
                    <a:pt x="1033814" y="171709"/>
                  </a:lnTo>
                </a:path>
                <a:path w="1852295" h="305435">
                  <a:moveTo>
                    <a:pt x="1043830" y="171709"/>
                  </a:moveTo>
                  <a:lnTo>
                    <a:pt x="1052959" y="171709"/>
                  </a:lnTo>
                </a:path>
                <a:path w="1852295" h="305435">
                  <a:moveTo>
                    <a:pt x="1062975" y="171709"/>
                  </a:moveTo>
                  <a:lnTo>
                    <a:pt x="1071850" y="171709"/>
                  </a:lnTo>
                </a:path>
                <a:path w="1852295" h="305435">
                  <a:moveTo>
                    <a:pt x="1082120" y="181220"/>
                  </a:moveTo>
                  <a:lnTo>
                    <a:pt x="1090995" y="181220"/>
                  </a:lnTo>
                </a:path>
                <a:path w="1852295" h="305435">
                  <a:moveTo>
                    <a:pt x="1101011" y="181220"/>
                  </a:moveTo>
                  <a:lnTo>
                    <a:pt x="1110140" y="181220"/>
                  </a:lnTo>
                </a:path>
                <a:path w="1852295" h="305435">
                  <a:moveTo>
                    <a:pt x="1120156" y="181220"/>
                  </a:moveTo>
                  <a:lnTo>
                    <a:pt x="1128904" y="181220"/>
                  </a:lnTo>
                </a:path>
                <a:path w="1852295" h="305435">
                  <a:moveTo>
                    <a:pt x="1139300" y="190858"/>
                  </a:moveTo>
                  <a:lnTo>
                    <a:pt x="1148049" y="190858"/>
                  </a:lnTo>
                </a:path>
                <a:path w="1852295" h="305435">
                  <a:moveTo>
                    <a:pt x="1158445" y="190858"/>
                  </a:moveTo>
                  <a:lnTo>
                    <a:pt x="1167193" y="190858"/>
                  </a:lnTo>
                </a:path>
                <a:path w="1852295" h="305435">
                  <a:moveTo>
                    <a:pt x="1177209" y="190858"/>
                  </a:moveTo>
                  <a:lnTo>
                    <a:pt x="1186338" y="190858"/>
                  </a:lnTo>
                </a:path>
                <a:path w="1852295" h="305435">
                  <a:moveTo>
                    <a:pt x="1195847" y="200243"/>
                  </a:moveTo>
                  <a:lnTo>
                    <a:pt x="1204595" y="200243"/>
                  </a:lnTo>
                </a:path>
                <a:path w="1852295" h="305435">
                  <a:moveTo>
                    <a:pt x="1214992" y="200243"/>
                  </a:moveTo>
                  <a:lnTo>
                    <a:pt x="1223740" y="200243"/>
                  </a:lnTo>
                </a:path>
                <a:path w="1852295" h="305435">
                  <a:moveTo>
                    <a:pt x="1233756" y="200243"/>
                  </a:moveTo>
                  <a:lnTo>
                    <a:pt x="1242885" y="200243"/>
                  </a:lnTo>
                </a:path>
                <a:path w="1852295" h="305435">
                  <a:moveTo>
                    <a:pt x="1252901" y="209627"/>
                  </a:moveTo>
                  <a:lnTo>
                    <a:pt x="1261776" y="209627"/>
                  </a:lnTo>
                </a:path>
                <a:path w="1852295" h="305435">
                  <a:moveTo>
                    <a:pt x="1272046" y="209627"/>
                  </a:moveTo>
                  <a:lnTo>
                    <a:pt x="1280921" y="209627"/>
                  </a:lnTo>
                </a:path>
                <a:path w="1852295" h="305435">
                  <a:moveTo>
                    <a:pt x="1290937" y="209627"/>
                  </a:moveTo>
                  <a:lnTo>
                    <a:pt x="1300065" y="209627"/>
                  </a:lnTo>
                </a:path>
                <a:path w="1852295" h="305435">
                  <a:moveTo>
                    <a:pt x="1310081" y="219392"/>
                  </a:moveTo>
                  <a:lnTo>
                    <a:pt x="1318830" y="219392"/>
                  </a:lnTo>
                </a:path>
                <a:path w="1852295" h="305435">
                  <a:moveTo>
                    <a:pt x="1329226" y="219392"/>
                  </a:moveTo>
                  <a:lnTo>
                    <a:pt x="1337974" y="219392"/>
                  </a:lnTo>
                </a:path>
                <a:path w="1852295" h="305435">
                  <a:moveTo>
                    <a:pt x="1347991" y="219392"/>
                  </a:moveTo>
                  <a:lnTo>
                    <a:pt x="1357119" y="219392"/>
                  </a:lnTo>
                </a:path>
                <a:path w="1852295" h="305435">
                  <a:moveTo>
                    <a:pt x="1367262" y="228777"/>
                  </a:moveTo>
                  <a:lnTo>
                    <a:pt x="1376010" y="228777"/>
                  </a:lnTo>
                </a:path>
                <a:path w="1852295" h="305435">
                  <a:moveTo>
                    <a:pt x="1386407" y="228777"/>
                  </a:moveTo>
                  <a:lnTo>
                    <a:pt x="1395155" y="228777"/>
                  </a:lnTo>
                </a:path>
                <a:path w="1852295" h="305435">
                  <a:moveTo>
                    <a:pt x="1405171" y="228777"/>
                  </a:moveTo>
                  <a:lnTo>
                    <a:pt x="1414300" y="228777"/>
                  </a:lnTo>
                </a:path>
                <a:path w="1852295" h="305435">
                  <a:moveTo>
                    <a:pt x="1424316" y="228777"/>
                  </a:moveTo>
                  <a:lnTo>
                    <a:pt x="1433191" y="237907"/>
                  </a:lnTo>
                </a:path>
                <a:path w="1852295" h="305435">
                  <a:moveTo>
                    <a:pt x="1443461" y="238542"/>
                  </a:moveTo>
                  <a:lnTo>
                    <a:pt x="1452336" y="238542"/>
                  </a:lnTo>
                </a:path>
                <a:path w="1852295" h="305435">
                  <a:moveTo>
                    <a:pt x="1462605" y="238542"/>
                  </a:moveTo>
                  <a:lnTo>
                    <a:pt x="1471480" y="238542"/>
                  </a:lnTo>
                </a:path>
                <a:path w="1852295" h="305435">
                  <a:moveTo>
                    <a:pt x="1481496" y="238542"/>
                  </a:moveTo>
                  <a:lnTo>
                    <a:pt x="1490625" y="247292"/>
                  </a:lnTo>
                </a:path>
                <a:path w="1852295" h="305435">
                  <a:moveTo>
                    <a:pt x="1500641" y="247926"/>
                  </a:moveTo>
                  <a:lnTo>
                    <a:pt x="1509389" y="247926"/>
                  </a:lnTo>
                </a:path>
                <a:path w="1852295" h="305435">
                  <a:moveTo>
                    <a:pt x="1519786" y="247926"/>
                  </a:moveTo>
                  <a:lnTo>
                    <a:pt x="1528534" y="247926"/>
                  </a:lnTo>
                </a:path>
                <a:path w="1852295" h="305435">
                  <a:moveTo>
                    <a:pt x="1538550" y="247926"/>
                  </a:moveTo>
                  <a:lnTo>
                    <a:pt x="1547679" y="256676"/>
                  </a:lnTo>
                </a:path>
                <a:path w="1852295" h="305435">
                  <a:moveTo>
                    <a:pt x="1557695" y="257310"/>
                  </a:moveTo>
                  <a:lnTo>
                    <a:pt x="1566570" y="257310"/>
                  </a:lnTo>
                </a:path>
                <a:path w="1852295" h="305435">
                  <a:moveTo>
                    <a:pt x="1576840" y="257310"/>
                  </a:moveTo>
                  <a:lnTo>
                    <a:pt x="1585715" y="257310"/>
                  </a:lnTo>
                </a:path>
                <a:path w="1852295" h="305435">
                  <a:moveTo>
                    <a:pt x="1595731" y="257310"/>
                  </a:moveTo>
                  <a:lnTo>
                    <a:pt x="1604859" y="266441"/>
                  </a:lnTo>
                </a:path>
                <a:path w="1852295" h="305435">
                  <a:moveTo>
                    <a:pt x="1614876" y="267075"/>
                  </a:moveTo>
                  <a:lnTo>
                    <a:pt x="1623751" y="267075"/>
                  </a:lnTo>
                </a:path>
                <a:path w="1852295" h="305435">
                  <a:moveTo>
                    <a:pt x="1634020" y="267075"/>
                  </a:moveTo>
                  <a:lnTo>
                    <a:pt x="1642895" y="267075"/>
                  </a:lnTo>
                </a:path>
                <a:path w="1852295" h="305435">
                  <a:moveTo>
                    <a:pt x="1653165" y="267075"/>
                  </a:moveTo>
                  <a:lnTo>
                    <a:pt x="1662040" y="275826"/>
                  </a:lnTo>
                </a:path>
                <a:path w="1852295" h="305435">
                  <a:moveTo>
                    <a:pt x="1672056" y="276460"/>
                  </a:moveTo>
                  <a:lnTo>
                    <a:pt x="1680804" y="276460"/>
                  </a:lnTo>
                </a:path>
                <a:path w="1852295" h="305435">
                  <a:moveTo>
                    <a:pt x="1691201" y="276460"/>
                  </a:moveTo>
                  <a:lnTo>
                    <a:pt x="1699949" y="276460"/>
                  </a:lnTo>
                </a:path>
                <a:path w="1852295" h="305435">
                  <a:moveTo>
                    <a:pt x="1710346" y="276460"/>
                  </a:moveTo>
                  <a:lnTo>
                    <a:pt x="1719094" y="285590"/>
                  </a:lnTo>
                </a:path>
                <a:path w="1852295" h="305435">
                  <a:moveTo>
                    <a:pt x="1729110" y="286225"/>
                  </a:moveTo>
                  <a:lnTo>
                    <a:pt x="1738238" y="286225"/>
                  </a:lnTo>
                </a:path>
                <a:path w="1852295" h="305435">
                  <a:moveTo>
                    <a:pt x="1748255" y="286225"/>
                  </a:moveTo>
                  <a:lnTo>
                    <a:pt x="1757130" y="286225"/>
                  </a:lnTo>
                </a:path>
                <a:path w="1852295" h="305435">
                  <a:moveTo>
                    <a:pt x="1767399" y="286225"/>
                  </a:moveTo>
                  <a:lnTo>
                    <a:pt x="1776274" y="294975"/>
                  </a:lnTo>
                </a:path>
                <a:path w="1852295" h="305435">
                  <a:moveTo>
                    <a:pt x="1786290" y="295609"/>
                  </a:moveTo>
                  <a:lnTo>
                    <a:pt x="1795419" y="295609"/>
                  </a:lnTo>
                </a:path>
                <a:path w="1852295" h="305435">
                  <a:moveTo>
                    <a:pt x="1805435" y="295609"/>
                  </a:moveTo>
                  <a:lnTo>
                    <a:pt x="1813676" y="295609"/>
                  </a:lnTo>
                </a:path>
                <a:path w="1852295" h="305435">
                  <a:moveTo>
                    <a:pt x="1823946" y="295609"/>
                  </a:moveTo>
                  <a:lnTo>
                    <a:pt x="1832821" y="304359"/>
                  </a:lnTo>
                </a:path>
                <a:path w="1852295" h="305435">
                  <a:moveTo>
                    <a:pt x="1842837" y="305247"/>
                  </a:moveTo>
                  <a:lnTo>
                    <a:pt x="1851966" y="30524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22141" y="4382095"/>
              <a:ext cx="1871980" cy="305435"/>
            </a:xfrm>
            <a:custGeom>
              <a:avLst/>
              <a:gdLst/>
              <a:ahLst/>
              <a:cxnLst/>
              <a:rect l="l" t="t" r="r" b="b"/>
              <a:pathLst>
                <a:path w="1871979" h="305435">
                  <a:moveTo>
                    <a:pt x="0" y="0"/>
                  </a:moveTo>
                  <a:lnTo>
                    <a:pt x="1871744" y="30499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22141" y="4378164"/>
              <a:ext cx="1871345" cy="308610"/>
            </a:xfrm>
            <a:custGeom>
              <a:avLst/>
              <a:gdLst/>
              <a:ahLst/>
              <a:cxnLst/>
              <a:rect l="l" t="t" r="r" b="b"/>
              <a:pathLst>
                <a:path w="1871345" h="308610">
                  <a:moveTo>
                    <a:pt x="0" y="3931"/>
                  </a:moveTo>
                  <a:lnTo>
                    <a:pt x="9762" y="0"/>
                  </a:lnTo>
                </a:path>
                <a:path w="1871345" h="308610">
                  <a:moveTo>
                    <a:pt x="19778" y="0"/>
                  </a:moveTo>
                  <a:lnTo>
                    <a:pt x="28653" y="0"/>
                  </a:lnTo>
                </a:path>
                <a:path w="1871345" h="308610">
                  <a:moveTo>
                    <a:pt x="38923" y="9764"/>
                  </a:moveTo>
                  <a:lnTo>
                    <a:pt x="47798" y="9764"/>
                  </a:lnTo>
                </a:path>
                <a:path w="1871345" h="308610">
                  <a:moveTo>
                    <a:pt x="57814" y="9764"/>
                  </a:moveTo>
                  <a:lnTo>
                    <a:pt x="66943" y="9764"/>
                  </a:lnTo>
                </a:path>
                <a:path w="1871345" h="308610">
                  <a:moveTo>
                    <a:pt x="76959" y="9764"/>
                  </a:moveTo>
                  <a:lnTo>
                    <a:pt x="85707" y="9764"/>
                  </a:lnTo>
                </a:path>
                <a:path w="1871345" h="308610">
                  <a:moveTo>
                    <a:pt x="96103" y="19149"/>
                  </a:moveTo>
                  <a:lnTo>
                    <a:pt x="104852" y="19149"/>
                  </a:lnTo>
                </a:path>
                <a:path w="1871345" h="308610">
                  <a:moveTo>
                    <a:pt x="114995" y="19149"/>
                  </a:moveTo>
                  <a:lnTo>
                    <a:pt x="123996" y="19149"/>
                  </a:lnTo>
                </a:path>
                <a:path w="1871345" h="308610">
                  <a:moveTo>
                    <a:pt x="134139" y="19149"/>
                  </a:moveTo>
                  <a:lnTo>
                    <a:pt x="142888" y="19149"/>
                  </a:lnTo>
                </a:path>
                <a:path w="1871345" h="308610">
                  <a:moveTo>
                    <a:pt x="153284" y="28533"/>
                  </a:moveTo>
                  <a:lnTo>
                    <a:pt x="162032" y="28533"/>
                  </a:lnTo>
                </a:path>
                <a:path w="1871345" h="308610">
                  <a:moveTo>
                    <a:pt x="172429" y="28533"/>
                  </a:moveTo>
                  <a:lnTo>
                    <a:pt x="181177" y="28533"/>
                  </a:lnTo>
                </a:path>
                <a:path w="1871345" h="308610">
                  <a:moveTo>
                    <a:pt x="191193" y="28533"/>
                  </a:moveTo>
                  <a:lnTo>
                    <a:pt x="200322" y="28533"/>
                  </a:lnTo>
                </a:path>
                <a:path w="1871345" h="308610">
                  <a:moveTo>
                    <a:pt x="210338" y="38298"/>
                  </a:moveTo>
                  <a:lnTo>
                    <a:pt x="219213" y="38298"/>
                  </a:lnTo>
                </a:path>
                <a:path w="1871345" h="308610">
                  <a:moveTo>
                    <a:pt x="229483" y="38298"/>
                  </a:moveTo>
                  <a:lnTo>
                    <a:pt x="238358" y="38298"/>
                  </a:lnTo>
                </a:path>
                <a:path w="1871345" h="308610">
                  <a:moveTo>
                    <a:pt x="248374" y="38298"/>
                  </a:moveTo>
                  <a:lnTo>
                    <a:pt x="257502" y="38298"/>
                  </a:lnTo>
                </a:path>
                <a:path w="1871345" h="308610">
                  <a:moveTo>
                    <a:pt x="267518" y="47683"/>
                  </a:moveTo>
                  <a:lnTo>
                    <a:pt x="276267" y="47683"/>
                  </a:lnTo>
                </a:path>
                <a:path w="1871345" h="308610">
                  <a:moveTo>
                    <a:pt x="286663" y="47683"/>
                  </a:moveTo>
                  <a:lnTo>
                    <a:pt x="295411" y="47683"/>
                  </a:lnTo>
                </a:path>
                <a:path w="1871345" h="308610">
                  <a:moveTo>
                    <a:pt x="305427" y="47683"/>
                  </a:moveTo>
                  <a:lnTo>
                    <a:pt x="314556" y="47683"/>
                  </a:lnTo>
                </a:path>
                <a:path w="1871345" h="308610">
                  <a:moveTo>
                    <a:pt x="324572" y="57447"/>
                  </a:moveTo>
                  <a:lnTo>
                    <a:pt x="333447" y="57447"/>
                  </a:lnTo>
                </a:path>
                <a:path w="1871345" h="308610">
                  <a:moveTo>
                    <a:pt x="343717" y="57447"/>
                  </a:moveTo>
                  <a:lnTo>
                    <a:pt x="352592" y="57447"/>
                  </a:lnTo>
                </a:path>
                <a:path w="1871345" h="308610">
                  <a:moveTo>
                    <a:pt x="362862" y="57447"/>
                  </a:moveTo>
                  <a:lnTo>
                    <a:pt x="371737" y="57447"/>
                  </a:lnTo>
                </a:path>
                <a:path w="1871345" h="308610">
                  <a:moveTo>
                    <a:pt x="381753" y="57447"/>
                  </a:moveTo>
                  <a:lnTo>
                    <a:pt x="390628" y="66198"/>
                  </a:lnTo>
                </a:path>
                <a:path w="1871345" h="308610">
                  <a:moveTo>
                    <a:pt x="400898" y="66832"/>
                  </a:moveTo>
                  <a:lnTo>
                    <a:pt x="409773" y="66832"/>
                  </a:lnTo>
                </a:path>
                <a:path w="1871345" h="308610">
                  <a:moveTo>
                    <a:pt x="420042" y="66832"/>
                  </a:moveTo>
                  <a:lnTo>
                    <a:pt x="428917" y="66832"/>
                  </a:lnTo>
                </a:path>
                <a:path w="1871345" h="308610">
                  <a:moveTo>
                    <a:pt x="438933" y="66832"/>
                  </a:moveTo>
                  <a:lnTo>
                    <a:pt x="448062" y="75582"/>
                  </a:lnTo>
                </a:path>
                <a:path w="1871345" h="308610">
                  <a:moveTo>
                    <a:pt x="458078" y="76216"/>
                  </a:moveTo>
                  <a:lnTo>
                    <a:pt x="466826" y="76216"/>
                  </a:lnTo>
                </a:path>
                <a:path w="1871345" h="308610">
                  <a:moveTo>
                    <a:pt x="477223" y="76216"/>
                  </a:moveTo>
                  <a:lnTo>
                    <a:pt x="485971" y="76216"/>
                  </a:lnTo>
                </a:path>
                <a:path w="1871345" h="308610">
                  <a:moveTo>
                    <a:pt x="495987" y="76216"/>
                  </a:moveTo>
                  <a:lnTo>
                    <a:pt x="505116" y="85347"/>
                  </a:lnTo>
                </a:path>
                <a:path w="1871345" h="308610">
                  <a:moveTo>
                    <a:pt x="515132" y="85981"/>
                  </a:moveTo>
                  <a:lnTo>
                    <a:pt x="524007" y="85981"/>
                  </a:lnTo>
                </a:path>
                <a:path w="1871345" h="308610">
                  <a:moveTo>
                    <a:pt x="534277" y="85981"/>
                  </a:moveTo>
                  <a:lnTo>
                    <a:pt x="543152" y="85981"/>
                  </a:lnTo>
                </a:path>
                <a:path w="1871345" h="308610">
                  <a:moveTo>
                    <a:pt x="553168" y="85981"/>
                  </a:moveTo>
                  <a:lnTo>
                    <a:pt x="562296" y="94732"/>
                  </a:lnTo>
                </a:path>
                <a:path w="1871345" h="308610">
                  <a:moveTo>
                    <a:pt x="572312" y="95366"/>
                  </a:moveTo>
                  <a:lnTo>
                    <a:pt x="581061" y="95366"/>
                  </a:lnTo>
                </a:path>
                <a:path w="1871345" h="308610">
                  <a:moveTo>
                    <a:pt x="590823" y="95366"/>
                  </a:moveTo>
                  <a:lnTo>
                    <a:pt x="599698" y="95366"/>
                  </a:lnTo>
                </a:path>
                <a:path w="1871345" h="308610">
                  <a:moveTo>
                    <a:pt x="609714" y="95366"/>
                  </a:moveTo>
                  <a:lnTo>
                    <a:pt x="618843" y="104496"/>
                  </a:lnTo>
                </a:path>
                <a:path w="1871345" h="308610">
                  <a:moveTo>
                    <a:pt x="628859" y="105004"/>
                  </a:moveTo>
                  <a:lnTo>
                    <a:pt x="637607" y="105004"/>
                  </a:lnTo>
                </a:path>
                <a:path w="1871345" h="308610">
                  <a:moveTo>
                    <a:pt x="648004" y="105004"/>
                  </a:moveTo>
                  <a:lnTo>
                    <a:pt x="656752" y="105004"/>
                  </a:lnTo>
                </a:path>
                <a:path w="1871345" h="308610">
                  <a:moveTo>
                    <a:pt x="667149" y="105004"/>
                  </a:moveTo>
                  <a:lnTo>
                    <a:pt x="675897" y="113881"/>
                  </a:lnTo>
                </a:path>
                <a:path w="1871345" h="308610">
                  <a:moveTo>
                    <a:pt x="685913" y="114388"/>
                  </a:moveTo>
                  <a:lnTo>
                    <a:pt x="694788" y="114388"/>
                  </a:lnTo>
                </a:path>
                <a:path w="1871345" h="308610">
                  <a:moveTo>
                    <a:pt x="705058" y="114388"/>
                  </a:moveTo>
                  <a:lnTo>
                    <a:pt x="713933" y="114388"/>
                  </a:lnTo>
                </a:path>
                <a:path w="1871345" h="308610">
                  <a:moveTo>
                    <a:pt x="724202" y="114388"/>
                  </a:moveTo>
                  <a:lnTo>
                    <a:pt x="733077" y="123265"/>
                  </a:lnTo>
                </a:path>
                <a:path w="1871345" h="308610">
                  <a:moveTo>
                    <a:pt x="743094" y="123899"/>
                  </a:moveTo>
                  <a:lnTo>
                    <a:pt x="752222" y="123899"/>
                  </a:lnTo>
                </a:path>
                <a:path w="1871345" h="308610">
                  <a:moveTo>
                    <a:pt x="762238" y="123899"/>
                  </a:moveTo>
                  <a:lnTo>
                    <a:pt x="771113" y="123899"/>
                  </a:lnTo>
                </a:path>
                <a:path w="1871345" h="308610">
                  <a:moveTo>
                    <a:pt x="781383" y="123899"/>
                  </a:moveTo>
                  <a:lnTo>
                    <a:pt x="790258" y="123899"/>
                  </a:lnTo>
                </a:path>
                <a:path w="1871345" h="308610">
                  <a:moveTo>
                    <a:pt x="800274" y="133537"/>
                  </a:moveTo>
                  <a:lnTo>
                    <a:pt x="809403" y="133537"/>
                  </a:lnTo>
                </a:path>
                <a:path w="1871345" h="308610">
                  <a:moveTo>
                    <a:pt x="819419" y="133537"/>
                  </a:moveTo>
                  <a:lnTo>
                    <a:pt x="828167" y="133537"/>
                  </a:lnTo>
                </a:path>
                <a:path w="1871345" h="308610">
                  <a:moveTo>
                    <a:pt x="838564" y="133537"/>
                  </a:moveTo>
                  <a:lnTo>
                    <a:pt x="847312" y="133537"/>
                  </a:lnTo>
                </a:path>
                <a:path w="1871345" h="308610">
                  <a:moveTo>
                    <a:pt x="857328" y="142922"/>
                  </a:moveTo>
                  <a:lnTo>
                    <a:pt x="866456" y="142922"/>
                  </a:lnTo>
                </a:path>
                <a:path w="1871345" h="308610">
                  <a:moveTo>
                    <a:pt x="876473" y="142922"/>
                  </a:moveTo>
                  <a:lnTo>
                    <a:pt x="885348" y="142922"/>
                  </a:lnTo>
                </a:path>
                <a:path w="1871345" h="308610">
                  <a:moveTo>
                    <a:pt x="895617" y="142922"/>
                  </a:moveTo>
                  <a:lnTo>
                    <a:pt x="904492" y="142922"/>
                  </a:lnTo>
                </a:path>
                <a:path w="1871345" h="308610">
                  <a:moveTo>
                    <a:pt x="914762" y="152687"/>
                  </a:moveTo>
                  <a:lnTo>
                    <a:pt x="923637" y="152687"/>
                  </a:lnTo>
                </a:path>
                <a:path w="1871345" h="308610">
                  <a:moveTo>
                    <a:pt x="933653" y="152687"/>
                  </a:moveTo>
                  <a:lnTo>
                    <a:pt x="942401" y="152687"/>
                  </a:lnTo>
                </a:path>
                <a:path w="1871345" h="308610">
                  <a:moveTo>
                    <a:pt x="952798" y="152687"/>
                  </a:moveTo>
                  <a:lnTo>
                    <a:pt x="961546" y="152687"/>
                  </a:lnTo>
                </a:path>
                <a:path w="1871345" h="308610">
                  <a:moveTo>
                    <a:pt x="971943" y="162071"/>
                  </a:moveTo>
                  <a:lnTo>
                    <a:pt x="980691" y="162071"/>
                  </a:lnTo>
                </a:path>
                <a:path w="1871345" h="308610">
                  <a:moveTo>
                    <a:pt x="990834" y="162071"/>
                  </a:moveTo>
                  <a:lnTo>
                    <a:pt x="999836" y="162071"/>
                  </a:lnTo>
                </a:path>
                <a:path w="1871345" h="308610">
                  <a:moveTo>
                    <a:pt x="1009978" y="162071"/>
                  </a:moveTo>
                  <a:lnTo>
                    <a:pt x="1018727" y="162071"/>
                  </a:lnTo>
                </a:path>
                <a:path w="1871345" h="308610">
                  <a:moveTo>
                    <a:pt x="1029123" y="171836"/>
                  </a:moveTo>
                  <a:lnTo>
                    <a:pt x="1037871" y="171836"/>
                  </a:lnTo>
                </a:path>
                <a:path w="1871345" h="308610">
                  <a:moveTo>
                    <a:pt x="1047888" y="171836"/>
                  </a:moveTo>
                  <a:lnTo>
                    <a:pt x="1057016" y="171836"/>
                  </a:lnTo>
                </a:path>
                <a:path w="1871345" h="308610">
                  <a:moveTo>
                    <a:pt x="1067032" y="171836"/>
                  </a:moveTo>
                  <a:lnTo>
                    <a:pt x="1075907" y="171836"/>
                  </a:lnTo>
                </a:path>
                <a:path w="1871345" h="308610">
                  <a:moveTo>
                    <a:pt x="1086177" y="181220"/>
                  </a:moveTo>
                  <a:lnTo>
                    <a:pt x="1095052" y="181220"/>
                  </a:lnTo>
                </a:path>
                <a:path w="1871345" h="308610">
                  <a:moveTo>
                    <a:pt x="1105068" y="181220"/>
                  </a:moveTo>
                  <a:lnTo>
                    <a:pt x="1114197" y="181220"/>
                  </a:lnTo>
                </a:path>
                <a:path w="1871345" h="308610">
                  <a:moveTo>
                    <a:pt x="1124213" y="181220"/>
                  </a:moveTo>
                  <a:lnTo>
                    <a:pt x="1132961" y="181220"/>
                  </a:lnTo>
                </a:path>
                <a:path w="1871345" h="308610">
                  <a:moveTo>
                    <a:pt x="1143358" y="181220"/>
                  </a:moveTo>
                  <a:lnTo>
                    <a:pt x="1152106" y="189971"/>
                  </a:lnTo>
                </a:path>
                <a:path w="1871345" h="308610">
                  <a:moveTo>
                    <a:pt x="1162502" y="190605"/>
                  </a:moveTo>
                  <a:lnTo>
                    <a:pt x="1171251" y="190605"/>
                  </a:lnTo>
                </a:path>
                <a:path w="1871345" h="308610">
                  <a:moveTo>
                    <a:pt x="1181267" y="190605"/>
                  </a:moveTo>
                  <a:lnTo>
                    <a:pt x="1190395" y="190605"/>
                  </a:lnTo>
                </a:path>
                <a:path w="1871345" h="308610">
                  <a:moveTo>
                    <a:pt x="1199904" y="190605"/>
                  </a:moveTo>
                  <a:lnTo>
                    <a:pt x="1208652" y="199736"/>
                  </a:lnTo>
                </a:path>
                <a:path w="1871345" h="308610">
                  <a:moveTo>
                    <a:pt x="1219049" y="200370"/>
                  </a:moveTo>
                  <a:lnTo>
                    <a:pt x="1227797" y="200370"/>
                  </a:lnTo>
                </a:path>
                <a:path w="1871345" h="308610">
                  <a:moveTo>
                    <a:pt x="1237813" y="200370"/>
                  </a:moveTo>
                  <a:lnTo>
                    <a:pt x="1246942" y="200370"/>
                  </a:lnTo>
                </a:path>
                <a:path w="1871345" h="308610">
                  <a:moveTo>
                    <a:pt x="1256958" y="200370"/>
                  </a:moveTo>
                  <a:lnTo>
                    <a:pt x="1265833" y="209120"/>
                  </a:lnTo>
                </a:path>
                <a:path w="1871345" h="308610">
                  <a:moveTo>
                    <a:pt x="1276103" y="209754"/>
                  </a:moveTo>
                  <a:lnTo>
                    <a:pt x="1284978" y="209754"/>
                  </a:lnTo>
                </a:path>
                <a:path w="1871345" h="308610">
                  <a:moveTo>
                    <a:pt x="1294994" y="209754"/>
                  </a:moveTo>
                  <a:lnTo>
                    <a:pt x="1304122" y="209754"/>
                  </a:lnTo>
                </a:path>
                <a:path w="1871345" h="308610">
                  <a:moveTo>
                    <a:pt x="1314139" y="209754"/>
                  </a:moveTo>
                  <a:lnTo>
                    <a:pt x="1322887" y="218885"/>
                  </a:lnTo>
                </a:path>
                <a:path w="1871345" h="308610">
                  <a:moveTo>
                    <a:pt x="1333283" y="219519"/>
                  </a:moveTo>
                  <a:lnTo>
                    <a:pt x="1342032" y="219519"/>
                  </a:lnTo>
                </a:path>
                <a:path w="1871345" h="308610">
                  <a:moveTo>
                    <a:pt x="1352048" y="219519"/>
                  </a:moveTo>
                  <a:lnTo>
                    <a:pt x="1361176" y="219519"/>
                  </a:lnTo>
                </a:path>
                <a:path w="1871345" h="308610">
                  <a:moveTo>
                    <a:pt x="1371319" y="219519"/>
                  </a:moveTo>
                  <a:lnTo>
                    <a:pt x="1380067" y="228269"/>
                  </a:lnTo>
                </a:path>
                <a:path w="1871345" h="308610">
                  <a:moveTo>
                    <a:pt x="1390464" y="228903"/>
                  </a:moveTo>
                  <a:lnTo>
                    <a:pt x="1399212" y="228903"/>
                  </a:lnTo>
                </a:path>
                <a:path w="1871345" h="308610">
                  <a:moveTo>
                    <a:pt x="1409228" y="228903"/>
                  </a:moveTo>
                  <a:lnTo>
                    <a:pt x="1418357" y="228903"/>
                  </a:lnTo>
                </a:path>
                <a:path w="1871345" h="308610">
                  <a:moveTo>
                    <a:pt x="1428373" y="228903"/>
                  </a:moveTo>
                  <a:lnTo>
                    <a:pt x="1437248" y="237654"/>
                  </a:lnTo>
                </a:path>
                <a:path w="1871345" h="308610">
                  <a:moveTo>
                    <a:pt x="1447518" y="238288"/>
                  </a:moveTo>
                  <a:lnTo>
                    <a:pt x="1456393" y="238288"/>
                  </a:lnTo>
                </a:path>
                <a:path w="1871345" h="308610">
                  <a:moveTo>
                    <a:pt x="1466662" y="238288"/>
                  </a:moveTo>
                  <a:lnTo>
                    <a:pt x="1475537" y="238288"/>
                  </a:lnTo>
                </a:path>
                <a:path w="1871345" h="308610">
                  <a:moveTo>
                    <a:pt x="1485554" y="238288"/>
                  </a:moveTo>
                  <a:lnTo>
                    <a:pt x="1494682" y="247419"/>
                  </a:lnTo>
                </a:path>
                <a:path w="1871345" h="308610">
                  <a:moveTo>
                    <a:pt x="1504698" y="247926"/>
                  </a:moveTo>
                  <a:lnTo>
                    <a:pt x="1513447" y="247926"/>
                  </a:lnTo>
                </a:path>
                <a:path w="1871345" h="308610">
                  <a:moveTo>
                    <a:pt x="1523843" y="247926"/>
                  </a:moveTo>
                  <a:lnTo>
                    <a:pt x="1532591" y="247926"/>
                  </a:lnTo>
                </a:path>
                <a:path w="1871345" h="308610">
                  <a:moveTo>
                    <a:pt x="1542607" y="247926"/>
                  </a:moveTo>
                  <a:lnTo>
                    <a:pt x="1551736" y="247926"/>
                  </a:lnTo>
                </a:path>
                <a:path w="1871345" h="308610">
                  <a:moveTo>
                    <a:pt x="1561752" y="257437"/>
                  </a:moveTo>
                  <a:lnTo>
                    <a:pt x="1570627" y="257437"/>
                  </a:lnTo>
                </a:path>
                <a:path w="1871345" h="308610">
                  <a:moveTo>
                    <a:pt x="1580897" y="257437"/>
                  </a:moveTo>
                  <a:lnTo>
                    <a:pt x="1589772" y="257437"/>
                  </a:lnTo>
                </a:path>
                <a:path w="1871345" h="308610">
                  <a:moveTo>
                    <a:pt x="1599788" y="257437"/>
                  </a:moveTo>
                  <a:lnTo>
                    <a:pt x="1608917" y="257437"/>
                  </a:lnTo>
                </a:path>
                <a:path w="1871345" h="308610">
                  <a:moveTo>
                    <a:pt x="1618933" y="267075"/>
                  </a:moveTo>
                  <a:lnTo>
                    <a:pt x="1627808" y="267075"/>
                  </a:lnTo>
                </a:path>
                <a:path w="1871345" h="308610">
                  <a:moveTo>
                    <a:pt x="1638077" y="267075"/>
                  </a:moveTo>
                  <a:lnTo>
                    <a:pt x="1646952" y="267075"/>
                  </a:lnTo>
                </a:path>
                <a:path w="1871345" h="308610">
                  <a:moveTo>
                    <a:pt x="1657222" y="267075"/>
                  </a:moveTo>
                  <a:lnTo>
                    <a:pt x="1666097" y="267075"/>
                  </a:lnTo>
                </a:path>
                <a:path w="1871345" h="308610">
                  <a:moveTo>
                    <a:pt x="1676113" y="276460"/>
                  </a:moveTo>
                  <a:lnTo>
                    <a:pt x="1684861" y="276460"/>
                  </a:lnTo>
                </a:path>
                <a:path w="1871345" h="308610">
                  <a:moveTo>
                    <a:pt x="1695258" y="276460"/>
                  </a:moveTo>
                  <a:lnTo>
                    <a:pt x="1704006" y="276460"/>
                  </a:lnTo>
                </a:path>
                <a:path w="1871345" h="308610">
                  <a:moveTo>
                    <a:pt x="1714403" y="276460"/>
                  </a:moveTo>
                  <a:lnTo>
                    <a:pt x="1723151" y="276460"/>
                  </a:lnTo>
                </a:path>
                <a:path w="1871345" h="308610">
                  <a:moveTo>
                    <a:pt x="1733167" y="285971"/>
                  </a:moveTo>
                  <a:lnTo>
                    <a:pt x="1742296" y="285971"/>
                  </a:lnTo>
                </a:path>
                <a:path w="1871345" h="308610">
                  <a:moveTo>
                    <a:pt x="1752312" y="285971"/>
                  </a:moveTo>
                  <a:lnTo>
                    <a:pt x="1761187" y="285971"/>
                  </a:lnTo>
                </a:path>
                <a:path w="1871345" h="308610">
                  <a:moveTo>
                    <a:pt x="1771456" y="285971"/>
                  </a:moveTo>
                  <a:lnTo>
                    <a:pt x="1780332" y="285971"/>
                  </a:lnTo>
                </a:path>
                <a:path w="1871345" h="308610">
                  <a:moveTo>
                    <a:pt x="1790348" y="295609"/>
                  </a:moveTo>
                  <a:lnTo>
                    <a:pt x="1799476" y="295609"/>
                  </a:lnTo>
                </a:path>
                <a:path w="1871345" h="308610">
                  <a:moveTo>
                    <a:pt x="1809492" y="295609"/>
                  </a:moveTo>
                  <a:lnTo>
                    <a:pt x="1817733" y="295609"/>
                  </a:lnTo>
                </a:path>
                <a:path w="1871345" h="308610">
                  <a:moveTo>
                    <a:pt x="1828003" y="295609"/>
                  </a:moveTo>
                  <a:lnTo>
                    <a:pt x="1836878" y="295609"/>
                  </a:lnTo>
                </a:path>
                <a:path w="1871345" h="308610">
                  <a:moveTo>
                    <a:pt x="1846894" y="304993"/>
                  </a:moveTo>
                  <a:lnTo>
                    <a:pt x="1856023" y="304993"/>
                  </a:lnTo>
                </a:path>
                <a:path w="1871345" h="308610">
                  <a:moveTo>
                    <a:pt x="1866039" y="304993"/>
                  </a:moveTo>
                  <a:lnTo>
                    <a:pt x="1871110" y="30841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19225" y="4144568"/>
              <a:ext cx="1881505" cy="302895"/>
            </a:xfrm>
            <a:custGeom>
              <a:avLst/>
              <a:gdLst/>
              <a:ahLst/>
              <a:cxnLst/>
              <a:rect l="l" t="t" r="r" b="b"/>
              <a:pathLst>
                <a:path w="1881504" h="302895">
                  <a:moveTo>
                    <a:pt x="0" y="0"/>
                  </a:moveTo>
                  <a:lnTo>
                    <a:pt x="1881127" y="30283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19225" y="4144568"/>
              <a:ext cx="1880870" cy="302895"/>
            </a:xfrm>
            <a:custGeom>
              <a:avLst/>
              <a:gdLst/>
              <a:ahLst/>
              <a:cxnLst/>
              <a:rect l="l" t="t" r="r" b="b"/>
              <a:pathLst>
                <a:path w="1880870" h="302895">
                  <a:moveTo>
                    <a:pt x="0" y="0"/>
                  </a:moveTo>
                  <a:lnTo>
                    <a:pt x="12678" y="4819"/>
                  </a:lnTo>
                </a:path>
                <a:path w="1880870" h="302895">
                  <a:moveTo>
                    <a:pt x="22694" y="4819"/>
                  </a:moveTo>
                  <a:lnTo>
                    <a:pt x="31569" y="4819"/>
                  </a:lnTo>
                </a:path>
                <a:path w="1880870" h="302895">
                  <a:moveTo>
                    <a:pt x="41839" y="14583"/>
                  </a:moveTo>
                  <a:lnTo>
                    <a:pt x="50714" y="14583"/>
                  </a:lnTo>
                </a:path>
                <a:path w="1880870" h="302895">
                  <a:moveTo>
                    <a:pt x="60730" y="14583"/>
                  </a:moveTo>
                  <a:lnTo>
                    <a:pt x="69859" y="14583"/>
                  </a:lnTo>
                </a:path>
                <a:path w="1880870" h="302895">
                  <a:moveTo>
                    <a:pt x="79875" y="14583"/>
                  </a:moveTo>
                  <a:lnTo>
                    <a:pt x="88623" y="14583"/>
                  </a:lnTo>
                </a:path>
                <a:path w="1880870" h="302895">
                  <a:moveTo>
                    <a:pt x="99020" y="23968"/>
                  </a:moveTo>
                  <a:lnTo>
                    <a:pt x="107768" y="23968"/>
                  </a:lnTo>
                </a:path>
                <a:path w="1880870" h="302895">
                  <a:moveTo>
                    <a:pt x="117911" y="23968"/>
                  </a:moveTo>
                  <a:lnTo>
                    <a:pt x="126913" y="23968"/>
                  </a:lnTo>
                </a:path>
                <a:path w="1880870" h="302895">
                  <a:moveTo>
                    <a:pt x="137055" y="23968"/>
                  </a:moveTo>
                  <a:lnTo>
                    <a:pt x="145804" y="23968"/>
                  </a:lnTo>
                </a:path>
                <a:path w="1880870" h="302895">
                  <a:moveTo>
                    <a:pt x="156200" y="33606"/>
                  </a:moveTo>
                  <a:lnTo>
                    <a:pt x="164948" y="33606"/>
                  </a:lnTo>
                </a:path>
                <a:path w="1880870" h="302895">
                  <a:moveTo>
                    <a:pt x="175345" y="33606"/>
                  </a:moveTo>
                  <a:lnTo>
                    <a:pt x="184093" y="33606"/>
                  </a:lnTo>
                </a:path>
                <a:path w="1880870" h="302895">
                  <a:moveTo>
                    <a:pt x="194109" y="33606"/>
                  </a:moveTo>
                  <a:lnTo>
                    <a:pt x="203238" y="33606"/>
                  </a:lnTo>
                </a:path>
                <a:path w="1880870" h="302895">
                  <a:moveTo>
                    <a:pt x="213254" y="33606"/>
                  </a:moveTo>
                  <a:lnTo>
                    <a:pt x="222129" y="42483"/>
                  </a:lnTo>
                </a:path>
                <a:path w="1880870" h="302895">
                  <a:moveTo>
                    <a:pt x="232399" y="42990"/>
                  </a:moveTo>
                  <a:lnTo>
                    <a:pt x="241274" y="42990"/>
                  </a:lnTo>
                </a:path>
                <a:path w="1880870" h="302895">
                  <a:moveTo>
                    <a:pt x="251290" y="42990"/>
                  </a:moveTo>
                  <a:lnTo>
                    <a:pt x="260418" y="42990"/>
                  </a:lnTo>
                </a:path>
                <a:path w="1880870" h="302895">
                  <a:moveTo>
                    <a:pt x="270434" y="42990"/>
                  </a:moveTo>
                  <a:lnTo>
                    <a:pt x="279183" y="51867"/>
                  </a:lnTo>
                </a:path>
                <a:path w="1880870" h="302895">
                  <a:moveTo>
                    <a:pt x="289579" y="52502"/>
                  </a:moveTo>
                  <a:lnTo>
                    <a:pt x="298327" y="52502"/>
                  </a:lnTo>
                </a:path>
                <a:path w="1880870" h="302895">
                  <a:moveTo>
                    <a:pt x="308344" y="52502"/>
                  </a:moveTo>
                  <a:lnTo>
                    <a:pt x="317472" y="52502"/>
                  </a:lnTo>
                </a:path>
                <a:path w="1880870" h="302895">
                  <a:moveTo>
                    <a:pt x="327488" y="52502"/>
                  </a:moveTo>
                  <a:lnTo>
                    <a:pt x="336363" y="61506"/>
                  </a:lnTo>
                </a:path>
                <a:path w="1880870" h="302895">
                  <a:moveTo>
                    <a:pt x="346633" y="62140"/>
                  </a:moveTo>
                  <a:lnTo>
                    <a:pt x="355508" y="62140"/>
                  </a:lnTo>
                </a:path>
                <a:path w="1880870" h="302895">
                  <a:moveTo>
                    <a:pt x="365778" y="62140"/>
                  </a:moveTo>
                  <a:lnTo>
                    <a:pt x="374653" y="62140"/>
                  </a:lnTo>
                </a:path>
                <a:path w="1880870" h="302895">
                  <a:moveTo>
                    <a:pt x="384669" y="62140"/>
                  </a:moveTo>
                  <a:lnTo>
                    <a:pt x="393544" y="62140"/>
                  </a:lnTo>
                </a:path>
                <a:path w="1880870" h="302895">
                  <a:moveTo>
                    <a:pt x="403814" y="71524"/>
                  </a:moveTo>
                  <a:lnTo>
                    <a:pt x="412689" y="71524"/>
                  </a:lnTo>
                </a:path>
                <a:path w="1880870" h="302895">
                  <a:moveTo>
                    <a:pt x="422958" y="71524"/>
                  </a:moveTo>
                  <a:lnTo>
                    <a:pt x="431833" y="71524"/>
                  </a:lnTo>
                </a:path>
                <a:path w="1880870" h="302895">
                  <a:moveTo>
                    <a:pt x="441849" y="71524"/>
                  </a:moveTo>
                  <a:lnTo>
                    <a:pt x="450978" y="71524"/>
                  </a:lnTo>
                </a:path>
                <a:path w="1880870" h="302895">
                  <a:moveTo>
                    <a:pt x="460994" y="81289"/>
                  </a:moveTo>
                  <a:lnTo>
                    <a:pt x="469742" y="81289"/>
                  </a:lnTo>
                </a:path>
                <a:path w="1880870" h="302895">
                  <a:moveTo>
                    <a:pt x="480139" y="81289"/>
                  </a:moveTo>
                  <a:lnTo>
                    <a:pt x="488887" y="81289"/>
                  </a:lnTo>
                </a:path>
                <a:path w="1880870" h="302895">
                  <a:moveTo>
                    <a:pt x="498903" y="81289"/>
                  </a:moveTo>
                  <a:lnTo>
                    <a:pt x="508032" y="81289"/>
                  </a:lnTo>
                </a:path>
                <a:path w="1880870" h="302895">
                  <a:moveTo>
                    <a:pt x="518048" y="81289"/>
                  </a:moveTo>
                  <a:lnTo>
                    <a:pt x="526923" y="90039"/>
                  </a:lnTo>
                </a:path>
                <a:path w="1880870" h="302895">
                  <a:moveTo>
                    <a:pt x="537193" y="90673"/>
                  </a:moveTo>
                  <a:lnTo>
                    <a:pt x="546068" y="90673"/>
                  </a:lnTo>
                </a:path>
                <a:path w="1880870" h="302895">
                  <a:moveTo>
                    <a:pt x="556084" y="90673"/>
                  </a:moveTo>
                  <a:lnTo>
                    <a:pt x="565212" y="90673"/>
                  </a:lnTo>
                </a:path>
                <a:path w="1880870" h="302895">
                  <a:moveTo>
                    <a:pt x="575229" y="90673"/>
                  </a:moveTo>
                  <a:lnTo>
                    <a:pt x="583977" y="99551"/>
                  </a:lnTo>
                </a:path>
                <a:path w="1880870" h="302895">
                  <a:moveTo>
                    <a:pt x="593739" y="100058"/>
                  </a:moveTo>
                  <a:lnTo>
                    <a:pt x="602614" y="100058"/>
                  </a:lnTo>
                </a:path>
                <a:path w="1880870" h="302895">
                  <a:moveTo>
                    <a:pt x="612630" y="100058"/>
                  </a:moveTo>
                  <a:lnTo>
                    <a:pt x="621759" y="100058"/>
                  </a:lnTo>
                </a:path>
                <a:path w="1880870" h="302895">
                  <a:moveTo>
                    <a:pt x="631775" y="100058"/>
                  </a:moveTo>
                  <a:lnTo>
                    <a:pt x="640523" y="109189"/>
                  </a:lnTo>
                </a:path>
                <a:path w="1880870" h="302895">
                  <a:moveTo>
                    <a:pt x="650920" y="109823"/>
                  </a:moveTo>
                  <a:lnTo>
                    <a:pt x="659668" y="109823"/>
                  </a:lnTo>
                </a:path>
                <a:path w="1880870" h="302895">
                  <a:moveTo>
                    <a:pt x="670065" y="109823"/>
                  </a:moveTo>
                  <a:lnTo>
                    <a:pt x="678813" y="109823"/>
                  </a:lnTo>
                </a:path>
                <a:path w="1880870" h="302895">
                  <a:moveTo>
                    <a:pt x="688829" y="109823"/>
                  </a:moveTo>
                  <a:lnTo>
                    <a:pt x="697704" y="109823"/>
                  </a:lnTo>
                </a:path>
                <a:path w="1880870" h="302895">
                  <a:moveTo>
                    <a:pt x="707974" y="119207"/>
                  </a:moveTo>
                  <a:lnTo>
                    <a:pt x="716849" y="119207"/>
                  </a:lnTo>
                </a:path>
                <a:path w="1880870" h="302895">
                  <a:moveTo>
                    <a:pt x="727118" y="119207"/>
                  </a:moveTo>
                  <a:lnTo>
                    <a:pt x="735993" y="119207"/>
                  </a:lnTo>
                </a:path>
                <a:path w="1880870" h="302895">
                  <a:moveTo>
                    <a:pt x="746010" y="119207"/>
                  </a:moveTo>
                  <a:lnTo>
                    <a:pt x="755138" y="119207"/>
                  </a:lnTo>
                </a:path>
                <a:path w="1880870" h="302895">
                  <a:moveTo>
                    <a:pt x="765154" y="128972"/>
                  </a:moveTo>
                  <a:lnTo>
                    <a:pt x="774029" y="128972"/>
                  </a:lnTo>
                </a:path>
                <a:path w="1880870" h="302895">
                  <a:moveTo>
                    <a:pt x="784299" y="128972"/>
                  </a:moveTo>
                  <a:lnTo>
                    <a:pt x="793174" y="128972"/>
                  </a:lnTo>
                </a:path>
                <a:path w="1880870" h="302895">
                  <a:moveTo>
                    <a:pt x="803190" y="128972"/>
                  </a:moveTo>
                  <a:lnTo>
                    <a:pt x="812319" y="128972"/>
                  </a:lnTo>
                </a:path>
                <a:path w="1880870" h="302895">
                  <a:moveTo>
                    <a:pt x="822335" y="138356"/>
                  </a:moveTo>
                  <a:lnTo>
                    <a:pt x="831083" y="138356"/>
                  </a:lnTo>
                </a:path>
                <a:path w="1880870" h="302895">
                  <a:moveTo>
                    <a:pt x="841480" y="138356"/>
                  </a:moveTo>
                  <a:lnTo>
                    <a:pt x="850228" y="138356"/>
                  </a:lnTo>
                </a:path>
                <a:path w="1880870" h="302895">
                  <a:moveTo>
                    <a:pt x="860244" y="138356"/>
                  </a:moveTo>
                  <a:lnTo>
                    <a:pt x="869373" y="138356"/>
                  </a:lnTo>
                </a:path>
                <a:path w="1880870" h="302895">
                  <a:moveTo>
                    <a:pt x="879389" y="138356"/>
                  </a:moveTo>
                  <a:lnTo>
                    <a:pt x="888264" y="147107"/>
                  </a:lnTo>
                </a:path>
                <a:path w="1880870" h="302895">
                  <a:moveTo>
                    <a:pt x="898533" y="147741"/>
                  </a:moveTo>
                  <a:lnTo>
                    <a:pt x="907408" y="147741"/>
                  </a:lnTo>
                </a:path>
                <a:path w="1880870" h="302895">
                  <a:moveTo>
                    <a:pt x="917678" y="147741"/>
                  </a:moveTo>
                  <a:lnTo>
                    <a:pt x="926553" y="147741"/>
                  </a:lnTo>
                </a:path>
                <a:path w="1880870" h="302895">
                  <a:moveTo>
                    <a:pt x="936569" y="147741"/>
                  </a:moveTo>
                  <a:lnTo>
                    <a:pt x="945318" y="156872"/>
                  </a:lnTo>
                </a:path>
                <a:path w="1880870" h="302895">
                  <a:moveTo>
                    <a:pt x="955714" y="157506"/>
                  </a:moveTo>
                  <a:lnTo>
                    <a:pt x="964462" y="157506"/>
                  </a:lnTo>
                </a:path>
                <a:path w="1880870" h="302895">
                  <a:moveTo>
                    <a:pt x="974859" y="157506"/>
                  </a:moveTo>
                  <a:lnTo>
                    <a:pt x="983607" y="157506"/>
                  </a:lnTo>
                </a:path>
                <a:path w="1880870" h="302895">
                  <a:moveTo>
                    <a:pt x="993750" y="157506"/>
                  </a:moveTo>
                  <a:lnTo>
                    <a:pt x="1002752" y="166256"/>
                  </a:lnTo>
                </a:path>
                <a:path w="1880870" h="302895">
                  <a:moveTo>
                    <a:pt x="1012895" y="166890"/>
                  </a:moveTo>
                  <a:lnTo>
                    <a:pt x="1021643" y="166890"/>
                  </a:lnTo>
                </a:path>
                <a:path w="1880870" h="302895">
                  <a:moveTo>
                    <a:pt x="1032039" y="166890"/>
                  </a:moveTo>
                  <a:lnTo>
                    <a:pt x="1040788" y="166890"/>
                  </a:lnTo>
                </a:path>
                <a:path w="1880870" h="302895">
                  <a:moveTo>
                    <a:pt x="1050804" y="166890"/>
                  </a:moveTo>
                  <a:lnTo>
                    <a:pt x="1059932" y="166890"/>
                  </a:lnTo>
                </a:path>
                <a:path w="1880870" h="302895">
                  <a:moveTo>
                    <a:pt x="1069948" y="176528"/>
                  </a:moveTo>
                  <a:lnTo>
                    <a:pt x="1078823" y="176528"/>
                  </a:lnTo>
                </a:path>
                <a:path w="1880870" h="302895">
                  <a:moveTo>
                    <a:pt x="1089093" y="176528"/>
                  </a:moveTo>
                  <a:lnTo>
                    <a:pt x="1097968" y="176528"/>
                  </a:lnTo>
                </a:path>
                <a:path w="1880870" h="302895">
                  <a:moveTo>
                    <a:pt x="1107984" y="176528"/>
                  </a:moveTo>
                  <a:lnTo>
                    <a:pt x="1117113" y="176528"/>
                  </a:lnTo>
                </a:path>
                <a:path w="1880870" h="302895">
                  <a:moveTo>
                    <a:pt x="1127129" y="186039"/>
                  </a:moveTo>
                  <a:lnTo>
                    <a:pt x="1135877" y="186039"/>
                  </a:lnTo>
                </a:path>
                <a:path w="1880870" h="302895">
                  <a:moveTo>
                    <a:pt x="1146274" y="186039"/>
                  </a:moveTo>
                  <a:lnTo>
                    <a:pt x="1155022" y="186039"/>
                  </a:lnTo>
                </a:path>
                <a:path w="1880870" h="302895">
                  <a:moveTo>
                    <a:pt x="1165418" y="186039"/>
                  </a:moveTo>
                  <a:lnTo>
                    <a:pt x="1174167" y="186039"/>
                  </a:lnTo>
                </a:path>
                <a:path w="1880870" h="302895">
                  <a:moveTo>
                    <a:pt x="1184183" y="195678"/>
                  </a:moveTo>
                  <a:lnTo>
                    <a:pt x="1193311" y="195678"/>
                  </a:lnTo>
                </a:path>
                <a:path w="1880870" h="302895">
                  <a:moveTo>
                    <a:pt x="1202820" y="195678"/>
                  </a:moveTo>
                  <a:lnTo>
                    <a:pt x="1211569" y="195678"/>
                  </a:lnTo>
                </a:path>
                <a:path w="1880870" h="302895">
                  <a:moveTo>
                    <a:pt x="1221965" y="195678"/>
                  </a:moveTo>
                  <a:lnTo>
                    <a:pt x="1230713" y="195678"/>
                  </a:lnTo>
                </a:path>
                <a:path w="1880870" h="302895">
                  <a:moveTo>
                    <a:pt x="1240729" y="195678"/>
                  </a:moveTo>
                  <a:lnTo>
                    <a:pt x="1249858" y="204555"/>
                  </a:lnTo>
                </a:path>
                <a:path w="1880870" h="302895">
                  <a:moveTo>
                    <a:pt x="1259874" y="205062"/>
                  </a:moveTo>
                  <a:lnTo>
                    <a:pt x="1268749" y="205062"/>
                  </a:lnTo>
                </a:path>
                <a:path w="1880870" h="302895">
                  <a:moveTo>
                    <a:pt x="1279019" y="205062"/>
                  </a:moveTo>
                  <a:lnTo>
                    <a:pt x="1287894" y="205062"/>
                  </a:lnTo>
                </a:path>
                <a:path w="1880870" h="302895">
                  <a:moveTo>
                    <a:pt x="1297910" y="205062"/>
                  </a:moveTo>
                  <a:lnTo>
                    <a:pt x="1307039" y="213939"/>
                  </a:lnTo>
                </a:path>
                <a:path w="1880870" h="302895">
                  <a:moveTo>
                    <a:pt x="1317055" y="214573"/>
                  </a:moveTo>
                  <a:lnTo>
                    <a:pt x="1325803" y="214573"/>
                  </a:lnTo>
                </a:path>
                <a:path w="1880870" h="302895">
                  <a:moveTo>
                    <a:pt x="1336199" y="214573"/>
                  </a:moveTo>
                  <a:lnTo>
                    <a:pt x="1344948" y="214573"/>
                  </a:lnTo>
                </a:path>
                <a:path w="1880870" h="302895">
                  <a:moveTo>
                    <a:pt x="1354964" y="214573"/>
                  </a:moveTo>
                  <a:lnTo>
                    <a:pt x="1364092" y="223577"/>
                  </a:lnTo>
                </a:path>
                <a:path w="1880870" h="302895">
                  <a:moveTo>
                    <a:pt x="1374235" y="224211"/>
                  </a:moveTo>
                  <a:lnTo>
                    <a:pt x="1382984" y="224211"/>
                  </a:lnTo>
                </a:path>
                <a:path w="1880870" h="302895">
                  <a:moveTo>
                    <a:pt x="1393380" y="224211"/>
                  </a:moveTo>
                  <a:lnTo>
                    <a:pt x="1402128" y="224211"/>
                  </a:lnTo>
                </a:path>
                <a:path w="1880870" h="302895">
                  <a:moveTo>
                    <a:pt x="1412144" y="224211"/>
                  </a:moveTo>
                  <a:lnTo>
                    <a:pt x="1421273" y="224211"/>
                  </a:lnTo>
                </a:path>
                <a:path w="1880870" h="302895">
                  <a:moveTo>
                    <a:pt x="1431289" y="233596"/>
                  </a:moveTo>
                  <a:lnTo>
                    <a:pt x="1440164" y="233596"/>
                  </a:lnTo>
                </a:path>
                <a:path w="1880870" h="302895">
                  <a:moveTo>
                    <a:pt x="1450434" y="233596"/>
                  </a:moveTo>
                  <a:lnTo>
                    <a:pt x="1459309" y="233596"/>
                  </a:lnTo>
                </a:path>
                <a:path w="1880870" h="302895">
                  <a:moveTo>
                    <a:pt x="1469579" y="233596"/>
                  </a:moveTo>
                  <a:lnTo>
                    <a:pt x="1478454" y="233596"/>
                  </a:lnTo>
                </a:path>
                <a:path w="1880870" h="302895">
                  <a:moveTo>
                    <a:pt x="1488470" y="243361"/>
                  </a:moveTo>
                  <a:lnTo>
                    <a:pt x="1497598" y="243361"/>
                  </a:lnTo>
                </a:path>
                <a:path w="1880870" h="302895">
                  <a:moveTo>
                    <a:pt x="1507614" y="243361"/>
                  </a:moveTo>
                  <a:lnTo>
                    <a:pt x="1516363" y="243361"/>
                  </a:lnTo>
                </a:path>
                <a:path w="1880870" h="302895">
                  <a:moveTo>
                    <a:pt x="1526759" y="243361"/>
                  </a:moveTo>
                  <a:lnTo>
                    <a:pt x="1535507" y="243361"/>
                  </a:lnTo>
                </a:path>
                <a:path w="1880870" h="302895">
                  <a:moveTo>
                    <a:pt x="1545523" y="243361"/>
                  </a:moveTo>
                  <a:lnTo>
                    <a:pt x="1554652" y="252111"/>
                  </a:lnTo>
                </a:path>
                <a:path w="1880870" h="302895">
                  <a:moveTo>
                    <a:pt x="1564668" y="252745"/>
                  </a:moveTo>
                  <a:lnTo>
                    <a:pt x="1573543" y="252745"/>
                  </a:lnTo>
                </a:path>
                <a:path w="1880870" h="302895">
                  <a:moveTo>
                    <a:pt x="1583813" y="252745"/>
                  </a:moveTo>
                  <a:lnTo>
                    <a:pt x="1592688" y="252745"/>
                  </a:lnTo>
                </a:path>
                <a:path w="1880870" h="302895">
                  <a:moveTo>
                    <a:pt x="1602704" y="252745"/>
                  </a:moveTo>
                  <a:lnTo>
                    <a:pt x="1611833" y="261495"/>
                  </a:lnTo>
                </a:path>
                <a:path w="1880870" h="302895">
                  <a:moveTo>
                    <a:pt x="1621849" y="262129"/>
                  </a:moveTo>
                  <a:lnTo>
                    <a:pt x="1630724" y="262129"/>
                  </a:lnTo>
                </a:path>
                <a:path w="1880870" h="302895">
                  <a:moveTo>
                    <a:pt x="1640993" y="262129"/>
                  </a:moveTo>
                  <a:lnTo>
                    <a:pt x="1649869" y="262129"/>
                  </a:lnTo>
                </a:path>
                <a:path w="1880870" h="302895">
                  <a:moveTo>
                    <a:pt x="1660138" y="262129"/>
                  </a:moveTo>
                  <a:lnTo>
                    <a:pt x="1669013" y="271260"/>
                  </a:lnTo>
                </a:path>
                <a:path w="1880870" h="302895">
                  <a:moveTo>
                    <a:pt x="1679029" y="271894"/>
                  </a:moveTo>
                  <a:lnTo>
                    <a:pt x="1687778" y="271894"/>
                  </a:lnTo>
                </a:path>
                <a:path w="1880870" h="302895">
                  <a:moveTo>
                    <a:pt x="1698174" y="271894"/>
                  </a:moveTo>
                  <a:lnTo>
                    <a:pt x="1706922" y="271894"/>
                  </a:lnTo>
                </a:path>
                <a:path w="1880870" h="302895">
                  <a:moveTo>
                    <a:pt x="1717319" y="271894"/>
                  </a:moveTo>
                  <a:lnTo>
                    <a:pt x="1726067" y="271894"/>
                  </a:lnTo>
                </a:path>
                <a:path w="1880870" h="302895">
                  <a:moveTo>
                    <a:pt x="1736083" y="281279"/>
                  </a:moveTo>
                  <a:lnTo>
                    <a:pt x="1745212" y="281279"/>
                  </a:lnTo>
                </a:path>
                <a:path w="1880870" h="302895">
                  <a:moveTo>
                    <a:pt x="1755228" y="281279"/>
                  </a:moveTo>
                  <a:lnTo>
                    <a:pt x="1764103" y="281279"/>
                  </a:lnTo>
                </a:path>
                <a:path w="1880870" h="302895">
                  <a:moveTo>
                    <a:pt x="1774373" y="281279"/>
                  </a:moveTo>
                  <a:lnTo>
                    <a:pt x="1783248" y="281279"/>
                  </a:lnTo>
                </a:path>
                <a:path w="1880870" h="302895">
                  <a:moveTo>
                    <a:pt x="1793264" y="291044"/>
                  </a:moveTo>
                  <a:lnTo>
                    <a:pt x="1802392" y="291044"/>
                  </a:lnTo>
                </a:path>
                <a:path w="1880870" h="302895">
                  <a:moveTo>
                    <a:pt x="1812408" y="291044"/>
                  </a:moveTo>
                  <a:lnTo>
                    <a:pt x="1820650" y="291044"/>
                  </a:lnTo>
                </a:path>
                <a:path w="1880870" h="302895">
                  <a:moveTo>
                    <a:pt x="1830919" y="291044"/>
                  </a:moveTo>
                  <a:lnTo>
                    <a:pt x="1839794" y="291044"/>
                  </a:lnTo>
                </a:path>
                <a:path w="1880870" h="302895">
                  <a:moveTo>
                    <a:pt x="1849810" y="300428"/>
                  </a:moveTo>
                  <a:lnTo>
                    <a:pt x="1858939" y="300428"/>
                  </a:lnTo>
                </a:path>
                <a:path w="1880870" h="302895">
                  <a:moveTo>
                    <a:pt x="1868955" y="300428"/>
                  </a:moveTo>
                  <a:lnTo>
                    <a:pt x="1880493" y="30283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15802" y="3904757"/>
              <a:ext cx="1891030" cy="300990"/>
            </a:xfrm>
            <a:custGeom>
              <a:avLst/>
              <a:gdLst/>
              <a:ahLst/>
              <a:cxnLst/>
              <a:rect l="l" t="t" r="r" b="b"/>
              <a:pathLst>
                <a:path w="1891029" h="300989">
                  <a:moveTo>
                    <a:pt x="0" y="0"/>
                  </a:moveTo>
                  <a:lnTo>
                    <a:pt x="1890889" y="30080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15802" y="3901714"/>
              <a:ext cx="1890395" cy="305435"/>
            </a:xfrm>
            <a:custGeom>
              <a:avLst/>
              <a:gdLst/>
              <a:ahLst/>
              <a:cxnLst/>
              <a:rect l="l" t="t" r="r" b="b"/>
              <a:pathLst>
                <a:path w="1890395" h="305435">
                  <a:moveTo>
                    <a:pt x="0" y="3043"/>
                  </a:moveTo>
                  <a:lnTo>
                    <a:pt x="6339" y="0"/>
                  </a:lnTo>
                </a:path>
                <a:path w="1890395" h="305435">
                  <a:moveTo>
                    <a:pt x="16735" y="0"/>
                  </a:moveTo>
                  <a:lnTo>
                    <a:pt x="25610" y="0"/>
                  </a:lnTo>
                </a:path>
                <a:path w="1890395" h="305435">
                  <a:moveTo>
                    <a:pt x="35626" y="9384"/>
                  </a:moveTo>
                  <a:lnTo>
                    <a:pt x="44755" y="9384"/>
                  </a:lnTo>
                </a:path>
                <a:path w="1890395" h="305435">
                  <a:moveTo>
                    <a:pt x="54771" y="9384"/>
                  </a:moveTo>
                  <a:lnTo>
                    <a:pt x="63519" y="9384"/>
                  </a:lnTo>
                </a:path>
                <a:path w="1890395" h="305435">
                  <a:moveTo>
                    <a:pt x="73916" y="9384"/>
                  </a:moveTo>
                  <a:lnTo>
                    <a:pt x="82664" y="9384"/>
                  </a:lnTo>
                </a:path>
                <a:path w="1890395" h="305435">
                  <a:moveTo>
                    <a:pt x="92680" y="18895"/>
                  </a:moveTo>
                  <a:lnTo>
                    <a:pt x="101809" y="18895"/>
                  </a:lnTo>
                </a:path>
                <a:path w="1890395" h="305435">
                  <a:moveTo>
                    <a:pt x="111825" y="18895"/>
                  </a:moveTo>
                  <a:lnTo>
                    <a:pt x="120700" y="18895"/>
                  </a:lnTo>
                </a:path>
                <a:path w="1890395" h="305435">
                  <a:moveTo>
                    <a:pt x="130970" y="18895"/>
                  </a:moveTo>
                  <a:lnTo>
                    <a:pt x="139845" y="18895"/>
                  </a:lnTo>
                </a:path>
                <a:path w="1890395" h="305435">
                  <a:moveTo>
                    <a:pt x="150114" y="28533"/>
                  </a:moveTo>
                  <a:lnTo>
                    <a:pt x="158989" y="28533"/>
                  </a:lnTo>
                </a:path>
                <a:path w="1890395" h="305435">
                  <a:moveTo>
                    <a:pt x="169006" y="28533"/>
                  </a:moveTo>
                  <a:lnTo>
                    <a:pt x="177754" y="28533"/>
                  </a:lnTo>
                </a:path>
                <a:path w="1890395" h="305435">
                  <a:moveTo>
                    <a:pt x="188150" y="28533"/>
                  </a:moveTo>
                  <a:lnTo>
                    <a:pt x="196898" y="28533"/>
                  </a:lnTo>
                </a:path>
                <a:path w="1890395" h="305435">
                  <a:moveTo>
                    <a:pt x="207295" y="37918"/>
                  </a:moveTo>
                  <a:lnTo>
                    <a:pt x="216043" y="37918"/>
                  </a:lnTo>
                </a:path>
                <a:path w="1890395" h="305435">
                  <a:moveTo>
                    <a:pt x="226059" y="37918"/>
                  </a:moveTo>
                  <a:lnTo>
                    <a:pt x="235188" y="37918"/>
                  </a:lnTo>
                </a:path>
                <a:path w="1890395" h="305435">
                  <a:moveTo>
                    <a:pt x="245204" y="37918"/>
                  </a:moveTo>
                  <a:lnTo>
                    <a:pt x="254079" y="37918"/>
                  </a:lnTo>
                </a:path>
                <a:path w="1890395" h="305435">
                  <a:moveTo>
                    <a:pt x="264349" y="47683"/>
                  </a:moveTo>
                  <a:lnTo>
                    <a:pt x="273224" y="47683"/>
                  </a:lnTo>
                </a:path>
                <a:path w="1890395" h="305435">
                  <a:moveTo>
                    <a:pt x="283240" y="47683"/>
                  </a:moveTo>
                  <a:lnTo>
                    <a:pt x="292369" y="47683"/>
                  </a:lnTo>
                </a:path>
                <a:path w="1890395" h="305435">
                  <a:moveTo>
                    <a:pt x="302385" y="47683"/>
                  </a:moveTo>
                  <a:lnTo>
                    <a:pt x="311260" y="47683"/>
                  </a:lnTo>
                </a:path>
                <a:path w="1890395" h="305435">
                  <a:moveTo>
                    <a:pt x="321529" y="47683"/>
                  </a:moveTo>
                  <a:lnTo>
                    <a:pt x="330404" y="56433"/>
                  </a:lnTo>
                </a:path>
                <a:path w="1890395" h="305435">
                  <a:moveTo>
                    <a:pt x="340420" y="57067"/>
                  </a:moveTo>
                  <a:lnTo>
                    <a:pt x="349549" y="57067"/>
                  </a:lnTo>
                </a:path>
                <a:path w="1890395" h="305435">
                  <a:moveTo>
                    <a:pt x="359565" y="57067"/>
                  </a:moveTo>
                  <a:lnTo>
                    <a:pt x="368313" y="57067"/>
                  </a:lnTo>
                </a:path>
                <a:path w="1890395" h="305435">
                  <a:moveTo>
                    <a:pt x="378710" y="57067"/>
                  </a:moveTo>
                  <a:lnTo>
                    <a:pt x="387458" y="65817"/>
                  </a:lnTo>
                </a:path>
                <a:path w="1890395" h="305435">
                  <a:moveTo>
                    <a:pt x="397855" y="66832"/>
                  </a:moveTo>
                  <a:lnTo>
                    <a:pt x="406603" y="66832"/>
                  </a:lnTo>
                </a:path>
                <a:path w="1890395" h="305435">
                  <a:moveTo>
                    <a:pt x="416619" y="66832"/>
                  </a:moveTo>
                  <a:lnTo>
                    <a:pt x="425748" y="66832"/>
                  </a:lnTo>
                </a:path>
                <a:path w="1890395" h="305435">
                  <a:moveTo>
                    <a:pt x="435764" y="66832"/>
                  </a:moveTo>
                  <a:lnTo>
                    <a:pt x="444639" y="75582"/>
                  </a:lnTo>
                </a:path>
                <a:path w="1890395" h="305435">
                  <a:moveTo>
                    <a:pt x="454908" y="76216"/>
                  </a:moveTo>
                  <a:lnTo>
                    <a:pt x="463783" y="76216"/>
                  </a:lnTo>
                </a:path>
                <a:path w="1890395" h="305435">
                  <a:moveTo>
                    <a:pt x="473800" y="76216"/>
                  </a:moveTo>
                  <a:lnTo>
                    <a:pt x="482928" y="76216"/>
                  </a:lnTo>
                </a:path>
                <a:path w="1890395" h="305435">
                  <a:moveTo>
                    <a:pt x="492944" y="76216"/>
                  </a:moveTo>
                  <a:lnTo>
                    <a:pt x="501819" y="84967"/>
                  </a:lnTo>
                </a:path>
                <a:path w="1890395" h="305435">
                  <a:moveTo>
                    <a:pt x="512089" y="85601"/>
                  </a:moveTo>
                  <a:lnTo>
                    <a:pt x="520964" y="85601"/>
                  </a:lnTo>
                </a:path>
                <a:path w="1890395" h="305435">
                  <a:moveTo>
                    <a:pt x="530980" y="85601"/>
                  </a:moveTo>
                  <a:lnTo>
                    <a:pt x="540109" y="85601"/>
                  </a:lnTo>
                </a:path>
                <a:path w="1890395" h="305435">
                  <a:moveTo>
                    <a:pt x="550125" y="85601"/>
                  </a:moveTo>
                  <a:lnTo>
                    <a:pt x="558873" y="85601"/>
                  </a:lnTo>
                </a:path>
                <a:path w="1890395" h="305435">
                  <a:moveTo>
                    <a:pt x="569270" y="95366"/>
                  </a:moveTo>
                  <a:lnTo>
                    <a:pt x="578018" y="95366"/>
                  </a:lnTo>
                </a:path>
                <a:path w="1890395" h="305435">
                  <a:moveTo>
                    <a:pt x="588034" y="95366"/>
                  </a:moveTo>
                  <a:lnTo>
                    <a:pt x="596529" y="95366"/>
                  </a:lnTo>
                </a:path>
                <a:path w="1890395" h="305435">
                  <a:moveTo>
                    <a:pt x="606545" y="95366"/>
                  </a:moveTo>
                  <a:lnTo>
                    <a:pt x="615420" y="95366"/>
                  </a:lnTo>
                </a:path>
                <a:path w="1890395" h="305435">
                  <a:moveTo>
                    <a:pt x="625689" y="104750"/>
                  </a:moveTo>
                  <a:lnTo>
                    <a:pt x="634565" y="104750"/>
                  </a:lnTo>
                </a:path>
                <a:path w="1890395" h="305435">
                  <a:moveTo>
                    <a:pt x="644581" y="104750"/>
                  </a:moveTo>
                  <a:lnTo>
                    <a:pt x="653709" y="104750"/>
                  </a:lnTo>
                </a:path>
                <a:path w="1890395" h="305435">
                  <a:moveTo>
                    <a:pt x="663725" y="104750"/>
                  </a:moveTo>
                  <a:lnTo>
                    <a:pt x="672600" y="104750"/>
                  </a:lnTo>
                </a:path>
                <a:path w="1890395" h="305435">
                  <a:moveTo>
                    <a:pt x="682870" y="114388"/>
                  </a:moveTo>
                  <a:lnTo>
                    <a:pt x="691745" y="114388"/>
                  </a:lnTo>
                </a:path>
                <a:path w="1890395" h="305435">
                  <a:moveTo>
                    <a:pt x="702015" y="114388"/>
                  </a:moveTo>
                  <a:lnTo>
                    <a:pt x="710890" y="114388"/>
                  </a:lnTo>
                </a:path>
                <a:path w="1890395" h="305435">
                  <a:moveTo>
                    <a:pt x="720906" y="114388"/>
                  </a:moveTo>
                  <a:lnTo>
                    <a:pt x="730035" y="114388"/>
                  </a:lnTo>
                </a:path>
                <a:path w="1890395" h="305435">
                  <a:moveTo>
                    <a:pt x="740051" y="123899"/>
                  </a:moveTo>
                  <a:lnTo>
                    <a:pt x="748799" y="123899"/>
                  </a:lnTo>
                </a:path>
                <a:path w="1890395" h="305435">
                  <a:moveTo>
                    <a:pt x="759195" y="123899"/>
                  </a:moveTo>
                  <a:lnTo>
                    <a:pt x="767944" y="123899"/>
                  </a:lnTo>
                </a:path>
                <a:path w="1890395" h="305435">
                  <a:moveTo>
                    <a:pt x="777960" y="123899"/>
                  </a:moveTo>
                  <a:lnTo>
                    <a:pt x="787088" y="123899"/>
                  </a:lnTo>
                </a:path>
                <a:path w="1890395" h="305435">
                  <a:moveTo>
                    <a:pt x="797104" y="133284"/>
                  </a:moveTo>
                  <a:lnTo>
                    <a:pt x="805979" y="133284"/>
                  </a:lnTo>
                </a:path>
                <a:path w="1890395" h="305435">
                  <a:moveTo>
                    <a:pt x="816249" y="133284"/>
                  </a:moveTo>
                  <a:lnTo>
                    <a:pt x="825124" y="133284"/>
                  </a:lnTo>
                </a:path>
                <a:path w="1890395" h="305435">
                  <a:moveTo>
                    <a:pt x="835140" y="133284"/>
                  </a:moveTo>
                  <a:lnTo>
                    <a:pt x="844269" y="133284"/>
                  </a:lnTo>
                </a:path>
                <a:path w="1890395" h="305435">
                  <a:moveTo>
                    <a:pt x="854285" y="133284"/>
                  </a:moveTo>
                  <a:lnTo>
                    <a:pt x="863033" y="142415"/>
                  </a:lnTo>
                </a:path>
                <a:path w="1890395" h="305435">
                  <a:moveTo>
                    <a:pt x="873430" y="142922"/>
                  </a:moveTo>
                  <a:lnTo>
                    <a:pt x="882178" y="142922"/>
                  </a:lnTo>
                </a:path>
                <a:path w="1890395" h="305435">
                  <a:moveTo>
                    <a:pt x="892574" y="142922"/>
                  </a:moveTo>
                  <a:lnTo>
                    <a:pt x="901323" y="142922"/>
                  </a:lnTo>
                </a:path>
                <a:path w="1890395" h="305435">
                  <a:moveTo>
                    <a:pt x="911466" y="142922"/>
                  </a:moveTo>
                  <a:lnTo>
                    <a:pt x="920214" y="151799"/>
                  </a:lnTo>
                </a:path>
                <a:path w="1890395" h="305435">
                  <a:moveTo>
                    <a:pt x="930610" y="152306"/>
                  </a:moveTo>
                  <a:lnTo>
                    <a:pt x="939359" y="152306"/>
                  </a:lnTo>
                </a:path>
                <a:path w="1890395" h="305435">
                  <a:moveTo>
                    <a:pt x="949755" y="152306"/>
                  </a:moveTo>
                  <a:lnTo>
                    <a:pt x="958503" y="152306"/>
                  </a:lnTo>
                </a:path>
                <a:path w="1890395" h="305435">
                  <a:moveTo>
                    <a:pt x="968519" y="152306"/>
                  </a:moveTo>
                  <a:lnTo>
                    <a:pt x="977648" y="161437"/>
                  </a:lnTo>
                </a:path>
                <a:path w="1890395" h="305435">
                  <a:moveTo>
                    <a:pt x="987664" y="162071"/>
                  </a:moveTo>
                  <a:lnTo>
                    <a:pt x="996539" y="162071"/>
                  </a:lnTo>
                </a:path>
                <a:path w="1890395" h="305435">
                  <a:moveTo>
                    <a:pt x="1006809" y="162071"/>
                  </a:moveTo>
                  <a:lnTo>
                    <a:pt x="1015684" y="162071"/>
                  </a:lnTo>
                </a:path>
                <a:path w="1890395" h="305435">
                  <a:moveTo>
                    <a:pt x="1025700" y="162071"/>
                  </a:moveTo>
                  <a:lnTo>
                    <a:pt x="1034829" y="170821"/>
                  </a:lnTo>
                </a:path>
                <a:path w="1890395" h="305435">
                  <a:moveTo>
                    <a:pt x="1044845" y="171456"/>
                  </a:moveTo>
                  <a:lnTo>
                    <a:pt x="1053593" y="171456"/>
                  </a:lnTo>
                </a:path>
                <a:path w="1890395" h="305435">
                  <a:moveTo>
                    <a:pt x="1063989" y="171456"/>
                  </a:moveTo>
                  <a:lnTo>
                    <a:pt x="1072738" y="171456"/>
                  </a:lnTo>
                </a:path>
                <a:path w="1890395" h="305435">
                  <a:moveTo>
                    <a:pt x="1082754" y="171456"/>
                  </a:moveTo>
                  <a:lnTo>
                    <a:pt x="1091882" y="171456"/>
                  </a:lnTo>
                </a:path>
                <a:path w="1890395" h="305435">
                  <a:moveTo>
                    <a:pt x="1101898" y="180840"/>
                  </a:moveTo>
                  <a:lnTo>
                    <a:pt x="1110774" y="180840"/>
                  </a:lnTo>
                </a:path>
                <a:path w="1890395" h="305435">
                  <a:moveTo>
                    <a:pt x="1121043" y="180840"/>
                  </a:moveTo>
                  <a:lnTo>
                    <a:pt x="1129918" y="180840"/>
                  </a:lnTo>
                </a:path>
                <a:path w="1890395" h="305435">
                  <a:moveTo>
                    <a:pt x="1140188" y="180840"/>
                  </a:moveTo>
                  <a:lnTo>
                    <a:pt x="1149063" y="180840"/>
                  </a:lnTo>
                </a:path>
                <a:path w="1890395" h="305435">
                  <a:moveTo>
                    <a:pt x="1159079" y="190605"/>
                  </a:moveTo>
                  <a:lnTo>
                    <a:pt x="1167954" y="190605"/>
                  </a:lnTo>
                </a:path>
                <a:path w="1890395" h="305435">
                  <a:moveTo>
                    <a:pt x="1178224" y="190605"/>
                  </a:moveTo>
                  <a:lnTo>
                    <a:pt x="1187099" y="190605"/>
                  </a:lnTo>
                </a:path>
                <a:path w="1890395" h="305435">
                  <a:moveTo>
                    <a:pt x="1197369" y="190605"/>
                  </a:moveTo>
                  <a:lnTo>
                    <a:pt x="1205610" y="190605"/>
                  </a:lnTo>
                </a:path>
                <a:path w="1890395" h="305435">
                  <a:moveTo>
                    <a:pt x="1215626" y="199989"/>
                  </a:moveTo>
                  <a:lnTo>
                    <a:pt x="1224374" y="199989"/>
                  </a:lnTo>
                </a:path>
                <a:path w="1890395" h="305435">
                  <a:moveTo>
                    <a:pt x="1234770" y="199989"/>
                  </a:moveTo>
                  <a:lnTo>
                    <a:pt x="1243519" y="199989"/>
                  </a:lnTo>
                </a:path>
                <a:path w="1890395" h="305435">
                  <a:moveTo>
                    <a:pt x="1253915" y="199989"/>
                  </a:moveTo>
                  <a:lnTo>
                    <a:pt x="1262663" y="199989"/>
                  </a:lnTo>
                </a:path>
                <a:path w="1890395" h="305435">
                  <a:moveTo>
                    <a:pt x="1272806" y="209754"/>
                  </a:moveTo>
                  <a:lnTo>
                    <a:pt x="1281808" y="209754"/>
                  </a:lnTo>
                </a:path>
                <a:path w="1890395" h="305435">
                  <a:moveTo>
                    <a:pt x="1291951" y="209754"/>
                  </a:moveTo>
                  <a:lnTo>
                    <a:pt x="1300699" y="209754"/>
                  </a:lnTo>
                </a:path>
                <a:path w="1890395" h="305435">
                  <a:moveTo>
                    <a:pt x="1311096" y="209754"/>
                  </a:moveTo>
                  <a:lnTo>
                    <a:pt x="1319844" y="209754"/>
                  </a:lnTo>
                </a:path>
                <a:path w="1890395" h="305435">
                  <a:moveTo>
                    <a:pt x="1329860" y="219139"/>
                  </a:moveTo>
                  <a:lnTo>
                    <a:pt x="1338989" y="219139"/>
                  </a:lnTo>
                </a:path>
                <a:path w="1890395" h="305435">
                  <a:moveTo>
                    <a:pt x="1349005" y="219139"/>
                  </a:moveTo>
                  <a:lnTo>
                    <a:pt x="1357880" y="219139"/>
                  </a:lnTo>
                </a:path>
                <a:path w="1890395" h="305435">
                  <a:moveTo>
                    <a:pt x="1368150" y="219139"/>
                  </a:moveTo>
                  <a:lnTo>
                    <a:pt x="1377025" y="219139"/>
                  </a:lnTo>
                </a:path>
                <a:path w="1890395" h="305435">
                  <a:moveTo>
                    <a:pt x="1387041" y="219139"/>
                  </a:moveTo>
                  <a:lnTo>
                    <a:pt x="1396169" y="227889"/>
                  </a:lnTo>
                </a:path>
                <a:path w="1890395" h="305435">
                  <a:moveTo>
                    <a:pt x="1406185" y="228523"/>
                  </a:moveTo>
                  <a:lnTo>
                    <a:pt x="1414934" y="228523"/>
                  </a:lnTo>
                </a:path>
                <a:path w="1890395" h="305435">
                  <a:moveTo>
                    <a:pt x="1425330" y="228523"/>
                  </a:moveTo>
                  <a:lnTo>
                    <a:pt x="1434078" y="228523"/>
                  </a:lnTo>
                </a:path>
                <a:path w="1890395" h="305435">
                  <a:moveTo>
                    <a:pt x="1444475" y="228523"/>
                  </a:moveTo>
                  <a:lnTo>
                    <a:pt x="1453223" y="237654"/>
                  </a:lnTo>
                </a:path>
                <a:path w="1890395" h="305435">
                  <a:moveTo>
                    <a:pt x="1463239" y="238288"/>
                  </a:moveTo>
                  <a:lnTo>
                    <a:pt x="1472114" y="238288"/>
                  </a:lnTo>
                </a:path>
                <a:path w="1890395" h="305435">
                  <a:moveTo>
                    <a:pt x="1482384" y="238288"/>
                  </a:moveTo>
                  <a:lnTo>
                    <a:pt x="1491259" y="238288"/>
                  </a:lnTo>
                </a:path>
                <a:path w="1890395" h="305435">
                  <a:moveTo>
                    <a:pt x="1501529" y="238288"/>
                  </a:moveTo>
                  <a:lnTo>
                    <a:pt x="1510404" y="247038"/>
                  </a:lnTo>
                </a:path>
                <a:path w="1890395" h="305435">
                  <a:moveTo>
                    <a:pt x="1520420" y="247672"/>
                  </a:moveTo>
                  <a:lnTo>
                    <a:pt x="1529548" y="247672"/>
                  </a:lnTo>
                </a:path>
                <a:path w="1890395" h="305435">
                  <a:moveTo>
                    <a:pt x="1539564" y="247672"/>
                  </a:moveTo>
                  <a:lnTo>
                    <a:pt x="1548440" y="247672"/>
                  </a:lnTo>
                </a:path>
                <a:path w="1890395" h="305435">
                  <a:moveTo>
                    <a:pt x="1558709" y="247672"/>
                  </a:moveTo>
                  <a:lnTo>
                    <a:pt x="1567584" y="256803"/>
                  </a:lnTo>
                </a:path>
                <a:path w="1890395" h="305435">
                  <a:moveTo>
                    <a:pt x="1577600" y="257437"/>
                  </a:moveTo>
                  <a:lnTo>
                    <a:pt x="1586729" y="257437"/>
                  </a:lnTo>
                </a:path>
                <a:path w="1890395" h="305435">
                  <a:moveTo>
                    <a:pt x="1596745" y="257437"/>
                  </a:moveTo>
                  <a:lnTo>
                    <a:pt x="1605493" y="257437"/>
                  </a:lnTo>
                </a:path>
                <a:path w="1890395" h="305435">
                  <a:moveTo>
                    <a:pt x="1615890" y="257437"/>
                  </a:moveTo>
                  <a:lnTo>
                    <a:pt x="1624638" y="257437"/>
                  </a:lnTo>
                </a:path>
                <a:path w="1890395" h="305435">
                  <a:moveTo>
                    <a:pt x="1634654" y="266822"/>
                  </a:moveTo>
                  <a:lnTo>
                    <a:pt x="1643783" y="266822"/>
                  </a:lnTo>
                </a:path>
                <a:path w="1890395" h="305435">
                  <a:moveTo>
                    <a:pt x="1653799" y="266822"/>
                  </a:moveTo>
                  <a:lnTo>
                    <a:pt x="1662674" y="266822"/>
                  </a:lnTo>
                </a:path>
                <a:path w="1890395" h="305435">
                  <a:moveTo>
                    <a:pt x="1672944" y="266822"/>
                  </a:moveTo>
                  <a:lnTo>
                    <a:pt x="1681819" y="266822"/>
                  </a:lnTo>
                </a:path>
                <a:path w="1890395" h="305435">
                  <a:moveTo>
                    <a:pt x="1692088" y="276460"/>
                  </a:moveTo>
                  <a:lnTo>
                    <a:pt x="1700963" y="276460"/>
                  </a:lnTo>
                </a:path>
                <a:path w="1890395" h="305435">
                  <a:moveTo>
                    <a:pt x="1710979" y="276460"/>
                  </a:moveTo>
                  <a:lnTo>
                    <a:pt x="1720108" y="276460"/>
                  </a:lnTo>
                </a:path>
                <a:path w="1890395" h="305435">
                  <a:moveTo>
                    <a:pt x="1730124" y="276460"/>
                  </a:moveTo>
                  <a:lnTo>
                    <a:pt x="1738872" y="276460"/>
                  </a:lnTo>
                </a:path>
                <a:path w="1890395" h="305435">
                  <a:moveTo>
                    <a:pt x="1749269" y="285844"/>
                  </a:moveTo>
                  <a:lnTo>
                    <a:pt x="1758017" y="285844"/>
                  </a:lnTo>
                </a:path>
                <a:path w="1890395" h="305435">
                  <a:moveTo>
                    <a:pt x="1768160" y="285844"/>
                  </a:moveTo>
                  <a:lnTo>
                    <a:pt x="1777162" y="285844"/>
                  </a:lnTo>
                </a:path>
                <a:path w="1890395" h="305435">
                  <a:moveTo>
                    <a:pt x="1787305" y="285844"/>
                  </a:moveTo>
                  <a:lnTo>
                    <a:pt x="1796053" y="285844"/>
                  </a:lnTo>
                </a:path>
                <a:path w="1890395" h="305435">
                  <a:moveTo>
                    <a:pt x="1806449" y="295355"/>
                  </a:moveTo>
                  <a:lnTo>
                    <a:pt x="1815198" y="295355"/>
                  </a:lnTo>
                </a:path>
                <a:path w="1890395" h="305435">
                  <a:moveTo>
                    <a:pt x="1824580" y="295355"/>
                  </a:moveTo>
                  <a:lnTo>
                    <a:pt x="1833709" y="295355"/>
                  </a:lnTo>
                </a:path>
                <a:path w="1890395" h="305435">
                  <a:moveTo>
                    <a:pt x="1843725" y="295355"/>
                  </a:moveTo>
                  <a:lnTo>
                    <a:pt x="1852600" y="295355"/>
                  </a:lnTo>
                </a:path>
                <a:path w="1890395" h="305435">
                  <a:moveTo>
                    <a:pt x="1862869" y="304993"/>
                  </a:moveTo>
                  <a:lnTo>
                    <a:pt x="1871744" y="304993"/>
                  </a:lnTo>
                </a:path>
                <a:path w="1890395" h="305435">
                  <a:moveTo>
                    <a:pt x="1881760" y="304993"/>
                  </a:moveTo>
                  <a:lnTo>
                    <a:pt x="1890255" y="303852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12759" y="3662538"/>
              <a:ext cx="1900555" cy="298450"/>
            </a:xfrm>
            <a:custGeom>
              <a:avLst/>
              <a:gdLst/>
              <a:ahLst/>
              <a:cxnLst/>
              <a:rect l="l" t="t" r="r" b="b"/>
              <a:pathLst>
                <a:path w="1900554" h="298450">
                  <a:moveTo>
                    <a:pt x="0" y="0"/>
                  </a:moveTo>
                  <a:lnTo>
                    <a:pt x="1900271" y="29801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12759" y="3662538"/>
              <a:ext cx="9525" cy="635"/>
            </a:xfrm>
            <a:custGeom>
              <a:avLst/>
              <a:gdLst/>
              <a:ahLst/>
              <a:cxnLst/>
              <a:rect l="l" t="t" r="r" b="b"/>
              <a:pathLst>
                <a:path w="9525" h="635">
                  <a:moveTo>
                    <a:pt x="-887" y="317"/>
                  </a:moveTo>
                  <a:lnTo>
                    <a:pt x="10269" y="31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2538" y="3663172"/>
              <a:ext cx="1874520" cy="295910"/>
            </a:xfrm>
            <a:custGeom>
              <a:avLst/>
              <a:gdLst/>
              <a:ahLst/>
              <a:cxnLst/>
              <a:rect l="l" t="t" r="r" b="b"/>
              <a:pathLst>
                <a:path w="1874520" h="295910">
                  <a:moveTo>
                    <a:pt x="0" y="0"/>
                  </a:moveTo>
                  <a:lnTo>
                    <a:pt x="8875" y="0"/>
                  </a:lnTo>
                </a:path>
                <a:path w="1874520" h="295910">
                  <a:moveTo>
                    <a:pt x="18891" y="9764"/>
                  </a:moveTo>
                  <a:lnTo>
                    <a:pt x="28019" y="9764"/>
                  </a:lnTo>
                </a:path>
                <a:path w="1874520" h="295910">
                  <a:moveTo>
                    <a:pt x="38035" y="9764"/>
                  </a:moveTo>
                  <a:lnTo>
                    <a:pt x="46784" y="9764"/>
                  </a:lnTo>
                </a:path>
                <a:path w="1874520" h="295910">
                  <a:moveTo>
                    <a:pt x="57180" y="9764"/>
                  </a:moveTo>
                  <a:lnTo>
                    <a:pt x="65928" y="9764"/>
                  </a:lnTo>
                </a:path>
                <a:path w="1874520" h="295910">
                  <a:moveTo>
                    <a:pt x="75944" y="19149"/>
                  </a:moveTo>
                  <a:lnTo>
                    <a:pt x="85073" y="19149"/>
                  </a:lnTo>
                </a:path>
                <a:path w="1874520" h="295910">
                  <a:moveTo>
                    <a:pt x="95089" y="19149"/>
                  </a:moveTo>
                  <a:lnTo>
                    <a:pt x="103964" y="19149"/>
                  </a:lnTo>
                </a:path>
                <a:path w="1874520" h="295910">
                  <a:moveTo>
                    <a:pt x="114234" y="19149"/>
                  </a:moveTo>
                  <a:lnTo>
                    <a:pt x="123109" y="19149"/>
                  </a:lnTo>
                </a:path>
                <a:path w="1874520" h="295910">
                  <a:moveTo>
                    <a:pt x="133379" y="19149"/>
                  </a:moveTo>
                  <a:lnTo>
                    <a:pt x="142254" y="28280"/>
                  </a:lnTo>
                </a:path>
                <a:path w="1874520" h="295910">
                  <a:moveTo>
                    <a:pt x="152270" y="28914"/>
                  </a:moveTo>
                  <a:lnTo>
                    <a:pt x="161018" y="28914"/>
                  </a:lnTo>
                </a:path>
                <a:path w="1874520" h="295910">
                  <a:moveTo>
                    <a:pt x="171414" y="28914"/>
                  </a:moveTo>
                  <a:lnTo>
                    <a:pt x="180163" y="28914"/>
                  </a:lnTo>
                </a:path>
                <a:path w="1874520" h="295910">
                  <a:moveTo>
                    <a:pt x="190559" y="28914"/>
                  </a:moveTo>
                  <a:lnTo>
                    <a:pt x="199307" y="37664"/>
                  </a:lnTo>
                </a:path>
                <a:path w="1874520" h="295910">
                  <a:moveTo>
                    <a:pt x="209324" y="38298"/>
                  </a:moveTo>
                  <a:lnTo>
                    <a:pt x="218452" y="38298"/>
                  </a:lnTo>
                </a:path>
                <a:path w="1874520" h="295910">
                  <a:moveTo>
                    <a:pt x="228468" y="38298"/>
                  </a:moveTo>
                  <a:lnTo>
                    <a:pt x="237343" y="38298"/>
                  </a:lnTo>
                </a:path>
                <a:path w="1874520" h="295910">
                  <a:moveTo>
                    <a:pt x="247613" y="38298"/>
                  </a:moveTo>
                  <a:lnTo>
                    <a:pt x="256488" y="38298"/>
                  </a:lnTo>
                </a:path>
                <a:path w="1874520" h="295910">
                  <a:moveTo>
                    <a:pt x="266504" y="47683"/>
                  </a:moveTo>
                  <a:lnTo>
                    <a:pt x="275633" y="47683"/>
                  </a:lnTo>
                </a:path>
                <a:path w="1874520" h="295910">
                  <a:moveTo>
                    <a:pt x="285649" y="47683"/>
                  </a:moveTo>
                  <a:lnTo>
                    <a:pt x="294524" y="47683"/>
                  </a:lnTo>
                </a:path>
                <a:path w="1874520" h="295910">
                  <a:moveTo>
                    <a:pt x="304794" y="47683"/>
                  </a:moveTo>
                  <a:lnTo>
                    <a:pt x="313669" y="47683"/>
                  </a:lnTo>
                </a:path>
                <a:path w="1874520" h="295910">
                  <a:moveTo>
                    <a:pt x="323685" y="57321"/>
                  </a:moveTo>
                  <a:lnTo>
                    <a:pt x="332813" y="57321"/>
                  </a:lnTo>
                </a:path>
                <a:path w="1874520" h="295910">
                  <a:moveTo>
                    <a:pt x="342829" y="57321"/>
                  </a:moveTo>
                  <a:lnTo>
                    <a:pt x="351578" y="57321"/>
                  </a:lnTo>
                </a:path>
                <a:path w="1874520" h="295910">
                  <a:moveTo>
                    <a:pt x="361974" y="57321"/>
                  </a:moveTo>
                  <a:lnTo>
                    <a:pt x="370722" y="57321"/>
                  </a:lnTo>
                </a:path>
                <a:path w="1874520" h="295910">
                  <a:moveTo>
                    <a:pt x="381119" y="66832"/>
                  </a:moveTo>
                  <a:lnTo>
                    <a:pt x="389867" y="66832"/>
                  </a:lnTo>
                </a:path>
                <a:path w="1874520" h="295910">
                  <a:moveTo>
                    <a:pt x="399883" y="66832"/>
                  </a:moveTo>
                  <a:lnTo>
                    <a:pt x="409012" y="66832"/>
                  </a:lnTo>
                </a:path>
                <a:path w="1874520" h="295910">
                  <a:moveTo>
                    <a:pt x="419028" y="66832"/>
                  </a:moveTo>
                  <a:lnTo>
                    <a:pt x="427903" y="66832"/>
                  </a:lnTo>
                </a:path>
                <a:path w="1874520" h="295910">
                  <a:moveTo>
                    <a:pt x="438173" y="66832"/>
                  </a:moveTo>
                  <a:lnTo>
                    <a:pt x="447048" y="75836"/>
                  </a:lnTo>
                </a:path>
                <a:path w="1874520" h="295910">
                  <a:moveTo>
                    <a:pt x="457064" y="76470"/>
                  </a:moveTo>
                  <a:lnTo>
                    <a:pt x="466192" y="76470"/>
                  </a:lnTo>
                </a:path>
                <a:path w="1874520" h="295910">
                  <a:moveTo>
                    <a:pt x="476209" y="76470"/>
                  </a:moveTo>
                  <a:lnTo>
                    <a:pt x="485084" y="76470"/>
                  </a:lnTo>
                </a:path>
                <a:path w="1874520" h="295910">
                  <a:moveTo>
                    <a:pt x="495353" y="76470"/>
                  </a:moveTo>
                  <a:lnTo>
                    <a:pt x="504228" y="85347"/>
                  </a:lnTo>
                </a:path>
                <a:path w="1874520" h="295910">
                  <a:moveTo>
                    <a:pt x="514244" y="85854"/>
                  </a:moveTo>
                  <a:lnTo>
                    <a:pt x="523373" y="85854"/>
                  </a:lnTo>
                </a:path>
                <a:path w="1874520" h="295910">
                  <a:moveTo>
                    <a:pt x="533389" y="85854"/>
                  </a:moveTo>
                  <a:lnTo>
                    <a:pt x="542137" y="85854"/>
                  </a:lnTo>
                </a:path>
                <a:path w="1874520" h="295910">
                  <a:moveTo>
                    <a:pt x="552534" y="85854"/>
                  </a:moveTo>
                  <a:lnTo>
                    <a:pt x="561282" y="85854"/>
                  </a:lnTo>
                </a:path>
                <a:path w="1874520" h="295910">
                  <a:moveTo>
                    <a:pt x="571298" y="95366"/>
                  </a:moveTo>
                  <a:lnTo>
                    <a:pt x="579793" y="95366"/>
                  </a:lnTo>
                </a:path>
                <a:path w="1874520" h="295910">
                  <a:moveTo>
                    <a:pt x="589809" y="95366"/>
                  </a:moveTo>
                  <a:lnTo>
                    <a:pt x="598684" y="95366"/>
                  </a:lnTo>
                </a:path>
                <a:path w="1874520" h="295910">
                  <a:moveTo>
                    <a:pt x="608954" y="95366"/>
                  </a:moveTo>
                  <a:lnTo>
                    <a:pt x="617829" y="95366"/>
                  </a:lnTo>
                </a:path>
                <a:path w="1874520" h="295910">
                  <a:moveTo>
                    <a:pt x="627845" y="105004"/>
                  </a:moveTo>
                  <a:lnTo>
                    <a:pt x="636973" y="105004"/>
                  </a:lnTo>
                </a:path>
                <a:path w="1874520" h="295910">
                  <a:moveTo>
                    <a:pt x="646990" y="105004"/>
                  </a:moveTo>
                  <a:lnTo>
                    <a:pt x="655865" y="105004"/>
                  </a:lnTo>
                </a:path>
                <a:path w="1874520" h="295910">
                  <a:moveTo>
                    <a:pt x="666134" y="105004"/>
                  </a:moveTo>
                  <a:lnTo>
                    <a:pt x="675009" y="105004"/>
                  </a:lnTo>
                </a:path>
                <a:path w="1874520" h="295910">
                  <a:moveTo>
                    <a:pt x="685279" y="105004"/>
                  </a:moveTo>
                  <a:lnTo>
                    <a:pt x="694154" y="113881"/>
                  </a:lnTo>
                </a:path>
                <a:path w="1874520" h="295910">
                  <a:moveTo>
                    <a:pt x="704170" y="114388"/>
                  </a:moveTo>
                  <a:lnTo>
                    <a:pt x="713299" y="114388"/>
                  </a:lnTo>
                </a:path>
                <a:path w="1874520" h="295910">
                  <a:moveTo>
                    <a:pt x="723315" y="114388"/>
                  </a:moveTo>
                  <a:lnTo>
                    <a:pt x="732063" y="114388"/>
                  </a:lnTo>
                </a:path>
                <a:path w="1874520" h="295910">
                  <a:moveTo>
                    <a:pt x="742460" y="114388"/>
                  </a:moveTo>
                  <a:lnTo>
                    <a:pt x="751208" y="123519"/>
                  </a:lnTo>
                </a:path>
                <a:path w="1874520" h="295910">
                  <a:moveTo>
                    <a:pt x="761224" y="124153"/>
                  </a:moveTo>
                  <a:lnTo>
                    <a:pt x="770353" y="124153"/>
                  </a:lnTo>
                </a:path>
                <a:path w="1874520" h="295910">
                  <a:moveTo>
                    <a:pt x="780369" y="124153"/>
                  </a:moveTo>
                  <a:lnTo>
                    <a:pt x="789244" y="124153"/>
                  </a:lnTo>
                </a:path>
                <a:path w="1874520" h="295910">
                  <a:moveTo>
                    <a:pt x="799513" y="124153"/>
                  </a:moveTo>
                  <a:lnTo>
                    <a:pt x="808388" y="124153"/>
                  </a:lnTo>
                </a:path>
                <a:path w="1874520" h="295910">
                  <a:moveTo>
                    <a:pt x="818405" y="133537"/>
                  </a:moveTo>
                  <a:lnTo>
                    <a:pt x="827533" y="133537"/>
                  </a:lnTo>
                </a:path>
                <a:path w="1874520" h="295910">
                  <a:moveTo>
                    <a:pt x="837549" y="133537"/>
                  </a:moveTo>
                  <a:lnTo>
                    <a:pt x="846297" y="133537"/>
                  </a:lnTo>
                </a:path>
                <a:path w="1874520" h="295910">
                  <a:moveTo>
                    <a:pt x="856694" y="133537"/>
                  </a:moveTo>
                  <a:lnTo>
                    <a:pt x="865442" y="133537"/>
                  </a:lnTo>
                </a:path>
                <a:path w="1874520" h="295910">
                  <a:moveTo>
                    <a:pt x="875839" y="143302"/>
                  </a:moveTo>
                  <a:lnTo>
                    <a:pt x="884587" y="143302"/>
                  </a:lnTo>
                </a:path>
                <a:path w="1874520" h="295910">
                  <a:moveTo>
                    <a:pt x="894730" y="143302"/>
                  </a:moveTo>
                  <a:lnTo>
                    <a:pt x="903478" y="143302"/>
                  </a:lnTo>
                </a:path>
                <a:path w="1874520" h="295910">
                  <a:moveTo>
                    <a:pt x="913875" y="143302"/>
                  </a:moveTo>
                  <a:lnTo>
                    <a:pt x="922623" y="143302"/>
                  </a:lnTo>
                </a:path>
                <a:path w="1874520" h="295910">
                  <a:moveTo>
                    <a:pt x="933019" y="143302"/>
                  </a:moveTo>
                  <a:lnTo>
                    <a:pt x="941767" y="152053"/>
                  </a:lnTo>
                </a:path>
                <a:path w="1874520" h="295910">
                  <a:moveTo>
                    <a:pt x="951784" y="152687"/>
                  </a:moveTo>
                  <a:lnTo>
                    <a:pt x="960912" y="152687"/>
                  </a:lnTo>
                </a:path>
                <a:path w="1874520" h="295910">
                  <a:moveTo>
                    <a:pt x="970928" y="152687"/>
                  </a:moveTo>
                  <a:lnTo>
                    <a:pt x="979803" y="152687"/>
                  </a:lnTo>
                </a:path>
                <a:path w="1874520" h="295910">
                  <a:moveTo>
                    <a:pt x="990073" y="152687"/>
                  </a:moveTo>
                  <a:lnTo>
                    <a:pt x="998948" y="161437"/>
                  </a:lnTo>
                </a:path>
                <a:path w="1874520" h="295910">
                  <a:moveTo>
                    <a:pt x="1008964" y="162071"/>
                  </a:moveTo>
                  <a:lnTo>
                    <a:pt x="1018093" y="162071"/>
                  </a:lnTo>
                </a:path>
                <a:path w="1874520" h="295910">
                  <a:moveTo>
                    <a:pt x="1028109" y="162071"/>
                  </a:moveTo>
                  <a:lnTo>
                    <a:pt x="1036857" y="162071"/>
                  </a:lnTo>
                </a:path>
                <a:path w="1874520" h="295910">
                  <a:moveTo>
                    <a:pt x="1047254" y="162071"/>
                  </a:moveTo>
                  <a:lnTo>
                    <a:pt x="1056002" y="171202"/>
                  </a:lnTo>
                </a:path>
                <a:path w="1874520" h="295910">
                  <a:moveTo>
                    <a:pt x="1066018" y="171836"/>
                  </a:moveTo>
                  <a:lnTo>
                    <a:pt x="1075147" y="171836"/>
                  </a:lnTo>
                </a:path>
                <a:path w="1874520" h="295910">
                  <a:moveTo>
                    <a:pt x="1085163" y="171836"/>
                  </a:moveTo>
                  <a:lnTo>
                    <a:pt x="1094038" y="171836"/>
                  </a:lnTo>
                </a:path>
                <a:path w="1874520" h="295910">
                  <a:moveTo>
                    <a:pt x="1104307" y="171836"/>
                  </a:moveTo>
                  <a:lnTo>
                    <a:pt x="1113182" y="171836"/>
                  </a:lnTo>
                </a:path>
                <a:path w="1874520" h="295910">
                  <a:moveTo>
                    <a:pt x="1123452" y="181220"/>
                  </a:moveTo>
                  <a:lnTo>
                    <a:pt x="1132327" y="181220"/>
                  </a:lnTo>
                </a:path>
                <a:path w="1874520" h="295910">
                  <a:moveTo>
                    <a:pt x="1142343" y="181220"/>
                  </a:moveTo>
                  <a:lnTo>
                    <a:pt x="1151218" y="181220"/>
                  </a:lnTo>
                </a:path>
                <a:path w="1874520" h="295910">
                  <a:moveTo>
                    <a:pt x="1161488" y="181220"/>
                  </a:moveTo>
                  <a:lnTo>
                    <a:pt x="1170363" y="181220"/>
                  </a:lnTo>
                </a:path>
                <a:path w="1874520" h="295910">
                  <a:moveTo>
                    <a:pt x="1180633" y="190858"/>
                  </a:moveTo>
                  <a:lnTo>
                    <a:pt x="1188874" y="190858"/>
                  </a:lnTo>
                </a:path>
                <a:path w="1874520" h="295910">
                  <a:moveTo>
                    <a:pt x="1198890" y="190858"/>
                  </a:moveTo>
                  <a:lnTo>
                    <a:pt x="1207638" y="190858"/>
                  </a:lnTo>
                </a:path>
                <a:path w="1874520" h="295910">
                  <a:moveTo>
                    <a:pt x="1218035" y="190858"/>
                  </a:moveTo>
                  <a:lnTo>
                    <a:pt x="1226783" y="190858"/>
                  </a:lnTo>
                </a:path>
                <a:path w="1874520" h="295910">
                  <a:moveTo>
                    <a:pt x="1237179" y="190858"/>
                  </a:moveTo>
                  <a:lnTo>
                    <a:pt x="1245928" y="199736"/>
                  </a:lnTo>
                </a:path>
                <a:path w="1874520" h="295910">
                  <a:moveTo>
                    <a:pt x="1256071" y="200370"/>
                  </a:moveTo>
                  <a:lnTo>
                    <a:pt x="1265072" y="200370"/>
                  </a:lnTo>
                </a:path>
                <a:path w="1874520" h="295910">
                  <a:moveTo>
                    <a:pt x="1275215" y="200370"/>
                  </a:moveTo>
                  <a:lnTo>
                    <a:pt x="1283963" y="200370"/>
                  </a:lnTo>
                </a:path>
                <a:path w="1874520" h="295910">
                  <a:moveTo>
                    <a:pt x="1294360" y="200370"/>
                  </a:moveTo>
                  <a:lnTo>
                    <a:pt x="1303108" y="209120"/>
                  </a:lnTo>
                </a:path>
                <a:path w="1874520" h="295910">
                  <a:moveTo>
                    <a:pt x="1313124" y="209754"/>
                  </a:moveTo>
                  <a:lnTo>
                    <a:pt x="1322253" y="209754"/>
                  </a:lnTo>
                </a:path>
                <a:path w="1874520" h="295910">
                  <a:moveTo>
                    <a:pt x="1332269" y="209754"/>
                  </a:moveTo>
                  <a:lnTo>
                    <a:pt x="1341144" y="209754"/>
                  </a:lnTo>
                </a:path>
                <a:path w="1874520" h="295910">
                  <a:moveTo>
                    <a:pt x="1351414" y="209754"/>
                  </a:moveTo>
                  <a:lnTo>
                    <a:pt x="1360289" y="209754"/>
                  </a:lnTo>
                </a:path>
                <a:path w="1874520" h="295910">
                  <a:moveTo>
                    <a:pt x="1370305" y="219392"/>
                  </a:moveTo>
                  <a:lnTo>
                    <a:pt x="1379434" y="219392"/>
                  </a:lnTo>
                </a:path>
                <a:path w="1874520" h="295910">
                  <a:moveTo>
                    <a:pt x="1389450" y="219392"/>
                  </a:moveTo>
                  <a:lnTo>
                    <a:pt x="1398198" y="219392"/>
                  </a:lnTo>
                </a:path>
                <a:path w="1874520" h="295910">
                  <a:moveTo>
                    <a:pt x="1408594" y="219392"/>
                  </a:moveTo>
                  <a:lnTo>
                    <a:pt x="1417343" y="219392"/>
                  </a:lnTo>
                </a:path>
                <a:path w="1874520" h="295910">
                  <a:moveTo>
                    <a:pt x="1427739" y="228903"/>
                  </a:moveTo>
                  <a:lnTo>
                    <a:pt x="1436487" y="228903"/>
                  </a:lnTo>
                </a:path>
                <a:path w="1874520" h="295910">
                  <a:moveTo>
                    <a:pt x="1446503" y="228903"/>
                  </a:moveTo>
                  <a:lnTo>
                    <a:pt x="1455378" y="228903"/>
                  </a:lnTo>
                </a:path>
                <a:path w="1874520" h="295910">
                  <a:moveTo>
                    <a:pt x="1465648" y="228903"/>
                  </a:moveTo>
                  <a:lnTo>
                    <a:pt x="1474523" y="228903"/>
                  </a:lnTo>
                </a:path>
                <a:path w="1874520" h="295910">
                  <a:moveTo>
                    <a:pt x="1484793" y="228903"/>
                  </a:moveTo>
                  <a:lnTo>
                    <a:pt x="1493668" y="237907"/>
                  </a:lnTo>
                </a:path>
                <a:path w="1874520" h="295910">
                  <a:moveTo>
                    <a:pt x="1503684" y="238542"/>
                  </a:moveTo>
                  <a:lnTo>
                    <a:pt x="1512813" y="238542"/>
                  </a:lnTo>
                </a:path>
                <a:path w="1874520" h="295910">
                  <a:moveTo>
                    <a:pt x="1522829" y="238542"/>
                  </a:moveTo>
                  <a:lnTo>
                    <a:pt x="1531704" y="238542"/>
                  </a:lnTo>
                </a:path>
                <a:path w="1874520" h="295910">
                  <a:moveTo>
                    <a:pt x="1541973" y="238542"/>
                  </a:moveTo>
                  <a:lnTo>
                    <a:pt x="1550848" y="247419"/>
                  </a:lnTo>
                </a:path>
                <a:path w="1874520" h="295910">
                  <a:moveTo>
                    <a:pt x="1560865" y="247926"/>
                  </a:moveTo>
                  <a:lnTo>
                    <a:pt x="1569993" y="247926"/>
                  </a:lnTo>
                </a:path>
                <a:path w="1874520" h="295910">
                  <a:moveTo>
                    <a:pt x="1580009" y="247926"/>
                  </a:moveTo>
                  <a:lnTo>
                    <a:pt x="1588758" y="247926"/>
                  </a:lnTo>
                </a:path>
                <a:path w="1874520" h="295910">
                  <a:moveTo>
                    <a:pt x="1599154" y="247926"/>
                  </a:moveTo>
                  <a:lnTo>
                    <a:pt x="1607902" y="256803"/>
                  </a:lnTo>
                </a:path>
                <a:path w="1874520" h="295910">
                  <a:moveTo>
                    <a:pt x="1617918" y="257437"/>
                  </a:moveTo>
                  <a:lnTo>
                    <a:pt x="1627047" y="257437"/>
                  </a:lnTo>
                </a:path>
                <a:path w="1874520" h="295910">
                  <a:moveTo>
                    <a:pt x="1637063" y="257437"/>
                  </a:moveTo>
                  <a:lnTo>
                    <a:pt x="1645938" y="257437"/>
                  </a:lnTo>
                </a:path>
                <a:path w="1874520" h="295910">
                  <a:moveTo>
                    <a:pt x="1656208" y="257437"/>
                  </a:moveTo>
                  <a:lnTo>
                    <a:pt x="1665083" y="257437"/>
                  </a:lnTo>
                </a:path>
                <a:path w="1874520" h="295910">
                  <a:moveTo>
                    <a:pt x="1675353" y="267075"/>
                  </a:moveTo>
                  <a:lnTo>
                    <a:pt x="1684228" y="267075"/>
                  </a:lnTo>
                </a:path>
                <a:path w="1874520" h="295910">
                  <a:moveTo>
                    <a:pt x="1694244" y="267075"/>
                  </a:moveTo>
                  <a:lnTo>
                    <a:pt x="1703372" y="267075"/>
                  </a:lnTo>
                </a:path>
                <a:path w="1874520" h="295910">
                  <a:moveTo>
                    <a:pt x="1713388" y="267075"/>
                  </a:moveTo>
                  <a:lnTo>
                    <a:pt x="1722137" y="267075"/>
                  </a:lnTo>
                </a:path>
                <a:path w="1874520" h="295910">
                  <a:moveTo>
                    <a:pt x="1732533" y="276460"/>
                  </a:moveTo>
                  <a:lnTo>
                    <a:pt x="1741281" y="276460"/>
                  </a:lnTo>
                </a:path>
                <a:path w="1874520" h="295910">
                  <a:moveTo>
                    <a:pt x="1751424" y="276460"/>
                  </a:moveTo>
                  <a:lnTo>
                    <a:pt x="1760426" y="276460"/>
                  </a:lnTo>
                </a:path>
                <a:path w="1874520" h="295910">
                  <a:moveTo>
                    <a:pt x="1770569" y="276460"/>
                  </a:moveTo>
                  <a:lnTo>
                    <a:pt x="1779317" y="276460"/>
                  </a:lnTo>
                </a:path>
                <a:path w="1874520" h="295910">
                  <a:moveTo>
                    <a:pt x="1789714" y="276460"/>
                  </a:moveTo>
                  <a:lnTo>
                    <a:pt x="1798462" y="285590"/>
                  </a:lnTo>
                </a:path>
                <a:path w="1874520" h="295910">
                  <a:moveTo>
                    <a:pt x="1807844" y="286225"/>
                  </a:moveTo>
                  <a:lnTo>
                    <a:pt x="1816973" y="286225"/>
                  </a:lnTo>
                </a:path>
                <a:path w="1874520" h="295910">
                  <a:moveTo>
                    <a:pt x="1826989" y="286225"/>
                  </a:moveTo>
                  <a:lnTo>
                    <a:pt x="1835864" y="286225"/>
                  </a:lnTo>
                </a:path>
                <a:path w="1874520" h="295910">
                  <a:moveTo>
                    <a:pt x="1846134" y="286225"/>
                  </a:moveTo>
                  <a:lnTo>
                    <a:pt x="1855009" y="294975"/>
                  </a:lnTo>
                </a:path>
                <a:path w="1874520" h="295910">
                  <a:moveTo>
                    <a:pt x="1865025" y="295609"/>
                  </a:moveTo>
                  <a:lnTo>
                    <a:pt x="1874153" y="295609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18972" y="5266495"/>
              <a:ext cx="161186" cy="2431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6014" y="5012881"/>
              <a:ext cx="23495" cy="553720"/>
            </a:xfrm>
            <a:custGeom>
              <a:avLst/>
              <a:gdLst/>
              <a:ahLst/>
              <a:cxnLst/>
              <a:rect l="l" t="t" r="r" b="b"/>
              <a:pathLst>
                <a:path w="23495" h="553720">
                  <a:moveTo>
                    <a:pt x="23075" y="0"/>
                  </a:moveTo>
                  <a:lnTo>
                    <a:pt x="2662" y="36523"/>
                  </a:lnTo>
                  <a:lnTo>
                    <a:pt x="0" y="553605"/>
                  </a:lnTo>
                  <a:lnTo>
                    <a:pt x="20285" y="516904"/>
                  </a:lnTo>
                  <a:lnTo>
                    <a:pt x="23075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89959" y="5037864"/>
              <a:ext cx="69215" cy="528955"/>
            </a:xfrm>
            <a:custGeom>
              <a:avLst/>
              <a:gdLst/>
              <a:ahLst/>
              <a:cxnLst/>
              <a:rect l="l" t="t" r="r" b="b"/>
              <a:pathLst>
                <a:path w="69214" h="528954">
                  <a:moveTo>
                    <a:pt x="1267" y="0"/>
                  </a:moveTo>
                  <a:lnTo>
                    <a:pt x="0" y="517399"/>
                  </a:lnTo>
                  <a:lnTo>
                    <a:pt x="66055" y="528622"/>
                  </a:lnTo>
                  <a:lnTo>
                    <a:pt x="68718" y="1154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1226" y="5001721"/>
              <a:ext cx="88265" cy="48260"/>
            </a:xfrm>
            <a:custGeom>
              <a:avLst/>
              <a:gdLst/>
              <a:ahLst/>
              <a:cxnLst/>
              <a:rect l="l" t="t" r="r" b="b"/>
              <a:pathLst>
                <a:path w="88264" h="48260">
                  <a:moveTo>
                    <a:pt x="20412" y="0"/>
                  </a:moveTo>
                  <a:lnTo>
                    <a:pt x="0" y="36142"/>
                  </a:lnTo>
                  <a:lnTo>
                    <a:pt x="67450" y="47683"/>
                  </a:lnTo>
                  <a:lnTo>
                    <a:pt x="87862" y="11159"/>
                  </a:lnTo>
                  <a:lnTo>
                    <a:pt x="204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89959" y="5001721"/>
              <a:ext cx="89535" cy="565150"/>
            </a:xfrm>
            <a:custGeom>
              <a:avLst/>
              <a:gdLst/>
              <a:ahLst/>
              <a:cxnLst/>
              <a:rect l="l" t="t" r="r" b="b"/>
              <a:pathLst>
                <a:path w="89535" h="565150">
                  <a:moveTo>
                    <a:pt x="0" y="553541"/>
                  </a:moveTo>
                  <a:lnTo>
                    <a:pt x="66055" y="564765"/>
                  </a:lnTo>
                </a:path>
                <a:path w="89535" h="565150">
                  <a:moveTo>
                    <a:pt x="1267" y="36142"/>
                  </a:moveTo>
                  <a:lnTo>
                    <a:pt x="68718" y="47683"/>
                  </a:lnTo>
                </a:path>
                <a:path w="89535" h="565150">
                  <a:moveTo>
                    <a:pt x="21680" y="0"/>
                  </a:moveTo>
                  <a:lnTo>
                    <a:pt x="89130" y="11159"/>
                  </a:lnTo>
                </a:path>
                <a:path w="89535" h="565150">
                  <a:moveTo>
                    <a:pt x="66055" y="564765"/>
                  </a:moveTo>
                  <a:lnTo>
                    <a:pt x="86341" y="528064"/>
                  </a:lnTo>
                </a:path>
                <a:path w="89535" h="565150">
                  <a:moveTo>
                    <a:pt x="1267" y="36142"/>
                  </a:moveTo>
                  <a:lnTo>
                    <a:pt x="21680" y="0"/>
                  </a:lnTo>
                </a:path>
                <a:path w="89535" h="565150">
                  <a:moveTo>
                    <a:pt x="68718" y="47683"/>
                  </a:moveTo>
                  <a:lnTo>
                    <a:pt x="89130" y="11159"/>
                  </a:lnTo>
                </a:path>
                <a:path w="89535" h="565150">
                  <a:moveTo>
                    <a:pt x="0" y="553541"/>
                  </a:moveTo>
                  <a:lnTo>
                    <a:pt x="1267" y="36142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22543" y="4495216"/>
              <a:ext cx="10795" cy="1132840"/>
            </a:xfrm>
            <a:custGeom>
              <a:avLst/>
              <a:gdLst/>
              <a:ahLst/>
              <a:cxnLst/>
              <a:rect l="l" t="t" r="r" b="b"/>
              <a:pathLst>
                <a:path w="10795" h="1132839">
                  <a:moveTo>
                    <a:pt x="0" y="1132269"/>
                  </a:moveTo>
                  <a:lnTo>
                    <a:pt x="10650" y="1132269"/>
                  </a:lnTo>
                  <a:lnTo>
                    <a:pt x="10650" y="0"/>
                  </a:lnTo>
                  <a:lnTo>
                    <a:pt x="0" y="0"/>
                  </a:lnTo>
                  <a:lnTo>
                    <a:pt x="0" y="1132269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56233" y="4520072"/>
              <a:ext cx="71120" cy="1107440"/>
            </a:xfrm>
            <a:custGeom>
              <a:avLst/>
              <a:gdLst/>
              <a:ahLst/>
              <a:cxnLst/>
              <a:rect l="l" t="t" r="r" b="b"/>
              <a:pathLst>
                <a:path w="71120" h="1107439">
                  <a:moveTo>
                    <a:pt x="2789" y="0"/>
                  </a:moveTo>
                  <a:lnTo>
                    <a:pt x="0" y="1096190"/>
                  </a:lnTo>
                  <a:lnTo>
                    <a:pt x="66309" y="1107413"/>
                  </a:lnTo>
                  <a:lnTo>
                    <a:pt x="70493" y="11286"/>
                  </a:lnTo>
                  <a:lnTo>
                    <a:pt x="2789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59023" y="4484309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20285" y="0"/>
                  </a:moveTo>
                  <a:lnTo>
                    <a:pt x="0" y="35762"/>
                  </a:lnTo>
                  <a:lnTo>
                    <a:pt x="67703" y="47048"/>
                  </a:lnTo>
                  <a:lnTo>
                    <a:pt x="88116" y="10906"/>
                  </a:lnTo>
                  <a:lnTo>
                    <a:pt x="2028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56233" y="4484309"/>
              <a:ext cx="91440" cy="1143635"/>
            </a:xfrm>
            <a:custGeom>
              <a:avLst/>
              <a:gdLst/>
              <a:ahLst/>
              <a:cxnLst/>
              <a:rect l="l" t="t" r="r" b="b"/>
              <a:pathLst>
                <a:path w="91439" h="1143635">
                  <a:moveTo>
                    <a:pt x="0" y="1131952"/>
                  </a:moveTo>
                  <a:lnTo>
                    <a:pt x="66309" y="1143175"/>
                  </a:lnTo>
                </a:path>
                <a:path w="91439" h="1143635">
                  <a:moveTo>
                    <a:pt x="2789" y="35762"/>
                  </a:moveTo>
                  <a:lnTo>
                    <a:pt x="70493" y="47048"/>
                  </a:lnTo>
                </a:path>
                <a:path w="91439" h="1143635">
                  <a:moveTo>
                    <a:pt x="23075" y="0"/>
                  </a:moveTo>
                  <a:lnTo>
                    <a:pt x="90905" y="10906"/>
                  </a:lnTo>
                </a:path>
                <a:path w="91439" h="1143635">
                  <a:moveTo>
                    <a:pt x="66309" y="1143175"/>
                  </a:moveTo>
                  <a:lnTo>
                    <a:pt x="86594" y="1106462"/>
                  </a:lnTo>
                </a:path>
                <a:path w="91439" h="1143635">
                  <a:moveTo>
                    <a:pt x="2789" y="35762"/>
                  </a:moveTo>
                  <a:lnTo>
                    <a:pt x="23075" y="0"/>
                  </a:lnTo>
                </a:path>
                <a:path w="91439" h="1143635">
                  <a:moveTo>
                    <a:pt x="70493" y="47048"/>
                  </a:moveTo>
                  <a:lnTo>
                    <a:pt x="90905" y="10906"/>
                  </a:lnTo>
                </a:path>
                <a:path w="91439" h="1143635">
                  <a:moveTo>
                    <a:pt x="0" y="1131952"/>
                  </a:moveTo>
                  <a:lnTo>
                    <a:pt x="2789" y="35762"/>
                  </a:lnTo>
                </a:path>
                <a:path w="91439" h="1143635">
                  <a:moveTo>
                    <a:pt x="66309" y="1143175"/>
                  </a:moveTo>
                  <a:lnTo>
                    <a:pt x="70493" y="47048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88817" y="5264866"/>
              <a:ext cx="21590" cy="425450"/>
            </a:xfrm>
            <a:custGeom>
              <a:avLst/>
              <a:gdLst/>
              <a:ahLst/>
              <a:cxnLst/>
              <a:rect l="l" t="t" r="r" b="b"/>
              <a:pathLst>
                <a:path w="21589" h="425450">
                  <a:moveTo>
                    <a:pt x="21553" y="0"/>
                  </a:moveTo>
                  <a:lnTo>
                    <a:pt x="1141" y="36649"/>
                  </a:lnTo>
                  <a:lnTo>
                    <a:pt x="0" y="425139"/>
                  </a:lnTo>
                  <a:lnTo>
                    <a:pt x="20285" y="387513"/>
                  </a:lnTo>
                  <a:lnTo>
                    <a:pt x="2155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22889" y="5289975"/>
              <a:ext cx="67310" cy="400050"/>
            </a:xfrm>
            <a:custGeom>
              <a:avLst/>
              <a:gdLst/>
              <a:ahLst/>
              <a:cxnLst/>
              <a:rect l="l" t="t" r="r" b="b"/>
              <a:pathLst>
                <a:path w="67310" h="400050">
                  <a:moveTo>
                    <a:pt x="0" y="0"/>
                  </a:moveTo>
                  <a:lnTo>
                    <a:pt x="0" y="388502"/>
                  </a:lnTo>
                  <a:lnTo>
                    <a:pt x="65928" y="400030"/>
                  </a:lnTo>
                  <a:lnTo>
                    <a:pt x="67069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22889" y="5253325"/>
              <a:ext cx="87630" cy="48260"/>
            </a:xfrm>
            <a:custGeom>
              <a:avLst/>
              <a:gdLst/>
              <a:ahLst/>
              <a:cxnLst/>
              <a:rect l="l" t="t" r="r" b="b"/>
              <a:pathLst>
                <a:path w="87629" h="48260">
                  <a:moveTo>
                    <a:pt x="20919" y="0"/>
                  </a:moveTo>
                  <a:lnTo>
                    <a:pt x="0" y="36649"/>
                  </a:lnTo>
                  <a:lnTo>
                    <a:pt x="67069" y="48190"/>
                  </a:lnTo>
                  <a:lnTo>
                    <a:pt x="87482" y="11540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22889" y="5253325"/>
              <a:ext cx="87630" cy="436880"/>
            </a:xfrm>
            <a:custGeom>
              <a:avLst/>
              <a:gdLst/>
              <a:ahLst/>
              <a:cxnLst/>
              <a:rect l="l" t="t" r="r" b="b"/>
              <a:pathLst>
                <a:path w="87629" h="436879">
                  <a:moveTo>
                    <a:pt x="0" y="425152"/>
                  </a:moveTo>
                  <a:lnTo>
                    <a:pt x="65928" y="436680"/>
                  </a:lnTo>
                </a:path>
                <a:path w="87629" h="436879">
                  <a:moveTo>
                    <a:pt x="0" y="36649"/>
                  </a:moveTo>
                  <a:lnTo>
                    <a:pt x="67069" y="48190"/>
                  </a:lnTo>
                </a:path>
                <a:path w="87629" h="436879">
                  <a:moveTo>
                    <a:pt x="20919" y="0"/>
                  </a:moveTo>
                  <a:lnTo>
                    <a:pt x="87482" y="11540"/>
                  </a:lnTo>
                </a:path>
                <a:path w="87629" h="436879">
                  <a:moveTo>
                    <a:pt x="65928" y="436680"/>
                  </a:moveTo>
                  <a:lnTo>
                    <a:pt x="86214" y="399053"/>
                  </a:lnTo>
                </a:path>
                <a:path w="87629" h="436879">
                  <a:moveTo>
                    <a:pt x="0" y="36649"/>
                  </a:moveTo>
                  <a:lnTo>
                    <a:pt x="20919" y="0"/>
                  </a:lnTo>
                </a:path>
                <a:path w="87629" h="436879">
                  <a:moveTo>
                    <a:pt x="67069" y="48190"/>
                  </a:moveTo>
                  <a:lnTo>
                    <a:pt x="87482" y="11540"/>
                  </a:lnTo>
                </a:path>
                <a:path w="87629" h="436879">
                  <a:moveTo>
                    <a:pt x="0" y="425152"/>
                  </a:moveTo>
                  <a:lnTo>
                    <a:pt x="0" y="36649"/>
                  </a:lnTo>
                </a:path>
                <a:path w="87629" h="436879">
                  <a:moveTo>
                    <a:pt x="65928" y="436680"/>
                  </a:moveTo>
                  <a:lnTo>
                    <a:pt x="67069" y="48190"/>
                  </a:lnTo>
                </a:path>
                <a:path w="87629" h="436879">
                  <a:moveTo>
                    <a:pt x="86214" y="399053"/>
                  </a:moveTo>
                  <a:lnTo>
                    <a:pt x="87482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00009" y="4265804"/>
              <a:ext cx="28575" cy="1443355"/>
            </a:xfrm>
            <a:custGeom>
              <a:avLst/>
              <a:gdLst/>
              <a:ahLst/>
              <a:cxnLst/>
              <a:rect l="l" t="t" r="r" b="b"/>
              <a:pathLst>
                <a:path w="28575" h="1443354">
                  <a:moveTo>
                    <a:pt x="28019" y="0"/>
                  </a:moveTo>
                  <a:lnTo>
                    <a:pt x="7607" y="35508"/>
                  </a:lnTo>
                  <a:lnTo>
                    <a:pt x="0" y="1443020"/>
                  </a:lnTo>
                  <a:lnTo>
                    <a:pt x="20412" y="1406294"/>
                  </a:lnTo>
                  <a:lnTo>
                    <a:pt x="28019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33193" y="4290660"/>
              <a:ext cx="74930" cy="1418590"/>
            </a:xfrm>
            <a:custGeom>
              <a:avLst/>
              <a:gdLst/>
              <a:ahLst/>
              <a:cxnLst/>
              <a:rect l="l" t="t" r="r" b="b"/>
              <a:pathLst>
                <a:path w="74929" h="1418589">
                  <a:moveTo>
                    <a:pt x="5705" y="0"/>
                  </a:moveTo>
                  <a:lnTo>
                    <a:pt x="0" y="1406928"/>
                  </a:lnTo>
                  <a:lnTo>
                    <a:pt x="66816" y="1418164"/>
                  </a:lnTo>
                  <a:lnTo>
                    <a:pt x="74423" y="10652"/>
                  </a:lnTo>
                  <a:lnTo>
                    <a:pt x="5705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38898" y="4254898"/>
              <a:ext cx="89535" cy="46990"/>
            </a:xfrm>
            <a:custGeom>
              <a:avLst/>
              <a:gdLst/>
              <a:ahLst/>
              <a:cxnLst/>
              <a:rect l="l" t="t" r="r" b="b"/>
              <a:pathLst>
                <a:path w="89535" h="46989">
                  <a:moveTo>
                    <a:pt x="20412" y="0"/>
                  </a:moveTo>
                  <a:lnTo>
                    <a:pt x="0" y="35762"/>
                  </a:lnTo>
                  <a:lnTo>
                    <a:pt x="68718" y="46414"/>
                  </a:lnTo>
                  <a:lnTo>
                    <a:pt x="89130" y="10906"/>
                  </a:lnTo>
                  <a:lnTo>
                    <a:pt x="204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33193" y="4254898"/>
              <a:ext cx="95250" cy="1454150"/>
            </a:xfrm>
            <a:custGeom>
              <a:avLst/>
              <a:gdLst/>
              <a:ahLst/>
              <a:cxnLst/>
              <a:rect l="l" t="t" r="r" b="b"/>
              <a:pathLst>
                <a:path w="95250" h="1454150">
                  <a:moveTo>
                    <a:pt x="0" y="1442691"/>
                  </a:moveTo>
                  <a:lnTo>
                    <a:pt x="66816" y="1453927"/>
                  </a:lnTo>
                </a:path>
                <a:path w="95250" h="1454150">
                  <a:moveTo>
                    <a:pt x="5705" y="35762"/>
                  </a:moveTo>
                  <a:lnTo>
                    <a:pt x="74423" y="46414"/>
                  </a:lnTo>
                </a:path>
                <a:path w="95250" h="1454150">
                  <a:moveTo>
                    <a:pt x="26117" y="0"/>
                  </a:moveTo>
                  <a:lnTo>
                    <a:pt x="94836" y="10906"/>
                  </a:lnTo>
                </a:path>
                <a:path w="95250" h="1454150">
                  <a:moveTo>
                    <a:pt x="66816" y="1453927"/>
                  </a:moveTo>
                  <a:lnTo>
                    <a:pt x="87228" y="1417200"/>
                  </a:lnTo>
                </a:path>
                <a:path w="95250" h="1454150">
                  <a:moveTo>
                    <a:pt x="5705" y="35762"/>
                  </a:moveTo>
                  <a:lnTo>
                    <a:pt x="26117" y="0"/>
                  </a:lnTo>
                </a:path>
                <a:path w="95250" h="1454150">
                  <a:moveTo>
                    <a:pt x="74423" y="46414"/>
                  </a:moveTo>
                  <a:lnTo>
                    <a:pt x="94836" y="10906"/>
                  </a:lnTo>
                </a:path>
                <a:path w="95250" h="1454150">
                  <a:moveTo>
                    <a:pt x="0" y="1442691"/>
                  </a:moveTo>
                  <a:lnTo>
                    <a:pt x="5705" y="35762"/>
                  </a:lnTo>
                </a:path>
                <a:path w="95250" h="1454150">
                  <a:moveTo>
                    <a:pt x="66816" y="1453927"/>
                  </a:moveTo>
                  <a:lnTo>
                    <a:pt x="74423" y="46414"/>
                  </a:lnTo>
                </a:path>
                <a:path w="95250" h="1454150">
                  <a:moveTo>
                    <a:pt x="87228" y="1417200"/>
                  </a:moveTo>
                  <a:lnTo>
                    <a:pt x="94836" y="10906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66284" y="5345521"/>
              <a:ext cx="22225" cy="426720"/>
            </a:xfrm>
            <a:custGeom>
              <a:avLst/>
              <a:gdLst/>
              <a:ahLst/>
              <a:cxnLst/>
              <a:rect l="l" t="t" r="r" b="b"/>
              <a:pathLst>
                <a:path w="22225" h="426720">
                  <a:moveTo>
                    <a:pt x="22187" y="0"/>
                  </a:moveTo>
                  <a:lnTo>
                    <a:pt x="1775" y="36776"/>
                  </a:lnTo>
                  <a:lnTo>
                    <a:pt x="0" y="426420"/>
                  </a:lnTo>
                  <a:lnTo>
                    <a:pt x="20412" y="388794"/>
                  </a:lnTo>
                  <a:lnTo>
                    <a:pt x="22187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99721" y="5370757"/>
              <a:ext cx="68580" cy="401320"/>
            </a:xfrm>
            <a:custGeom>
              <a:avLst/>
              <a:gdLst/>
              <a:ahLst/>
              <a:cxnLst/>
              <a:rect l="l" t="t" r="r" b="b"/>
              <a:pathLst>
                <a:path w="68579" h="401320">
                  <a:moveTo>
                    <a:pt x="1267" y="0"/>
                  </a:moveTo>
                  <a:lnTo>
                    <a:pt x="0" y="389047"/>
                  </a:lnTo>
                  <a:lnTo>
                    <a:pt x="66562" y="401184"/>
                  </a:lnTo>
                  <a:lnTo>
                    <a:pt x="68337" y="1154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00989" y="5333981"/>
              <a:ext cx="87630" cy="48895"/>
            </a:xfrm>
            <a:custGeom>
              <a:avLst/>
              <a:gdLst/>
              <a:ahLst/>
              <a:cxnLst/>
              <a:rect l="l" t="t" r="r" b="b"/>
              <a:pathLst>
                <a:path w="87629" h="48895">
                  <a:moveTo>
                    <a:pt x="20285" y="0"/>
                  </a:moveTo>
                  <a:lnTo>
                    <a:pt x="0" y="36776"/>
                  </a:lnTo>
                  <a:lnTo>
                    <a:pt x="67069" y="48317"/>
                  </a:lnTo>
                  <a:lnTo>
                    <a:pt x="87482" y="11540"/>
                  </a:lnTo>
                  <a:lnTo>
                    <a:pt x="2028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99721" y="5333981"/>
              <a:ext cx="88900" cy="438150"/>
            </a:xfrm>
            <a:custGeom>
              <a:avLst/>
              <a:gdLst/>
              <a:ahLst/>
              <a:cxnLst/>
              <a:rect l="l" t="t" r="r" b="b"/>
              <a:pathLst>
                <a:path w="88900" h="438150">
                  <a:moveTo>
                    <a:pt x="0" y="425824"/>
                  </a:moveTo>
                  <a:lnTo>
                    <a:pt x="66562" y="437961"/>
                  </a:lnTo>
                </a:path>
                <a:path w="88900" h="438150">
                  <a:moveTo>
                    <a:pt x="1267" y="36776"/>
                  </a:moveTo>
                  <a:lnTo>
                    <a:pt x="68337" y="48317"/>
                  </a:lnTo>
                </a:path>
                <a:path w="88900" h="438150">
                  <a:moveTo>
                    <a:pt x="21553" y="0"/>
                  </a:moveTo>
                  <a:lnTo>
                    <a:pt x="88750" y="11540"/>
                  </a:lnTo>
                </a:path>
                <a:path w="88900" h="438150">
                  <a:moveTo>
                    <a:pt x="66562" y="437961"/>
                  </a:moveTo>
                  <a:lnTo>
                    <a:pt x="86975" y="400334"/>
                  </a:lnTo>
                </a:path>
                <a:path w="88900" h="438150">
                  <a:moveTo>
                    <a:pt x="1267" y="36776"/>
                  </a:moveTo>
                  <a:lnTo>
                    <a:pt x="21553" y="0"/>
                  </a:lnTo>
                </a:path>
                <a:path w="88900" h="438150">
                  <a:moveTo>
                    <a:pt x="68337" y="48317"/>
                  </a:moveTo>
                  <a:lnTo>
                    <a:pt x="88750" y="11540"/>
                  </a:lnTo>
                </a:path>
                <a:path w="88900" h="438150">
                  <a:moveTo>
                    <a:pt x="0" y="425824"/>
                  </a:moveTo>
                  <a:lnTo>
                    <a:pt x="1267" y="36776"/>
                  </a:lnTo>
                </a:path>
                <a:path w="88900" h="438150">
                  <a:moveTo>
                    <a:pt x="66562" y="437961"/>
                  </a:moveTo>
                  <a:lnTo>
                    <a:pt x="68337" y="48317"/>
                  </a:lnTo>
                </a:path>
                <a:path w="88900" h="438150">
                  <a:moveTo>
                    <a:pt x="86975" y="400334"/>
                  </a:moveTo>
                  <a:lnTo>
                    <a:pt x="88750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7475" y="4652722"/>
              <a:ext cx="29209" cy="1138555"/>
            </a:xfrm>
            <a:custGeom>
              <a:avLst/>
              <a:gdLst/>
              <a:ahLst/>
              <a:cxnLst/>
              <a:rect l="l" t="t" r="r" b="b"/>
              <a:pathLst>
                <a:path w="29210" h="1138554">
                  <a:moveTo>
                    <a:pt x="28653" y="0"/>
                  </a:moveTo>
                  <a:lnTo>
                    <a:pt x="8241" y="36396"/>
                  </a:lnTo>
                  <a:lnTo>
                    <a:pt x="0" y="1138343"/>
                  </a:lnTo>
                  <a:lnTo>
                    <a:pt x="20412" y="1100717"/>
                  </a:lnTo>
                  <a:lnTo>
                    <a:pt x="2865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10659" y="4677578"/>
              <a:ext cx="75565" cy="1113790"/>
            </a:xfrm>
            <a:custGeom>
              <a:avLst/>
              <a:gdLst/>
              <a:ahLst/>
              <a:cxnLst/>
              <a:rect l="l" t="t" r="r" b="b"/>
              <a:pathLst>
                <a:path w="75564" h="1113789">
                  <a:moveTo>
                    <a:pt x="6339" y="0"/>
                  </a:moveTo>
                  <a:lnTo>
                    <a:pt x="0" y="1101960"/>
                  </a:lnTo>
                  <a:lnTo>
                    <a:pt x="66816" y="1113487"/>
                  </a:lnTo>
                  <a:lnTo>
                    <a:pt x="75057" y="11540"/>
                  </a:lnTo>
                  <a:lnTo>
                    <a:pt x="6339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16998" y="4641181"/>
              <a:ext cx="89535" cy="48260"/>
            </a:xfrm>
            <a:custGeom>
              <a:avLst/>
              <a:gdLst/>
              <a:ahLst/>
              <a:cxnLst/>
              <a:rect l="l" t="t" r="r" b="b"/>
              <a:pathLst>
                <a:path w="89535" h="48260">
                  <a:moveTo>
                    <a:pt x="20412" y="0"/>
                  </a:moveTo>
                  <a:lnTo>
                    <a:pt x="0" y="36396"/>
                  </a:lnTo>
                  <a:lnTo>
                    <a:pt x="68718" y="47936"/>
                  </a:lnTo>
                  <a:lnTo>
                    <a:pt x="89130" y="11540"/>
                  </a:lnTo>
                  <a:lnTo>
                    <a:pt x="204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10659" y="4641181"/>
              <a:ext cx="95885" cy="1149985"/>
            </a:xfrm>
            <a:custGeom>
              <a:avLst/>
              <a:gdLst/>
              <a:ahLst/>
              <a:cxnLst/>
              <a:rect l="l" t="t" r="r" b="b"/>
              <a:pathLst>
                <a:path w="95885" h="1149985">
                  <a:moveTo>
                    <a:pt x="0" y="1138356"/>
                  </a:moveTo>
                  <a:lnTo>
                    <a:pt x="66816" y="1149884"/>
                  </a:lnTo>
                </a:path>
                <a:path w="95885" h="1149985">
                  <a:moveTo>
                    <a:pt x="6339" y="36396"/>
                  </a:moveTo>
                  <a:lnTo>
                    <a:pt x="75057" y="47936"/>
                  </a:lnTo>
                </a:path>
                <a:path w="95885" h="1149985">
                  <a:moveTo>
                    <a:pt x="26751" y="0"/>
                  </a:moveTo>
                  <a:lnTo>
                    <a:pt x="95470" y="11540"/>
                  </a:lnTo>
                </a:path>
                <a:path w="95885" h="1149985">
                  <a:moveTo>
                    <a:pt x="66816" y="1149884"/>
                  </a:moveTo>
                  <a:lnTo>
                    <a:pt x="87228" y="1112257"/>
                  </a:lnTo>
                </a:path>
                <a:path w="95885" h="1149985">
                  <a:moveTo>
                    <a:pt x="6339" y="36396"/>
                  </a:moveTo>
                  <a:lnTo>
                    <a:pt x="26751" y="0"/>
                  </a:lnTo>
                </a:path>
                <a:path w="95885" h="1149985">
                  <a:moveTo>
                    <a:pt x="75057" y="47936"/>
                  </a:moveTo>
                  <a:lnTo>
                    <a:pt x="95470" y="11540"/>
                  </a:lnTo>
                </a:path>
                <a:path w="95885" h="1149985">
                  <a:moveTo>
                    <a:pt x="0" y="1138356"/>
                  </a:moveTo>
                  <a:lnTo>
                    <a:pt x="6339" y="36396"/>
                  </a:lnTo>
                </a:path>
                <a:path w="95885" h="1149985">
                  <a:moveTo>
                    <a:pt x="66816" y="1149884"/>
                  </a:moveTo>
                  <a:lnTo>
                    <a:pt x="75057" y="47936"/>
                  </a:lnTo>
                </a:path>
                <a:path w="95885" h="1149985">
                  <a:moveTo>
                    <a:pt x="87228" y="1112257"/>
                  </a:moveTo>
                  <a:lnTo>
                    <a:pt x="95470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9047" y="5252691"/>
              <a:ext cx="26034" cy="558165"/>
            </a:xfrm>
            <a:custGeom>
              <a:avLst/>
              <a:gdLst/>
              <a:ahLst/>
              <a:cxnLst/>
              <a:rect l="l" t="t" r="r" b="b"/>
              <a:pathLst>
                <a:path w="26035" h="558164">
                  <a:moveTo>
                    <a:pt x="25484" y="0"/>
                  </a:moveTo>
                  <a:lnTo>
                    <a:pt x="5198" y="36776"/>
                  </a:lnTo>
                  <a:lnTo>
                    <a:pt x="0" y="557802"/>
                  </a:lnTo>
                  <a:lnTo>
                    <a:pt x="20412" y="520468"/>
                  </a:lnTo>
                  <a:lnTo>
                    <a:pt x="25484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22485" y="5278181"/>
              <a:ext cx="71755" cy="532765"/>
            </a:xfrm>
            <a:custGeom>
              <a:avLst/>
              <a:gdLst/>
              <a:ahLst/>
              <a:cxnLst/>
              <a:rect l="l" t="t" r="r" b="b"/>
              <a:pathLst>
                <a:path w="71754" h="532764">
                  <a:moveTo>
                    <a:pt x="3930" y="0"/>
                  </a:moveTo>
                  <a:lnTo>
                    <a:pt x="0" y="520468"/>
                  </a:lnTo>
                  <a:lnTo>
                    <a:pt x="66562" y="532312"/>
                  </a:lnTo>
                  <a:lnTo>
                    <a:pt x="71760" y="11286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26415" y="5241151"/>
              <a:ext cx="88265" cy="48895"/>
            </a:xfrm>
            <a:custGeom>
              <a:avLst/>
              <a:gdLst/>
              <a:ahLst/>
              <a:cxnLst/>
              <a:rect l="l" t="t" r="r" b="b"/>
              <a:pathLst>
                <a:path w="88264" h="48895">
                  <a:moveTo>
                    <a:pt x="20032" y="0"/>
                  </a:moveTo>
                  <a:lnTo>
                    <a:pt x="0" y="37030"/>
                  </a:lnTo>
                  <a:lnTo>
                    <a:pt x="67830" y="48317"/>
                  </a:lnTo>
                  <a:lnTo>
                    <a:pt x="88116" y="11540"/>
                  </a:lnTo>
                  <a:lnTo>
                    <a:pt x="2003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22485" y="5241151"/>
              <a:ext cx="92075" cy="569595"/>
            </a:xfrm>
            <a:custGeom>
              <a:avLst/>
              <a:gdLst/>
              <a:ahLst/>
              <a:cxnLst/>
              <a:rect l="l" t="t" r="r" b="b"/>
              <a:pathLst>
                <a:path w="92075" h="569595">
                  <a:moveTo>
                    <a:pt x="0" y="557498"/>
                  </a:moveTo>
                  <a:lnTo>
                    <a:pt x="66562" y="569343"/>
                  </a:lnTo>
                </a:path>
                <a:path w="92075" h="569595">
                  <a:moveTo>
                    <a:pt x="3930" y="37030"/>
                  </a:moveTo>
                  <a:lnTo>
                    <a:pt x="71760" y="48317"/>
                  </a:lnTo>
                </a:path>
                <a:path w="92075" h="569595">
                  <a:moveTo>
                    <a:pt x="23962" y="0"/>
                  </a:moveTo>
                  <a:lnTo>
                    <a:pt x="92046" y="11540"/>
                  </a:lnTo>
                </a:path>
                <a:path w="92075" h="569595">
                  <a:moveTo>
                    <a:pt x="66562" y="569343"/>
                  </a:moveTo>
                  <a:lnTo>
                    <a:pt x="86975" y="532008"/>
                  </a:lnTo>
                </a:path>
                <a:path w="92075" h="569595">
                  <a:moveTo>
                    <a:pt x="3930" y="37030"/>
                  </a:moveTo>
                  <a:lnTo>
                    <a:pt x="23962" y="0"/>
                  </a:lnTo>
                </a:path>
                <a:path w="92075" h="569595">
                  <a:moveTo>
                    <a:pt x="71760" y="48317"/>
                  </a:moveTo>
                  <a:lnTo>
                    <a:pt x="92046" y="11540"/>
                  </a:lnTo>
                </a:path>
                <a:path w="92075" h="569595">
                  <a:moveTo>
                    <a:pt x="0" y="557498"/>
                  </a:moveTo>
                  <a:lnTo>
                    <a:pt x="3930" y="37030"/>
                  </a:lnTo>
                </a:path>
                <a:path w="92075" h="569595">
                  <a:moveTo>
                    <a:pt x="66562" y="569343"/>
                  </a:moveTo>
                  <a:lnTo>
                    <a:pt x="71760" y="48317"/>
                  </a:lnTo>
                </a:path>
                <a:path w="92075" h="569595">
                  <a:moveTo>
                    <a:pt x="86975" y="532008"/>
                  </a:moveTo>
                  <a:lnTo>
                    <a:pt x="92046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29598" y="5587874"/>
              <a:ext cx="320683" cy="2858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74542" y="5477391"/>
              <a:ext cx="317512" cy="2452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72417" y="5180786"/>
              <a:ext cx="26034" cy="556895"/>
            </a:xfrm>
            <a:custGeom>
              <a:avLst/>
              <a:gdLst/>
              <a:ahLst/>
              <a:cxnLst/>
              <a:rect l="l" t="t" r="r" b="b"/>
              <a:pathLst>
                <a:path w="26035" h="556895">
                  <a:moveTo>
                    <a:pt x="21680" y="0"/>
                  </a:moveTo>
                  <a:lnTo>
                    <a:pt x="0" y="37030"/>
                  </a:lnTo>
                  <a:lnTo>
                    <a:pt x="4564" y="556864"/>
                  </a:lnTo>
                  <a:lnTo>
                    <a:pt x="25610" y="519237"/>
                  </a:lnTo>
                  <a:lnTo>
                    <a:pt x="2168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04967" y="5206276"/>
              <a:ext cx="72390" cy="531495"/>
            </a:xfrm>
            <a:custGeom>
              <a:avLst/>
              <a:gdLst/>
              <a:ahLst/>
              <a:cxnLst/>
              <a:rect l="l" t="t" r="r" b="b"/>
              <a:pathLst>
                <a:path w="72389" h="531495">
                  <a:moveTo>
                    <a:pt x="0" y="0"/>
                  </a:moveTo>
                  <a:lnTo>
                    <a:pt x="5198" y="519846"/>
                  </a:lnTo>
                  <a:lnTo>
                    <a:pt x="72014" y="531374"/>
                  </a:lnTo>
                  <a:lnTo>
                    <a:pt x="67450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04967" y="5169499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5" h="48895">
                  <a:moveTo>
                    <a:pt x="21934" y="0"/>
                  </a:moveTo>
                  <a:lnTo>
                    <a:pt x="0" y="36776"/>
                  </a:lnTo>
                  <a:lnTo>
                    <a:pt x="67450" y="48317"/>
                  </a:lnTo>
                  <a:lnTo>
                    <a:pt x="89130" y="11286"/>
                  </a:lnTo>
                  <a:lnTo>
                    <a:pt x="2193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04967" y="5169499"/>
              <a:ext cx="93345" cy="568325"/>
            </a:xfrm>
            <a:custGeom>
              <a:avLst/>
              <a:gdLst/>
              <a:ahLst/>
              <a:cxnLst/>
              <a:rect l="l" t="t" r="r" b="b"/>
              <a:pathLst>
                <a:path w="93345" h="568325">
                  <a:moveTo>
                    <a:pt x="5198" y="556623"/>
                  </a:moveTo>
                  <a:lnTo>
                    <a:pt x="72014" y="568151"/>
                  </a:lnTo>
                </a:path>
                <a:path w="93345" h="568325">
                  <a:moveTo>
                    <a:pt x="0" y="36776"/>
                  </a:moveTo>
                  <a:lnTo>
                    <a:pt x="67450" y="48317"/>
                  </a:lnTo>
                </a:path>
                <a:path w="93345" h="568325">
                  <a:moveTo>
                    <a:pt x="21934" y="0"/>
                  </a:moveTo>
                  <a:lnTo>
                    <a:pt x="89130" y="11286"/>
                  </a:lnTo>
                </a:path>
                <a:path w="93345" h="568325">
                  <a:moveTo>
                    <a:pt x="72014" y="568151"/>
                  </a:moveTo>
                  <a:lnTo>
                    <a:pt x="93061" y="530524"/>
                  </a:lnTo>
                </a:path>
                <a:path w="93345" h="568325">
                  <a:moveTo>
                    <a:pt x="0" y="36776"/>
                  </a:moveTo>
                  <a:lnTo>
                    <a:pt x="21934" y="0"/>
                  </a:lnTo>
                </a:path>
                <a:path w="93345" h="568325">
                  <a:moveTo>
                    <a:pt x="67450" y="48317"/>
                  </a:moveTo>
                  <a:lnTo>
                    <a:pt x="89130" y="11286"/>
                  </a:lnTo>
                </a:path>
                <a:path w="93345" h="568325">
                  <a:moveTo>
                    <a:pt x="5198" y="556623"/>
                  </a:moveTo>
                  <a:lnTo>
                    <a:pt x="0" y="36776"/>
                  </a:lnTo>
                </a:path>
                <a:path w="93345" h="568325">
                  <a:moveTo>
                    <a:pt x="72014" y="568151"/>
                  </a:moveTo>
                  <a:lnTo>
                    <a:pt x="67450" y="48317"/>
                  </a:lnTo>
                </a:path>
                <a:path w="93345" h="568325">
                  <a:moveTo>
                    <a:pt x="93061" y="530524"/>
                  </a:moveTo>
                  <a:lnTo>
                    <a:pt x="89130" y="11286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0312" y="4619623"/>
              <a:ext cx="28575" cy="1137285"/>
            </a:xfrm>
            <a:custGeom>
              <a:avLst/>
              <a:gdLst/>
              <a:ahLst/>
              <a:cxnLst/>
              <a:rect l="l" t="t" r="r" b="b"/>
              <a:pathLst>
                <a:path w="28575" h="1137285">
                  <a:moveTo>
                    <a:pt x="22187" y="0"/>
                  </a:moveTo>
                  <a:lnTo>
                    <a:pt x="0" y="36396"/>
                  </a:lnTo>
                  <a:lnTo>
                    <a:pt x="6973" y="1136847"/>
                  </a:lnTo>
                  <a:lnTo>
                    <a:pt x="28019" y="1099512"/>
                  </a:lnTo>
                  <a:lnTo>
                    <a:pt x="22187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12608" y="4644479"/>
              <a:ext cx="74930" cy="1112520"/>
            </a:xfrm>
            <a:custGeom>
              <a:avLst/>
              <a:gdLst/>
              <a:ahLst/>
              <a:cxnLst/>
              <a:rect l="l" t="t" r="r" b="b"/>
              <a:pathLst>
                <a:path w="74929" h="1112520">
                  <a:moveTo>
                    <a:pt x="0" y="0"/>
                  </a:moveTo>
                  <a:lnTo>
                    <a:pt x="8114" y="1100768"/>
                  </a:lnTo>
                  <a:lnTo>
                    <a:pt x="74677" y="1111991"/>
                  </a:lnTo>
                  <a:lnTo>
                    <a:pt x="67703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12608" y="4608336"/>
              <a:ext cx="90170" cy="48260"/>
            </a:xfrm>
            <a:custGeom>
              <a:avLst/>
              <a:gdLst/>
              <a:ahLst/>
              <a:cxnLst/>
              <a:rect l="l" t="t" r="r" b="b"/>
              <a:pathLst>
                <a:path w="90170" h="48260">
                  <a:moveTo>
                    <a:pt x="22187" y="0"/>
                  </a:moveTo>
                  <a:lnTo>
                    <a:pt x="0" y="36142"/>
                  </a:lnTo>
                  <a:lnTo>
                    <a:pt x="67703" y="47683"/>
                  </a:lnTo>
                  <a:lnTo>
                    <a:pt x="89891" y="11286"/>
                  </a:lnTo>
                  <a:lnTo>
                    <a:pt x="2218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12608" y="4608336"/>
              <a:ext cx="95885" cy="1148715"/>
            </a:xfrm>
            <a:custGeom>
              <a:avLst/>
              <a:gdLst/>
              <a:ahLst/>
              <a:cxnLst/>
              <a:rect l="l" t="t" r="r" b="b"/>
              <a:pathLst>
                <a:path w="95885" h="1148714">
                  <a:moveTo>
                    <a:pt x="8114" y="1136910"/>
                  </a:moveTo>
                  <a:lnTo>
                    <a:pt x="74677" y="1148134"/>
                  </a:lnTo>
                </a:path>
                <a:path w="95885" h="1148714">
                  <a:moveTo>
                    <a:pt x="0" y="36142"/>
                  </a:moveTo>
                  <a:lnTo>
                    <a:pt x="67703" y="47683"/>
                  </a:lnTo>
                </a:path>
                <a:path w="95885" h="1148714">
                  <a:moveTo>
                    <a:pt x="22187" y="0"/>
                  </a:moveTo>
                  <a:lnTo>
                    <a:pt x="89891" y="11286"/>
                  </a:lnTo>
                </a:path>
                <a:path w="95885" h="1148714">
                  <a:moveTo>
                    <a:pt x="74677" y="1148134"/>
                  </a:moveTo>
                  <a:lnTo>
                    <a:pt x="95723" y="1110799"/>
                  </a:lnTo>
                </a:path>
                <a:path w="95885" h="1148714">
                  <a:moveTo>
                    <a:pt x="0" y="36142"/>
                  </a:moveTo>
                  <a:lnTo>
                    <a:pt x="22187" y="0"/>
                  </a:lnTo>
                </a:path>
                <a:path w="95885" h="1148714">
                  <a:moveTo>
                    <a:pt x="67703" y="47683"/>
                  </a:moveTo>
                  <a:lnTo>
                    <a:pt x="89891" y="11286"/>
                  </a:lnTo>
                </a:path>
                <a:path w="95885" h="1148714">
                  <a:moveTo>
                    <a:pt x="8114" y="1136910"/>
                  </a:moveTo>
                  <a:lnTo>
                    <a:pt x="0" y="36142"/>
                  </a:lnTo>
                </a:path>
                <a:path w="95885" h="1148714">
                  <a:moveTo>
                    <a:pt x="74677" y="1148134"/>
                  </a:moveTo>
                  <a:lnTo>
                    <a:pt x="67703" y="47683"/>
                  </a:lnTo>
                </a:path>
                <a:path w="95885" h="1148714">
                  <a:moveTo>
                    <a:pt x="95723" y="1110799"/>
                  </a:moveTo>
                  <a:lnTo>
                    <a:pt x="89891" y="11286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396702" y="5337912"/>
              <a:ext cx="22225" cy="438784"/>
            </a:xfrm>
            <a:custGeom>
              <a:avLst/>
              <a:gdLst/>
              <a:ahLst/>
              <a:cxnLst/>
              <a:rect l="l" t="t" r="r" b="b"/>
              <a:pathLst>
                <a:path w="22225" h="438785">
                  <a:moveTo>
                    <a:pt x="21680" y="0"/>
                  </a:moveTo>
                  <a:lnTo>
                    <a:pt x="0" y="37410"/>
                  </a:lnTo>
                  <a:lnTo>
                    <a:pt x="1901" y="438278"/>
                  </a:lnTo>
                  <a:lnTo>
                    <a:pt x="22187" y="400956"/>
                  </a:lnTo>
                  <a:lnTo>
                    <a:pt x="2168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29886" y="5363783"/>
              <a:ext cx="69215" cy="412750"/>
            </a:xfrm>
            <a:custGeom>
              <a:avLst/>
              <a:gdLst/>
              <a:ahLst/>
              <a:cxnLst/>
              <a:rect l="l" t="t" r="r" b="b"/>
              <a:pathLst>
                <a:path w="69214" h="412750">
                  <a:moveTo>
                    <a:pt x="0" y="0"/>
                  </a:moveTo>
                  <a:lnTo>
                    <a:pt x="2155" y="400575"/>
                  </a:lnTo>
                  <a:lnTo>
                    <a:pt x="68718" y="412407"/>
                  </a:lnTo>
                  <a:lnTo>
                    <a:pt x="66816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29886" y="5326372"/>
              <a:ext cx="88900" cy="49530"/>
            </a:xfrm>
            <a:custGeom>
              <a:avLst/>
              <a:gdLst/>
              <a:ahLst/>
              <a:cxnLst/>
              <a:rect l="l" t="t" r="r" b="b"/>
              <a:pathLst>
                <a:path w="88900" h="49529">
                  <a:moveTo>
                    <a:pt x="20919" y="0"/>
                  </a:moveTo>
                  <a:lnTo>
                    <a:pt x="0" y="37410"/>
                  </a:lnTo>
                  <a:lnTo>
                    <a:pt x="66816" y="48951"/>
                  </a:lnTo>
                  <a:lnTo>
                    <a:pt x="88496" y="11540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29886" y="5326372"/>
              <a:ext cx="89535" cy="450215"/>
            </a:xfrm>
            <a:custGeom>
              <a:avLst/>
              <a:gdLst/>
              <a:ahLst/>
              <a:cxnLst/>
              <a:rect l="l" t="t" r="r" b="b"/>
              <a:pathLst>
                <a:path w="89535" h="450214">
                  <a:moveTo>
                    <a:pt x="2155" y="437986"/>
                  </a:moveTo>
                  <a:lnTo>
                    <a:pt x="68718" y="449818"/>
                  </a:lnTo>
                </a:path>
                <a:path w="89535" h="450214">
                  <a:moveTo>
                    <a:pt x="0" y="37410"/>
                  </a:moveTo>
                  <a:lnTo>
                    <a:pt x="66816" y="48951"/>
                  </a:lnTo>
                </a:path>
                <a:path w="89535" h="450214">
                  <a:moveTo>
                    <a:pt x="20919" y="0"/>
                  </a:moveTo>
                  <a:lnTo>
                    <a:pt x="88496" y="11540"/>
                  </a:lnTo>
                </a:path>
                <a:path w="89535" h="450214">
                  <a:moveTo>
                    <a:pt x="68718" y="449818"/>
                  </a:moveTo>
                  <a:lnTo>
                    <a:pt x="89003" y="412496"/>
                  </a:lnTo>
                </a:path>
                <a:path w="89535" h="450214">
                  <a:moveTo>
                    <a:pt x="0" y="37410"/>
                  </a:moveTo>
                  <a:lnTo>
                    <a:pt x="20919" y="0"/>
                  </a:lnTo>
                </a:path>
                <a:path w="89535" h="450214">
                  <a:moveTo>
                    <a:pt x="66816" y="48951"/>
                  </a:moveTo>
                  <a:lnTo>
                    <a:pt x="88496" y="11540"/>
                  </a:lnTo>
                </a:path>
                <a:path w="89535" h="450214">
                  <a:moveTo>
                    <a:pt x="68718" y="449818"/>
                  </a:moveTo>
                  <a:lnTo>
                    <a:pt x="66816" y="48951"/>
                  </a:lnTo>
                </a:path>
                <a:path w="89535" h="450214">
                  <a:moveTo>
                    <a:pt x="89003" y="412496"/>
                  </a:moveTo>
                  <a:lnTo>
                    <a:pt x="88496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57271" y="4402386"/>
              <a:ext cx="27305" cy="1437005"/>
            </a:xfrm>
            <a:custGeom>
              <a:avLst/>
              <a:gdLst/>
              <a:ahLst/>
              <a:cxnLst/>
              <a:rect l="l" t="t" r="r" b="b"/>
              <a:pathLst>
                <a:path w="27304" h="1437004">
                  <a:moveTo>
                    <a:pt x="21553" y="0"/>
                  </a:moveTo>
                  <a:lnTo>
                    <a:pt x="0" y="36015"/>
                  </a:lnTo>
                  <a:lnTo>
                    <a:pt x="5705" y="1436933"/>
                  </a:lnTo>
                  <a:lnTo>
                    <a:pt x="27259" y="1398698"/>
                  </a:lnTo>
                  <a:lnTo>
                    <a:pt x="2155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87919" y="4427242"/>
              <a:ext cx="75565" cy="1412240"/>
            </a:xfrm>
            <a:custGeom>
              <a:avLst/>
              <a:gdLst/>
              <a:ahLst/>
              <a:cxnLst/>
              <a:rect l="l" t="t" r="r" b="b"/>
              <a:pathLst>
                <a:path w="75564" h="1412239">
                  <a:moveTo>
                    <a:pt x="0" y="0"/>
                  </a:moveTo>
                  <a:lnTo>
                    <a:pt x="8241" y="1399941"/>
                  </a:lnTo>
                  <a:lnTo>
                    <a:pt x="75057" y="1412077"/>
                  </a:lnTo>
                  <a:lnTo>
                    <a:pt x="69352" y="11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87919" y="4390845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39" h="47625">
                  <a:moveTo>
                    <a:pt x="22187" y="0"/>
                  </a:moveTo>
                  <a:lnTo>
                    <a:pt x="0" y="36396"/>
                  </a:lnTo>
                  <a:lnTo>
                    <a:pt x="69352" y="47556"/>
                  </a:lnTo>
                  <a:lnTo>
                    <a:pt x="90905" y="11540"/>
                  </a:lnTo>
                  <a:lnTo>
                    <a:pt x="2218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87919" y="4390845"/>
              <a:ext cx="97155" cy="1449070"/>
            </a:xfrm>
            <a:custGeom>
              <a:avLst/>
              <a:gdLst/>
              <a:ahLst/>
              <a:cxnLst/>
              <a:rect l="l" t="t" r="r" b="b"/>
              <a:pathLst>
                <a:path w="97154" h="1449070">
                  <a:moveTo>
                    <a:pt x="8241" y="1436337"/>
                  </a:moveTo>
                  <a:lnTo>
                    <a:pt x="75057" y="1448473"/>
                  </a:lnTo>
                </a:path>
                <a:path w="97154" h="1449070">
                  <a:moveTo>
                    <a:pt x="0" y="36396"/>
                  </a:moveTo>
                  <a:lnTo>
                    <a:pt x="69352" y="47556"/>
                  </a:lnTo>
                </a:path>
                <a:path w="97154" h="1449070">
                  <a:moveTo>
                    <a:pt x="22187" y="0"/>
                  </a:moveTo>
                  <a:lnTo>
                    <a:pt x="90905" y="11540"/>
                  </a:lnTo>
                </a:path>
                <a:path w="97154" h="1449070">
                  <a:moveTo>
                    <a:pt x="75057" y="1448473"/>
                  </a:moveTo>
                  <a:lnTo>
                    <a:pt x="96611" y="1410238"/>
                  </a:lnTo>
                </a:path>
                <a:path w="97154" h="1449070">
                  <a:moveTo>
                    <a:pt x="0" y="36396"/>
                  </a:moveTo>
                  <a:lnTo>
                    <a:pt x="22187" y="0"/>
                  </a:lnTo>
                </a:path>
                <a:path w="97154" h="1449070">
                  <a:moveTo>
                    <a:pt x="69352" y="47556"/>
                  </a:moveTo>
                  <a:lnTo>
                    <a:pt x="90905" y="11540"/>
                  </a:lnTo>
                </a:path>
                <a:path w="97154" h="1449070">
                  <a:moveTo>
                    <a:pt x="8241" y="1436337"/>
                  </a:moveTo>
                  <a:lnTo>
                    <a:pt x="0" y="36396"/>
                  </a:lnTo>
                </a:path>
                <a:path w="97154" h="1449070">
                  <a:moveTo>
                    <a:pt x="75057" y="1448473"/>
                  </a:moveTo>
                  <a:lnTo>
                    <a:pt x="69352" y="47556"/>
                  </a:lnTo>
                </a:path>
                <a:path w="97154" h="1449070">
                  <a:moveTo>
                    <a:pt x="96611" y="1410238"/>
                  </a:moveTo>
                  <a:lnTo>
                    <a:pt x="90905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74295" y="5419328"/>
              <a:ext cx="21590" cy="440055"/>
            </a:xfrm>
            <a:custGeom>
              <a:avLst/>
              <a:gdLst/>
              <a:ahLst/>
              <a:cxnLst/>
              <a:rect l="l" t="t" r="r" b="b"/>
              <a:pathLst>
                <a:path w="21589" h="440054">
                  <a:moveTo>
                    <a:pt x="20919" y="0"/>
                  </a:moveTo>
                  <a:lnTo>
                    <a:pt x="0" y="37284"/>
                  </a:lnTo>
                  <a:lnTo>
                    <a:pt x="507" y="439723"/>
                  </a:lnTo>
                  <a:lnTo>
                    <a:pt x="21553" y="401476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06211" y="5445072"/>
              <a:ext cx="69215" cy="414020"/>
            </a:xfrm>
            <a:custGeom>
              <a:avLst/>
              <a:gdLst/>
              <a:ahLst/>
              <a:cxnLst/>
              <a:rect l="l" t="t" r="r" b="b"/>
              <a:pathLst>
                <a:path w="69214" h="414020">
                  <a:moveTo>
                    <a:pt x="0" y="0"/>
                  </a:moveTo>
                  <a:lnTo>
                    <a:pt x="1775" y="401831"/>
                  </a:lnTo>
                  <a:lnTo>
                    <a:pt x="68591" y="413980"/>
                  </a:lnTo>
                  <a:lnTo>
                    <a:pt x="68084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06211" y="5407788"/>
              <a:ext cx="89535" cy="48895"/>
            </a:xfrm>
            <a:custGeom>
              <a:avLst/>
              <a:gdLst/>
              <a:ahLst/>
              <a:cxnLst/>
              <a:rect l="l" t="t" r="r" b="b"/>
              <a:pathLst>
                <a:path w="89535" h="48895">
                  <a:moveTo>
                    <a:pt x="21553" y="0"/>
                  </a:moveTo>
                  <a:lnTo>
                    <a:pt x="0" y="37284"/>
                  </a:lnTo>
                  <a:lnTo>
                    <a:pt x="68084" y="48824"/>
                  </a:lnTo>
                  <a:lnTo>
                    <a:pt x="89003" y="11540"/>
                  </a:lnTo>
                  <a:lnTo>
                    <a:pt x="215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06211" y="5407788"/>
              <a:ext cx="90170" cy="451484"/>
            </a:xfrm>
            <a:custGeom>
              <a:avLst/>
              <a:gdLst/>
              <a:ahLst/>
              <a:cxnLst/>
              <a:rect l="l" t="t" r="r" b="b"/>
              <a:pathLst>
                <a:path w="90170" h="451485">
                  <a:moveTo>
                    <a:pt x="1775" y="439115"/>
                  </a:moveTo>
                  <a:lnTo>
                    <a:pt x="68591" y="451264"/>
                  </a:lnTo>
                </a:path>
                <a:path w="90170" h="451485">
                  <a:moveTo>
                    <a:pt x="0" y="37284"/>
                  </a:moveTo>
                  <a:lnTo>
                    <a:pt x="68084" y="48824"/>
                  </a:lnTo>
                </a:path>
                <a:path w="90170" h="451485">
                  <a:moveTo>
                    <a:pt x="21553" y="0"/>
                  </a:moveTo>
                  <a:lnTo>
                    <a:pt x="89003" y="11540"/>
                  </a:lnTo>
                </a:path>
                <a:path w="90170" h="451485">
                  <a:moveTo>
                    <a:pt x="68591" y="451264"/>
                  </a:moveTo>
                  <a:lnTo>
                    <a:pt x="89637" y="413016"/>
                  </a:lnTo>
                </a:path>
                <a:path w="90170" h="451485">
                  <a:moveTo>
                    <a:pt x="0" y="37284"/>
                  </a:moveTo>
                  <a:lnTo>
                    <a:pt x="21553" y="0"/>
                  </a:lnTo>
                </a:path>
                <a:path w="90170" h="451485">
                  <a:moveTo>
                    <a:pt x="68084" y="48824"/>
                  </a:moveTo>
                  <a:lnTo>
                    <a:pt x="89003" y="11540"/>
                  </a:lnTo>
                </a:path>
                <a:path w="90170" h="451485">
                  <a:moveTo>
                    <a:pt x="1775" y="439115"/>
                  </a:moveTo>
                  <a:lnTo>
                    <a:pt x="0" y="37284"/>
                  </a:lnTo>
                </a:path>
                <a:path w="90170" h="451485">
                  <a:moveTo>
                    <a:pt x="68591" y="451264"/>
                  </a:moveTo>
                  <a:lnTo>
                    <a:pt x="68084" y="48824"/>
                  </a:lnTo>
                </a:path>
                <a:path w="90170" h="451485">
                  <a:moveTo>
                    <a:pt x="89637" y="413016"/>
                  </a:moveTo>
                  <a:lnTo>
                    <a:pt x="89003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36513" y="4778651"/>
              <a:ext cx="24765" cy="1143635"/>
            </a:xfrm>
            <a:custGeom>
              <a:avLst/>
              <a:gdLst/>
              <a:ahLst/>
              <a:cxnLst/>
              <a:rect l="l" t="t" r="r" b="b"/>
              <a:pathLst>
                <a:path w="24764" h="1143635">
                  <a:moveTo>
                    <a:pt x="21680" y="0"/>
                  </a:moveTo>
                  <a:lnTo>
                    <a:pt x="0" y="36776"/>
                  </a:lnTo>
                  <a:lnTo>
                    <a:pt x="3423" y="1143213"/>
                  </a:lnTo>
                  <a:lnTo>
                    <a:pt x="24342" y="1104978"/>
                  </a:lnTo>
                  <a:lnTo>
                    <a:pt x="21680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68175" y="4804141"/>
              <a:ext cx="71755" cy="1118235"/>
            </a:xfrm>
            <a:custGeom>
              <a:avLst/>
              <a:gdLst/>
              <a:ahLst/>
              <a:cxnLst/>
              <a:rect l="l" t="t" r="r" b="b"/>
              <a:pathLst>
                <a:path w="71754" h="1118235">
                  <a:moveTo>
                    <a:pt x="0" y="0"/>
                  </a:moveTo>
                  <a:lnTo>
                    <a:pt x="4310" y="1106195"/>
                  </a:lnTo>
                  <a:lnTo>
                    <a:pt x="71760" y="1117723"/>
                  </a:lnTo>
                  <a:lnTo>
                    <a:pt x="68337" y="11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68175" y="4767110"/>
              <a:ext cx="90170" cy="48895"/>
            </a:xfrm>
            <a:custGeom>
              <a:avLst/>
              <a:gdLst/>
              <a:ahLst/>
              <a:cxnLst/>
              <a:rect l="l" t="t" r="r" b="b"/>
              <a:pathLst>
                <a:path w="90170" h="48895">
                  <a:moveTo>
                    <a:pt x="21553" y="0"/>
                  </a:moveTo>
                  <a:lnTo>
                    <a:pt x="0" y="37030"/>
                  </a:lnTo>
                  <a:lnTo>
                    <a:pt x="68337" y="48317"/>
                  </a:lnTo>
                  <a:lnTo>
                    <a:pt x="90018" y="11540"/>
                  </a:lnTo>
                  <a:lnTo>
                    <a:pt x="215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68175" y="4767110"/>
              <a:ext cx="92710" cy="1155065"/>
            </a:xfrm>
            <a:custGeom>
              <a:avLst/>
              <a:gdLst/>
              <a:ahLst/>
              <a:cxnLst/>
              <a:rect l="l" t="t" r="r" b="b"/>
              <a:pathLst>
                <a:path w="92710" h="1155064">
                  <a:moveTo>
                    <a:pt x="4310" y="1143226"/>
                  </a:moveTo>
                  <a:lnTo>
                    <a:pt x="71760" y="1154753"/>
                  </a:lnTo>
                </a:path>
                <a:path w="92710" h="1155064">
                  <a:moveTo>
                    <a:pt x="0" y="37030"/>
                  </a:moveTo>
                  <a:lnTo>
                    <a:pt x="68337" y="48317"/>
                  </a:lnTo>
                </a:path>
                <a:path w="92710" h="1155064">
                  <a:moveTo>
                    <a:pt x="21553" y="0"/>
                  </a:moveTo>
                  <a:lnTo>
                    <a:pt x="90018" y="11540"/>
                  </a:lnTo>
                </a:path>
                <a:path w="92710" h="1155064">
                  <a:moveTo>
                    <a:pt x="71760" y="1154753"/>
                  </a:moveTo>
                  <a:lnTo>
                    <a:pt x="92680" y="1116518"/>
                  </a:lnTo>
                </a:path>
                <a:path w="92710" h="1155064">
                  <a:moveTo>
                    <a:pt x="0" y="37030"/>
                  </a:moveTo>
                  <a:lnTo>
                    <a:pt x="21553" y="0"/>
                  </a:lnTo>
                </a:path>
                <a:path w="92710" h="1155064">
                  <a:moveTo>
                    <a:pt x="68337" y="48317"/>
                  </a:moveTo>
                  <a:lnTo>
                    <a:pt x="90018" y="11540"/>
                  </a:lnTo>
                </a:path>
                <a:path w="92710" h="1155064">
                  <a:moveTo>
                    <a:pt x="4310" y="1143226"/>
                  </a:moveTo>
                  <a:lnTo>
                    <a:pt x="0" y="37030"/>
                  </a:lnTo>
                </a:path>
                <a:path w="92710" h="1155064">
                  <a:moveTo>
                    <a:pt x="71760" y="1154753"/>
                  </a:moveTo>
                  <a:lnTo>
                    <a:pt x="68337" y="48317"/>
                  </a:lnTo>
                </a:path>
                <a:path w="92710" h="1155064">
                  <a:moveTo>
                    <a:pt x="92680" y="1116518"/>
                  </a:moveTo>
                  <a:lnTo>
                    <a:pt x="90018" y="1154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03168" y="5424781"/>
              <a:ext cx="22860" cy="561340"/>
            </a:xfrm>
            <a:custGeom>
              <a:avLst/>
              <a:gdLst/>
              <a:ahLst/>
              <a:cxnLst/>
              <a:rect l="l" t="t" r="r" b="b"/>
              <a:pathLst>
                <a:path w="22860" h="561339">
                  <a:moveTo>
                    <a:pt x="20919" y="0"/>
                  </a:moveTo>
                  <a:lnTo>
                    <a:pt x="0" y="37664"/>
                  </a:lnTo>
                  <a:lnTo>
                    <a:pt x="1775" y="561125"/>
                  </a:lnTo>
                  <a:lnTo>
                    <a:pt x="22694" y="522573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35084" y="5450906"/>
              <a:ext cx="70485" cy="535305"/>
            </a:xfrm>
            <a:custGeom>
              <a:avLst/>
              <a:gdLst/>
              <a:ahLst/>
              <a:cxnLst/>
              <a:rect l="l" t="t" r="r" b="b"/>
              <a:pathLst>
                <a:path w="70485" h="535304">
                  <a:moveTo>
                    <a:pt x="0" y="0"/>
                  </a:moveTo>
                  <a:lnTo>
                    <a:pt x="2408" y="523156"/>
                  </a:lnTo>
                  <a:lnTo>
                    <a:pt x="69859" y="535001"/>
                  </a:lnTo>
                  <a:lnTo>
                    <a:pt x="68084" y="11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35084" y="5412987"/>
              <a:ext cx="89535" cy="49530"/>
            </a:xfrm>
            <a:custGeom>
              <a:avLst/>
              <a:gdLst/>
              <a:ahLst/>
              <a:cxnLst/>
              <a:rect l="l" t="t" r="r" b="b"/>
              <a:pathLst>
                <a:path w="89535" h="49529">
                  <a:moveTo>
                    <a:pt x="20919" y="0"/>
                  </a:moveTo>
                  <a:lnTo>
                    <a:pt x="0" y="37918"/>
                  </a:lnTo>
                  <a:lnTo>
                    <a:pt x="68084" y="49458"/>
                  </a:lnTo>
                  <a:lnTo>
                    <a:pt x="89003" y="11793"/>
                  </a:lnTo>
                  <a:lnTo>
                    <a:pt x="2091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35084" y="5412987"/>
              <a:ext cx="90805" cy="573405"/>
            </a:xfrm>
            <a:custGeom>
              <a:avLst/>
              <a:gdLst/>
              <a:ahLst/>
              <a:cxnLst/>
              <a:rect l="l" t="t" r="r" b="b"/>
              <a:pathLst>
                <a:path w="90804" h="573404">
                  <a:moveTo>
                    <a:pt x="2408" y="561074"/>
                  </a:moveTo>
                  <a:lnTo>
                    <a:pt x="69859" y="572919"/>
                  </a:lnTo>
                </a:path>
                <a:path w="90804" h="573404">
                  <a:moveTo>
                    <a:pt x="0" y="37918"/>
                  </a:moveTo>
                  <a:lnTo>
                    <a:pt x="68084" y="49458"/>
                  </a:lnTo>
                </a:path>
                <a:path w="90804" h="573404">
                  <a:moveTo>
                    <a:pt x="20919" y="0"/>
                  </a:moveTo>
                  <a:lnTo>
                    <a:pt x="89003" y="11793"/>
                  </a:lnTo>
                </a:path>
                <a:path w="90804" h="573404">
                  <a:moveTo>
                    <a:pt x="69859" y="572919"/>
                  </a:moveTo>
                  <a:lnTo>
                    <a:pt x="90778" y="534367"/>
                  </a:lnTo>
                </a:path>
                <a:path w="90804" h="573404">
                  <a:moveTo>
                    <a:pt x="0" y="37918"/>
                  </a:moveTo>
                  <a:lnTo>
                    <a:pt x="20919" y="0"/>
                  </a:lnTo>
                </a:path>
                <a:path w="90804" h="573404">
                  <a:moveTo>
                    <a:pt x="68084" y="49458"/>
                  </a:moveTo>
                  <a:lnTo>
                    <a:pt x="89003" y="11793"/>
                  </a:lnTo>
                </a:path>
                <a:path w="90804" h="573404">
                  <a:moveTo>
                    <a:pt x="2408" y="561074"/>
                  </a:moveTo>
                  <a:lnTo>
                    <a:pt x="0" y="37918"/>
                  </a:lnTo>
                </a:path>
                <a:path w="90804" h="573404">
                  <a:moveTo>
                    <a:pt x="69859" y="572919"/>
                  </a:moveTo>
                  <a:lnTo>
                    <a:pt x="68084" y="49458"/>
                  </a:lnTo>
                </a:path>
                <a:path w="90804" h="573404">
                  <a:moveTo>
                    <a:pt x="90778" y="534367"/>
                  </a:moveTo>
                  <a:lnTo>
                    <a:pt x="89003" y="11793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24886" y="5805783"/>
              <a:ext cx="170187" cy="3787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99976" y="6115792"/>
              <a:ext cx="1935480" cy="355600"/>
            </a:xfrm>
            <a:custGeom>
              <a:avLst/>
              <a:gdLst/>
              <a:ahLst/>
              <a:cxnLst/>
              <a:rect l="l" t="t" r="r" b="b"/>
              <a:pathLst>
                <a:path w="1935479" h="355600">
                  <a:moveTo>
                    <a:pt x="0" y="7583"/>
                  </a:moveTo>
                  <a:lnTo>
                    <a:pt x="1934909" y="355073"/>
                  </a:lnTo>
                </a:path>
                <a:path w="1935479" h="355600">
                  <a:moveTo>
                    <a:pt x="66550" y="0"/>
                  </a:moveTo>
                  <a:lnTo>
                    <a:pt x="55608" y="17602"/>
                  </a:lnTo>
                </a:path>
                <a:path w="1935479" h="355600">
                  <a:moveTo>
                    <a:pt x="178388" y="20328"/>
                  </a:moveTo>
                  <a:lnTo>
                    <a:pt x="168055" y="37930"/>
                  </a:lnTo>
                </a:path>
                <a:path w="1935479" h="355600">
                  <a:moveTo>
                    <a:pt x="290822" y="40670"/>
                  </a:moveTo>
                  <a:lnTo>
                    <a:pt x="280489" y="57663"/>
                  </a:lnTo>
                </a:path>
                <a:path w="1935479" h="355600">
                  <a:moveTo>
                    <a:pt x="403205" y="60390"/>
                  </a:moveTo>
                  <a:lnTo>
                    <a:pt x="392935" y="77992"/>
                  </a:lnTo>
                </a:path>
                <a:path w="1935479" h="355600">
                  <a:moveTo>
                    <a:pt x="515664" y="80731"/>
                  </a:moveTo>
                  <a:lnTo>
                    <a:pt x="505395" y="98333"/>
                  </a:lnTo>
                </a:path>
                <a:path w="1935479" h="355600">
                  <a:moveTo>
                    <a:pt x="628504" y="101060"/>
                  </a:moveTo>
                  <a:lnTo>
                    <a:pt x="618488" y="118662"/>
                  </a:lnTo>
                </a:path>
                <a:path w="1935479" h="355600">
                  <a:moveTo>
                    <a:pt x="741471" y="121388"/>
                  </a:moveTo>
                  <a:lnTo>
                    <a:pt x="732088" y="138991"/>
                  </a:lnTo>
                </a:path>
                <a:path w="1935479" h="355600">
                  <a:moveTo>
                    <a:pt x="855451" y="141730"/>
                  </a:moveTo>
                  <a:lnTo>
                    <a:pt x="845182" y="159332"/>
                  </a:lnTo>
                </a:path>
                <a:path w="1935479" h="355600">
                  <a:moveTo>
                    <a:pt x="969179" y="162058"/>
                  </a:moveTo>
                  <a:lnTo>
                    <a:pt x="958782" y="179661"/>
                  </a:lnTo>
                </a:path>
                <a:path w="1935479" h="355600">
                  <a:moveTo>
                    <a:pt x="1082779" y="182400"/>
                  </a:moveTo>
                  <a:lnTo>
                    <a:pt x="1073017" y="199989"/>
                  </a:lnTo>
                </a:path>
                <a:path w="1935479" h="355600">
                  <a:moveTo>
                    <a:pt x="1197014" y="202729"/>
                  </a:moveTo>
                  <a:lnTo>
                    <a:pt x="1187631" y="220939"/>
                  </a:lnTo>
                </a:path>
                <a:path w="1935479" h="355600">
                  <a:moveTo>
                    <a:pt x="1311375" y="223666"/>
                  </a:moveTo>
                  <a:lnTo>
                    <a:pt x="1301866" y="241268"/>
                  </a:lnTo>
                </a:path>
                <a:path w="1935479" h="355600">
                  <a:moveTo>
                    <a:pt x="1425609" y="243995"/>
                  </a:moveTo>
                  <a:lnTo>
                    <a:pt x="1416227" y="261597"/>
                  </a:lnTo>
                </a:path>
                <a:path w="1935479" h="355600">
                  <a:moveTo>
                    <a:pt x="1540477" y="264336"/>
                  </a:moveTo>
                  <a:lnTo>
                    <a:pt x="1531095" y="282547"/>
                  </a:lnTo>
                </a:path>
                <a:path w="1935479" h="355600">
                  <a:moveTo>
                    <a:pt x="1655599" y="285273"/>
                  </a:moveTo>
                  <a:lnTo>
                    <a:pt x="1645963" y="302876"/>
                  </a:lnTo>
                </a:path>
                <a:path w="1935479" h="355600">
                  <a:moveTo>
                    <a:pt x="1770468" y="305602"/>
                  </a:moveTo>
                  <a:lnTo>
                    <a:pt x="1761719" y="324117"/>
                  </a:lnTo>
                </a:path>
                <a:path w="1935479" h="355600">
                  <a:moveTo>
                    <a:pt x="1885970" y="326552"/>
                  </a:moveTo>
                  <a:lnTo>
                    <a:pt x="1877222" y="345055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45268" y="6224444"/>
              <a:ext cx="95120" cy="379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30354" y="6229142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82644" y="6186207"/>
              <a:ext cx="171407" cy="952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44626" y="6248266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58886" y="6267225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87496" y="6195607"/>
              <a:ext cx="400205" cy="1526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63751" y="6286349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777985" y="6305321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30314" y="6252966"/>
              <a:ext cx="171622" cy="1144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91713" y="6324432"/>
              <a:ext cx="133985" cy="28575"/>
            </a:xfrm>
            <a:custGeom>
              <a:avLst/>
              <a:gdLst/>
              <a:ahLst/>
              <a:cxnLst/>
              <a:rect l="l" t="t" r="r" b="b"/>
              <a:pathLst>
                <a:path w="133985" h="28575">
                  <a:moveTo>
                    <a:pt x="0" y="0"/>
                  </a:moveTo>
                  <a:lnTo>
                    <a:pt x="19145" y="0"/>
                  </a:lnTo>
                </a:path>
                <a:path w="133985" h="28575">
                  <a:moveTo>
                    <a:pt x="114234" y="28533"/>
                  </a:moveTo>
                  <a:lnTo>
                    <a:pt x="133380" y="28533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35166" y="6272089"/>
              <a:ext cx="409042" cy="1811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120562" y="6372090"/>
              <a:ext cx="133350" cy="19685"/>
            </a:xfrm>
            <a:custGeom>
              <a:avLst/>
              <a:gdLst/>
              <a:ahLst/>
              <a:cxnLst/>
              <a:rect l="l" t="t" r="r" b="b"/>
              <a:pathLst>
                <a:path w="133350" h="19685">
                  <a:moveTo>
                    <a:pt x="0" y="0"/>
                  </a:moveTo>
                  <a:lnTo>
                    <a:pt x="18841" y="0"/>
                  </a:lnTo>
                </a:path>
                <a:path w="133350" h="19685">
                  <a:moveTo>
                    <a:pt x="114234" y="19111"/>
                  </a:moveTo>
                  <a:lnTo>
                    <a:pt x="133076" y="19111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77615" y="6338859"/>
              <a:ext cx="285729" cy="1620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49030" y="6410173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63265" y="6429297"/>
              <a:ext cx="142240" cy="19685"/>
            </a:xfrm>
            <a:custGeom>
              <a:avLst/>
              <a:gdLst/>
              <a:ahLst/>
              <a:cxnLst/>
              <a:rect l="l" t="t" r="r" b="b"/>
              <a:pathLst>
                <a:path w="142239" h="19685">
                  <a:moveTo>
                    <a:pt x="0" y="0"/>
                  </a:moveTo>
                  <a:lnTo>
                    <a:pt x="19145" y="0"/>
                  </a:lnTo>
                </a:path>
                <a:path w="142239" h="19685">
                  <a:moveTo>
                    <a:pt x="123362" y="19111"/>
                  </a:moveTo>
                  <a:lnTo>
                    <a:pt x="142204" y="19111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06211" y="6376790"/>
              <a:ext cx="304190" cy="1620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700989" y="647694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8841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43808" y="6415025"/>
              <a:ext cx="180827" cy="1429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15223" y="6496053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58043" y="6443559"/>
              <a:ext cx="180827" cy="1335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29458" y="6515025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72404" y="6462670"/>
              <a:ext cx="285552" cy="16206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043692" y="6500917"/>
              <a:ext cx="142880" cy="5704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09463" y="3418035"/>
              <a:ext cx="1910714" cy="295910"/>
            </a:xfrm>
            <a:custGeom>
              <a:avLst/>
              <a:gdLst/>
              <a:ahLst/>
              <a:cxnLst/>
              <a:rect l="l" t="t" r="r" b="b"/>
              <a:pathLst>
                <a:path w="1910714" h="295910">
                  <a:moveTo>
                    <a:pt x="0" y="0"/>
                  </a:moveTo>
                  <a:lnTo>
                    <a:pt x="1910541" y="29548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909463" y="3415499"/>
              <a:ext cx="1897380" cy="295910"/>
            </a:xfrm>
            <a:custGeom>
              <a:avLst/>
              <a:gdLst/>
              <a:ahLst/>
              <a:cxnLst/>
              <a:rect l="l" t="t" r="r" b="b"/>
              <a:pathLst>
                <a:path w="1897379" h="295910">
                  <a:moveTo>
                    <a:pt x="0" y="2536"/>
                  </a:moveTo>
                  <a:lnTo>
                    <a:pt x="12678" y="0"/>
                  </a:lnTo>
                </a:path>
                <a:path w="1897379" h="295910">
                  <a:moveTo>
                    <a:pt x="23075" y="0"/>
                  </a:moveTo>
                  <a:lnTo>
                    <a:pt x="31950" y="0"/>
                  </a:lnTo>
                </a:path>
                <a:path w="1897379" h="295910">
                  <a:moveTo>
                    <a:pt x="41966" y="9511"/>
                  </a:moveTo>
                  <a:lnTo>
                    <a:pt x="51094" y="9511"/>
                  </a:lnTo>
                </a:path>
                <a:path w="1897379" h="295910">
                  <a:moveTo>
                    <a:pt x="61110" y="9511"/>
                  </a:moveTo>
                  <a:lnTo>
                    <a:pt x="69859" y="9511"/>
                  </a:lnTo>
                </a:path>
                <a:path w="1897379" h="295910">
                  <a:moveTo>
                    <a:pt x="80255" y="9511"/>
                  </a:moveTo>
                  <a:lnTo>
                    <a:pt x="89003" y="9511"/>
                  </a:lnTo>
                </a:path>
                <a:path w="1897379" h="295910">
                  <a:moveTo>
                    <a:pt x="99020" y="19149"/>
                  </a:moveTo>
                  <a:lnTo>
                    <a:pt x="108148" y="19149"/>
                  </a:lnTo>
                </a:path>
                <a:path w="1897379" h="295910">
                  <a:moveTo>
                    <a:pt x="118164" y="19149"/>
                  </a:moveTo>
                  <a:lnTo>
                    <a:pt x="127039" y="19149"/>
                  </a:lnTo>
                </a:path>
                <a:path w="1897379" h="295910">
                  <a:moveTo>
                    <a:pt x="137309" y="19149"/>
                  </a:moveTo>
                  <a:lnTo>
                    <a:pt x="146184" y="19149"/>
                  </a:lnTo>
                </a:path>
                <a:path w="1897379" h="295910">
                  <a:moveTo>
                    <a:pt x="156454" y="19149"/>
                  </a:moveTo>
                  <a:lnTo>
                    <a:pt x="165329" y="28026"/>
                  </a:lnTo>
                </a:path>
                <a:path w="1897379" h="295910">
                  <a:moveTo>
                    <a:pt x="175345" y="28533"/>
                  </a:moveTo>
                  <a:lnTo>
                    <a:pt x="184093" y="28533"/>
                  </a:lnTo>
                </a:path>
                <a:path w="1897379" h="295910">
                  <a:moveTo>
                    <a:pt x="194490" y="28533"/>
                  </a:moveTo>
                  <a:lnTo>
                    <a:pt x="203238" y="28533"/>
                  </a:lnTo>
                </a:path>
                <a:path w="1897379" h="295910">
                  <a:moveTo>
                    <a:pt x="213634" y="28533"/>
                  </a:moveTo>
                  <a:lnTo>
                    <a:pt x="222383" y="37410"/>
                  </a:lnTo>
                </a:path>
                <a:path w="1897379" h="295910">
                  <a:moveTo>
                    <a:pt x="232399" y="38044"/>
                  </a:moveTo>
                  <a:lnTo>
                    <a:pt x="241527" y="38044"/>
                  </a:lnTo>
                </a:path>
                <a:path w="1897379" h="295910">
                  <a:moveTo>
                    <a:pt x="251543" y="38044"/>
                  </a:moveTo>
                  <a:lnTo>
                    <a:pt x="260418" y="38044"/>
                  </a:lnTo>
                </a:path>
                <a:path w="1897379" h="295910">
                  <a:moveTo>
                    <a:pt x="270688" y="38044"/>
                  </a:moveTo>
                  <a:lnTo>
                    <a:pt x="279563" y="38044"/>
                  </a:lnTo>
                </a:path>
                <a:path w="1897379" h="295910">
                  <a:moveTo>
                    <a:pt x="289579" y="47683"/>
                  </a:moveTo>
                  <a:lnTo>
                    <a:pt x="298708" y="47683"/>
                  </a:lnTo>
                </a:path>
                <a:path w="1897379" h="295910">
                  <a:moveTo>
                    <a:pt x="308724" y="47683"/>
                  </a:moveTo>
                  <a:lnTo>
                    <a:pt x="317599" y="47683"/>
                  </a:lnTo>
                </a:path>
                <a:path w="1897379" h="295910">
                  <a:moveTo>
                    <a:pt x="327869" y="47683"/>
                  </a:moveTo>
                  <a:lnTo>
                    <a:pt x="336744" y="47683"/>
                  </a:lnTo>
                </a:path>
                <a:path w="1897379" h="295910">
                  <a:moveTo>
                    <a:pt x="346760" y="57067"/>
                  </a:moveTo>
                  <a:lnTo>
                    <a:pt x="355888" y="57067"/>
                  </a:lnTo>
                </a:path>
                <a:path w="1897379" h="295910">
                  <a:moveTo>
                    <a:pt x="365905" y="57067"/>
                  </a:moveTo>
                  <a:lnTo>
                    <a:pt x="374653" y="57067"/>
                  </a:lnTo>
                </a:path>
                <a:path w="1897379" h="295910">
                  <a:moveTo>
                    <a:pt x="385049" y="57067"/>
                  </a:moveTo>
                  <a:lnTo>
                    <a:pt x="393797" y="57067"/>
                  </a:lnTo>
                </a:path>
                <a:path w="1897379" h="295910">
                  <a:moveTo>
                    <a:pt x="404194" y="66832"/>
                  </a:moveTo>
                  <a:lnTo>
                    <a:pt x="412942" y="66832"/>
                  </a:lnTo>
                </a:path>
                <a:path w="1897379" h="295910">
                  <a:moveTo>
                    <a:pt x="422958" y="66832"/>
                  </a:moveTo>
                  <a:lnTo>
                    <a:pt x="432087" y="66832"/>
                  </a:lnTo>
                </a:path>
                <a:path w="1897379" h="295910">
                  <a:moveTo>
                    <a:pt x="442103" y="66832"/>
                  </a:moveTo>
                  <a:lnTo>
                    <a:pt x="450978" y="66832"/>
                  </a:lnTo>
                </a:path>
                <a:path w="1897379" h="295910">
                  <a:moveTo>
                    <a:pt x="461248" y="66832"/>
                  </a:moveTo>
                  <a:lnTo>
                    <a:pt x="470123" y="75582"/>
                  </a:lnTo>
                </a:path>
                <a:path w="1897379" h="295910">
                  <a:moveTo>
                    <a:pt x="480139" y="76216"/>
                  </a:moveTo>
                  <a:lnTo>
                    <a:pt x="489267" y="76216"/>
                  </a:lnTo>
                </a:path>
                <a:path w="1897379" h="295910">
                  <a:moveTo>
                    <a:pt x="499284" y="76216"/>
                  </a:moveTo>
                  <a:lnTo>
                    <a:pt x="508159" y="76216"/>
                  </a:lnTo>
                </a:path>
                <a:path w="1897379" h="295910">
                  <a:moveTo>
                    <a:pt x="518428" y="76216"/>
                  </a:moveTo>
                  <a:lnTo>
                    <a:pt x="527303" y="85093"/>
                  </a:lnTo>
                </a:path>
                <a:path w="1897379" h="295910">
                  <a:moveTo>
                    <a:pt x="537319" y="85601"/>
                  </a:moveTo>
                  <a:lnTo>
                    <a:pt x="546448" y="85601"/>
                  </a:lnTo>
                </a:path>
                <a:path w="1897379" h="295910">
                  <a:moveTo>
                    <a:pt x="556464" y="85601"/>
                  </a:moveTo>
                  <a:lnTo>
                    <a:pt x="565212" y="85601"/>
                  </a:lnTo>
                </a:path>
                <a:path w="1897379" h="295910">
                  <a:moveTo>
                    <a:pt x="575609" y="85601"/>
                  </a:moveTo>
                  <a:lnTo>
                    <a:pt x="584357" y="85601"/>
                  </a:lnTo>
                </a:path>
                <a:path w="1897379" h="295910">
                  <a:moveTo>
                    <a:pt x="594373" y="95366"/>
                  </a:moveTo>
                  <a:lnTo>
                    <a:pt x="602868" y="95366"/>
                  </a:lnTo>
                </a:path>
                <a:path w="1897379" h="295910">
                  <a:moveTo>
                    <a:pt x="612884" y="95366"/>
                  </a:moveTo>
                  <a:lnTo>
                    <a:pt x="621759" y="95366"/>
                  </a:lnTo>
                </a:path>
                <a:path w="1897379" h="295910">
                  <a:moveTo>
                    <a:pt x="632029" y="95366"/>
                  </a:moveTo>
                  <a:lnTo>
                    <a:pt x="640904" y="95366"/>
                  </a:lnTo>
                </a:path>
                <a:path w="1897379" h="295910">
                  <a:moveTo>
                    <a:pt x="650920" y="104750"/>
                  </a:moveTo>
                  <a:lnTo>
                    <a:pt x="660049" y="104750"/>
                  </a:lnTo>
                </a:path>
                <a:path w="1897379" h="295910">
                  <a:moveTo>
                    <a:pt x="670065" y="104750"/>
                  </a:moveTo>
                  <a:lnTo>
                    <a:pt x="678940" y="104750"/>
                  </a:lnTo>
                </a:path>
                <a:path w="1897379" h="295910">
                  <a:moveTo>
                    <a:pt x="689209" y="104750"/>
                  </a:moveTo>
                  <a:lnTo>
                    <a:pt x="698084" y="104750"/>
                  </a:lnTo>
                </a:path>
                <a:path w="1897379" h="295910">
                  <a:moveTo>
                    <a:pt x="708354" y="104750"/>
                  </a:moveTo>
                  <a:lnTo>
                    <a:pt x="717229" y="113881"/>
                  </a:lnTo>
                </a:path>
                <a:path w="1897379" h="295910">
                  <a:moveTo>
                    <a:pt x="727245" y="114515"/>
                  </a:moveTo>
                  <a:lnTo>
                    <a:pt x="736374" y="114515"/>
                  </a:lnTo>
                </a:path>
                <a:path w="1897379" h="295910">
                  <a:moveTo>
                    <a:pt x="746390" y="114515"/>
                  </a:moveTo>
                  <a:lnTo>
                    <a:pt x="755138" y="114515"/>
                  </a:lnTo>
                </a:path>
                <a:path w="1897379" h="295910">
                  <a:moveTo>
                    <a:pt x="765535" y="114515"/>
                  </a:moveTo>
                  <a:lnTo>
                    <a:pt x="774283" y="123265"/>
                  </a:lnTo>
                </a:path>
                <a:path w="1897379" h="295910">
                  <a:moveTo>
                    <a:pt x="784299" y="123899"/>
                  </a:moveTo>
                  <a:lnTo>
                    <a:pt x="793428" y="123899"/>
                  </a:lnTo>
                </a:path>
                <a:path w="1897379" h="295910">
                  <a:moveTo>
                    <a:pt x="803444" y="123899"/>
                  </a:moveTo>
                  <a:lnTo>
                    <a:pt x="812319" y="123899"/>
                  </a:lnTo>
                </a:path>
                <a:path w="1897379" h="295910">
                  <a:moveTo>
                    <a:pt x="822588" y="123899"/>
                  </a:moveTo>
                  <a:lnTo>
                    <a:pt x="831463" y="123899"/>
                  </a:lnTo>
                </a:path>
                <a:path w="1897379" h="295910">
                  <a:moveTo>
                    <a:pt x="841480" y="133284"/>
                  </a:moveTo>
                  <a:lnTo>
                    <a:pt x="850608" y="133284"/>
                  </a:lnTo>
                </a:path>
                <a:path w="1897379" h="295910">
                  <a:moveTo>
                    <a:pt x="860624" y="133284"/>
                  </a:moveTo>
                  <a:lnTo>
                    <a:pt x="869373" y="133284"/>
                  </a:lnTo>
                </a:path>
                <a:path w="1897379" h="295910">
                  <a:moveTo>
                    <a:pt x="879769" y="133284"/>
                  </a:moveTo>
                  <a:lnTo>
                    <a:pt x="888517" y="133284"/>
                  </a:lnTo>
                </a:path>
                <a:path w="1897379" h="295910">
                  <a:moveTo>
                    <a:pt x="898914" y="143049"/>
                  </a:moveTo>
                  <a:lnTo>
                    <a:pt x="907662" y="143049"/>
                  </a:lnTo>
                </a:path>
                <a:path w="1897379" h="295910">
                  <a:moveTo>
                    <a:pt x="917805" y="143049"/>
                  </a:moveTo>
                  <a:lnTo>
                    <a:pt x="926553" y="143049"/>
                  </a:lnTo>
                </a:path>
                <a:path w="1897379" h="295910">
                  <a:moveTo>
                    <a:pt x="936950" y="143049"/>
                  </a:moveTo>
                  <a:lnTo>
                    <a:pt x="945698" y="143049"/>
                  </a:lnTo>
                </a:path>
                <a:path w="1897379" h="295910">
                  <a:moveTo>
                    <a:pt x="956094" y="143049"/>
                  </a:moveTo>
                  <a:lnTo>
                    <a:pt x="964843" y="151799"/>
                  </a:lnTo>
                </a:path>
                <a:path w="1897379" h="295910">
                  <a:moveTo>
                    <a:pt x="974859" y="152433"/>
                  </a:moveTo>
                  <a:lnTo>
                    <a:pt x="983987" y="152433"/>
                  </a:lnTo>
                </a:path>
                <a:path w="1897379" h="295910">
                  <a:moveTo>
                    <a:pt x="994003" y="152433"/>
                  </a:moveTo>
                  <a:lnTo>
                    <a:pt x="1002878" y="152433"/>
                  </a:lnTo>
                </a:path>
                <a:path w="1897379" h="295910">
                  <a:moveTo>
                    <a:pt x="1013148" y="152433"/>
                  </a:moveTo>
                  <a:lnTo>
                    <a:pt x="1022023" y="161564"/>
                  </a:lnTo>
                </a:path>
                <a:path w="1897379" h="295910">
                  <a:moveTo>
                    <a:pt x="1032039" y="162071"/>
                  </a:moveTo>
                  <a:lnTo>
                    <a:pt x="1041168" y="162071"/>
                  </a:lnTo>
                </a:path>
                <a:path w="1897379" h="295910">
                  <a:moveTo>
                    <a:pt x="1051184" y="162071"/>
                  </a:moveTo>
                  <a:lnTo>
                    <a:pt x="1059932" y="162071"/>
                  </a:lnTo>
                </a:path>
                <a:path w="1897379" h="295910">
                  <a:moveTo>
                    <a:pt x="1070329" y="162071"/>
                  </a:moveTo>
                  <a:lnTo>
                    <a:pt x="1079077" y="170948"/>
                  </a:lnTo>
                </a:path>
                <a:path w="1897379" h="295910">
                  <a:moveTo>
                    <a:pt x="1089093" y="171582"/>
                  </a:moveTo>
                  <a:lnTo>
                    <a:pt x="1098222" y="171582"/>
                  </a:lnTo>
                </a:path>
                <a:path w="1897379" h="295910">
                  <a:moveTo>
                    <a:pt x="1108238" y="171582"/>
                  </a:moveTo>
                  <a:lnTo>
                    <a:pt x="1117113" y="171582"/>
                  </a:lnTo>
                </a:path>
                <a:path w="1897379" h="295910">
                  <a:moveTo>
                    <a:pt x="1127383" y="171582"/>
                  </a:moveTo>
                  <a:lnTo>
                    <a:pt x="1136258" y="171582"/>
                  </a:lnTo>
                </a:path>
                <a:path w="1897379" h="295910">
                  <a:moveTo>
                    <a:pt x="1146527" y="181220"/>
                  </a:moveTo>
                  <a:lnTo>
                    <a:pt x="1155402" y="181220"/>
                  </a:lnTo>
                </a:path>
                <a:path w="1897379" h="295910">
                  <a:moveTo>
                    <a:pt x="1165418" y="181220"/>
                  </a:moveTo>
                  <a:lnTo>
                    <a:pt x="1174293" y="181220"/>
                  </a:lnTo>
                </a:path>
                <a:path w="1897379" h="295910">
                  <a:moveTo>
                    <a:pt x="1184563" y="181220"/>
                  </a:moveTo>
                  <a:lnTo>
                    <a:pt x="1193438" y="181220"/>
                  </a:lnTo>
                </a:path>
                <a:path w="1897379" h="295910">
                  <a:moveTo>
                    <a:pt x="1203708" y="190605"/>
                  </a:moveTo>
                  <a:lnTo>
                    <a:pt x="1211949" y="190605"/>
                  </a:lnTo>
                </a:path>
                <a:path w="1897379" h="295910">
                  <a:moveTo>
                    <a:pt x="1221965" y="190605"/>
                  </a:moveTo>
                  <a:lnTo>
                    <a:pt x="1230713" y="190605"/>
                  </a:lnTo>
                </a:path>
                <a:path w="1897379" h="295910">
                  <a:moveTo>
                    <a:pt x="1241110" y="190605"/>
                  </a:moveTo>
                  <a:lnTo>
                    <a:pt x="1249858" y="190605"/>
                  </a:lnTo>
                </a:path>
                <a:path w="1897379" h="295910">
                  <a:moveTo>
                    <a:pt x="1260254" y="190605"/>
                  </a:moveTo>
                  <a:lnTo>
                    <a:pt x="1269003" y="199482"/>
                  </a:lnTo>
                </a:path>
                <a:path w="1897379" h="295910">
                  <a:moveTo>
                    <a:pt x="1279146" y="199989"/>
                  </a:moveTo>
                  <a:lnTo>
                    <a:pt x="1288147" y="199989"/>
                  </a:lnTo>
                </a:path>
                <a:path w="1897379" h="295910">
                  <a:moveTo>
                    <a:pt x="1298290" y="199989"/>
                  </a:moveTo>
                  <a:lnTo>
                    <a:pt x="1307039" y="199989"/>
                  </a:lnTo>
                </a:path>
                <a:path w="1897379" h="295910">
                  <a:moveTo>
                    <a:pt x="1317435" y="199989"/>
                  </a:moveTo>
                  <a:lnTo>
                    <a:pt x="1326183" y="209120"/>
                  </a:lnTo>
                </a:path>
                <a:path w="1897379" h="295910">
                  <a:moveTo>
                    <a:pt x="1336199" y="209754"/>
                  </a:moveTo>
                  <a:lnTo>
                    <a:pt x="1345328" y="209754"/>
                  </a:lnTo>
                </a:path>
                <a:path w="1897379" h="295910">
                  <a:moveTo>
                    <a:pt x="1355344" y="209754"/>
                  </a:moveTo>
                  <a:lnTo>
                    <a:pt x="1364219" y="209754"/>
                  </a:lnTo>
                </a:path>
                <a:path w="1897379" h="295910">
                  <a:moveTo>
                    <a:pt x="1374489" y="209754"/>
                  </a:moveTo>
                  <a:lnTo>
                    <a:pt x="1383364" y="209754"/>
                  </a:lnTo>
                </a:path>
                <a:path w="1897379" h="295910">
                  <a:moveTo>
                    <a:pt x="1393380" y="219139"/>
                  </a:moveTo>
                  <a:lnTo>
                    <a:pt x="1402509" y="219139"/>
                  </a:lnTo>
                </a:path>
                <a:path w="1897379" h="295910">
                  <a:moveTo>
                    <a:pt x="1412525" y="219139"/>
                  </a:moveTo>
                  <a:lnTo>
                    <a:pt x="1421273" y="219139"/>
                  </a:lnTo>
                </a:path>
                <a:path w="1897379" h="295910">
                  <a:moveTo>
                    <a:pt x="1431669" y="219139"/>
                  </a:moveTo>
                  <a:lnTo>
                    <a:pt x="1440418" y="219139"/>
                  </a:lnTo>
                </a:path>
                <a:path w="1897379" h="295910">
                  <a:moveTo>
                    <a:pt x="1450814" y="228903"/>
                  </a:moveTo>
                  <a:lnTo>
                    <a:pt x="1459562" y="228903"/>
                  </a:lnTo>
                </a:path>
                <a:path w="1897379" h="295910">
                  <a:moveTo>
                    <a:pt x="1469579" y="228903"/>
                  </a:moveTo>
                  <a:lnTo>
                    <a:pt x="1478454" y="228903"/>
                  </a:lnTo>
                </a:path>
                <a:path w="1897379" h="295910">
                  <a:moveTo>
                    <a:pt x="1488723" y="228903"/>
                  </a:moveTo>
                  <a:lnTo>
                    <a:pt x="1497598" y="228903"/>
                  </a:lnTo>
                </a:path>
                <a:path w="1897379" h="295910">
                  <a:moveTo>
                    <a:pt x="1507868" y="228903"/>
                  </a:moveTo>
                  <a:lnTo>
                    <a:pt x="1516743" y="237654"/>
                  </a:lnTo>
                </a:path>
                <a:path w="1897379" h="295910">
                  <a:moveTo>
                    <a:pt x="1526759" y="238288"/>
                  </a:moveTo>
                  <a:lnTo>
                    <a:pt x="1535888" y="238288"/>
                  </a:lnTo>
                </a:path>
                <a:path w="1897379" h="295910">
                  <a:moveTo>
                    <a:pt x="1545904" y="238288"/>
                  </a:moveTo>
                  <a:lnTo>
                    <a:pt x="1554779" y="238288"/>
                  </a:lnTo>
                </a:path>
                <a:path w="1897379" h="295910">
                  <a:moveTo>
                    <a:pt x="1565049" y="238288"/>
                  </a:moveTo>
                  <a:lnTo>
                    <a:pt x="1573924" y="247038"/>
                  </a:lnTo>
                </a:path>
                <a:path w="1897379" h="295910">
                  <a:moveTo>
                    <a:pt x="1583940" y="247672"/>
                  </a:moveTo>
                  <a:lnTo>
                    <a:pt x="1593068" y="247672"/>
                  </a:lnTo>
                </a:path>
                <a:path w="1897379" h="295910">
                  <a:moveTo>
                    <a:pt x="1603084" y="247672"/>
                  </a:moveTo>
                  <a:lnTo>
                    <a:pt x="1611833" y="247672"/>
                  </a:lnTo>
                </a:path>
                <a:path w="1897379" h="295910">
                  <a:moveTo>
                    <a:pt x="1622229" y="247672"/>
                  </a:moveTo>
                  <a:lnTo>
                    <a:pt x="1630977" y="256803"/>
                  </a:lnTo>
                </a:path>
                <a:path w="1897379" h="295910">
                  <a:moveTo>
                    <a:pt x="1640993" y="257437"/>
                  </a:moveTo>
                  <a:lnTo>
                    <a:pt x="1650122" y="257437"/>
                  </a:lnTo>
                </a:path>
                <a:path w="1897379" h="295910">
                  <a:moveTo>
                    <a:pt x="1660138" y="257437"/>
                  </a:moveTo>
                  <a:lnTo>
                    <a:pt x="1669013" y="257437"/>
                  </a:lnTo>
                </a:path>
                <a:path w="1897379" h="295910">
                  <a:moveTo>
                    <a:pt x="1679283" y="257437"/>
                  </a:moveTo>
                  <a:lnTo>
                    <a:pt x="1688158" y="257437"/>
                  </a:lnTo>
                </a:path>
                <a:path w="1897379" h="295910">
                  <a:moveTo>
                    <a:pt x="1698428" y="266822"/>
                  </a:moveTo>
                  <a:lnTo>
                    <a:pt x="1707303" y="266822"/>
                  </a:lnTo>
                </a:path>
                <a:path w="1897379" h="295910">
                  <a:moveTo>
                    <a:pt x="1717319" y="266822"/>
                  </a:moveTo>
                  <a:lnTo>
                    <a:pt x="1726447" y="266822"/>
                  </a:lnTo>
                </a:path>
                <a:path w="1897379" h="295910">
                  <a:moveTo>
                    <a:pt x="1736463" y="266822"/>
                  </a:moveTo>
                  <a:lnTo>
                    <a:pt x="1745212" y="266822"/>
                  </a:lnTo>
                </a:path>
                <a:path w="1897379" h="295910">
                  <a:moveTo>
                    <a:pt x="1755608" y="276587"/>
                  </a:moveTo>
                  <a:lnTo>
                    <a:pt x="1764356" y="276587"/>
                  </a:lnTo>
                </a:path>
                <a:path w="1897379" h="295910">
                  <a:moveTo>
                    <a:pt x="1774499" y="276587"/>
                  </a:moveTo>
                  <a:lnTo>
                    <a:pt x="1783501" y="276587"/>
                  </a:lnTo>
                </a:path>
                <a:path w="1897379" h="295910">
                  <a:moveTo>
                    <a:pt x="1793644" y="276587"/>
                  </a:moveTo>
                  <a:lnTo>
                    <a:pt x="1802392" y="276587"/>
                  </a:lnTo>
                </a:path>
                <a:path w="1897379" h="295910">
                  <a:moveTo>
                    <a:pt x="1812789" y="276587"/>
                  </a:moveTo>
                  <a:lnTo>
                    <a:pt x="1821537" y="285337"/>
                  </a:lnTo>
                </a:path>
                <a:path w="1897379" h="295910">
                  <a:moveTo>
                    <a:pt x="1830919" y="285971"/>
                  </a:moveTo>
                  <a:lnTo>
                    <a:pt x="1840048" y="285971"/>
                  </a:lnTo>
                </a:path>
                <a:path w="1897379" h="295910">
                  <a:moveTo>
                    <a:pt x="1850064" y="285971"/>
                  </a:moveTo>
                  <a:lnTo>
                    <a:pt x="1858939" y="285971"/>
                  </a:lnTo>
                </a:path>
                <a:path w="1897379" h="295910">
                  <a:moveTo>
                    <a:pt x="1869209" y="285971"/>
                  </a:moveTo>
                  <a:lnTo>
                    <a:pt x="1878084" y="294721"/>
                  </a:lnTo>
                </a:path>
                <a:path w="1897379" h="295910">
                  <a:moveTo>
                    <a:pt x="1888100" y="295355"/>
                  </a:moveTo>
                  <a:lnTo>
                    <a:pt x="1897228" y="295355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20305" y="5388639"/>
              <a:ext cx="553085" cy="1082675"/>
            </a:xfrm>
            <a:custGeom>
              <a:avLst/>
              <a:gdLst/>
              <a:ahLst/>
              <a:cxnLst/>
              <a:rect l="l" t="t" r="r" b="b"/>
              <a:pathLst>
                <a:path w="553085" h="1082675">
                  <a:moveTo>
                    <a:pt x="14580" y="1082227"/>
                  </a:moveTo>
                  <a:lnTo>
                    <a:pt x="552534" y="0"/>
                  </a:lnTo>
                </a:path>
                <a:path w="553085" h="1082675">
                  <a:moveTo>
                    <a:pt x="0" y="1042774"/>
                  </a:moveTo>
                  <a:lnTo>
                    <a:pt x="31316" y="1048545"/>
                  </a:lnTo>
                </a:path>
                <a:path w="553085" h="1082675">
                  <a:moveTo>
                    <a:pt x="33091" y="976005"/>
                  </a:moveTo>
                  <a:lnTo>
                    <a:pt x="64153" y="981776"/>
                  </a:lnTo>
                </a:path>
                <a:path w="553085" h="1082675">
                  <a:moveTo>
                    <a:pt x="65928" y="910150"/>
                  </a:moveTo>
                  <a:lnTo>
                    <a:pt x="97245" y="915920"/>
                  </a:lnTo>
                </a:path>
                <a:path w="553085" h="1082675">
                  <a:moveTo>
                    <a:pt x="99020" y="843989"/>
                  </a:moveTo>
                  <a:lnTo>
                    <a:pt x="130336" y="849760"/>
                  </a:lnTo>
                </a:path>
                <a:path w="553085" h="1082675">
                  <a:moveTo>
                    <a:pt x="131604" y="778438"/>
                  </a:moveTo>
                  <a:lnTo>
                    <a:pt x="162539" y="784208"/>
                  </a:lnTo>
                </a:path>
                <a:path w="553085" h="1082675">
                  <a:moveTo>
                    <a:pt x="163807" y="713799"/>
                  </a:moveTo>
                  <a:lnTo>
                    <a:pt x="195123" y="719265"/>
                  </a:lnTo>
                </a:path>
                <a:path w="553085" h="1082675">
                  <a:moveTo>
                    <a:pt x="196265" y="649465"/>
                  </a:moveTo>
                  <a:lnTo>
                    <a:pt x="227327" y="654627"/>
                  </a:lnTo>
                </a:path>
                <a:path w="553085" h="1082675">
                  <a:moveTo>
                    <a:pt x="227961" y="585423"/>
                  </a:moveTo>
                  <a:lnTo>
                    <a:pt x="259277" y="590280"/>
                  </a:lnTo>
                </a:path>
                <a:path w="553085" h="1082675">
                  <a:moveTo>
                    <a:pt x="259784" y="521089"/>
                  </a:moveTo>
                  <a:lnTo>
                    <a:pt x="290847" y="526859"/>
                  </a:lnTo>
                </a:path>
                <a:path w="553085" h="1082675">
                  <a:moveTo>
                    <a:pt x="291481" y="457655"/>
                  </a:moveTo>
                  <a:lnTo>
                    <a:pt x="322163" y="463425"/>
                  </a:lnTo>
                </a:path>
                <a:path w="553085" h="1082675">
                  <a:moveTo>
                    <a:pt x="323304" y="394539"/>
                  </a:moveTo>
                  <a:lnTo>
                    <a:pt x="353733" y="400309"/>
                  </a:lnTo>
                </a:path>
                <a:path w="553085" h="1082675">
                  <a:moveTo>
                    <a:pt x="354367" y="332322"/>
                  </a:moveTo>
                  <a:lnTo>
                    <a:pt x="385049" y="337484"/>
                  </a:lnTo>
                </a:path>
                <a:path w="553085" h="1082675">
                  <a:moveTo>
                    <a:pt x="385683" y="270106"/>
                  </a:moveTo>
                  <a:lnTo>
                    <a:pt x="415478" y="275268"/>
                  </a:lnTo>
                </a:path>
                <a:path w="553085" h="1082675">
                  <a:moveTo>
                    <a:pt x="415985" y="208499"/>
                  </a:moveTo>
                  <a:lnTo>
                    <a:pt x="446414" y="213660"/>
                  </a:lnTo>
                </a:path>
                <a:path w="553085" h="1082675">
                  <a:moveTo>
                    <a:pt x="446414" y="146853"/>
                  </a:moveTo>
                  <a:lnTo>
                    <a:pt x="477096" y="152053"/>
                  </a:lnTo>
                </a:path>
                <a:path w="553085" h="1082675">
                  <a:moveTo>
                    <a:pt x="477096" y="85854"/>
                  </a:moveTo>
                  <a:lnTo>
                    <a:pt x="507525" y="90800"/>
                  </a:lnTo>
                </a:path>
                <a:path w="553085" h="1082675">
                  <a:moveTo>
                    <a:pt x="507525" y="25490"/>
                  </a:moveTo>
                  <a:lnTo>
                    <a:pt x="537319" y="30689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28834" y="6434153"/>
              <a:ext cx="66858" cy="5705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86268" y="648650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8841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57615" y="6367384"/>
              <a:ext cx="133116" cy="1335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24178" y="641973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8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05033" y="6300615"/>
              <a:ext cx="114352" cy="1335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52831" y="6352966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33686" y="6233847"/>
              <a:ext cx="123911" cy="1335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81358" y="6286349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62213" y="6167078"/>
              <a:ext cx="124038" cy="13353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519394" y="6219580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90740" y="6100322"/>
              <a:ext cx="124038" cy="13352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547921" y="615282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19394" y="6033553"/>
              <a:ext cx="133370" cy="14323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586210" y="6086207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57683" y="5967087"/>
              <a:ext cx="123607" cy="1429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14737" y="6019438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05355" y="5919441"/>
              <a:ext cx="104589" cy="12382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00445" y="597179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20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33882" y="5852672"/>
              <a:ext cx="170822" cy="13323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37847" y="590502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5">
                  <a:moveTo>
                    <a:pt x="0" y="0"/>
                  </a:moveTo>
                  <a:lnTo>
                    <a:pt x="19145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671918" y="5785903"/>
              <a:ext cx="95168" cy="5705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766373" y="583825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724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700445" y="5728542"/>
              <a:ext cx="170772" cy="2003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795027" y="578104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724" y="0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29098" y="5661788"/>
              <a:ext cx="170772" cy="13352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823554" y="57144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724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756991" y="5604733"/>
              <a:ext cx="161985" cy="1335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61843" y="565708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20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785518" y="5537964"/>
              <a:ext cx="161985" cy="13352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95081" y="5585612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60">
                  <a:moveTo>
                    <a:pt x="-4710" y="4855"/>
                  </a:moveTo>
                  <a:lnTo>
                    <a:pt x="4710" y="4855"/>
                  </a:lnTo>
                </a:path>
              </a:pathLst>
            </a:custGeom>
            <a:ln w="971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823554" y="5480870"/>
              <a:ext cx="152602" cy="13326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19024" y="55331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20" y="0"/>
                  </a:lnTo>
                </a:path>
              </a:pathLst>
            </a:custGeom>
            <a:ln w="9407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52081" y="5414164"/>
              <a:ext cx="152603" cy="13351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47551" y="5442698"/>
              <a:ext cx="85660" cy="4764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54231" y="3418035"/>
              <a:ext cx="655320" cy="993140"/>
            </a:xfrm>
            <a:custGeom>
              <a:avLst/>
              <a:gdLst/>
              <a:ahLst/>
              <a:cxnLst/>
              <a:rect l="l" t="t" r="r" b="b"/>
              <a:pathLst>
                <a:path w="655320" h="993139">
                  <a:moveTo>
                    <a:pt x="0" y="992593"/>
                  </a:moveTo>
                  <a:lnTo>
                    <a:pt x="65523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254231" y="3425517"/>
              <a:ext cx="650240" cy="985519"/>
            </a:xfrm>
            <a:custGeom>
              <a:avLst/>
              <a:gdLst/>
              <a:ahLst/>
              <a:cxnLst/>
              <a:rect l="l" t="t" r="r" b="b"/>
              <a:pathLst>
                <a:path w="650239" h="985520">
                  <a:moveTo>
                    <a:pt x="0" y="985111"/>
                  </a:moveTo>
                  <a:lnTo>
                    <a:pt x="11854" y="972429"/>
                  </a:lnTo>
                </a:path>
                <a:path w="650239" h="985520">
                  <a:moveTo>
                    <a:pt x="12767" y="962411"/>
                  </a:moveTo>
                  <a:lnTo>
                    <a:pt x="20970" y="953280"/>
                  </a:lnTo>
                </a:path>
                <a:path w="650239" h="985520">
                  <a:moveTo>
                    <a:pt x="30999" y="943261"/>
                  </a:moveTo>
                  <a:lnTo>
                    <a:pt x="30999" y="934131"/>
                  </a:lnTo>
                </a:path>
                <a:path w="650239" h="985520">
                  <a:moveTo>
                    <a:pt x="40723" y="924112"/>
                  </a:moveTo>
                  <a:lnTo>
                    <a:pt x="49535" y="915362"/>
                  </a:lnTo>
                </a:path>
                <a:path w="650239" h="985520">
                  <a:moveTo>
                    <a:pt x="50143" y="905090"/>
                  </a:moveTo>
                  <a:lnTo>
                    <a:pt x="58955" y="896212"/>
                  </a:lnTo>
                </a:path>
                <a:path w="650239" h="985520">
                  <a:moveTo>
                    <a:pt x="69288" y="885940"/>
                  </a:moveTo>
                  <a:lnTo>
                    <a:pt x="69288" y="877063"/>
                  </a:lnTo>
                </a:path>
                <a:path w="650239" h="985520">
                  <a:moveTo>
                    <a:pt x="78708" y="866791"/>
                  </a:moveTo>
                  <a:lnTo>
                    <a:pt x="87520" y="858041"/>
                  </a:lnTo>
                </a:path>
                <a:path w="650239" h="985520">
                  <a:moveTo>
                    <a:pt x="88129" y="848022"/>
                  </a:moveTo>
                  <a:lnTo>
                    <a:pt x="97245" y="838891"/>
                  </a:lnTo>
                </a:path>
                <a:path w="650239" h="985520">
                  <a:moveTo>
                    <a:pt x="107273" y="828873"/>
                  </a:moveTo>
                  <a:lnTo>
                    <a:pt x="107273" y="820122"/>
                  </a:lnTo>
                </a:path>
                <a:path w="650239" h="985520">
                  <a:moveTo>
                    <a:pt x="116694" y="809724"/>
                  </a:moveTo>
                  <a:lnTo>
                    <a:pt x="125809" y="800973"/>
                  </a:lnTo>
                </a:path>
                <a:path w="650239" h="985520">
                  <a:moveTo>
                    <a:pt x="126418" y="790574"/>
                  </a:moveTo>
                  <a:lnTo>
                    <a:pt x="135242" y="781824"/>
                  </a:lnTo>
                </a:path>
                <a:path w="650239" h="985520">
                  <a:moveTo>
                    <a:pt x="145271" y="771552"/>
                  </a:moveTo>
                  <a:lnTo>
                    <a:pt x="145271" y="762675"/>
                  </a:lnTo>
                </a:path>
                <a:path w="650239" h="985520">
                  <a:moveTo>
                    <a:pt x="154996" y="752656"/>
                  </a:moveTo>
                  <a:lnTo>
                    <a:pt x="163807" y="743525"/>
                  </a:lnTo>
                </a:path>
                <a:path w="650239" h="985520">
                  <a:moveTo>
                    <a:pt x="164416" y="733634"/>
                  </a:moveTo>
                  <a:lnTo>
                    <a:pt x="173228" y="724503"/>
                  </a:lnTo>
                </a:path>
                <a:path w="650239" h="985520">
                  <a:moveTo>
                    <a:pt x="183561" y="714484"/>
                  </a:moveTo>
                  <a:lnTo>
                    <a:pt x="183561" y="705607"/>
                  </a:lnTo>
                </a:path>
                <a:path w="650239" h="985520">
                  <a:moveTo>
                    <a:pt x="192981" y="695335"/>
                  </a:moveTo>
                  <a:lnTo>
                    <a:pt x="201792" y="686585"/>
                  </a:lnTo>
                </a:path>
                <a:path w="650239" h="985520">
                  <a:moveTo>
                    <a:pt x="202401" y="676186"/>
                  </a:moveTo>
                  <a:lnTo>
                    <a:pt x="211517" y="667435"/>
                  </a:lnTo>
                </a:path>
                <a:path w="650239" h="985520">
                  <a:moveTo>
                    <a:pt x="221546" y="657036"/>
                  </a:moveTo>
                  <a:lnTo>
                    <a:pt x="221546" y="648286"/>
                  </a:lnTo>
                </a:path>
                <a:path w="650239" h="985520">
                  <a:moveTo>
                    <a:pt x="230966" y="638267"/>
                  </a:moveTo>
                  <a:lnTo>
                    <a:pt x="240082" y="629137"/>
                  </a:lnTo>
                </a:path>
                <a:path w="650239" h="985520">
                  <a:moveTo>
                    <a:pt x="240690" y="619118"/>
                  </a:moveTo>
                  <a:lnTo>
                    <a:pt x="249502" y="610114"/>
                  </a:lnTo>
                </a:path>
                <a:path w="650239" h="985520">
                  <a:moveTo>
                    <a:pt x="259531" y="600096"/>
                  </a:moveTo>
                  <a:lnTo>
                    <a:pt x="259531" y="591219"/>
                  </a:lnTo>
                </a:path>
                <a:path w="650239" h="985520">
                  <a:moveTo>
                    <a:pt x="269255" y="580946"/>
                  </a:moveTo>
                  <a:lnTo>
                    <a:pt x="278067" y="572069"/>
                  </a:lnTo>
                </a:path>
                <a:path w="650239" h="985520">
                  <a:moveTo>
                    <a:pt x="278676" y="561797"/>
                  </a:moveTo>
                  <a:lnTo>
                    <a:pt x="287487" y="553047"/>
                  </a:lnTo>
                </a:path>
                <a:path w="650239" h="985520">
                  <a:moveTo>
                    <a:pt x="297820" y="543028"/>
                  </a:moveTo>
                  <a:lnTo>
                    <a:pt x="297820" y="533897"/>
                  </a:lnTo>
                </a:path>
                <a:path w="650239" h="985520">
                  <a:moveTo>
                    <a:pt x="307241" y="523879"/>
                  </a:moveTo>
                  <a:lnTo>
                    <a:pt x="316052" y="514748"/>
                  </a:lnTo>
                </a:path>
                <a:path w="650239" h="985520">
                  <a:moveTo>
                    <a:pt x="316965" y="504730"/>
                  </a:moveTo>
                  <a:lnTo>
                    <a:pt x="325777" y="495979"/>
                  </a:lnTo>
                </a:path>
                <a:path w="650239" h="985520">
                  <a:moveTo>
                    <a:pt x="326385" y="485580"/>
                  </a:moveTo>
                  <a:lnTo>
                    <a:pt x="335197" y="476830"/>
                  </a:lnTo>
                </a:path>
                <a:path w="650239" h="985520">
                  <a:moveTo>
                    <a:pt x="345530" y="466558"/>
                  </a:moveTo>
                  <a:lnTo>
                    <a:pt x="345530" y="457681"/>
                  </a:lnTo>
                </a:path>
                <a:path w="650239" h="985520">
                  <a:moveTo>
                    <a:pt x="355001" y="447408"/>
                  </a:moveTo>
                  <a:lnTo>
                    <a:pt x="363749" y="438531"/>
                  </a:lnTo>
                </a:path>
                <a:path w="650239" h="985520">
                  <a:moveTo>
                    <a:pt x="364383" y="428513"/>
                  </a:moveTo>
                  <a:lnTo>
                    <a:pt x="373512" y="419509"/>
                  </a:lnTo>
                </a:path>
                <a:path w="650239" h="985520">
                  <a:moveTo>
                    <a:pt x="383528" y="409490"/>
                  </a:moveTo>
                  <a:lnTo>
                    <a:pt x="383528" y="400360"/>
                  </a:lnTo>
                </a:path>
                <a:path w="650239" h="985520">
                  <a:moveTo>
                    <a:pt x="392910" y="390341"/>
                  </a:moveTo>
                  <a:lnTo>
                    <a:pt x="402039" y="381591"/>
                  </a:lnTo>
                </a:path>
                <a:path w="650239" h="985520">
                  <a:moveTo>
                    <a:pt x="402673" y="371192"/>
                  </a:moveTo>
                  <a:lnTo>
                    <a:pt x="411421" y="362441"/>
                  </a:lnTo>
                </a:path>
                <a:path w="650239" h="985520">
                  <a:moveTo>
                    <a:pt x="421564" y="352042"/>
                  </a:moveTo>
                  <a:lnTo>
                    <a:pt x="421564" y="343292"/>
                  </a:lnTo>
                </a:path>
                <a:path w="650239" h="985520">
                  <a:moveTo>
                    <a:pt x="431199" y="333020"/>
                  </a:moveTo>
                  <a:lnTo>
                    <a:pt x="440074" y="324143"/>
                  </a:lnTo>
                </a:path>
                <a:path w="650239" h="985520">
                  <a:moveTo>
                    <a:pt x="440708" y="314124"/>
                  </a:moveTo>
                  <a:lnTo>
                    <a:pt x="449457" y="304993"/>
                  </a:lnTo>
                </a:path>
                <a:path w="650239" h="985520">
                  <a:moveTo>
                    <a:pt x="459853" y="294975"/>
                  </a:moveTo>
                  <a:lnTo>
                    <a:pt x="459853" y="286225"/>
                  </a:lnTo>
                </a:path>
                <a:path w="650239" h="985520">
                  <a:moveTo>
                    <a:pt x="469235" y="275952"/>
                  </a:moveTo>
                  <a:lnTo>
                    <a:pt x="477984" y="267075"/>
                  </a:lnTo>
                </a:path>
                <a:path w="650239" h="985520">
                  <a:moveTo>
                    <a:pt x="478617" y="256803"/>
                  </a:moveTo>
                  <a:lnTo>
                    <a:pt x="487746" y="248053"/>
                  </a:lnTo>
                </a:path>
                <a:path w="650239" h="985520">
                  <a:moveTo>
                    <a:pt x="497762" y="237654"/>
                  </a:moveTo>
                  <a:lnTo>
                    <a:pt x="497762" y="228903"/>
                  </a:lnTo>
                </a:path>
                <a:path w="650239" h="985520">
                  <a:moveTo>
                    <a:pt x="507525" y="218885"/>
                  </a:moveTo>
                  <a:lnTo>
                    <a:pt x="516273" y="209754"/>
                  </a:lnTo>
                </a:path>
                <a:path w="650239" h="985520">
                  <a:moveTo>
                    <a:pt x="516907" y="199736"/>
                  </a:moveTo>
                  <a:lnTo>
                    <a:pt x="525782" y="190605"/>
                  </a:lnTo>
                </a:path>
                <a:path w="650239" h="985520">
                  <a:moveTo>
                    <a:pt x="536052" y="180586"/>
                  </a:moveTo>
                  <a:lnTo>
                    <a:pt x="536052" y="171836"/>
                  </a:lnTo>
                </a:path>
                <a:path w="650239" h="985520">
                  <a:moveTo>
                    <a:pt x="545561" y="161564"/>
                  </a:moveTo>
                  <a:lnTo>
                    <a:pt x="554309" y="152687"/>
                  </a:lnTo>
                </a:path>
                <a:path w="650239" h="985520">
                  <a:moveTo>
                    <a:pt x="554943" y="142415"/>
                  </a:moveTo>
                  <a:lnTo>
                    <a:pt x="564071" y="133537"/>
                  </a:lnTo>
                </a:path>
                <a:path w="650239" h="985520">
                  <a:moveTo>
                    <a:pt x="574087" y="123265"/>
                  </a:moveTo>
                  <a:lnTo>
                    <a:pt x="574087" y="114515"/>
                  </a:lnTo>
                </a:path>
                <a:path w="650239" h="985520">
                  <a:moveTo>
                    <a:pt x="583470" y="104496"/>
                  </a:moveTo>
                  <a:lnTo>
                    <a:pt x="592598" y="95366"/>
                  </a:lnTo>
                </a:path>
                <a:path w="650239" h="985520">
                  <a:moveTo>
                    <a:pt x="593232" y="85347"/>
                  </a:moveTo>
                  <a:lnTo>
                    <a:pt x="601980" y="76216"/>
                  </a:lnTo>
                </a:path>
                <a:path w="650239" h="985520">
                  <a:moveTo>
                    <a:pt x="611997" y="66198"/>
                  </a:moveTo>
                  <a:lnTo>
                    <a:pt x="611997" y="57447"/>
                  </a:lnTo>
                </a:path>
                <a:path w="650239" h="985520">
                  <a:moveTo>
                    <a:pt x="621759" y="47048"/>
                  </a:moveTo>
                  <a:lnTo>
                    <a:pt x="630634" y="38298"/>
                  </a:lnTo>
                </a:path>
                <a:path w="650239" h="985520">
                  <a:moveTo>
                    <a:pt x="631141" y="28026"/>
                  </a:moveTo>
                  <a:lnTo>
                    <a:pt x="639382" y="19149"/>
                  </a:lnTo>
                </a:path>
                <a:path w="650239" h="985520">
                  <a:moveTo>
                    <a:pt x="649779" y="9130"/>
                  </a:moveTo>
                  <a:lnTo>
                    <a:pt x="649779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51645" y="4408093"/>
              <a:ext cx="78740" cy="1721485"/>
            </a:xfrm>
            <a:custGeom>
              <a:avLst/>
              <a:gdLst/>
              <a:ahLst/>
              <a:cxnLst/>
              <a:rect l="l" t="t" r="r" b="b"/>
              <a:pathLst>
                <a:path w="78739" h="1721485">
                  <a:moveTo>
                    <a:pt x="48330" y="1715283"/>
                  </a:moveTo>
                  <a:lnTo>
                    <a:pt x="0" y="0"/>
                  </a:lnTo>
                </a:path>
                <a:path w="78739" h="1721485">
                  <a:moveTo>
                    <a:pt x="78708" y="1721053"/>
                  </a:moveTo>
                  <a:lnTo>
                    <a:pt x="48330" y="1715283"/>
                  </a:lnTo>
                </a:path>
                <a:path w="78739" h="1721485">
                  <a:moveTo>
                    <a:pt x="72331" y="1483120"/>
                  </a:moveTo>
                  <a:lnTo>
                    <a:pt x="41940" y="1478263"/>
                  </a:lnTo>
                </a:path>
                <a:path w="78739" h="1721485">
                  <a:moveTo>
                    <a:pt x="65345" y="1243677"/>
                  </a:moveTo>
                  <a:lnTo>
                    <a:pt x="34954" y="1237907"/>
                  </a:lnTo>
                </a:path>
                <a:path w="78739" h="1721485">
                  <a:moveTo>
                    <a:pt x="58955" y="1000836"/>
                  </a:moveTo>
                  <a:lnTo>
                    <a:pt x="27969" y="995763"/>
                  </a:lnTo>
                </a:path>
                <a:path w="78739" h="1721485">
                  <a:moveTo>
                    <a:pt x="51969" y="756334"/>
                  </a:moveTo>
                  <a:lnTo>
                    <a:pt x="21579" y="750500"/>
                  </a:lnTo>
                </a:path>
                <a:path w="78739" h="1721485">
                  <a:moveTo>
                    <a:pt x="45592" y="508280"/>
                  </a:moveTo>
                  <a:lnTo>
                    <a:pt x="14593" y="503208"/>
                  </a:lnTo>
                </a:path>
                <a:path w="78739" h="1721485">
                  <a:moveTo>
                    <a:pt x="38606" y="257944"/>
                  </a:moveTo>
                  <a:lnTo>
                    <a:pt x="7607" y="252745"/>
                  </a:lnTo>
                </a:path>
                <a:path w="78739" h="1721485">
                  <a:moveTo>
                    <a:pt x="31607" y="5199"/>
                  </a:moveTo>
                  <a:lnTo>
                    <a:pt x="0" y="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02430" y="5823840"/>
              <a:ext cx="114276" cy="8588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092706" y="5585615"/>
              <a:ext cx="114274" cy="858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083286" y="5337955"/>
              <a:ext cx="114276" cy="8555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073865" y="5099489"/>
              <a:ext cx="123696" cy="8586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016735" y="4842685"/>
              <a:ext cx="171406" cy="9524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007011" y="4595039"/>
              <a:ext cx="171404" cy="9534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997591" y="4337626"/>
              <a:ext cx="171393" cy="9532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75375" y="3713518"/>
              <a:ext cx="45085" cy="1677670"/>
            </a:xfrm>
            <a:custGeom>
              <a:avLst/>
              <a:gdLst/>
              <a:ahLst/>
              <a:cxnLst/>
              <a:rect l="l" t="t" r="r" b="b"/>
              <a:pathLst>
                <a:path w="45085" h="1677670">
                  <a:moveTo>
                    <a:pt x="0" y="1677656"/>
                  </a:moveTo>
                  <a:lnTo>
                    <a:pt x="4462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75375" y="5169373"/>
              <a:ext cx="12700" cy="222250"/>
            </a:xfrm>
            <a:custGeom>
              <a:avLst/>
              <a:gdLst/>
              <a:ahLst/>
              <a:cxnLst/>
              <a:rect l="l" t="t" r="r" b="b"/>
              <a:pathLst>
                <a:path w="12700" h="222250">
                  <a:moveTo>
                    <a:pt x="0" y="221802"/>
                  </a:moveTo>
                  <a:lnTo>
                    <a:pt x="3296" y="209754"/>
                  </a:lnTo>
                </a:path>
                <a:path w="12700" h="222250">
                  <a:moveTo>
                    <a:pt x="3296" y="199736"/>
                  </a:moveTo>
                  <a:lnTo>
                    <a:pt x="3296" y="190605"/>
                  </a:lnTo>
                </a:path>
                <a:path w="12700" h="222250">
                  <a:moveTo>
                    <a:pt x="3296" y="180586"/>
                  </a:moveTo>
                  <a:lnTo>
                    <a:pt x="3296" y="171836"/>
                  </a:lnTo>
                </a:path>
                <a:path w="12700" h="222250">
                  <a:moveTo>
                    <a:pt x="3296" y="161437"/>
                  </a:moveTo>
                  <a:lnTo>
                    <a:pt x="3296" y="152687"/>
                  </a:lnTo>
                </a:path>
                <a:path w="12700" h="222250">
                  <a:moveTo>
                    <a:pt x="3296" y="142288"/>
                  </a:moveTo>
                  <a:lnTo>
                    <a:pt x="3296" y="133537"/>
                  </a:lnTo>
                </a:path>
                <a:path w="12700" h="222250">
                  <a:moveTo>
                    <a:pt x="3296" y="123265"/>
                  </a:moveTo>
                  <a:lnTo>
                    <a:pt x="3296" y="114388"/>
                  </a:lnTo>
                </a:path>
                <a:path w="12700" h="222250">
                  <a:moveTo>
                    <a:pt x="3296" y="104370"/>
                  </a:moveTo>
                  <a:lnTo>
                    <a:pt x="3296" y="95366"/>
                  </a:lnTo>
                </a:path>
                <a:path w="12700" h="222250">
                  <a:moveTo>
                    <a:pt x="3296" y="85347"/>
                  </a:moveTo>
                  <a:lnTo>
                    <a:pt x="3296" y="76470"/>
                  </a:lnTo>
                </a:path>
                <a:path w="12700" h="222250">
                  <a:moveTo>
                    <a:pt x="3296" y="66198"/>
                  </a:moveTo>
                  <a:lnTo>
                    <a:pt x="3296" y="57321"/>
                  </a:lnTo>
                </a:path>
                <a:path w="12700" h="222250">
                  <a:moveTo>
                    <a:pt x="3296" y="47048"/>
                  </a:moveTo>
                  <a:lnTo>
                    <a:pt x="3296" y="38298"/>
                  </a:lnTo>
                </a:path>
                <a:path w="12700" h="222250">
                  <a:moveTo>
                    <a:pt x="3296" y="27899"/>
                  </a:moveTo>
                  <a:lnTo>
                    <a:pt x="3296" y="19149"/>
                  </a:lnTo>
                </a:path>
                <a:path w="12700" h="222250">
                  <a:moveTo>
                    <a:pt x="3296" y="9130"/>
                  </a:moveTo>
                  <a:lnTo>
                    <a:pt x="12171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88181" y="4769647"/>
              <a:ext cx="0" cy="389890"/>
            </a:xfrm>
            <a:custGeom>
              <a:avLst/>
              <a:gdLst/>
              <a:ahLst/>
              <a:cxnLst/>
              <a:rect l="l" t="t" r="r" b="b"/>
              <a:pathLst>
                <a:path h="389889">
                  <a:moveTo>
                    <a:pt x="0" y="0"/>
                  </a:moveTo>
                  <a:lnTo>
                    <a:pt x="0" y="389707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88181" y="4750624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0" y="9003"/>
                  </a:moveTo>
                  <a:lnTo>
                    <a:pt x="8748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97563" y="4350264"/>
              <a:ext cx="0" cy="390525"/>
            </a:xfrm>
            <a:custGeom>
              <a:avLst/>
              <a:gdLst/>
              <a:ahLst/>
              <a:cxnLst/>
              <a:rect l="l" t="t" r="r" b="b"/>
              <a:pathLst>
                <a:path h="390525">
                  <a:moveTo>
                    <a:pt x="0" y="0"/>
                  </a:moveTo>
                  <a:lnTo>
                    <a:pt x="0" y="390341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97563" y="4331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9130"/>
                  </a:moveTo>
                  <a:lnTo>
                    <a:pt x="9128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07325" y="3930882"/>
              <a:ext cx="0" cy="390525"/>
            </a:xfrm>
            <a:custGeom>
              <a:avLst/>
              <a:gdLst/>
              <a:ahLst/>
              <a:cxnLst/>
              <a:rect l="l" t="t" r="r" b="b"/>
              <a:pathLst>
                <a:path h="390525">
                  <a:moveTo>
                    <a:pt x="0" y="0"/>
                  </a:moveTo>
                  <a:lnTo>
                    <a:pt x="0" y="390214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07325" y="3721127"/>
              <a:ext cx="9525" cy="200025"/>
            </a:xfrm>
            <a:custGeom>
              <a:avLst/>
              <a:gdLst/>
              <a:ahLst/>
              <a:cxnLst/>
              <a:rect l="l" t="t" r="r" b="b"/>
              <a:pathLst>
                <a:path w="9525" h="200025">
                  <a:moveTo>
                    <a:pt x="0" y="199482"/>
                  </a:moveTo>
                  <a:lnTo>
                    <a:pt x="8748" y="190605"/>
                  </a:lnTo>
                </a:path>
                <a:path w="9525" h="200025">
                  <a:moveTo>
                    <a:pt x="9382" y="180586"/>
                  </a:moveTo>
                  <a:lnTo>
                    <a:pt x="9382" y="171456"/>
                  </a:lnTo>
                </a:path>
                <a:path w="9525" h="200025">
                  <a:moveTo>
                    <a:pt x="9382" y="161437"/>
                  </a:moveTo>
                  <a:lnTo>
                    <a:pt x="9382" y="152687"/>
                  </a:lnTo>
                </a:path>
                <a:path w="9525" h="200025">
                  <a:moveTo>
                    <a:pt x="9382" y="142415"/>
                  </a:moveTo>
                  <a:lnTo>
                    <a:pt x="9382" y="133537"/>
                  </a:lnTo>
                </a:path>
                <a:path w="9525" h="200025">
                  <a:moveTo>
                    <a:pt x="9382" y="123265"/>
                  </a:moveTo>
                  <a:lnTo>
                    <a:pt x="9382" y="114388"/>
                  </a:lnTo>
                </a:path>
                <a:path w="9525" h="200025">
                  <a:moveTo>
                    <a:pt x="9382" y="104116"/>
                  </a:moveTo>
                  <a:lnTo>
                    <a:pt x="9382" y="95366"/>
                  </a:lnTo>
                </a:path>
                <a:path w="9525" h="200025">
                  <a:moveTo>
                    <a:pt x="9382" y="85347"/>
                  </a:moveTo>
                  <a:lnTo>
                    <a:pt x="9382" y="76216"/>
                  </a:lnTo>
                </a:path>
                <a:path w="9525" h="200025">
                  <a:moveTo>
                    <a:pt x="9382" y="66198"/>
                  </a:moveTo>
                  <a:lnTo>
                    <a:pt x="9382" y="57067"/>
                  </a:lnTo>
                </a:path>
                <a:path w="9525" h="200025">
                  <a:moveTo>
                    <a:pt x="9382" y="47048"/>
                  </a:moveTo>
                  <a:lnTo>
                    <a:pt x="9382" y="38298"/>
                  </a:lnTo>
                </a:path>
                <a:path w="9525" h="200025">
                  <a:moveTo>
                    <a:pt x="9382" y="27899"/>
                  </a:moveTo>
                  <a:lnTo>
                    <a:pt x="9382" y="19149"/>
                  </a:lnTo>
                </a:path>
                <a:path w="9525" h="200025">
                  <a:moveTo>
                    <a:pt x="9382" y="8877"/>
                  </a:moveTo>
                  <a:lnTo>
                    <a:pt x="938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437062" y="1261564"/>
            <a:ext cx="3211195" cy="1955800"/>
            <a:chOff x="437062" y="1261564"/>
            <a:chExt cx="3211195" cy="1955800"/>
          </a:xfrm>
        </p:grpSpPr>
        <p:sp>
          <p:nvSpPr>
            <p:cNvPr id="180" name="object 180"/>
            <p:cNvSpPr/>
            <p:nvPr/>
          </p:nvSpPr>
          <p:spPr>
            <a:xfrm>
              <a:off x="444357" y="301644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90" h="3810">
                  <a:moveTo>
                    <a:pt x="0" y="0"/>
                  </a:moveTo>
                  <a:lnTo>
                    <a:pt x="8808" y="333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63495" y="3019773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4007" y="3198122"/>
              <a:ext cx="188660" cy="969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4007" y="3198122"/>
              <a:ext cx="189230" cy="10160"/>
            </a:xfrm>
            <a:custGeom>
              <a:avLst/>
              <a:gdLst/>
              <a:ahLst/>
              <a:cxnLst/>
              <a:rect l="l" t="t" r="r" b="b"/>
              <a:pathLst>
                <a:path w="189230" h="10160">
                  <a:moveTo>
                    <a:pt x="0" y="9697"/>
                  </a:moveTo>
                  <a:lnTo>
                    <a:pt x="188660" y="9697"/>
                  </a:lnTo>
                  <a:lnTo>
                    <a:pt x="188660" y="0"/>
                  </a:lnTo>
                  <a:lnTo>
                    <a:pt x="0" y="0"/>
                  </a:lnTo>
                  <a:lnTo>
                    <a:pt x="0" y="9697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12667" y="3159334"/>
              <a:ext cx="188051" cy="4848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12667" y="3159334"/>
              <a:ext cx="188595" cy="48895"/>
            </a:xfrm>
            <a:custGeom>
              <a:avLst/>
              <a:gdLst/>
              <a:ahLst/>
              <a:cxnLst/>
              <a:rect l="l" t="t" r="r" b="b"/>
              <a:pathLst>
                <a:path w="188594" h="48894">
                  <a:moveTo>
                    <a:pt x="0" y="48485"/>
                  </a:moveTo>
                  <a:lnTo>
                    <a:pt x="188051" y="48485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48485"/>
                  </a:lnTo>
                  <a:close/>
                </a:path>
              </a:pathLst>
            </a:custGeom>
            <a:ln w="188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100719" y="3052659"/>
              <a:ext cx="188051" cy="1551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100719" y="3052659"/>
              <a:ext cx="188595" cy="155575"/>
            </a:xfrm>
            <a:custGeom>
              <a:avLst/>
              <a:gdLst/>
              <a:ahLst/>
              <a:cxnLst/>
              <a:rect l="l" t="t" r="r" b="b"/>
              <a:pathLst>
                <a:path w="188594" h="155575">
                  <a:moveTo>
                    <a:pt x="0" y="155160"/>
                  </a:moveTo>
                  <a:lnTo>
                    <a:pt x="188051" y="155160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155160"/>
                  </a:lnTo>
                  <a:close/>
                </a:path>
              </a:pathLst>
            </a:custGeom>
            <a:ln w="188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4357" y="2820381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5">
                  <a:moveTo>
                    <a:pt x="0" y="1823"/>
                  </a:moveTo>
                  <a:lnTo>
                    <a:pt x="8808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63495" y="2820381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288771" y="2780834"/>
              <a:ext cx="188660" cy="42698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288771" y="2780834"/>
              <a:ext cx="189230" cy="427355"/>
            </a:xfrm>
            <a:custGeom>
              <a:avLst/>
              <a:gdLst/>
              <a:ahLst/>
              <a:cxnLst/>
              <a:rect l="l" t="t" r="r" b="b"/>
              <a:pathLst>
                <a:path w="189230" h="427355">
                  <a:moveTo>
                    <a:pt x="0" y="426984"/>
                  </a:moveTo>
                  <a:lnTo>
                    <a:pt x="188660" y="426984"/>
                  </a:lnTo>
                  <a:lnTo>
                    <a:pt x="188660" y="0"/>
                  </a:lnTo>
                  <a:lnTo>
                    <a:pt x="0" y="0"/>
                  </a:lnTo>
                  <a:lnTo>
                    <a:pt x="0" y="426984"/>
                  </a:lnTo>
                  <a:close/>
                </a:path>
              </a:pathLst>
            </a:custGeom>
            <a:ln w="188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44357" y="262856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69">
                  <a:moveTo>
                    <a:pt x="0" y="0"/>
                  </a:moveTo>
                  <a:lnTo>
                    <a:pt x="8808" y="1202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3495" y="2629764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4357" y="243037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3938"/>
                  </a:moveTo>
                  <a:lnTo>
                    <a:pt x="8808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3495" y="2430372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77431" y="2315379"/>
              <a:ext cx="188051" cy="89244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77431" y="2315379"/>
              <a:ext cx="188595" cy="892810"/>
            </a:xfrm>
            <a:custGeom>
              <a:avLst/>
              <a:gdLst/>
              <a:ahLst/>
              <a:cxnLst/>
              <a:rect l="l" t="t" r="r" b="b"/>
              <a:pathLst>
                <a:path w="188594" h="892810">
                  <a:moveTo>
                    <a:pt x="0" y="892440"/>
                  </a:moveTo>
                  <a:lnTo>
                    <a:pt x="188051" y="892440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892440"/>
                  </a:lnTo>
                  <a:close/>
                </a:path>
              </a:pathLst>
            </a:custGeom>
            <a:ln w="188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43470" y="2240376"/>
              <a:ext cx="3192780" cy="0"/>
            </a:xfrm>
            <a:custGeom>
              <a:avLst/>
              <a:gdLst/>
              <a:ahLst/>
              <a:cxnLst/>
              <a:rect l="l" t="t" r="r" b="b"/>
              <a:pathLst>
                <a:path w="3192779">
                  <a:moveTo>
                    <a:pt x="0" y="0"/>
                  </a:moveTo>
                  <a:lnTo>
                    <a:pt x="3192302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4357" y="204606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0"/>
                  </a:moveTo>
                  <a:lnTo>
                    <a:pt x="8808" y="4052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3495" y="2050114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4357" y="1850038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90" h="2539">
                  <a:moveTo>
                    <a:pt x="0" y="2405"/>
                  </a:moveTo>
                  <a:lnTo>
                    <a:pt x="8808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3495" y="1850038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665520" y="1752963"/>
              <a:ext cx="188660" cy="145485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65520" y="1752963"/>
              <a:ext cx="189230" cy="1455420"/>
            </a:xfrm>
            <a:custGeom>
              <a:avLst/>
              <a:gdLst/>
              <a:ahLst/>
              <a:cxnLst/>
              <a:rect l="l" t="t" r="r" b="b"/>
              <a:pathLst>
                <a:path w="189230" h="1455420">
                  <a:moveTo>
                    <a:pt x="0" y="1454856"/>
                  </a:moveTo>
                  <a:lnTo>
                    <a:pt x="188660" y="1454856"/>
                  </a:lnTo>
                  <a:lnTo>
                    <a:pt x="188660" y="0"/>
                  </a:lnTo>
                  <a:lnTo>
                    <a:pt x="0" y="0"/>
                  </a:lnTo>
                  <a:lnTo>
                    <a:pt x="0" y="1454856"/>
                  </a:lnTo>
                  <a:close/>
                </a:path>
              </a:pathLst>
            </a:custGeom>
            <a:ln w="188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4357" y="165819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90" h="1905">
                  <a:moveTo>
                    <a:pt x="0" y="0"/>
                  </a:moveTo>
                  <a:lnTo>
                    <a:pt x="8808" y="1899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3495" y="1660092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44357" y="146457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90" h="5715">
                  <a:moveTo>
                    <a:pt x="0" y="0"/>
                  </a:moveTo>
                  <a:lnTo>
                    <a:pt x="8808" y="519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3495" y="1469766"/>
              <a:ext cx="3172460" cy="0"/>
            </a:xfrm>
            <a:custGeom>
              <a:avLst/>
              <a:gdLst/>
              <a:ahLst/>
              <a:cxnLst/>
              <a:rect l="l" t="t" r="r" b="b"/>
              <a:pathLst>
                <a:path w="3172460">
                  <a:moveTo>
                    <a:pt x="0" y="0"/>
                  </a:moveTo>
                  <a:lnTo>
                    <a:pt x="3172277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854117" y="1345719"/>
              <a:ext cx="188051" cy="186209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54117" y="1345719"/>
              <a:ext cx="188595" cy="1862455"/>
            </a:xfrm>
            <a:custGeom>
              <a:avLst/>
              <a:gdLst/>
              <a:ahLst/>
              <a:cxnLst/>
              <a:rect l="l" t="t" r="r" b="b"/>
              <a:pathLst>
                <a:path w="188594" h="1862455">
                  <a:moveTo>
                    <a:pt x="0" y="1862099"/>
                  </a:moveTo>
                  <a:lnTo>
                    <a:pt x="188051" y="1862099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1862099"/>
                  </a:lnTo>
                  <a:close/>
                </a:path>
              </a:pathLst>
            </a:custGeom>
            <a:ln w="188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042207" y="1355343"/>
              <a:ext cx="188051" cy="185247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42207" y="1355343"/>
              <a:ext cx="188595" cy="1852930"/>
            </a:xfrm>
            <a:custGeom>
              <a:avLst/>
              <a:gdLst/>
              <a:ahLst/>
              <a:cxnLst/>
              <a:rect l="l" t="t" r="r" b="b"/>
              <a:pathLst>
                <a:path w="188594" h="1852930">
                  <a:moveTo>
                    <a:pt x="0" y="1852475"/>
                  </a:moveTo>
                  <a:lnTo>
                    <a:pt x="188051" y="1852475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1852475"/>
                  </a:lnTo>
                  <a:close/>
                </a:path>
              </a:pathLst>
            </a:custGeom>
            <a:ln w="188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30296" y="1752963"/>
              <a:ext cx="188660" cy="145485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230296" y="1752963"/>
              <a:ext cx="189230" cy="1455420"/>
            </a:xfrm>
            <a:custGeom>
              <a:avLst/>
              <a:gdLst/>
              <a:ahLst/>
              <a:cxnLst/>
              <a:rect l="l" t="t" r="r" b="b"/>
              <a:pathLst>
                <a:path w="189230" h="1455420">
                  <a:moveTo>
                    <a:pt x="0" y="1454856"/>
                  </a:moveTo>
                  <a:lnTo>
                    <a:pt x="188660" y="1454856"/>
                  </a:lnTo>
                  <a:lnTo>
                    <a:pt x="188660" y="0"/>
                  </a:lnTo>
                  <a:lnTo>
                    <a:pt x="0" y="0"/>
                  </a:lnTo>
                  <a:lnTo>
                    <a:pt x="0" y="1454856"/>
                  </a:lnTo>
                  <a:close/>
                </a:path>
              </a:pathLst>
            </a:custGeom>
            <a:ln w="188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418893" y="2315379"/>
              <a:ext cx="188051" cy="89244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418893" y="2315379"/>
              <a:ext cx="188595" cy="892810"/>
            </a:xfrm>
            <a:custGeom>
              <a:avLst/>
              <a:gdLst/>
              <a:ahLst/>
              <a:cxnLst/>
              <a:rect l="l" t="t" r="r" b="b"/>
              <a:pathLst>
                <a:path w="188594" h="892810">
                  <a:moveTo>
                    <a:pt x="0" y="892440"/>
                  </a:moveTo>
                  <a:lnTo>
                    <a:pt x="188051" y="892440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892440"/>
                  </a:lnTo>
                  <a:close/>
                </a:path>
              </a:pathLst>
            </a:custGeom>
            <a:ln w="188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606983" y="2780834"/>
              <a:ext cx="188964" cy="42698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606983" y="2780834"/>
              <a:ext cx="189230" cy="427355"/>
            </a:xfrm>
            <a:custGeom>
              <a:avLst/>
              <a:gdLst/>
              <a:ahLst/>
              <a:cxnLst/>
              <a:rect l="l" t="t" r="r" b="b"/>
              <a:pathLst>
                <a:path w="189230" h="427355">
                  <a:moveTo>
                    <a:pt x="0" y="426984"/>
                  </a:moveTo>
                  <a:lnTo>
                    <a:pt x="188964" y="426984"/>
                  </a:lnTo>
                  <a:lnTo>
                    <a:pt x="188964" y="0"/>
                  </a:lnTo>
                  <a:lnTo>
                    <a:pt x="0" y="0"/>
                  </a:lnTo>
                  <a:lnTo>
                    <a:pt x="0" y="426984"/>
                  </a:lnTo>
                  <a:close/>
                </a:path>
              </a:pathLst>
            </a:custGeom>
            <a:ln w="188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95960" y="3052659"/>
              <a:ext cx="188051" cy="15516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95960" y="3052659"/>
              <a:ext cx="188595" cy="155575"/>
            </a:xfrm>
            <a:custGeom>
              <a:avLst/>
              <a:gdLst/>
              <a:ahLst/>
              <a:cxnLst/>
              <a:rect l="l" t="t" r="r" b="b"/>
              <a:pathLst>
                <a:path w="188594" h="155575">
                  <a:moveTo>
                    <a:pt x="0" y="155160"/>
                  </a:moveTo>
                  <a:lnTo>
                    <a:pt x="188051" y="155160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155160"/>
                  </a:lnTo>
                  <a:close/>
                </a:path>
              </a:pathLst>
            </a:custGeom>
            <a:ln w="188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983923" y="3159334"/>
              <a:ext cx="188051" cy="4848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983923" y="3159334"/>
              <a:ext cx="188595" cy="48895"/>
            </a:xfrm>
            <a:custGeom>
              <a:avLst/>
              <a:gdLst/>
              <a:ahLst/>
              <a:cxnLst/>
              <a:rect l="l" t="t" r="r" b="b"/>
              <a:pathLst>
                <a:path w="188594" h="48894">
                  <a:moveTo>
                    <a:pt x="0" y="48485"/>
                  </a:moveTo>
                  <a:lnTo>
                    <a:pt x="188051" y="48485"/>
                  </a:lnTo>
                  <a:lnTo>
                    <a:pt x="188051" y="0"/>
                  </a:lnTo>
                  <a:lnTo>
                    <a:pt x="0" y="0"/>
                  </a:lnTo>
                  <a:lnTo>
                    <a:pt x="0" y="48485"/>
                  </a:lnTo>
                  <a:close/>
                </a:path>
              </a:pathLst>
            </a:custGeom>
            <a:ln w="188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172012" y="3198122"/>
              <a:ext cx="188660" cy="969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172012" y="3198122"/>
              <a:ext cx="189230" cy="10160"/>
            </a:xfrm>
            <a:custGeom>
              <a:avLst/>
              <a:gdLst/>
              <a:ahLst/>
              <a:cxnLst/>
              <a:rect l="l" t="t" r="r" b="b"/>
              <a:pathLst>
                <a:path w="189229" h="10160">
                  <a:moveTo>
                    <a:pt x="0" y="9697"/>
                  </a:moveTo>
                  <a:lnTo>
                    <a:pt x="188660" y="9697"/>
                  </a:lnTo>
                  <a:lnTo>
                    <a:pt x="188660" y="0"/>
                  </a:lnTo>
                  <a:lnTo>
                    <a:pt x="0" y="0"/>
                  </a:lnTo>
                  <a:lnTo>
                    <a:pt x="0" y="9697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41771" y="1266271"/>
              <a:ext cx="3202305" cy="1941830"/>
            </a:xfrm>
            <a:custGeom>
              <a:avLst/>
              <a:gdLst/>
              <a:ahLst/>
              <a:cxnLst/>
              <a:rect l="l" t="t" r="r" b="b"/>
              <a:pathLst>
                <a:path w="3202304" h="1941830">
                  <a:moveTo>
                    <a:pt x="0" y="1941547"/>
                  </a:moveTo>
                  <a:lnTo>
                    <a:pt x="0" y="1941547"/>
                  </a:lnTo>
                  <a:lnTo>
                    <a:pt x="96009" y="1941547"/>
                  </a:lnTo>
                  <a:lnTo>
                    <a:pt x="112410" y="1940635"/>
                  </a:lnTo>
                  <a:lnTo>
                    <a:pt x="128215" y="1940635"/>
                  </a:lnTo>
                  <a:lnTo>
                    <a:pt x="144311" y="1940635"/>
                  </a:lnTo>
                  <a:lnTo>
                    <a:pt x="160712" y="1940635"/>
                  </a:lnTo>
                  <a:lnTo>
                    <a:pt x="176517" y="1940028"/>
                  </a:lnTo>
                  <a:lnTo>
                    <a:pt x="192614" y="1940028"/>
                  </a:lnTo>
                  <a:lnTo>
                    <a:pt x="209015" y="1939420"/>
                  </a:lnTo>
                  <a:lnTo>
                    <a:pt x="224820" y="1939420"/>
                  </a:lnTo>
                  <a:lnTo>
                    <a:pt x="240917" y="1938812"/>
                  </a:lnTo>
                  <a:lnTo>
                    <a:pt x="257330" y="1938812"/>
                  </a:lnTo>
                  <a:lnTo>
                    <a:pt x="273122" y="1938204"/>
                  </a:lnTo>
                  <a:lnTo>
                    <a:pt x="289219" y="1937596"/>
                  </a:lnTo>
                  <a:lnTo>
                    <a:pt x="305633" y="1937001"/>
                  </a:lnTo>
                  <a:lnTo>
                    <a:pt x="321425" y="1936393"/>
                  </a:lnTo>
                  <a:lnTo>
                    <a:pt x="337522" y="1935178"/>
                  </a:lnTo>
                  <a:lnTo>
                    <a:pt x="353935" y="1934570"/>
                  </a:lnTo>
                  <a:lnTo>
                    <a:pt x="369728" y="1933050"/>
                  </a:lnTo>
                  <a:lnTo>
                    <a:pt x="385533" y="1931847"/>
                  </a:lnTo>
                  <a:lnTo>
                    <a:pt x="402238" y="1930632"/>
                  </a:lnTo>
                  <a:lnTo>
                    <a:pt x="418030" y="1928808"/>
                  </a:lnTo>
                  <a:lnTo>
                    <a:pt x="433835" y="1926693"/>
                  </a:lnTo>
                  <a:lnTo>
                    <a:pt x="450540" y="1924870"/>
                  </a:lnTo>
                  <a:lnTo>
                    <a:pt x="466345" y="1922451"/>
                  </a:lnTo>
                  <a:lnTo>
                    <a:pt x="514648" y="1913359"/>
                  </a:lnTo>
                  <a:lnTo>
                    <a:pt x="546537" y="1905179"/>
                  </a:lnTo>
                  <a:lnTo>
                    <a:pt x="562950" y="1900633"/>
                  </a:lnTo>
                  <a:lnTo>
                    <a:pt x="611253" y="1883664"/>
                  </a:lnTo>
                  <a:lnTo>
                    <a:pt x="659556" y="1860630"/>
                  </a:lnTo>
                  <a:lnTo>
                    <a:pt x="707858" y="1830936"/>
                  </a:lnTo>
                  <a:lnTo>
                    <a:pt x="739456" y="1806078"/>
                  </a:lnTo>
                  <a:lnTo>
                    <a:pt x="771966" y="1776991"/>
                  </a:lnTo>
                  <a:lnTo>
                    <a:pt x="804463" y="1743358"/>
                  </a:lnTo>
                  <a:lnTo>
                    <a:pt x="836061" y="1704571"/>
                  </a:lnTo>
                  <a:lnTo>
                    <a:pt x="868571" y="1660023"/>
                  </a:lnTo>
                  <a:lnTo>
                    <a:pt x="901081" y="1610016"/>
                  </a:lnTo>
                  <a:lnTo>
                    <a:pt x="932679" y="1553349"/>
                  </a:lnTo>
                  <a:lnTo>
                    <a:pt x="965189" y="1490616"/>
                  </a:lnTo>
                  <a:lnTo>
                    <a:pt x="996748" y="1421831"/>
                  </a:lnTo>
                  <a:lnTo>
                    <a:pt x="1013479" y="1385159"/>
                  </a:lnTo>
                  <a:lnTo>
                    <a:pt x="1029322" y="1346372"/>
                  </a:lnTo>
                  <a:lnTo>
                    <a:pt x="1045038" y="1306369"/>
                  </a:lnTo>
                  <a:lnTo>
                    <a:pt x="1061768" y="1265164"/>
                  </a:lnTo>
                  <a:lnTo>
                    <a:pt x="1077612" y="1222439"/>
                  </a:lnTo>
                  <a:lnTo>
                    <a:pt x="1093328" y="1178802"/>
                  </a:lnTo>
                  <a:lnTo>
                    <a:pt x="1110058" y="1133645"/>
                  </a:lnTo>
                  <a:lnTo>
                    <a:pt x="1125901" y="1087248"/>
                  </a:lnTo>
                  <a:lnTo>
                    <a:pt x="1141745" y="1039762"/>
                  </a:lnTo>
                  <a:lnTo>
                    <a:pt x="1158348" y="992149"/>
                  </a:lnTo>
                  <a:lnTo>
                    <a:pt x="1174191" y="943016"/>
                  </a:lnTo>
                  <a:lnTo>
                    <a:pt x="1190034" y="893630"/>
                  </a:lnTo>
                  <a:lnTo>
                    <a:pt x="1206765" y="843358"/>
                  </a:lnTo>
                  <a:lnTo>
                    <a:pt x="1222481" y="793339"/>
                  </a:lnTo>
                  <a:lnTo>
                    <a:pt x="1238324" y="742433"/>
                  </a:lnTo>
                  <a:lnTo>
                    <a:pt x="1254674" y="692414"/>
                  </a:lnTo>
                  <a:lnTo>
                    <a:pt x="1270771" y="642142"/>
                  </a:lnTo>
                  <a:lnTo>
                    <a:pt x="1286614" y="592756"/>
                  </a:lnTo>
                  <a:lnTo>
                    <a:pt x="1302964" y="543624"/>
                  </a:lnTo>
                  <a:lnTo>
                    <a:pt x="1319061" y="496011"/>
                  </a:lnTo>
                  <a:lnTo>
                    <a:pt x="1334904" y="449031"/>
                  </a:lnTo>
                  <a:lnTo>
                    <a:pt x="1351254" y="403317"/>
                  </a:lnTo>
                  <a:lnTo>
                    <a:pt x="1367351" y="358743"/>
                  </a:lnTo>
                  <a:lnTo>
                    <a:pt x="1383194" y="316322"/>
                  </a:lnTo>
                  <a:lnTo>
                    <a:pt x="1399037" y="275800"/>
                  </a:lnTo>
                  <a:lnTo>
                    <a:pt x="1415767" y="237558"/>
                  </a:lnTo>
                  <a:lnTo>
                    <a:pt x="1431484" y="201468"/>
                  </a:lnTo>
                  <a:lnTo>
                    <a:pt x="1464057" y="136634"/>
                  </a:lnTo>
                  <a:lnTo>
                    <a:pt x="1495617" y="83322"/>
                  </a:lnTo>
                  <a:lnTo>
                    <a:pt x="1528064" y="42167"/>
                  </a:lnTo>
                  <a:lnTo>
                    <a:pt x="1560384" y="13929"/>
                  </a:lnTo>
                  <a:lnTo>
                    <a:pt x="1576480" y="5191"/>
                  </a:lnTo>
                  <a:lnTo>
                    <a:pt x="1592197" y="0"/>
                  </a:lnTo>
                </a:path>
                <a:path w="3202304" h="1941830">
                  <a:moveTo>
                    <a:pt x="1624770" y="0"/>
                  </a:moveTo>
                  <a:lnTo>
                    <a:pt x="1673060" y="26085"/>
                  </a:lnTo>
                  <a:lnTo>
                    <a:pt x="1705253" y="61162"/>
                  </a:lnTo>
                  <a:lnTo>
                    <a:pt x="1737193" y="108775"/>
                  </a:lnTo>
                  <a:lnTo>
                    <a:pt x="1769640" y="167911"/>
                  </a:lnTo>
                  <a:lnTo>
                    <a:pt x="1801833" y="237558"/>
                  </a:lnTo>
                  <a:lnTo>
                    <a:pt x="1817676" y="275800"/>
                  </a:lnTo>
                  <a:lnTo>
                    <a:pt x="1833773" y="316322"/>
                  </a:lnTo>
                  <a:lnTo>
                    <a:pt x="1849489" y="358743"/>
                  </a:lnTo>
                  <a:lnTo>
                    <a:pt x="1865966" y="403317"/>
                  </a:lnTo>
                  <a:lnTo>
                    <a:pt x="1882063" y="449031"/>
                  </a:lnTo>
                  <a:lnTo>
                    <a:pt x="1897906" y="496011"/>
                  </a:lnTo>
                  <a:lnTo>
                    <a:pt x="1914256" y="543624"/>
                  </a:lnTo>
                  <a:lnTo>
                    <a:pt x="1930353" y="592756"/>
                  </a:lnTo>
                  <a:lnTo>
                    <a:pt x="1946196" y="642142"/>
                  </a:lnTo>
                  <a:lnTo>
                    <a:pt x="1962546" y="692414"/>
                  </a:lnTo>
                  <a:lnTo>
                    <a:pt x="1978642" y="742433"/>
                  </a:lnTo>
                  <a:lnTo>
                    <a:pt x="1994486" y="793339"/>
                  </a:lnTo>
                  <a:lnTo>
                    <a:pt x="2010836" y="843358"/>
                  </a:lnTo>
                  <a:lnTo>
                    <a:pt x="2026932" y="893630"/>
                  </a:lnTo>
                  <a:lnTo>
                    <a:pt x="2042775" y="943016"/>
                  </a:lnTo>
                  <a:lnTo>
                    <a:pt x="2059126" y="992149"/>
                  </a:lnTo>
                  <a:lnTo>
                    <a:pt x="2074969" y="1039762"/>
                  </a:lnTo>
                  <a:lnTo>
                    <a:pt x="2091065" y="1087248"/>
                  </a:lnTo>
                  <a:lnTo>
                    <a:pt x="2107415" y="1133645"/>
                  </a:lnTo>
                  <a:lnTo>
                    <a:pt x="2123259" y="1178802"/>
                  </a:lnTo>
                  <a:lnTo>
                    <a:pt x="2139355" y="1222439"/>
                  </a:lnTo>
                  <a:lnTo>
                    <a:pt x="2155832" y="1265164"/>
                  </a:lnTo>
                  <a:lnTo>
                    <a:pt x="2171548" y="1306369"/>
                  </a:lnTo>
                  <a:lnTo>
                    <a:pt x="2187645" y="1346372"/>
                  </a:lnTo>
                  <a:lnTo>
                    <a:pt x="2204122" y="1385159"/>
                  </a:lnTo>
                  <a:lnTo>
                    <a:pt x="2219838" y="1421831"/>
                  </a:lnTo>
                  <a:lnTo>
                    <a:pt x="2235935" y="1456983"/>
                  </a:lnTo>
                  <a:lnTo>
                    <a:pt x="2252412" y="1490616"/>
                  </a:lnTo>
                  <a:lnTo>
                    <a:pt x="2268128" y="1523046"/>
                  </a:lnTo>
                  <a:lnTo>
                    <a:pt x="2284225" y="1553349"/>
                  </a:lnTo>
                  <a:lnTo>
                    <a:pt x="2300068" y="1582740"/>
                  </a:lnTo>
                  <a:lnTo>
                    <a:pt x="2316545" y="1610016"/>
                  </a:lnTo>
                  <a:lnTo>
                    <a:pt x="2332261" y="1636077"/>
                  </a:lnTo>
                  <a:lnTo>
                    <a:pt x="2364835" y="1683057"/>
                  </a:lnTo>
                  <a:lnTo>
                    <a:pt x="2396648" y="1724870"/>
                  </a:lnTo>
                  <a:lnTo>
                    <a:pt x="2428841" y="1760934"/>
                  </a:lnTo>
                  <a:lnTo>
                    <a:pt x="2461414" y="1792149"/>
                  </a:lnTo>
                  <a:lnTo>
                    <a:pt x="2493354" y="1818817"/>
                  </a:lnTo>
                  <a:lnTo>
                    <a:pt x="2525547" y="1841838"/>
                  </a:lnTo>
                  <a:lnTo>
                    <a:pt x="2573837" y="1869115"/>
                  </a:lnTo>
                  <a:lnTo>
                    <a:pt x="2622127" y="1890021"/>
                  </a:lnTo>
                  <a:lnTo>
                    <a:pt x="2670417" y="1905179"/>
                  </a:lnTo>
                  <a:lnTo>
                    <a:pt x="2686260" y="1909725"/>
                  </a:lnTo>
                  <a:lnTo>
                    <a:pt x="2734550" y="1919729"/>
                  </a:lnTo>
                  <a:lnTo>
                    <a:pt x="2782840" y="1926693"/>
                  </a:lnTo>
                  <a:lnTo>
                    <a:pt x="2798937" y="1928808"/>
                  </a:lnTo>
                  <a:lnTo>
                    <a:pt x="2815287" y="1930632"/>
                  </a:lnTo>
                  <a:lnTo>
                    <a:pt x="2831130" y="1931847"/>
                  </a:lnTo>
                  <a:lnTo>
                    <a:pt x="2847226" y="1933050"/>
                  </a:lnTo>
                  <a:lnTo>
                    <a:pt x="2863577" y="1934570"/>
                  </a:lnTo>
                  <a:lnTo>
                    <a:pt x="2879420" y="1935178"/>
                  </a:lnTo>
                  <a:lnTo>
                    <a:pt x="2895263" y="1936393"/>
                  </a:lnTo>
                  <a:lnTo>
                    <a:pt x="2911993" y="1937001"/>
                  </a:lnTo>
                  <a:lnTo>
                    <a:pt x="2927710" y="1937596"/>
                  </a:lnTo>
                  <a:lnTo>
                    <a:pt x="2943553" y="1938204"/>
                  </a:lnTo>
                  <a:lnTo>
                    <a:pt x="2960283" y="1938812"/>
                  </a:lnTo>
                  <a:lnTo>
                    <a:pt x="2975999" y="1938812"/>
                  </a:lnTo>
                  <a:lnTo>
                    <a:pt x="2991843" y="1939420"/>
                  </a:lnTo>
                  <a:lnTo>
                    <a:pt x="3008573" y="1939420"/>
                  </a:lnTo>
                  <a:lnTo>
                    <a:pt x="3024289" y="1940028"/>
                  </a:lnTo>
                  <a:lnTo>
                    <a:pt x="3040133" y="1940028"/>
                  </a:lnTo>
                  <a:lnTo>
                    <a:pt x="3056863" y="1940635"/>
                  </a:lnTo>
                  <a:lnTo>
                    <a:pt x="3072706" y="1940635"/>
                  </a:lnTo>
                  <a:lnTo>
                    <a:pt x="3088422" y="1940635"/>
                  </a:lnTo>
                  <a:lnTo>
                    <a:pt x="3105153" y="1940635"/>
                  </a:lnTo>
                  <a:lnTo>
                    <a:pt x="3120996" y="1941547"/>
                  </a:lnTo>
                  <a:lnTo>
                    <a:pt x="3136712" y="1941547"/>
                  </a:lnTo>
                  <a:lnTo>
                    <a:pt x="3153443" y="1941547"/>
                  </a:lnTo>
                  <a:lnTo>
                    <a:pt x="3169286" y="1941547"/>
                  </a:lnTo>
                  <a:lnTo>
                    <a:pt x="3185002" y="1941547"/>
                  </a:lnTo>
                  <a:lnTo>
                    <a:pt x="3201732" y="1941547"/>
                  </a:lnTo>
                </a:path>
              </a:pathLst>
            </a:custGeom>
            <a:ln w="941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41771" y="1267791"/>
              <a:ext cx="3202305" cy="1941195"/>
            </a:xfrm>
            <a:custGeom>
              <a:avLst/>
              <a:gdLst/>
              <a:ahLst/>
              <a:cxnLst/>
              <a:rect l="l" t="t" r="r" b="b"/>
              <a:pathLst>
                <a:path w="3202304" h="1941195">
                  <a:moveTo>
                    <a:pt x="0" y="1940028"/>
                  </a:moveTo>
                  <a:lnTo>
                    <a:pt x="3201732" y="1940028"/>
                  </a:lnTo>
                </a:path>
                <a:path w="3202304" h="1941195">
                  <a:moveTo>
                    <a:pt x="94184" y="1911840"/>
                  </a:moveTo>
                  <a:lnTo>
                    <a:pt x="94184" y="1940028"/>
                  </a:lnTo>
                </a:path>
                <a:path w="3202304" h="1941195">
                  <a:moveTo>
                    <a:pt x="282235" y="1911840"/>
                  </a:moveTo>
                  <a:lnTo>
                    <a:pt x="282235" y="1940028"/>
                  </a:lnTo>
                </a:path>
                <a:path w="3202304" h="1941195">
                  <a:moveTo>
                    <a:pt x="470896" y="1911840"/>
                  </a:moveTo>
                  <a:lnTo>
                    <a:pt x="470896" y="1940028"/>
                  </a:lnTo>
                </a:path>
                <a:path w="3202304" h="1941195">
                  <a:moveTo>
                    <a:pt x="658947" y="1911840"/>
                  </a:moveTo>
                  <a:lnTo>
                    <a:pt x="658947" y="1940028"/>
                  </a:lnTo>
                </a:path>
                <a:path w="3202304" h="1941195">
                  <a:moveTo>
                    <a:pt x="846999" y="1911840"/>
                  </a:moveTo>
                  <a:lnTo>
                    <a:pt x="846999" y="1940028"/>
                  </a:lnTo>
                </a:path>
                <a:path w="3202304" h="1941195">
                  <a:moveTo>
                    <a:pt x="1035659" y="1911840"/>
                  </a:moveTo>
                  <a:lnTo>
                    <a:pt x="1035659" y="1940623"/>
                  </a:lnTo>
                </a:path>
                <a:path w="3202304" h="1941195">
                  <a:moveTo>
                    <a:pt x="1223749" y="1911840"/>
                  </a:moveTo>
                  <a:lnTo>
                    <a:pt x="1223749" y="1940028"/>
                  </a:lnTo>
                </a:path>
                <a:path w="3202304" h="1941195">
                  <a:moveTo>
                    <a:pt x="1412345" y="1911840"/>
                  </a:moveTo>
                  <a:lnTo>
                    <a:pt x="1412345" y="1940028"/>
                  </a:lnTo>
                </a:path>
                <a:path w="3202304" h="1941195">
                  <a:moveTo>
                    <a:pt x="1600435" y="1911840"/>
                  </a:moveTo>
                  <a:lnTo>
                    <a:pt x="1600435" y="1940028"/>
                  </a:lnTo>
                </a:path>
                <a:path w="3202304" h="1941195">
                  <a:moveTo>
                    <a:pt x="1788525" y="1911840"/>
                  </a:moveTo>
                  <a:lnTo>
                    <a:pt x="1788525" y="1940028"/>
                  </a:lnTo>
                </a:path>
                <a:path w="3202304" h="1941195">
                  <a:moveTo>
                    <a:pt x="1977121" y="1911840"/>
                  </a:moveTo>
                  <a:lnTo>
                    <a:pt x="1977121" y="1940028"/>
                  </a:lnTo>
                </a:path>
                <a:path w="3202304" h="1941195">
                  <a:moveTo>
                    <a:pt x="2165211" y="1911840"/>
                  </a:moveTo>
                  <a:lnTo>
                    <a:pt x="2165211" y="1940028"/>
                  </a:lnTo>
                </a:path>
                <a:path w="3202304" h="1941195">
                  <a:moveTo>
                    <a:pt x="2354188" y="1911840"/>
                  </a:moveTo>
                  <a:lnTo>
                    <a:pt x="2354188" y="1940028"/>
                  </a:lnTo>
                </a:path>
                <a:path w="3202304" h="1941195">
                  <a:moveTo>
                    <a:pt x="2542151" y="1911840"/>
                  </a:moveTo>
                  <a:lnTo>
                    <a:pt x="2542151" y="1940028"/>
                  </a:lnTo>
                </a:path>
                <a:path w="3202304" h="1941195">
                  <a:moveTo>
                    <a:pt x="2730241" y="1911840"/>
                  </a:moveTo>
                  <a:lnTo>
                    <a:pt x="2730241" y="1940028"/>
                  </a:lnTo>
                </a:path>
                <a:path w="3202304" h="1941195">
                  <a:moveTo>
                    <a:pt x="2918964" y="1911840"/>
                  </a:moveTo>
                  <a:lnTo>
                    <a:pt x="2918964" y="1940028"/>
                  </a:lnTo>
                </a:path>
                <a:path w="3202304" h="1941195">
                  <a:moveTo>
                    <a:pt x="3106927" y="1911840"/>
                  </a:moveTo>
                  <a:lnTo>
                    <a:pt x="3106927" y="1940028"/>
                  </a:lnTo>
                </a:path>
                <a:path w="3202304" h="1941195">
                  <a:moveTo>
                    <a:pt x="0" y="0"/>
                  </a:moveTo>
                  <a:lnTo>
                    <a:pt x="3201732" y="0"/>
                  </a:lnTo>
                </a:path>
                <a:path w="3202304" h="1941195">
                  <a:moveTo>
                    <a:pt x="94184" y="28491"/>
                  </a:moveTo>
                  <a:lnTo>
                    <a:pt x="94184" y="0"/>
                  </a:lnTo>
                </a:path>
                <a:path w="3202304" h="1941195">
                  <a:moveTo>
                    <a:pt x="282235" y="28491"/>
                  </a:moveTo>
                  <a:lnTo>
                    <a:pt x="282235" y="0"/>
                  </a:lnTo>
                </a:path>
                <a:path w="3202304" h="1941195">
                  <a:moveTo>
                    <a:pt x="470896" y="28491"/>
                  </a:moveTo>
                  <a:lnTo>
                    <a:pt x="470896" y="0"/>
                  </a:lnTo>
                </a:path>
                <a:path w="3202304" h="1941195">
                  <a:moveTo>
                    <a:pt x="658947" y="28491"/>
                  </a:moveTo>
                  <a:lnTo>
                    <a:pt x="658947" y="0"/>
                  </a:lnTo>
                </a:path>
                <a:path w="3202304" h="1941195">
                  <a:moveTo>
                    <a:pt x="846999" y="28491"/>
                  </a:moveTo>
                  <a:lnTo>
                    <a:pt x="846999" y="0"/>
                  </a:lnTo>
                </a:path>
                <a:path w="3202304" h="1941195">
                  <a:moveTo>
                    <a:pt x="1035659" y="28491"/>
                  </a:moveTo>
                  <a:lnTo>
                    <a:pt x="1035659" y="0"/>
                  </a:lnTo>
                </a:path>
                <a:path w="3202304" h="1941195">
                  <a:moveTo>
                    <a:pt x="1223749" y="28491"/>
                  </a:moveTo>
                  <a:lnTo>
                    <a:pt x="1223749" y="0"/>
                  </a:lnTo>
                </a:path>
                <a:path w="3202304" h="1941195">
                  <a:moveTo>
                    <a:pt x="1412345" y="28491"/>
                  </a:moveTo>
                  <a:lnTo>
                    <a:pt x="1412345" y="0"/>
                  </a:lnTo>
                </a:path>
                <a:path w="3202304" h="1941195">
                  <a:moveTo>
                    <a:pt x="1600435" y="28491"/>
                  </a:moveTo>
                  <a:lnTo>
                    <a:pt x="1600435" y="0"/>
                  </a:lnTo>
                </a:path>
                <a:path w="3202304" h="1941195">
                  <a:moveTo>
                    <a:pt x="1788525" y="28491"/>
                  </a:moveTo>
                  <a:lnTo>
                    <a:pt x="1788525" y="0"/>
                  </a:lnTo>
                </a:path>
                <a:path w="3202304" h="1941195">
                  <a:moveTo>
                    <a:pt x="1977121" y="28491"/>
                  </a:moveTo>
                  <a:lnTo>
                    <a:pt x="1977121" y="0"/>
                  </a:lnTo>
                </a:path>
                <a:path w="3202304" h="1941195">
                  <a:moveTo>
                    <a:pt x="2165211" y="28491"/>
                  </a:moveTo>
                  <a:lnTo>
                    <a:pt x="2165211" y="0"/>
                  </a:lnTo>
                </a:path>
                <a:path w="3202304" h="1941195">
                  <a:moveTo>
                    <a:pt x="2354188" y="28491"/>
                  </a:moveTo>
                  <a:lnTo>
                    <a:pt x="2354188" y="0"/>
                  </a:lnTo>
                </a:path>
                <a:path w="3202304" h="1941195">
                  <a:moveTo>
                    <a:pt x="2542151" y="28491"/>
                  </a:moveTo>
                  <a:lnTo>
                    <a:pt x="2542151" y="0"/>
                  </a:lnTo>
                </a:path>
                <a:path w="3202304" h="1941195">
                  <a:moveTo>
                    <a:pt x="2730241" y="28491"/>
                  </a:moveTo>
                  <a:lnTo>
                    <a:pt x="2730241" y="0"/>
                  </a:lnTo>
                </a:path>
                <a:path w="3202304" h="1941195">
                  <a:moveTo>
                    <a:pt x="2918964" y="28491"/>
                  </a:moveTo>
                  <a:lnTo>
                    <a:pt x="2918964" y="0"/>
                  </a:lnTo>
                </a:path>
                <a:path w="3202304" h="1941195">
                  <a:moveTo>
                    <a:pt x="3106927" y="28491"/>
                  </a:moveTo>
                  <a:lnTo>
                    <a:pt x="3106927" y="0"/>
                  </a:lnTo>
                </a:path>
                <a:path w="3202304" h="1941195">
                  <a:moveTo>
                    <a:pt x="0" y="1940028"/>
                  </a:moveTo>
                  <a:lnTo>
                    <a:pt x="0" y="0"/>
                  </a:lnTo>
                </a:path>
                <a:path w="3202304" h="1941195">
                  <a:moveTo>
                    <a:pt x="27959" y="1940028"/>
                  </a:moveTo>
                  <a:lnTo>
                    <a:pt x="0" y="1940028"/>
                  </a:lnTo>
                </a:path>
                <a:path w="3202304" h="1941195">
                  <a:moveTo>
                    <a:pt x="27959" y="1746081"/>
                  </a:moveTo>
                  <a:lnTo>
                    <a:pt x="0" y="1746081"/>
                  </a:lnTo>
                </a:path>
                <a:path w="3202304" h="1941195">
                  <a:moveTo>
                    <a:pt x="27959" y="1551830"/>
                  </a:moveTo>
                  <a:lnTo>
                    <a:pt x="0" y="1551830"/>
                  </a:lnTo>
                </a:path>
                <a:path w="3202304" h="1941195">
                  <a:moveTo>
                    <a:pt x="27959" y="1358186"/>
                  </a:moveTo>
                  <a:lnTo>
                    <a:pt x="0" y="1358186"/>
                  </a:lnTo>
                </a:path>
                <a:path w="3202304" h="1941195">
                  <a:moveTo>
                    <a:pt x="27959" y="1163948"/>
                  </a:moveTo>
                  <a:lnTo>
                    <a:pt x="0" y="1163948"/>
                  </a:lnTo>
                </a:path>
                <a:path w="3202304" h="1941195">
                  <a:moveTo>
                    <a:pt x="27959" y="970241"/>
                  </a:moveTo>
                  <a:lnTo>
                    <a:pt x="0" y="970241"/>
                  </a:lnTo>
                </a:path>
                <a:path w="3202304" h="1941195">
                  <a:moveTo>
                    <a:pt x="27959" y="775737"/>
                  </a:moveTo>
                  <a:lnTo>
                    <a:pt x="0" y="775737"/>
                  </a:lnTo>
                </a:path>
                <a:path w="3202304" h="1941195">
                  <a:moveTo>
                    <a:pt x="27959" y="582119"/>
                  </a:moveTo>
                  <a:lnTo>
                    <a:pt x="0" y="582119"/>
                  </a:lnTo>
                </a:path>
                <a:path w="3202304" h="1941195">
                  <a:moveTo>
                    <a:pt x="27959" y="387868"/>
                  </a:moveTo>
                  <a:lnTo>
                    <a:pt x="0" y="387868"/>
                  </a:lnTo>
                </a:path>
                <a:path w="3202304" h="1941195">
                  <a:moveTo>
                    <a:pt x="27959" y="194251"/>
                  </a:moveTo>
                  <a:lnTo>
                    <a:pt x="0" y="194251"/>
                  </a:lnTo>
                </a:path>
                <a:path w="3202304" h="1941195">
                  <a:moveTo>
                    <a:pt x="27959" y="0"/>
                  </a:moveTo>
                  <a:lnTo>
                    <a:pt x="0" y="0"/>
                  </a:lnTo>
                </a:path>
                <a:path w="3202304" h="1941195">
                  <a:moveTo>
                    <a:pt x="3201732" y="1940028"/>
                  </a:moveTo>
                  <a:lnTo>
                    <a:pt x="3201732" y="0"/>
                  </a:lnTo>
                </a:path>
                <a:path w="3202304" h="1941195">
                  <a:moveTo>
                    <a:pt x="3172961" y="1940028"/>
                  </a:moveTo>
                  <a:lnTo>
                    <a:pt x="3201732" y="1940028"/>
                  </a:lnTo>
                </a:path>
                <a:path w="3202304" h="1941195">
                  <a:moveTo>
                    <a:pt x="3172961" y="1746081"/>
                  </a:moveTo>
                  <a:lnTo>
                    <a:pt x="3201732" y="1746081"/>
                  </a:lnTo>
                </a:path>
                <a:path w="3202304" h="1941195">
                  <a:moveTo>
                    <a:pt x="3172961" y="1551830"/>
                  </a:moveTo>
                  <a:lnTo>
                    <a:pt x="3201732" y="1551830"/>
                  </a:lnTo>
                </a:path>
                <a:path w="3202304" h="1941195">
                  <a:moveTo>
                    <a:pt x="3172961" y="1358186"/>
                  </a:moveTo>
                  <a:lnTo>
                    <a:pt x="3201732" y="1358186"/>
                  </a:lnTo>
                </a:path>
                <a:path w="3202304" h="1941195">
                  <a:moveTo>
                    <a:pt x="3172961" y="1163948"/>
                  </a:moveTo>
                  <a:lnTo>
                    <a:pt x="3201732" y="1163948"/>
                  </a:lnTo>
                </a:path>
                <a:path w="3202304" h="1941195">
                  <a:moveTo>
                    <a:pt x="3172961" y="970241"/>
                  </a:moveTo>
                  <a:lnTo>
                    <a:pt x="3201732" y="970241"/>
                  </a:lnTo>
                </a:path>
                <a:path w="3202304" h="1941195">
                  <a:moveTo>
                    <a:pt x="3172961" y="775737"/>
                  </a:moveTo>
                  <a:lnTo>
                    <a:pt x="3201732" y="775737"/>
                  </a:lnTo>
                </a:path>
                <a:path w="3202304" h="1941195">
                  <a:moveTo>
                    <a:pt x="3172961" y="582119"/>
                  </a:moveTo>
                  <a:lnTo>
                    <a:pt x="3201732" y="582119"/>
                  </a:lnTo>
                </a:path>
                <a:path w="3202304" h="1941195">
                  <a:moveTo>
                    <a:pt x="3172961" y="387868"/>
                  </a:moveTo>
                  <a:lnTo>
                    <a:pt x="3201732" y="387868"/>
                  </a:lnTo>
                </a:path>
                <a:path w="3202304" h="1941195">
                  <a:moveTo>
                    <a:pt x="3172961" y="194251"/>
                  </a:moveTo>
                  <a:lnTo>
                    <a:pt x="3201732" y="194251"/>
                  </a:lnTo>
                </a:path>
                <a:path w="3202304" h="1941195">
                  <a:moveTo>
                    <a:pt x="3172961" y="0"/>
                  </a:moveTo>
                  <a:lnTo>
                    <a:pt x="3201732" y="0"/>
                  </a:lnTo>
                </a:path>
              </a:pathLst>
            </a:custGeom>
            <a:ln w="94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437284" y="3248553"/>
            <a:ext cx="324548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  <a:tabLst>
                <a:tab pos="376555" algn="l"/>
                <a:tab pos="752475" algn="l"/>
                <a:tab pos="1129665" algn="l"/>
                <a:tab pos="1473200" algn="l"/>
                <a:tab pos="1849755" algn="l"/>
                <a:tab pos="2226945" algn="l"/>
                <a:tab pos="2602865" algn="l"/>
                <a:tab pos="2979420" algn="l"/>
              </a:tabLst>
            </a:pPr>
            <a:r>
              <a:rPr sz="950" dirty="0">
                <a:latin typeface="Arial"/>
                <a:cs typeface="Arial"/>
              </a:rPr>
              <a:t>6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7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8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9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10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11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12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13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14</a:t>
            </a:r>
            <a:r>
              <a:rPr sz="950" spc="15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  <a:tabLst>
                <a:tab pos="376555" algn="l"/>
                <a:tab pos="753110" algn="l"/>
                <a:tab pos="1130300" algn="l"/>
                <a:tab pos="1473200" algn="l"/>
                <a:tab pos="1849755" algn="l"/>
                <a:tab pos="2226945" algn="l"/>
                <a:tab pos="2603500" algn="l"/>
              </a:tabLst>
            </a:pPr>
            <a:r>
              <a:rPr sz="950" spc="10" dirty="0">
                <a:latin typeface="Arial"/>
                <a:cs typeface="Arial"/>
              </a:rPr>
              <a:t>6.5	7.5	8.5	9.5	</a:t>
            </a:r>
            <a:r>
              <a:rPr sz="950" spc="5" dirty="0">
                <a:latin typeface="Arial"/>
                <a:cs typeface="Arial"/>
              </a:rPr>
              <a:t>10.5	11.5	12.5	13.5</a:t>
            </a:r>
            <a:endParaRPr sz="95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62340" y="1122062"/>
            <a:ext cx="227965" cy="21596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180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160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140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120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5620320" y="1261563"/>
            <a:ext cx="3212465" cy="1955800"/>
            <a:chOff x="5620320" y="1261563"/>
            <a:chExt cx="3212465" cy="1955800"/>
          </a:xfrm>
        </p:grpSpPr>
        <p:sp>
          <p:nvSpPr>
            <p:cNvPr id="230" name="object 230"/>
            <p:cNvSpPr/>
            <p:nvPr/>
          </p:nvSpPr>
          <p:spPr>
            <a:xfrm>
              <a:off x="5627617" y="301644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0" y="0"/>
                  </a:moveTo>
                  <a:lnTo>
                    <a:pt x="8812" y="333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646764" y="3019773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07381" y="3198122"/>
              <a:ext cx="188736" cy="969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07381" y="3198122"/>
              <a:ext cx="189230" cy="10160"/>
            </a:xfrm>
            <a:custGeom>
              <a:avLst/>
              <a:gdLst/>
              <a:ahLst/>
              <a:cxnLst/>
              <a:rect l="l" t="t" r="r" b="b"/>
              <a:pathLst>
                <a:path w="189229" h="10160">
                  <a:moveTo>
                    <a:pt x="0" y="9697"/>
                  </a:moveTo>
                  <a:lnTo>
                    <a:pt x="188736" y="9697"/>
                  </a:lnTo>
                  <a:lnTo>
                    <a:pt x="188736" y="0"/>
                  </a:lnTo>
                  <a:lnTo>
                    <a:pt x="0" y="0"/>
                  </a:lnTo>
                  <a:lnTo>
                    <a:pt x="0" y="9697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96118" y="3159334"/>
              <a:ext cx="188128" cy="4848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096118" y="3159334"/>
              <a:ext cx="188595" cy="48895"/>
            </a:xfrm>
            <a:custGeom>
              <a:avLst/>
              <a:gdLst/>
              <a:ahLst/>
              <a:cxnLst/>
              <a:rect l="l" t="t" r="r" b="b"/>
              <a:pathLst>
                <a:path w="188595" h="48894">
                  <a:moveTo>
                    <a:pt x="0" y="48485"/>
                  </a:moveTo>
                  <a:lnTo>
                    <a:pt x="188128" y="48485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48485"/>
                  </a:lnTo>
                  <a:close/>
                </a:path>
              </a:pathLst>
            </a:custGeom>
            <a:ln w="188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284246" y="3052659"/>
              <a:ext cx="188128" cy="15516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284246" y="3052659"/>
              <a:ext cx="188595" cy="155575"/>
            </a:xfrm>
            <a:custGeom>
              <a:avLst/>
              <a:gdLst/>
              <a:ahLst/>
              <a:cxnLst/>
              <a:rect l="l" t="t" r="r" b="b"/>
              <a:pathLst>
                <a:path w="188595" h="155575">
                  <a:moveTo>
                    <a:pt x="0" y="155160"/>
                  </a:moveTo>
                  <a:lnTo>
                    <a:pt x="188128" y="155160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155160"/>
                  </a:lnTo>
                  <a:close/>
                </a:path>
              </a:pathLst>
            </a:custGeom>
            <a:ln w="188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627617" y="2820381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0" y="1823"/>
                  </a:moveTo>
                  <a:lnTo>
                    <a:pt x="881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646764" y="2820381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72374" y="2780834"/>
              <a:ext cx="188736" cy="42698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72374" y="2780834"/>
              <a:ext cx="189230" cy="427355"/>
            </a:xfrm>
            <a:custGeom>
              <a:avLst/>
              <a:gdLst/>
              <a:ahLst/>
              <a:cxnLst/>
              <a:rect l="l" t="t" r="r" b="b"/>
              <a:pathLst>
                <a:path w="189229" h="427355">
                  <a:moveTo>
                    <a:pt x="0" y="426984"/>
                  </a:moveTo>
                  <a:lnTo>
                    <a:pt x="188736" y="426984"/>
                  </a:lnTo>
                  <a:lnTo>
                    <a:pt x="188736" y="0"/>
                  </a:lnTo>
                  <a:lnTo>
                    <a:pt x="0" y="0"/>
                  </a:lnTo>
                  <a:lnTo>
                    <a:pt x="0" y="426984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627617" y="262856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0" y="0"/>
                  </a:moveTo>
                  <a:lnTo>
                    <a:pt x="8812" y="1202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646764" y="2629764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627617" y="243037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3938"/>
                  </a:moveTo>
                  <a:lnTo>
                    <a:pt x="881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46764" y="2430372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661111" y="2315379"/>
              <a:ext cx="188128" cy="89244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61111" y="2315379"/>
              <a:ext cx="188595" cy="892810"/>
            </a:xfrm>
            <a:custGeom>
              <a:avLst/>
              <a:gdLst/>
              <a:ahLst/>
              <a:cxnLst/>
              <a:rect l="l" t="t" r="r" b="b"/>
              <a:pathLst>
                <a:path w="188595" h="892810">
                  <a:moveTo>
                    <a:pt x="0" y="892440"/>
                  </a:moveTo>
                  <a:lnTo>
                    <a:pt x="188128" y="892440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892440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626731" y="2240376"/>
              <a:ext cx="3194050" cy="0"/>
            </a:xfrm>
            <a:custGeom>
              <a:avLst/>
              <a:gdLst/>
              <a:ahLst/>
              <a:cxnLst/>
              <a:rect l="l" t="t" r="r" b="b"/>
              <a:pathLst>
                <a:path w="319405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627617" y="204606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0"/>
                  </a:moveTo>
                  <a:lnTo>
                    <a:pt x="8812" y="4052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646764" y="2050114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627617" y="1850037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0" y="2405"/>
                  </a:moveTo>
                  <a:lnTo>
                    <a:pt x="8812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646764" y="1850037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849277" y="1752963"/>
              <a:ext cx="188736" cy="145485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49277" y="1752963"/>
              <a:ext cx="189230" cy="1455420"/>
            </a:xfrm>
            <a:custGeom>
              <a:avLst/>
              <a:gdLst/>
              <a:ahLst/>
              <a:cxnLst/>
              <a:rect l="l" t="t" r="r" b="b"/>
              <a:pathLst>
                <a:path w="189229" h="1455420">
                  <a:moveTo>
                    <a:pt x="0" y="1454856"/>
                  </a:moveTo>
                  <a:lnTo>
                    <a:pt x="188736" y="1454856"/>
                  </a:lnTo>
                  <a:lnTo>
                    <a:pt x="188736" y="0"/>
                  </a:lnTo>
                  <a:lnTo>
                    <a:pt x="0" y="0"/>
                  </a:lnTo>
                  <a:lnTo>
                    <a:pt x="0" y="1454856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627617" y="165819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0" y="0"/>
                  </a:moveTo>
                  <a:lnTo>
                    <a:pt x="8812" y="1899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46764" y="1660092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627617" y="146457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5">
                  <a:moveTo>
                    <a:pt x="0" y="0"/>
                  </a:moveTo>
                  <a:lnTo>
                    <a:pt x="8812" y="519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646764" y="1469766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37951" y="1345719"/>
              <a:ext cx="188128" cy="1862099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037951" y="1345719"/>
              <a:ext cx="188595" cy="1862455"/>
            </a:xfrm>
            <a:custGeom>
              <a:avLst/>
              <a:gdLst/>
              <a:ahLst/>
              <a:cxnLst/>
              <a:rect l="l" t="t" r="r" b="b"/>
              <a:pathLst>
                <a:path w="188595" h="1862455">
                  <a:moveTo>
                    <a:pt x="0" y="1862099"/>
                  </a:moveTo>
                  <a:lnTo>
                    <a:pt x="188128" y="1862099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1862099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226117" y="1355343"/>
              <a:ext cx="188128" cy="185247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226117" y="1355343"/>
              <a:ext cx="188595" cy="1852930"/>
            </a:xfrm>
            <a:custGeom>
              <a:avLst/>
              <a:gdLst/>
              <a:ahLst/>
              <a:cxnLst/>
              <a:rect l="l" t="t" r="r" b="b"/>
              <a:pathLst>
                <a:path w="188595" h="1852930">
                  <a:moveTo>
                    <a:pt x="0" y="1852475"/>
                  </a:moveTo>
                  <a:lnTo>
                    <a:pt x="188128" y="1852475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1852475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414283" y="1752963"/>
              <a:ext cx="188736" cy="1454856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414283" y="1752963"/>
              <a:ext cx="189230" cy="1455420"/>
            </a:xfrm>
            <a:custGeom>
              <a:avLst/>
              <a:gdLst/>
              <a:ahLst/>
              <a:cxnLst/>
              <a:rect l="l" t="t" r="r" b="b"/>
              <a:pathLst>
                <a:path w="189229" h="1455420">
                  <a:moveTo>
                    <a:pt x="0" y="1454856"/>
                  </a:moveTo>
                  <a:lnTo>
                    <a:pt x="188736" y="1454856"/>
                  </a:lnTo>
                  <a:lnTo>
                    <a:pt x="188736" y="0"/>
                  </a:lnTo>
                  <a:lnTo>
                    <a:pt x="0" y="0"/>
                  </a:lnTo>
                  <a:lnTo>
                    <a:pt x="0" y="1454856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602956" y="2315379"/>
              <a:ext cx="188128" cy="89244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602956" y="2315379"/>
              <a:ext cx="188595" cy="892810"/>
            </a:xfrm>
            <a:custGeom>
              <a:avLst/>
              <a:gdLst/>
              <a:ahLst/>
              <a:cxnLst/>
              <a:rect l="l" t="t" r="r" b="b"/>
              <a:pathLst>
                <a:path w="188595" h="892810">
                  <a:moveTo>
                    <a:pt x="0" y="892440"/>
                  </a:moveTo>
                  <a:lnTo>
                    <a:pt x="188128" y="892440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892440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791123" y="2780834"/>
              <a:ext cx="189041" cy="42698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791123" y="2780834"/>
              <a:ext cx="189230" cy="427355"/>
            </a:xfrm>
            <a:custGeom>
              <a:avLst/>
              <a:gdLst/>
              <a:ahLst/>
              <a:cxnLst/>
              <a:rect l="l" t="t" r="r" b="b"/>
              <a:pathLst>
                <a:path w="189229" h="427355">
                  <a:moveTo>
                    <a:pt x="0" y="426984"/>
                  </a:moveTo>
                  <a:lnTo>
                    <a:pt x="189041" y="426984"/>
                  </a:lnTo>
                  <a:lnTo>
                    <a:pt x="189041" y="0"/>
                  </a:lnTo>
                  <a:lnTo>
                    <a:pt x="0" y="0"/>
                  </a:lnTo>
                  <a:lnTo>
                    <a:pt x="0" y="426984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980176" y="3052659"/>
              <a:ext cx="188128" cy="15516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980176" y="3052659"/>
              <a:ext cx="188595" cy="155575"/>
            </a:xfrm>
            <a:custGeom>
              <a:avLst/>
              <a:gdLst/>
              <a:ahLst/>
              <a:cxnLst/>
              <a:rect l="l" t="t" r="r" b="b"/>
              <a:pathLst>
                <a:path w="188595" h="155575">
                  <a:moveTo>
                    <a:pt x="0" y="155160"/>
                  </a:moveTo>
                  <a:lnTo>
                    <a:pt x="188128" y="155160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155160"/>
                  </a:lnTo>
                  <a:close/>
                </a:path>
              </a:pathLst>
            </a:custGeom>
            <a:ln w="1882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168216" y="3159334"/>
              <a:ext cx="188128" cy="48485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168216" y="3159334"/>
              <a:ext cx="188595" cy="48895"/>
            </a:xfrm>
            <a:custGeom>
              <a:avLst/>
              <a:gdLst/>
              <a:ahLst/>
              <a:cxnLst/>
              <a:rect l="l" t="t" r="r" b="b"/>
              <a:pathLst>
                <a:path w="188595" h="48894">
                  <a:moveTo>
                    <a:pt x="0" y="48485"/>
                  </a:moveTo>
                  <a:lnTo>
                    <a:pt x="188128" y="48485"/>
                  </a:lnTo>
                  <a:lnTo>
                    <a:pt x="188128" y="0"/>
                  </a:lnTo>
                  <a:lnTo>
                    <a:pt x="0" y="0"/>
                  </a:lnTo>
                  <a:lnTo>
                    <a:pt x="0" y="48485"/>
                  </a:lnTo>
                  <a:close/>
                </a:path>
              </a:pathLst>
            </a:custGeom>
            <a:ln w="188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356382" y="3198122"/>
              <a:ext cx="188736" cy="969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356382" y="3198122"/>
              <a:ext cx="189230" cy="10160"/>
            </a:xfrm>
            <a:custGeom>
              <a:avLst/>
              <a:gdLst/>
              <a:ahLst/>
              <a:cxnLst/>
              <a:rect l="l" t="t" r="r" b="b"/>
              <a:pathLst>
                <a:path w="189229" h="10160">
                  <a:moveTo>
                    <a:pt x="0" y="9697"/>
                  </a:moveTo>
                  <a:lnTo>
                    <a:pt x="188736" y="9697"/>
                  </a:lnTo>
                  <a:lnTo>
                    <a:pt x="188736" y="0"/>
                  </a:lnTo>
                  <a:lnTo>
                    <a:pt x="0" y="0"/>
                  </a:lnTo>
                  <a:lnTo>
                    <a:pt x="0" y="9697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625031" y="1266271"/>
              <a:ext cx="3203575" cy="1941830"/>
            </a:xfrm>
            <a:custGeom>
              <a:avLst/>
              <a:gdLst/>
              <a:ahLst/>
              <a:cxnLst/>
              <a:rect l="l" t="t" r="r" b="b"/>
              <a:pathLst>
                <a:path w="3203575" h="1941830">
                  <a:moveTo>
                    <a:pt x="0" y="1941547"/>
                  </a:moveTo>
                  <a:lnTo>
                    <a:pt x="0" y="1941547"/>
                  </a:lnTo>
                  <a:lnTo>
                    <a:pt x="96048" y="1941547"/>
                  </a:lnTo>
                  <a:lnTo>
                    <a:pt x="112455" y="1940635"/>
                  </a:lnTo>
                  <a:lnTo>
                    <a:pt x="128267" y="1940635"/>
                  </a:lnTo>
                  <a:lnTo>
                    <a:pt x="144370" y="1940635"/>
                  </a:lnTo>
                  <a:lnTo>
                    <a:pt x="160778" y="1940635"/>
                  </a:lnTo>
                  <a:lnTo>
                    <a:pt x="176589" y="1940028"/>
                  </a:lnTo>
                  <a:lnTo>
                    <a:pt x="192692" y="1940028"/>
                  </a:lnTo>
                  <a:lnTo>
                    <a:pt x="209100" y="1939420"/>
                  </a:lnTo>
                  <a:lnTo>
                    <a:pt x="224911" y="1939420"/>
                  </a:lnTo>
                  <a:lnTo>
                    <a:pt x="241014" y="1938812"/>
                  </a:lnTo>
                  <a:lnTo>
                    <a:pt x="257435" y="1938812"/>
                  </a:lnTo>
                  <a:lnTo>
                    <a:pt x="273233" y="1938204"/>
                  </a:lnTo>
                  <a:lnTo>
                    <a:pt x="289337" y="1937596"/>
                  </a:lnTo>
                  <a:lnTo>
                    <a:pt x="305757" y="1937001"/>
                  </a:lnTo>
                  <a:lnTo>
                    <a:pt x="321556" y="1936393"/>
                  </a:lnTo>
                  <a:lnTo>
                    <a:pt x="337659" y="1935178"/>
                  </a:lnTo>
                  <a:lnTo>
                    <a:pt x="354079" y="1934570"/>
                  </a:lnTo>
                  <a:lnTo>
                    <a:pt x="369878" y="1933050"/>
                  </a:lnTo>
                  <a:lnTo>
                    <a:pt x="385689" y="1931847"/>
                  </a:lnTo>
                  <a:lnTo>
                    <a:pt x="402401" y="1930632"/>
                  </a:lnTo>
                  <a:lnTo>
                    <a:pt x="418200" y="1928808"/>
                  </a:lnTo>
                  <a:lnTo>
                    <a:pt x="434012" y="1926693"/>
                  </a:lnTo>
                  <a:lnTo>
                    <a:pt x="450723" y="1924870"/>
                  </a:lnTo>
                  <a:lnTo>
                    <a:pt x="466535" y="1922451"/>
                  </a:lnTo>
                  <a:lnTo>
                    <a:pt x="514857" y="1913359"/>
                  </a:lnTo>
                  <a:lnTo>
                    <a:pt x="546759" y="1905179"/>
                  </a:lnTo>
                  <a:lnTo>
                    <a:pt x="563179" y="1900633"/>
                  </a:lnTo>
                  <a:lnTo>
                    <a:pt x="611501" y="1883664"/>
                  </a:lnTo>
                  <a:lnTo>
                    <a:pt x="659824" y="1860630"/>
                  </a:lnTo>
                  <a:lnTo>
                    <a:pt x="708146" y="1830936"/>
                  </a:lnTo>
                  <a:lnTo>
                    <a:pt x="739756" y="1806078"/>
                  </a:lnTo>
                  <a:lnTo>
                    <a:pt x="772280" y="1776991"/>
                  </a:lnTo>
                  <a:lnTo>
                    <a:pt x="804790" y="1743358"/>
                  </a:lnTo>
                  <a:lnTo>
                    <a:pt x="836401" y="1704571"/>
                  </a:lnTo>
                  <a:lnTo>
                    <a:pt x="868924" y="1660023"/>
                  </a:lnTo>
                  <a:lnTo>
                    <a:pt x="901447" y="1610016"/>
                  </a:lnTo>
                  <a:lnTo>
                    <a:pt x="933058" y="1553349"/>
                  </a:lnTo>
                  <a:lnTo>
                    <a:pt x="965581" y="1490616"/>
                  </a:lnTo>
                  <a:lnTo>
                    <a:pt x="997153" y="1421831"/>
                  </a:lnTo>
                  <a:lnTo>
                    <a:pt x="1013890" y="1385159"/>
                  </a:lnTo>
                  <a:lnTo>
                    <a:pt x="1029740" y="1346372"/>
                  </a:lnTo>
                  <a:lnTo>
                    <a:pt x="1045463" y="1306369"/>
                  </a:lnTo>
                  <a:lnTo>
                    <a:pt x="1062200" y="1265164"/>
                  </a:lnTo>
                  <a:lnTo>
                    <a:pt x="1078050" y="1222439"/>
                  </a:lnTo>
                  <a:lnTo>
                    <a:pt x="1093772" y="1178802"/>
                  </a:lnTo>
                  <a:lnTo>
                    <a:pt x="1110509" y="1133645"/>
                  </a:lnTo>
                  <a:lnTo>
                    <a:pt x="1126359" y="1087248"/>
                  </a:lnTo>
                  <a:lnTo>
                    <a:pt x="1142209" y="1039762"/>
                  </a:lnTo>
                  <a:lnTo>
                    <a:pt x="1158819" y="992149"/>
                  </a:lnTo>
                  <a:lnTo>
                    <a:pt x="1174669" y="943016"/>
                  </a:lnTo>
                  <a:lnTo>
                    <a:pt x="1190518" y="893630"/>
                  </a:lnTo>
                  <a:lnTo>
                    <a:pt x="1207255" y="843358"/>
                  </a:lnTo>
                  <a:lnTo>
                    <a:pt x="1222978" y="793339"/>
                  </a:lnTo>
                  <a:lnTo>
                    <a:pt x="1238828" y="742433"/>
                  </a:lnTo>
                  <a:lnTo>
                    <a:pt x="1255184" y="692414"/>
                  </a:lnTo>
                  <a:lnTo>
                    <a:pt x="1271288" y="642142"/>
                  </a:lnTo>
                  <a:lnTo>
                    <a:pt x="1287137" y="592756"/>
                  </a:lnTo>
                  <a:lnTo>
                    <a:pt x="1303494" y="543624"/>
                  </a:lnTo>
                  <a:lnTo>
                    <a:pt x="1319597" y="496011"/>
                  </a:lnTo>
                  <a:lnTo>
                    <a:pt x="1335447" y="449031"/>
                  </a:lnTo>
                  <a:lnTo>
                    <a:pt x="1351803" y="403317"/>
                  </a:lnTo>
                  <a:lnTo>
                    <a:pt x="1367907" y="358743"/>
                  </a:lnTo>
                  <a:lnTo>
                    <a:pt x="1383756" y="316322"/>
                  </a:lnTo>
                  <a:lnTo>
                    <a:pt x="1399606" y="275800"/>
                  </a:lnTo>
                  <a:lnTo>
                    <a:pt x="1416343" y="237558"/>
                  </a:lnTo>
                  <a:lnTo>
                    <a:pt x="1432066" y="201468"/>
                  </a:lnTo>
                  <a:lnTo>
                    <a:pt x="1464652" y="136634"/>
                  </a:lnTo>
                  <a:lnTo>
                    <a:pt x="1496225" y="83322"/>
                  </a:lnTo>
                  <a:lnTo>
                    <a:pt x="1528685" y="42167"/>
                  </a:lnTo>
                  <a:lnTo>
                    <a:pt x="1561018" y="13929"/>
                  </a:lnTo>
                  <a:lnTo>
                    <a:pt x="1577121" y="5191"/>
                  </a:lnTo>
                  <a:lnTo>
                    <a:pt x="1592844" y="0"/>
                  </a:lnTo>
                </a:path>
                <a:path w="3203575" h="1941830">
                  <a:moveTo>
                    <a:pt x="1625430" y="0"/>
                  </a:moveTo>
                  <a:lnTo>
                    <a:pt x="1673740" y="26085"/>
                  </a:lnTo>
                  <a:lnTo>
                    <a:pt x="1705946" y="61162"/>
                  </a:lnTo>
                  <a:lnTo>
                    <a:pt x="1737899" y="108775"/>
                  </a:lnTo>
                  <a:lnTo>
                    <a:pt x="1770359" y="167911"/>
                  </a:lnTo>
                  <a:lnTo>
                    <a:pt x="1802565" y="237558"/>
                  </a:lnTo>
                  <a:lnTo>
                    <a:pt x="1818415" y="275800"/>
                  </a:lnTo>
                  <a:lnTo>
                    <a:pt x="1834518" y="316322"/>
                  </a:lnTo>
                  <a:lnTo>
                    <a:pt x="1850241" y="358743"/>
                  </a:lnTo>
                  <a:lnTo>
                    <a:pt x="1866724" y="403317"/>
                  </a:lnTo>
                  <a:lnTo>
                    <a:pt x="1882828" y="449031"/>
                  </a:lnTo>
                  <a:lnTo>
                    <a:pt x="1898677" y="496011"/>
                  </a:lnTo>
                  <a:lnTo>
                    <a:pt x="1915034" y="543624"/>
                  </a:lnTo>
                  <a:lnTo>
                    <a:pt x="1931137" y="592756"/>
                  </a:lnTo>
                  <a:lnTo>
                    <a:pt x="1946987" y="642142"/>
                  </a:lnTo>
                  <a:lnTo>
                    <a:pt x="1963343" y="692414"/>
                  </a:lnTo>
                  <a:lnTo>
                    <a:pt x="1979447" y="742433"/>
                  </a:lnTo>
                  <a:lnTo>
                    <a:pt x="1995296" y="793339"/>
                  </a:lnTo>
                  <a:lnTo>
                    <a:pt x="2011653" y="843358"/>
                  </a:lnTo>
                  <a:lnTo>
                    <a:pt x="2027756" y="893630"/>
                  </a:lnTo>
                  <a:lnTo>
                    <a:pt x="2043606" y="943016"/>
                  </a:lnTo>
                  <a:lnTo>
                    <a:pt x="2059962" y="992149"/>
                  </a:lnTo>
                  <a:lnTo>
                    <a:pt x="2075812" y="1039762"/>
                  </a:lnTo>
                  <a:lnTo>
                    <a:pt x="2091915" y="1087248"/>
                  </a:lnTo>
                  <a:lnTo>
                    <a:pt x="2108272" y="1133645"/>
                  </a:lnTo>
                  <a:lnTo>
                    <a:pt x="2124121" y="1178802"/>
                  </a:lnTo>
                  <a:lnTo>
                    <a:pt x="2140225" y="1222439"/>
                  </a:lnTo>
                  <a:lnTo>
                    <a:pt x="2156708" y="1265164"/>
                  </a:lnTo>
                  <a:lnTo>
                    <a:pt x="2172431" y="1306369"/>
                  </a:lnTo>
                  <a:lnTo>
                    <a:pt x="2188534" y="1346372"/>
                  </a:lnTo>
                  <a:lnTo>
                    <a:pt x="2205018" y="1385159"/>
                  </a:lnTo>
                  <a:lnTo>
                    <a:pt x="2220741" y="1421831"/>
                  </a:lnTo>
                  <a:lnTo>
                    <a:pt x="2236844" y="1456983"/>
                  </a:lnTo>
                  <a:lnTo>
                    <a:pt x="2253327" y="1490616"/>
                  </a:lnTo>
                  <a:lnTo>
                    <a:pt x="2269050" y="1523046"/>
                  </a:lnTo>
                  <a:lnTo>
                    <a:pt x="2285153" y="1553349"/>
                  </a:lnTo>
                  <a:lnTo>
                    <a:pt x="2301003" y="1582740"/>
                  </a:lnTo>
                  <a:lnTo>
                    <a:pt x="2317486" y="1610016"/>
                  </a:lnTo>
                  <a:lnTo>
                    <a:pt x="2333209" y="1636077"/>
                  </a:lnTo>
                  <a:lnTo>
                    <a:pt x="2365796" y="1683057"/>
                  </a:lnTo>
                  <a:lnTo>
                    <a:pt x="2397622" y="1724870"/>
                  </a:lnTo>
                  <a:lnTo>
                    <a:pt x="2429828" y="1760934"/>
                  </a:lnTo>
                  <a:lnTo>
                    <a:pt x="2462415" y="1792149"/>
                  </a:lnTo>
                  <a:lnTo>
                    <a:pt x="2494368" y="1818817"/>
                  </a:lnTo>
                  <a:lnTo>
                    <a:pt x="2526574" y="1841838"/>
                  </a:lnTo>
                  <a:lnTo>
                    <a:pt x="2574883" y="1869115"/>
                  </a:lnTo>
                  <a:lnTo>
                    <a:pt x="2623193" y="1890021"/>
                  </a:lnTo>
                  <a:lnTo>
                    <a:pt x="2671502" y="1905179"/>
                  </a:lnTo>
                  <a:lnTo>
                    <a:pt x="2687352" y="1909725"/>
                  </a:lnTo>
                  <a:lnTo>
                    <a:pt x="2735661" y="1919729"/>
                  </a:lnTo>
                  <a:lnTo>
                    <a:pt x="2783971" y="1926693"/>
                  </a:lnTo>
                  <a:lnTo>
                    <a:pt x="2800074" y="1928808"/>
                  </a:lnTo>
                  <a:lnTo>
                    <a:pt x="2816431" y="1930632"/>
                  </a:lnTo>
                  <a:lnTo>
                    <a:pt x="2832281" y="1931847"/>
                  </a:lnTo>
                  <a:lnTo>
                    <a:pt x="2848384" y="1933050"/>
                  </a:lnTo>
                  <a:lnTo>
                    <a:pt x="2864740" y="1934570"/>
                  </a:lnTo>
                  <a:lnTo>
                    <a:pt x="2880590" y="1935178"/>
                  </a:lnTo>
                  <a:lnTo>
                    <a:pt x="2896440" y="1936393"/>
                  </a:lnTo>
                  <a:lnTo>
                    <a:pt x="2913177" y="1937001"/>
                  </a:lnTo>
                  <a:lnTo>
                    <a:pt x="2928900" y="1937596"/>
                  </a:lnTo>
                  <a:lnTo>
                    <a:pt x="2944749" y="1938204"/>
                  </a:lnTo>
                  <a:lnTo>
                    <a:pt x="2961486" y="1938812"/>
                  </a:lnTo>
                  <a:lnTo>
                    <a:pt x="2977209" y="1938812"/>
                  </a:lnTo>
                  <a:lnTo>
                    <a:pt x="2993059" y="1939420"/>
                  </a:lnTo>
                  <a:lnTo>
                    <a:pt x="3009796" y="1939420"/>
                  </a:lnTo>
                  <a:lnTo>
                    <a:pt x="3025519" y="1940028"/>
                  </a:lnTo>
                  <a:lnTo>
                    <a:pt x="3041368" y="1940028"/>
                  </a:lnTo>
                  <a:lnTo>
                    <a:pt x="3058105" y="1940635"/>
                  </a:lnTo>
                  <a:lnTo>
                    <a:pt x="3073955" y="1940635"/>
                  </a:lnTo>
                  <a:lnTo>
                    <a:pt x="3089678" y="1940635"/>
                  </a:lnTo>
                  <a:lnTo>
                    <a:pt x="3106415" y="1940635"/>
                  </a:lnTo>
                  <a:lnTo>
                    <a:pt x="3122264" y="1941547"/>
                  </a:lnTo>
                  <a:lnTo>
                    <a:pt x="3137987" y="1941547"/>
                  </a:lnTo>
                  <a:lnTo>
                    <a:pt x="3154724" y="1941547"/>
                  </a:lnTo>
                  <a:lnTo>
                    <a:pt x="3170574" y="1941547"/>
                  </a:lnTo>
                  <a:lnTo>
                    <a:pt x="3186297" y="1941547"/>
                  </a:lnTo>
                  <a:lnTo>
                    <a:pt x="3203034" y="1941547"/>
                  </a:lnTo>
                </a:path>
              </a:pathLst>
            </a:custGeom>
            <a:ln w="94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625031" y="1267791"/>
              <a:ext cx="3203575" cy="1941195"/>
            </a:xfrm>
            <a:custGeom>
              <a:avLst/>
              <a:gdLst/>
              <a:ahLst/>
              <a:cxnLst/>
              <a:rect l="l" t="t" r="r" b="b"/>
              <a:pathLst>
                <a:path w="3203575" h="1941195">
                  <a:moveTo>
                    <a:pt x="0" y="1940028"/>
                  </a:moveTo>
                  <a:lnTo>
                    <a:pt x="3203034" y="1940028"/>
                  </a:lnTo>
                </a:path>
                <a:path w="3203575" h="1941195">
                  <a:moveTo>
                    <a:pt x="94222" y="1911840"/>
                  </a:moveTo>
                  <a:lnTo>
                    <a:pt x="94222" y="1940028"/>
                  </a:lnTo>
                </a:path>
                <a:path w="3203575" h="1941195">
                  <a:moveTo>
                    <a:pt x="282350" y="1911840"/>
                  </a:moveTo>
                  <a:lnTo>
                    <a:pt x="282350" y="1940028"/>
                  </a:lnTo>
                </a:path>
                <a:path w="3203575" h="1941195">
                  <a:moveTo>
                    <a:pt x="471087" y="1911840"/>
                  </a:moveTo>
                  <a:lnTo>
                    <a:pt x="471087" y="1940028"/>
                  </a:lnTo>
                </a:path>
                <a:path w="3203575" h="1941195">
                  <a:moveTo>
                    <a:pt x="659215" y="1911840"/>
                  </a:moveTo>
                  <a:lnTo>
                    <a:pt x="659215" y="1940028"/>
                  </a:lnTo>
                </a:path>
                <a:path w="3203575" h="1941195">
                  <a:moveTo>
                    <a:pt x="847343" y="1911840"/>
                  </a:moveTo>
                  <a:lnTo>
                    <a:pt x="847343" y="1940028"/>
                  </a:lnTo>
                </a:path>
                <a:path w="3203575" h="1941195">
                  <a:moveTo>
                    <a:pt x="1036080" y="1911840"/>
                  </a:moveTo>
                  <a:lnTo>
                    <a:pt x="1036080" y="1940623"/>
                  </a:lnTo>
                </a:path>
                <a:path w="3203575" h="1941195">
                  <a:moveTo>
                    <a:pt x="1224246" y="1911840"/>
                  </a:moveTo>
                  <a:lnTo>
                    <a:pt x="1224246" y="1940028"/>
                  </a:lnTo>
                </a:path>
                <a:path w="3203575" h="1941195">
                  <a:moveTo>
                    <a:pt x="1412919" y="1911840"/>
                  </a:moveTo>
                  <a:lnTo>
                    <a:pt x="1412919" y="1940028"/>
                  </a:lnTo>
                </a:path>
                <a:path w="3203575" h="1941195">
                  <a:moveTo>
                    <a:pt x="1601086" y="1911840"/>
                  </a:moveTo>
                  <a:lnTo>
                    <a:pt x="1601086" y="1940028"/>
                  </a:lnTo>
                </a:path>
                <a:path w="3203575" h="1941195">
                  <a:moveTo>
                    <a:pt x="1789252" y="1911840"/>
                  </a:moveTo>
                  <a:lnTo>
                    <a:pt x="1789252" y="1940028"/>
                  </a:lnTo>
                </a:path>
                <a:path w="3203575" h="1941195">
                  <a:moveTo>
                    <a:pt x="1977925" y="1911840"/>
                  </a:moveTo>
                  <a:lnTo>
                    <a:pt x="1977925" y="1940028"/>
                  </a:lnTo>
                </a:path>
                <a:path w="3203575" h="1941195">
                  <a:moveTo>
                    <a:pt x="2166091" y="1911840"/>
                  </a:moveTo>
                  <a:lnTo>
                    <a:pt x="2166091" y="1940028"/>
                  </a:lnTo>
                </a:path>
                <a:path w="3203575" h="1941195">
                  <a:moveTo>
                    <a:pt x="2355145" y="1911840"/>
                  </a:moveTo>
                  <a:lnTo>
                    <a:pt x="2355145" y="1940028"/>
                  </a:lnTo>
                </a:path>
                <a:path w="3203575" h="1941195">
                  <a:moveTo>
                    <a:pt x="2543184" y="1911840"/>
                  </a:moveTo>
                  <a:lnTo>
                    <a:pt x="2543184" y="1940028"/>
                  </a:lnTo>
                </a:path>
                <a:path w="3203575" h="1941195">
                  <a:moveTo>
                    <a:pt x="2731350" y="1911840"/>
                  </a:moveTo>
                  <a:lnTo>
                    <a:pt x="2731350" y="1940028"/>
                  </a:lnTo>
                </a:path>
                <a:path w="3203575" h="1941195">
                  <a:moveTo>
                    <a:pt x="2920151" y="1911840"/>
                  </a:moveTo>
                  <a:lnTo>
                    <a:pt x="2920151" y="1940028"/>
                  </a:lnTo>
                </a:path>
                <a:path w="3203575" h="1941195">
                  <a:moveTo>
                    <a:pt x="3108190" y="1911840"/>
                  </a:moveTo>
                  <a:lnTo>
                    <a:pt x="3108190" y="1940028"/>
                  </a:lnTo>
                </a:path>
                <a:path w="3203575" h="1941195">
                  <a:moveTo>
                    <a:pt x="0" y="0"/>
                  </a:moveTo>
                  <a:lnTo>
                    <a:pt x="3203034" y="0"/>
                  </a:lnTo>
                </a:path>
                <a:path w="3203575" h="1941195">
                  <a:moveTo>
                    <a:pt x="94222" y="28491"/>
                  </a:moveTo>
                  <a:lnTo>
                    <a:pt x="94222" y="0"/>
                  </a:lnTo>
                </a:path>
                <a:path w="3203575" h="1941195">
                  <a:moveTo>
                    <a:pt x="282350" y="28491"/>
                  </a:moveTo>
                  <a:lnTo>
                    <a:pt x="282350" y="0"/>
                  </a:lnTo>
                </a:path>
                <a:path w="3203575" h="1941195">
                  <a:moveTo>
                    <a:pt x="471087" y="28491"/>
                  </a:moveTo>
                  <a:lnTo>
                    <a:pt x="471087" y="0"/>
                  </a:lnTo>
                </a:path>
                <a:path w="3203575" h="1941195">
                  <a:moveTo>
                    <a:pt x="659215" y="28491"/>
                  </a:moveTo>
                  <a:lnTo>
                    <a:pt x="659215" y="0"/>
                  </a:lnTo>
                </a:path>
                <a:path w="3203575" h="1941195">
                  <a:moveTo>
                    <a:pt x="847343" y="28491"/>
                  </a:moveTo>
                  <a:lnTo>
                    <a:pt x="847343" y="0"/>
                  </a:lnTo>
                </a:path>
                <a:path w="3203575" h="1941195">
                  <a:moveTo>
                    <a:pt x="1036080" y="28491"/>
                  </a:moveTo>
                  <a:lnTo>
                    <a:pt x="1036080" y="0"/>
                  </a:lnTo>
                </a:path>
                <a:path w="3203575" h="1941195">
                  <a:moveTo>
                    <a:pt x="1224246" y="28491"/>
                  </a:moveTo>
                  <a:lnTo>
                    <a:pt x="1224246" y="0"/>
                  </a:lnTo>
                </a:path>
                <a:path w="3203575" h="1941195">
                  <a:moveTo>
                    <a:pt x="1412919" y="28491"/>
                  </a:moveTo>
                  <a:lnTo>
                    <a:pt x="1412919" y="0"/>
                  </a:lnTo>
                </a:path>
                <a:path w="3203575" h="1941195">
                  <a:moveTo>
                    <a:pt x="1601086" y="28491"/>
                  </a:moveTo>
                  <a:lnTo>
                    <a:pt x="1601086" y="0"/>
                  </a:lnTo>
                </a:path>
                <a:path w="3203575" h="1941195">
                  <a:moveTo>
                    <a:pt x="1789252" y="28491"/>
                  </a:moveTo>
                  <a:lnTo>
                    <a:pt x="1789252" y="0"/>
                  </a:lnTo>
                </a:path>
                <a:path w="3203575" h="1941195">
                  <a:moveTo>
                    <a:pt x="1977925" y="28491"/>
                  </a:moveTo>
                  <a:lnTo>
                    <a:pt x="1977925" y="0"/>
                  </a:lnTo>
                </a:path>
                <a:path w="3203575" h="1941195">
                  <a:moveTo>
                    <a:pt x="2166091" y="28491"/>
                  </a:moveTo>
                  <a:lnTo>
                    <a:pt x="2166091" y="0"/>
                  </a:lnTo>
                </a:path>
                <a:path w="3203575" h="1941195">
                  <a:moveTo>
                    <a:pt x="2355145" y="28491"/>
                  </a:moveTo>
                  <a:lnTo>
                    <a:pt x="2355145" y="0"/>
                  </a:lnTo>
                </a:path>
                <a:path w="3203575" h="1941195">
                  <a:moveTo>
                    <a:pt x="2543184" y="28491"/>
                  </a:moveTo>
                  <a:lnTo>
                    <a:pt x="2543184" y="0"/>
                  </a:lnTo>
                </a:path>
                <a:path w="3203575" h="1941195">
                  <a:moveTo>
                    <a:pt x="2731350" y="28491"/>
                  </a:moveTo>
                  <a:lnTo>
                    <a:pt x="2731350" y="0"/>
                  </a:lnTo>
                </a:path>
                <a:path w="3203575" h="1941195">
                  <a:moveTo>
                    <a:pt x="2920151" y="28491"/>
                  </a:moveTo>
                  <a:lnTo>
                    <a:pt x="2920151" y="0"/>
                  </a:lnTo>
                </a:path>
                <a:path w="3203575" h="1941195">
                  <a:moveTo>
                    <a:pt x="3108190" y="28491"/>
                  </a:moveTo>
                  <a:lnTo>
                    <a:pt x="3108190" y="0"/>
                  </a:lnTo>
                </a:path>
                <a:path w="3203575" h="1941195">
                  <a:moveTo>
                    <a:pt x="0" y="1940028"/>
                  </a:moveTo>
                  <a:lnTo>
                    <a:pt x="0" y="0"/>
                  </a:lnTo>
                </a:path>
                <a:path w="3203575" h="1941195">
                  <a:moveTo>
                    <a:pt x="27971" y="1940028"/>
                  </a:moveTo>
                  <a:lnTo>
                    <a:pt x="0" y="1940028"/>
                  </a:lnTo>
                </a:path>
                <a:path w="3203575" h="1941195">
                  <a:moveTo>
                    <a:pt x="27971" y="1746081"/>
                  </a:moveTo>
                  <a:lnTo>
                    <a:pt x="0" y="1746081"/>
                  </a:lnTo>
                </a:path>
                <a:path w="3203575" h="1941195">
                  <a:moveTo>
                    <a:pt x="27971" y="1551830"/>
                  </a:moveTo>
                  <a:lnTo>
                    <a:pt x="0" y="1551830"/>
                  </a:lnTo>
                </a:path>
                <a:path w="3203575" h="1941195">
                  <a:moveTo>
                    <a:pt x="27971" y="1358186"/>
                  </a:moveTo>
                  <a:lnTo>
                    <a:pt x="0" y="1358186"/>
                  </a:lnTo>
                </a:path>
                <a:path w="3203575" h="1941195">
                  <a:moveTo>
                    <a:pt x="27971" y="1163948"/>
                  </a:moveTo>
                  <a:lnTo>
                    <a:pt x="0" y="1163948"/>
                  </a:lnTo>
                </a:path>
                <a:path w="3203575" h="1941195">
                  <a:moveTo>
                    <a:pt x="27971" y="970241"/>
                  </a:moveTo>
                  <a:lnTo>
                    <a:pt x="0" y="970241"/>
                  </a:lnTo>
                </a:path>
                <a:path w="3203575" h="1941195">
                  <a:moveTo>
                    <a:pt x="27971" y="775737"/>
                  </a:moveTo>
                  <a:lnTo>
                    <a:pt x="0" y="775737"/>
                  </a:lnTo>
                </a:path>
                <a:path w="3203575" h="1941195">
                  <a:moveTo>
                    <a:pt x="27971" y="582119"/>
                  </a:moveTo>
                  <a:lnTo>
                    <a:pt x="0" y="582119"/>
                  </a:lnTo>
                </a:path>
                <a:path w="3203575" h="1941195">
                  <a:moveTo>
                    <a:pt x="27971" y="387868"/>
                  </a:moveTo>
                  <a:lnTo>
                    <a:pt x="0" y="387868"/>
                  </a:lnTo>
                </a:path>
                <a:path w="3203575" h="1941195">
                  <a:moveTo>
                    <a:pt x="27971" y="194251"/>
                  </a:moveTo>
                  <a:lnTo>
                    <a:pt x="0" y="194251"/>
                  </a:lnTo>
                </a:path>
                <a:path w="3203575" h="1941195">
                  <a:moveTo>
                    <a:pt x="27971" y="0"/>
                  </a:moveTo>
                  <a:lnTo>
                    <a:pt x="0" y="0"/>
                  </a:lnTo>
                </a:path>
                <a:path w="3203575" h="1941195">
                  <a:moveTo>
                    <a:pt x="3203034" y="1940028"/>
                  </a:moveTo>
                  <a:lnTo>
                    <a:pt x="3203034" y="0"/>
                  </a:lnTo>
                </a:path>
                <a:path w="3203575" h="1941195">
                  <a:moveTo>
                    <a:pt x="3174251" y="1940028"/>
                  </a:moveTo>
                  <a:lnTo>
                    <a:pt x="3203034" y="1940028"/>
                  </a:lnTo>
                </a:path>
                <a:path w="3203575" h="1941195">
                  <a:moveTo>
                    <a:pt x="3174251" y="1746081"/>
                  </a:moveTo>
                  <a:lnTo>
                    <a:pt x="3203034" y="1746081"/>
                  </a:lnTo>
                </a:path>
                <a:path w="3203575" h="1941195">
                  <a:moveTo>
                    <a:pt x="3174251" y="1551830"/>
                  </a:moveTo>
                  <a:lnTo>
                    <a:pt x="3203034" y="1551830"/>
                  </a:lnTo>
                </a:path>
                <a:path w="3203575" h="1941195">
                  <a:moveTo>
                    <a:pt x="3174251" y="1358186"/>
                  </a:moveTo>
                  <a:lnTo>
                    <a:pt x="3203034" y="1358186"/>
                  </a:lnTo>
                </a:path>
                <a:path w="3203575" h="1941195">
                  <a:moveTo>
                    <a:pt x="3174251" y="1163948"/>
                  </a:moveTo>
                  <a:lnTo>
                    <a:pt x="3203034" y="1163948"/>
                  </a:lnTo>
                </a:path>
                <a:path w="3203575" h="1941195">
                  <a:moveTo>
                    <a:pt x="3174251" y="970241"/>
                  </a:moveTo>
                  <a:lnTo>
                    <a:pt x="3203034" y="970241"/>
                  </a:lnTo>
                </a:path>
                <a:path w="3203575" h="1941195">
                  <a:moveTo>
                    <a:pt x="3174251" y="775737"/>
                  </a:moveTo>
                  <a:lnTo>
                    <a:pt x="3203034" y="775737"/>
                  </a:lnTo>
                </a:path>
                <a:path w="3203575" h="1941195">
                  <a:moveTo>
                    <a:pt x="3174251" y="582119"/>
                  </a:moveTo>
                  <a:lnTo>
                    <a:pt x="3203034" y="582119"/>
                  </a:lnTo>
                </a:path>
                <a:path w="3203575" h="1941195">
                  <a:moveTo>
                    <a:pt x="3174251" y="387868"/>
                  </a:moveTo>
                  <a:lnTo>
                    <a:pt x="3203034" y="387868"/>
                  </a:lnTo>
                </a:path>
                <a:path w="3203575" h="1941195">
                  <a:moveTo>
                    <a:pt x="3174251" y="194251"/>
                  </a:moveTo>
                  <a:lnTo>
                    <a:pt x="3203034" y="194251"/>
                  </a:lnTo>
                </a:path>
                <a:path w="3203575" h="1941195">
                  <a:moveTo>
                    <a:pt x="3174251" y="0"/>
                  </a:moveTo>
                  <a:lnTo>
                    <a:pt x="3203034" y="0"/>
                  </a:lnTo>
                </a:path>
              </a:pathLst>
            </a:custGeom>
            <a:ln w="9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 txBox="1"/>
          <p:nvPr/>
        </p:nvSpPr>
        <p:spPr>
          <a:xfrm>
            <a:off x="5620547" y="3248553"/>
            <a:ext cx="32467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  <a:tabLst>
                <a:tab pos="376555" algn="l"/>
                <a:tab pos="752475" algn="l"/>
                <a:tab pos="1129665" algn="l"/>
                <a:tab pos="1473835" algn="l"/>
                <a:tab pos="1850389" algn="l"/>
                <a:tab pos="2227580" algn="l"/>
                <a:tab pos="2604135" algn="l"/>
                <a:tab pos="2980690" algn="l"/>
              </a:tabLst>
            </a:pPr>
            <a:r>
              <a:rPr sz="950" dirty="0">
                <a:latin typeface="Arial"/>
                <a:cs typeface="Arial"/>
              </a:rPr>
              <a:t>6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7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8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9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10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11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12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13</a:t>
            </a:r>
            <a:r>
              <a:rPr sz="950" spc="15" dirty="0">
                <a:latin typeface="Arial"/>
                <a:cs typeface="Arial"/>
              </a:rPr>
              <a:t>.0</a:t>
            </a:r>
            <a:r>
              <a:rPr sz="950" dirty="0">
                <a:latin typeface="Arial"/>
                <a:cs typeface="Arial"/>
              </a:rPr>
              <a:t>	14</a:t>
            </a:r>
            <a:r>
              <a:rPr sz="950" spc="15" dirty="0">
                <a:latin typeface="Arial"/>
                <a:cs typeface="Arial"/>
              </a:rPr>
              <a:t>.0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  <a:tabLst>
                <a:tab pos="376555" algn="l"/>
                <a:tab pos="753745" algn="l"/>
                <a:tab pos="1130300" algn="l"/>
                <a:tab pos="1473835" algn="l"/>
                <a:tab pos="1850389" algn="l"/>
                <a:tab pos="2227580" algn="l"/>
                <a:tab pos="2604770" algn="l"/>
              </a:tabLst>
            </a:pPr>
            <a:r>
              <a:rPr sz="950" spc="10" dirty="0">
                <a:latin typeface="Arial"/>
                <a:cs typeface="Arial"/>
              </a:rPr>
              <a:t>6.5	7.5	8.5	9.5	</a:t>
            </a:r>
            <a:r>
              <a:rPr sz="950" spc="5" dirty="0">
                <a:latin typeface="Arial"/>
                <a:cs typeface="Arial"/>
              </a:rPr>
              <a:t>10.5	11.5	12.5	13.5</a:t>
            </a:r>
            <a:endParaRPr sz="950">
              <a:latin typeface="Arial"/>
              <a:cs typeface="Arial"/>
            </a:endParaRPr>
          </a:p>
        </p:txBody>
      </p:sp>
      <p:sp>
        <p:nvSpPr>
          <p:cNvPr id="280" name="object 280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281" name="object 2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78" name="object 278"/>
          <p:cNvSpPr txBox="1"/>
          <p:nvPr/>
        </p:nvSpPr>
        <p:spPr>
          <a:xfrm>
            <a:off x="5345491" y="2092886"/>
            <a:ext cx="228600" cy="11893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75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80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40</a:t>
            </a:r>
            <a:endParaRPr sz="9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345491" y="1122062"/>
            <a:ext cx="227965" cy="995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180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160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50" dirty="0">
                <a:latin typeface="Arial"/>
                <a:cs typeface="Arial"/>
              </a:rPr>
              <a:t>140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50" dirty="0">
                <a:latin typeface="Arial"/>
                <a:cs typeface="Arial"/>
              </a:rPr>
              <a:t>120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917447"/>
            <a:ext cx="131064" cy="13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Je </a:t>
            </a:r>
            <a:r>
              <a:rPr spc="-10" dirty="0"/>
              <a:t>normalita </a:t>
            </a:r>
            <a:r>
              <a:rPr dirty="0"/>
              <a:t>v </a:t>
            </a:r>
            <a:r>
              <a:rPr spc="-10" dirty="0"/>
              <a:t>jednorozměrném </a:t>
            </a:r>
            <a:r>
              <a:rPr spc="-20" dirty="0"/>
              <a:t>prostoru</a:t>
            </a:r>
            <a:r>
              <a:rPr spc="-100" dirty="0"/>
              <a:t> </a:t>
            </a:r>
            <a:r>
              <a:rPr spc="-5" dirty="0"/>
              <a:t>jedinou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131" y="504825"/>
            <a:ext cx="86194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06155" algn="l"/>
              </a:tabLst>
            </a:pPr>
            <a:r>
              <a:rPr sz="2900" u="heavy" spc="-335" dirty="0">
                <a:uFill>
                  <a:solidFill>
                    <a:srgbClr val="EDA2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-1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podmínkou </a:t>
            </a:r>
            <a:r>
              <a:rPr sz="2900" u="heavy" spc="-1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vícerozměrné</a:t>
            </a:r>
            <a:r>
              <a:rPr sz="2900" u="heavy" spc="-120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 </a:t>
            </a:r>
            <a:r>
              <a:rPr sz="2900" u="heavy" spc="-5" dirty="0">
                <a:uFill>
                  <a:solidFill>
                    <a:srgbClr val="EDA21F"/>
                  </a:solidFill>
                </a:uFill>
                <a:latin typeface="Carlito"/>
                <a:cs typeface="Carlito"/>
              </a:rPr>
              <a:t>normality?	</a:t>
            </a:r>
            <a:endParaRPr sz="2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0202" y="1656248"/>
            <a:ext cx="972185" cy="9220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731520">
              <a:lnSpc>
                <a:spcPts val="325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250</a:t>
            </a:r>
            <a:endParaRPr sz="950">
              <a:latin typeface="Arial"/>
              <a:cs typeface="Arial"/>
            </a:endParaRPr>
          </a:p>
          <a:p>
            <a:pPr marL="38100">
              <a:lnSpc>
                <a:spcPts val="3970"/>
              </a:lnSpc>
              <a:tabLst>
                <a:tab pos="731520" algn="l"/>
              </a:tabLst>
            </a:pPr>
            <a:r>
              <a:rPr sz="7200" baseline="-24884" dirty="0">
                <a:latin typeface="Carlito"/>
                <a:cs typeface="Carlito"/>
              </a:rPr>
              <a:t>+	</a:t>
            </a: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  <a:p>
            <a:pPr marL="731520">
              <a:lnSpc>
                <a:spcPct val="100000"/>
              </a:lnSpc>
              <a:spcBef>
                <a:spcPts val="150"/>
              </a:spcBef>
            </a:pPr>
            <a:r>
              <a:rPr sz="950" dirty="0">
                <a:latin typeface="Arial"/>
                <a:cs typeface="Arial"/>
              </a:rPr>
              <a:t>150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8488" y="1191458"/>
            <a:ext cx="3212465" cy="2106930"/>
            <a:chOff x="868488" y="1191458"/>
            <a:chExt cx="3212465" cy="2106930"/>
          </a:xfrm>
        </p:grpSpPr>
        <p:sp>
          <p:nvSpPr>
            <p:cNvPr id="9" name="object 9"/>
            <p:cNvSpPr/>
            <p:nvPr/>
          </p:nvSpPr>
          <p:spPr>
            <a:xfrm>
              <a:off x="875785" y="302997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0"/>
                  </a:moveTo>
                  <a:lnTo>
                    <a:pt x="8812" y="393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899" y="2768146"/>
              <a:ext cx="3194050" cy="266065"/>
            </a:xfrm>
            <a:custGeom>
              <a:avLst/>
              <a:gdLst/>
              <a:ahLst/>
              <a:cxnLst/>
              <a:rect l="l" t="t" r="r" b="b"/>
              <a:pathLst>
                <a:path w="3194050" h="266064">
                  <a:moveTo>
                    <a:pt x="20032" y="265765"/>
                  </a:moveTo>
                  <a:lnTo>
                    <a:pt x="3193599" y="265765"/>
                  </a:lnTo>
                </a:path>
                <a:path w="3194050" h="266064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9950" y="3273161"/>
              <a:ext cx="291163" cy="154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9950" y="3273161"/>
              <a:ext cx="291465" cy="15875"/>
            </a:xfrm>
            <a:custGeom>
              <a:avLst/>
              <a:gdLst/>
              <a:ahLst/>
              <a:cxnLst/>
              <a:rect l="l" t="t" r="r" b="b"/>
              <a:pathLst>
                <a:path w="291465" h="15875">
                  <a:moveTo>
                    <a:pt x="0" y="15455"/>
                  </a:moveTo>
                  <a:lnTo>
                    <a:pt x="291163" y="15455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5455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1100" y="3121337"/>
              <a:ext cx="290858" cy="16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100" y="3121337"/>
              <a:ext cx="291465" cy="167640"/>
            </a:xfrm>
            <a:custGeom>
              <a:avLst/>
              <a:gdLst/>
              <a:ahLst/>
              <a:cxnLst/>
              <a:rect l="l" t="t" r="r" b="b"/>
              <a:pathLst>
                <a:path w="291464" h="167639">
                  <a:moveTo>
                    <a:pt x="0" y="167278"/>
                  </a:moveTo>
                  <a:lnTo>
                    <a:pt x="290858" y="167278"/>
                  </a:lnTo>
                  <a:lnTo>
                    <a:pt x="290858" y="0"/>
                  </a:lnTo>
                  <a:lnTo>
                    <a:pt x="0" y="0"/>
                  </a:lnTo>
                  <a:lnTo>
                    <a:pt x="0" y="167278"/>
                  </a:lnTo>
                  <a:close/>
                </a:path>
              </a:pathLst>
            </a:custGeom>
            <a:ln w="188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1908" y="2619210"/>
              <a:ext cx="291163" cy="6694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1908" y="2619210"/>
              <a:ext cx="291465" cy="669925"/>
            </a:xfrm>
            <a:custGeom>
              <a:avLst/>
              <a:gdLst/>
              <a:ahLst/>
              <a:cxnLst/>
              <a:rect l="l" t="t" r="r" b="b"/>
              <a:pathLst>
                <a:path w="291464" h="669925">
                  <a:moveTo>
                    <a:pt x="0" y="669406"/>
                  </a:moveTo>
                  <a:lnTo>
                    <a:pt x="291163" y="669406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669406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785" y="25066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90" h="5080">
                  <a:moveTo>
                    <a:pt x="0" y="0"/>
                  </a:moveTo>
                  <a:lnTo>
                    <a:pt x="8812" y="4546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4899" y="2244789"/>
              <a:ext cx="3194050" cy="266700"/>
            </a:xfrm>
            <a:custGeom>
              <a:avLst/>
              <a:gdLst/>
              <a:ahLst/>
              <a:cxnLst/>
              <a:rect l="l" t="t" r="r" b="b"/>
              <a:pathLst>
                <a:path w="3194050" h="266700">
                  <a:moveTo>
                    <a:pt x="20032" y="266379"/>
                  </a:moveTo>
                  <a:lnTo>
                    <a:pt x="3193599" y="266379"/>
                  </a:lnTo>
                </a:path>
                <a:path w="3194050" h="26670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785" y="198355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90" h="4444">
                  <a:moveTo>
                    <a:pt x="0" y="0"/>
                  </a:moveTo>
                  <a:lnTo>
                    <a:pt x="8812" y="4305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4899" y="1721489"/>
              <a:ext cx="3194050" cy="266700"/>
            </a:xfrm>
            <a:custGeom>
              <a:avLst/>
              <a:gdLst/>
              <a:ahLst/>
              <a:cxnLst/>
              <a:rect l="l" t="t" r="r" b="b"/>
              <a:pathLst>
                <a:path w="3194050" h="266700">
                  <a:moveTo>
                    <a:pt x="20032" y="266367"/>
                  </a:moveTo>
                  <a:lnTo>
                    <a:pt x="3193599" y="266367"/>
                  </a:lnTo>
                </a:path>
                <a:path w="3194050" h="26670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3160" y="1609497"/>
              <a:ext cx="291163" cy="16791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83160" y="1609497"/>
              <a:ext cx="291465" cy="1679575"/>
            </a:xfrm>
            <a:custGeom>
              <a:avLst/>
              <a:gdLst/>
              <a:ahLst/>
              <a:cxnLst/>
              <a:rect l="l" t="t" r="r" b="b"/>
              <a:pathLst>
                <a:path w="291464" h="1679575">
                  <a:moveTo>
                    <a:pt x="0" y="1679118"/>
                  </a:moveTo>
                  <a:lnTo>
                    <a:pt x="291163" y="1679118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679118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5785" y="146018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90" h="5080">
                  <a:moveTo>
                    <a:pt x="0" y="0"/>
                  </a:moveTo>
                  <a:lnTo>
                    <a:pt x="8812" y="455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932" y="1464746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74285" y="1389794"/>
              <a:ext cx="291163" cy="18988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74285" y="1389794"/>
              <a:ext cx="291465" cy="1899285"/>
            </a:xfrm>
            <a:custGeom>
              <a:avLst/>
              <a:gdLst/>
              <a:ahLst/>
              <a:cxnLst/>
              <a:rect l="l" t="t" r="r" b="b"/>
              <a:pathLst>
                <a:path w="291464" h="1899285">
                  <a:moveTo>
                    <a:pt x="0" y="1898822"/>
                  </a:moveTo>
                  <a:lnTo>
                    <a:pt x="291163" y="1898822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898822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65410" y="2608902"/>
              <a:ext cx="291163" cy="6797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65410" y="2608902"/>
              <a:ext cx="291465" cy="680085"/>
            </a:xfrm>
            <a:custGeom>
              <a:avLst/>
              <a:gdLst/>
              <a:ahLst/>
              <a:cxnLst/>
              <a:rect l="l" t="t" r="r" b="b"/>
              <a:pathLst>
                <a:path w="291464" h="680085">
                  <a:moveTo>
                    <a:pt x="0" y="679713"/>
                  </a:moveTo>
                  <a:lnTo>
                    <a:pt x="291163" y="679713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679713"/>
                  </a:lnTo>
                  <a:close/>
                </a:path>
              </a:pathLst>
            </a:custGeom>
            <a:ln w="18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56535" y="3179220"/>
              <a:ext cx="291163" cy="1093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56535" y="3179220"/>
              <a:ext cx="291465" cy="109855"/>
            </a:xfrm>
            <a:custGeom>
              <a:avLst/>
              <a:gdLst/>
              <a:ahLst/>
              <a:cxnLst/>
              <a:rect l="l" t="t" r="r" b="b"/>
              <a:pathLst>
                <a:path w="291464" h="109854">
                  <a:moveTo>
                    <a:pt x="0" y="109395"/>
                  </a:moveTo>
                  <a:lnTo>
                    <a:pt x="291163" y="109395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09395"/>
                  </a:lnTo>
                  <a:close/>
                </a:path>
              </a:pathLst>
            </a:custGeom>
            <a:ln w="188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7787" y="3278313"/>
              <a:ext cx="291163" cy="103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7787" y="3278313"/>
              <a:ext cx="291465" cy="10795"/>
            </a:xfrm>
            <a:custGeom>
              <a:avLst/>
              <a:gdLst/>
              <a:ahLst/>
              <a:cxnLst/>
              <a:rect l="l" t="t" r="r" b="b"/>
              <a:pathLst>
                <a:path w="291464" h="10795">
                  <a:moveTo>
                    <a:pt x="0" y="10303"/>
                  </a:moveTo>
                  <a:lnTo>
                    <a:pt x="291163" y="10303"/>
                  </a:lnTo>
                  <a:lnTo>
                    <a:pt x="291163" y="0"/>
                  </a:lnTo>
                  <a:lnTo>
                    <a:pt x="0" y="0"/>
                  </a:lnTo>
                  <a:lnTo>
                    <a:pt x="0" y="10303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3199" y="1250108"/>
              <a:ext cx="3203575" cy="2038985"/>
            </a:xfrm>
            <a:custGeom>
              <a:avLst/>
              <a:gdLst/>
              <a:ahLst/>
              <a:cxnLst/>
              <a:rect l="l" t="t" r="r" b="b"/>
              <a:pathLst>
                <a:path w="3203575" h="2038985">
                  <a:moveTo>
                    <a:pt x="0" y="2038508"/>
                  </a:moveTo>
                  <a:lnTo>
                    <a:pt x="0" y="2038508"/>
                  </a:lnTo>
                  <a:lnTo>
                    <a:pt x="402401" y="2038508"/>
                  </a:lnTo>
                  <a:lnTo>
                    <a:pt x="418200" y="2037596"/>
                  </a:lnTo>
                  <a:lnTo>
                    <a:pt x="434012" y="2037596"/>
                  </a:lnTo>
                  <a:lnTo>
                    <a:pt x="450723" y="2037596"/>
                  </a:lnTo>
                  <a:lnTo>
                    <a:pt x="466535" y="2036988"/>
                  </a:lnTo>
                  <a:lnTo>
                    <a:pt x="482334" y="2036988"/>
                  </a:lnTo>
                  <a:lnTo>
                    <a:pt x="498437" y="2036381"/>
                  </a:lnTo>
                  <a:lnTo>
                    <a:pt x="514857" y="2035773"/>
                  </a:lnTo>
                  <a:lnTo>
                    <a:pt x="530656" y="2035773"/>
                  </a:lnTo>
                  <a:lnTo>
                    <a:pt x="546759" y="2035165"/>
                  </a:lnTo>
                  <a:lnTo>
                    <a:pt x="563179" y="2033962"/>
                  </a:lnTo>
                  <a:lnTo>
                    <a:pt x="578978" y="2033354"/>
                  </a:lnTo>
                  <a:lnTo>
                    <a:pt x="595094" y="2032139"/>
                  </a:lnTo>
                  <a:lnTo>
                    <a:pt x="611501" y="2030632"/>
                  </a:lnTo>
                  <a:lnTo>
                    <a:pt x="627300" y="2029416"/>
                  </a:lnTo>
                  <a:lnTo>
                    <a:pt x="643112" y="2027593"/>
                  </a:lnTo>
                  <a:lnTo>
                    <a:pt x="659824" y="2025174"/>
                  </a:lnTo>
                  <a:lnTo>
                    <a:pt x="675623" y="2023046"/>
                  </a:lnTo>
                  <a:lnTo>
                    <a:pt x="723957" y="2013055"/>
                  </a:lnTo>
                  <a:lnTo>
                    <a:pt x="772280" y="1997594"/>
                  </a:lnTo>
                  <a:lnTo>
                    <a:pt x="788078" y="1990629"/>
                  </a:lnTo>
                  <a:lnTo>
                    <a:pt x="804790" y="1983652"/>
                  </a:lnTo>
                  <a:lnTo>
                    <a:pt x="853125" y="1954565"/>
                  </a:lnTo>
                  <a:lnTo>
                    <a:pt x="884723" y="1929112"/>
                  </a:lnTo>
                  <a:lnTo>
                    <a:pt x="917246" y="1897290"/>
                  </a:lnTo>
                  <a:lnTo>
                    <a:pt x="948844" y="1858503"/>
                  </a:lnTo>
                  <a:lnTo>
                    <a:pt x="981431" y="1812131"/>
                  </a:lnTo>
                  <a:lnTo>
                    <a:pt x="1013890" y="1756376"/>
                  </a:lnTo>
                  <a:lnTo>
                    <a:pt x="1045463" y="1690920"/>
                  </a:lnTo>
                  <a:lnTo>
                    <a:pt x="1062200" y="1654856"/>
                  </a:lnTo>
                  <a:lnTo>
                    <a:pt x="1078050" y="1616069"/>
                  </a:lnTo>
                  <a:lnTo>
                    <a:pt x="1093772" y="1574256"/>
                  </a:lnTo>
                  <a:lnTo>
                    <a:pt x="1110509" y="1529707"/>
                  </a:lnTo>
                  <a:lnTo>
                    <a:pt x="1126359" y="1483335"/>
                  </a:lnTo>
                  <a:lnTo>
                    <a:pt x="1142209" y="1433949"/>
                  </a:lnTo>
                  <a:lnTo>
                    <a:pt x="1158819" y="1381828"/>
                  </a:lnTo>
                  <a:lnTo>
                    <a:pt x="1174669" y="1327884"/>
                  </a:lnTo>
                  <a:lnTo>
                    <a:pt x="1190518" y="1271217"/>
                  </a:lnTo>
                  <a:lnTo>
                    <a:pt x="1207255" y="1212118"/>
                  </a:lnTo>
                  <a:lnTo>
                    <a:pt x="1222978" y="1151817"/>
                  </a:lnTo>
                  <a:lnTo>
                    <a:pt x="1238828" y="1089692"/>
                  </a:lnTo>
                  <a:lnTo>
                    <a:pt x="1255184" y="1025452"/>
                  </a:lnTo>
                  <a:lnTo>
                    <a:pt x="1271288" y="960618"/>
                  </a:lnTo>
                  <a:lnTo>
                    <a:pt x="1287137" y="895150"/>
                  </a:lnTo>
                  <a:lnTo>
                    <a:pt x="1303494" y="828415"/>
                  </a:lnTo>
                  <a:lnTo>
                    <a:pt x="1319597" y="762441"/>
                  </a:lnTo>
                  <a:lnTo>
                    <a:pt x="1335447" y="695707"/>
                  </a:lnTo>
                  <a:lnTo>
                    <a:pt x="1351803" y="630619"/>
                  </a:lnTo>
                  <a:lnTo>
                    <a:pt x="1367907" y="566291"/>
                  </a:lnTo>
                  <a:lnTo>
                    <a:pt x="1383756" y="502722"/>
                  </a:lnTo>
                  <a:lnTo>
                    <a:pt x="1399606" y="441813"/>
                  </a:lnTo>
                  <a:lnTo>
                    <a:pt x="1416343" y="383310"/>
                  </a:lnTo>
                  <a:lnTo>
                    <a:pt x="1432066" y="327592"/>
                  </a:lnTo>
                  <a:lnTo>
                    <a:pt x="1447915" y="274787"/>
                  </a:lnTo>
                  <a:lnTo>
                    <a:pt x="1464652" y="225402"/>
                  </a:lnTo>
                  <a:lnTo>
                    <a:pt x="1480375" y="180321"/>
                  </a:lnTo>
                  <a:lnTo>
                    <a:pt x="1496225" y="139673"/>
                  </a:lnTo>
                  <a:lnTo>
                    <a:pt x="1512581" y="103330"/>
                  </a:lnTo>
                  <a:lnTo>
                    <a:pt x="1544534" y="46979"/>
                  </a:lnTo>
                  <a:lnTo>
                    <a:pt x="1577121" y="11776"/>
                  </a:lnTo>
                  <a:lnTo>
                    <a:pt x="1609327" y="0"/>
                  </a:lnTo>
                  <a:lnTo>
                    <a:pt x="1625430" y="3039"/>
                  </a:lnTo>
                  <a:lnTo>
                    <a:pt x="1657637" y="26085"/>
                  </a:lnTo>
                  <a:lnTo>
                    <a:pt x="1689463" y="71546"/>
                  </a:lnTo>
                  <a:lnTo>
                    <a:pt x="1722049" y="139040"/>
                  </a:lnTo>
                  <a:lnTo>
                    <a:pt x="1737899" y="179688"/>
                  </a:lnTo>
                  <a:lnTo>
                    <a:pt x="1754256" y="223882"/>
                  </a:lnTo>
                  <a:lnTo>
                    <a:pt x="1770359" y="273648"/>
                  </a:lnTo>
                  <a:lnTo>
                    <a:pt x="1786209" y="326326"/>
                  </a:lnTo>
                  <a:lnTo>
                    <a:pt x="1802565" y="382043"/>
                  </a:lnTo>
                  <a:lnTo>
                    <a:pt x="1818415" y="440547"/>
                  </a:lnTo>
                  <a:lnTo>
                    <a:pt x="1834518" y="501456"/>
                  </a:lnTo>
                  <a:lnTo>
                    <a:pt x="1850241" y="564518"/>
                  </a:lnTo>
                  <a:lnTo>
                    <a:pt x="1866724" y="629099"/>
                  </a:lnTo>
                  <a:lnTo>
                    <a:pt x="1882828" y="694567"/>
                  </a:lnTo>
                  <a:lnTo>
                    <a:pt x="1898677" y="760542"/>
                  </a:lnTo>
                  <a:lnTo>
                    <a:pt x="1915034" y="827276"/>
                  </a:lnTo>
                  <a:lnTo>
                    <a:pt x="1931137" y="893377"/>
                  </a:lnTo>
                  <a:lnTo>
                    <a:pt x="1946987" y="959351"/>
                  </a:lnTo>
                  <a:lnTo>
                    <a:pt x="1963343" y="1024186"/>
                  </a:lnTo>
                  <a:lnTo>
                    <a:pt x="1979447" y="1087577"/>
                  </a:lnTo>
                  <a:lnTo>
                    <a:pt x="1995296" y="1150006"/>
                  </a:lnTo>
                  <a:lnTo>
                    <a:pt x="2011653" y="1210915"/>
                  </a:lnTo>
                  <a:lnTo>
                    <a:pt x="2027756" y="1269393"/>
                  </a:lnTo>
                  <a:lnTo>
                    <a:pt x="2043606" y="1326364"/>
                  </a:lnTo>
                  <a:lnTo>
                    <a:pt x="2059962" y="1380309"/>
                  </a:lnTo>
                  <a:lnTo>
                    <a:pt x="2075812" y="1432430"/>
                  </a:lnTo>
                  <a:lnTo>
                    <a:pt x="2091915" y="1482132"/>
                  </a:lnTo>
                  <a:lnTo>
                    <a:pt x="2108272" y="1529099"/>
                  </a:lnTo>
                  <a:lnTo>
                    <a:pt x="2124121" y="1572736"/>
                  </a:lnTo>
                  <a:lnTo>
                    <a:pt x="2140225" y="1614853"/>
                  </a:lnTo>
                  <a:lnTo>
                    <a:pt x="2156708" y="1654248"/>
                  </a:lnTo>
                  <a:lnTo>
                    <a:pt x="2172431" y="1690312"/>
                  </a:lnTo>
                  <a:lnTo>
                    <a:pt x="2205018" y="1755768"/>
                  </a:lnTo>
                  <a:lnTo>
                    <a:pt x="2236844" y="1811536"/>
                  </a:lnTo>
                  <a:lnTo>
                    <a:pt x="2269050" y="1857895"/>
                  </a:lnTo>
                  <a:lnTo>
                    <a:pt x="2301003" y="1897290"/>
                  </a:lnTo>
                  <a:lnTo>
                    <a:pt x="2333209" y="1929112"/>
                  </a:lnTo>
                  <a:lnTo>
                    <a:pt x="2365796" y="1954565"/>
                  </a:lnTo>
                  <a:lnTo>
                    <a:pt x="2414105" y="1983044"/>
                  </a:lnTo>
                  <a:lnTo>
                    <a:pt x="2462415" y="2003355"/>
                  </a:lnTo>
                  <a:lnTo>
                    <a:pt x="2510724" y="2016690"/>
                  </a:lnTo>
                  <a:lnTo>
                    <a:pt x="2542677" y="2022439"/>
                  </a:lnTo>
                  <a:lnTo>
                    <a:pt x="2559034" y="2025174"/>
                  </a:lnTo>
                  <a:lnTo>
                    <a:pt x="2574883" y="2027593"/>
                  </a:lnTo>
                  <a:lnTo>
                    <a:pt x="2590987" y="2029416"/>
                  </a:lnTo>
                  <a:lnTo>
                    <a:pt x="2607343" y="2030632"/>
                  </a:lnTo>
                  <a:lnTo>
                    <a:pt x="2623193" y="2032139"/>
                  </a:lnTo>
                  <a:lnTo>
                    <a:pt x="2639042" y="2033354"/>
                  </a:lnTo>
                  <a:lnTo>
                    <a:pt x="2655653" y="2033962"/>
                  </a:lnTo>
                  <a:lnTo>
                    <a:pt x="2671502" y="2035165"/>
                  </a:lnTo>
                  <a:lnTo>
                    <a:pt x="2687352" y="2035773"/>
                  </a:lnTo>
                  <a:lnTo>
                    <a:pt x="2703962" y="2035773"/>
                  </a:lnTo>
                  <a:lnTo>
                    <a:pt x="2719812" y="2036381"/>
                  </a:lnTo>
                  <a:lnTo>
                    <a:pt x="2735661" y="2036988"/>
                  </a:lnTo>
                  <a:lnTo>
                    <a:pt x="2751765" y="2036988"/>
                  </a:lnTo>
                  <a:lnTo>
                    <a:pt x="2768121" y="2037596"/>
                  </a:lnTo>
                  <a:lnTo>
                    <a:pt x="2783971" y="2037596"/>
                  </a:lnTo>
                  <a:lnTo>
                    <a:pt x="2800074" y="2037596"/>
                  </a:lnTo>
                  <a:lnTo>
                    <a:pt x="2816431" y="2038508"/>
                  </a:lnTo>
                  <a:lnTo>
                    <a:pt x="3186297" y="2038508"/>
                  </a:lnTo>
                  <a:lnTo>
                    <a:pt x="3203034" y="2038508"/>
                  </a:lnTo>
                </a:path>
              </a:pathLst>
            </a:custGeom>
            <a:ln w="94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199" y="1196163"/>
              <a:ext cx="3203575" cy="2093595"/>
            </a:xfrm>
            <a:custGeom>
              <a:avLst/>
              <a:gdLst/>
              <a:ahLst/>
              <a:cxnLst/>
              <a:rect l="l" t="t" r="r" b="b"/>
              <a:pathLst>
                <a:path w="3203575" h="2093595">
                  <a:moveTo>
                    <a:pt x="0" y="2092453"/>
                  </a:moveTo>
                  <a:lnTo>
                    <a:pt x="3203034" y="2092453"/>
                  </a:lnTo>
                </a:path>
                <a:path w="3203575" h="2093595">
                  <a:moveTo>
                    <a:pt x="145587" y="2064265"/>
                  </a:moveTo>
                  <a:lnTo>
                    <a:pt x="145587" y="2092453"/>
                  </a:lnTo>
                </a:path>
                <a:path w="3203575" h="2093595">
                  <a:moveTo>
                    <a:pt x="436750" y="2064265"/>
                  </a:moveTo>
                  <a:lnTo>
                    <a:pt x="436750" y="2092453"/>
                  </a:lnTo>
                </a:path>
                <a:path w="3203575" h="2093595">
                  <a:moveTo>
                    <a:pt x="727901" y="2064265"/>
                  </a:moveTo>
                  <a:lnTo>
                    <a:pt x="727901" y="2092453"/>
                  </a:lnTo>
                </a:path>
                <a:path w="3203575" h="2093595">
                  <a:moveTo>
                    <a:pt x="1018709" y="2064265"/>
                  </a:moveTo>
                  <a:lnTo>
                    <a:pt x="1018709" y="2093060"/>
                  </a:lnTo>
                </a:path>
                <a:path w="3203575" h="2093595">
                  <a:moveTo>
                    <a:pt x="1309961" y="2064265"/>
                  </a:moveTo>
                  <a:lnTo>
                    <a:pt x="1309961" y="2092453"/>
                  </a:lnTo>
                </a:path>
                <a:path w="3203575" h="2093595">
                  <a:moveTo>
                    <a:pt x="1601086" y="2064265"/>
                  </a:moveTo>
                  <a:lnTo>
                    <a:pt x="1601086" y="2092453"/>
                  </a:lnTo>
                </a:path>
                <a:path w="3203575" h="2093595">
                  <a:moveTo>
                    <a:pt x="1892211" y="2064265"/>
                  </a:moveTo>
                  <a:lnTo>
                    <a:pt x="1892211" y="2092453"/>
                  </a:lnTo>
                </a:path>
                <a:path w="3203575" h="2093595">
                  <a:moveTo>
                    <a:pt x="2183336" y="2064265"/>
                  </a:moveTo>
                  <a:lnTo>
                    <a:pt x="2183336" y="2092453"/>
                  </a:lnTo>
                </a:path>
                <a:path w="3203575" h="2093595">
                  <a:moveTo>
                    <a:pt x="2474587" y="2064265"/>
                  </a:moveTo>
                  <a:lnTo>
                    <a:pt x="2474587" y="2092453"/>
                  </a:lnTo>
                </a:path>
                <a:path w="3203575" h="2093595">
                  <a:moveTo>
                    <a:pt x="2765712" y="2064265"/>
                  </a:moveTo>
                  <a:lnTo>
                    <a:pt x="2765712" y="2092453"/>
                  </a:lnTo>
                </a:path>
                <a:path w="3203575" h="2093595">
                  <a:moveTo>
                    <a:pt x="3056584" y="2064265"/>
                  </a:moveTo>
                  <a:lnTo>
                    <a:pt x="3056584" y="2092453"/>
                  </a:lnTo>
                </a:path>
                <a:path w="3203575" h="2093595">
                  <a:moveTo>
                    <a:pt x="0" y="0"/>
                  </a:moveTo>
                  <a:lnTo>
                    <a:pt x="3203034" y="0"/>
                  </a:lnTo>
                </a:path>
                <a:path w="3203575" h="2093595">
                  <a:moveTo>
                    <a:pt x="145587" y="28491"/>
                  </a:moveTo>
                  <a:lnTo>
                    <a:pt x="145587" y="0"/>
                  </a:lnTo>
                </a:path>
                <a:path w="3203575" h="2093595">
                  <a:moveTo>
                    <a:pt x="436750" y="28491"/>
                  </a:moveTo>
                  <a:lnTo>
                    <a:pt x="436750" y="0"/>
                  </a:lnTo>
                </a:path>
                <a:path w="3203575" h="2093595">
                  <a:moveTo>
                    <a:pt x="727901" y="28491"/>
                  </a:moveTo>
                  <a:lnTo>
                    <a:pt x="727901" y="0"/>
                  </a:lnTo>
                </a:path>
                <a:path w="3203575" h="2093595">
                  <a:moveTo>
                    <a:pt x="1018709" y="28491"/>
                  </a:moveTo>
                  <a:lnTo>
                    <a:pt x="1018709" y="0"/>
                  </a:lnTo>
                </a:path>
                <a:path w="3203575" h="2093595">
                  <a:moveTo>
                    <a:pt x="1309961" y="28491"/>
                  </a:moveTo>
                  <a:lnTo>
                    <a:pt x="1309961" y="0"/>
                  </a:lnTo>
                </a:path>
                <a:path w="3203575" h="2093595">
                  <a:moveTo>
                    <a:pt x="1601086" y="28491"/>
                  </a:moveTo>
                  <a:lnTo>
                    <a:pt x="1601086" y="0"/>
                  </a:lnTo>
                </a:path>
                <a:path w="3203575" h="2093595">
                  <a:moveTo>
                    <a:pt x="1892211" y="28491"/>
                  </a:moveTo>
                  <a:lnTo>
                    <a:pt x="1892211" y="0"/>
                  </a:lnTo>
                </a:path>
                <a:path w="3203575" h="2093595">
                  <a:moveTo>
                    <a:pt x="2183336" y="28491"/>
                  </a:moveTo>
                  <a:lnTo>
                    <a:pt x="2183336" y="0"/>
                  </a:lnTo>
                </a:path>
                <a:path w="3203575" h="2093595">
                  <a:moveTo>
                    <a:pt x="2474587" y="28491"/>
                  </a:moveTo>
                  <a:lnTo>
                    <a:pt x="2474587" y="0"/>
                  </a:lnTo>
                </a:path>
                <a:path w="3203575" h="2093595">
                  <a:moveTo>
                    <a:pt x="2765712" y="28491"/>
                  </a:moveTo>
                  <a:lnTo>
                    <a:pt x="2765712" y="0"/>
                  </a:lnTo>
                </a:path>
                <a:path w="3203575" h="2093595">
                  <a:moveTo>
                    <a:pt x="3056584" y="28491"/>
                  </a:moveTo>
                  <a:lnTo>
                    <a:pt x="3056584" y="0"/>
                  </a:lnTo>
                </a:path>
                <a:path w="3203575" h="2093595">
                  <a:moveTo>
                    <a:pt x="0" y="2092453"/>
                  </a:moveTo>
                  <a:lnTo>
                    <a:pt x="0" y="0"/>
                  </a:lnTo>
                </a:path>
                <a:path w="3203575" h="2093595">
                  <a:moveTo>
                    <a:pt x="27971" y="2092453"/>
                  </a:moveTo>
                  <a:lnTo>
                    <a:pt x="0" y="2092453"/>
                  </a:lnTo>
                </a:path>
                <a:path w="3203575" h="2093595">
                  <a:moveTo>
                    <a:pt x="27971" y="1831227"/>
                  </a:moveTo>
                  <a:lnTo>
                    <a:pt x="0" y="1831227"/>
                  </a:lnTo>
                </a:path>
                <a:path w="3203575" h="2093595">
                  <a:moveTo>
                    <a:pt x="27971" y="1569710"/>
                  </a:moveTo>
                  <a:lnTo>
                    <a:pt x="0" y="1569710"/>
                  </a:lnTo>
                </a:path>
                <a:path w="3203575" h="2093595">
                  <a:moveTo>
                    <a:pt x="27971" y="1307889"/>
                  </a:moveTo>
                  <a:lnTo>
                    <a:pt x="0" y="1307889"/>
                  </a:lnTo>
                </a:path>
                <a:path w="3203575" h="2093595">
                  <a:moveTo>
                    <a:pt x="27971" y="1046346"/>
                  </a:moveTo>
                  <a:lnTo>
                    <a:pt x="0" y="1046346"/>
                  </a:lnTo>
                </a:path>
                <a:path w="3203575" h="2093595">
                  <a:moveTo>
                    <a:pt x="27971" y="784855"/>
                  </a:moveTo>
                  <a:lnTo>
                    <a:pt x="0" y="784855"/>
                  </a:lnTo>
                </a:path>
                <a:path w="3203575" h="2093595">
                  <a:moveTo>
                    <a:pt x="27971" y="522983"/>
                  </a:moveTo>
                  <a:lnTo>
                    <a:pt x="0" y="522983"/>
                  </a:lnTo>
                </a:path>
                <a:path w="3203575" h="2093595">
                  <a:moveTo>
                    <a:pt x="27971" y="261491"/>
                  </a:moveTo>
                  <a:lnTo>
                    <a:pt x="0" y="261491"/>
                  </a:lnTo>
                </a:path>
                <a:path w="3203575" h="2093595">
                  <a:moveTo>
                    <a:pt x="27971" y="0"/>
                  </a:moveTo>
                  <a:lnTo>
                    <a:pt x="0" y="0"/>
                  </a:lnTo>
                </a:path>
                <a:path w="3203575" h="2093595">
                  <a:moveTo>
                    <a:pt x="3203034" y="2092453"/>
                  </a:moveTo>
                  <a:lnTo>
                    <a:pt x="3203034" y="0"/>
                  </a:lnTo>
                </a:path>
                <a:path w="3203575" h="2093595">
                  <a:moveTo>
                    <a:pt x="3174251" y="2092453"/>
                  </a:moveTo>
                  <a:lnTo>
                    <a:pt x="3203034" y="2092453"/>
                  </a:lnTo>
                </a:path>
                <a:path w="3203575" h="2093595">
                  <a:moveTo>
                    <a:pt x="3174251" y="1831227"/>
                  </a:moveTo>
                  <a:lnTo>
                    <a:pt x="3203034" y="1831227"/>
                  </a:lnTo>
                </a:path>
                <a:path w="3203575" h="2093595">
                  <a:moveTo>
                    <a:pt x="3174251" y="1569710"/>
                  </a:moveTo>
                  <a:lnTo>
                    <a:pt x="3203034" y="1569710"/>
                  </a:lnTo>
                </a:path>
                <a:path w="3203575" h="2093595">
                  <a:moveTo>
                    <a:pt x="3174251" y="1307889"/>
                  </a:moveTo>
                  <a:lnTo>
                    <a:pt x="3203034" y="1307889"/>
                  </a:lnTo>
                </a:path>
                <a:path w="3203575" h="2093595">
                  <a:moveTo>
                    <a:pt x="3174251" y="1046346"/>
                  </a:moveTo>
                  <a:lnTo>
                    <a:pt x="3203034" y="1046346"/>
                  </a:lnTo>
                </a:path>
                <a:path w="3203575" h="2093595">
                  <a:moveTo>
                    <a:pt x="3174251" y="784855"/>
                  </a:moveTo>
                  <a:lnTo>
                    <a:pt x="3203034" y="784855"/>
                  </a:lnTo>
                </a:path>
                <a:path w="3203575" h="2093595">
                  <a:moveTo>
                    <a:pt x="3174251" y="522983"/>
                  </a:moveTo>
                  <a:lnTo>
                    <a:pt x="3203034" y="522983"/>
                  </a:lnTo>
                </a:path>
                <a:path w="3203575" h="2093595">
                  <a:moveTo>
                    <a:pt x="3174251" y="261491"/>
                  </a:moveTo>
                  <a:lnTo>
                    <a:pt x="3203034" y="261491"/>
                  </a:lnTo>
                </a:path>
                <a:path w="3203575" h="2093595">
                  <a:moveTo>
                    <a:pt x="3174251" y="0"/>
                  </a:moveTo>
                  <a:lnTo>
                    <a:pt x="3203034" y="0"/>
                  </a:lnTo>
                </a:path>
              </a:pathLst>
            </a:custGeom>
            <a:ln w="9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72955" y="3329045"/>
            <a:ext cx="303847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03530" algn="l"/>
                <a:tab pos="594360" algn="l"/>
                <a:tab pos="885825" algn="l"/>
                <a:tab pos="1177290" algn="l"/>
                <a:tab pos="1434465" algn="l"/>
                <a:tab pos="1725295" algn="l"/>
                <a:tab pos="2016125" algn="l"/>
                <a:tab pos="2307590" algn="l"/>
                <a:tab pos="2599055" algn="l"/>
                <a:tab pos="2889885" algn="l"/>
              </a:tabLst>
            </a:pPr>
            <a:r>
              <a:rPr sz="950" spc="15" dirty="0">
                <a:latin typeface="Arial"/>
                <a:cs typeface="Arial"/>
              </a:rPr>
              <a:t>5	6	7	8	9	</a:t>
            </a:r>
            <a:r>
              <a:rPr sz="9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2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3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4</a:t>
            </a:r>
            <a:r>
              <a:rPr sz="950" dirty="0">
                <a:latin typeface="Arial"/>
                <a:cs typeface="Arial"/>
              </a:rPr>
              <a:t>	15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7083" y="318632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3659" y="2663578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3659" y="1878749"/>
            <a:ext cx="227965" cy="6997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250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200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950" dirty="0">
                <a:latin typeface="Arial"/>
                <a:cs typeface="Arial"/>
              </a:rPr>
              <a:t>150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3659" y="1355385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350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300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659" y="1093893"/>
            <a:ext cx="476377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547870" algn="l"/>
              </a:tabLst>
            </a:pPr>
            <a:r>
              <a:rPr sz="950" dirty="0">
                <a:latin typeface="Arial"/>
                <a:cs typeface="Arial"/>
              </a:rPr>
              <a:t>40</a:t>
            </a:r>
            <a:r>
              <a:rPr sz="950" spc="1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	400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403912" y="1191458"/>
            <a:ext cx="3212465" cy="2106930"/>
            <a:chOff x="5403912" y="1191458"/>
            <a:chExt cx="3212465" cy="2106930"/>
          </a:xfrm>
        </p:grpSpPr>
        <p:sp>
          <p:nvSpPr>
            <p:cNvPr id="42" name="object 42"/>
            <p:cNvSpPr/>
            <p:nvPr/>
          </p:nvSpPr>
          <p:spPr>
            <a:xfrm>
              <a:off x="5411209" y="302997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0"/>
                  </a:moveTo>
                  <a:lnTo>
                    <a:pt x="8812" y="393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10323" y="2768146"/>
              <a:ext cx="3194050" cy="266065"/>
            </a:xfrm>
            <a:custGeom>
              <a:avLst/>
              <a:gdLst/>
              <a:ahLst/>
              <a:cxnLst/>
              <a:rect l="l" t="t" r="r" b="b"/>
              <a:pathLst>
                <a:path w="3194050" h="266064">
                  <a:moveTo>
                    <a:pt x="20032" y="265765"/>
                  </a:moveTo>
                  <a:lnTo>
                    <a:pt x="3193599" y="265765"/>
                  </a:lnTo>
                </a:path>
                <a:path w="3194050" h="266064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11209" y="25066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8812" y="4546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30356" y="2511169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85821" y="3283464"/>
              <a:ext cx="356197" cy="51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85821" y="3283464"/>
              <a:ext cx="356235" cy="5715"/>
            </a:xfrm>
            <a:custGeom>
              <a:avLst/>
              <a:gdLst/>
              <a:ahLst/>
              <a:cxnLst/>
              <a:rect l="l" t="t" r="r" b="b"/>
              <a:pathLst>
                <a:path w="356235" h="5714">
                  <a:moveTo>
                    <a:pt x="0" y="5151"/>
                  </a:moveTo>
                  <a:lnTo>
                    <a:pt x="356197" y="5151"/>
                  </a:lnTo>
                  <a:lnTo>
                    <a:pt x="356197" y="0"/>
                  </a:lnTo>
                  <a:lnTo>
                    <a:pt x="0" y="0"/>
                  </a:lnTo>
                  <a:lnTo>
                    <a:pt x="0" y="5151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42018" y="3179220"/>
              <a:ext cx="355892" cy="1093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2018" y="3179220"/>
              <a:ext cx="356235" cy="109855"/>
            </a:xfrm>
            <a:custGeom>
              <a:avLst/>
              <a:gdLst/>
              <a:ahLst/>
              <a:cxnLst/>
              <a:rect l="l" t="t" r="r" b="b"/>
              <a:pathLst>
                <a:path w="356235" h="109854">
                  <a:moveTo>
                    <a:pt x="0" y="109395"/>
                  </a:moveTo>
                  <a:lnTo>
                    <a:pt x="355892" y="109395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109395"/>
                  </a:lnTo>
                  <a:close/>
                </a:path>
              </a:pathLst>
            </a:custGeom>
            <a:ln w="188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97911" y="2541028"/>
              <a:ext cx="355892" cy="7475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97911" y="2541028"/>
              <a:ext cx="356235" cy="748030"/>
            </a:xfrm>
            <a:custGeom>
              <a:avLst/>
              <a:gdLst/>
              <a:ahLst/>
              <a:cxnLst/>
              <a:rect l="l" t="t" r="r" b="b"/>
              <a:pathLst>
                <a:path w="356234" h="748029">
                  <a:moveTo>
                    <a:pt x="0" y="747587"/>
                  </a:moveTo>
                  <a:lnTo>
                    <a:pt x="355892" y="747587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747587"/>
                  </a:lnTo>
                  <a:close/>
                </a:path>
              </a:pathLst>
            </a:custGeom>
            <a:ln w="188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10323" y="2244789"/>
              <a:ext cx="3194050" cy="0"/>
            </a:xfrm>
            <a:custGeom>
              <a:avLst/>
              <a:gdLst/>
              <a:ahLst/>
              <a:cxnLst/>
              <a:rect l="l" t="t" r="r" b="b"/>
              <a:pathLst>
                <a:path w="319405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11209" y="198355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0"/>
                  </a:moveTo>
                  <a:lnTo>
                    <a:pt x="8812" y="4305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10323" y="1721489"/>
              <a:ext cx="3194050" cy="266700"/>
            </a:xfrm>
            <a:custGeom>
              <a:avLst/>
              <a:gdLst/>
              <a:ahLst/>
              <a:cxnLst/>
              <a:rect l="l" t="t" r="r" b="b"/>
              <a:pathLst>
                <a:path w="3194050" h="266700">
                  <a:moveTo>
                    <a:pt x="20032" y="266367"/>
                  </a:moveTo>
                  <a:lnTo>
                    <a:pt x="3193599" y="266367"/>
                  </a:lnTo>
                </a:path>
                <a:path w="3194050" h="266700">
                  <a:moveTo>
                    <a:pt x="0" y="0"/>
                  </a:moveTo>
                  <a:lnTo>
                    <a:pt x="3193599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11209" y="146018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8812" y="455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30356" y="1464746"/>
              <a:ext cx="3173730" cy="0"/>
            </a:xfrm>
            <a:custGeom>
              <a:avLst/>
              <a:gdLst/>
              <a:ahLst/>
              <a:cxnLst/>
              <a:rect l="l" t="t" r="r" b="b"/>
              <a:pathLst>
                <a:path w="3173729">
                  <a:moveTo>
                    <a:pt x="0" y="0"/>
                  </a:moveTo>
                  <a:lnTo>
                    <a:pt x="3173566" y="0"/>
                  </a:lnTo>
                </a:path>
              </a:pathLst>
            </a:custGeom>
            <a:ln w="3175">
              <a:solidFill>
                <a:srgbClr val="C0C0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53791" y="1473370"/>
              <a:ext cx="355892" cy="18152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53791" y="1473370"/>
              <a:ext cx="356235" cy="1815464"/>
            </a:xfrm>
            <a:custGeom>
              <a:avLst/>
              <a:gdLst/>
              <a:ahLst/>
              <a:cxnLst/>
              <a:rect l="l" t="t" r="r" b="b"/>
              <a:pathLst>
                <a:path w="356234" h="1815464">
                  <a:moveTo>
                    <a:pt x="0" y="1815246"/>
                  </a:moveTo>
                  <a:lnTo>
                    <a:pt x="355892" y="1815246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1815246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09709" y="1594048"/>
              <a:ext cx="355892" cy="16945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09709" y="1594048"/>
              <a:ext cx="356235" cy="1694814"/>
            </a:xfrm>
            <a:custGeom>
              <a:avLst/>
              <a:gdLst/>
              <a:ahLst/>
              <a:cxnLst/>
              <a:rect l="l" t="t" r="r" b="b"/>
              <a:pathLst>
                <a:path w="356234" h="1694814">
                  <a:moveTo>
                    <a:pt x="0" y="1694567"/>
                  </a:moveTo>
                  <a:lnTo>
                    <a:pt x="355892" y="1694567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1694567"/>
                  </a:lnTo>
                  <a:close/>
                </a:path>
              </a:pathLst>
            </a:custGeom>
            <a:ln w="1884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65627" y="2541028"/>
              <a:ext cx="356197" cy="7475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65627" y="2541028"/>
              <a:ext cx="356235" cy="748030"/>
            </a:xfrm>
            <a:custGeom>
              <a:avLst/>
              <a:gdLst/>
              <a:ahLst/>
              <a:cxnLst/>
              <a:rect l="l" t="t" r="r" b="b"/>
              <a:pathLst>
                <a:path w="356234" h="748029">
                  <a:moveTo>
                    <a:pt x="0" y="747587"/>
                  </a:moveTo>
                  <a:lnTo>
                    <a:pt x="356197" y="747587"/>
                  </a:lnTo>
                  <a:lnTo>
                    <a:pt x="356197" y="0"/>
                  </a:lnTo>
                  <a:lnTo>
                    <a:pt x="0" y="0"/>
                  </a:lnTo>
                  <a:lnTo>
                    <a:pt x="0" y="747587"/>
                  </a:lnTo>
                  <a:close/>
                </a:path>
              </a:pathLst>
            </a:custGeom>
            <a:ln w="1883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21799" y="3189523"/>
              <a:ext cx="355892" cy="990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21799" y="3189523"/>
              <a:ext cx="356235" cy="99695"/>
            </a:xfrm>
            <a:custGeom>
              <a:avLst/>
              <a:gdLst/>
              <a:ahLst/>
              <a:cxnLst/>
              <a:rect l="l" t="t" r="r" b="b"/>
              <a:pathLst>
                <a:path w="356234" h="99695">
                  <a:moveTo>
                    <a:pt x="0" y="99093"/>
                  </a:moveTo>
                  <a:lnTo>
                    <a:pt x="355892" y="99093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99093"/>
                  </a:lnTo>
                  <a:close/>
                </a:path>
              </a:pathLst>
            </a:custGeom>
            <a:ln w="188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77717" y="3278313"/>
              <a:ext cx="355892" cy="103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77717" y="3278313"/>
              <a:ext cx="356235" cy="10795"/>
            </a:xfrm>
            <a:custGeom>
              <a:avLst/>
              <a:gdLst/>
              <a:ahLst/>
              <a:cxnLst/>
              <a:rect l="l" t="t" r="r" b="b"/>
              <a:pathLst>
                <a:path w="356234" h="10795">
                  <a:moveTo>
                    <a:pt x="0" y="10303"/>
                  </a:moveTo>
                  <a:lnTo>
                    <a:pt x="355892" y="10303"/>
                  </a:lnTo>
                  <a:lnTo>
                    <a:pt x="355892" y="0"/>
                  </a:lnTo>
                  <a:lnTo>
                    <a:pt x="0" y="0"/>
                  </a:lnTo>
                  <a:lnTo>
                    <a:pt x="0" y="10303"/>
                  </a:lnTo>
                  <a:close/>
                </a:path>
              </a:pathLst>
            </a:custGeom>
            <a:ln w="188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08623" y="1199202"/>
              <a:ext cx="3203575" cy="2089785"/>
            </a:xfrm>
            <a:custGeom>
              <a:avLst/>
              <a:gdLst/>
              <a:ahLst/>
              <a:cxnLst/>
              <a:rect l="l" t="t" r="r" b="b"/>
              <a:pathLst>
                <a:path w="3203575" h="2089785">
                  <a:moveTo>
                    <a:pt x="0" y="2089413"/>
                  </a:moveTo>
                  <a:lnTo>
                    <a:pt x="0" y="2089413"/>
                  </a:lnTo>
                  <a:lnTo>
                    <a:pt x="144370" y="2089413"/>
                  </a:lnTo>
                  <a:lnTo>
                    <a:pt x="160778" y="2088502"/>
                  </a:lnTo>
                  <a:lnTo>
                    <a:pt x="176589" y="2088502"/>
                  </a:lnTo>
                  <a:lnTo>
                    <a:pt x="192692" y="2088502"/>
                  </a:lnTo>
                  <a:lnTo>
                    <a:pt x="209100" y="2088502"/>
                  </a:lnTo>
                  <a:lnTo>
                    <a:pt x="224911" y="2087894"/>
                  </a:lnTo>
                  <a:lnTo>
                    <a:pt x="241014" y="2087894"/>
                  </a:lnTo>
                  <a:lnTo>
                    <a:pt x="257435" y="2087894"/>
                  </a:lnTo>
                  <a:lnTo>
                    <a:pt x="273233" y="2087286"/>
                  </a:lnTo>
                  <a:lnTo>
                    <a:pt x="289337" y="2086678"/>
                  </a:lnTo>
                  <a:lnTo>
                    <a:pt x="305757" y="2086678"/>
                  </a:lnTo>
                  <a:lnTo>
                    <a:pt x="321556" y="2086070"/>
                  </a:lnTo>
                  <a:lnTo>
                    <a:pt x="369878" y="2084260"/>
                  </a:lnTo>
                  <a:lnTo>
                    <a:pt x="402401" y="2081537"/>
                  </a:lnTo>
                  <a:lnTo>
                    <a:pt x="418200" y="2080321"/>
                  </a:lnTo>
                  <a:lnTo>
                    <a:pt x="434012" y="2079106"/>
                  </a:lnTo>
                  <a:lnTo>
                    <a:pt x="450723" y="2077890"/>
                  </a:lnTo>
                  <a:lnTo>
                    <a:pt x="466535" y="2076079"/>
                  </a:lnTo>
                  <a:lnTo>
                    <a:pt x="482334" y="2073344"/>
                  </a:lnTo>
                  <a:lnTo>
                    <a:pt x="498437" y="2071533"/>
                  </a:lnTo>
                  <a:lnTo>
                    <a:pt x="514857" y="2068203"/>
                  </a:lnTo>
                  <a:lnTo>
                    <a:pt x="563179" y="2058199"/>
                  </a:lnTo>
                  <a:lnTo>
                    <a:pt x="595094" y="2048499"/>
                  </a:lnTo>
                  <a:lnTo>
                    <a:pt x="611501" y="2043649"/>
                  </a:lnTo>
                  <a:lnTo>
                    <a:pt x="659824" y="2023350"/>
                  </a:lnTo>
                  <a:lnTo>
                    <a:pt x="708146" y="1995162"/>
                  </a:lnTo>
                  <a:lnTo>
                    <a:pt x="739756" y="1972432"/>
                  </a:lnTo>
                  <a:lnTo>
                    <a:pt x="772280" y="1944561"/>
                  </a:lnTo>
                  <a:lnTo>
                    <a:pt x="804790" y="1912131"/>
                  </a:lnTo>
                  <a:lnTo>
                    <a:pt x="836401" y="1873344"/>
                  </a:lnTo>
                  <a:lnTo>
                    <a:pt x="868924" y="1828795"/>
                  </a:lnTo>
                  <a:lnTo>
                    <a:pt x="884723" y="1803647"/>
                  </a:lnTo>
                  <a:lnTo>
                    <a:pt x="901447" y="1777586"/>
                  </a:lnTo>
                  <a:lnTo>
                    <a:pt x="917246" y="1748790"/>
                  </a:lnTo>
                  <a:lnTo>
                    <a:pt x="933058" y="1719096"/>
                  </a:lnTo>
                  <a:lnTo>
                    <a:pt x="948844" y="1686678"/>
                  </a:lnTo>
                  <a:lnTo>
                    <a:pt x="965581" y="1653033"/>
                  </a:lnTo>
                  <a:lnTo>
                    <a:pt x="981431" y="1616677"/>
                  </a:lnTo>
                  <a:lnTo>
                    <a:pt x="997153" y="1579397"/>
                  </a:lnTo>
                  <a:lnTo>
                    <a:pt x="1013890" y="1540002"/>
                  </a:lnTo>
                  <a:lnTo>
                    <a:pt x="1029740" y="1498797"/>
                  </a:lnTo>
                  <a:lnTo>
                    <a:pt x="1045463" y="1454856"/>
                  </a:lnTo>
                  <a:lnTo>
                    <a:pt x="1062200" y="1410307"/>
                  </a:lnTo>
                  <a:lnTo>
                    <a:pt x="1078050" y="1363328"/>
                  </a:lnTo>
                  <a:lnTo>
                    <a:pt x="1093772" y="1315145"/>
                  </a:lnTo>
                  <a:lnTo>
                    <a:pt x="1110509" y="1264847"/>
                  </a:lnTo>
                  <a:lnTo>
                    <a:pt x="1126359" y="1213638"/>
                  </a:lnTo>
                  <a:lnTo>
                    <a:pt x="1142209" y="1160909"/>
                  </a:lnTo>
                  <a:lnTo>
                    <a:pt x="1158819" y="1106964"/>
                  </a:lnTo>
                  <a:lnTo>
                    <a:pt x="1174669" y="1052171"/>
                  </a:lnTo>
                  <a:lnTo>
                    <a:pt x="1190518" y="996327"/>
                  </a:lnTo>
                  <a:lnTo>
                    <a:pt x="1207255" y="939724"/>
                  </a:lnTo>
                  <a:lnTo>
                    <a:pt x="1222978" y="883373"/>
                  </a:lnTo>
                  <a:lnTo>
                    <a:pt x="1238828" y="826009"/>
                  </a:lnTo>
                  <a:lnTo>
                    <a:pt x="1255184" y="769026"/>
                  </a:lnTo>
                  <a:lnTo>
                    <a:pt x="1271288" y="711789"/>
                  </a:lnTo>
                  <a:lnTo>
                    <a:pt x="1287137" y="656072"/>
                  </a:lnTo>
                  <a:lnTo>
                    <a:pt x="1303494" y="599974"/>
                  </a:lnTo>
                  <a:lnTo>
                    <a:pt x="1319597" y="545397"/>
                  </a:lnTo>
                  <a:lnTo>
                    <a:pt x="1335447" y="492085"/>
                  </a:lnTo>
                  <a:lnTo>
                    <a:pt x="1351803" y="440040"/>
                  </a:lnTo>
                  <a:lnTo>
                    <a:pt x="1367907" y="390021"/>
                  </a:lnTo>
                  <a:lnTo>
                    <a:pt x="1383756" y="341522"/>
                  </a:lnTo>
                  <a:lnTo>
                    <a:pt x="1399606" y="295175"/>
                  </a:lnTo>
                  <a:lnTo>
                    <a:pt x="1416343" y="252121"/>
                  </a:lnTo>
                  <a:lnTo>
                    <a:pt x="1432066" y="211472"/>
                  </a:lnTo>
                  <a:lnTo>
                    <a:pt x="1447915" y="173863"/>
                  </a:lnTo>
                  <a:lnTo>
                    <a:pt x="1480375" y="108395"/>
                  </a:lnTo>
                  <a:lnTo>
                    <a:pt x="1512581" y="57870"/>
                  </a:lnTo>
                  <a:lnTo>
                    <a:pt x="1544534" y="22033"/>
                  </a:lnTo>
                  <a:lnTo>
                    <a:pt x="1592844" y="0"/>
                  </a:lnTo>
                  <a:lnTo>
                    <a:pt x="1609327" y="633"/>
                  </a:lnTo>
                  <a:lnTo>
                    <a:pt x="1657637" y="28998"/>
                  </a:lnTo>
                  <a:lnTo>
                    <a:pt x="1689463" y="67873"/>
                  </a:lnTo>
                  <a:lnTo>
                    <a:pt x="1722049" y="122451"/>
                  </a:lnTo>
                  <a:lnTo>
                    <a:pt x="1754256" y="191211"/>
                  </a:lnTo>
                  <a:lnTo>
                    <a:pt x="1770359" y="230593"/>
                  </a:lnTo>
                  <a:lnTo>
                    <a:pt x="1786209" y="272381"/>
                  </a:lnTo>
                  <a:lnTo>
                    <a:pt x="1802565" y="316955"/>
                  </a:lnTo>
                  <a:lnTo>
                    <a:pt x="1818415" y="363935"/>
                  </a:lnTo>
                  <a:lnTo>
                    <a:pt x="1834518" y="413321"/>
                  </a:lnTo>
                  <a:lnTo>
                    <a:pt x="1850241" y="464226"/>
                  </a:lnTo>
                  <a:lnTo>
                    <a:pt x="1866724" y="516905"/>
                  </a:lnTo>
                  <a:lnTo>
                    <a:pt x="1882828" y="570849"/>
                  </a:lnTo>
                  <a:lnTo>
                    <a:pt x="1898677" y="626060"/>
                  </a:lnTo>
                  <a:lnTo>
                    <a:pt x="1915034" y="682664"/>
                  </a:lnTo>
                  <a:lnTo>
                    <a:pt x="1931137" y="739014"/>
                  </a:lnTo>
                  <a:lnTo>
                    <a:pt x="1946987" y="796378"/>
                  </a:lnTo>
                  <a:lnTo>
                    <a:pt x="1963343" y="853362"/>
                  </a:lnTo>
                  <a:lnTo>
                    <a:pt x="1979447" y="909965"/>
                  </a:lnTo>
                  <a:lnTo>
                    <a:pt x="1995296" y="967202"/>
                  </a:lnTo>
                  <a:lnTo>
                    <a:pt x="2011653" y="1023046"/>
                  </a:lnTo>
                  <a:lnTo>
                    <a:pt x="2027756" y="1078131"/>
                  </a:lnTo>
                  <a:lnTo>
                    <a:pt x="2043606" y="1133025"/>
                  </a:lnTo>
                  <a:lnTo>
                    <a:pt x="2059962" y="1186362"/>
                  </a:lnTo>
                  <a:lnTo>
                    <a:pt x="2075812" y="1238179"/>
                  </a:lnTo>
                  <a:lnTo>
                    <a:pt x="2091915" y="1289084"/>
                  </a:lnTo>
                  <a:lnTo>
                    <a:pt x="2108272" y="1337875"/>
                  </a:lnTo>
                  <a:lnTo>
                    <a:pt x="2124121" y="1385754"/>
                  </a:lnTo>
                  <a:lnTo>
                    <a:pt x="2140225" y="1431214"/>
                  </a:lnTo>
                  <a:lnTo>
                    <a:pt x="2156708" y="1475763"/>
                  </a:lnTo>
                  <a:lnTo>
                    <a:pt x="2172431" y="1518488"/>
                  </a:lnTo>
                  <a:lnTo>
                    <a:pt x="2188534" y="1559098"/>
                  </a:lnTo>
                  <a:lnTo>
                    <a:pt x="2205018" y="1597885"/>
                  </a:lnTo>
                  <a:lnTo>
                    <a:pt x="2220741" y="1633949"/>
                  </a:lnTo>
                  <a:lnTo>
                    <a:pt x="2236844" y="1668798"/>
                  </a:lnTo>
                  <a:lnTo>
                    <a:pt x="2269050" y="1733038"/>
                  </a:lnTo>
                  <a:lnTo>
                    <a:pt x="2301003" y="1790009"/>
                  </a:lnTo>
                  <a:lnTo>
                    <a:pt x="2333209" y="1839711"/>
                  </a:lnTo>
                  <a:lnTo>
                    <a:pt x="2365796" y="1882740"/>
                  </a:lnTo>
                  <a:lnTo>
                    <a:pt x="2397622" y="1920311"/>
                  </a:lnTo>
                  <a:lnTo>
                    <a:pt x="2414105" y="1936077"/>
                  </a:lnTo>
                  <a:lnTo>
                    <a:pt x="2429828" y="1951526"/>
                  </a:lnTo>
                  <a:lnTo>
                    <a:pt x="2462415" y="1978194"/>
                  </a:lnTo>
                  <a:lnTo>
                    <a:pt x="2494368" y="2000316"/>
                  </a:lnTo>
                  <a:lnTo>
                    <a:pt x="2542677" y="2026377"/>
                  </a:lnTo>
                  <a:lnTo>
                    <a:pt x="2590987" y="2046081"/>
                  </a:lnTo>
                  <a:lnTo>
                    <a:pt x="2623193" y="2055464"/>
                  </a:lnTo>
                  <a:lnTo>
                    <a:pt x="2639042" y="2060010"/>
                  </a:lnTo>
                  <a:lnTo>
                    <a:pt x="2655653" y="2063961"/>
                  </a:lnTo>
                  <a:lnTo>
                    <a:pt x="2671502" y="2066987"/>
                  </a:lnTo>
                  <a:lnTo>
                    <a:pt x="2687352" y="2069710"/>
                  </a:lnTo>
                  <a:lnTo>
                    <a:pt x="2703962" y="2072141"/>
                  </a:lnTo>
                  <a:lnTo>
                    <a:pt x="2719812" y="2074560"/>
                  </a:lnTo>
                  <a:lnTo>
                    <a:pt x="2735661" y="2076687"/>
                  </a:lnTo>
                  <a:lnTo>
                    <a:pt x="2751765" y="2078498"/>
                  </a:lnTo>
                  <a:lnTo>
                    <a:pt x="2768121" y="2079714"/>
                  </a:lnTo>
                  <a:lnTo>
                    <a:pt x="2783971" y="2080929"/>
                  </a:lnTo>
                  <a:lnTo>
                    <a:pt x="2800074" y="2082132"/>
                  </a:lnTo>
                  <a:lnTo>
                    <a:pt x="2816431" y="2083652"/>
                  </a:lnTo>
                  <a:lnTo>
                    <a:pt x="2832281" y="2084260"/>
                  </a:lnTo>
                  <a:lnTo>
                    <a:pt x="2848384" y="2084867"/>
                  </a:lnTo>
                  <a:lnTo>
                    <a:pt x="2864740" y="2085475"/>
                  </a:lnTo>
                  <a:lnTo>
                    <a:pt x="2880590" y="2086070"/>
                  </a:lnTo>
                  <a:lnTo>
                    <a:pt x="2896440" y="2086678"/>
                  </a:lnTo>
                  <a:lnTo>
                    <a:pt x="2913177" y="2087286"/>
                  </a:lnTo>
                  <a:lnTo>
                    <a:pt x="2928900" y="2087286"/>
                  </a:lnTo>
                  <a:lnTo>
                    <a:pt x="2944749" y="2087894"/>
                  </a:lnTo>
                  <a:lnTo>
                    <a:pt x="2961486" y="2087894"/>
                  </a:lnTo>
                  <a:lnTo>
                    <a:pt x="2977209" y="2088502"/>
                  </a:lnTo>
                  <a:lnTo>
                    <a:pt x="2993059" y="2088502"/>
                  </a:lnTo>
                  <a:lnTo>
                    <a:pt x="3009796" y="2088502"/>
                  </a:lnTo>
                  <a:lnTo>
                    <a:pt x="3025519" y="2088502"/>
                  </a:lnTo>
                  <a:lnTo>
                    <a:pt x="3041368" y="2089413"/>
                  </a:lnTo>
                  <a:lnTo>
                    <a:pt x="3186297" y="2089413"/>
                  </a:lnTo>
                  <a:lnTo>
                    <a:pt x="3203034" y="2089413"/>
                  </a:lnTo>
                </a:path>
              </a:pathLst>
            </a:custGeom>
            <a:ln w="94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08623" y="1196163"/>
              <a:ext cx="3203575" cy="2092960"/>
            </a:xfrm>
            <a:custGeom>
              <a:avLst/>
              <a:gdLst/>
              <a:ahLst/>
              <a:cxnLst/>
              <a:rect l="l" t="t" r="r" b="b"/>
              <a:pathLst>
                <a:path w="3203575" h="2092960">
                  <a:moveTo>
                    <a:pt x="0" y="2092453"/>
                  </a:moveTo>
                  <a:lnTo>
                    <a:pt x="3203034" y="2092453"/>
                  </a:lnTo>
                </a:path>
                <a:path w="3203575" h="2092960">
                  <a:moveTo>
                    <a:pt x="177198" y="2064265"/>
                  </a:moveTo>
                  <a:lnTo>
                    <a:pt x="177198" y="2092453"/>
                  </a:lnTo>
                </a:path>
                <a:path w="3203575" h="2092960">
                  <a:moveTo>
                    <a:pt x="533395" y="2064265"/>
                  </a:moveTo>
                  <a:lnTo>
                    <a:pt x="533395" y="2092453"/>
                  </a:lnTo>
                </a:path>
                <a:path w="3203575" h="2092960">
                  <a:moveTo>
                    <a:pt x="889287" y="2064265"/>
                  </a:moveTo>
                  <a:lnTo>
                    <a:pt x="889287" y="2092453"/>
                  </a:lnTo>
                </a:path>
                <a:path w="3203575" h="2092960">
                  <a:moveTo>
                    <a:pt x="1245167" y="2064265"/>
                  </a:moveTo>
                  <a:lnTo>
                    <a:pt x="1245167" y="2092453"/>
                  </a:lnTo>
                </a:path>
                <a:path w="3203575" h="2092960">
                  <a:moveTo>
                    <a:pt x="1601086" y="2064265"/>
                  </a:moveTo>
                  <a:lnTo>
                    <a:pt x="1601086" y="2092453"/>
                  </a:lnTo>
                </a:path>
                <a:path w="3203575" h="2092960">
                  <a:moveTo>
                    <a:pt x="1957004" y="2064265"/>
                  </a:moveTo>
                  <a:lnTo>
                    <a:pt x="1957004" y="2092453"/>
                  </a:lnTo>
                </a:path>
                <a:path w="3203575" h="2092960">
                  <a:moveTo>
                    <a:pt x="2313175" y="2064265"/>
                  </a:moveTo>
                  <a:lnTo>
                    <a:pt x="2313175" y="2092453"/>
                  </a:lnTo>
                </a:path>
                <a:path w="3203575" h="2092960">
                  <a:moveTo>
                    <a:pt x="2669093" y="2064265"/>
                  </a:moveTo>
                  <a:lnTo>
                    <a:pt x="2669093" y="2092453"/>
                  </a:lnTo>
                </a:path>
                <a:path w="3203575" h="2092960">
                  <a:moveTo>
                    <a:pt x="3025011" y="2064265"/>
                  </a:moveTo>
                  <a:lnTo>
                    <a:pt x="3025011" y="2092453"/>
                  </a:lnTo>
                </a:path>
                <a:path w="3203575" h="2092960">
                  <a:moveTo>
                    <a:pt x="0" y="0"/>
                  </a:moveTo>
                  <a:lnTo>
                    <a:pt x="3203034" y="0"/>
                  </a:lnTo>
                </a:path>
                <a:path w="3203575" h="2092960">
                  <a:moveTo>
                    <a:pt x="177198" y="28491"/>
                  </a:moveTo>
                  <a:lnTo>
                    <a:pt x="177198" y="0"/>
                  </a:lnTo>
                </a:path>
                <a:path w="3203575" h="2092960">
                  <a:moveTo>
                    <a:pt x="533395" y="28491"/>
                  </a:moveTo>
                  <a:lnTo>
                    <a:pt x="533395" y="0"/>
                  </a:lnTo>
                </a:path>
                <a:path w="3203575" h="2092960">
                  <a:moveTo>
                    <a:pt x="889287" y="28491"/>
                  </a:moveTo>
                  <a:lnTo>
                    <a:pt x="889287" y="0"/>
                  </a:lnTo>
                </a:path>
                <a:path w="3203575" h="2092960">
                  <a:moveTo>
                    <a:pt x="1245167" y="28491"/>
                  </a:moveTo>
                  <a:lnTo>
                    <a:pt x="1245167" y="0"/>
                  </a:lnTo>
                </a:path>
                <a:path w="3203575" h="2092960">
                  <a:moveTo>
                    <a:pt x="1601086" y="28491"/>
                  </a:moveTo>
                  <a:lnTo>
                    <a:pt x="1601086" y="0"/>
                  </a:lnTo>
                </a:path>
                <a:path w="3203575" h="2092960">
                  <a:moveTo>
                    <a:pt x="1957004" y="28491"/>
                  </a:moveTo>
                  <a:lnTo>
                    <a:pt x="1957004" y="0"/>
                  </a:lnTo>
                </a:path>
                <a:path w="3203575" h="2092960">
                  <a:moveTo>
                    <a:pt x="2313175" y="28491"/>
                  </a:moveTo>
                  <a:lnTo>
                    <a:pt x="2313175" y="0"/>
                  </a:lnTo>
                </a:path>
                <a:path w="3203575" h="2092960">
                  <a:moveTo>
                    <a:pt x="2669093" y="28491"/>
                  </a:moveTo>
                  <a:lnTo>
                    <a:pt x="2669093" y="0"/>
                  </a:lnTo>
                </a:path>
                <a:path w="3203575" h="2092960">
                  <a:moveTo>
                    <a:pt x="3025011" y="28491"/>
                  </a:moveTo>
                  <a:lnTo>
                    <a:pt x="3025011" y="0"/>
                  </a:lnTo>
                </a:path>
                <a:path w="3203575" h="2092960">
                  <a:moveTo>
                    <a:pt x="0" y="2092453"/>
                  </a:moveTo>
                  <a:lnTo>
                    <a:pt x="0" y="0"/>
                  </a:lnTo>
                </a:path>
                <a:path w="3203575" h="2092960">
                  <a:moveTo>
                    <a:pt x="27971" y="2092453"/>
                  </a:moveTo>
                  <a:lnTo>
                    <a:pt x="0" y="2092453"/>
                  </a:lnTo>
                </a:path>
                <a:path w="3203575" h="2092960">
                  <a:moveTo>
                    <a:pt x="27971" y="1831227"/>
                  </a:moveTo>
                  <a:lnTo>
                    <a:pt x="0" y="1831227"/>
                  </a:lnTo>
                </a:path>
                <a:path w="3203575" h="2092960">
                  <a:moveTo>
                    <a:pt x="27971" y="1569710"/>
                  </a:moveTo>
                  <a:lnTo>
                    <a:pt x="0" y="1569710"/>
                  </a:lnTo>
                </a:path>
                <a:path w="3203575" h="2092960">
                  <a:moveTo>
                    <a:pt x="27971" y="1307889"/>
                  </a:moveTo>
                  <a:lnTo>
                    <a:pt x="0" y="1307889"/>
                  </a:lnTo>
                </a:path>
                <a:path w="3203575" h="2092960">
                  <a:moveTo>
                    <a:pt x="27971" y="1046346"/>
                  </a:moveTo>
                  <a:lnTo>
                    <a:pt x="0" y="1046346"/>
                  </a:lnTo>
                </a:path>
                <a:path w="3203575" h="2092960">
                  <a:moveTo>
                    <a:pt x="27971" y="784855"/>
                  </a:moveTo>
                  <a:lnTo>
                    <a:pt x="0" y="784855"/>
                  </a:lnTo>
                </a:path>
                <a:path w="3203575" h="2092960">
                  <a:moveTo>
                    <a:pt x="27971" y="522983"/>
                  </a:moveTo>
                  <a:lnTo>
                    <a:pt x="0" y="522983"/>
                  </a:lnTo>
                </a:path>
                <a:path w="3203575" h="2092960">
                  <a:moveTo>
                    <a:pt x="27971" y="261491"/>
                  </a:moveTo>
                  <a:lnTo>
                    <a:pt x="0" y="261491"/>
                  </a:lnTo>
                </a:path>
                <a:path w="3203575" h="2092960">
                  <a:moveTo>
                    <a:pt x="27971" y="0"/>
                  </a:moveTo>
                  <a:lnTo>
                    <a:pt x="0" y="0"/>
                  </a:lnTo>
                </a:path>
                <a:path w="3203575" h="2092960">
                  <a:moveTo>
                    <a:pt x="3203034" y="2092453"/>
                  </a:moveTo>
                  <a:lnTo>
                    <a:pt x="3203034" y="0"/>
                  </a:lnTo>
                </a:path>
                <a:path w="3203575" h="2092960">
                  <a:moveTo>
                    <a:pt x="3174251" y="2092453"/>
                  </a:moveTo>
                  <a:lnTo>
                    <a:pt x="3203034" y="2092453"/>
                  </a:lnTo>
                </a:path>
                <a:path w="3203575" h="2092960">
                  <a:moveTo>
                    <a:pt x="3174251" y="1831227"/>
                  </a:moveTo>
                  <a:lnTo>
                    <a:pt x="3203034" y="1831227"/>
                  </a:lnTo>
                </a:path>
                <a:path w="3203575" h="2092960">
                  <a:moveTo>
                    <a:pt x="3174251" y="1569710"/>
                  </a:moveTo>
                  <a:lnTo>
                    <a:pt x="3203034" y="1569710"/>
                  </a:lnTo>
                </a:path>
                <a:path w="3203575" h="2092960">
                  <a:moveTo>
                    <a:pt x="3174251" y="1307889"/>
                  </a:moveTo>
                  <a:lnTo>
                    <a:pt x="3203034" y="1307889"/>
                  </a:lnTo>
                </a:path>
                <a:path w="3203575" h="2092960">
                  <a:moveTo>
                    <a:pt x="3174251" y="1046346"/>
                  </a:moveTo>
                  <a:lnTo>
                    <a:pt x="3203034" y="1046346"/>
                  </a:lnTo>
                </a:path>
                <a:path w="3203575" h="2092960">
                  <a:moveTo>
                    <a:pt x="3174251" y="784855"/>
                  </a:moveTo>
                  <a:lnTo>
                    <a:pt x="3203034" y="784855"/>
                  </a:lnTo>
                </a:path>
                <a:path w="3203575" h="2092960">
                  <a:moveTo>
                    <a:pt x="3174251" y="522983"/>
                  </a:moveTo>
                  <a:lnTo>
                    <a:pt x="3203034" y="522983"/>
                  </a:lnTo>
                </a:path>
                <a:path w="3203575" h="2092960">
                  <a:moveTo>
                    <a:pt x="3174251" y="261491"/>
                  </a:moveTo>
                  <a:lnTo>
                    <a:pt x="3203034" y="261491"/>
                  </a:lnTo>
                </a:path>
                <a:path w="3203575" h="2092960">
                  <a:moveTo>
                    <a:pt x="3174251" y="0"/>
                  </a:moveTo>
                  <a:lnTo>
                    <a:pt x="3203034" y="0"/>
                  </a:lnTo>
                </a:path>
              </a:pathLst>
            </a:custGeom>
            <a:ln w="9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540293" y="3329045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96186" y="3329045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52079" y="3329045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07997" y="3329045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930441" y="3329045"/>
            <a:ext cx="158432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68300" algn="l"/>
                <a:tab pos="723900" algn="l"/>
                <a:tab pos="1080135" algn="l"/>
                <a:tab pos="1435735" algn="l"/>
              </a:tabLst>
            </a:pPr>
            <a:r>
              <a:rPr sz="950" dirty="0">
                <a:latin typeface="Arial"/>
                <a:cs typeface="Arial"/>
              </a:rPr>
              <a:t>1</a:t>
            </a:r>
            <a:r>
              <a:rPr sz="950" spc="15" dirty="0">
                <a:latin typeface="Arial"/>
                <a:cs typeface="Arial"/>
              </a:rPr>
              <a:t>0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1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2</a:t>
            </a:r>
            <a:r>
              <a:rPr sz="950" dirty="0">
                <a:latin typeface="Arial"/>
                <a:cs typeface="Arial"/>
              </a:rPr>
              <a:t>	1</a:t>
            </a:r>
            <a:r>
              <a:rPr sz="950" spc="15" dirty="0">
                <a:latin typeface="Arial"/>
                <a:cs typeface="Arial"/>
              </a:rPr>
              <a:t>3</a:t>
            </a:r>
            <a:r>
              <a:rPr sz="950" dirty="0">
                <a:latin typeface="Arial"/>
                <a:cs typeface="Arial"/>
              </a:rPr>
              <a:t>	14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62507" y="3186321"/>
            <a:ext cx="9461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29083" y="2663578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100</a:t>
            </a:r>
            <a:endParaRPr sz="95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29083" y="1355385"/>
            <a:ext cx="227965" cy="438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dirty="0">
                <a:latin typeface="Arial"/>
                <a:cs typeface="Arial"/>
              </a:rPr>
              <a:t>350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950" dirty="0">
                <a:latin typeface="Arial"/>
                <a:cs typeface="Arial"/>
              </a:rPr>
              <a:t>300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47144" y="3383414"/>
            <a:ext cx="3335020" cy="3165475"/>
            <a:chOff x="3147144" y="3383414"/>
            <a:chExt cx="3335020" cy="3165475"/>
          </a:xfrm>
        </p:grpSpPr>
        <p:sp>
          <p:nvSpPr>
            <p:cNvPr id="78" name="object 78"/>
            <p:cNvSpPr/>
            <p:nvPr/>
          </p:nvSpPr>
          <p:spPr>
            <a:xfrm>
              <a:off x="5081965" y="5159354"/>
              <a:ext cx="960119" cy="457834"/>
            </a:xfrm>
            <a:custGeom>
              <a:avLst/>
              <a:gdLst/>
              <a:ahLst/>
              <a:cxnLst/>
              <a:rect l="l" t="t" r="r" b="b"/>
              <a:pathLst>
                <a:path w="960120" h="457835">
                  <a:moveTo>
                    <a:pt x="0" y="0"/>
                  </a:moveTo>
                  <a:lnTo>
                    <a:pt x="8748" y="0"/>
                  </a:lnTo>
                </a:path>
                <a:path w="960120" h="457835">
                  <a:moveTo>
                    <a:pt x="18764" y="9384"/>
                  </a:moveTo>
                  <a:lnTo>
                    <a:pt x="27892" y="9384"/>
                  </a:lnTo>
                </a:path>
                <a:path w="960120" h="457835">
                  <a:moveTo>
                    <a:pt x="37909" y="19149"/>
                  </a:moveTo>
                  <a:lnTo>
                    <a:pt x="46784" y="19149"/>
                  </a:lnTo>
                </a:path>
                <a:path w="960120" h="457835">
                  <a:moveTo>
                    <a:pt x="57053" y="28533"/>
                  </a:moveTo>
                  <a:lnTo>
                    <a:pt x="65928" y="28533"/>
                  </a:lnTo>
                </a:path>
                <a:path w="960120" h="457835">
                  <a:moveTo>
                    <a:pt x="75944" y="37918"/>
                  </a:moveTo>
                  <a:lnTo>
                    <a:pt x="85073" y="37918"/>
                  </a:lnTo>
                </a:path>
                <a:path w="960120" h="457835">
                  <a:moveTo>
                    <a:pt x="95089" y="47683"/>
                  </a:moveTo>
                  <a:lnTo>
                    <a:pt x="103837" y="47683"/>
                  </a:lnTo>
                </a:path>
                <a:path w="960120" h="457835">
                  <a:moveTo>
                    <a:pt x="114234" y="57067"/>
                  </a:moveTo>
                  <a:lnTo>
                    <a:pt x="122982" y="57067"/>
                  </a:lnTo>
                </a:path>
                <a:path w="960120" h="457835">
                  <a:moveTo>
                    <a:pt x="132998" y="66832"/>
                  </a:moveTo>
                  <a:lnTo>
                    <a:pt x="142127" y="66832"/>
                  </a:lnTo>
                </a:path>
                <a:path w="960120" h="457835">
                  <a:moveTo>
                    <a:pt x="152143" y="76216"/>
                  </a:moveTo>
                  <a:lnTo>
                    <a:pt x="161018" y="76216"/>
                  </a:lnTo>
                </a:path>
                <a:path w="960120" h="457835">
                  <a:moveTo>
                    <a:pt x="171288" y="85601"/>
                  </a:moveTo>
                  <a:lnTo>
                    <a:pt x="180163" y="85601"/>
                  </a:lnTo>
                </a:path>
                <a:path w="960120" h="457835">
                  <a:moveTo>
                    <a:pt x="190432" y="85601"/>
                  </a:moveTo>
                  <a:lnTo>
                    <a:pt x="199307" y="94732"/>
                  </a:lnTo>
                </a:path>
                <a:path w="960120" h="457835">
                  <a:moveTo>
                    <a:pt x="209324" y="95366"/>
                  </a:moveTo>
                  <a:lnTo>
                    <a:pt x="218199" y="104116"/>
                  </a:lnTo>
                </a:path>
                <a:path w="960120" h="457835">
                  <a:moveTo>
                    <a:pt x="228468" y="104750"/>
                  </a:moveTo>
                  <a:lnTo>
                    <a:pt x="237343" y="113881"/>
                  </a:lnTo>
                </a:path>
                <a:path w="960120" h="457835">
                  <a:moveTo>
                    <a:pt x="247613" y="114388"/>
                  </a:moveTo>
                  <a:lnTo>
                    <a:pt x="255854" y="123265"/>
                  </a:lnTo>
                </a:path>
                <a:path w="960120" h="457835">
                  <a:moveTo>
                    <a:pt x="265870" y="123773"/>
                  </a:moveTo>
                  <a:lnTo>
                    <a:pt x="274618" y="132650"/>
                  </a:lnTo>
                </a:path>
                <a:path w="960120" h="457835">
                  <a:moveTo>
                    <a:pt x="285015" y="133284"/>
                  </a:moveTo>
                  <a:lnTo>
                    <a:pt x="293763" y="142288"/>
                  </a:lnTo>
                </a:path>
                <a:path w="960120" h="457835">
                  <a:moveTo>
                    <a:pt x="304160" y="142922"/>
                  </a:moveTo>
                  <a:lnTo>
                    <a:pt x="312908" y="151799"/>
                  </a:lnTo>
                </a:path>
                <a:path w="960120" h="457835">
                  <a:moveTo>
                    <a:pt x="323051" y="152306"/>
                  </a:moveTo>
                  <a:lnTo>
                    <a:pt x="332053" y="161437"/>
                  </a:lnTo>
                </a:path>
                <a:path w="960120" h="457835">
                  <a:moveTo>
                    <a:pt x="342195" y="162071"/>
                  </a:moveTo>
                  <a:lnTo>
                    <a:pt x="350944" y="170821"/>
                  </a:lnTo>
                </a:path>
                <a:path w="960120" h="457835">
                  <a:moveTo>
                    <a:pt x="361340" y="171456"/>
                  </a:moveTo>
                  <a:lnTo>
                    <a:pt x="370088" y="180333"/>
                  </a:lnTo>
                </a:path>
                <a:path w="960120" h="457835">
                  <a:moveTo>
                    <a:pt x="380105" y="181220"/>
                  </a:moveTo>
                  <a:lnTo>
                    <a:pt x="389233" y="181220"/>
                  </a:lnTo>
                </a:path>
                <a:path w="960120" h="457835">
                  <a:moveTo>
                    <a:pt x="399249" y="190605"/>
                  </a:moveTo>
                  <a:lnTo>
                    <a:pt x="408124" y="190605"/>
                  </a:lnTo>
                </a:path>
                <a:path w="960120" h="457835">
                  <a:moveTo>
                    <a:pt x="418394" y="199989"/>
                  </a:moveTo>
                  <a:lnTo>
                    <a:pt x="427269" y="199989"/>
                  </a:lnTo>
                </a:path>
                <a:path w="960120" h="457835">
                  <a:moveTo>
                    <a:pt x="437285" y="209754"/>
                  </a:moveTo>
                  <a:lnTo>
                    <a:pt x="446414" y="209754"/>
                  </a:lnTo>
                </a:path>
                <a:path w="960120" h="457835">
                  <a:moveTo>
                    <a:pt x="456430" y="219139"/>
                  </a:moveTo>
                  <a:lnTo>
                    <a:pt x="465178" y="219139"/>
                  </a:lnTo>
                </a:path>
                <a:path w="960120" h="457835">
                  <a:moveTo>
                    <a:pt x="475575" y="228777"/>
                  </a:moveTo>
                  <a:lnTo>
                    <a:pt x="484323" y="228777"/>
                  </a:lnTo>
                </a:path>
                <a:path w="960120" h="457835">
                  <a:moveTo>
                    <a:pt x="494719" y="238288"/>
                  </a:moveTo>
                  <a:lnTo>
                    <a:pt x="503468" y="238288"/>
                  </a:lnTo>
                </a:path>
                <a:path w="960120" h="457835">
                  <a:moveTo>
                    <a:pt x="513484" y="247672"/>
                  </a:moveTo>
                  <a:lnTo>
                    <a:pt x="522359" y="247672"/>
                  </a:lnTo>
                </a:path>
                <a:path w="960120" h="457835">
                  <a:moveTo>
                    <a:pt x="532628" y="257310"/>
                  </a:moveTo>
                  <a:lnTo>
                    <a:pt x="541503" y="257310"/>
                  </a:lnTo>
                </a:path>
                <a:path w="960120" h="457835">
                  <a:moveTo>
                    <a:pt x="551773" y="266822"/>
                  </a:moveTo>
                  <a:lnTo>
                    <a:pt x="560648" y="266822"/>
                  </a:lnTo>
                </a:path>
                <a:path w="960120" h="457835">
                  <a:moveTo>
                    <a:pt x="570664" y="276460"/>
                  </a:moveTo>
                  <a:lnTo>
                    <a:pt x="579793" y="276460"/>
                  </a:lnTo>
                </a:path>
                <a:path w="960120" h="457835">
                  <a:moveTo>
                    <a:pt x="589809" y="276460"/>
                  </a:moveTo>
                  <a:lnTo>
                    <a:pt x="598684" y="285337"/>
                  </a:lnTo>
                </a:path>
                <a:path w="960120" h="457835">
                  <a:moveTo>
                    <a:pt x="608954" y="285844"/>
                  </a:moveTo>
                  <a:lnTo>
                    <a:pt x="617829" y="294721"/>
                  </a:lnTo>
                </a:path>
                <a:path w="960120" h="457835">
                  <a:moveTo>
                    <a:pt x="627845" y="295355"/>
                  </a:moveTo>
                  <a:lnTo>
                    <a:pt x="636973" y="304359"/>
                  </a:lnTo>
                </a:path>
                <a:path w="960120" h="457835">
                  <a:moveTo>
                    <a:pt x="646990" y="304993"/>
                  </a:moveTo>
                  <a:lnTo>
                    <a:pt x="655738" y="313871"/>
                  </a:lnTo>
                </a:path>
                <a:path w="960120" h="457835">
                  <a:moveTo>
                    <a:pt x="666134" y="314378"/>
                  </a:moveTo>
                  <a:lnTo>
                    <a:pt x="674883" y="323509"/>
                  </a:lnTo>
                </a:path>
                <a:path w="960120" h="457835">
                  <a:moveTo>
                    <a:pt x="684899" y="324143"/>
                  </a:moveTo>
                  <a:lnTo>
                    <a:pt x="694027" y="332893"/>
                  </a:lnTo>
                </a:path>
                <a:path w="960120" h="457835">
                  <a:moveTo>
                    <a:pt x="704043" y="333527"/>
                  </a:moveTo>
                  <a:lnTo>
                    <a:pt x="712918" y="342404"/>
                  </a:lnTo>
                </a:path>
                <a:path w="960120" h="457835">
                  <a:moveTo>
                    <a:pt x="723188" y="342912"/>
                  </a:moveTo>
                  <a:lnTo>
                    <a:pt x="732063" y="352042"/>
                  </a:lnTo>
                </a:path>
                <a:path w="960120" h="457835">
                  <a:moveTo>
                    <a:pt x="742333" y="352676"/>
                  </a:moveTo>
                  <a:lnTo>
                    <a:pt x="751208" y="361427"/>
                  </a:lnTo>
                </a:path>
                <a:path w="960120" h="457835">
                  <a:moveTo>
                    <a:pt x="761224" y="362061"/>
                  </a:moveTo>
                  <a:lnTo>
                    <a:pt x="770353" y="371192"/>
                  </a:lnTo>
                </a:path>
                <a:path w="960120" h="457835">
                  <a:moveTo>
                    <a:pt x="780369" y="371826"/>
                  </a:moveTo>
                  <a:lnTo>
                    <a:pt x="789117" y="371826"/>
                  </a:lnTo>
                </a:path>
                <a:path w="960120" h="457835">
                  <a:moveTo>
                    <a:pt x="799513" y="381210"/>
                  </a:moveTo>
                  <a:lnTo>
                    <a:pt x="808262" y="381210"/>
                  </a:lnTo>
                </a:path>
                <a:path w="960120" h="457835">
                  <a:moveTo>
                    <a:pt x="818405" y="390899"/>
                  </a:moveTo>
                  <a:lnTo>
                    <a:pt x="827406" y="390899"/>
                  </a:lnTo>
                </a:path>
                <a:path w="960120" h="457835">
                  <a:moveTo>
                    <a:pt x="837549" y="400309"/>
                  </a:moveTo>
                  <a:lnTo>
                    <a:pt x="846297" y="400309"/>
                  </a:lnTo>
                </a:path>
                <a:path w="960120" h="457835">
                  <a:moveTo>
                    <a:pt x="856694" y="409719"/>
                  </a:moveTo>
                  <a:lnTo>
                    <a:pt x="865442" y="409719"/>
                  </a:lnTo>
                </a:path>
                <a:path w="960120" h="457835">
                  <a:moveTo>
                    <a:pt x="874824" y="419420"/>
                  </a:moveTo>
                  <a:lnTo>
                    <a:pt x="883953" y="419420"/>
                  </a:lnTo>
                </a:path>
                <a:path w="960120" h="457835">
                  <a:moveTo>
                    <a:pt x="893969" y="428830"/>
                  </a:moveTo>
                  <a:lnTo>
                    <a:pt x="902844" y="428830"/>
                  </a:lnTo>
                </a:path>
                <a:path w="960120" h="457835">
                  <a:moveTo>
                    <a:pt x="913114" y="438544"/>
                  </a:moveTo>
                  <a:lnTo>
                    <a:pt x="921989" y="438544"/>
                  </a:lnTo>
                </a:path>
                <a:path w="960120" h="457835">
                  <a:moveTo>
                    <a:pt x="932005" y="447954"/>
                  </a:moveTo>
                  <a:lnTo>
                    <a:pt x="941134" y="447954"/>
                  </a:lnTo>
                </a:path>
                <a:path w="960120" h="457835">
                  <a:moveTo>
                    <a:pt x="951150" y="457364"/>
                  </a:moveTo>
                  <a:lnTo>
                    <a:pt x="960025" y="457364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52260" y="5625215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70">
                  <a:moveTo>
                    <a:pt x="-887" y="608"/>
                  </a:moveTo>
                  <a:lnTo>
                    <a:pt x="11537" y="608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66981" y="4997917"/>
              <a:ext cx="694690" cy="408940"/>
            </a:xfrm>
            <a:custGeom>
              <a:avLst/>
              <a:gdLst/>
              <a:ahLst/>
              <a:cxnLst/>
              <a:rect l="l" t="t" r="r" b="b"/>
              <a:pathLst>
                <a:path w="694689" h="408939">
                  <a:moveTo>
                    <a:pt x="0" y="75582"/>
                  </a:moveTo>
                  <a:lnTo>
                    <a:pt x="8748" y="75582"/>
                  </a:lnTo>
                </a:path>
                <a:path w="694689" h="408939">
                  <a:moveTo>
                    <a:pt x="19144" y="84967"/>
                  </a:moveTo>
                  <a:lnTo>
                    <a:pt x="27892" y="84967"/>
                  </a:lnTo>
                </a:path>
                <a:path w="694689" h="408939">
                  <a:moveTo>
                    <a:pt x="38035" y="94732"/>
                  </a:moveTo>
                  <a:lnTo>
                    <a:pt x="47037" y="94732"/>
                  </a:lnTo>
                </a:path>
                <a:path w="694689" h="408939">
                  <a:moveTo>
                    <a:pt x="57180" y="104116"/>
                  </a:moveTo>
                  <a:lnTo>
                    <a:pt x="65928" y="104116"/>
                  </a:lnTo>
                </a:path>
                <a:path w="694689" h="408939">
                  <a:moveTo>
                    <a:pt x="76325" y="113754"/>
                  </a:moveTo>
                  <a:lnTo>
                    <a:pt x="85073" y="113754"/>
                  </a:lnTo>
                </a:path>
                <a:path w="694689" h="408939">
                  <a:moveTo>
                    <a:pt x="95089" y="123265"/>
                  </a:moveTo>
                  <a:lnTo>
                    <a:pt x="104218" y="123265"/>
                  </a:lnTo>
                </a:path>
                <a:path w="694689" h="408939">
                  <a:moveTo>
                    <a:pt x="114234" y="132650"/>
                  </a:moveTo>
                  <a:lnTo>
                    <a:pt x="123109" y="132650"/>
                  </a:lnTo>
                </a:path>
                <a:path w="694689" h="408939">
                  <a:moveTo>
                    <a:pt x="133379" y="142288"/>
                  </a:moveTo>
                  <a:lnTo>
                    <a:pt x="142254" y="142288"/>
                  </a:lnTo>
                </a:path>
                <a:path w="694689" h="408939">
                  <a:moveTo>
                    <a:pt x="152270" y="151799"/>
                  </a:moveTo>
                  <a:lnTo>
                    <a:pt x="161398" y="151799"/>
                  </a:lnTo>
                </a:path>
                <a:path w="694689" h="408939">
                  <a:moveTo>
                    <a:pt x="171414" y="161437"/>
                  </a:moveTo>
                  <a:lnTo>
                    <a:pt x="180163" y="161437"/>
                  </a:lnTo>
                </a:path>
                <a:path w="694689" h="408939">
                  <a:moveTo>
                    <a:pt x="190559" y="161437"/>
                  </a:moveTo>
                  <a:lnTo>
                    <a:pt x="199307" y="170314"/>
                  </a:lnTo>
                </a:path>
                <a:path w="694689" h="408939">
                  <a:moveTo>
                    <a:pt x="209704" y="170821"/>
                  </a:moveTo>
                  <a:lnTo>
                    <a:pt x="218452" y="179699"/>
                  </a:lnTo>
                </a:path>
                <a:path w="694689" h="408939">
                  <a:moveTo>
                    <a:pt x="228468" y="180586"/>
                  </a:moveTo>
                  <a:lnTo>
                    <a:pt x="237343" y="189337"/>
                  </a:lnTo>
                </a:path>
                <a:path w="694689" h="408939">
                  <a:moveTo>
                    <a:pt x="247613" y="189971"/>
                  </a:moveTo>
                  <a:lnTo>
                    <a:pt x="256488" y="198721"/>
                  </a:lnTo>
                </a:path>
                <a:path w="694689" h="408939">
                  <a:moveTo>
                    <a:pt x="266758" y="199355"/>
                  </a:moveTo>
                  <a:lnTo>
                    <a:pt x="275633" y="208486"/>
                  </a:lnTo>
                </a:path>
                <a:path w="694689" h="408939">
                  <a:moveTo>
                    <a:pt x="285649" y="209120"/>
                  </a:moveTo>
                  <a:lnTo>
                    <a:pt x="294777" y="217870"/>
                  </a:lnTo>
                </a:path>
                <a:path w="694689" h="408939">
                  <a:moveTo>
                    <a:pt x="304794" y="218505"/>
                  </a:moveTo>
                  <a:lnTo>
                    <a:pt x="313669" y="227255"/>
                  </a:lnTo>
                </a:path>
                <a:path w="694689" h="408939">
                  <a:moveTo>
                    <a:pt x="323938" y="228269"/>
                  </a:moveTo>
                  <a:lnTo>
                    <a:pt x="332813" y="237020"/>
                  </a:lnTo>
                </a:path>
                <a:path w="694689" h="408939">
                  <a:moveTo>
                    <a:pt x="342829" y="237654"/>
                  </a:moveTo>
                  <a:lnTo>
                    <a:pt x="351958" y="237654"/>
                  </a:lnTo>
                </a:path>
                <a:path w="694689" h="408939">
                  <a:moveTo>
                    <a:pt x="361974" y="247038"/>
                  </a:moveTo>
                  <a:lnTo>
                    <a:pt x="370722" y="247038"/>
                  </a:lnTo>
                </a:path>
                <a:path w="694689" h="408939">
                  <a:moveTo>
                    <a:pt x="381119" y="256803"/>
                  </a:moveTo>
                  <a:lnTo>
                    <a:pt x="389867" y="256803"/>
                  </a:lnTo>
                </a:path>
                <a:path w="694689" h="408939">
                  <a:moveTo>
                    <a:pt x="399883" y="266188"/>
                  </a:moveTo>
                  <a:lnTo>
                    <a:pt x="409012" y="266188"/>
                  </a:lnTo>
                </a:path>
                <a:path w="694689" h="408939">
                  <a:moveTo>
                    <a:pt x="419028" y="275826"/>
                  </a:moveTo>
                  <a:lnTo>
                    <a:pt x="427903" y="275826"/>
                  </a:lnTo>
                </a:path>
                <a:path w="694689" h="408939">
                  <a:moveTo>
                    <a:pt x="438173" y="285210"/>
                  </a:moveTo>
                  <a:lnTo>
                    <a:pt x="447048" y="285210"/>
                  </a:lnTo>
                </a:path>
                <a:path w="694689" h="408939">
                  <a:moveTo>
                    <a:pt x="457317" y="294721"/>
                  </a:moveTo>
                  <a:lnTo>
                    <a:pt x="466192" y="294721"/>
                  </a:lnTo>
                </a:path>
                <a:path w="694689" h="408939">
                  <a:moveTo>
                    <a:pt x="476209" y="304359"/>
                  </a:moveTo>
                  <a:lnTo>
                    <a:pt x="485337" y="304359"/>
                  </a:lnTo>
                </a:path>
                <a:path w="694689" h="408939">
                  <a:moveTo>
                    <a:pt x="495353" y="313744"/>
                  </a:moveTo>
                  <a:lnTo>
                    <a:pt x="504101" y="313744"/>
                  </a:lnTo>
                </a:path>
                <a:path w="694689" h="408939">
                  <a:moveTo>
                    <a:pt x="514498" y="323509"/>
                  </a:moveTo>
                  <a:lnTo>
                    <a:pt x="523246" y="323509"/>
                  </a:lnTo>
                </a:path>
                <a:path w="694689" h="408939">
                  <a:moveTo>
                    <a:pt x="533389" y="323509"/>
                  </a:moveTo>
                  <a:lnTo>
                    <a:pt x="542391" y="332259"/>
                  </a:lnTo>
                </a:path>
                <a:path w="694689" h="408939">
                  <a:moveTo>
                    <a:pt x="552534" y="332893"/>
                  </a:moveTo>
                  <a:lnTo>
                    <a:pt x="561282" y="341770"/>
                  </a:lnTo>
                </a:path>
                <a:path w="694689" h="408939">
                  <a:moveTo>
                    <a:pt x="571679" y="342658"/>
                  </a:moveTo>
                  <a:lnTo>
                    <a:pt x="580427" y="351408"/>
                  </a:lnTo>
                </a:path>
                <a:path w="694689" h="408939">
                  <a:moveTo>
                    <a:pt x="589809" y="352042"/>
                  </a:moveTo>
                  <a:lnTo>
                    <a:pt x="598938" y="360793"/>
                  </a:lnTo>
                </a:path>
                <a:path w="694689" h="408939">
                  <a:moveTo>
                    <a:pt x="608954" y="361427"/>
                  </a:moveTo>
                  <a:lnTo>
                    <a:pt x="617829" y="370558"/>
                  </a:lnTo>
                </a:path>
                <a:path w="694689" h="408939">
                  <a:moveTo>
                    <a:pt x="628098" y="371192"/>
                  </a:moveTo>
                  <a:lnTo>
                    <a:pt x="636973" y="379942"/>
                  </a:lnTo>
                </a:path>
                <a:path w="694689" h="408939">
                  <a:moveTo>
                    <a:pt x="646990" y="380576"/>
                  </a:moveTo>
                  <a:lnTo>
                    <a:pt x="656118" y="389326"/>
                  </a:lnTo>
                </a:path>
                <a:path w="694689" h="408939">
                  <a:moveTo>
                    <a:pt x="666134" y="390214"/>
                  </a:moveTo>
                  <a:lnTo>
                    <a:pt x="675009" y="399091"/>
                  </a:lnTo>
                </a:path>
                <a:path w="694689" h="408939">
                  <a:moveTo>
                    <a:pt x="685279" y="399725"/>
                  </a:moveTo>
                  <a:lnTo>
                    <a:pt x="694154" y="408476"/>
                  </a:lnTo>
                </a:path>
                <a:path w="694689" h="408939">
                  <a:moveTo>
                    <a:pt x="323938" y="0"/>
                  </a:moveTo>
                  <a:lnTo>
                    <a:pt x="332813" y="0"/>
                  </a:lnTo>
                </a:path>
                <a:path w="694689" h="408939">
                  <a:moveTo>
                    <a:pt x="342829" y="9384"/>
                  </a:moveTo>
                  <a:lnTo>
                    <a:pt x="351958" y="9384"/>
                  </a:lnTo>
                </a:path>
                <a:path w="694689" h="408939">
                  <a:moveTo>
                    <a:pt x="361974" y="19149"/>
                  </a:moveTo>
                  <a:lnTo>
                    <a:pt x="370722" y="19149"/>
                  </a:lnTo>
                </a:path>
                <a:path w="694689" h="408939">
                  <a:moveTo>
                    <a:pt x="381119" y="27899"/>
                  </a:moveTo>
                  <a:lnTo>
                    <a:pt x="389867" y="27899"/>
                  </a:lnTo>
                </a:path>
                <a:path w="694689" h="408939">
                  <a:moveTo>
                    <a:pt x="399883" y="37284"/>
                  </a:moveTo>
                  <a:lnTo>
                    <a:pt x="409012" y="37284"/>
                  </a:lnTo>
                </a:path>
                <a:path w="694689" h="408939">
                  <a:moveTo>
                    <a:pt x="419028" y="47048"/>
                  </a:moveTo>
                  <a:lnTo>
                    <a:pt x="427903" y="47048"/>
                  </a:lnTo>
                </a:path>
                <a:path w="694689" h="408939">
                  <a:moveTo>
                    <a:pt x="438173" y="56433"/>
                  </a:moveTo>
                  <a:lnTo>
                    <a:pt x="447048" y="56433"/>
                  </a:lnTo>
                </a:path>
                <a:path w="694689" h="408939">
                  <a:moveTo>
                    <a:pt x="457317" y="56433"/>
                  </a:moveTo>
                  <a:lnTo>
                    <a:pt x="466192" y="65564"/>
                  </a:lnTo>
                </a:path>
                <a:path w="694689" h="408939">
                  <a:moveTo>
                    <a:pt x="476209" y="66198"/>
                  </a:moveTo>
                  <a:lnTo>
                    <a:pt x="485337" y="74948"/>
                  </a:lnTo>
                </a:path>
                <a:path w="694689" h="408939">
                  <a:moveTo>
                    <a:pt x="495353" y="75582"/>
                  </a:moveTo>
                  <a:lnTo>
                    <a:pt x="504101" y="84333"/>
                  </a:lnTo>
                </a:path>
                <a:path w="694689" h="408939">
                  <a:moveTo>
                    <a:pt x="514498" y="84967"/>
                  </a:moveTo>
                  <a:lnTo>
                    <a:pt x="523246" y="94097"/>
                  </a:lnTo>
                </a:path>
                <a:path w="694689" h="408939">
                  <a:moveTo>
                    <a:pt x="533389" y="94732"/>
                  </a:moveTo>
                  <a:lnTo>
                    <a:pt x="542391" y="103482"/>
                  </a:lnTo>
                </a:path>
                <a:path w="694689" h="408939">
                  <a:moveTo>
                    <a:pt x="552534" y="104116"/>
                  </a:moveTo>
                  <a:lnTo>
                    <a:pt x="561282" y="113247"/>
                  </a:lnTo>
                </a:path>
                <a:path w="694689" h="408939">
                  <a:moveTo>
                    <a:pt x="571679" y="113754"/>
                  </a:moveTo>
                  <a:lnTo>
                    <a:pt x="580427" y="122631"/>
                  </a:lnTo>
                </a:path>
                <a:path w="694689" h="408939">
                  <a:moveTo>
                    <a:pt x="589809" y="123265"/>
                  </a:moveTo>
                  <a:lnTo>
                    <a:pt x="598938" y="123265"/>
                  </a:lnTo>
                </a:path>
                <a:path w="694689" h="408939">
                  <a:moveTo>
                    <a:pt x="608954" y="132650"/>
                  </a:moveTo>
                  <a:lnTo>
                    <a:pt x="617829" y="132650"/>
                  </a:lnTo>
                </a:path>
                <a:path w="694689" h="408939">
                  <a:moveTo>
                    <a:pt x="628098" y="142288"/>
                  </a:moveTo>
                  <a:lnTo>
                    <a:pt x="636973" y="142288"/>
                  </a:lnTo>
                </a:path>
                <a:path w="694689" h="408939">
                  <a:moveTo>
                    <a:pt x="646990" y="151799"/>
                  </a:moveTo>
                  <a:lnTo>
                    <a:pt x="656118" y="151799"/>
                  </a:lnTo>
                </a:path>
                <a:path w="694689" h="408939">
                  <a:moveTo>
                    <a:pt x="666134" y="161437"/>
                  </a:moveTo>
                  <a:lnTo>
                    <a:pt x="675009" y="161437"/>
                  </a:lnTo>
                </a:path>
                <a:path w="694689" h="408939">
                  <a:moveTo>
                    <a:pt x="685279" y="170821"/>
                  </a:moveTo>
                  <a:lnTo>
                    <a:pt x="694154" y="170821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71151" y="5178503"/>
              <a:ext cx="13335" cy="635"/>
            </a:xfrm>
            <a:custGeom>
              <a:avLst/>
              <a:gdLst/>
              <a:ahLst/>
              <a:cxnLst/>
              <a:rect l="l" t="t" r="r" b="b"/>
              <a:pathLst>
                <a:path w="13335" h="635">
                  <a:moveTo>
                    <a:pt x="-887" y="317"/>
                  </a:moveTo>
                  <a:lnTo>
                    <a:pt x="14200" y="317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53682" y="3384936"/>
              <a:ext cx="1905" cy="164465"/>
            </a:xfrm>
            <a:custGeom>
              <a:avLst/>
              <a:gdLst/>
              <a:ahLst/>
              <a:cxnLst/>
              <a:rect l="l" t="t" r="r" b="b"/>
              <a:pathLst>
                <a:path w="1904" h="164464">
                  <a:moveTo>
                    <a:pt x="0" y="163847"/>
                  </a:moveTo>
                  <a:lnTo>
                    <a:pt x="0" y="155096"/>
                  </a:lnTo>
                </a:path>
                <a:path w="1904" h="164464">
                  <a:moveTo>
                    <a:pt x="0" y="145078"/>
                  </a:moveTo>
                  <a:lnTo>
                    <a:pt x="0" y="135947"/>
                  </a:lnTo>
                </a:path>
                <a:path w="1904" h="164464">
                  <a:moveTo>
                    <a:pt x="0" y="125928"/>
                  </a:moveTo>
                  <a:lnTo>
                    <a:pt x="0" y="116798"/>
                  </a:lnTo>
                </a:path>
                <a:path w="1904" h="164464">
                  <a:moveTo>
                    <a:pt x="0" y="106779"/>
                  </a:moveTo>
                  <a:lnTo>
                    <a:pt x="0" y="98029"/>
                  </a:lnTo>
                </a:path>
                <a:path w="1904" h="164464">
                  <a:moveTo>
                    <a:pt x="0" y="87630"/>
                  </a:moveTo>
                  <a:lnTo>
                    <a:pt x="0" y="78879"/>
                  </a:lnTo>
                </a:path>
                <a:path w="1904" h="164464">
                  <a:moveTo>
                    <a:pt x="0" y="68607"/>
                  </a:moveTo>
                  <a:lnTo>
                    <a:pt x="0" y="59730"/>
                  </a:lnTo>
                </a:path>
                <a:path w="1904" h="164464">
                  <a:moveTo>
                    <a:pt x="0" y="49712"/>
                  </a:moveTo>
                  <a:lnTo>
                    <a:pt x="0" y="40581"/>
                  </a:lnTo>
                </a:path>
                <a:path w="1904" h="164464">
                  <a:moveTo>
                    <a:pt x="0" y="30562"/>
                  </a:moveTo>
                  <a:lnTo>
                    <a:pt x="0" y="21558"/>
                  </a:lnTo>
                </a:path>
                <a:path w="1904" h="164464">
                  <a:moveTo>
                    <a:pt x="0" y="11540"/>
                  </a:moveTo>
                  <a:lnTo>
                    <a:pt x="1901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42725" y="3559055"/>
              <a:ext cx="2788523" cy="29894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55583" y="3384302"/>
              <a:ext cx="1487170" cy="613410"/>
            </a:xfrm>
            <a:custGeom>
              <a:avLst/>
              <a:gdLst/>
              <a:ahLst/>
              <a:cxnLst/>
              <a:rect l="l" t="t" r="r" b="b"/>
              <a:pathLst>
                <a:path w="1487170" h="613410">
                  <a:moveTo>
                    <a:pt x="0" y="0"/>
                  </a:moveTo>
                  <a:lnTo>
                    <a:pt x="1486948" y="61328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655583" y="3384302"/>
              <a:ext cx="1472565" cy="612140"/>
            </a:xfrm>
            <a:custGeom>
              <a:avLst/>
              <a:gdLst/>
              <a:ahLst/>
              <a:cxnLst/>
              <a:rect l="l" t="t" r="r" b="b"/>
              <a:pathLst>
                <a:path w="1472564" h="612139">
                  <a:moveTo>
                    <a:pt x="0" y="0"/>
                  </a:moveTo>
                  <a:lnTo>
                    <a:pt x="6973" y="2409"/>
                  </a:lnTo>
                </a:path>
                <a:path w="1472564" h="612139">
                  <a:moveTo>
                    <a:pt x="17242" y="12174"/>
                  </a:moveTo>
                  <a:lnTo>
                    <a:pt x="26117" y="12174"/>
                  </a:lnTo>
                </a:path>
                <a:path w="1472564" h="612139">
                  <a:moveTo>
                    <a:pt x="36134" y="21558"/>
                  </a:moveTo>
                  <a:lnTo>
                    <a:pt x="45262" y="21558"/>
                  </a:lnTo>
                </a:path>
                <a:path w="1472564" h="612139">
                  <a:moveTo>
                    <a:pt x="55278" y="21558"/>
                  </a:moveTo>
                  <a:lnTo>
                    <a:pt x="64027" y="30689"/>
                  </a:lnTo>
                </a:path>
                <a:path w="1472564" h="612139">
                  <a:moveTo>
                    <a:pt x="73789" y="31196"/>
                  </a:moveTo>
                  <a:lnTo>
                    <a:pt x="82664" y="40074"/>
                  </a:lnTo>
                </a:path>
                <a:path w="1472564" h="612139">
                  <a:moveTo>
                    <a:pt x="92680" y="40708"/>
                  </a:moveTo>
                  <a:lnTo>
                    <a:pt x="101809" y="49458"/>
                  </a:lnTo>
                </a:path>
                <a:path w="1472564" h="612139">
                  <a:moveTo>
                    <a:pt x="111825" y="50346"/>
                  </a:moveTo>
                  <a:lnTo>
                    <a:pt x="120573" y="50346"/>
                  </a:lnTo>
                </a:path>
                <a:path w="1472564" h="612139">
                  <a:moveTo>
                    <a:pt x="130970" y="59730"/>
                  </a:moveTo>
                  <a:lnTo>
                    <a:pt x="139718" y="59730"/>
                  </a:lnTo>
                </a:path>
                <a:path w="1472564" h="612139">
                  <a:moveTo>
                    <a:pt x="150114" y="69241"/>
                  </a:moveTo>
                  <a:lnTo>
                    <a:pt x="158863" y="69241"/>
                  </a:lnTo>
                </a:path>
                <a:path w="1472564" h="612139">
                  <a:moveTo>
                    <a:pt x="168879" y="69241"/>
                  </a:moveTo>
                  <a:lnTo>
                    <a:pt x="177754" y="78245"/>
                  </a:lnTo>
                </a:path>
                <a:path w="1472564" h="612139">
                  <a:moveTo>
                    <a:pt x="188023" y="78879"/>
                  </a:moveTo>
                  <a:lnTo>
                    <a:pt x="196898" y="87757"/>
                  </a:lnTo>
                </a:path>
                <a:path w="1472564" h="612139">
                  <a:moveTo>
                    <a:pt x="207168" y="88264"/>
                  </a:moveTo>
                  <a:lnTo>
                    <a:pt x="216043" y="88264"/>
                  </a:lnTo>
                </a:path>
                <a:path w="1472564" h="612139">
                  <a:moveTo>
                    <a:pt x="226059" y="98029"/>
                  </a:moveTo>
                  <a:lnTo>
                    <a:pt x="235188" y="98029"/>
                  </a:lnTo>
                </a:path>
                <a:path w="1472564" h="612139">
                  <a:moveTo>
                    <a:pt x="245204" y="107413"/>
                  </a:moveTo>
                  <a:lnTo>
                    <a:pt x="254079" y="107413"/>
                  </a:lnTo>
                </a:path>
                <a:path w="1472564" h="612139">
                  <a:moveTo>
                    <a:pt x="264349" y="107413"/>
                  </a:moveTo>
                  <a:lnTo>
                    <a:pt x="273224" y="116290"/>
                  </a:lnTo>
                </a:path>
                <a:path w="1472564" h="612139">
                  <a:moveTo>
                    <a:pt x="283240" y="116798"/>
                  </a:moveTo>
                  <a:lnTo>
                    <a:pt x="292369" y="125928"/>
                  </a:lnTo>
                </a:path>
                <a:path w="1472564" h="612139">
                  <a:moveTo>
                    <a:pt x="302385" y="126562"/>
                  </a:moveTo>
                  <a:lnTo>
                    <a:pt x="311133" y="135313"/>
                  </a:lnTo>
                </a:path>
                <a:path w="1472564" h="612139">
                  <a:moveTo>
                    <a:pt x="321529" y="135947"/>
                  </a:moveTo>
                  <a:lnTo>
                    <a:pt x="330278" y="135947"/>
                  </a:lnTo>
                </a:path>
                <a:path w="1472564" h="612139">
                  <a:moveTo>
                    <a:pt x="340294" y="145712"/>
                  </a:moveTo>
                  <a:lnTo>
                    <a:pt x="349422" y="145712"/>
                  </a:lnTo>
                </a:path>
                <a:path w="1472564" h="612139">
                  <a:moveTo>
                    <a:pt x="359438" y="155096"/>
                  </a:moveTo>
                  <a:lnTo>
                    <a:pt x="368313" y="155096"/>
                  </a:lnTo>
                </a:path>
                <a:path w="1472564" h="612139">
                  <a:moveTo>
                    <a:pt x="378583" y="155096"/>
                  </a:moveTo>
                  <a:lnTo>
                    <a:pt x="387458" y="163847"/>
                  </a:lnTo>
                </a:path>
                <a:path w="1472564" h="612139">
                  <a:moveTo>
                    <a:pt x="397728" y="164481"/>
                  </a:moveTo>
                  <a:lnTo>
                    <a:pt x="406603" y="173611"/>
                  </a:lnTo>
                </a:path>
                <a:path w="1472564" h="612139">
                  <a:moveTo>
                    <a:pt x="416619" y="174246"/>
                  </a:moveTo>
                  <a:lnTo>
                    <a:pt x="425367" y="174246"/>
                  </a:lnTo>
                </a:path>
                <a:path w="1472564" h="612139">
                  <a:moveTo>
                    <a:pt x="435764" y="183630"/>
                  </a:moveTo>
                  <a:lnTo>
                    <a:pt x="444512" y="183630"/>
                  </a:lnTo>
                </a:path>
                <a:path w="1472564" h="612139">
                  <a:moveTo>
                    <a:pt x="454908" y="193268"/>
                  </a:moveTo>
                  <a:lnTo>
                    <a:pt x="463657" y="193268"/>
                  </a:lnTo>
                </a:path>
                <a:path w="1472564" h="612139">
                  <a:moveTo>
                    <a:pt x="473800" y="202779"/>
                  </a:moveTo>
                  <a:lnTo>
                    <a:pt x="482801" y="202779"/>
                  </a:lnTo>
                </a:path>
                <a:path w="1472564" h="612139">
                  <a:moveTo>
                    <a:pt x="492944" y="202779"/>
                  </a:moveTo>
                  <a:lnTo>
                    <a:pt x="501693" y="211530"/>
                  </a:lnTo>
                </a:path>
                <a:path w="1472564" h="612139">
                  <a:moveTo>
                    <a:pt x="512089" y="212417"/>
                  </a:moveTo>
                  <a:lnTo>
                    <a:pt x="520837" y="221294"/>
                  </a:lnTo>
                </a:path>
                <a:path w="1472564" h="612139">
                  <a:moveTo>
                    <a:pt x="530853" y="221802"/>
                  </a:moveTo>
                  <a:lnTo>
                    <a:pt x="539982" y="221802"/>
                  </a:lnTo>
                </a:path>
                <a:path w="1472564" h="612139">
                  <a:moveTo>
                    <a:pt x="549998" y="231186"/>
                  </a:moveTo>
                  <a:lnTo>
                    <a:pt x="558873" y="231186"/>
                  </a:lnTo>
                </a:path>
                <a:path w="1472564" h="612139">
                  <a:moveTo>
                    <a:pt x="569143" y="240951"/>
                  </a:moveTo>
                  <a:lnTo>
                    <a:pt x="578018" y="240951"/>
                  </a:lnTo>
                </a:path>
                <a:path w="1472564" h="612139">
                  <a:moveTo>
                    <a:pt x="588034" y="240951"/>
                  </a:moveTo>
                  <a:lnTo>
                    <a:pt x="597163" y="249701"/>
                  </a:lnTo>
                </a:path>
                <a:path w="1472564" h="612139">
                  <a:moveTo>
                    <a:pt x="607179" y="250335"/>
                  </a:moveTo>
                  <a:lnTo>
                    <a:pt x="615927" y="259213"/>
                  </a:lnTo>
                </a:path>
                <a:path w="1472564" h="612139">
                  <a:moveTo>
                    <a:pt x="626323" y="260100"/>
                  </a:moveTo>
                  <a:lnTo>
                    <a:pt x="635072" y="260100"/>
                  </a:lnTo>
                </a:path>
                <a:path w="1472564" h="612139">
                  <a:moveTo>
                    <a:pt x="645468" y="269485"/>
                  </a:moveTo>
                  <a:lnTo>
                    <a:pt x="654216" y="269485"/>
                  </a:lnTo>
                </a:path>
                <a:path w="1472564" h="612139">
                  <a:moveTo>
                    <a:pt x="664232" y="278869"/>
                  </a:moveTo>
                  <a:lnTo>
                    <a:pt x="673361" y="278869"/>
                  </a:lnTo>
                </a:path>
                <a:path w="1472564" h="612139">
                  <a:moveTo>
                    <a:pt x="682870" y="288634"/>
                  </a:moveTo>
                  <a:lnTo>
                    <a:pt x="691618" y="288634"/>
                  </a:lnTo>
                </a:path>
                <a:path w="1472564" h="612139">
                  <a:moveTo>
                    <a:pt x="702015" y="288634"/>
                  </a:moveTo>
                  <a:lnTo>
                    <a:pt x="710763" y="297384"/>
                  </a:lnTo>
                </a:path>
                <a:path w="1472564" h="612139">
                  <a:moveTo>
                    <a:pt x="720779" y="298019"/>
                  </a:moveTo>
                  <a:lnTo>
                    <a:pt x="729908" y="307149"/>
                  </a:lnTo>
                </a:path>
                <a:path w="1472564" h="612139">
                  <a:moveTo>
                    <a:pt x="739924" y="307783"/>
                  </a:moveTo>
                  <a:lnTo>
                    <a:pt x="748799" y="307783"/>
                  </a:lnTo>
                </a:path>
                <a:path w="1472564" h="612139">
                  <a:moveTo>
                    <a:pt x="759069" y="317168"/>
                  </a:moveTo>
                  <a:lnTo>
                    <a:pt x="767944" y="317168"/>
                  </a:lnTo>
                </a:path>
                <a:path w="1472564" h="612139">
                  <a:moveTo>
                    <a:pt x="777960" y="326552"/>
                  </a:moveTo>
                  <a:lnTo>
                    <a:pt x="787088" y="326552"/>
                  </a:lnTo>
                </a:path>
                <a:path w="1472564" h="612139">
                  <a:moveTo>
                    <a:pt x="797104" y="326552"/>
                  </a:moveTo>
                  <a:lnTo>
                    <a:pt x="805853" y="335683"/>
                  </a:lnTo>
                </a:path>
                <a:path w="1472564" h="612139">
                  <a:moveTo>
                    <a:pt x="816249" y="336190"/>
                  </a:moveTo>
                  <a:lnTo>
                    <a:pt x="824997" y="345067"/>
                  </a:lnTo>
                </a:path>
                <a:path w="1472564" h="612139">
                  <a:moveTo>
                    <a:pt x="835014" y="345702"/>
                  </a:moveTo>
                  <a:lnTo>
                    <a:pt x="844142" y="354706"/>
                  </a:lnTo>
                </a:path>
                <a:path w="1472564" h="612139">
                  <a:moveTo>
                    <a:pt x="854285" y="355340"/>
                  </a:moveTo>
                  <a:lnTo>
                    <a:pt x="863033" y="355340"/>
                  </a:lnTo>
                </a:path>
                <a:path w="1472564" h="612139">
                  <a:moveTo>
                    <a:pt x="873430" y="364724"/>
                  </a:moveTo>
                  <a:lnTo>
                    <a:pt x="882178" y="364724"/>
                  </a:lnTo>
                </a:path>
                <a:path w="1472564" h="612139">
                  <a:moveTo>
                    <a:pt x="892194" y="374235"/>
                  </a:moveTo>
                  <a:lnTo>
                    <a:pt x="901323" y="374235"/>
                  </a:lnTo>
                </a:path>
                <a:path w="1472564" h="612139">
                  <a:moveTo>
                    <a:pt x="911339" y="374235"/>
                  </a:moveTo>
                  <a:lnTo>
                    <a:pt x="920214" y="383239"/>
                  </a:lnTo>
                </a:path>
                <a:path w="1472564" h="612139">
                  <a:moveTo>
                    <a:pt x="930484" y="383873"/>
                  </a:moveTo>
                  <a:lnTo>
                    <a:pt x="939359" y="392751"/>
                  </a:lnTo>
                </a:path>
                <a:path w="1472564" h="612139">
                  <a:moveTo>
                    <a:pt x="949628" y="393258"/>
                  </a:moveTo>
                  <a:lnTo>
                    <a:pt x="958503" y="393258"/>
                  </a:lnTo>
                </a:path>
                <a:path w="1472564" h="612139">
                  <a:moveTo>
                    <a:pt x="968519" y="403023"/>
                  </a:moveTo>
                  <a:lnTo>
                    <a:pt x="977648" y="403023"/>
                  </a:lnTo>
                </a:path>
                <a:path w="1472564" h="612139">
                  <a:moveTo>
                    <a:pt x="987664" y="412407"/>
                  </a:moveTo>
                  <a:lnTo>
                    <a:pt x="996412" y="412407"/>
                  </a:lnTo>
                </a:path>
                <a:path w="1472564" h="612139">
                  <a:moveTo>
                    <a:pt x="1006809" y="412407"/>
                  </a:moveTo>
                  <a:lnTo>
                    <a:pt x="1015557" y="421284"/>
                  </a:lnTo>
                </a:path>
                <a:path w="1472564" h="612139">
                  <a:moveTo>
                    <a:pt x="1025573" y="422172"/>
                  </a:moveTo>
                  <a:lnTo>
                    <a:pt x="1034702" y="430922"/>
                  </a:lnTo>
                </a:path>
                <a:path w="1472564" h="612139">
                  <a:moveTo>
                    <a:pt x="1044718" y="431556"/>
                  </a:moveTo>
                  <a:lnTo>
                    <a:pt x="1053593" y="440307"/>
                  </a:lnTo>
                </a:path>
                <a:path w="1472564" h="612139">
                  <a:moveTo>
                    <a:pt x="1063863" y="440941"/>
                  </a:moveTo>
                  <a:lnTo>
                    <a:pt x="1072738" y="440941"/>
                  </a:lnTo>
                </a:path>
                <a:path w="1472564" h="612139">
                  <a:moveTo>
                    <a:pt x="1082754" y="450706"/>
                  </a:moveTo>
                  <a:lnTo>
                    <a:pt x="1091882" y="450706"/>
                  </a:lnTo>
                </a:path>
                <a:path w="1472564" h="612139">
                  <a:moveTo>
                    <a:pt x="1101898" y="460090"/>
                  </a:moveTo>
                  <a:lnTo>
                    <a:pt x="1110774" y="460090"/>
                  </a:lnTo>
                </a:path>
                <a:path w="1472564" h="612139">
                  <a:moveTo>
                    <a:pt x="1121043" y="460090"/>
                  </a:moveTo>
                  <a:lnTo>
                    <a:pt x="1129918" y="468840"/>
                  </a:lnTo>
                </a:path>
                <a:path w="1472564" h="612139">
                  <a:moveTo>
                    <a:pt x="1140188" y="469728"/>
                  </a:moveTo>
                  <a:lnTo>
                    <a:pt x="1149063" y="478605"/>
                  </a:lnTo>
                </a:path>
                <a:path w="1472564" h="612139">
                  <a:moveTo>
                    <a:pt x="1159079" y="479239"/>
                  </a:moveTo>
                  <a:lnTo>
                    <a:pt x="1167827" y="479239"/>
                  </a:lnTo>
                </a:path>
                <a:path w="1472564" h="612139">
                  <a:moveTo>
                    <a:pt x="1178224" y="488624"/>
                  </a:moveTo>
                  <a:lnTo>
                    <a:pt x="1186972" y="488624"/>
                  </a:lnTo>
                </a:path>
                <a:path w="1472564" h="612139">
                  <a:moveTo>
                    <a:pt x="1197369" y="498262"/>
                  </a:moveTo>
                  <a:lnTo>
                    <a:pt x="1206117" y="498262"/>
                  </a:lnTo>
                </a:path>
                <a:path w="1472564" h="612139">
                  <a:moveTo>
                    <a:pt x="1216133" y="507773"/>
                  </a:moveTo>
                  <a:lnTo>
                    <a:pt x="1225261" y="507773"/>
                  </a:lnTo>
                </a:path>
                <a:path w="1472564" h="612139">
                  <a:moveTo>
                    <a:pt x="1235278" y="507773"/>
                  </a:moveTo>
                  <a:lnTo>
                    <a:pt x="1244153" y="516777"/>
                  </a:lnTo>
                </a:path>
                <a:path w="1472564" h="612139">
                  <a:moveTo>
                    <a:pt x="1254422" y="517411"/>
                  </a:moveTo>
                  <a:lnTo>
                    <a:pt x="1263297" y="526288"/>
                  </a:lnTo>
                </a:path>
                <a:path w="1472564" h="612139">
                  <a:moveTo>
                    <a:pt x="1273313" y="526796"/>
                  </a:moveTo>
                  <a:lnTo>
                    <a:pt x="1282442" y="526796"/>
                  </a:lnTo>
                </a:path>
                <a:path w="1472564" h="612139">
                  <a:moveTo>
                    <a:pt x="1292458" y="536307"/>
                  </a:moveTo>
                  <a:lnTo>
                    <a:pt x="1300699" y="536307"/>
                  </a:lnTo>
                </a:path>
                <a:path w="1472564" h="612139">
                  <a:moveTo>
                    <a:pt x="1310969" y="545945"/>
                  </a:moveTo>
                  <a:lnTo>
                    <a:pt x="1319844" y="545945"/>
                  </a:lnTo>
                </a:path>
                <a:path w="1472564" h="612139">
                  <a:moveTo>
                    <a:pt x="1329860" y="545945"/>
                  </a:moveTo>
                  <a:lnTo>
                    <a:pt x="1338989" y="554822"/>
                  </a:lnTo>
                </a:path>
                <a:path w="1472564" h="612139">
                  <a:moveTo>
                    <a:pt x="1349005" y="555329"/>
                  </a:moveTo>
                  <a:lnTo>
                    <a:pt x="1357753" y="564460"/>
                  </a:lnTo>
                </a:path>
                <a:path w="1472564" h="612139">
                  <a:moveTo>
                    <a:pt x="1368150" y="565094"/>
                  </a:moveTo>
                  <a:lnTo>
                    <a:pt x="1376898" y="565094"/>
                  </a:lnTo>
                </a:path>
                <a:path w="1472564" h="612139">
                  <a:moveTo>
                    <a:pt x="1386914" y="574479"/>
                  </a:moveTo>
                  <a:lnTo>
                    <a:pt x="1396043" y="574479"/>
                  </a:lnTo>
                </a:path>
                <a:path w="1472564" h="612139">
                  <a:moveTo>
                    <a:pt x="1406059" y="584244"/>
                  </a:moveTo>
                  <a:lnTo>
                    <a:pt x="1414934" y="584244"/>
                  </a:lnTo>
                </a:path>
                <a:path w="1472564" h="612139">
                  <a:moveTo>
                    <a:pt x="1425203" y="593628"/>
                  </a:moveTo>
                  <a:lnTo>
                    <a:pt x="1434078" y="593628"/>
                  </a:lnTo>
                </a:path>
                <a:path w="1472564" h="612139">
                  <a:moveTo>
                    <a:pt x="1444348" y="593628"/>
                  </a:moveTo>
                  <a:lnTo>
                    <a:pt x="1453223" y="602378"/>
                  </a:lnTo>
                </a:path>
                <a:path w="1472564" h="612139">
                  <a:moveTo>
                    <a:pt x="1463239" y="603012"/>
                  </a:moveTo>
                  <a:lnTo>
                    <a:pt x="1471987" y="612143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34098" y="5622628"/>
              <a:ext cx="1226820" cy="866140"/>
            </a:xfrm>
            <a:custGeom>
              <a:avLst/>
              <a:gdLst/>
              <a:ahLst/>
              <a:cxnLst/>
              <a:rect l="l" t="t" r="r" b="b"/>
              <a:pathLst>
                <a:path w="1226820" h="866139">
                  <a:moveTo>
                    <a:pt x="0" y="866144"/>
                  </a:moveTo>
                  <a:lnTo>
                    <a:pt x="1226783" y="0"/>
                  </a:lnTo>
                </a:path>
                <a:path w="1226820" h="866139">
                  <a:moveTo>
                    <a:pt x="41332" y="806972"/>
                  </a:moveTo>
                  <a:lnTo>
                    <a:pt x="65294" y="819717"/>
                  </a:lnTo>
                </a:path>
                <a:path w="1226820" h="866139">
                  <a:moveTo>
                    <a:pt x="170781" y="715613"/>
                  </a:moveTo>
                  <a:lnTo>
                    <a:pt x="194743" y="728066"/>
                  </a:lnTo>
                </a:path>
                <a:path w="1226820" h="866139">
                  <a:moveTo>
                    <a:pt x="298454" y="625180"/>
                  </a:moveTo>
                  <a:lnTo>
                    <a:pt x="322670" y="637925"/>
                  </a:lnTo>
                </a:path>
                <a:path w="1226820" h="866139">
                  <a:moveTo>
                    <a:pt x="424860" y="536865"/>
                  </a:moveTo>
                  <a:lnTo>
                    <a:pt x="448823" y="549001"/>
                  </a:lnTo>
                </a:path>
                <a:path w="1226820" h="866139">
                  <a:moveTo>
                    <a:pt x="548857" y="449159"/>
                  </a:moveTo>
                  <a:lnTo>
                    <a:pt x="572820" y="461295"/>
                  </a:lnTo>
                </a:path>
                <a:path w="1226820" h="866139">
                  <a:moveTo>
                    <a:pt x="671333" y="362670"/>
                  </a:moveTo>
                  <a:lnTo>
                    <a:pt x="695295" y="374806"/>
                  </a:lnTo>
                </a:path>
                <a:path w="1226820" h="866139">
                  <a:moveTo>
                    <a:pt x="792540" y="277690"/>
                  </a:moveTo>
                  <a:lnTo>
                    <a:pt x="816503" y="289826"/>
                  </a:lnTo>
                </a:path>
                <a:path w="1226820" h="866139">
                  <a:moveTo>
                    <a:pt x="911973" y="193623"/>
                  </a:moveTo>
                  <a:lnTo>
                    <a:pt x="935428" y="205163"/>
                  </a:lnTo>
                </a:path>
                <a:path w="1226820" h="866139">
                  <a:moveTo>
                    <a:pt x="1029250" y="110469"/>
                  </a:moveTo>
                  <a:lnTo>
                    <a:pt x="1053593" y="122618"/>
                  </a:lnTo>
                </a:path>
                <a:path w="1226820" h="866139">
                  <a:moveTo>
                    <a:pt x="1145640" y="29142"/>
                  </a:moveTo>
                  <a:lnTo>
                    <a:pt x="1169095" y="40670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36161" y="6462672"/>
              <a:ext cx="76278" cy="4764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69667" y="6367382"/>
              <a:ext cx="85699" cy="476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03046" y="6281490"/>
              <a:ext cx="76278" cy="4764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27043" y="6195609"/>
              <a:ext cx="75975" cy="4795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69297" y="6119441"/>
              <a:ext cx="95080" cy="573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592914" y="5862079"/>
              <a:ext cx="333438" cy="22883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45506" y="5776199"/>
              <a:ext cx="104171" cy="573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68489" y="5690610"/>
              <a:ext cx="104881" cy="5705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31454" y="3384302"/>
              <a:ext cx="1324610" cy="706755"/>
            </a:xfrm>
            <a:custGeom>
              <a:avLst/>
              <a:gdLst/>
              <a:ahLst/>
              <a:cxnLst/>
              <a:rect l="l" t="t" r="r" b="b"/>
              <a:pathLst>
                <a:path w="1324610" h="706754">
                  <a:moveTo>
                    <a:pt x="0" y="706241"/>
                  </a:moveTo>
                  <a:lnTo>
                    <a:pt x="132412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331454" y="3384936"/>
              <a:ext cx="1323975" cy="706120"/>
            </a:xfrm>
            <a:custGeom>
              <a:avLst/>
              <a:gdLst/>
              <a:ahLst/>
              <a:cxnLst/>
              <a:rect l="l" t="t" r="r" b="b"/>
              <a:pathLst>
                <a:path w="1323975" h="706120">
                  <a:moveTo>
                    <a:pt x="0" y="705607"/>
                  </a:moveTo>
                  <a:lnTo>
                    <a:pt x="8203" y="698632"/>
                  </a:lnTo>
                </a:path>
                <a:path w="1323975" h="706120">
                  <a:moveTo>
                    <a:pt x="18536" y="697618"/>
                  </a:moveTo>
                  <a:lnTo>
                    <a:pt x="27347" y="688867"/>
                  </a:lnTo>
                </a:path>
                <a:path w="1323975" h="706120">
                  <a:moveTo>
                    <a:pt x="37376" y="688233"/>
                  </a:moveTo>
                  <a:lnTo>
                    <a:pt x="46492" y="679483"/>
                  </a:lnTo>
                </a:path>
                <a:path w="1323975" h="706120">
                  <a:moveTo>
                    <a:pt x="56521" y="678849"/>
                  </a:moveTo>
                  <a:lnTo>
                    <a:pt x="65345" y="669718"/>
                  </a:lnTo>
                </a:path>
                <a:path w="1323975" h="706120">
                  <a:moveTo>
                    <a:pt x="75678" y="669084"/>
                  </a:moveTo>
                  <a:lnTo>
                    <a:pt x="84490" y="660334"/>
                  </a:lnTo>
                </a:path>
                <a:path w="1323975" h="706120">
                  <a:moveTo>
                    <a:pt x="94519" y="659699"/>
                  </a:moveTo>
                  <a:lnTo>
                    <a:pt x="103635" y="650696"/>
                  </a:lnTo>
                </a:path>
                <a:path w="1323975" h="706120">
                  <a:moveTo>
                    <a:pt x="113663" y="650061"/>
                  </a:moveTo>
                  <a:lnTo>
                    <a:pt x="122475" y="641184"/>
                  </a:lnTo>
                </a:path>
                <a:path w="1323975" h="706120">
                  <a:moveTo>
                    <a:pt x="132808" y="640677"/>
                  </a:moveTo>
                  <a:lnTo>
                    <a:pt x="141620" y="631800"/>
                  </a:lnTo>
                </a:path>
                <a:path w="1323975" h="706120">
                  <a:moveTo>
                    <a:pt x="151953" y="621528"/>
                  </a:moveTo>
                  <a:lnTo>
                    <a:pt x="160156" y="621528"/>
                  </a:lnTo>
                </a:path>
                <a:path w="1323975" h="706120">
                  <a:moveTo>
                    <a:pt x="170185" y="612143"/>
                  </a:moveTo>
                  <a:lnTo>
                    <a:pt x="178996" y="612143"/>
                  </a:lnTo>
                </a:path>
                <a:path w="1323975" h="706120">
                  <a:moveTo>
                    <a:pt x="189329" y="602378"/>
                  </a:moveTo>
                  <a:lnTo>
                    <a:pt x="198141" y="602378"/>
                  </a:lnTo>
                </a:path>
                <a:path w="1323975" h="706120">
                  <a:moveTo>
                    <a:pt x="208474" y="592994"/>
                  </a:moveTo>
                  <a:lnTo>
                    <a:pt x="217286" y="592994"/>
                  </a:lnTo>
                </a:path>
                <a:path w="1323975" h="706120">
                  <a:moveTo>
                    <a:pt x="227315" y="583610"/>
                  </a:moveTo>
                  <a:lnTo>
                    <a:pt x="236430" y="583610"/>
                  </a:lnTo>
                </a:path>
                <a:path w="1323975" h="706120">
                  <a:moveTo>
                    <a:pt x="246459" y="573845"/>
                  </a:moveTo>
                  <a:lnTo>
                    <a:pt x="255271" y="573845"/>
                  </a:lnTo>
                </a:path>
                <a:path w="1323975" h="706120">
                  <a:moveTo>
                    <a:pt x="265604" y="564460"/>
                  </a:moveTo>
                  <a:lnTo>
                    <a:pt x="274428" y="564460"/>
                  </a:lnTo>
                </a:path>
                <a:path w="1323975" h="706120">
                  <a:moveTo>
                    <a:pt x="284457" y="554695"/>
                  </a:moveTo>
                  <a:lnTo>
                    <a:pt x="293573" y="545945"/>
                  </a:lnTo>
                </a:path>
                <a:path w="1323975" h="706120">
                  <a:moveTo>
                    <a:pt x="303602" y="545311"/>
                  </a:moveTo>
                  <a:lnTo>
                    <a:pt x="312413" y="536561"/>
                  </a:lnTo>
                </a:path>
                <a:path w="1323975" h="706120">
                  <a:moveTo>
                    <a:pt x="322746" y="535673"/>
                  </a:moveTo>
                  <a:lnTo>
                    <a:pt x="331558" y="526796"/>
                  </a:lnTo>
                </a:path>
                <a:path w="1323975" h="706120">
                  <a:moveTo>
                    <a:pt x="341587" y="526162"/>
                  </a:moveTo>
                  <a:lnTo>
                    <a:pt x="350703" y="517411"/>
                  </a:lnTo>
                </a:path>
                <a:path w="1323975" h="706120">
                  <a:moveTo>
                    <a:pt x="360732" y="516777"/>
                  </a:moveTo>
                  <a:lnTo>
                    <a:pt x="369543" y="507646"/>
                  </a:lnTo>
                </a:path>
                <a:path w="1323975" h="706120">
                  <a:moveTo>
                    <a:pt x="379876" y="507139"/>
                  </a:moveTo>
                  <a:lnTo>
                    <a:pt x="388688" y="498262"/>
                  </a:lnTo>
                </a:path>
                <a:path w="1323975" h="706120">
                  <a:moveTo>
                    <a:pt x="398717" y="497628"/>
                  </a:moveTo>
                  <a:lnTo>
                    <a:pt x="407833" y="488878"/>
                  </a:lnTo>
                </a:path>
                <a:path w="1323975" h="706120">
                  <a:moveTo>
                    <a:pt x="417862" y="487990"/>
                  </a:moveTo>
                  <a:lnTo>
                    <a:pt x="426673" y="479113"/>
                  </a:lnTo>
                </a:path>
                <a:path w="1323975" h="706120">
                  <a:moveTo>
                    <a:pt x="437006" y="478605"/>
                  </a:moveTo>
                  <a:lnTo>
                    <a:pt x="445818" y="469728"/>
                  </a:lnTo>
                </a:path>
                <a:path w="1323975" h="706120">
                  <a:moveTo>
                    <a:pt x="456151" y="459456"/>
                  </a:moveTo>
                  <a:lnTo>
                    <a:pt x="464963" y="459456"/>
                  </a:lnTo>
                </a:path>
                <a:path w="1323975" h="706120">
                  <a:moveTo>
                    <a:pt x="474991" y="450072"/>
                  </a:moveTo>
                  <a:lnTo>
                    <a:pt x="484107" y="450072"/>
                  </a:lnTo>
                </a:path>
                <a:path w="1323975" h="706120">
                  <a:moveTo>
                    <a:pt x="494187" y="440307"/>
                  </a:moveTo>
                  <a:lnTo>
                    <a:pt x="502935" y="440307"/>
                  </a:lnTo>
                </a:path>
                <a:path w="1323975" h="706120">
                  <a:moveTo>
                    <a:pt x="513332" y="430922"/>
                  </a:moveTo>
                  <a:lnTo>
                    <a:pt x="522080" y="430922"/>
                  </a:lnTo>
                </a:path>
                <a:path w="1323975" h="706120">
                  <a:moveTo>
                    <a:pt x="532096" y="421538"/>
                  </a:moveTo>
                  <a:lnTo>
                    <a:pt x="541224" y="421538"/>
                  </a:lnTo>
                </a:path>
                <a:path w="1323975" h="706120">
                  <a:moveTo>
                    <a:pt x="551241" y="411773"/>
                  </a:moveTo>
                  <a:lnTo>
                    <a:pt x="560116" y="411773"/>
                  </a:lnTo>
                </a:path>
                <a:path w="1323975" h="706120">
                  <a:moveTo>
                    <a:pt x="570385" y="402389"/>
                  </a:moveTo>
                  <a:lnTo>
                    <a:pt x="579260" y="402389"/>
                  </a:lnTo>
                </a:path>
                <a:path w="1323975" h="706120">
                  <a:moveTo>
                    <a:pt x="589276" y="392624"/>
                  </a:moveTo>
                  <a:lnTo>
                    <a:pt x="598405" y="383873"/>
                  </a:lnTo>
                </a:path>
                <a:path w="1323975" h="706120">
                  <a:moveTo>
                    <a:pt x="608421" y="383239"/>
                  </a:moveTo>
                  <a:lnTo>
                    <a:pt x="617169" y="374489"/>
                  </a:lnTo>
                </a:path>
                <a:path w="1323975" h="706120">
                  <a:moveTo>
                    <a:pt x="627566" y="373601"/>
                  </a:moveTo>
                  <a:lnTo>
                    <a:pt x="636314" y="364724"/>
                  </a:lnTo>
                </a:path>
                <a:path w="1323975" h="706120">
                  <a:moveTo>
                    <a:pt x="646711" y="364090"/>
                  </a:moveTo>
                  <a:lnTo>
                    <a:pt x="655459" y="355340"/>
                  </a:lnTo>
                </a:path>
                <a:path w="1323975" h="706120">
                  <a:moveTo>
                    <a:pt x="665602" y="354706"/>
                  </a:moveTo>
                  <a:lnTo>
                    <a:pt x="674350" y="345575"/>
                  </a:lnTo>
                </a:path>
                <a:path w="1323975" h="706120">
                  <a:moveTo>
                    <a:pt x="684746" y="345067"/>
                  </a:moveTo>
                  <a:lnTo>
                    <a:pt x="693495" y="336190"/>
                  </a:lnTo>
                </a:path>
                <a:path w="1323975" h="706120">
                  <a:moveTo>
                    <a:pt x="703891" y="335556"/>
                  </a:moveTo>
                  <a:lnTo>
                    <a:pt x="712639" y="326806"/>
                  </a:lnTo>
                </a:path>
                <a:path w="1323975" h="706120">
                  <a:moveTo>
                    <a:pt x="722656" y="325918"/>
                  </a:moveTo>
                  <a:lnTo>
                    <a:pt x="731784" y="317168"/>
                  </a:lnTo>
                </a:path>
                <a:path w="1323975" h="706120">
                  <a:moveTo>
                    <a:pt x="741800" y="307149"/>
                  </a:moveTo>
                  <a:lnTo>
                    <a:pt x="750675" y="307149"/>
                  </a:lnTo>
                </a:path>
                <a:path w="1323975" h="706120">
                  <a:moveTo>
                    <a:pt x="760945" y="297384"/>
                  </a:moveTo>
                  <a:lnTo>
                    <a:pt x="769820" y="297384"/>
                  </a:lnTo>
                </a:path>
                <a:path w="1323975" h="706120">
                  <a:moveTo>
                    <a:pt x="779202" y="288000"/>
                  </a:moveTo>
                  <a:lnTo>
                    <a:pt x="788331" y="288000"/>
                  </a:lnTo>
                </a:path>
                <a:path w="1323975" h="706120">
                  <a:moveTo>
                    <a:pt x="798347" y="278235"/>
                  </a:moveTo>
                  <a:lnTo>
                    <a:pt x="807095" y="278235"/>
                  </a:lnTo>
                </a:path>
                <a:path w="1323975" h="706120">
                  <a:moveTo>
                    <a:pt x="817492" y="268851"/>
                  </a:moveTo>
                  <a:lnTo>
                    <a:pt x="826367" y="268851"/>
                  </a:lnTo>
                </a:path>
                <a:path w="1323975" h="706120">
                  <a:moveTo>
                    <a:pt x="836383" y="259466"/>
                  </a:moveTo>
                  <a:lnTo>
                    <a:pt x="845511" y="259466"/>
                  </a:lnTo>
                </a:path>
                <a:path w="1323975" h="706120">
                  <a:moveTo>
                    <a:pt x="855528" y="249701"/>
                  </a:moveTo>
                  <a:lnTo>
                    <a:pt x="864276" y="249701"/>
                  </a:lnTo>
                </a:path>
                <a:path w="1323975" h="706120">
                  <a:moveTo>
                    <a:pt x="874672" y="240317"/>
                  </a:moveTo>
                  <a:lnTo>
                    <a:pt x="883420" y="231186"/>
                  </a:lnTo>
                </a:path>
                <a:path w="1323975" h="706120">
                  <a:moveTo>
                    <a:pt x="893437" y="230552"/>
                  </a:moveTo>
                  <a:lnTo>
                    <a:pt x="902565" y="221802"/>
                  </a:lnTo>
                </a:path>
                <a:path w="1323975" h="706120">
                  <a:moveTo>
                    <a:pt x="912581" y="221168"/>
                  </a:moveTo>
                  <a:lnTo>
                    <a:pt x="921456" y="212417"/>
                  </a:lnTo>
                </a:path>
                <a:path w="1323975" h="706120">
                  <a:moveTo>
                    <a:pt x="931726" y="211783"/>
                  </a:moveTo>
                  <a:lnTo>
                    <a:pt x="940601" y="202652"/>
                  </a:lnTo>
                </a:path>
                <a:path w="1323975" h="706120">
                  <a:moveTo>
                    <a:pt x="950871" y="202145"/>
                  </a:moveTo>
                  <a:lnTo>
                    <a:pt x="959746" y="193268"/>
                  </a:lnTo>
                </a:path>
                <a:path w="1323975" h="706120">
                  <a:moveTo>
                    <a:pt x="969762" y="192634"/>
                  </a:moveTo>
                  <a:lnTo>
                    <a:pt x="978510" y="183630"/>
                  </a:lnTo>
                </a:path>
                <a:path w="1323975" h="706120">
                  <a:moveTo>
                    <a:pt x="988907" y="182996"/>
                  </a:moveTo>
                  <a:lnTo>
                    <a:pt x="997655" y="174119"/>
                  </a:lnTo>
                </a:path>
                <a:path w="1323975" h="706120">
                  <a:moveTo>
                    <a:pt x="1008051" y="173611"/>
                  </a:moveTo>
                  <a:lnTo>
                    <a:pt x="1016800" y="164734"/>
                  </a:lnTo>
                </a:path>
                <a:path w="1323975" h="706120">
                  <a:moveTo>
                    <a:pt x="1026816" y="163847"/>
                  </a:moveTo>
                  <a:lnTo>
                    <a:pt x="1035944" y="155096"/>
                  </a:lnTo>
                </a:path>
                <a:path w="1323975" h="706120">
                  <a:moveTo>
                    <a:pt x="1045960" y="145078"/>
                  </a:moveTo>
                  <a:lnTo>
                    <a:pt x="1054835" y="145078"/>
                  </a:lnTo>
                </a:path>
                <a:path w="1323975" h="706120">
                  <a:moveTo>
                    <a:pt x="1065105" y="135313"/>
                  </a:moveTo>
                  <a:lnTo>
                    <a:pt x="1073980" y="135313"/>
                  </a:lnTo>
                </a:path>
                <a:path w="1323975" h="706120">
                  <a:moveTo>
                    <a:pt x="1083996" y="125928"/>
                  </a:moveTo>
                  <a:lnTo>
                    <a:pt x="1093125" y="125928"/>
                  </a:lnTo>
                </a:path>
                <a:path w="1323975" h="706120">
                  <a:moveTo>
                    <a:pt x="1103141" y="116164"/>
                  </a:moveTo>
                  <a:lnTo>
                    <a:pt x="1112016" y="116164"/>
                  </a:lnTo>
                </a:path>
                <a:path w="1323975" h="706120">
                  <a:moveTo>
                    <a:pt x="1122286" y="106779"/>
                  </a:moveTo>
                  <a:lnTo>
                    <a:pt x="1131161" y="106779"/>
                  </a:lnTo>
                </a:path>
                <a:path w="1323975" h="706120">
                  <a:moveTo>
                    <a:pt x="1141177" y="97395"/>
                  </a:moveTo>
                  <a:lnTo>
                    <a:pt x="1150305" y="97395"/>
                  </a:lnTo>
                </a:path>
                <a:path w="1323975" h="706120">
                  <a:moveTo>
                    <a:pt x="1160322" y="87630"/>
                  </a:moveTo>
                  <a:lnTo>
                    <a:pt x="1169070" y="87630"/>
                  </a:lnTo>
                </a:path>
                <a:path w="1323975" h="706120">
                  <a:moveTo>
                    <a:pt x="1179466" y="78245"/>
                  </a:moveTo>
                  <a:lnTo>
                    <a:pt x="1188215" y="69115"/>
                  </a:lnTo>
                </a:path>
                <a:path w="1323975" h="706120">
                  <a:moveTo>
                    <a:pt x="1198611" y="68607"/>
                  </a:moveTo>
                  <a:lnTo>
                    <a:pt x="1207359" y="59730"/>
                  </a:lnTo>
                </a:path>
                <a:path w="1323975" h="706120">
                  <a:moveTo>
                    <a:pt x="1217375" y="59096"/>
                  </a:moveTo>
                  <a:lnTo>
                    <a:pt x="1226504" y="50346"/>
                  </a:lnTo>
                </a:path>
                <a:path w="1323975" h="706120">
                  <a:moveTo>
                    <a:pt x="1236520" y="49712"/>
                  </a:moveTo>
                  <a:lnTo>
                    <a:pt x="1245395" y="40581"/>
                  </a:lnTo>
                </a:path>
                <a:path w="1323975" h="706120">
                  <a:moveTo>
                    <a:pt x="1255665" y="40074"/>
                  </a:moveTo>
                  <a:lnTo>
                    <a:pt x="1264540" y="31196"/>
                  </a:lnTo>
                </a:path>
                <a:path w="1323975" h="706120">
                  <a:moveTo>
                    <a:pt x="1274556" y="30562"/>
                  </a:moveTo>
                  <a:lnTo>
                    <a:pt x="1283685" y="21558"/>
                  </a:lnTo>
                </a:path>
                <a:path w="1323975" h="706120">
                  <a:moveTo>
                    <a:pt x="1293701" y="20924"/>
                  </a:moveTo>
                  <a:lnTo>
                    <a:pt x="1302576" y="12047"/>
                  </a:lnTo>
                </a:path>
                <a:path w="1323975" h="706120">
                  <a:moveTo>
                    <a:pt x="1312845" y="11540"/>
                  </a:moveTo>
                  <a:lnTo>
                    <a:pt x="1323495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28867" y="4075833"/>
              <a:ext cx="100965" cy="1648460"/>
            </a:xfrm>
            <a:custGeom>
              <a:avLst/>
              <a:gdLst/>
              <a:ahLst/>
              <a:cxnLst/>
              <a:rect l="l" t="t" r="r" b="b"/>
              <a:pathLst>
                <a:path w="100964" h="1648460">
                  <a:moveTo>
                    <a:pt x="79926" y="1647854"/>
                  </a:moveTo>
                  <a:lnTo>
                    <a:pt x="0" y="12047"/>
                  </a:lnTo>
                </a:path>
                <a:path w="100964" h="1648460">
                  <a:moveTo>
                    <a:pt x="100896" y="1634501"/>
                  </a:moveTo>
                  <a:lnTo>
                    <a:pt x="79926" y="1647854"/>
                  </a:lnTo>
                </a:path>
                <a:path w="100964" h="1648460">
                  <a:moveTo>
                    <a:pt x="90259" y="1412610"/>
                  </a:moveTo>
                  <a:lnTo>
                    <a:pt x="69288" y="1426052"/>
                  </a:lnTo>
                </a:path>
                <a:path w="100964" h="1648460">
                  <a:moveTo>
                    <a:pt x="79317" y="1186876"/>
                  </a:moveTo>
                  <a:lnTo>
                    <a:pt x="57751" y="1199558"/>
                  </a:lnTo>
                </a:path>
                <a:path w="100964" h="1648460">
                  <a:moveTo>
                    <a:pt x="68680" y="957465"/>
                  </a:moveTo>
                  <a:lnTo>
                    <a:pt x="47113" y="970147"/>
                  </a:lnTo>
                </a:path>
                <a:path w="100964" h="1648460">
                  <a:moveTo>
                    <a:pt x="57142" y="724376"/>
                  </a:moveTo>
                  <a:lnTo>
                    <a:pt x="35563" y="736550"/>
                  </a:lnTo>
                </a:path>
                <a:path w="100964" h="1648460">
                  <a:moveTo>
                    <a:pt x="45896" y="486722"/>
                  </a:moveTo>
                  <a:lnTo>
                    <a:pt x="23404" y="499530"/>
                  </a:lnTo>
                </a:path>
                <a:path w="100964" h="1648460">
                  <a:moveTo>
                    <a:pt x="34346" y="245770"/>
                  </a:moveTo>
                  <a:lnTo>
                    <a:pt x="12158" y="257944"/>
                  </a:lnTo>
                </a:path>
                <a:path w="100964" h="1648460">
                  <a:moveTo>
                    <a:pt x="22187" y="0"/>
                  </a:moveTo>
                  <a:lnTo>
                    <a:pt x="0" y="12047"/>
                  </a:lnTo>
                </a:path>
              </a:pathLst>
            </a:custGeom>
            <a:ln w="9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261708" y="5518844"/>
              <a:ext cx="75972" cy="10500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251984" y="5280634"/>
              <a:ext cx="76277" cy="9532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33144" y="5051730"/>
              <a:ext cx="85696" cy="10508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23419" y="4823536"/>
              <a:ext cx="85697" cy="956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75709" y="4585298"/>
              <a:ext cx="114565" cy="12411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66289" y="4337626"/>
              <a:ext cx="114262" cy="12385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47144" y="4099160"/>
              <a:ext cx="123986" cy="12416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63544" y="3997587"/>
              <a:ext cx="79375" cy="1628139"/>
            </a:xfrm>
            <a:custGeom>
              <a:avLst/>
              <a:gdLst/>
              <a:ahLst/>
              <a:cxnLst/>
              <a:rect l="l" t="t" r="r" b="b"/>
              <a:pathLst>
                <a:path w="79375" h="1628139">
                  <a:moveTo>
                    <a:pt x="0" y="1627627"/>
                  </a:moveTo>
                  <a:lnTo>
                    <a:pt x="7898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61642" y="3998221"/>
              <a:ext cx="81280" cy="1627505"/>
            </a:xfrm>
            <a:custGeom>
              <a:avLst/>
              <a:gdLst/>
              <a:ahLst/>
              <a:cxnLst/>
              <a:rect l="l" t="t" r="r" b="b"/>
              <a:pathLst>
                <a:path w="81279" h="1627504">
                  <a:moveTo>
                    <a:pt x="1901" y="1626993"/>
                  </a:moveTo>
                  <a:lnTo>
                    <a:pt x="0" y="1619410"/>
                  </a:lnTo>
                </a:path>
                <a:path w="81279" h="1627504">
                  <a:moveTo>
                    <a:pt x="0" y="1609087"/>
                  </a:moveTo>
                  <a:lnTo>
                    <a:pt x="0" y="1600286"/>
                  </a:lnTo>
                </a:path>
                <a:path w="81279" h="1627504">
                  <a:moveTo>
                    <a:pt x="0" y="1589963"/>
                  </a:moveTo>
                  <a:lnTo>
                    <a:pt x="0" y="1581162"/>
                  </a:lnTo>
                </a:path>
                <a:path w="81279" h="1627504">
                  <a:moveTo>
                    <a:pt x="0" y="1570851"/>
                  </a:moveTo>
                  <a:lnTo>
                    <a:pt x="0" y="1562050"/>
                  </a:lnTo>
                </a:path>
                <a:path w="81279" h="1627504">
                  <a:moveTo>
                    <a:pt x="0" y="1552032"/>
                  </a:moveTo>
                  <a:lnTo>
                    <a:pt x="0" y="1542977"/>
                  </a:lnTo>
                </a:path>
                <a:path w="81279" h="1627504">
                  <a:moveTo>
                    <a:pt x="0" y="1532959"/>
                  </a:moveTo>
                  <a:lnTo>
                    <a:pt x="8875" y="1523828"/>
                  </a:lnTo>
                </a:path>
                <a:path w="81279" h="1627504">
                  <a:moveTo>
                    <a:pt x="9508" y="1513809"/>
                  </a:moveTo>
                  <a:lnTo>
                    <a:pt x="9508" y="1504932"/>
                  </a:lnTo>
                </a:path>
                <a:path w="81279" h="1627504">
                  <a:moveTo>
                    <a:pt x="9508" y="1494660"/>
                  </a:moveTo>
                  <a:lnTo>
                    <a:pt x="9508" y="1485910"/>
                  </a:lnTo>
                </a:path>
                <a:path w="81279" h="1627504">
                  <a:moveTo>
                    <a:pt x="9508" y="1475511"/>
                  </a:moveTo>
                  <a:lnTo>
                    <a:pt x="9508" y="1466760"/>
                  </a:lnTo>
                </a:path>
                <a:path w="81279" h="1627504">
                  <a:moveTo>
                    <a:pt x="9508" y="1456488"/>
                  </a:moveTo>
                  <a:lnTo>
                    <a:pt x="9508" y="1447611"/>
                  </a:lnTo>
                </a:path>
                <a:path w="81279" h="1627504">
                  <a:moveTo>
                    <a:pt x="9508" y="1437593"/>
                  </a:moveTo>
                  <a:lnTo>
                    <a:pt x="9508" y="1428462"/>
                  </a:lnTo>
                </a:path>
                <a:path w="81279" h="1627504">
                  <a:moveTo>
                    <a:pt x="9508" y="1418443"/>
                  </a:moveTo>
                  <a:lnTo>
                    <a:pt x="9508" y="1409439"/>
                  </a:lnTo>
                </a:path>
                <a:path w="81279" h="1627504">
                  <a:moveTo>
                    <a:pt x="9508" y="1399421"/>
                  </a:moveTo>
                  <a:lnTo>
                    <a:pt x="9508" y="1390544"/>
                  </a:lnTo>
                </a:path>
                <a:path w="81279" h="1627504">
                  <a:moveTo>
                    <a:pt x="9508" y="1380271"/>
                  </a:moveTo>
                  <a:lnTo>
                    <a:pt x="9508" y="1371521"/>
                  </a:lnTo>
                </a:path>
                <a:path w="81279" h="1627504">
                  <a:moveTo>
                    <a:pt x="9508" y="1361122"/>
                  </a:moveTo>
                  <a:lnTo>
                    <a:pt x="9508" y="1352372"/>
                  </a:lnTo>
                </a:path>
                <a:path w="81279" h="1627504">
                  <a:moveTo>
                    <a:pt x="9508" y="1342353"/>
                  </a:moveTo>
                  <a:lnTo>
                    <a:pt x="9508" y="1333222"/>
                  </a:lnTo>
                </a:path>
                <a:path w="81279" h="1627504">
                  <a:moveTo>
                    <a:pt x="9508" y="1323204"/>
                  </a:moveTo>
                  <a:lnTo>
                    <a:pt x="18637" y="1314073"/>
                  </a:lnTo>
                </a:path>
                <a:path w="81279" h="1627504">
                  <a:moveTo>
                    <a:pt x="19144" y="1304055"/>
                  </a:moveTo>
                  <a:lnTo>
                    <a:pt x="19144" y="1295304"/>
                  </a:lnTo>
                </a:path>
                <a:path w="81279" h="1627504">
                  <a:moveTo>
                    <a:pt x="19144" y="1284905"/>
                  </a:moveTo>
                  <a:lnTo>
                    <a:pt x="19144" y="1276155"/>
                  </a:lnTo>
                </a:path>
                <a:path w="81279" h="1627504">
                  <a:moveTo>
                    <a:pt x="19144" y="1265883"/>
                  </a:moveTo>
                  <a:lnTo>
                    <a:pt x="19144" y="1257006"/>
                  </a:lnTo>
                </a:path>
                <a:path w="81279" h="1627504">
                  <a:moveTo>
                    <a:pt x="19144" y="1246734"/>
                  </a:moveTo>
                  <a:lnTo>
                    <a:pt x="19144" y="1237983"/>
                  </a:lnTo>
                </a:path>
                <a:path w="81279" h="1627504">
                  <a:moveTo>
                    <a:pt x="19144" y="1227965"/>
                  </a:moveTo>
                  <a:lnTo>
                    <a:pt x="19144" y="1218834"/>
                  </a:lnTo>
                </a:path>
                <a:path w="81279" h="1627504">
                  <a:moveTo>
                    <a:pt x="19144" y="1208815"/>
                  </a:moveTo>
                  <a:lnTo>
                    <a:pt x="19144" y="1199685"/>
                  </a:lnTo>
                </a:path>
                <a:path w="81279" h="1627504">
                  <a:moveTo>
                    <a:pt x="19144" y="1189666"/>
                  </a:moveTo>
                  <a:lnTo>
                    <a:pt x="19144" y="1180916"/>
                  </a:lnTo>
                </a:path>
                <a:path w="81279" h="1627504">
                  <a:moveTo>
                    <a:pt x="19144" y="1170517"/>
                  </a:moveTo>
                  <a:lnTo>
                    <a:pt x="19144" y="1161766"/>
                  </a:lnTo>
                </a:path>
                <a:path w="81279" h="1627504">
                  <a:moveTo>
                    <a:pt x="19144" y="1151494"/>
                  </a:moveTo>
                  <a:lnTo>
                    <a:pt x="19144" y="1142617"/>
                  </a:lnTo>
                </a:path>
                <a:path w="81279" h="1627504">
                  <a:moveTo>
                    <a:pt x="19144" y="1132345"/>
                  </a:moveTo>
                  <a:lnTo>
                    <a:pt x="19144" y="1123468"/>
                  </a:lnTo>
                </a:path>
                <a:path w="81279" h="1627504">
                  <a:moveTo>
                    <a:pt x="28653" y="1113449"/>
                  </a:moveTo>
                  <a:lnTo>
                    <a:pt x="28653" y="1104445"/>
                  </a:lnTo>
                </a:path>
                <a:path w="81279" h="1627504">
                  <a:moveTo>
                    <a:pt x="28653" y="1094427"/>
                  </a:moveTo>
                  <a:lnTo>
                    <a:pt x="28653" y="1085550"/>
                  </a:lnTo>
                </a:path>
                <a:path w="81279" h="1627504">
                  <a:moveTo>
                    <a:pt x="28653" y="1075278"/>
                  </a:moveTo>
                  <a:lnTo>
                    <a:pt x="28653" y="1066400"/>
                  </a:lnTo>
                </a:path>
                <a:path w="81279" h="1627504">
                  <a:moveTo>
                    <a:pt x="28653" y="1056128"/>
                  </a:moveTo>
                  <a:lnTo>
                    <a:pt x="28653" y="1047378"/>
                  </a:lnTo>
                </a:path>
                <a:path w="81279" h="1627504">
                  <a:moveTo>
                    <a:pt x="28653" y="1036979"/>
                  </a:moveTo>
                  <a:lnTo>
                    <a:pt x="28653" y="1028229"/>
                  </a:lnTo>
                </a:path>
                <a:path w="81279" h="1627504">
                  <a:moveTo>
                    <a:pt x="28653" y="1018844"/>
                  </a:moveTo>
                  <a:lnTo>
                    <a:pt x="28653" y="1009713"/>
                  </a:lnTo>
                </a:path>
                <a:path w="81279" h="1627504">
                  <a:moveTo>
                    <a:pt x="28653" y="999695"/>
                  </a:moveTo>
                  <a:lnTo>
                    <a:pt x="28653" y="990944"/>
                  </a:lnTo>
                </a:path>
                <a:path w="81279" h="1627504">
                  <a:moveTo>
                    <a:pt x="28653" y="980546"/>
                  </a:moveTo>
                  <a:lnTo>
                    <a:pt x="28653" y="971795"/>
                  </a:lnTo>
                </a:path>
                <a:path w="81279" h="1627504">
                  <a:moveTo>
                    <a:pt x="28653" y="961396"/>
                  </a:moveTo>
                  <a:lnTo>
                    <a:pt x="28653" y="952646"/>
                  </a:lnTo>
                </a:path>
                <a:path w="81279" h="1627504">
                  <a:moveTo>
                    <a:pt x="28653" y="942374"/>
                  </a:moveTo>
                  <a:lnTo>
                    <a:pt x="28653" y="933497"/>
                  </a:lnTo>
                </a:path>
                <a:path w="81279" h="1627504">
                  <a:moveTo>
                    <a:pt x="28653" y="923478"/>
                  </a:moveTo>
                  <a:lnTo>
                    <a:pt x="37401" y="914474"/>
                  </a:lnTo>
                </a:path>
                <a:path w="81279" h="1627504">
                  <a:moveTo>
                    <a:pt x="38289" y="904456"/>
                  </a:moveTo>
                  <a:lnTo>
                    <a:pt x="38289" y="895325"/>
                  </a:lnTo>
                </a:path>
                <a:path w="81279" h="1627504">
                  <a:moveTo>
                    <a:pt x="38289" y="885306"/>
                  </a:moveTo>
                  <a:lnTo>
                    <a:pt x="38289" y="876429"/>
                  </a:lnTo>
                </a:path>
                <a:path w="81279" h="1627504">
                  <a:moveTo>
                    <a:pt x="38289" y="866157"/>
                  </a:moveTo>
                  <a:lnTo>
                    <a:pt x="38289" y="857407"/>
                  </a:lnTo>
                </a:path>
                <a:path w="81279" h="1627504">
                  <a:moveTo>
                    <a:pt x="38289" y="847008"/>
                  </a:moveTo>
                  <a:lnTo>
                    <a:pt x="38289" y="838257"/>
                  </a:lnTo>
                </a:path>
                <a:path w="81279" h="1627504">
                  <a:moveTo>
                    <a:pt x="38289" y="827858"/>
                  </a:moveTo>
                  <a:lnTo>
                    <a:pt x="38289" y="819108"/>
                  </a:lnTo>
                </a:path>
                <a:path w="81279" h="1627504">
                  <a:moveTo>
                    <a:pt x="38289" y="809089"/>
                  </a:moveTo>
                  <a:lnTo>
                    <a:pt x="38289" y="799959"/>
                  </a:lnTo>
                </a:path>
                <a:path w="81279" h="1627504">
                  <a:moveTo>
                    <a:pt x="38289" y="789940"/>
                  </a:moveTo>
                  <a:lnTo>
                    <a:pt x="38289" y="780936"/>
                  </a:lnTo>
                </a:path>
                <a:path w="81279" h="1627504">
                  <a:moveTo>
                    <a:pt x="38289" y="770918"/>
                  </a:moveTo>
                  <a:lnTo>
                    <a:pt x="38289" y="762040"/>
                  </a:lnTo>
                </a:path>
                <a:path w="81279" h="1627504">
                  <a:moveTo>
                    <a:pt x="38289" y="751768"/>
                  </a:moveTo>
                  <a:lnTo>
                    <a:pt x="38289" y="742891"/>
                  </a:lnTo>
                </a:path>
                <a:path w="81279" h="1627504">
                  <a:moveTo>
                    <a:pt x="38289" y="732619"/>
                  </a:moveTo>
                  <a:lnTo>
                    <a:pt x="38289" y="723869"/>
                  </a:lnTo>
                </a:path>
                <a:path w="81279" h="1627504">
                  <a:moveTo>
                    <a:pt x="38289" y="713850"/>
                  </a:moveTo>
                  <a:lnTo>
                    <a:pt x="47164" y="704719"/>
                  </a:lnTo>
                </a:path>
                <a:path w="81279" h="1627504">
                  <a:moveTo>
                    <a:pt x="47798" y="694701"/>
                  </a:moveTo>
                  <a:lnTo>
                    <a:pt x="47798" y="685570"/>
                  </a:lnTo>
                </a:path>
                <a:path w="81279" h="1627504">
                  <a:moveTo>
                    <a:pt x="47798" y="675552"/>
                  </a:moveTo>
                  <a:lnTo>
                    <a:pt x="47798" y="666801"/>
                  </a:lnTo>
                </a:path>
                <a:path w="81279" h="1627504">
                  <a:moveTo>
                    <a:pt x="47798" y="656402"/>
                  </a:moveTo>
                  <a:lnTo>
                    <a:pt x="47798" y="647652"/>
                  </a:lnTo>
                </a:path>
                <a:path w="81279" h="1627504">
                  <a:moveTo>
                    <a:pt x="47798" y="637380"/>
                  </a:moveTo>
                  <a:lnTo>
                    <a:pt x="47798" y="628503"/>
                  </a:lnTo>
                </a:path>
                <a:path w="81279" h="1627504">
                  <a:moveTo>
                    <a:pt x="47798" y="618230"/>
                  </a:moveTo>
                  <a:lnTo>
                    <a:pt x="47798" y="609353"/>
                  </a:lnTo>
                </a:path>
                <a:path w="81279" h="1627504">
                  <a:moveTo>
                    <a:pt x="47798" y="599462"/>
                  </a:moveTo>
                  <a:lnTo>
                    <a:pt x="47798" y="590331"/>
                  </a:lnTo>
                </a:path>
                <a:path w="81279" h="1627504">
                  <a:moveTo>
                    <a:pt x="47798" y="580312"/>
                  </a:moveTo>
                  <a:lnTo>
                    <a:pt x="47798" y="571181"/>
                  </a:lnTo>
                </a:path>
                <a:path w="81279" h="1627504">
                  <a:moveTo>
                    <a:pt x="47798" y="561163"/>
                  </a:moveTo>
                  <a:lnTo>
                    <a:pt x="47798" y="552413"/>
                  </a:lnTo>
                </a:path>
                <a:path w="81279" h="1627504">
                  <a:moveTo>
                    <a:pt x="47798" y="542014"/>
                  </a:moveTo>
                  <a:lnTo>
                    <a:pt x="47798" y="533263"/>
                  </a:lnTo>
                </a:path>
                <a:path w="81279" h="1627504">
                  <a:moveTo>
                    <a:pt x="47798" y="522864"/>
                  </a:moveTo>
                  <a:lnTo>
                    <a:pt x="47798" y="514114"/>
                  </a:lnTo>
                </a:path>
                <a:path w="81279" h="1627504">
                  <a:moveTo>
                    <a:pt x="57180" y="503842"/>
                  </a:moveTo>
                  <a:lnTo>
                    <a:pt x="57180" y="494965"/>
                  </a:lnTo>
                </a:path>
                <a:path w="81279" h="1627504">
                  <a:moveTo>
                    <a:pt x="57180" y="484946"/>
                  </a:moveTo>
                  <a:lnTo>
                    <a:pt x="57180" y="475942"/>
                  </a:lnTo>
                </a:path>
                <a:path w="81279" h="1627504">
                  <a:moveTo>
                    <a:pt x="57180" y="465924"/>
                  </a:moveTo>
                  <a:lnTo>
                    <a:pt x="57180" y="457047"/>
                  </a:lnTo>
                </a:path>
                <a:path w="81279" h="1627504">
                  <a:moveTo>
                    <a:pt x="57180" y="446774"/>
                  </a:moveTo>
                  <a:lnTo>
                    <a:pt x="57180" y="437897"/>
                  </a:lnTo>
                </a:path>
                <a:path w="81279" h="1627504">
                  <a:moveTo>
                    <a:pt x="57180" y="427625"/>
                  </a:moveTo>
                  <a:lnTo>
                    <a:pt x="57180" y="418875"/>
                  </a:lnTo>
                </a:path>
                <a:path w="81279" h="1627504">
                  <a:moveTo>
                    <a:pt x="57180" y="408476"/>
                  </a:moveTo>
                  <a:lnTo>
                    <a:pt x="57180" y="399725"/>
                  </a:lnTo>
                </a:path>
                <a:path w="81279" h="1627504">
                  <a:moveTo>
                    <a:pt x="57180" y="389707"/>
                  </a:moveTo>
                  <a:lnTo>
                    <a:pt x="57180" y="380576"/>
                  </a:lnTo>
                </a:path>
                <a:path w="81279" h="1627504">
                  <a:moveTo>
                    <a:pt x="57180" y="370558"/>
                  </a:moveTo>
                  <a:lnTo>
                    <a:pt x="57180" y="361427"/>
                  </a:lnTo>
                </a:path>
                <a:path w="81279" h="1627504">
                  <a:moveTo>
                    <a:pt x="57180" y="351408"/>
                  </a:moveTo>
                  <a:lnTo>
                    <a:pt x="57180" y="342658"/>
                  </a:lnTo>
                </a:path>
                <a:path w="81279" h="1627504">
                  <a:moveTo>
                    <a:pt x="57180" y="332386"/>
                  </a:moveTo>
                  <a:lnTo>
                    <a:pt x="57180" y="323509"/>
                  </a:lnTo>
                </a:path>
                <a:path w="81279" h="1627504">
                  <a:moveTo>
                    <a:pt x="57180" y="313237"/>
                  </a:moveTo>
                  <a:lnTo>
                    <a:pt x="65928" y="304359"/>
                  </a:lnTo>
                </a:path>
                <a:path w="81279" h="1627504">
                  <a:moveTo>
                    <a:pt x="66943" y="294087"/>
                  </a:moveTo>
                  <a:lnTo>
                    <a:pt x="66943" y="285337"/>
                  </a:lnTo>
                </a:path>
                <a:path w="81279" h="1627504">
                  <a:moveTo>
                    <a:pt x="66943" y="275318"/>
                  </a:moveTo>
                  <a:lnTo>
                    <a:pt x="66943" y="266188"/>
                  </a:lnTo>
                </a:path>
                <a:path w="81279" h="1627504">
                  <a:moveTo>
                    <a:pt x="66943" y="256169"/>
                  </a:moveTo>
                  <a:lnTo>
                    <a:pt x="66943" y="247419"/>
                  </a:lnTo>
                </a:path>
                <a:path w="81279" h="1627504">
                  <a:moveTo>
                    <a:pt x="66943" y="237020"/>
                  </a:moveTo>
                  <a:lnTo>
                    <a:pt x="66943" y="228269"/>
                  </a:lnTo>
                </a:path>
                <a:path w="81279" h="1627504">
                  <a:moveTo>
                    <a:pt x="66943" y="217870"/>
                  </a:moveTo>
                  <a:lnTo>
                    <a:pt x="66943" y="209120"/>
                  </a:lnTo>
                </a:path>
                <a:path w="81279" h="1627504">
                  <a:moveTo>
                    <a:pt x="66943" y="198848"/>
                  </a:moveTo>
                  <a:lnTo>
                    <a:pt x="66943" y="189971"/>
                  </a:lnTo>
                </a:path>
                <a:path w="81279" h="1627504">
                  <a:moveTo>
                    <a:pt x="66943" y="179952"/>
                  </a:moveTo>
                  <a:lnTo>
                    <a:pt x="66943" y="170821"/>
                  </a:lnTo>
                </a:path>
                <a:path w="81279" h="1627504">
                  <a:moveTo>
                    <a:pt x="66943" y="160930"/>
                  </a:moveTo>
                  <a:lnTo>
                    <a:pt x="66943" y="151799"/>
                  </a:lnTo>
                </a:path>
                <a:path w="81279" h="1627504">
                  <a:moveTo>
                    <a:pt x="66943" y="141780"/>
                  </a:moveTo>
                  <a:lnTo>
                    <a:pt x="66943" y="132903"/>
                  </a:lnTo>
                </a:path>
                <a:path w="81279" h="1627504">
                  <a:moveTo>
                    <a:pt x="66943" y="122631"/>
                  </a:moveTo>
                  <a:lnTo>
                    <a:pt x="66943" y="113881"/>
                  </a:lnTo>
                </a:path>
                <a:path w="81279" h="1627504">
                  <a:moveTo>
                    <a:pt x="66943" y="103482"/>
                  </a:moveTo>
                  <a:lnTo>
                    <a:pt x="75691" y="94732"/>
                  </a:lnTo>
                </a:path>
                <a:path w="81279" h="1627504">
                  <a:moveTo>
                    <a:pt x="76325" y="84333"/>
                  </a:moveTo>
                  <a:lnTo>
                    <a:pt x="76325" y="75582"/>
                  </a:lnTo>
                </a:path>
                <a:path w="81279" h="1627504">
                  <a:moveTo>
                    <a:pt x="76325" y="65564"/>
                  </a:moveTo>
                  <a:lnTo>
                    <a:pt x="76325" y="56433"/>
                  </a:lnTo>
                </a:path>
                <a:path w="81279" h="1627504">
                  <a:moveTo>
                    <a:pt x="76325" y="46414"/>
                  </a:moveTo>
                  <a:lnTo>
                    <a:pt x="76325" y="37410"/>
                  </a:lnTo>
                </a:path>
                <a:path w="81279" h="1627504">
                  <a:moveTo>
                    <a:pt x="76325" y="27392"/>
                  </a:moveTo>
                  <a:lnTo>
                    <a:pt x="76325" y="18515"/>
                  </a:lnTo>
                </a:path>
                <a:path w="81279" h="1627504">
                  <a:moveTo>
                    <a:pt x="76325" y="8243"/>
                  </a:moveTo>
                  <a:lnTo>
                    <a:pt x="80889" y="0"/>
                  </a:lnTo>
                </a:path>
              </a:pathLst>
            </a:custGeom>
            <a:ln w="317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36870" y="5446013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215646"/>
                  </a:moveTo>
                  <a:lnTo>
                    <a:pt x="5693" y="166191"/>
                  </a:lnTo>
                  <a:lnTo>
                    <a:pt x="21913" y="120798"/>
                  </a:lnTo>
                  <a:lnTo>
                    <a:pt x="47366" y="80758"/>
                  </a:lnTo>
                  <a:lnTo>
                    <a:pt x="80758" y="47366"/>
                  </a:lnTo>
                  <a:lnTo>
                    <a:pt x="120798" y="21913"/>
                  </a:lnTo>
                  <a:lnTo>
                    <a:pt x="166191" y="5693"/>
                  </a:lnTo>
                  <a:lnTo>
                    <a:pt x="215645" y="0"/>
                  </a:lnTo>
                  <a:lnTo>
                    <a:pt x="265100" y="5693"/>
                  </a:lnTo>
                  <a:lnTo>
                    <a:pt x="310493" y="21913"/>
                  </a:lnTo>
                  <a:lnTo>
                    <a:pt x="350533" y="47366"/>
                  </a:lnTo>
                  <a:lnTo>
                    <a:pt x="383925" y="80758"/>
                  </a:lnTo>
                  <a:lnTo>
                    <a:pt x="409378" y="120798"/>
                  </a:lnTo>
                  <a:lnTo>
                    <a:pt x="425598" y="166191"/>
                  </a:lnTo>
                  <a:lnTo>
                    <a:pt x="431291" y="215646"/>
                  </a:lnTo>
                  <a:lnTo>
                    <a:pt x="425598" y="265092"/>
                  </a:lnTo>
                  <a:lnTo>
                    <a:pt x="409378" y="310482"/>
                  </a:lnTo>
                  <a:lnTo>
                    <a:pt x="383925" y="350522"/>
                  </a:lnTo>
                  <a:lnTo>
                    <a:pt x="350533" y="383917"/>
                  </a:lnTo>
                  <a:lnTo>
                    <a:pt x="310493" y="409373"/>
                  </a:lnTo>
                  <a:lnTo>
                    <a:pt x="265100" y="425596"/>
                  </a:lnTo>
                  <a:lnTo>
                    <a:pt x="215645" y="431292"/>
                  </a:lnTo>
                  <a:lnTo>
                    <a:pt x="166191" y="425596"/>
                  </a:lnTo>
                  <a:lnTo>
                    <a:pt x="120798" y="409373"/>
                  </a:lnTo>
                  <a:lnTo>
                    <a:pt x="80758" y="383917"/>
                  </a:lnTo>
                  <a:lnTo>
                    <a:pt x="47366" y="350522"/>
                  </a:lnTo>
                  <a:lnTo>
                    <a:pt x="21913" y="310482"/>
                  </a:lnTo>
                  <a:lnTo>
                    <a:pt x="5693" y="265092"/>
                  </a:lnTo>
                  <a:lnTo>
                    <a:pt x="0" y="21564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724144" y="5636285"/>
              <a:ext cx="758190" cy="247650"/>
            </a:xfrm>
            <a:custGeom>
              <a:avLst/>
              <a:gdLst/>
              <a:ahLst/>
              <a:cxnLst/>
              <a:rect l="l" t="t" r="r" b="b"/>
              <a:pathLst>
                <a:path w="758189" h="247650">
                  <a:moveTo>
                    <a:pt x="36442" y="29177"/>
                  </a:moveTo>
                  <a:lnTo>
                    <a:pt x="24185" y="32304"/>
                  </a:lnTo>
                  <a:lnTo>
                    <a:pt x="32908" y="41399"/>
                  </a:lnTo>
                  <a:lnTo>
                    <a:pt x="754379" y="247497"/>
                  </a:lnTo>
                  <a:lnTo>
                    <a:pt x="757808" y="235292"/>
                  </a:lnTo>
                  <a:lnTo>
                    <a:pt x="36442" y="29177"/>
                  </a:lnTo>
                  <a:close/>
                </a:path>
                <a:path w="758189" h="247650">
                  <a:moveTo>
                    <a:pt x="99440" y="0"/>
                  </a:moveTo>
                  <a:lnTo>
                    <a:pt x="0" y="25361"/>
                  </a:lnTo>
                  <a:lnTo>
                    <a:pt x="70992" y="99428"/>
                  </a:lnTo>
                  <a:lnTo>
                    <a:pt x="75056" y="99517"/>
                  </a:lnTo>
                  <a:lnTo>
                    <a:pt x="77596" y="97078"/>
                  </a:lnTo>
                  <a:lnTo>
                    <a:pt x="80009" y="94653"/>
                  </a:lnTo>
                  <a:lnTo>
                    <a:pt x="80136" y="90639"/>
                  </a:lnTo>
                  <a:lnTo>
                    <a:pt x="32908" y="41399"/>
                  </a:lnTo>
                  <a:lnTo>
                    <a:pt x="10286" y="34937"/>
                  </a:lnTo>
                  <a:lnTo>
                    <a:pt x="13842" y="22720"/>
                  </a:lnTo>
                  <a:lnTo>
                    <a:pt x="61752" y="22720"/>
                  </a:lnTo>
                  <a:lnTo>
                    <a:pt x="102488" y="12306"/>
                  </a:lnTo>
                  <a:lnTo>
                    <a:pt x="104647" y="8851"/>
                  </a:lnTo>
                  <a:lnTo>
                    <a:pt x="102869" y="2057"/>
                  </a:lnTo>
                  <a:lnTo>
                    <a:pt x="99440" y="0"/>
                  </a:lnTo>
                  <a:close/>
                </a:path>
                <a:path w="758189" h="247650">
                  <a:moveTo>
                    <a:pt x="13842" y="22720"/>
                  </a:moveTo>
                  <a:lnTo>
                    <a:pt x="10286" y="34937"/>
                  </a:lnTo>
                  <a:lnTo>
                    <a:pt x="32908" y="41399"/>
                  </a:lnTo>
                  <a:lnTo>
                    <a:pt x="26747" y="34975"/>
                  </a:lnTo>
                  <a:lnTo>
                    <a:pt x="13715" y="34975"/>
                  </a:lnTo>
                  <a:lnTo>
                    <a:pt x="16636" y="24434"/>
                  </a:lnTo>
                  <a:lnTo>
                    <a:pt x="19843" y="24434"/>
                  </a:lnTo>
                  <a:lnTo>
                    <a:pt x="13842" y="22720"/>
                  </a:lnTo>
                  <a:close/>
                </a:path>
                <a:path w="758189" h="247650">
                  <a:moveTo>
                    <a:pt x="16636" y="24434"/>
                  </a:moveTo>
                  <a:lnTo>
                    <a:pt x="13715" y="34975"/>
                  </a:lnTo>
                  <a:lnTo>
                    <a:pt x="24185" y="32304"/>
                  </a:lnTo>
                  <a:lnTo>
                    <a:pt x="16636" y="24434"/>
                  </a:lnTo>
                  <a:close/>
                </a:path>
                <a:path w="758189" h="247650">
                  <a:moveTo>
                    <a:pt x="24185" y="32304"/>
                  </a:moveTo>
                  <a:lnTo>
                    <a:pt x="13715" y="34975"/>
                  </a:lnTo>
                  <a:lnTo>
                    <a:pt x="26747" y="34975"/>
                  </a:lnTo>
                  <a:lnTo>
                    <a:pt x="24185" y="32304"/>
                  </a:lnTo>
                  <a:close/>
                </a:path>
                <a:path w="758189" h="247650">
                  <a:moveTo>
                    <a:pt x="19843" y="24434"/>
                  </a:moveTo>
                  <a:lnTo>
                    <a:pt x="16636" y="24434"/>
                  </a:lnTo>
                  <a:lnTo>
                    <a:pt x="24185" y="32304"/>
                  </a:lnTo>
                  <a:lnTo>
                    <a:pt x="36442" y="29177"/>
                  </a:lnTo>
                  <a:lnTo>
                    <a:pt x="19843" y="24434"/>
                  </a:lnTo>
                  <a:close/>
                </a:path>
                <a:path w="758189" h="247650">
                  <a:moveTo>
                    <a:pt x="61752" y="22720"/>
                  </a:moveTo>
                  <a:lnTo>
                    <a:pt x="13842" y="22720"/>
                  </a:lnTo>
                  <a:lnTo>
                    <a:pt x="36442" y="29177"/>
                  </a:lnTo>
                  <a:lnTo>
                    <a:pt x="61752" y="22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6595998" y="5669991"/>
            <a:ext cx="2049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Vícerozměrná </a:t>
            </a: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odlehlá 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hodnota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(outlier)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111" name="object 1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2" name="object 109">
            <a:extLst>
              <a:ext uri="{FF2B5EF4-FFF2-40B4-BE49-F238E27FC236}">
                <a16:creationId xmlns:a16="http://schemas.microsoft.com/office/drawing/2014/main" id="{B4A179FC-7CC0-459F-0BFD-4BB32277C9A2}"/>
              </a:ext>
            </a:extLst>
          </p:cNvPr>
          <p:cNvSpPr txBox="1"/>
          <p:nvPr/>
        </p:nvSpPr>
        <p:spPr>
          <a:xfrm>
            <a:off x="536575" y="5822391"/>
            <a:ext cx="26638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cs-CZ" spc="-10" dirty="0">
                <a:latin typeface="Carlito"/>
                <a:cs typeface="Carlito"/>
              </a:rPr>
              <a:t>K jejímu odhalení se používá </a:t>
            </a:r>
            <a:r>
              <a:rPr lang="cs-CZ" b="1" spc="-10" dirty="0" err="1">
                <a:latin typeface="Carlito"/>
                <a:cs typeface="Carlito"/>
              </a:rPr>
              <a:t>Mahalanobisova</a:t>
            </a:r>
            <a:r>
              <a:rPr lang="cs-CZ" spc="-10" dirty="0">
                <a:latin typeface="Carlito"/>
                <a:cs typeface="Carlito"/>
              </a:rPr>
              <a:t> vzdálenost nebo některé grafy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551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Ověření </a:t>
            </a:r>
            <a:r>
              <a:rPr sz="3200" spc="-15" dirty="0"/>
              <a:t>dvourozměrné</a:t>
            </a:r>
            <a:r>
              <a:rPr sz="3200" spc="-65" dirty="0"/>
              <a:t> </a:t>
            </a:r>
            <a:r>
              <a:rPr sz="3200" spc="-5" dirty="0"/>
              <a:t>normality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5408" y="1244930"/>
            <a:ext cx="6867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Bagplot = </a:t>
            </a:r>
            <a:r>
              <a:rPr sz="2000" spc="-10" dirty="0">
                <a:latin typeface="Carlito"/>
                <a:cs typeface="Carlito"/>
              </a:rPr>
              <a:t>„bivariate </a:t>
            </a:r>
            <a:r>
              <a:rPr sz="2000" spc="-5" dirty="0">
                <a:latin typeface="Carlito"/>
                <a:cs typeface="Carlito"/>
              </a:rPr>
              <a:t>boxplot“ (tzn. </a:t>
            </a:r>
            <a:r>
              <a:rPr sz="2000" spc="-15" dirty="0">
                <a:latin typeface="Carlito"/>
                <a:cs typeface="Carlito"/>
              </a:rPr>
              <a:t>„dvourozměrný </a:t>
            </a:r>
            <a:r>
              <a:rPr sz="2000" spc="-10" dirty="0">
                <a:latin typeface="Carlito"/>
                <a:cs typeface="Carlito"/>
              </a:rPr>
              <a:t>krabicový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graf“)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6043980"/>
            <a:ext cx="4923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v </a:t>
            </a:r>
            <a:r>
              <a:rPr sz="1800" spc="-5" dirty="0" err="1">
                <a:latin typeface="Carlito"/>
                <a:cs typeface="Carlito"/>
              </a:rPr>
              <a:t>softwaru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lang="cs-CZ" sz="1800" spc="-10" dirty="0">
                <a:latin typeface="Carlito"/>
                <a:cs typeface="Carlito"/>
              </a:rPr>
              <a:t>R</a:t>
            </a:r>
            <a:r>
              <a:rPr sz="1800" spc="-10" dirty="0">
                <a:latin typeface="Carlito"/>
                <a:cs typeface="Carlito"/>
              </a:rPr>
              <a:t>: </a:t>
            </a:r>
            <a:r>
              <a:rPr lang="cs-CZ" sz="1800" spc="-10" dirty="0" err="1">
                <a:latin typeface="Carlito"/>
                <a:cs typeface="Carlito"/>
              </a:rPr>
              <a:t>PlotBag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9490" y="1845564"/>
            <a:ext cx="6038190" cy="4119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551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Ověření </a:t>
            </a:r>
            <a:r>
              <a:rPr sz="3200" spc="-15" dirty="0"/>
              <a:t>dvourozměrné</a:t>
            </a:r>
            <a:r>
              <a:rPr sz="3200" spc="-65" dirty="0"/>
              <a:t> </a:t>
            </a:r>
            <a:r>
              <a:rPr sz="3200" spc="-5" dirty="0"/>
              <a:t>normality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6303" y="1244930"/>
            <a:ext cx="4617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Vykreslení </a:t>
            </a:r>
            <a:r>
              <a:rPr sz="2000" spc="-5" dirty="0">
                <a:latin typeface="Carlito"/>
                <a:cs typeface="Carlito"/>
              </a:rPr>
              <a:t>regulační </a:t>
            </a:r>
            <a:r>
              <a:rPr sz="2000" spc="-10" dirty="0">
                <a:latin typeface="Carlito"/>
                <a:cs typeface="Carlito"/>
              </a:rPr>
              <a:t>elipsy („control“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elipse):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6030874"/>
            <a:ext cx="8004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v </a:t>
            </a:r>
            <a:r>
              <a:rPr sz="1800" spc="-5" dirty="0">
                <a:latin typeface="Carlito"/>
                <a:cs typeface="Carlito"/>
              </a:rPr>
              <a:t>softwaru </a:t>
            </a:r>
            <a:r>
              <a:rPr sz="1800" spc="-15" dirty="0">
                <a:latin typeface="Carlito"/>
                <a:cs typeface="Carlito"/>
              </a:rPr>
              <a:t>Statistica: </a:t>
            </a:r>
            <a:r>
              <a:rPr sz="1800" spc="-10" dirty="0">
                <a:latin typeface="Carlito"/>
                <a:cs typeface="Carlito"/>
              </a:rPr>
              <a:t>Graphs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10" dirty="0">
                <a:latin typeface="Carlito"/>
                <a:cs typeface="Carlito"/>
              </a:rPr>
              <a:t>Scatterplots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na </a:t>
            </a:r>
            <a:r>
              <a:rPr sz="1800" spc="-20" dirty="0">
                <a:latin typeface="Carlito"/>
                <a:cs typeface="Carlito"/>
              </a:rPr>
              <a:t>záložce </a:t>
            </a:r>
            <a:r>
              <a:rPr sz="1800" spc="-5" dirty="0">
                <a:latin typeface="Carlito"/>
                <a:cs typeface="Carlito"/>
              </a:rPr>
              <a:t>Advanced </a:t>
            </a:r>
            <a:r>
              <a:rPr sz="1800" spc="-10" dirty="0">
                <a:latin typeface="Carlito"/>
                <a:cs typeface="Carlito"/>
              </a:rPr>
              <a:t>zvolit Elipse</a:t>
            </a:r>
            <a:r>
              <a:rPr sz="1800" spc="27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Normal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0278" y="1772411"/>
            <a:ext cx="5829300" cy="397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535940" y="4808345"/>
            <a:ext cx="8072755" cy="174406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Carlito"/>
                <a:cs typeface="Carlito"/>
              </a:rPr>
              <a:t>Další příklady:</a:t>
            </a:r>
            <a:endParaRPr sz="16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499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  <a:tab pos="6154420" algn="l"/>
                <a:tab pos="7524750" algn="l"/>
              </a:tabLst>
            </a:pPr>
            <a:r>
              <a:rPr sz="1600" b="1" spc="-5" dirty="0">
                <a:latin typeface="Carlito"/>
                <a:cs typeface="Carlito"/>
              </a:rPr>
              <a:t>odmocninová </a:t>
            </a:r>
            <a:r>
              <a:rPr sz="1600" b="1" spc="-25" dirty="0">
                <a:latin typeface="Carlito"/>
                <a:cs typeface="Carlito"/>
              </a:rPr>
              <a:t>transf. </a:t>
            </a:r>
            <a:r>
              <a:rPr sz="1600" spc="-15" dirty="0">
                <a:latin typeface="Carlito"/>
                <a:cs typeface="Carlito"/>
              </a:rPr>
              <a:t>(pro </a:t>
            </a:r>
            <a:r>
              <a:rPr sz="1600" spc="-10" dirty="0">
                <a:latin typeface="Carlito"/>
                <a:cs typeface="Carlito"/>
              </a:rPr>
              <a:t>proměnné </a:t>
            </a:r>
            <a:r>
              <a:rPr sz="1600" dirty="0">
                <a:latin typeface="Carlito"/>
                <a:cs typeface="Carlito"/>
              </a:rPr>
              <a:t>s </a:t>
            </a:r>
            <a:r>
              <a:rPr sz="1600" spc="-70" dirty="0">
                <a:latin typeface="Carlito"/>
                <a:cs typeface="Carlito"/>
              </a:rPr>
              <a:t>Poissonovým</a:t>
            </a:r>
            <a:r>
              <a:rPr sz="1600" spc="31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rozložením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nebo </a:t>
            </a:r>
            <a:r>
              <a:rPr sz="1600" spc="-5" dirty="0">
                <a:latin typeface="Carlito"/>
                <a:cs typeface="Carlito"/>
              </a:rPr>
              <a:t> obecně </a:t>
            </a:r>
            <a:r>
              <a:rPr sz="1600" spc="-15" dirty="0">
                <a:latin typeface="Carlito"/>
                <a:cs typeface="Carlito"/>
              </a:rPr>
              <a:t>data </a:t>
            </a:r>
            <a:r>
              <a:rPr sz="1600" dirty="0">
                <a:latin typeface="Carlito"/>
                <a:cs typeface="Carlito"/>
              </a:rPr>
              <a:t>typu </a:t>
            </a:r>
            <a:r>
              <a:rPr sz="1600" spc="-5" dirty="0">
                <a:latin typeface="Carlito"/>
                <a:cs typeface="Carlito"/>
              </a:rPr>
              <a:t>počet jedinců, </a:t>
            </a:r>
            <a:r>
              <a:rPr sz="1600" dirty="0" err="1">
                <a:latin typeface="Carlito"/>
                <a:cs typeface="Carlito"/>
              </a:rPr>
              <a:t>buněk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dirty="0" err="1">
                <a:latin typeface="Carlito"/>
                <a:cs typeface="Carlito"/>
              </a:rPr>
              <a:t>apod</a:t>
            </a:r>
            <a:r>
              <a:rPr lang="cs-CZ" sz="1600" dirty="0">
                <a:latin typeface="Carlito"/>
                <a:cs typeface="Carlito"/>
              </a:rPr>
              <a:t>.</a:t>
            </a:r>
          </a:p>
          <a:p>
            <a:pPr marL="756285" marR="5080" lvl="1" indent="-287020">
              <a:lnSpc>
                <a:spcPct val="100499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  <a:tab pos="6154420" algn="l"/>
                <a:tab pos="7524750" algn="l"/>
              </a:tabLst>
            </a:pPr>
            <a:r>
              <a:rPr lang="cs-CZ" sz="1600" b="1" spc="-10" dirty="0">
                <a:latin typeface="Carlito"/>
                <a:cs typeface="Carlito"/>
              </a:rPr>
              <a:t>Kubická transformace</a:t>
            </a:r>
            <a:r>
              <a:rPr lang="cs-CZ" sz="1600" spc="-10" dirty="0">
                <a:latin typeface="Carlito"/>
                <a:cs typeface="Carlito"/>
              </a:rPr>
              <a:t> je užitečná pro velmi zešikmená data (navíc zvládá záporné hodnoty)</a:t>
            </a:r>
            <a:endParaRPr lang="cs-CZ" sz="1600" b="1" spc="-1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b="1" spc="-10" dirty="0" err="1">
                <a:latin typeface="Carlito"/>
                <a:cs typeface="Carlito"/>
              </a:rPr>
              <a:t>arcsin</a:t>
            </a:r>
            <a:r>
              <a:rPr sz="1600" b="1" spc="-10" dirty="0">
                <a:latin typeface="Carlito"/>
                <a:cs typeface="Carlito"/>
              </a:rPr>
              <a:t> transfomace </a:t>
            </a:r>
            <a:r>
              <a:rPr sz="1600" spc="-10" dirty="0">
                <a:latin typeface="Carlito"/>
                <a:cs typeface="Carlito"/>
              </a:rPr>
              <a:t>(pro </a:t>
            </a:r>
            <a:r>
              <a:rPr sz="1600" spc="-5" dirty="0">
                <a:latin typeface="Carlito"/>
                <a:cs typeface="Carlito"/>
              </a:rPr>
              <a:t>proměnné </a:t>
            </a:r>
            <a:r>
              <a:rPr sz="1600" dirty="0">
                <a:latin typeface="Carlito"/>
                <a:cs typeface="Carlito"/>
              </a:rPr>
              <a:t>s binomickým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15" dirty="0" err="1">
                <a:latin typeface="Carlito"/>
                <a:cs typeface="Carlito"/>
              </a:rPr>
              <a:t>rozložením</a:t>
            </a:r>
            <a:r>
              <a:rPr sz="1600" spc="-15" dirty="0">
                <a:latin typeface="Carlito"/>
                <a:cs typeface="Carlito"/>
              </a:rPr>
              <a:t>)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2707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Normalizace</a:t>
            </a:r>
            <a:r>
              <a:rPr sz="3200" spc="-85" dirty="0"/>
              <a:t> </a:t>
            </a:r>
            <a:r>
              <a:rPr sz="3200" spc="-10" dirty="0"/>
              <a:t>dat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105661" y="3031998"/>
            <a:ext cx="2514600" cy="1428115"/>
          </a:xfrm>
          <a:custGeom>
            <a:avLst/>
            <a:gdLst/>
            <a:ahLst/>
            <a:cxnLst/>
            <a:rect l="l" t="t" r="r" b="b"/>
            <a:pathLst>
              <a:path w="2514600" h="1428114">
                <a:moveTo>
                  <a:pt x="0" y="0"/>
                </a:moveTo>
                <a:lnTo>
                  <a:pt x="0" y="1427988"/>
                </a:lnTo>
              </a:path>
              <a:path w="2514600" h="1428114">
                <a:moveTo>
                  <a:pt x="0" y="1427988"/>
                </a:moveTo>
                <a:lnTo>
                  <a:pt x="2514600" y="1427988"/>
                </a:lnTo>
              </a:path>
              <a:path w="2514600" h="1428114">
                <a:moveTo>
                  <a:pt x="54863" y="1412747"/>
                </a:moveTo>
                <a:lnTo>
                  <a:pt x="62040" y="1343921"/>
                </a:lnTo>
                <a:lnTo>
                  <a:pt x="67154" y="1297534"/>
                </a:lnTo>
                <a:lnTo>
                  <a:pt x="73030" y="1245388"/>
                </a:lnTo>
                <a:lnTo>
                  <a:pt x="79478" y="1189148"/>
                </a:lnTo>
                <a:lnTo>
                  <a:pt x="86307" y="1130481"/>
                </a:lnTo>
                <a:lnTo>
                  <a:pt x="93327" y="1071054"/>
                </a:lnTo>
                <a:lnTo>
                  <a:pt x="100347" y="1012533"/>
                </a:lnTo>
                <a:lnTo>
                  <a:pt x="107177" y="956584"/>
                </a:lnTo>
                <a:lnTo>
                  <a:pt x="113626" y="904875"/>
                </a:lnTo>
                <a:lnTo>
                  <a:pt x="120459" y="849732"/>
                </a:lnTo>
                <a:lnTo>
                  <a:pt x="127226" y="793697"/>
                </a:lnTo>
                <a:lnTo>
                  <a:pt x="133980" y="737413"/>
                </a:lnTo>
                <a:lnTo>
                  <a:pt x="140773" y="681521"/>
                </a:lnTo>
                <a:lnTo>
                  <a:pt x="147657" y="626663"/>
                </a:lnTo>
                <a:lnTo>
                  <a:pt x="154686" y="573480"/>
                </a:lnTo>
                <a:lnTo>
                  <a:pt x="161912" y="522614"/>
                </a:lnTo>
                <a:lnTo>
                  <a:pt x="169387" y="474708"/>
                </a:lnTo>
                <a:lnTo>
                  <a:pt x="177165" y="430402"/>
                </a:lnTo>
                <a:lnTo>
                  <a:pt x="188774" y="367451"/>
                </a:lnTo>
                <a:lnTo>
                  <a:pt x="200316" y="307241"/>
                </a:lnTo>
                <a:lnTo>
                  <a:pt x="212486" y="252237"/>
                </a:lnTo>
                <a:lnTo>
                  <a:pt x="225980" y="204907"/>
                </a:lnTo>
                <a:lnTo>
                  <a:pt x="241491" y="167715"/>
                </a:lnTo>
                <a:lnTo>
                  <a:pt x="285406" y="126974"/>
                </a:lnTo>
                <a:lnTo>
                  <a:pt x="314524" y="122859"/>
                </a:lnTo>
                <a:lnTo>
                  <a:pt x="346683" y="134442"/>
                </a:lnTo>
                <a:lnTo>
                  <a:pt x="381500" y="165379"/>
                </a:lnTo>
                <a:lnTo>
                  <a:pt x="418591" y="219328"/>
                </a:lnTo>
                <a:lnTo>
                  <a:pt x="448385" y="284475"/>
                </a:lnTo>
                <a:lnTo>
                  <a:pt x="463685" y="325884"/>
                </a:lnTo>
                <a:lnTo>
                  <a:pt x="479288" y="371761"/>
                </a:lnTo>
                <a:lnTo>
                  <a:pt x="495221" y="421039"/>
                </a:lnTo>
                <a:lnTo>
                  <a:pt x="511509" y="472651"/>
                </a:lnTo>
                <a:lnTo>
                  <a:pt x="528179" y="525529"/>
                </a:lnTo>
                <a:lnTo>
                  <a:pt x="545256" y="578606"/>
                </a:lnTo>
                <a:lnTo>
                  <a:pt x="562767" y="630815"/>
                </a:lnTo>
                <a:lnTo>
                  <a:pt x="580738" y="681088"/>
                </a:lnTo>
                <a:lnTo>
                  <a:pt x="599194" y="728359"/>
                </a:lnTo>
                <a:lnTo>
                  <a:pt x="618161" y="771560"/>
                </a:lnTo>
                <a:lnTo>
                  <a:pt x="637667" y="809625"/>
                </a:lnTo>
                <a:lnTo>
                  <a:pt x="667299" y="858687"/>
                </a:lnTo>
                <a:lnTo>
                  <a:pt x="698805" y="904378"/>
                </a:lnTo>
                <a:lnTo>
                  <a:pt x="731952" y="946855"/>
                </a:lnTo>
                <a:lnTo>
                  <a:pt x="766508" y="986275"/>
                </a:lnTo>
                <a:lnTo>
                  <a:pt x="802238" y="1022794"/>
                </a:lnTo>
                <a:lnTo>
                  <a:pt x="838910" y="1056569"/>
                </a:lnTo>
                <a:lnTo>
                  <a:pt x="876290" y="1087757"/>
                </a:lnTo>
                <a:lnTo>
                  <a:pt x="914147" y="1116515"/>
                </a:lnTo>
                <a:lnTo>
                  <a:pt x="952245" y="1143000"/>
                </a:lnTo>
                <a:lnTo>
                  <a:pt x="990520" y="1167923"/>
                </a:lnTo>
                <a:lnTo>
                  <a:pt x="1052108" y="1200835"/>
                </a:lnTo>
                <a:lnTo>
                  <a:pt x="1121680" y="1221572"/>
                </a:lnTo>
                <a:lnTo>
                  <a:pt x="1169933" y="1231278"/>
                </a:lnTo>
                <a:lnTo>
                  <a:pt x="1232751" y="1242625"/>
                </a:lnTo>
                <a:lnTo>
                  <a:pt x="1314323" y="1257172"/>
                </a:lnTo>
                <a:lnTo>
                  <a:pt x="1390574" y="1270099"/>
                </a:lnTo>
                <a:lnTo>
                  <a:pt x="1434869" y="1277096"/>
                </a:lnTo>
                <a:lnTo>
                  <a:pt x="1482678" y="1284385"/>
                </a:lnTo>
                <a:lnTo>
                  <a:pt x="1533549" y="1291922"/>
                </a:lnTo>
                <a:lnTo>
                  <a:pt x="1587032" y="1299659"/>
                </a:lnTo>
                <a:lnTo>
                  <a:pt x="1642678" y="1307550"/>
                </a:lnTo>
                <a:lnTo>
                  <a:pt x="1700037" y="1315549"/>
                </a:lnTo>
                <a:lnTo>
                  <a:pt x="1758658" y="1323608"/>
                </a:lnTo>
                <a:lnTo>
                  <a:pt x="1818090" y="1331681"/>
                </a:lnTo>
                <a:lnTo>
                  <a:pt x="1877885" y="1339722"/>
                </a:lnTo>
                <a:lnTo>
                  <a:pt x="1937592" y="1347685"/>
                </a:lnTo>
                <a:lnTo>
                  <a:pt x="1996760" y="1355522"/>
                </a:lnTo>
                <a:lnTo>
                  <a:pt x="2054940" y="1363188"/>
                </a:lnTo>
                <a:lnTo>
                  <a:pt x="2111681" y="1370635"/>
                </a:lnTo>
                <a:lnTo>
                  <a:pt x="2166534" y="1377818"/>
                </a:lnTo>
                <a:lnTo>
                  <a:pt x="2219047" y="1384689"/>
                </a:lnTo>
                <a:lnTo>
                  <a:pt x="2268772" y="1391202"/>
                </a:lnTo>
                <a:lnTo>
                  <a:pt x="2315258" y="1397311"/>
                </a:lnTo>
                <a:lnTo>
                  <a:pt x="2358054" y="1402970"/>
                </a:lnTo>
                <a:lnTo>
                  <a:pt x="2396712" y="1408131"/>
                </a:lnTo>
                <a:lnTo>
                  <a:pt x="2430779" y="1412747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42791" y="4478273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3809" y="4500753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ln</a:t>
            </a:r>
            <a:r>
              <a:rPr sz="1600" spc="-8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(y)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43957" y="3017392"/>
            <a:ext cx="2543810" cy="1457325"/>
            <a:chOff x="5243957" y="3017392"/>
            <a:chExt cx="2543810" cy="1457325"/>
          </a:xfrm>
        </p:grpSpPr>
        <p:sp>
          <p:nvSpPr>
            <p:cNvPr id="7" name="object 7"/>
            <p:cNvSpPr/>
            <p:nvPr/>
          </p:nvSpPr>
          <p:spPr>
            <a:xfrm>
              <a:off x="5258562" y="3031997"/>
              <a:ext cx="2514600" cy="1428115"/>
            </a:xfrm>
            <a:custGeom>
              <a:avLst/>
              <a:gdLst/>
              <a:ahLst/>
              <a:cxnLst/>
              <a:rect l="l" t="t" r="r" b="b"/>
              <a:pathLst>
                <a:path w="2514600" h="1428114">
                  <a:moveTo>
                    <a:pt x="0" y="0"/>
                  </a:moveTo>
                  <a:lnTo>
                    <a:pt x="0" y="1427988"/>
                  </a:lnTo>
                </a:path>
                <a:path w="2514600" h="1428114">
                  <a:moveTo>
                    <a:pt x="0" y="1427988"/>
                  </a:moveTo>
                  <a:lnTo>
                    <a:pt x="2514599" y="1427988"/>
                  </a:lnTo>
                </a:path>
                <a:path w="2514600" h="1428114">
                  <a:moveTo>
                    <a:pt x="57912" y="1374647"/>
                  </a:moveTo>
                  <a:lnTo>
                    <a:pt x="219455" y="1341120"/>
                  </a:lnTo>
                </a:path>
                <a:path w="2514600" h="1428114">
                  <a:moveTo>
                    <a:pt x="219455" y="1341120"/>
                  </a:moveTo>
                  <a:lnTo>
                    <a:pt x="304800" y="1331468"/>
                  </a:lnTo>
                  <a:lnTo>
                    <a:pt x="390143" y="1309115"/>
                  </a:lnTo>
                </a:path>
                <a:path w="2514600" h="1428114">
                  <a:moveTo>
                    <a:pt x="390143" y="1309115"/>
                  </a:moveTo>
                  <a:lnTo>
                    <a:pt x="476503" y="1277365"/>
                  </a:lnTo>
                  <a:lnTo>
                    <a:pt x="553212" y="1232915"/>
                  </a:lnTo>
                </a:path>
                <a:path w="2514600" h="1428114">
                  <a:moveTo>
                    <a:pt x="553212" y="1232915"/>
                  </a:moveTo>
                  <a:lnTo>
                    <a:pt x="629285" y="1167764"/>
                  </a:lnTo>
                  <a:lnTo>
                    <a:pt x="714755" y="1082039"/>
                  </a:lnTo>
                </a:path>
                <a:path w="2514600" h="1428114">
                  <a:moveTo>
                    <a:pt x="714755" y="1082039"/>
                  </a:moveTo>
                  <a:lnTo>
                    <a:pt x="790828" y="974470"/>
                  </a:lnTo>
                  <a:lnTo>
                    <a:pt x="876300" y="833627"/>
                  </a:lnTo>
                </a:path>
                <a:path w="2514600" h="1428114">
                  <a:moveTo>
                    <a:pt x="876300" y="833627"/>
                  </a:moveTo>
                  <a:lnTo>
                    <a:pt x="914526" y="747902"/>
                  </a:lnTo>
                  <a:lnTo>
                    <a:pt x="962405" y="651128"/>
                  </a:lnTo>
                  <a:lnTo>
                    <a:pt x="1010285" y="563879"/>
                  </a:lnTo>
                  <a:lnTo>
                    <a:pt x="1029335" y="520953"/>
                  </a:lnTo>
                  <a:lnTo>
                    <a:pt x="1048512" y="487679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92596" y="3407663"/>
              <a:ext cx="352043" cy="126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0162" y="3519677"/>
              <a:ext cx="990600" cy="887094"/>
            </a:xfrm>
            <a:custGeom>
              <a:avLst/>
              <a:gdLst/>
              <a:ahLst/>
              <a:cxnLst/>
              <a:rect l="l" t="t" r="r" b="b"/>
              <a:pathLst>
                <a:path w="990600" h="887095">
                  <a:moveTo>
                    <a:pt x="0" y="0"/>
                  </a:moveTo>
                  <a:lnTo>
                    <a:pt x="19050" y="33274"/>
                  </a:lnTo>
                  <a:lnTo>
                    <a:pt x="37973" y="76200"/>
                  </a:lnTo>
                  <a:lnTo>
                    <a:pt x="76073" y="163449"/>
                  </a:lnTo>
                  <a:lnTo>
                    <a:pt x="123571" y="260223"/>
                  </a:lnTo>
                  <a:lnTo>
                    <a:pt x="161544" y="345948"/>
                  </a:lnTo>
                </a:path>
                <a:path w="990600" h="887095">
                  <a:moveTo>
                    <a:pt x="161544" y="345948"/>
                  </a:moveTo>
                  <a:lnTo>
                    <a:pt x="247650" y="486791"/>
                  </a:lnTo>
                  <a:lnTo>
                    <a:pt x="333756" y="594360"/>
                  </a:lnTo>
                </a:path>
                <a:path w="990600" h="887095">
                  <a:moveTo>
                    <a:pt x="333756" y="594360"/>
                  </a:moveTo>
                  <a:lnTo>
                    <a:pt x="419227" y="680085"/>
                  </a:lnTo>
                  <a:lnTo>
                    <a:pt x="495300" y="745236"/>
                  </a:lnTo>
                </a:path>
                <a:path w="990600" h="887095">
                  <a:moveTo>
                    <a:pt x="495300" y="745236"/>
                  </a:moveTo>
                  <a:lnTo>
                    <a:pt x="571373" y="789686"/>
                  </a:lnTo>
                  <a:lnTo>
                    <a:pt x="656844" y="821436"/>
                  </a:lnTo>
                </a:path>
                <a:path w="990600" h="887095">
                  <a:moveTo>
                    <a:pt x="656844" y="821436"/>
                  </a:moveTo>
                  <a:lnTo>
                    <a:pt x="733552" y="843788"/>
                  </a:lnTo>
                  <a:lnTo>
                    <a:pt x="819912" y="853440"/>
                  </a:lnTo>
                </a:path>
                <a:path w="990600" h="887095">
                  <a:moveTo>
                    <a:pt x="819912" y="853440"/>
                  </a:moveTo>
                  <a:lnTo>
                    <a:pt x="990600" y="886968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82204" y="3965447"/>
            <a:ext cx="3571875" cy="564515"/>
            <a:chOff x="1382204" y="3965447"/>
            <a:chExt cx="3571875" cy="564515"/>
          </a:xfrm>
        </p:grpSpPr>
        <p:sp>
          <p:nvSpPr>
            <p:cNvPr id="11" name="object 11"/>
            <p:cNvSpPr/>
            <p:nvPr/>
          </p:nvSpPr>
          <p:spPr>
            <a:xfrm>
              <a:off x="3505962" y="3965447"/>
              <a:ext cx="1447800" cy="114300"/>
            </a:xfrm>
            <a:custGeom>
              <a:avLst/>
              <a:gdLst/>
              <a:ahLst/>
              <a:cxnLst/>
              <a:rect l="l" t="t" r="r" b="b"/>
              <a:pathLst>
                <a:path w="1447800" h="114300">
                  <a:moveTo>
                    <a:pt x="1333500" y="0"/>
                  </a:moveTo>
                  <a:lnTo>
                    <a:pt x="1333500" y="114300"/>
                  </a:lnTo>
                  <a:lnTo>
                    <a:pt x="1409700" y="76200"/>
                  </a:lnTo>
                  <a:lnTo>
                    <a:pt x="1352550" y="76200"/>
                  </a:lnTo>
                  <a:lnTo>
                    <a:pt x="1352550" y="38100"/>
                  </a:lnTo>
                  <a:lnTo>
                    <a:pt x="1409700" y="38100"/>
                  </a:lnTo>
                  <a:lnTo>
                    <a:pt x="1333500" y="0"/>
                  </a:lnTo>
                  <a:close/>
                </a:path>
                <a:path w="1447800" h="114300">
                  <a:moveTo>
                    <a:pt x="13335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333500" y="76200"/>
                  </a:lnTo>
                  <a:lnTo>
                    <a:pt x="1333500" y="38100"/>
                  </a:lnTo>
                  <a:close/>
                </a:path>
                <a:path w="1447800" h="114300">
                  <a:moveTo>
                    <a:pt x="1409700" y="38100"/>
                  </a:moveTo>
                  <a:lnTo>
                    <a:pt x="1352550" y="38100"/>
                  </a:lnTo>
                  <a:lnTo>
                    <a:pt x="1352550" y="76200"/>
                  </a:lnTo>
                  <a:lnTo>
                    <a:pt x="1409700" y="76200"/>
                  </a:lnTo>
                  <a:lnTo>
                    <a:pt x="1447800" y="57150"/>
                  </a:lnTo>
                  <a:lnTo>
                    <a:pt x="14097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95221" y="4405121"/>
              <a:ext cx="116205" cy="111760"/>
            </a:xfrm>
            <a:custGeom>
              <a:avLst/>
              <a:gdLst/>
              <a:ahLst/>
              <a:cxnLst/>
              <a:rect l="l" t="t" r="r" b="b"/>
              <a:pathLst>
                <a:path w="116205" h="111760">
                  <a:moveTo>
                    <a:pt x="0" y="0"/>
                  </a:moveTo>
                  <a:lnTo>
                    <a:pt x="115824" y="111251"/>
                  </a:lnTo>
                </a:path>
                <a:path w="116205" h="111760">
                  <a:moveTo>
                    <a:pt x="114300" y="1523"/>
                  </a:moveTo>
                  <a:lnTo>
                    <a:pt x="7619" y="108203"/>
                  </a:lnTo>
                </a:path>
              </a:pathLst>
            </a:custGeom>
            <a:ln w="25908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1230" y="4405121"/>
              <a:ext cx="116205" cy="111760"/>
            </a:xfrm>
            <a:custGeom>
              <a:avLst/>
              <a:gdLst/>
              <a:ahLst/>
              <a:cxnLst/>
              <a:rect l="l" t="t" r="r" b="b"/>
              <a:pathLst>
                <a:path w="116205" h="111760">
                  <a:moveTo>
                    <a:pt x="0" y="0"/>
                  </a:moveTo>
                  <a:lnTo>
                    <a:pt x="115824" y="111251"/>
                  </a:lnTo>
                </a:path>
                <a:path w="116205" h="111760">
                  <a:moveTo>
                    <a:pt x="114300" y="1523"/>
                  </a:moveTo>
                  <a:lnTo>
                    <a:pt x="7619" y="108203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5940" y="1213484"/>
            <a:ext cx="8073390" cy="271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309370" algn="l"/>
                <a:tab pos="1795780" algn="l"/>
                <a:tab pos="2959100" algn="l"/>
                <a:tab pos="4137025" algn="l"/>
                <a:tab pos="5449570" algn="l"/>
                <a:tab pos="5868670" algn="l"/>
                <a:tab pos="7606030" algn="l"/>
              </a:tabLst>
            </a:pPr>
            <a:r>
              <a:rPr sz="2000" spc="-5" dirty="0">
                <a:latin typeface="Carlito"/>
                <a:cs typeface="Carlito"/>
              </a:rPr>
              <a:t>P</a:t>
            </a:r>
            <a:r>
              <a:rPr sz="2000" spc="-30" dirty="0">
                <a:latin typeface="Carlito"/>
                <a:cs typeface="Carlito"/>
              </a:rPr>
              <a:t>ř</a:t>
            </a:r>
            <a:r>
              <a:rPr sz="2000" dirty="0">
                <a:latin typeface="Carlito"/>
                <a:cs typeface="Carlito"/>
              </a:rPr>
              <a:t>e</a:t>
            </a:r>
            <a:r>
              <a:rPr sz="2000" spc="-35" dirty="0">
                <a:latin typeface="Carlito"/>
                <a:cs typeface="Carlito"/>
              </a:rPr>
              <a:t>v</a:t>
            </a:r>
            <a:r>
              <a:rPr sz="2000" spc="-5" dirty="0">
                <a:latin typeface="Carlito"/>
                <a:cs typeface="Carlito"/>
              </a:rPr>
              <a:t>o</a:t>
            </a:r>
            <a:r>
              <a:rPr sz="2000" dirty="0">
                <a:latin typeface="Carlito"/>
                <a:cs typeface="Carlito"/>
              </a:rPr>
              <a:t>d	na	</a:t>
            </a:r>
            <a:r>
              <a:rPr sz="2000" spc="-5" dirty="0">
                <a:latin typeface="Carlito"/>
                <a:cs typeface="Carlito"/>
              </a:rPr>
              <a:t>normá</a:t>
            </a:r>
            <a:r>
              <a:rPr sz="2000" spc="-15" dirty="0">
                <a:latin typeface="Carlito"/>
                <a:cs typeface="Carlito"/>
              </a:rPr>
              <a:t>l</a:t>
            </a:r>
            <a:r>
              <a:rPr sz="2000" spc="-5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í	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spc="-25" dirty="0">
                <a:latin typeface="Carlito"/>
                <a:cs typeface="Carlito"/>
              </a:rPr>
              <a:t>o</a:t>
            </a:r>
            <a:r>
              <a:rPr sz="2000" spc="-50" dirty="0">
                <a:latin typeface="Carlito"/>
                <a:cs typeface="Carlito"/>
              </a:rPr>
              <a:t>z</a:t>
            </a:r>
            <a:r>
              <a:rPr sz="2000" spc="-5" dirty="0">
                <a:latin typeface="Carlito"/>
                <a:cs typeface="Carlito"/>
              </a:rPr>
              <a:t>dělen</a:t>
            </a:r>
            <a:r>
              <a:rPr sz="2000" dirty="0">
                <a:latin typeface="Carlito"/>
                <a:cs typeface="Carlito"/>
              </a:rPr>
              <a:t>í	</a:t>
            </a:r>
            <a:r>
              <a:rPr sz="2000" spc="-5" dirty="0">
                <a:latin typeface="Carlito"/>
                <a:cs typeface="Carlito"/>
              </a:rPr>
              <a:t>(</a:t>
            </a:r>
            <a:r>
              <a:rPr sz="2000" spc="5" dirty="0">
                <a:latin typeface="Carlito"/>
                <a:cs typeface="Carlito"/>
              </a:rPr>
              <a:t>n</a:t>
            </a:r>
            <a:r>
              <a:rPr sz="2000" spc="-5" dirty="0">
                <a:latin typeface="Carlito"/>
                <a:cs typeface="Carlito"/>
              </a:rPr>
              <a:t>or</a:t>
            </a:r>
            <a:r>
              <a:rPr sz="2000" spc="-10" dirty="0">
                <a:latin typeface="Carlito"/>
                <a:cs typeface="Carlito"/>
              </a:rPr>
              <a:t>m</a:t>
            </a:r>
            <a:r>
              <a:rPr sz="2000" dirty="0">
                <a:latin typeface="Carlito"/>
                <a:cs typeface="Carlito"/>
              </a:rPr>
              <a:t>al</a:t>
            </a:r>
            <a:r>
              <a:rPr sz="2000" spc="-10" dirty="0">
                <a:latin typeface="Carlito"/>
                <a:cs typeface="Carlito"/>
              </a:rPr>
              <a:t>i</a:t>
            </a:r>
            <a:r>
              <a:rPr sz="2000" spc="-15" dirty="0">
                <a:latin typeface="Carlito"/>
                <a:cs typeface="Carlito"/>
              </a:rPr>
              <a:t>t</a:t>
            </a:r>
            <a:r>
              <a:rPr sz="2000" dirty="0">
                <a:latin typeface="Carlito"/>
                <a:cs typeface="Carlito"/>
              </a:rPr>
              <a:t>a	je	p</a:t>
            </a:r>
            <a:r>
              <a:rPr sz="2000" spc="-30" dirty="0">
                <a:latin typeface="Carlito"/>
                <a:cs typeface="Carlito"/>
              </a:rPr>
              <a:t>ř</a:t>
            </a:r>
            <a:r>
              <a:rPr sz="2000" dirty="0">
                <a:latin typeface="Carlito"/>
                <a:cs typeface="Carlito"/>
              </a:rPr>
              <a:t>ed</a:t>
            </a:r>
            <a:r>
              <a:rPr sz="2000" spc="-5" dirty="0">
                <a:latin typeface="Carlito"/>
                <a:cs typeface="Carlito"/>
              </a:rPr>
              <a:t>pok</a:t>
            </a:r>
            <a:r>
              <a:rPr sz="2000" spc="-10" dirty="0">
                <a:latin typeface="Carlito"/>
                <a:cs typeface="Carlito"/>
              </a:rPr>
              <a:t>l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5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em	</a:t>
            </a:r>
            <a:r>
              <a:rPr sz="2000" spc="-40" dirty="0">
                <a:latin typeface="Carlito"/>
                <a:cs typeface="Carlito"/>
              </a:rPr>
              <a:t>ř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10" dirty="0">
                <a:latin typeface="Carlito"/>
                <a:cs typeface="Carlito"/>
              </a:rPr>
              <a:t>d</a:t>
            </a:r>
            <a:r>
              <a:rPr sz="2000" dirty="0">
                <a:latin typeface="Carlito"/>
                <a:cs typeface="Carlito"/>
              </a:rPr>
              <a:t>y  </a:t>
            </a:r>
            <a:r>
              <a:rPr sz="2000" spc="-10" dirty="0">
                <a:latin typeface="Carlito"/>
                <a:cs typeface="Carlito"/>
              </a:rPr>
              <a:t>statistických</a:t>
            </a:r>
            <a:r>
              <a:rPr sz="2000" spc="35" dirty="0">
                <a:latin typeface="Carlito"/>
                <a:cs typeface="Carlito"/>
              </a:rPr>
              <a:t> </a:t>
            </a:r>
            <a:r>
              <a:rPr sz="2000" spc="-5" dirty="0" err="1">
                <a:latin typeface="Carlito"/>
                <a:cs typeface="Carlito"/>
              </a:rPr>
              <a:t>testů</a:t>
            </a:r>
            <a:r>
              <a:rPr sz="2000" spc="-5" dirty="0">
                <a:latin typeface="Carlito"/>
                <a:cs typeface="Carlito"/>
              </a:rPr>
              <a:t>)</a:t>
            </a:r>
            <a:r>
              <a:rPr lang="cs-CZ" sz="2000" spc="-5" dirty="0">
                <a:latin typeface="Carlito"/>
                <a:cs typeface="Carlito"/>
              </a:rPr>
              <a:t> – současně redukuje šikmost a stabilizuje rozptyl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40" dirty="0">
                <a:latin typeface="Carlito"/>
                <a:cs typeface="Carlito"/>
              </a:rPr>
              <a:t>Např.</a:t>
            </a:r>
            <a:r>
              <a:rPr sz="2000" spc="2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logaritmická</a:t>
            </a:r>
            <a:r>
              <a:rPr sz="2000" b="1" spc="2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transformace</a:t>
            </a:r>
            <a:r>
              <a:rPr sz="2000" spc="-10" dirty="0">
                <a:latin typeface="Carlito"/>
                <a:cs typeface="Carlito"/>
              </a:rPr>
              <a:t>:</a:t>
            </a:r>
            <a:r>
              <a:rPr sz="2000" spc="2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X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=</a:t>
            </a:r>
            <a:r>
              <a:rPr sz="2000" spc="2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ln(Y)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nebo</a:t>
            </a:r>
            <a:r>
              <a:rPr sz="2000" spc="2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X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=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ln(Y+1),</a:t>
            </a:r>
            <a:r>
              <a:rPr sz="2000" spc="254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pokud</a:t>
            </a:r>
            <a:r>
              <a:rPr sz="2000" spc="24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data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obsahují hodnotu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0</a:t>
            </a:r>
          </a:p>
          <a:p>
            <a:pPr marL="752475">
              <a:lnSpc>
                <a:spcPct val="100000"/>
              </a:lnSpc>
              <a:spcBef>
                <a:spcPts val="1060"/>
              </a:spcBef>
              <a:tabLst>
                <a:tab pos="5056505" algn="l"/>
              </a:tabLst>
            </a:pPr>
            <a:r>
              <a:rPr sz="1800" spc="-15" dirty="0">
                <a:latin typeface="Carlito"/>
                <a:cs typeface="Carlito"/>
              </a:rPr>
              <a:t>Asymetrické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rozdělení	</a:t>
            </a:r>
            <a:r>
              <a:rPr sz="1800" spc="-5" dirty="0">
                <a:latin typeface="Carlito"/>
                <a:cs typeface="Carlito"/>
              </a:rPr>
              <a:t>Normální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rozdělení</a:t>
            </a:r>
            <a:endParaRPr sz="1800" dirty="0">
              <a:latin typeface="Carlito"/>
              <a:cs typeface="Carlito"/>
            </a:endParaRPr>
          </a:p>
          <a:p>
            <a:pPr marL="189230">
              <a:lnSpc>
                <a:spcPct val="100000"/>
              </a:lnSpc>
              <a:tabLst>
                <a:tab pos="4333875" algn="l"/>
              </a:tabLst>
            </a:pPr>
            <a:r>
              <a:rPr sz="1600" spc="-10" dirty="0">
                <a:latin typeface="Carlito"/>
                <a:cs typeface="Carlito"/>
              </a:rPr>
              <a:t>f(y)	f(x)</a:t>
            </a: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Carlito"/>
              <a:cs typeface="Carlito"/>
            </a:endParaRPr>
          </a:p>
          <a:p>
            <a:pPr marR="756920" algn="ctr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X = ln(Y)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8082" y="4052442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39933"/>
                </a:solidFill>
                <a:latin typeface="Carlito"/>
                <a:cs typeface="Carlito"/>
              </a:rPr>
              <a:t>Med</a:t>
            </a:r>
            <a:r>
              <a:rPr sz="1600" dirty="0">
                <a:solidFill>
                  <a:srgbClr val="339933"/>
                </a:solidFill>
                <a:latin typeface="Carlito"/>
                <a:cs typeface="Carlito"/>
              </a:rPr>
              <a:t>i</a:t>
            </a:r>
            <a:r>
              <a:rPr sz="1600" spc="-5" dirty="0">
                <a:solidFill>
                  <a:srgbClr val="339933"/>
                </a:solidFill>
                <a:latin typeface="Carlito"/>
                <a:cs typeface="Carlito"/>
              </a:rPr>
              <a:t>án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7067" y="3980434"/>
            <a:ext cx="640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00000"/>
                </a:solidFill>
                <a:latin typeface="Carlito"/>
                <a:cs typeface="Carlito"/>
              </a:rPr>
              <a:t>Prům</a:t>
            </a:r>
            <a:r>
              <a:rPr sz="1600" spc="-15" dirty="0">
                <a:solidFill>
                  <a:srgbClr val="C00000"/>
                </a:solidFill>
                <a:latin typeface="Carlito"/>
                <a:cs typeface="Carlito"/>
              </a:rPr>
              <a:t>ě</a:t>
            </a:r>
            <a:r>
              <a:rPr sz="1600" spc="-5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76415" y="4386071"/>
            <a:ext cx="166370" cy="140335"/>
            <a:chOff x="6376415" y="4386071"/>
            <a:chExt cx="166370" cy="140335"/>
          </a:xfrm>
        </p:grpSpPr>
        <p:sp>
          <p:nvSpPr>
            <p:cNvPr id="18" name="object 18"/>
            <p:cNvSpPr/>
            <p:nvPr/>
          </p:nvSpPr>
          <p:spPr>
            <a:xfrm>
              <a:off x="6389369" y="4402073"/>
              <a:ext cx="116205" cy="111760"/>
            </a:xfrm>
            <a:custGeom>
              <a:avLst/>
              <a:gdLst/>
              <a:ahLst/>
              <a:cxnLst/>
              <a:rect l="l" t="t" r="r" b="b"/>
              <a:pathLst>
                <a:path w="116204" h="111760">
                  <a:moveTo>
                    <a:pt x="0" y="0"/>
                  </a:moveTo>
                  <a:lnTo>
                    <a:pt x="115824" y="111251"/>
                  </a:lnTo>
                </a:path>
                <a:path w="116204" h="111760">
                  <a:moveTo>
                    <a:pt x="114300" y="1524"/>
                  </a:moveTo>
                  <a:lnTo>
                    <a:pt x="7619" y="108203"/>
                  </a:lnTo>
                </a:path>
              </a:pathLst>
            </a:custGeom>
            <a:ln w="25908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3753" y="4399025"/>
              <a:ext cx="116205" cy="109855"/>
            </a:xfrm>
            <a:custGeom>
              <a:avLst/>
              <a:gdLst/>
              <a:ahLst/>
              <a:cxnLst/>
              <a:rect l="l" t="t" r="r" b="b"/>
              <a:pathLst>
                <a:path w="116204" h="109854">
                  <a:moveTo>
                    <a:pt x="0" y="0"/>
                  </a:moveTo>
                  <a:lnTo>
                    <a:pt x="115824" y="109728"/>
                  </a:lnTo>
                </a:path>
                <a:path w="116204" h="109854">
                  <a:moveTo>
                    <a:pt x="114300" y="1524"/>
                  </a:moveTo>
                  <a:lnTo>
                    <a:pt x="7620" y="106680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47038" y="4555363"/>
            <a:ext cx="5874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35170" algn="l"/>
              </a:tabLst>
            </a:pPr>
            <a:r>
              <a:rPr sz="1600" spc="-10" dirty="0">
                <a:solidFill>
                  <a:srgbClr val="0000FF"/>
                </a:solidFill>
                <a:latin typeface="Carlito"/>
                <a:cs typeface="Carlito"/>
              </a:rPr>
              <a:t>Geometrický</a:t>
            </a:r>
            <a:r>
              <a:rPr sz="1600" spc="5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Carlito"/>
                <a:cs typeface="Carlito"/>
              </a:rPr>
              <a:t>průměr	</a:t>
            </a:r>
            <a:r>
              <a:rPr sz="1600" spc="-5" dirty="0">
                <a:solidFill>
                  <a:srgbClr val="339933"/>
                </a:solidFill>
                <a:latin typeface="Carlito"/>
                <a:cs typeface="Carlito"/>
              </a:rPr>
              <a:t>Medián</a:t>
            </a:r>
            <a:r>
              <a:rPr sz="1600" spc="204" dirty="0">
                <a:solidFill>
                  <a:srgbClr val="339933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rlito"/>
                <a:cs typeface="Carlito"/>
              </a:rPr>
              <a:t>Průměr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33322" y="4405121"/>
            <a:ext cx="116205" cy="111760"/>
          </a:xfrm>
          <a:custGeom>
            <a:avLst/>
            <a:gdLst/>
            <a:ahLst/>
            <a:cxnLst/>
            <a:rect l="l" t="t" r="r" b="b"/>
            <a:pathLst>
              <a:path w="116205" h="111760">
                <a:moveTo>
                  <a:pt x="0" y="0"/>
                </a:moveTo>
                <a:lnTo>
                  <a:pt x="115824" y="111251"/>
                </a:lnTo>
              </a:path>
              <a:path w="116205" h="111760">
                <a:moveTo>
                  <a:pt x="114300" y="1523"/>
                </a:moveTo>
                <a:lnTo>
                  <a:pt x="7619" y="108203"/>
                </a:lnTo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7128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Další typy </a:t>
            </a:r>
            <a:r>
              <a:rPr sz="3200" spc="-15" dirty="0"/>
              <a:t>transformací vícerozměrných</a:t>
            </a:r>
            <a:r>
              <a:rPr sz="3200" spc="-50" dirty="0"/>
              <a:t> </a:t>
            </a:r>
            <a:r>
              <a:rPr sz="3200" spc="-10" dirty="0"/>
              <a:t>dat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3134"/>
            <a:ext cx="4778375" cy="14978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standardizace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dat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rlito"/>
                <a:cs typeface="Carlito"/>
              </a:rPr>
              <a:t>centrování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dat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2000" spc="-5" dirty="0">
                <a:latin typeface="Carlito"/>
                <a:cs typeface="Carlito"/>
              </a:rPr>
              <a:t>min-max</a:t>
            </a:r>
            <a:r>
              <a:rPr lang="cs-CZ" sz="2000" spc="5" dirty="0">
                <a:latin typeface="Carlito"/>
                <a:cs typeface="Carlito"/>
              </a:rPr>
              <a:t> </a:t>
            </a:r>
            <a:r>
              <a:rPr lang="cs-CZ" sz="2000" spc="-10" dirty="0">
                <a:latin typeface="Carlito"/>
                <a:cs typeface="Carlito"/>
              </a:rPr>
              <a:t>normalizace</a:t>
            </a:r>
            <a:endParaRPr lang="cs-CZ"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 err="1">
                <a:latin typeface="Carlito"/>
                <a:cs typeface="Carlito"/>
              </a:rPr>
              <a:t>odstranění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vlivu </a:t>
            </a:r>
            <a:r>
              <a:rPr sz="2000" spc="-20" dirty="0">
                <a:latin typeface="Carlito"/>
                <a:cs typeface="Carlito"/>
              </a:rPr>
              <a:t>kovariát </a:t>
            </a:r>
            <a:r>
              <a:rPr sz="2000" dirty="0">
                <a:latin typeface="Carlito"/>
                <a:cs typeface="Carlito"/>
              </a:rPr>
              <a:t>na </a:t>
            </a:r>
            <a:r>
              <a:rPr sz="2000" spc="-5" dirty="0">
                <a:latin typeface="Carlito"/>
                <a:cs typeface="Carlito"/>
              </a:rPr>
              <a:t>jiné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proměnné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911946"/>
            <a:ext cx="5072380" cy="95186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důvod: </a:t>
            </a:r>
            <a:r>
              <a:rPr sz="2000" spc="-15" dirty="0">
                <a:latin typeface="Carlito"/>
                <a:cs typeface="Carlito"/>
              </a:rPr>
              <a:t>převod </a:t>
            </a:r>
            <a:r>
              <a:rPr sz="2000" spc="-10" dirty="0">
                <a:latin typeface="Carlito"/>
                <a:cs typeface="Carlito"/>
              </a:rPr>
              <a:t>proměnných </a:t>
            </a:r>
            <a:r>
              <a:rPr sz="2000" dirty="0">
                <a:latin typeface="Carlito"/>
                <a:cs typeface="Carlito"/>
              </a:rPr>
              <a:t>na </a:t>
            </a:r>
            <a:r>
              <a:rPr sz="2000" spc="-10" dirty="0">
                <a:latin typeface="Carlito"/>
                <a:cs typeface="Carlito"/>
              </a:rPr>
              <a:t>stejné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měřítko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55600" algn="l"/>
                <a:tab pos="356235" algn="l"/>
                <a:tab pos="1975485" algn="l"/>
                <a:tab pos="2244090" algn="l"/>
              </a:tabLst>
            </a:pPr>
            <a:r>
              <a:rPr sz="2000" spc="-10" dirty="0">
                <a:latin typeface="Carlito"/>
                <a:cs typeface="Carlito"/>
              </a:rPr>
              <a:t>standardizace:	</a:t>
            </a:r>
            <a:endParaRPr sz="2000" dirty="0">
              <a:latin typeface="FreeSerif"/>
              <a:cs typeface="Free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2961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Standardizace</a:t>
            </a:r>
            <a:r>
              <a:rPr sz="3200" spc="-35" dirty="0"/>
              <a:t> </a:t>
            </a:r>
            <a:r>
              <a:rPr sz="3200" spc="-10" dirty="0"/>
              <a:t>dat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519042" y="1532331"/>
            <a:ext cx="5089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(tzn. </a:t>
            </a:r>
            <a:r>
              <a:rPr sz="2000" spc="-5" dirty="0">
                <a:latin typeface="Carlito"/>
                <a:cs typeface="Carlito"/>
              </a:rPr>
              <a:t>odečtení průměru od jednotlivých hodnot</a:t>
            </a:r>
            <a:r>
              <a:rPr sz="2000" spc="3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2227" y="3946016"/>
            <a:ext cx="3581400" cy="2590800"/>
            <a:chOff x="1062227" y="3946016"/>
            <a:chExt cx="3581400" cy="2590800"/>
          </a:xfrm>
        </p:grpSpPr>
        <p:sp>
          <p:nvSpPr>
            <p:cNvPr id="11" name="object 11"/>
            <p:cNvSpPr/>
            <p:nvPr/>
          </p:nvSpPr>
          <p:spPr>
            <a:xfrm>
              <a:off x="1062227" y="3946016"/>
              <a:ext cx="3476625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5592" y="4724399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79832" y="0"/>
                  </a:moveTo>
                  <a:lnTo>
                    <a:pt x="179832" y="54101"/>
                  </a:lnTo>
                  <a:lnTo>
                    <a:pt x="0" y="54101"/>
                  </a:lnTo>
                  <a:lnTo>
                    <a:pt x="0" y="162306"/>
                  </a:lnTo>
                  <a:lnTo>
                    <a:pt x="179832" y="162306"/>
                  </a:lnTo>
                  <a:lnTo>
                    <a:pt x="179832" y="216407"/>
                  </a:lnTo>
                  <a:lnTo>
                    <a:pt x="288036" y="108204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148071" y="3860291"/>
            <a:ext cx="36576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1838299"/>
            <a:ext cx="8074025" cy="20421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arlito"/>
                <a:cs typeface="Carlito"/>
              </a:rPr>
              <a:t>podělení </a:t>
            </a:r>
            <a:r>
              <a:rPr sz="2000" spc="-10" dirty="0">
                <a:latin typeface="Carlito"/>
                <a:cs typeface="Carlito"/>
              </a:rPr>
              <a:t>směrodatnou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odchylkou)</a:t>
            </a:r>
            <a:endParaRPr sz="20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proměnné </a:t>
            </a:r>
            <a:r>
              <a:rPr sz="2000" dirty="0">
                <a:latin typeface="Carlito"/>
                <a:cs typeface="Carlito"/>
              </a:rPr>
              <a:t>budou </a:t>
            </a:r>
            <a:r>
              <a:rPr sz="2000" spc="-5" dirty="0">
                <a:latin typeface="Carlito"/>
                <a:cs typeface="Carlito"/>
              </a:rPr>
              <a:t>mít </a:t>
            </a:r>
            <a:r>
              <a:rPr sz="2000" spc="-15" dirty="0">
                <a:latin typeface="Carlito"/>
                <a:cs typeface="Carlito"/>
              </a:rPr>
              <a:t>rozsah </a:t>
            </a:r>
            <a:r>
              <a:rPr sz="2000" spc="-5" dirty="0">
                <a:latin typeface="Carlito"/>
                <a:cs typeface="Carlito"/>
              </a:rPr>
              <a:t>přibližně od -3 </a:t>
            </a:r>
            <a:r>
              <a:rPr sz="2000" dirty="0">
                <a:latin typeface="Carlito"/>
                <a:cs typeface="Carlito"/>
              </a:rPr>
              <a:t>do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3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získáme </a:t>
            </a:r>
            <a:r>
              <a:rPr sz="2000" dirty="0">
                <a:latin typeface="Carlito"/>
                <a:cs typeface="Carlito"/>
              </a:rPr>
              <a:t>tím </a:t>
            </a:r>
            <a:r>
              <a:rPr sz="2000" spc="-5" dirty="0">
                <a:latin typeface="Carlito"/>
                <a:cs typeface="Carlito"/>
              </a:rPr>
              <a:t>současně </a:t>
            </a:r>
            <a:r>
              <a:rPr sz="2000" dirty="0">
                <a:latin typeface="Carlito"/>
                <a:cs typeface="Carlito"/>
              </a:rPr>
              <a:t>i </a:t>
            </a:r>
            <a:r>
              <a:rPr sz="2000" spc="-50" dirty="0">
                <a:latin typeface="Carlito"/>
                <a:cs typeface="Carlito"/>
              </a:rPr>
              <a:t>tzv. </a:t>
            </a:r>
            <a:r>
              <a:rPr sz="2000" spc="-20" dirty="0">
                <a:latin typeface="Carlito"/>
                <a:cs typeface="Carlito"/>
              </a:rPr>
              <a:t>z-skóre </a:t>
            </a:r>
            <a:r>
              <a:rPr sz="2000" spc="-10" dirty="0">
                <a:latin typeface="Carlito"/>
                <a:cs typeface="Carlito"/>
              </a:rPr>
              <a:t>(které </a:t>
            </a:r>
            <a:r>
              <a:rPr sz="2000" spc="-5" dirty="0">
                <a:latin typeface="Carlito"/>
                <a:cs typeface="Carlito"/>
              </a:rPr>
              <a:t>vyjadřuje, </a:t>
            </a:r>
            <a:r>
              <a:rPr sz="2000" dirty="0">
                <a:latin typeface="Carlito"/>
                <a:cs typeface="Carlito"/>
              </a:rPr>
              <a:t>o </a:t>
            </a:r>
            <a:r>
              <a:rPr sz="2000" spc="-20" dirty="0">
                <a:latin typeface="Carlito"/>
                <a:cs typeface="Carlito"/>
              </a:rPr>
              <a:t>kolik</a:t>
            </a:r>
            <a:r>
              <a:rPr sz="2000" spc="-254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směrodatných</a:t>
            </a:r>
            <a:endParaRPr sz="20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odchylek </a:t>
            </a:r>
            <a:r>
              <a:rPr sz="2000" dirty="0">
                <a:latin typeface="Carlito"/>
                <a:cs typeface="Carlito"/>
              </a:rPr>
              <a:t>se </a:t>
            </a:r>
            <a:r>
              <a:rPr sz="2000" spc="-10" dirty="0">
                <a:latin typeface="Carlito"/>
                <a:cs typeface="Carlito"/>
              </a:rPr>
              <a:t>i-tá </a:t>
            </a:r>
            <a:r>
              <a:rPr sz="2000" spc="-5" dirty="0">
                <a:latin typeface="Carlito"/>
                <a:cs typeface="Carlito"/>
              </a:rPr>
              <a:t>hodnota odchýlila </a:t>
            </a:r>
            <a:r>
              <a:rPr sz="2000" dirty="0">
                <a:latin typeface="Carlito"/>
                <a:cs typeface="Carlito"/>
              </a:rPr>
              <a:t>od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průměru)</a:t>
            </a:r>
            <a:endParaRPr sz="200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  <a:tab pos="356235" algn="l"/>
                <a:tab pos="1155700" algn="l"/>
                <a:tab pos="2727325" algn="l"/>
                <a:tab pos="3065780" algn="l"/>
                <a:tab pos="4246880" algn="l"/>
                <a:tab pos="4512310" algn="l"/>
                <a:tab pos="5523865" algn="l"/>
                <a:tab pos="6129655" algn="l"/>
                <a:tab pos="7356475" algn="l"/>
              </a:tabLst>
            </a:pP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p</a:t>
            </a: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sz="2000" spc="-65" dirty="0">
                <a:solidFill>
                  <a:srgbClr val="FF0000"/>
                </a:solidFill>
                <a:latin typeface="Carlito"/>
                <a:cs typeface="Carlito"/>
              </a:rPr>
              <a:t>z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or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:	</a:t>
            </a:r>
            <a:r>
              <a:rPr sz="2000" spc="-3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an</a:t>
            </a:r>
            <a:r>
              <a:rPr sz="2000" spc="5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2000" spc="-30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di</a:t>
            </a:r>
            <a:r>
              <a:rPr sz="2000" spc="-40" dirty="0">
                <a:solidFill>
                  <a:srgbClr val="FF0000"/>
                </a:solidFill>
                <a:latin typeface="Carlito"/>
                <a:cs typeface="Carlito"/>
              </a:rPr>
              <a:t>z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ace	je	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sz="2000" spc="-15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vh</a:t>
            </a:r>
            <a:r>
              <a:rPr sz="2000" spc="-15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r>
              <a:rPr sz="2000" spc="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á	v	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případě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,	</a:t>
            </a:r>
            <a:r>
              <a:rPr sz="2000" spc="-60" dirty="0">
                <a:solidFill>
                  <a:srgbClr val="FF0000"/>
                </a:solidFill>
                <a:latin typeface="Carlito"/>
                <a:cs typeface="Carlito"/>
              </a:rPr>
              <a:t>k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r>
              <a:rPr sz="2000" spc="-20" dirty="0">
                <a:solidFill>
                  <a:srgbClr val="FF0000"/>
                </a:solidFill>
                <a:latin typeface="Carlito"/>
                <a:cs typeface="Carlito"/>
              </a:rPr>
              <a:t>y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ž	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p</a:t>
            </a:r>
            <a:r>
              <a:rPr sz="2000" spc="-40" dirty="0">
                <a:solidFill>
                  <a:srgbClr val="FF0000"/>
                </a:solidFill>
                <a:latin typeface="Carlito"/>
                <a:cs typeface="Carlito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om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ě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sz="2000" spc="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é	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nemají  normální </a:t>
            </a:r>
            <a:r>
              <a:rPr sz="2000" spc="-15" dirty="0">
                <a:solidFill>
                  <a:srgbClr val="FF0000"/>
                </a:solidFill>
                <a:latin typeface="Carlito"/>
                <a:cs typeface="Carlito"/>
              </a:rPr>
              <a:t>rozdělení 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z="2000" spc="-20" dirty="0">
                <a:solidFill>
                  <a:srgbClr val="FF0000"/>
                </a:solidFill>
                <a:latin typeface="Carlito"/>
                <a:cs typeface="Carlito"/>
              </a:rPr>
              <a:t>když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se </a:t>
            </a:r>
            <a:r>
              <a:rPr sz="2000" dirty="0">
                <a:solidFill>
                  <a:srgbClr val="FF0000"/>
                </a:solidFill>
                <a:latin typeface="Carlito"/>
                <a:cs typeface="Carlito"/>
              </a:rPr>
              <a:t>v 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datech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vyskytují odlehlé</a:t>
            </a:r>
            <a:r>
              <a:rPr sz="2000" spc="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hodnoty!!!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C0DD1A8-1506-3833-5DF5-CBF62F1D5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744" y="1348343"/>
            <a:ext cx="110490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2453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Centrování</a:t>
            </a:r>
            <a:r>
              <a:rPr sz="3200" spc="-70" dirty="0"/>
              <a:t> </a:t>
            </a:r>
            <a:r>
              <a:rPr sz="3200" spc="-10" dirty="0"/>
              <a:t>dat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85140" y="1213484"/>
            <a:ext cx="8159115" cy="167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431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2000" spc="-5" dirty="0">
                <a:latin typeface="Carlito"/>
                <a:cs typeface="Carlito"/>
              </a:rPr>
              <a:t>odečtení průměru od </a:t>
            </a:r>
            <a:r>
              <a:rPr sz="2000" spc="-10" dirty="0">
                <a:latin typeface="Carlito"/>
                <a:cs typeface="Carlito"/>
              </a:rPr>
              <a:t>dat </a:t>
            </a:r>
            <a:r>
              <a:rPr sz="2000" dirty="0">
                <a:latin typeface="Carlito"/>
                <a:cs typeface="Carlito"/>
              </a:rPr>
              <a:t>– </a:t>
            </a:r>
            <a:r>
              <a:rPr sz="2000" spc="-10" dirty="0">
                <a:latin typeface="Carlito"/>
                <a:cs typeface="Carlito"/>
              </a:rPr>
              <a:t>získáme novou proměnnou, </a:t>
            </a:r>
            <a:r>
              <a:rPr sz="2000" spc="-20" dirty="0">
                <a:latin typeface="Carlito"/>
                <a:cs typeface="Carlito"/>
              </a:rPr>
              <a:t>která </a:t>
            </a:r>
            <a:r>
              <a:rPr sz="2000" spc="-5" dirty="0">
                <a:latin typeface="Carlito"/>
                <a:cs typeface="Carlito"/>
              </a:rPr>
              <a:t>bude </a:t>
            </a:r>
            <a:r>
              <a:rPr sz="2000" dirty="0">
                <a:latin typeface="Carlito"/>
                <a:cs typeface="Carlito"/>
              </a:rPr>
              <a:t>mít  </a:t>
            </a:r>
            <a:r>
              <a:rPr sz="2000" spc="-5" dirty="0">
                <a:latin typeface="Carlito"/>
                <a:cs typeface="Carlito"/>
              </a:rPr>
              <a:t>průměr </a:t>
            </a:r>
            <a:r>
              <a:rPr sz="2000" spc="-20" dirty="0">
                <a:latin typeface="Carlito"/>
                <a:cs typeface="Carlito"/>
              </a:rPr>
              <a:t>roven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nule</a:t>
            </a:r>
          </a:p>
          <a:p>
            <a:pPr marL="4064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06400" algn="l"/>
                <a:tab pos="407034" algn="l"/>
                <a:tab pos="1349375" algn="l"/>
                <a:tab pos="2672715" algn="l"/>
                <a:tab pos="3088640" algn="l"/>
                <a:tab pos="4276090" algn="l"/>
                <a:tab pos="5675630" algn="l"/>
                <a:tab pos="6931659" algn="l"/>
              </a:tabLst>
            </a:pPr>
            <a:r>
              <a:rPr sz="2000" spc="-10" dirty="0">
                <a:latin typeface="Carlito"/>
                <a:cs typeface="Carlito"/>
              </a:rPr>
              <a:t>důvod:	centrování	</a:t>
            </a:r>
            <a:r>
              <a:rPr sz="2000" dirty="0">
                <a:latin typeface="Carlito"/>
                <a:cs typeface="Carlito"/>
              </a:rPr>
              <a:t>je	</a:t>
            </a:r>
            <a:r>
              <a:rPr sz="2000" spc="-10" dirty="0">
                <a:latin typeface="Carlito"/>
                <a:cs typeface="Carlito"/>
              </a:rPr>
              <a:t>důležitou	</a:t>
            </a:r>
            <a:r>
              <a:rPr sz="2000" spc="-15" dirty="0">
                <a:latin typeface="Carlito"/>
                <a:cs typeface="Carlito"/>
              </a:rPr>
              <a:t>podmínkou	</a:t>
            </a:r>
            <a:r>
              <a:rPr sz="2000" spc="-10" dirty="0">
                <a:latin typeface="Carlito"/>
                <a:cs typeface="Carlito"/>
              </a:rPr>
              <a:t>některých	pokročilých</a:t>
            </a:r>
            <a:endParaRPr sz="2000" dirty="0">
              <a:latin typeface="Carlito"/>
              <a:cs typeface="Carlito"/>
            </a:endParaRPr>
          </a:p>
          <a:p>
            <a:pPr marL="4064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statistických metod </a:t>
            </a:r>
            <a:r>
              <a:rPr sz="2000" spc="-35" dirty="0">
                <a:latin typeface="Carlito"/>
                <a:cs typeface="Carlito"/>
              </a:rPr>
              <a:t>(např.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klasifikačních)</a:t>
            </a:r>
            <a:endParaRPr sz="2000" dirty="0">
              <a:latin typeface="Carlito"/>
              <a:cs typeface="Carlito"/>
            </a:endParaRPr>
          </a:p>
          <a:p>
            <a:pPr marL="406400" indent="-3435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2000" spc="-10" dirty="0" err="1">
                <a:latin typeface="Carlito"/>
                <a:cs typeface="Carlito"/>
              </a:rPr>
              <a:t>centrování</a:t>
            </a:r>
            <a:r>
              <a:rPr sz="2000" spc="-10" dirty="0">
                <a:latin typeface="Carlito"/>
                <a:cs typeface="Carlito"/>
              </a:rPr>
              <a:t>:</a:t>
            </a:r>
            <a:endParaRPr sz="2000" dirty="0">
              <a:latin typeface="FreeSerif"/>
              <a:cs typeface="Free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2227" y="3651884"/>
            <a:ext cx="3581400" cy="2590800"/>
            <a:chOff x="1062227" y="3651884"/>
            <a:chExt cx="3581400" cy="2590800"/>
          </a:xfrm>
        </p:grpSpPr>
        <p:sp>
          <p:nvSpPr>
            <p:cNvPr id="5" name="object 5"/>
            <p:cNvSpPr/>
            <p:nvPr/>
          </p:nvSpPr>
          <p:spPr>
            <a:xfrm>
              <a:off x="1062227" y="3651884"/>
              <a:ext cx="3476625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5592" y="4430267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79832" y="0"/>
                  </a:moveTo>
                  <a:lnTo>
                    <a:pt x="179832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179832" y="162305"/>
                  </a:lnTo>
                  <a:lnTo>
                    <a:pt x="179832" y="216407"/>
                  </a:lnTo>
                  <a:lnTo>
                    <a:pt x="288036" y="10820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069966" y="3651884"/>
            <a:ext cx="3495675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540D50F-B4A7-FFA0-17FD-8687FF263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975" y="2476500"/>
            <a:ext cx="134302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668" y="6556247"/>
            <a:ext cx="262127" cy="260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2711" y="6541007"/>
            <a:ext cx="288035" cy="272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Cvičení</a:t>
            </a:r>
            <a:r>
              <a:rPr spc="-55" dirty="0"/>
              <a:t> </a:t>
            </a:r>
            <a:r>
              <a:rPr dirty="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16975" y="6610070"/>
            <a:ext cx="1670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rlito"/>
                <a:cs typeface="Carlito"/>
              </a:rPr>
              <a:t>2</a:t>
            </a:fld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0036" y="3340734"/>
            <a:ext cx="54997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2825" marR="5080" indent="-1000125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Vícerozměrné </a:t>
            </a:r>
            <a:r>
              <a:rPr sz="3200" spc="-5" dirty="0">
                <a:latin typeface="Carlito"/>
                <a:cs typeface="Carlito"/>
              </a:rPr>
              <a:t>normální </a:t>
            </a:r>
            <a:r>
              <a:rPr sz="3200" spc="-25" dirty="0">
                <a:latin typeface="Carlito"/>
                <a:cs typeface="Carlito"/>
              </a:rPr>
              <a:t>rozdělení 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vícerozměrný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t-test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35940" y="2220315"/>
            <a:ext cx="6991350" cy="94297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10"/>
              </a:spcBef>
              <a:buFont typeface="Arial"/>
              <a:buChar char="•"/>
              <a:tabLst>
                <a:tab pos="355600" algn="l"/>
                <a:tab pos="356235" algn="l"/>
                <a:tab pos="3041015" algn="l"/>
              </a:tabLst>
            </a:pPr>
            <a:r>
              <a:rPr sz="2000" spc="-5" dirty="0">
                <a:latin typeface="Carlito"/>
                <a:cs typeface="Carlito"/>
              </a:rPr>
              <a:t>min-max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 err="1">
                <a:latin typeface="Carlito"/>
                <a:cs typeface="Carlito"/>
              </a:rPr>
              <a:t>normalizace</a:t>
            </a:r>
            <a:r>
              <a:rPr sz="2000" spc="-5" dirty="0">
                <a:latin typeface="Carlito"/>
                <a:cs typeface="Carlito"/>
              </a:rPr>
              <a:t>:</a:t>
            </a:r>
            <a:endParaRPr sz="2000" dirty="0">
              <a:latin typeface="FreeSerif"/>
              <a:cs typeface="FreeSerif"/>
            </a:endParaRPr>
          </a:p>
          <a:p>
            <a:pPr marL="355600" indent="-343535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5" dirty="0">
                <a:latin typeface="Carlito"/>
                <a:cs typeface="Carlito"/>
              </a:rPr>
              <a:t>rozsah </a:t>
            </a:r>
            <a:r>
              <a:rPr sz="2000" spc="-5" dirty="0">
                <a:latin typeface="Carlito"/>
                <a:cs typeface="Carlito"/>
              </a:rPr>
              <a:t>hodnot </a:t>
            </a:r>
            <a:r>
              <a:rPr sz="2000" spc="-10" dirty="0">
                <a:latin typeface="Carlito"/>
                <a:cs typeface="Carlito"/>
              </a:rPr>
              <a:t>proměnných </a:t>
            </a:r>
            <a:r>
              <a:rPr sz="2000" dirty="0">
                <a:latin typeface="Carlito"/>
                <a:cs typeface="Carlito"/>
              </a:rPr>
              <a:t>po </a:t>
            </a:r>
            <a:r>
              <a:rPr sz="2000" spc="-5" dirty="0">
                <a:latin typeface="Carlito"/>
                <a:cs typeface="Carlito"/>
              </a:rPr>
              <a:t>min-max </a:t>
            </a:r>
            <a:r>
              <a:rPr sz="2000" spc="-10" dirty="0">
                <a:latin typeface="Carlito"/>
                <a:cs typeface="Carlito"/>
              </a:rPr>
              <a:t>normalizaci </a:t>
            </a:r>
            <a:r>
              <a:rPr sz="2000" dirty="0">
                <a:latin typeface="Carlito"/>
                <a:cs typeface="Carlito"/>
              </a:rPr>
              <a:t>je </a:t>
            </a:r>
            <a:r>
              <a:rPr sz="2000" spc="-5" dirty="0">
                <a:latin typeface="Carlito"/>
                <a:cs typeface="Carlito"/>
              </a:rPr>
              <a:t>od </a:t>
            </a:r>
            <a:r>
              <a:rPr sz="2000" dirty="0">
                <a:latin typeface="Carlito"/>
                <a:cs typeface="Carlito"/>
              </a:rPr>
              <a:t>0 do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3589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Min-max</a:t>
            </a:r>
            <a:r>
              <a:rPr sz="3200" spc="-45" dirty="0"/>
              <a:t> </a:t>
            </a:r>
            <a:r>
              <a:rPr sz="3200" spc="-10" dirty="0"/>
              <a:t>normalizace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153134"/>
            <a:ext cx="8072120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důvod: </a:t>
            </a:r>
            <a:r>
              <a:rPr sz="2000" spc="-15" dirty="0">
                <a:latin typeface="Carlito"/>
                <a:cs typeface="Carlito"/>
              </a:rPr>
              <a:t>převod </a:t>
            </a:r>
            <a:r>
              <a:rPr sz="2000" spc="-10" dirty="0">
                <a:latin typeface="Carlito"/>
                <a:cs typeface="Carlito"/>
              </a:rPr>
              <a:t>proměnných </a:t>
            </a:r>
            <a:r>
              <a:rPr sz="2000" dirty="0">
                <a:latin typeface="Carlito"/>
                <a:cs typeface="Carlito"/>
              </a:rPr>
              <a:t>na </a:t>
            </a:r>
            <a:r>
              <a:rPr sz="2000" spc="-10" dirty="0">
                <a:latin typeface="Carlito"/>
                <a:cs typeface="Carlito"/>
              </a:rPr>
              <a:t>stejné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měřítko</a:t>
            </a:r>
            <a:endParaRPr sz="200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oproti standardizaci </a:t>
            </a:r>
            <a:r>
              <a:rPr sz="2000" spc="-5" dirty="0">
                <a:latin typeface="Carlito"/>
                <a:cs typeface="Carlito"/>
              </a:rPr>
              <a:t>vhodná </a:t>
            </a:r>
            <a:r>
              <a:rPr sz="2000" dirty="0">
                <a:latin typeface="Carlito"/>
                <a:cs typeface="Carlito"/>
              </a:rPr>
              <a:t>i na </a:t>
            </a:r>
            <a:r>
              <a:rPr sz="2000" spc="-10" dirty="0">
                <a:latin typeface="Carlito"/>
                <a:cs typeface="Carlito"/>
              </a:rPr>
              <a:t>proměnné </a:t>
            </a:r>
            <a:r>
              <a:rPr sz="2000" spc="-5" dirty="0">
                <a:latin typeface="Carlito"/>
                <a:cs typeface="Carlito"/>
              </a:rPr>
              <a:t>nemající normální </a:t>
            </a:r>
            <a:r>
              <a:rPr sz="2000" spc="-15" dirty="0">
                <a:latin typeface="Carlito"/>
                <a:cs typeface="Carlito"/>
              </a:rPr>
              <a:t>rozdělení </a:t>
            </a:r>
            <a:r>
              <a:rPr sz="2000" dirty="0">
                <a:latin typeface="Carlito"/>
                <a:cs typeface="Carlito"/>
              </a:rPr>
              <a:t>či  </a:t>
            </a:r>
            <a:r>
              <a:rPr sz="2000" spc="-5" dirty="0">
                <a:latin typeface="Carlito"/>
                <a:cs typeface="Carlito"/>
              </a:rPr>
              <a:t>obsahující odlehlé hodnoty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2227" y="3651884"/>
            <a:ext cx="3581400" cy="2590800"/>
            <a:chOff x="1062227" y="3651884"/>
            <a:chExt cx="3581400" cy="2590800"/>
          </a:xfrm>
        </p:grpSpPr>
        <p:sp>
          <p:nvSpPr>
            <p:cNvPr id="14" name="object 14"/>
            <p:cNvSpPr/>
            <p:nvPr/>
          </p:nvSpPr>
          <p:spPr>
            <a:xfrm>
              <a:off x="1062227" y="3651884"/>
              <a:ext cx="3476625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5592" y="4430267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79832" y="0"/>
                  </a:moveTo>
                  <a:lnTo>
                    <a:pt x="179832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179832" y="162305"/>
                  </a:lnTo>
                  <a:lnTo>
                    <a:pt x="179832" y="216407"/>
                  </a:lnTo>
                  <a:lnTo>
                    <a:pt x="288036" y="10820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085207" y="3651884"/>
            <a:ext cx="3495675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4F915FF-04C5-8737-319A-2B1453E99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44" y="2192511"/>
            <a:ext cx="227647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35940" y="1024534"/>
            <a:ext cx="8335009" cy="273985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Carlito"/>
                <a:cs typeface="Carlito"/>
              </a:rPr>
              <a:t>V prvním </a:t>
            </a:r>
            <a:r>
              <a:rPr sz="1600" spc="-20" dirty="0">
                <a:latin typeface="Carlito"/>
                <a:cs typeface="Carlito"/>
              </a:rPr>
              <a:t>kroku </a:t>
            </a:r>
            <a:r>
              <a:rPr sz="1600" spc="-10" dirty="0">
                <a:latin typeface="Carlito"/>
                <a:cs typeface="Carlito"/>
              </a:rPr>
              <a:t>definujeme regresní </a:t>
            </a:r>
            <a:r>
              <a:rPr sz="1600" spc="-5" dirty="0">
                <a:latin typeface="Carlito"/>
                <a:cs typeface="Carlito"/>
              </a:rPr>
              <a:t>model </a:t>
            </a:r>
            <a:r>
              <a:rPr sz="1600" spc="-10" dirty="0">
                <a:latin typeface="Carlito"/>
                <a:cs typeface="Carlito"/>
              </a:rPr>
              <a:t>vztahu </a:t>
            </a:r>
            <a:r>
              <a:rPr sz="1600" spc="-15" dirty="0">
                <a:latin typeface="Carlito"/>
                <a:cs typeface="Carlito"/>
              </a:rPr>
              <a:t>kovariáty </a:t>
            </a:r>
            <a:r>
              <a:rPr sz="1600" spc="-35" dirty="0">
                <a:latin typeface="Carlito"/>
                <a:cs typeface="Carlito"/>
              </a:rPr>
              <a:t>(např. </a:t>
            </a:r>
            <a:r>
              <a:rPr sz="1600" spc="-15" dirty="0">
                <a:latin typeface="Carlito"/>
                <a:cs typeface="Carlito"/>
              </a:rPr>
              <a:t>věku) </a:t>
            </a:r>
            <a:r>
              <a:rPr sz="1600" spc="-5" dirty="0">
                <a:latin typeface="Carlito"/>
                <a:cs typeface="Carlito"/>
              </a:rPr>
              <a:t>a dané</a:t>
            </a:r>
            <a:r>
              <a:rPr sz="1600" spc="29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proměnné</a:t>
            </a:r>
            <a:endParaRPr sz="16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15" dirty="0">
                <a:latin typeface="Carlito"/>
                <a:cs typeface="Carlito"/>
              </a:rPr>
              <a:t>Pro každého </a:t>
            </a:r>
            <a:r>
              <a:rPr sz="1600" spc="-10" dirty="0">
                <a:latin typeface="Carlito"/>
                <a:cs typeface="Carlito"/>
              </a:rPr>
              <a:t>pacienta </a:t>
            </a:r>
            <a:r>
              <a:rPr sz="1600" spc="-5" dirty="0">
                <a:latin typeface="Carlito"/>
                <a:cs typeface="Carlito"/>
              </a:rPr>
              <a:t>je vypočteno </a:t>
            </a:r>
            <a:r>
              <a:rPr sz="1600" spc="-10" dirty="0">
                <a:latin typeface="Carlito"/>
                <a:cs typeface="Carlito"/>
              </a:rPr>
              <a:t>jeho reziduum </a:t>
            </a:r>
            <a:r>
              <a:rPr sz="1600" spc="-5" dirty="0">
                <a:latin typeface="Carlito"/>
                <a:cs typeface="Carlito"/>
              </a:rPr>
              <a:t>od </a:t>
            </a:r>
            <a:r>
              <a:rPr sz="1600" spc="-10" dirty="0">
                <a:latin typeface="Carlito"/>
                <a:cs typeface="Carlito"/>
              </a:rPr>
              <a:t>regresní</a:t>
            </a:r>
            <a:r>
              <a:rPr sz="1600" spc="18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přímky</a:t>
            </a:r>
            <a:endParaRPr sz="16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spc="-10" dirty="0">
                <a:latin typeface="Carlito"/>
                <a:cs typeface="Carlito"/>
              </a:rPr>
              <a:t>Reziduum (představující hodnotu parametru </a:t>
            </a:r>
            <a:r>
              <a:rPr sz="1600" spc="-5" dirty="0">
                <a:latin typeface="Carlito"/>
                <a:cs typeface="Carlito"/>
              </a:rPr>
              <a:t>po odečtení vlivu </a:t>
            </a:r>
            <a:r>
              <a:rPr sz="1600" spc="-15" dirty="0">
                <a:latin typeface="Carlito"/>
                <a:cs typeface="Carlito"/>
              </a:rPr>
              <a:t>věku, </a:t>
            </a:r>
            <a:r>
              <a:rPr sz="1600" dirty="0">
                <a:latin typeface="Carlito"/>
                <a:cs typeface="Carlito"/>
              </a:rPr>
              <a:t>jeho </a:t>
            </a:r>
            <a:r>
              <a:rPr sz="1600" spc="-5" dirty="0">
                <a:latin typeface="Carlito"/>
                <a:cs typeface="Carlito"/>
              </a:rPr>
              <a:t>průměr </a:t>
            </a:r>
            <a:r>
              <a:rPr sz="1600" dirty="0">
                <a:latin typeface="Carlito"/>
                <a:cs typeface="Carlito"/>
              </a:rPr>
              <a:t>je </a:t>
            </a:r>
            <a:r>
              <a:rPr sz="1600" spc="-10" dirty="0">
                <a:latin typeface="Carlito"/>
                <a:cs typeface="Carlito"/>
              </a:rPr>
              <a:t>0)</a:t>
            </a:r>
            <a:r>
              <a:rPr sz="1600" spc="60" dirty="0">
                <a:latin typeface="Carlito"/>
                <a:cs typeface="Carlito"/>
              </a:rPr>
              <a:t> </a:t>
            </a:r>
            <a:r>
              <a:rPr sz="1600" spc="5" dirty="0">
                <a:latin typeface="Carlito"/>
                <a:cs typeface="Carlito"/>
              </a:rPr>
              <a:t>je</a:t>
            </a:r>
            <a:endParaRPr sz="16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rlito"/>
                <a:cs typeface="Carlito"/>
              </a:rPr>
              <a:t>přičteno </a:t>
            </a:r>
            <a:r>
              <a:rPr sz="1600" spc="-5" dirty="0">
                <a:latin typeface="Carlito"/>
                <a:cs typeface="Carlito"/>
              </a:rPr>
              <a:t>k </a:t>
            </a:r>
            <a:r>
              <a:rPr sz="1600" spc="-10" dirty="0">
                <a:latin typeface="Carlito"/>
                <a:cs typeface="Carlito"/>
              </a:rPr>
              <a:t>průměrné hodnotě</a:t>
            </a:r>
            <a:r>
              <a:rPr sz="1600" spc="7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parametru</a:t>
            </a:r>
            <a:endParaRPr sz="1600" dirty="0">
              <a:latin typeface="Carlito"/>
              <a:cs typeface="Carlito"/>
            </a:endParaRPr>
          </a:p>
          <a:p>
            <a:pPr marL="355600" marR="266700" indent="-343535">
              <a:lnSpc>
                <a:spcPct val="100000"/>
              </a:lnSpc>
              <a:spcBef>
                <a:spcPts val="380"/>
              </a:spcBef>
              <a:buAutoNum type="arabicPeriod" startAt="4"/>
              <a:tabLst>
                <a:tab pos="355600" algn="l"/>
                <a:tab pos="356235" algn="l"/>
              </a:tabLst>
            </a:pPr>
            <a:r>
              <a:rPr sz="1600" spc="-10" dirty="0">
                <a:latin typeface="Carlito"/>
                <a:cs typeface="Carlito"/>
              </a:rPr>
              <a:t>Výsledná adjustovaná hodnota má </a:t>
            </a:r>
            <a:r>
              <a:rPr sz="1600" spc="-5" dirty="0">
                <a:latin typeface="Carlito"/>
                <a:cs typeface="Carlito"/>
              </a:rPr>
              <a:t>odečten vliv </a:t>
            </a:r>
            <a:r>
              <a:rPr sz="1600" spc="-10" dirty="0">
                <a:latin typeface="Carlito"/>
                <a:cs typeface="Carlito"/>
              </a:rPr>
              <a:t>věku, </a:t>
            </a:r>
            <a:r>
              <a:rPr sz="1600" dirty="0">
                <a:latin typeface="Carlito"/>
                <a:cs typeface="Carlito"/>
              </a:rPr>
              <a:t>ale </a:t>
            </a:r>
            <a:r>
              <a:rPr sz="1600" spc="-10" dirty="0">
                <a:latin typeface="Carlito"/>
                <a:cs typeface="Carlito"/>
              </a:rPr>
              <a:t>zároveň </a:t>
            </a:r>
            <a:r>
              <a:rPr sz="1600" dirty="0">
                <a:latin typeface="Carlito"/>
                <a:cs typeface="Carlito"/>
              </a:rPr>
              <a:t>není </a:t>
            </a:r>
            <a:r>
              <a:rPr sz="1600" spc="-10" dirty="0">
                <a:latin typeface="Carlito"/>
                <a:cs typeface="Carlito"/>
              </a:rPr>
              <a:t>změněna </a:t>
            </a:r>
            <a:r>
              <a:rPr sz="1600" spc="-5" dirty="0">
                <a:latin typeface="Carlito"/>
                <a:cs typeface="Carlito"/>
              </a:rPr>
              <a:t>číselná  </a:t>
            </a:r>
            <a:r>
              <a:rPr sz="1600" spc="-10" dirty="0">
                <a:latin typeface="Carlito"/>
                <a:cs typeface="Carlito"/>
              </a:rPr>
              <a:t>hodnota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parametru</a:t>
            </a:r>
            <a:endParaRPr sz="1600" dirty="0">
              <a:latin typeface="Carlito"/>
              <a:cs typeface="Carlito"/>
            </a:endParaRPr>
          </a:p>
          <a:p>
            <a:pPr marL="618490">
              <a:lnSpc>
                <a:spcPct val="100000"/>
              </a:lnSpc>
              <a:spcBef>
                <a:spcPts val="844"/>
              </a:spcBef>
              <a:tabLst>
                <a:tab pos="5038725" algn="l"/>
              </a:tabLst>
            </a:pPr>
            <a:r>
              <a:rPr sz="1800" b="1" i="1" spc="-10" dirty="0">
                <a:latin typeface="Carlito"/>
                <a:cs typeface="Carlito"/>
              </a:rPr>
              <a:t>Původní</a:t>
            </a:r>
            <a:r>
              <a:rPr sz="1800" b="1" i="1" spc="30" dirty="0">
                <a:latin typeface="Carlito"/>
                <a:cs typeface="Carlito"/>
              </a:rPr>
              <a:t> </a:t>
            </a:r>
            <a:r>
              <a:rPr sz="1800" b="1" i="1" spc="-10" dirty="0">
                <a:latin typeface="Carlito"/>
                <a:cs typeface="Carlito"/>
              </a:rPr>
              <a:t>data	</a:t>
            </a:r>
            <a:endParaRPr sz="2000" dirty="0">
              <a:latin typeface="Carlito"/>
              <a:cs typeface="Carlito"/>
            </a:endParaRPr>
          </a:p>
          <a:p>
            <a:pPr marL="2663825">
              <a:lnSpc>
                <a:spcPct val="100000"/>
              </a:lnSpc>
              <a:tabLst>
                <a:tab pos="7127240" algn="l"/>
              </a:tabLst>
            </a:pPr>
            <a:r>
              <a:rPr sz="1400" spc="-25" dirty="0">
                <a:latin typeface="Carlito"/>
                <a:cs typeface="Carlito"/>
              </a:rPr>
              <a:t>	</a:t>
            </a:r>
            <a:endParaRPr sz="1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Carlito"/>
              <a:cs typeface="Carlito"/>
            </a:endParaRPr>
          </a:p>
          <a:p>
            <a:pPr marL="2865755">
              <a:lnSpc>
                <a:spcPct val="100000"/>
              </a:lnSpc>
              <a:tabLst>
                <a:tab pos="7331075" algn="l"/>
              </a:tabLst>
            </a:pPr>
            <a:r>
              <a:rPr sz="1400" spc="-5" dirty="0">
                <a:latin typeface="Carlito"/>
                <a:cs typeface="Carlito"/>
              </a:rPr>
              <a:t>Objem</a:t>
            </a:r>
            <a:r>
              <a:rPr sz="1400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komor	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6665848" y="1392047"/>
            <a:ext cx="279273" cy="237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5145" y="2057400"/>
            <a:ext cx="720090" cy="0"/>
          </a:xfrm>
          <a:custGeom>
            <a:avLst/>
            <a:gdLst/>
            <a:ahLst/>
            <a:cxnLst/>
            <a:rect l="l" t="t" r="r" b="b"/>
            <a:pathLst>
              <a:path w="720089">
                <a:moveTo>
                  <a:pt x="0" y="0"/>
                </a:moveTo>
                <a:lnTo>
                  <a:pt x="720090" y="0"/>
                </a:lnTo>
              </a:path>
            </a:pathLst>
          </a:custGeom>
          <a:ln w="2895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2209" y="4099173"/>
            <a:ext cx="2597150" cy="2293620"/>
            <a:chOff x="522209" y="4099173"/>
            <a:chExt cx="2597150" cy="2293620"/>
          </a:xfrm>
        </p:grpSpPr>
        <p:sp>
          <p:nvSpPr>
            <p:cNvPr id="5" name="object 5"/>
            <p:cNvSpPr/>
            <p:nvPr/>
          </p:nvSpPr>
          <p:spPr>
            <a:xfrm>
              <a:off x="522209" y="4099173"/>
              <a:ext cx="2596650" cy="22932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9317" y="4848479"/>
              <a:ext cx="264032" cy="3959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690871" y="3121151"/>
            <a:ext cx="3046476" cy="3381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809" y="3210730"/>
            <a:ext cx="2599120" cy="744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6654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Odstranění </a:t>
            </a:r>
            <a:r>
              <a:rPr sz="3200" dirty="0"/>
              <a:t>vlivu </a:t>
            </a:r>
            <a:r>
              <a:rPr sz="3200" spc="-25" dirty="0"/>
              <a:t>kovariát </a:t>
            </a:r>
            <a:r>
              <a:rPr sz="3200" spc="-65" dirty="0"/>
              <a:t>(tzv.</a:t>
            </a:r>
            <a:r>
              <a:rPr sz="3200" spc="-120" dirty="0"/>
              <a:t> </a:t>
            </a:r>
            <a:r>
              <a:rPr sz="3200" spc="-10" dirty="0"/>
              <a:t>adjustace)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1877948" y="6375298"/>
            <a:ext cx="287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Carlito"/>
                <a:cs typeface="Carlito"/>
              </a:rPr>
              <a:t>V</a:t>
            </a:r>
            <a:r>
              <a:rPr sz="1400" dirty="0">
                <a:latin typeface="Carlito"/>
                <a:cs typeface="Carlito"/>
              </a:rPr>
              <a:t>ěk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6251" y="6375298"/>
            <a:ext cx="287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 err="1">
                <a:latin typeface="Carlito"/>
                <a:cs typeface="Carlito"/>
              </a:rPr>
              <a:t>V</a:t>
            </a:r>
            <a:r>
              <a:rPr sz="1400" dirty="0" err="1">
                <a:latin typeface="Carlito"/>
                <a:cs typeface="Carlito"/>
              </a:rPr>
              <a:t>ěk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4587" y="4106600"/>
            <a:ext cx="1057197" cy="2297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671816" y="4024884"/>
            <a:ext cx="1347216" cy="2478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2520" y="5138165"/>
            <a:ext cx="4077970" cy="0"/>
          </a:xfrm>
          <a:custGeom>
            <a:avLst/>
            <a:gdLst/>
            <a:ahLst/>
            <a:cxnLst/>
            <a:rect l="l" t="t" r="r" b="b"/>
            <a:pathLst>
              <a:path w="4077970">
                <a:moveTo>
                  <a:pt x="0" y="0"/>
                </a:moveTo>
                <a:lnTo>
                  <a:pt x="4077843" y="0"/>
                </a:lnTo>
              </a:path>
            </a:pathLst>
          </a:custGeom>
          <a:ln w="2895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81601" y="4224786"/>
            <a:ext cx="203835" cy="1854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rlito"/>
                <a:cs typeface="Carlito"/>
              </a:rPr>
              <a:t>Objem </a:t>
            </a:r>
            <a:r>
              <a:rPr sz="1400" spc="-10" dirty="0">
                <a:latin typeface="Carlito"/>
                <a:cs typeface="Carlito"/>
              </a:rPr>
              <a:t>mozkových</a:t>
            </a:r>
            <a:r>
              <a:rPr sz="1400" spc="-95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komor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78739" y="4224786"/>
            <a:ext cx="203835" cy="1854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latin typeface="Carlito"/>
                <a:cs typeface="Carlito"/>
              </a:rPr>
              <a:t>Objem </a:t>
            </a:r>
            <a:r>
              <a:rPr sz="1400" spc="-10" dirty="0">
                <a:latin typeface="Carlito"/>
                <a:cs typeface="Carlito"/>
              </a:rPr>
              <a:t>mozkových</a:t>
            </a:r>
            <a:r>
              <a:rPr sz="1400" spc="-95" dirty="0">
                <a:latin typeface="Carlito"/>
                <a:cs typeface="Carlito"/>
              </a:rPr>
              <a:t> </a:t>
            </a:r>
            <a:r>
              <a:rPr sz="1400" spc="-15" dirty="0">
                <a:latin typeface="Carlito"/>
                <a:cs typeface="Carlito"/>
              </a:rPr>
              <a:t>komor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E7DE94A-0DA7-DD71-241B-4076F23E0633}"/>
              </a:ext>
            </a:extLst>
          </p:cNvPr>
          <p:cNvSpPr txBox="1"/>
          <p:nvPr/>
        </p:nvSpPr>
        <p:spPr>
          <a:xfrm>
            <a:off x="7810207" y="3755867"/>
            <a:ext cx="1208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spc="-5" dirty="0">
                <a:latin typeface="Carlito"/>
                <a:cs typeface="Carlito"/>
              </a:rPr>
              <a:t>Objem</a:t>
            </a:r>
            <a:r>
              <a:rPr lang="cs-CZ" sz="1400" spc="-60" dirty="0">
                <a:latin typeface="Carlito"/>
                <a:cs typeface="Carlito"/>
              </a:rPr>
              <a:t> </a:t>
            </a:r>
            <a:r>
              <a:rPr lang="cs-CZ" sz="1400" spc="-15" dirty="0">
                <a:latin typeface="Carlito"/>
                <a:cs typeface="Carlito"/>
              </a:rPr>
              <a:t>komor</a:t>
            </a:r>
            <a:endParaRPr lang="cs-CZ" sz="14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CF5B9BA-A4B6-00AA-F413-79BE30D9EC3B}"/>
              </a:ext>
            </a:extLst>
          </p:cNvPr>
          <p:cNvSpPr txBox="1"/>
          <p:nvPr/>
        </p:nvSpPr>
        <p:spPr>
          <a:xfrm>
            <a:off x="4703444" y="2751818"/>
            <a:ext cx="2597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8490">
              <a:lnSpc>
                <a:spcPct val="100000"/>
              </a:lnSpc>
              <a:spcBef>
                <a:spcPts val="844"/>
              </a:spcBef>
              <a:tabLst>
                <a:tab pos="5038725" algn="l"/>
              </a:tabLst>
            </a:pPr>
            <a:r>
              <a:rPr lang="cs-CZ" b="1" i="1" spc="-10" dirty="0">
                <a:latin typeface="Carlito"/>
                <a:cs typeface="Carlito"/>
              </a:rPr>
              <a:t> Adjustovaná</a:t>
            </a:r>
            <a:r>
              <a:rPr lang="cs-CZ" b="1" i="1" spc="25" dirty="0">
                <a:latin typeface="Carlito"/>
                <a:cs typeface="Carlito"/>
              </a:rPr>
              <a:t> </a:t>
            </a:r>
            <a:r>
              <a:rPr lang="cs-CZ" b="1" i="1" spc="-10" dirty="0">
                <a:latin typeface="Carlito"/>
                <a:cs typeface="Carlito"/>
              </a:rPr>
              <a:t>data</a:t>
            </a:r>
            <a:endParaRPr lang="cs-CZ" sz="1800" dirty="0">
              <a:latin typeface="Carlito"/>
              <a:cs typeface="Carlito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B288E00-D2AF-5E5B-4A98-B5989D936137}"/>
              </a:ext>
            </a:extLst>
          </p:cNvPr>
          <p:cNvSpPr txBox="1"/>
          <p:nvPr/>
        </p:nvSpPr>
        <p:spPr>
          <a:xfrm>
            <a:off x="7628533" y="3102133"/>
            <a:ext cx="683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spc="-25" dirty="0">
                <a:latin typeface="Carlito"/>
                <a:cs typeface="Carlito"/>
              </a:rPr>
              <a:t>Věk</a:t>
            </a:r>
            <a:endParaRPr lang="cs-CZ" sz="1400" dirty="0"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06994C05-F421-14C7-7227-D6F08FBDA7D4}"/>
              </a:ext>
            </a:extLst>
          </p:cNvPr>
          <p:cNvSpPr/>
          <p:nvPr/>
        </p:nvSpPr>
        <p:spPr>
          <a:xfrm>
            <a:off x="621791" y="5138166"/>
            <a:ext cx="3992879" cy="0"/>
          </a:xfrm>
          <a:custGeom>
            <a:avLst/>
            <a:gdLst/>
            <a:ahLst/>
            <a:cxnLst/>
            <a:rect l="l" t="t" r="r" b="b"/>
            <a:pathLst>
              <a:path w="3992879">
                <a:moveTo>
                  <a:pt x="0" y="0"/>
                </a:moveTo>
                <a:lnTo>
                  <a:pt x="3992880" y="0"/>
                </a:lnTo>
              </a:path>
            </a:pathLst>
          </a:custGeom>
          <a:ln w="2895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9A09818-9F67-AB7E-FA05-3F082DB26990}"/>
              </a:ext>
            </a:extLst>
          </p:cNvPr>
          <p:cNvSpPr txBox="1"/>
          <p:nvPr/>
        </p:nvSpPr>
        <p:spPr>
          <a:xfrm>
            <a:off x="3102944" y="3102133"/>
            <a:ext cx="449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Věk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7" grpId="0" animBg="1"/>
      <p:bldP spid="11" grpId="0"/>
      <p:bldP spid="15" grpId="0" animBg="1"/>
      <p:bldP spid="17" grpId="0" animBg="1"/>
      <p:bldP spid="23" grpId="0"/>
      <p:bldP spid="27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1211" y="2414981"/>
            <a:ext cx="4483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Vícerozměrný</a:t>
            </a:r>
            <a:r>
              <a:rPr sz="4400" spc="-80" dirty="0"/>
              <a:t> </a:t>
            </a:r>
            <a:r>
              <a:rPr sz="4400" spc="-15" dirty="0"/>
              <a:t>t-test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5961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Jednorozměrný </a:t>
            </a:r>
            <a:r>
              <a:rPr sz="3200" spc="-5" dirty="0"/>
              <a:t>dvouvýběrový</a:t>
            </a:r>
            <a:r>
              <a:rPr sz="3200" spc="-30" dirty="0"/>
              <a:t> </a:t>
            </a:r>
            <a:r>
              <a:rPr sz="3200" spc="-20" dirty="0"/>
              <a:t>t-test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13484"/>
            <a:ext cx="812419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rlito"/>
                <a:cs typeface="Carlito"/>
              </a:rPr>
              <a:t>Srovnáváme dvě skupiny dat, </a:t>
            </a:r>
            <a:r>
              <a:rPr sz="2000" b="1" spc="-15" dirty="0">
                <a:latin typeface="Carlito"/>
                <a:cs typeface="Carlito"/>
              </a:rPr>
              <a:t>které </a:t>
            </a:r>
            <a:r>
              <a:rPr sz="2000" b="1" dirty="0">
                <a:latin typeface="Carlito"/>
                <a:cs typeface="Carlito"/>
              </a:rPr>
              <a:t>jsou na sobě </a:t>
            </a:r>
            <a:r>
              <a:rPr sz="2000" b="1" spc="-15" dirty="0">
                <a:latin typeface="Carlito"/>
                <a:cs typeface="Carlito"/>
              </a:rPr>
              <a:t>nezávislé </a:t>
            </a:r>
            <a:r>
              <a:rPr sz="2000" b="1" dirty="0">
                <a:latin typeface="Carlito"/>
                <a:cs typeface="Carlito"/>
              </a:rPr>
              <a:t>– </a:t>
            </a:r>
            <a:r>
              <a:rPr sz="2000" b="1" spc="-10" dirty="0">
                <a:latin typeface="Carlito"/>
                <a:cs typeface="Carlito"/>
              </a:rPr>
              <a:t>mezi </a:t>
            </a:r>
            <a:r>
              <a:rPr sz="2000" b="1" spc="-5" dirty="0">
                <a:latin typeface="Carlito"/>
                <a:cs typeface="Carlito"/>
              </a:rPr>
              <a:t>objekty  neexistuje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vazba.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Příklady: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srovnání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objem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hipokampu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mužů</a:t>
            </a:r>
            <a:r>
              <a:rPr sz="2000" spc="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</a:t>
            </a:r>
            <a:r>
              <a:rPr sz="2000" spc="6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žen,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srovnání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kognitivního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15" dirty="0">
                <a:latin typeface="Carlito"/>
                <a:cs typeface="Carlito"/>
              </a:rPr>
              <a:t>výkonu </a:t>
            </a:r>
            <a:r>
              <a:rPr sz="2000" spc="-5" dirty="0">
                <a:latin typeface="Carlito"/>
                <a:cs typeface="Carlito"/>
              </a:rPr>
              <a:t>podle </a:t>
            </a:r>
            <a:r>
              <a:rPr sz="2000" spc="-10" dirty="0">
                <a:latin typeface="Carlito"/>
                <a:cs typeface="Carlito"/>
              </a:rPr>
              <a:t>dvou </a:t>
            </a:r>
            <a:r>
              <a:rPr sz="2000" spc="-15" dirty="0">
                <a:latin typeface="Carlito"/>
                <a:cs typeface="Carlito"/>
              </a:rPr>
              <a:t>kategorií</a:t>
            </a:r>
            <a:r>
              <a:rPr sz="2000" spc="-10" dirty="0">
                <a:latin typeface="Carlito"/>
                <a:cs typeface="Carlito"/>
              </a:rPr>
              <a:t> věku,...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6296" y="2658617"/>
            <a:ext cx="3506470" cy="1547495"/>
            <a:chOff x="1606296" y="2658617"/>
            <a:chExt cx="3506470" cy="1547495"/>
          </a:xfrm>
        </p:grpSpPr>
        <p:sp>
          <p:nvSpPr>
            <p:cNvPr id="5" name="object 5"/>
            <p:cNvSpPr/>
            <p:nvPr/>
          </p:nvSpPr>
          <p:spPr>
            <a:xfrm>
              <a:off x="1620774" y="2658617"/>
              <a:ext cx="3491865" cy="1430020"/>
            </a:xfrm>
            <a:custGeom>
              <a:avLst/>
              <a:gdLst/>
              <a:ahLst/>
              <a:cxnLst/>
              <a:rect l="l" t="t" r="r" b="b"/>
              <a:pathLst>
                <a:path w="3491865" h="1430020">
                  <a:moveTo>
                    <a:pt x="0" y="0"/>
                  </a:moveTo>
                  <a:lnTo>
                    <a:pt x="0" y="1429512"/>
                  </a:lnTo>
                </a:path>
                <a:path w="3491865" h="1430020">
                  <a:moveTo>
                    <a:pt x="0" y="1429512"/>
                  </a:moveTo>
                  <a:lnTo>
                    <a:pt x="3491484" y="1429512"/>
                  </a:lnTo>
                </a:path>
                <a:path w="3491865" h="1430020">
                  <a:moveTo>
                    <a:pt x="106680" y="1354836"/>
                  </a:moveTo>
                  <a:lnTo>
                    <a:pt x="268224" y="1321308"/>
                  </a:lnTo>
                </a:path>
                <a:path w="3491865" h="1430020">
                  <a:moveTo>
                    <a:pt x="268224" y="1321308"/>
                  </a:moveTo>
                  <a:lnTo>
                    <a:pt x="354330" y="1311656"/>
                  </a:lnTo>
                  <a:lnTo>
                    <a:pt x="440436" y="1289304"/>
                  </a:lnTo>
                </a:path>
                <a:path w="3491865" h="1430020">
                  <a:moveTo>
                    <a:pt x="440436" y="1289304"/>
                  </a:moveTo>
                  <a:lnTo>
                    <a:pt x="525907" y="1257554"/>
                  </a:lnTo>
                  <a:lnTo>
                    <a:pt x="601980" y="1213104"/>
                  </a:lnTo>
                </a:path>
                <a:path w="3491865" h="1430020">
                  <a:moveTo>
                    <a:pt x="601980" y="1213104"/>
                  </a:moveTo>
                  <a:lnTo>
                    <a:pt x="678052" y="1147953"/>
                  </a:lnTo>
                  <a:lnTo>
                    <a:pt x="763524" y="1062228"/>
                  </a:lnTo>
                </a:path>
                <a:path w="3491865" h="1430020">
                  <a:moveTo>
                    <a:pt x="763524" y="1062228"/>
                  </a:moveTo>
                  <a:lnTo>
                    <a:pt x="840232" y="954659"/>
                  </a:lnTo>
                  <a:lnTo>
                    <a:pt x="926592" y="813816"/>
                  </a:lnTo>
                </a:path>
                <a:path w="3491865" h="1430020">
                  <a:moveTo>
                    <a:pt x="926592" y="813816"/>
                  </a:moveTo>
                  <a:lnTo>
                    <a:pt x="964564" y="727710"/>
                  </a:lnTo>
                  <a:lnTo>
                    <a:pt x="1011936" y="630555"/>
                  </a:lnTo>
                  <a:lnTo>
                    <a:pt x="1059307" y="542798"/>
                  </a:lnTo>
                  <a:lnTo>
                    <a:pt x="1078357" y="499872"/>
                  </a:lnTo>
                  <a:lnTo>
                    <a:pt x="1097280" y="466344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3576" y="3014471"/>
              <a:ext cx="353567" cy="1249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1562" y="3124961"/>
              <a:ext cx="1442085" cy="897890"/>
            </a:xfrm>
            <a:custGeom>
              <a:avLst/>
              <a:gdLst/>
              <a:ahLst/>
              <a:cxnLst/>
              <a:rect l="l" t="t" r="r" b="b"/>
              <a:pathLst>
                <a:path w="1442085" h="897889">
                  <a:moveTo>
                    <a:pt x="451104" y="0"/>
                  </a:moveTo>
                  <a:lnTo>
                    <a:pt x="470154" y="33527"/>
                  </a:lnTo>
                  <a:lnTo>
                    <a:pt x="489076" y="76453"/>
                  </a:lnTo>
                  <a:lnTo>
                    <a:pt x="527176" y="164211"/>
                  </a:lnTo>
                  <a:lnTo>
                    <a:pt x="574675" y="261365"/>
                  </a:lnTo>
                  <a:lnTo>
                    <a:pt x="612648" y="347472"/>
                  </a:lnTo>
                </a:path>
                <a:path w="1442085" h="897889">
                  <a:moveTo>
                    <a:pt x="612648" y="347472"/>
                  </a:moveTo>
                  <a:lnTo>
                    <a:pt x="697991" y="488314"/>
                  </a:lnTo>
                  <a:lnTo>
                    <a:pt x="783336" y="595883"/>
                  </a:lnTo>
                </a:path>
                <a:path w="1442085" h="897889">
                  <a:moveTo>
                    <a:pt x="783336" y="595883"/>
                  </a:moveTo>
                  <a:lnTo>
                    <a:pt x="869696" y="681608"/>
                  </a:lnTo>
                  <a:lnTo>
                    <a:pt x="946403" y="746760"/>
                  </a:lnTo>
                </a:path>
                <a:path w="1442085" h="897889">
                  <a:moveTo>
                    <a:pt x="946403" y="746760"/>
                  </a:moveTo>
                  <a:lnTo>
                    <a:pt x="1022476" y="791210"/>
                  </a:lnTo>
                  <a:lnTo>
                    <a:pt x="1107948" y="822960"/>
                  </a:lnTo>
                </a:path>
                <a:path w="1442085" h="897889">
                  <a:moveTo>
                    <a:pt x="1107948" y="822960"/>
                  </a:moveTo>
                  <a:lnTo>
                    <a:pt x="1184021" y="845312"/>
                  </a:lnTo>
                  <a:lnTo>
                    <a:pt x="1269491" y="854963"/>
                  </a:lnTo>
                </a:path>
                <a:path w="1442085" h="897889">
                  <a:moveTo>
                    <a:pt x="1269491" y="854963"/>
                  </a:moveTo>
                  <a:lnTo>
                    <a:pt x="1441703" y="888492"/>
                  </a:lnTo>
                </a:path>
                <a:path w="1442085" h="897889">
                  <a:moveTo>
                    <a:pt x="0" y="897636"/>
                  </a:moveTo>
                  <a:lnTo>
                    <a:pt x="161544" y="864107"/>
                  </a:lnTo>
                </a:path>
                <a:path w="1442085" h="897889">
                  <a:moveTo>
                    <a:pt x="161544" y="864107"/>
                  </a:moveTo>
                  <a:lnTo>
                    <a:pt x="247650" y="854456"/>
                  </a:lnTo>
                  <a:lnTo>
                    <a:pt x="333756" y="832104"/>
                  </a:lnTo>
                </a:path>
                <a:path w="1442085" h="897889">
                  <a:moveTo>
                    <a:pt x="333756" y="832104"/>
                  </a:moveTo>
                  <a:lnTo>
                    <a:pt x="419226" y="800354"/>
                  </a:lnTo>
                  <a:lnTo>
                    <a:pt x="495300" y="755904"/>
                  </a:lnTo>
                </a:path>
                <a:path w="1442085" h="897889">
                  <a:moveTo>
                    <a:pt x="495300" y="755904"/>
                  </a:moveTo>
                  <a:lnTo>
                    <a:pt x="571373" y="690752"/>
                  </a:lnTo>
                  <a:lnTo>
                    <a:pt x="656844" y="605027"/>
                  </a:lnTo>
                </a:path>
                <a:path w="1442085" h="897889">
                  <a:moveTo>
                    <a:pt x="656844" y="605027"/>
                  </a:moveTo>
                  <a:lnTo>
                    <a:pt x="733551" y="497458"/>
                  </a:lnTo>
                  <a:lnTo>
                    <a:pt x="819912" y="356615"/>
                  </a:lnTo>
                </a:path>
                <a:path w="1442085" h="897889">
                  <a:moveTo>
                    <a:pt x="819912" y="356615"/>
                  </a:moveTo>
                  <a:lnTo>
                    <a:pt x="857885" y="270510"/>
                  </a:lnTo>
                  <a:lnTo>
                    <a:pt x="905255" y="173354"/>
                  </a:lnTo>
                  <a:lnTo>
                    <a:pt x="952626" y="85598"/>
                  </a:lnTo>
                  <a:lnTo>
                    <a:pt x="971676" y="42672"/>
                  </a:lnTo>
                  <a:lnTo>
                    <a:pt x="990600" y="9143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7684" y="3023615"/>
              <a:ext cx="353567" cy="1249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6774" y="3134105"/>
              <a:ext cx="990600" cy="889000"/>
            </a:xfrm>
            <a:custGeom>
              <a:avLst/>
              <a:gdLst/>
              <a:ahLst/>
              <a:cxnLst/>
              <a:rect l="l" t="t" r="r" b="b"/>
              <a:pathLst>
                <a:path w="990600" h="889000">
                  <a:moveTo>
                    <a:pt x="0" y="0"/>
                  </a:moveTo>
                  <a:lnTo>
                    <a:pt x="19050" y="33528"/>
                  </a:lnTo>
                  <a:lnTo>
                    <a:pt x="37973" y="76454"/>
                  </a:lnTo>
                  <a:lnTo>
                    <a:pt x="76073" y="164211"/>
                  </a:lnTo>
                  <a:lnTo>
                    <a:pt x="123571" y="261366"/>
                  </a:lnTo>
                  <a:lnTo>
                    <a:pt x="161543" y="347472"/>
                  </a:lnTo>
                </a:path>
                <a:path w="990600" h="889000">
                  <a:moveTo>
                    <a:pt x="161543" y="347472"/>
                  </a:moveTo>
                  <a:lnTo>
                    <a:pt x="246887" y="488315"/>
                  </a:lnTo>
                  <a:lnTo>
                    <a:pt x="332231" y="595884"/>
                  </a:lnTo>
                </a:path>
                <a:path w="990600" h="889000">
                  <a:moveTo>
                    <a:pt x="332231" y="595884"/>
                  </a:moveTo>
                  <a:lnTo>
                    <a:pt x="418591" y="681609"/>
                  </a:lnTo>
                  <a:lnTo>
                    <a:pt x="495300" y="746760"/>
                  </a:lnTo>
                </a:path>
                <a:path w="990600" h="889000">
                  <a:moveTo>
                    <a:pt x="495300" y="746760"/>
                  </a:moveTo>
                  <a:lnTo>
                    <a:pt x="571373" y="791210"/>
                  </a:lnTo>
                  <a:lnTo>
                    <a:pt x="656843" y="822960"/>
                  </a:lnTo>
                </a:path>
                <a:path w="990600" h="889000">
                  <a:moveTo>
                    <a:pt x="656843" y="822960"/>
                  </a:moveTo>
                  <a:lnTo>
                    <a:pt x="732916" y="845312"/>
                  </a:lnTo>
                  <a:lnTo>
                    <a:pt x="818388" y="854964"/>
                  </a:lnTo>
                </a:path>
                <a:path w="990600" h="889000">
                  <a:moveTo>
                    <a:pt x="818388" y="854964"/>
                  </a:moveTo>
                  <a:lnTo>
                    <a:pt x="990600" y="888492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9692" y="2924555"/>
              <a:ext cx="0" cy="1281430"/>
            </a:xfrm>
            <a:custGeom>
              <a:avLst/>
              <a:gdLst/>
              <a:ahLst/>
              <a:cxnLst/>
              <a:rect l="l" t="t" r="r" b="b"/>
              <a:pathLst>
                <a:path h="1281429">
                  <a:moveTo>
                    <a:pt x="0" y="0"/>
                  </a:moveTo>
                  <a:lnTo>
                    <a:pt x="0" y="1281176"/>
                  </a:lnTo>
                </a:path>
              </a:pathLst>
            </a:custGeom>
            <a:ln w="1219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4468" y="2924555"/>
              <a:ext cx="0" cy="1281430"/>
            </a:xfrm>
            <a:custGeom>
              <a:avLst/>
              <a:gdLst/>
              <a:ahLst/>
              <a:cxnLst/>
              <a:rect l="l" t="t" r="r" b="b"/>
              <a:pathLst>
                <a:path h="1281429">
                  <a:moveTo>
                    <a:pt x="0" y="0"/>
                  </a:moveTo>
                  <a:lnTo>
                    <a:pt x="0" y="1281176"/>
                  </a:lnTo>
                </a:path>
              </a:pathLst>
            </a:custGeom>
            <a:ln w="1219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336440" y="54071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85" y="0"/>
                </a:lnTo>
              </a:path>
            </a:pathLst>
          </a:custGeom>
          <a:ln w="9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6345" y="54071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85" y="0"/>
                </a:lnTo>
              </a:path>
            </a:pathLst>
          </a:custGeom>
          <a:ln w="9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300804" y="5652314"/>
            <a:ext cx="960119" cy="391795"/>
            <a:chOff x="3300804" y="5652314"/>
            <a:chExt cx="960119" cy="391795"/>
          </a:xfrm>
        </p:grpSpPr>
        <p:sp>
          <p:nvSpPr>
            <p:cNvPr id="16" name="object 16"/>
            <p:cNvSpPr/>
            <p:nvPr/>
          </p:nvSpPr>
          <p:spPr>
            <a:xfrm>
              <a:off x="3512653" y="5908137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4" h="17779">
                  <a:moveTo>
                    <a:pt x="0" y="17501"/>
                  </a:moveTo>
                  <a:lnTo>
                    <a:pt x="30615" y="0"/>
                  </a:lnTo>
                </a:path>
              </a:pathLst>
            </a:custGeom>
            <a:ln w="9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3268" y="5913146"/>
              <a:ext cx="44450" cy="121285"/>
            </a:xfrm>
            <a:custGeom>
              <a:avLst/>
              <a:gdLst/>
              <a:ahLst/>
              <a:cxnLst/>
              <a:rect l="l" t="t" r="r" b="b"/>
              <a:pathLst>
                <a:path w="44450" h="121285">
                  <a:moveTo>
                    <a:pt x="0" y="0"/>
                  </a:moveTo>
                  <a:lnTo>
                    <a:pt x="44381" y="120712"/>
                  </a:lnTo>
                </a:path>
              </a:pathLst>
            </a:custGeom>
            <a:ln w="200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00804" y="5657311"/>
              <a:ext cx="960119" cy="376555"/>
            </a:xfrm>
            <a:custGeom>
              <a:avLst/>
              <a:gdLst/>
              <a:ahLst/>
              <a:cxnLst/>
              <a:rect l="l" t="t" r="r" b="b"/>
              <a:pathLst>
                <a:path w="960120" h="376554">
                  <a:moveTo>
                    <a:pt x="291820" y="376546"/>
                  </a:moveTo>
                  <a:lnTo>
                    <a:pt x="350562" y="35018"/>
                  </a:lnTo>
                </a:path>
                <a:path w="960120" h="376554">
                  <a:moveTo>
                    <a:pt x="350562" y="35018"/>
                  </a:moveTo>
                  <a:lnTo>
                    <a:pt x="939194" y="35018"/>
                  </a:lnTo>
                </a:path>
                <a:path w="960120" h="376554">
                  <a:moveTo>
                    <a:pt x="0" y="0"/>
                  </a:moveTo>
                  <a:lnTo>
                    <a:pt x="959828" y="0"/>
                  </a:lnTo>
                </a:path>
              </a:pathLst>
            </a:custGeom>
            <a:ln w="9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71460" y="5835786"/>
            <a:ext cx="8699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16230" algn="l"/>
                <a:tab pos="696595" algn="l"/>
              </a:tabLst>
            </a:pPr>
            <a:r>
              <a:rPr sz="1650" baseline="2525" dirty="0">
                <a:latin typeface="Times New Roman"/>
                <a:cs typeface="Times New Roman"/>
              </a:rPr>
              <a:t>*	</a:t>
            </a:r>
            <a:r>
              <a:rPr sz="1100" i="1" spc="-30" dirty="0">
                <a:latin typeface="Times New Roman"/>
                <a:cs typeface="Times New Roman"/>
              </a:rPr>
              <a:t>n</a:t>
            </a:r>
            <a:r>
              <a:rPr sz="1125" spc="-44" baseline="-22222" dirty="0">
                <a:latin typeface="Times New Roman"/>
                <a:cs typeface="Times New Roman"/>
              </a:rPr>
              <a:t>1	</a:t>
            </a:r>
            <a:r>
              <a:rPr sz="1100" i="1" spc="15" dirty="0">
                <a:latin typeface="Times New Roman"/>
                <a:cs typeface="Times New Roman"/>
              </a:rPr>
              <a:t>n</a:t>
            </a:r>
            <a:r>
              <a:rPr sz="1125" spc="22" baseline="-22222" dirty="0">
                <a:latin typeface="Times New Roman"/>
                <a:cs typeface="Times New Roman"/>
              </a:rPr>
              <a:t>2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8738" y="5669886"/>
            <a:ext cx="119380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5" dirty="0">
                <a:latin typeface="Times New Roman"/>
                <a:cs typeface="Times New Roman"/>
              </a:rPr>
              <a:t>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2039" y="5591052"/>
            <a:ext cx="626110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2850" spc="-7" baseline="-17543" dirty="0">
                <a:latin typeface="Symbol"/>
                <a:cs typeface="Symbol"/>
              </a:rPr>
              <a:t></a:t>
            </a:r>
            <a:r>
              <a:rPr sz="1900" u="sng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100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6545" y="5312707"/>
            <a:ext cx="134810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i="1" spc="-7" baseline="-35087" dirty="0">
                <a:latin typeface="Times New Roman"/>
                <a:cs typeface="Times New Roman"/>
              </a:rPr>
              <a:t>t </a:t>
            </a:r>
            <a:r>
              <a:rPr sz="2850" spc="-7" baseline="-35087" dirty="0">
                <a:latin typeface="Symbol"/>
                <a:cs typeface="Symbol"/>
              </a:rPr>
              <a:t></a:t>
            </a:r>
            <a:r>
              <a:rPr sz="2850" spc="-7" baseline="-35087" dirty="0">
                <a:latin typeface="Times New Roman"/>
                <a:cs typeface="Times New Roman"/>
              </a:rPr>
              <a:t> </a:t>
            </a:r>
            <a:r>
              <a:rPr sz="1900" i="1" spc="-60" dirty="0">
                <a:latin typeface="Times New Roman"/>
                <a:cs typeface="Times New Roman"/>
              </a:rPr>
              <a:t>x</a:t>
            </a:r>
            <a:r>
              <a:rPr sz="1650" spc="-89" baseline="-22727" dirty="0">
                <a:latin typeface="Times New Roman"/>
                <a:cs typeface="Times New Roman"/>
              </a:rPr>
              <a:t>1 </a:t>
            </a:r>
            <a:r>
              <a:rPr sz="1900" spc="-5" dirty="0">
                <a:latin typeface="Symbol"/>
                <a:cs typeface="Symbol"/>
              </a:rPr>
              <a:t>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x</a:t>
            </a:r>
            <a:r>
              <a:rPr sz="1650" baseline="-22727" dirty="0">
                <a:latin typeface="Times New Roman"/>
                <a:cs typeface="Times New Roman"/>
              </a:rPr>
              <a:t>2 </a:t>
            </a:r>
            <a:r>
              <a:rPr sz="1900" spc="-5" dirty="0">
                <a:latin typeface="Symbol"/>
                <a:cs typeface="Symbol"/>
              </a:rPr>
              <a:t>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i="1" spc="-5" dirty="0">
                <a:latin typeface="Times New Roman"/>
                <a:cs typeface="Times New Roman"/>
              </a:rPr>
              <a:t>c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47449" y="2842273"/>
            <a:ext cx="1903730" cy="1457325"/>
            <a:chOff x="5947449" y="2842273"/>
            <a:chExt cx="1903730" cy="1457325"/>
          </a:xfrm>
        </p:grpSpPr>
        <p:sp>
          <p:nvSpPr>
            <p:cNvPr id="24" name="object 24"/>
            <p:cNvSpPr/>
            <p:nvPr/>
          </p:nvSpPr>
          <p:spPr>
            <a:xfrm>
              <a:off x="6294350" y="3580304"/>
              <a:ext cx="316865" cy="159385"/>
            </a:xfrm>
            <a:custGeom>
              <a:avLst/>
              <a:gdLst/>
              <a:ahLst/>
              <a:cxnLst/>
              <a:rect l="l" t="t" r="r" b="b"/>
              <a:pathLst>
                <a:path w="316865" h="159385">
                  <a:moveTo>
                    <a:pt x="316594" y="0"/>
                  </a:moveTo>
                  <a:lnTo>
                    <a:pt x="0" y="0"/>
                  </a:lnTo>
                  <a:lnTo>
                    <a:pt x="0" y="158867"/>
                  </a:lnTo>
                  <a:lnTo>
                    <a:pt x="316594" y="158867"/>
                  </a:lnTo>
                  <a:lnTo>
                    <a:pt x="316594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4350" y="3580304"/>
              <a:ext cx="316865" cy="159385"/>
            </a:xfrm>
            <a:custGeom>
              <a:avLst/>
              <a:gdLst/>
              <a:ahLst/>
              <a:cxnLst/>
              <a:rect l="l" t="t" r="r" b="b"/>
              <a:pathLst>
                <a:path w="316865" h="159385">
                  <a:moveTo>
                    <a:pt x="0" y="158867"/>
                  </a:moveTo>
                  <a:lnTo>
                    <a:pt x="316594" y="158867"/>
                  </a:lnTo>
                  <a:lnTo>
                    <a:pt x="316594" y="0"/>
                  </a:lnTo>
                  <a:lnTo>
                    <a:pt x="0" y="0"/>
                  </a:lnTo>
                  <a:lnTo>
                    <a:pt x="0" y="158867"/>
                  </a:lnTo>
                  <a:close/>
                </a:path>
              </a:pathLst>
            </a:custGeom>
            <a:ln w="7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47449" y="2846043"/>
              <a:ext cx="1899920" cy="1453515"/>
            </a:xfrm>
            <a:custGeom>
              <a:avLst/>
              <a:gdLst/>
              <a:ahLst/>
              <a:cxnLst/>
              <a:rect l="l" t="t" r="r" b="b"/>
              <a:pathLst>
                <a:path w="1899920" h="1453514">
                  <a:moveTo>
                    <a:pt x="37820" y="0"/>
                  </a:moveTo>
                  <a:lnTo>
                    <a:pt x="37820" y="1407940"/>
                  </a:lnTo>
                </a:path>
                <a:path w="1899920" h="1453514">
                  <a:moveTo>
                    <a:pt x="0" y="1415482"/>
                  </a:moveTo>
                  <a:lnTo>
                    <a:pt x="30306" y="1415482"/>
                  </a:lnTo>
                </a:path>
                <a:path w="1899920" h="1453514">
                  <a:moveTo>
                    <a:pt x="0" y="946168"/>
                  </a:moveTo>
                  <a:lnTo>
                    <a:pt x="30306" y="946168"/>
                  </a:lnTo>
                </a:path>
                <a:path w="1899920" h="1453514">
                  <a:moveTo>
                    <a:pt x="0" y="469363"/>
                  </a:moveTo>
                  <a:lnTo>
                    <a:pt x="30306" y="469363"/>
                  </a:lnTo>
                </a:path>
                <a:path w="1899920" h="1453514">
                  <a:moveTo>
                    <a:pt x="0" y="0"/>
                  </a:moveTo>
                  <a:lnTo>
                    <a:pt x="30306" y="0"/>
                  </a:lnTo>
                </a:path>
                <a:path w="1899920" h="1453514">
                  <a:moveTo>
                    <a:pt x="37820" y="1415482"/>
                  </a:moveTo>
                  <a:lnTo>
                    <a:pt x="1892350" y="1415482"/>
                  </a:lnTo>
                </a:path>
                <a:path w="1899920" h="1453514">
                  <a:moveTo>
                    <a:pt x="37820" y="1453439"/>
                  </a:moveTo>
                  <a:lnTo>
                    <a:pt x="37820" y="1423023"/>
                  </a:lnTo>
                </a:path>
                <a:path w="1899920" h="1453514">
                  <a:moveTo>
                    <a:pt x="972524" y="1453439"/>
                  </a:moveTo>
                  <a:lnTo>
                    <a:pt x="972524" y="1423023"/>
                  </a:lnTo>
                </a:path>
                <a:path w="1899920" h="1453514">
                  <a:moveTo>
                    <a:pt x="1899864" y="1453439"/>
                  </a:moveTo>
                  <a:lnTo>
                    <a:pt x="1899864" y="1423023"/>
                  </a:lnTo>
                </a:path>
              </a:pathLst>
            </a:custGeom>
            <a:ln w="7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48890" y="3410125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89">
                  <a:moveTo>
                    <a:pt x="0" y="287570"/>
                  </a:moveTo>
                  <a:lnTo>
                    <a:pt x="0" y="567600"/>
                  </a:lnTo>
                </a:path>
                <a:path h="567689">
                  <a:moveTo>
                    <a:pt x="0" y="0"/>
                  </a:moveTo>
                  <a:lnTo>
                    <a:pt x="0" y="219448"/>
                  </a:lnTo>
                </a:path>
              </a:pathLst>
            </a:custGeom>
            <a:ln w="150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29154" y="3103449"/>
              <a:ext cx="309245" cy="167005"/>
            </a:xfrm>
            <a:custGeom>
              <a:avLst/>
              <a:gdLst/>
              <a:ahLst/>
              <a:cxnLst/>
              <a:rect l="l" t="t" r="r" b="b"/>
              <a:pathLst>
                <a:path w="309245" h="167004">
                  <a:moveTo>
                    <a:pt x="309079" y="0"/>
                  </a:moveTo>
                  <a:lnTo>
                    <a:pt x="0" y="0"/>
                  </a:lnTo>
                  <a:lnTo>
                    <a:pt x="0" y="166409"/>
                  </a:lnTo>
                  <a:lnTo>
                    <a:pt x="309079" y="166409"/>
                  </a:lnTo>
                  <a:lnTo>
                    <a:pt x="30907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29154" y="3103449"/>
              <a:ext cx="309245" cy="167005"/>
            </a:xfrm>
            <a:custGeom>
              <a:avLst/>
              <a:gdLst/>
              <a:ahLst/>
              <a:cxnLst/>
              <a:rect l="l" t="t" r="r" b="b"/>
              <a:pathLst>
                <a:path w="309245" h="167004">
                  <a:moveTo>
                    <a:pt x="0" y="166409"/>
                  </a:moveTo>
                  <a:lnTo>
                    <a:pt x="309079" y="166409"/>
                  </a:lnTo>
                  <a:lnTo>
                    <a:pt x="309079" y="0"/>
                  </a:lnTo>
                  <a:lnTo>
                    <a:pt x="0" y="0"/>
                  </a:lnTo>
                  <a:lnTo>
                    <a:pt x="0" y="166409"/>
                  </a:lnTo>
                  <a:close/>
                </a:path>
              </a:pathLst>
            </a:custGeom>
            <a:ln w="75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76130" y="2933320"/>
              <a:ext cx="0" cy="567690"/>
            </a:xfrm>
            <a:custGeom>
              <a:avLst/>
              <a:gdLst/>
              <a:ahLst/>
              <a:cxnLst/>
              <a:rect l="l" t="t" r="r" b="b"/>
              <a:pathLst>
                <a:path h="567689">
                  <a:moveTo>
                    <a:pt x="0" y="295112"/>
                  </a:moveTo>
                  <a:lnTo>
                    <a:pt x="0" y="567600"/>
                  </a:lnTo>
                </a:path>
                <a:path h="567689">
                  <a:moveTo>
                    <a:pt x="0" y="0"/>
                  </a:moveTo>
                  <a:lnTo>
                    <a:pt x="0" y="226989"/>
                  </a:lnTo>
                </a:path>
              </a:pathLst>
            </a:custGeom>
            <a:ln w="150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11320" y="3629573"/>
              <a:ext cx="67945" cy="68580"/>
            </a:xfrm>
            <a:custGeom>
              <a:avLst/>
              <a:gdLst/>
              <a:ahLst/>
              <a:cxnLst/>
              <a:rect l="l" t="t" r="r" b="b"/>
              <a:pathLst>
                <a:path w="67945" h="68579">
                  <a:moveTo>
                    <a:pt x="67626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7626" y="68122"/>
                  </a:lnTo>
                  <a:lnTo>
                    <a:pt x="67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11320" y="3629573"/>
              <a:ext cx="67945" cy="68580"/>
            </a:xfrm>
            <a:custGeom>
              <a:avLst/>
              <a:gdLst/>
              <a:ahLst/>
              <a:cxnLst/>
              <a:rect l="l" t="t" r="r" b="b"/>
              <a:pathLst>
                <a:path w="67945" h="68579">
                  <a:moveTo>
                    <a:pt x="0" y="68122"/>
                  </a:moveTo>
                  <a:lnTo>
                    <a:pt x="67626" y="68122"/>
                  </a:lnTo>
                  <a:lnTo>
                    <a:pt x="67626" y="0"/>
                  </a:lnTo>
                  <a:lnTo>
                    <a:pt x="0" y="0"/>
                  </a:lnTo>
                  <a:lnTo>
                    <a:pt x="0" y="68122"/>
                  </a:lnTo>
                  <a:close/>
                </a:path>
              </a:pathLst>
            </a:custGeom>
            <a:ln w="7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8559" y="3160310"/>
              <a:ext cx="67945" cy="68580"/>
            </a:xfrm>
            <a:custGeom>
              <a:avLst/>
              <a:gdLst/>
              <a:ahLst/>
              <a:cxnLst/>
              <a:rect l="l" t="t" r="r" b="b"/>
              <a:pathLst>
                <a:path w="67945" h="68580">
                  <a:moveTo>
                    <a:pt x="67877" y="0"/>
                  </a:moveTo>
                  <a:lnTo>
                    <a:pt x="0" y="0"/>
                  </a:lnTo>
                  <a:lnTo>
                    <a:pt x="0" y="68122"/>
                  </a:lnTo>
                  <a:lnTo>
                    <a:pt x="67877" y="68122"/>
                  </a:lnTo>
                  <a:lnTo>
                    <a:pt x="67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8559" y="3160310"/>
              <a:ext cx="67945" cy="68580"/>
            </a:xfrm>
            <a:custGeom>
              <a:avLst/>
              <a:gdLst/>
              <a:ahLst/>
              <a:cxnLst/>
              <a:rect l="l" t="t" r="r" b="b"/>
              <a:pathLst>
                <a:path w="67945" h="68580">
                  <a:moveTo>
                    <a:pt x="0" y="68122"/>
                  </a:moveTo>
                  <a:lnTo>
                    <a:pt x="67877" y="68122"/>
                  </a:lnTo>
                  <a:lnTo>
                    <a:pt x="67877" y="0"/>
                  </a:lnTo>
                  <a:lnTo>
                    <a:pt x="0" y="0"/>
                  </a:lnTo>
                  <a:lnTo>
                    <a:pt x="0" y="68122"/>
                  </a:lnTo>
                  <a:close/>
                </a:path>
              </a:pathLst>
            </a:custGeom>
            <a:ln w="75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73495" y="2917989"/>
              <a:ext cx="1078230" cy="1067435"/>
            </a:xfrm>
            <a:custGeom>
              <a:avLst/>
              <a:gdLst/>
              <a:ahLst/>
              <a:cxnLst/>
              <a:rect l="l" t="t" r="r" b="b"/>
              <a:pathLst>
                <a:path w="1078229" h="1067435">
                  <a:moveTo>
                    <a:pt x="150787" y="1044663"/>
                  </a:moveTo>
                  <a:lnTo>
                    <a:pt x="0" y="1044663"/>
                  </a:lnTo>
                  <a:lnTo>
                    <a:pt x="0" y="1067282"/>
                  </a:lnTo>
                  <a:lnTo>
                    <a:pt x="150787" y="1067282"/>
                  </a:lnTo>
                  <a:lnTo>
                    <a:pt x="150787" y="1044663"/>
                  </a:lnTo>
                  <a:close/>
                </a:path>
                <a:path w="1078229" h="1067435">
                  <a:moveTo>
                    <a:pt x="150787" y="476808"/>
                  </a:moveTo>
                  <a:lnTo>
                    <a:pt x="0" y="476808"/>
                  </a:lnTo>
                  <a:lnTo>
                    <a:pt x="0" y="499681"/>
                  </a:lnTo>
                  <a:lnTo>
                    <a:pt x="150787" y="499681"/>
                  </a:lnTo>
                  <a:lnTo>
                    <a:pt x="150787" y="476808"/>
                  </a:lnTo>
                  <a:close/>
                </a:path>
                <a:path w="1078229" h="1067435">
                  <a:moveTo>
                    <a:pt x="1078064" y="567855"/>
                  </a:moveTo>
                  <a:lnTo>
                    <a:pt x="927290" y="567855"/>
                  </a:lnTo>
                  <a:lnTo>
                    <a:pt x="927290" y="590473"/>
                  </a:lnTo>
                  <a:lnTo>
                    <a:pt x="1078064" y="590473"/>
                  </a:lnTo>
                  <a:lnTo>
                    <a:pt x="1078064" y="567855"/>
                  </a:lnTo>
                  <a:close/>
                </a:path>
                <a:path w="1078229" h="1067435">
                  <a:moveTo>
                    <a:pt x="1078064" y="0"/>
                  </a:moveTo>
                  <a:lnTo>
                    <a:pt x="927290" y="0"/>
                  </a:lnTo>
                  <a:lnTo>
                    <a:pt x="927290" y="22872"/>
                  </a:lnTo>
                  <a:lnTo>
                    <a:pt x="1078064" y="22872"/>
                  </a:lnTo>
                  <a:lnTo>
                    <a:pt x="1078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803002" y="4169392"/>
            <a:ext cx="92710" cy="1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803002" y="2753910"/>
            <a:ext cx="92710" cy="1116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b="1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b="1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10016" y="4350883"/>
            <a:ext cx="1426210" cy="1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6940" algn="l"/>
              </a:tabLst>
            </a:pPr>
            <a:r>
              <a:rPr sz="950" b="1" spc="-5" dirty="0">
                <a:latin typeface="Arial"/>
                <a:cs typeface="Arial"/>
              </a:rPr>
              <a:t>Pacienti	Kontroly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5940" y="4717796"/>
            <a:ext cx="76898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Předpoklad: </a:t>
            </a:r>
            <a:r>
              <a:rPr sz="2000" b="1" spc="-5" dirty="0">
                <a:latin typeface="Carlito"/>
                <a:cs typeface="Carlito"/>
              </a:rPr>
              <a:t>normalita </a:t>
            </a:r>
            <a:r>
              <a:rPr sz="2000" b="1" spc="-10" dirty="0">
                <a:latin typeface="Carlito"/>
                <a:cs typeface="Carlito"/>
              </a:rPr>
              <a:t>dat </a:t>
            </a:r>
            <a:r>
              <a:rPr sz="2000" b="1" dirty="0">
                <a:latin typeface="Carlito"/>
                <a:cs typeface="Carlito"/>
              </a:rPr>
              <a:t>v OBOU </a:t>
            </a:r>
            <a:r>
              <a:rPr sz="2000" b="1" spc="-5" dirty="0">
                <a:latin typeface="Carlito"/>
                <a:cs typeface="Carlito"/>
              </a:rPr>
              <a:t>skupinách, </a:t>
            </a:r>
            <a:r>
              <a:rPr sz="2000" b="1" dirty="0">
                <a:latin typeface="Carlito"/>
                <a:cs typeface="Carlito"/>
              </a:rPr>
              <a:t>shodnost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(homogenita)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rozptylů </a:t>
            </a:r>
            <a:r>
              <a:rPr sz="2000" dirty="0">
                <a:latin typeface="Carlito"/>
                <a:cs typeface="Carlito"/>
              </a:rPr>
              <a:t>v </a:t>
            </a:r>
            <a:r>
              <a:rPr sz="2000" spc="-5" dirty="0">
                <a:latin typeface="Carlito"/>
                <a:cs typeface="Carlito"/>
              </a:rPr>
              <a:t>obou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skupinách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5940" y="5456935"/>
            <a:ext cx="2124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latin typeface="Carlito"/>
                <a:cs typeface="Carlito"/>
              </a:rPr>
              <a:t>Testová </a:t>
            </a:r>
            <a:r>
              <a:rPr sz="2000" spc="-15" dirty="0">
                <a:latin typeface="Carlito"/>
                <a:cs typeface="Carlito"/>
              </a:rPr>
              <a:t>statistika: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67680" y="5577332"/>
            <a:ext cx="11557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125" dirty="0">
                <a:latin typeface="FreeSerif"/>
                <a:cs typeface="FreeSerif"/>
              </a:rPr>
              <a:t>∗</a:t>
            </a:r>
            <a:endParaRPr sz="1450">
              <a:latin typeface="FreeSerif"/>
              <a:cs typeface="Free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12532" y="5456935"/>
            <a:ext cx="4124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2960" algn="l"/>
              </a:tabLst>
            </a:pPr>
            <a:r>
              <a:rPr sz="2000" dirty="0">
                <a:latin typeface="Carlito"/>
                <a:cs typeface="Carlito"/>
              </a:rPr>
              <a:t>,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kde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275" dirty="0">
                <a:latin typeface="FreeSerif"/>
                <a:cs typeface="FreeSerif"/>
              </a:rPr>
              <a:t>𝑠	</a:t>
            </a:r>
            <a:r>
              <a:rPr sz="2000" spc="-5" dirty="0">
                <a:latin typeface="Carlito"/>
                <a:cs typeface="Carlito"/>
              </a:rPr>
              <a:t>je </a:t>
            </a:r>
            <a:r>
              <a:rPr sz="2000" spc="-15" dirty="0">
                <a:latin typeface="Carlito"/>
                <a:cs typeface="Carlito"/>
              </a:rPr>
              <a:t>vážená </a:t>
            </a:r>
            <a:r>
              <a:rPr sz="2000" spc="-10" dirty="0">
                <a:latin typeface="Carlito"/>
                <a:cs typeface="Carlito"/>
              </a:rPr>
              <a:t>směrodatná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odchylka,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2452" y="6066535"/>
            <a:ext cx="7028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eeSerif"/>
                <a:cs typeface="FreeSerif"/>
              </a:rPr>
              <a:t>c </a:t>
            </a:r>
            <a:r>
              <a:rPr sz="2000" spc="-5" dirty="0">
                <a:latin typeface="Carlito"/>
                <a:cs typeface="Carlito"/>
              </a:rPr>
              <a:t>je </a:t>
            </a:r>
            <a:r>
              <a:rPr sz="2000" spc="-20" dirty="0">
                <a:latin typeface="Carlito"/>
                <a:cs typeface="Carlito"/>
              </a:rPr>
              <a:t>konstanta, </a:t>
            </a:r>
            <a:r>
              <a:rPr sz="2000" dirty="0">
                <a:latin typeface="Carlito"/>
                <a:cs typeface="Carlito"/>
              </a:rPr>
              <a:t>o </a:t>
            </a:r>
            <a:r>
              <a:rPr sz="2000" spc="-15" dirty="0">
                <a:latin typeface="Carlito"/>
                <a:cs typeface="Carlito"/>
              </a:rPr>
              <a:t>kterou </a:t>
            </a:r>
            <a:r>
              <a:rPr sz="2000" spc="-5" dirty="0">
                <a:latin typeface="Carlito"/>
                <a:cs typeface="Carlito"/>
              </a:rPr>
              <a:t>se </a:t>
            </a:r>
            <a:r>
              <a:rPr sz="2000" spc="-20" dirty="0">
                <a:latin typeface="Carlito"/>
                <a:cs typeface="Carlito"/>
              </a:rPr>
              <a:t>rozdíl </a:t>
            </a:r>
            <a:r>
              <a:rPr sz="2000" spc="-5" dirty="0">
                <a:latin typeface="Carlito"/>
                <a:cs typeface="Carlito"/>
              </a:rPr>
              <a:t>průměrů má lišit </a:t>
            </a:r>
            <a:r>
              <a:rPr sz="2000" spc="-10" dirty="0">
                <a:latin typeface="Carlito"/>
                <a:cs typeface="Carlito"/>
              </a:rPr>
              <a:t>(většinou rovna</a:t>
            </a:r>
            <a:r>
              <a:rPr sz="2000" spc="10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0)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93CC2476-C2F4-1E4D-A2D6-0117D6E95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63" y="4263895"/>
            <a:ext cx="1485315" cy="4354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3263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Vícerozměrný t-test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13484"/>
            <a:ext cx="807275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rlito"/>
                <a:cs typeface="Carlito"/>
              </a:rPr>
              <a:t>Srovnáváme dvě skupiny dat, </a:t>
            </a:r>
            <a:r>
              <a:rPr sz="2000" b="1" spc="-15" dirty="0">
                <a:latin typeface="Carlito"/>
                <a:cs typeface="Carlito"/>
              </a:rPr>
              <a:t>které </a:t>
            </a:r>
            <a:r>
              <a:rPr sz="2000" b="1" dirty="0">
                <a:latin typeface="Carlito"/>
                <a:cs typeface="Carlito"/>
              </a:rPr>
              <a:t>jsou na sobě </a:t>
            </a:r>
            <a:r>
              <a:rPr sz="2000" b="1" spc="-10" dirty="0">
                <a:latin typeface="Carlito"/>
                <a:cs typeface="Carlito"/>
              </a:rPr>
              <a:t>nezávislé </a:t>
            </a:r>
            <a:r>
              <a:rPr sz="2000" b="1" dirty="0">
                <a:latin typeface="Carlito"/>
                <a:cs typeface="Carlito"/>
              </a:rPr>
              <a:t>– </a:t>
            </a:r>
            <a:r>
              <a:rPr sz="2000" b="1" spc="-10" dirty="0">
                <a:latin typeface="Carlito"/>
                <a:cs typeface="Carlito"/>
              </a:rPr>
              <a:t>mezi </a:t>
            </a:r>
            <a:r>
              <a:rPr sz="2000" b="1" spc="-5" dirty="0">
                <a:latin typeface="Carlito"/>
                <a:cs typeface="Carlito"/>
              </a:rPr>
              <a:t>objekty  neexistuje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vazba.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rlito"/>
                <a:cs typeface="Carlito"/>
              </a:rPr>
              <a:t>Na</a:t>
            </a:r>
            <a:r>
              <a:rPr sz="2000" spc="28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rozdíl</a:t>
            </a:r>
            <a:r>
              <a:rPr sz="2000" spc="28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od</a:t>
            </a:r>
            <a:r>
              <a:rPr sz="2000" spc="2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jednorozměrného</a:t>
            </a:r>
            <a:r>
              <a:rPr sz="2000" spc="2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dvouvýběrového</a:t>
            </a:r>
            <a:r>
              <a:rPr sz="2000" spc="2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t-testu</a:t>
            </a:r>
            <a:r>
              <a:rPr sz="2000" spc="29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jsou</a:t>
            </a:r>
            <a:r>
              <a:rPr sz="2000" spc="28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dvě</a:t>
            </a:r>
            <a:r>
              <a:rPr sz="2000" spc="29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skupiny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dat popsány </a:t>
            </a:r>
            <a:r>
              <a:rPr sz="2000" dirty="0">
                <a:latin typeface="Carlito"/>
                <a:cs typeface="Carlito"/>
              </a:rPr>
              <a:t>více </a:t>
            </a:r>
            <a:r>
              <a:rPr sz="2000" spc="-10" dirty="0">
                <a:latin typeface="Carlito"/>
                <a:cs typeface="Carlito"/>
              </a:rPr>
              <a:t>kvantitativními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proměnnými.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8806" y="2787648"/>
            <a:ext cx="3987165" cy="3593465"/>
            <a:chOff x="2698806" y="2787648"/>
            <a:chExt cx="3987165" cy="3593465"/>
          </a:xfrm>
        </p:grpSpPr>
        <p:sp>
          <p:nvSpPr>
            <p:cNvPr id="5" name="object 5"/>
            <p:cNvSpPr/>
            <p:nvPr/>
          </p:nvSpPr>
          <p:spPr>
            <a:xfrm>
              <a:off x="2699758" y="4712693"/>
              <a:ext cx="1910080" cy="1333500"/>
            </a:xfrm>
            <a:custGeom>
              <a:avLst/>
              <a:gdLst/>
              <a:ahLst/>
              <a:cxnLst/>
              <a:rect l="l" t="t" r="r" b="b"/>
              <a:pathLst>
                <a:path w="1910079" h="1333500">
                  <a:moveTo>
                    <a:pt x="1909911" y="1333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4194" y="4717444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9758" y="4103099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4194" y="410785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5069" y="4531668"/>
              <a:ext cx="1910714" cy="1333500"/>
            </a:xfrm>
            <a:custGeom>
              <a:avLst/>
              <a:gdLst/>
              <a:ahLst/>
              <a:cxnLst/>
              <a:rect l="l" t="t" r="r" b="b"/>
              <a:pathLst>
                <a:path w="1910714" h="1333500">
                  <a:moveTo>
                    <a:pt x="1910168" y="1333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9505" y="4536419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5069" y="3922074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9505" y="392682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50638" y="4341140"/>
              <a:ext cx="1910080" cy="1334135"/>
            </a:xfrm>
            <a:custGeom>
              <a:avLst/>
              <a:gdLst/>
              <a:ahLst/>
              <a:cxnLst/>
              <a:rect l="l" t="t" r="r" b="b"/>
              <a:pathLst>
                <a:path w="1910079" h="1334135">
                  <a:moveTo>
                    <a:pt x="1909902" y="13336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5074" y="434589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0638" y="3731546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5074" y="373629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028" y="4150612"/>
              <a:ext cx="1910080" cy="1334135"/>
            </a:xfrm>
            <a:custGeom>
              <a:avLst/>
              <a:gdLst/>
              <a:ahLst/>
              <a:cxnLst/>
              <a:rect l="l" t="t" r="r" b="b"/>
              <a:pathLst>
                <a:path w="1910079" h="1334135">
                  <a:moveTo>
                    <a:pt x="1909902" y="13336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30464" y="4155364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26028" y="3541018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30464" y="354577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0203" y="3960275"/>
              <a:ext cx="1910080" cy="1343025"/>
            </a:xfrm>
            <a:custGeom>
              <a:avLst/>
              <a:gdLst/>
              <a:ahLst/>
              <a:cxnLst/>
              <a:rect l="l" t="t" r="r" b="b"/>
              <a:pathLst>
                <a:path w="1910079" h="1343025">
                  <a:moveTo>
                    <a:pt x="1909902" y="13430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4639" y="396502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0203" y="3360183"/>
              <a:ext cx="0" cy="600710"/>
            </a:xfrm>
            <a:custGeom>
              <a:avLst/>
              <a:gdLst/>
              <a:ahLst/>
              <a:cxnLst/>
              <a:rect l="l" t="t" r="r" b="b"/>
              <a:pathLst>
                <a:path h="600710">
                  <a:moveTo>
                    <a:pt x="0" y="6000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639" y="336493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85593" y="3779249"/>
              <a:ext cx="1910080" cy="1333500"/>
            </a:xfrm>
            <a:custGeom>
              <a:avLst/>
              <a:gdLst/>
              <a:ahLst/>
              <a:cxnLst/>
              <a:rect l="l" t="t" r="r" b="b"/>
              <a:pathLst>
                <a:path w="1910079" h="1333500">
                  <a:moveTo>
                    <a:pt x="1910080" y="13335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0029" y="378400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85593" y="3169656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0029" y="317440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60895" y="3588722"/>
              <a:ext cx="1910714" cy="1333500"/>
            </a:xfrm>
            <a:custGeom>
              <a:avLst/>
              <a:gdLst/>
              <a:ahLst/>
              <a:cxnLst/>
              <a:rect l="l" t="t" r="r" b="b"/>
              <a:pathLst>
                <a:path w="1910714" h="1333500">
                  <a:moveTo>
                    <a:pt x="1910168" y="13335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65331" y="359347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38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60895" y="2979128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65331" y="298387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38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36464" y="3398194"/>
              <a:ext cx="1918970" cy="1343025"/>
            </a:xfrm>
            <a:custGeom>
              <a:avLst/>
              <a:gdLst/>
              <a:ahLst/>
              <a:cxnLst/>
              <a:rect l="l" t="t" r="r" b="b"/>
              <a:pathLst>
                <a:path w="1918970" h="1343025">
                  <a:moveTo>
                    <a:pt x="1918774" y="13430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0900" y="340294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36464" y="2788600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40900" y="279335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09670" y="4741201"/>
              <a:ext cx="1945639" cy="1304925"/>
            </a:xfrm>
            <a:custGeom>
              <a:avLst/>
              <a:gdLst/>
              <a:ahLst/>
              <a:cxnLst/>
              <a:rect l="l" t="t" r="r" b="b"/>
              <a:pathLst>
                <a:path w="1945640" h="1304925">
                  <a:moveTo>
                    <a:pt x="0" y="1304910"/>
                  </a:moveTo>
                  <a:lnTo>
                    <a:pt x="1945568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59674" y="474595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5238" y="4131607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59674" y="413635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27636" y="4474652"/>
              <a:ext cx="1937385" cy="1304925"/>
            </a:xfrm>
            <a:custGeom>
              <a:avLst/>
              <a:gdLst/>
              <a:ahLst/>
              <a:cxnLst/>
              <a:rect l="l" t="t" r="r" b="b"/>
              <a:pathLst>
                <a:path w="1937385" h="1304925">
                  <a:moveTo>
                    <a:pt x="0" y="1304910"/>
                  </a:moveTo>
                  <a:lnTo>
                    <a:pt x="193678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68857" y="4479403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4421" y="3865058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68857" y="386981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45691" y="4207818"/>
              <a:ext cx="1936750" cy="1305560"/>
            </a:xfrm>
            <a:custGeom>
              <a:avLst/>
              <a:gdLst/>
              <a:ahLst/>
              <a:cxnLst/>
              <a:rect l="l" t="t" r="r" b="b"/>
              <a:pathLst>
                <a:path w="1936750" h="1305560">
                  <a:moveTo>
                    <a:pt x="0" y="1304958"/>
                  </a:moveTo>
                  <a:lnTo>
                    <a:pt x="1936696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86824" y="421257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82387" y="3598224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86824" y="360297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63746" y="3941079"/>
              <a:ext cx="1936750" cy="1304925"/>
            </a:xfrm>
            <a:custGeom>
              <a:avLst/>
              <a:gdLst/>
              <a:ahLst/>
              <a:cxnLst/>
              <a:rect l="l" t="t" r="r" b="b"/>
              <a:pathLst>
                <a:path w="1936750" h="1304925">
                  <a:moveTo>
                    <a:pt x="0" y="1304901"/>
                  </a:moveTo>
                  <a:lnTo>
                    <a:pt x="1936696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04879" y="394583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00442" y="3331485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4879" y="333623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81712" y="3665028"/>
              <a:ext cx="1937385" cy="1314450"/>
            </a:xfrm>
            <a:custGeom>
              <a:avLst/>
              <a:gdLst/>
              <a:ahLst/>
              <a:cxnLst/>
              <a:rect l="l" t="t" r="r" b="b"/>
              <a:pathLst>
                <a:path w="1937385" h="1314450">
                  <a:moveTo>
                    <a:pt x="0" y="1314404"/>
                  </a:moveTo>
                  <a:lnTo>
                    <a:pt x="193678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2933" y="3669779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78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18497" y="3064937"/>
              <a:ext cx="0" cy="600710"/>
            </a:xfrm>
            <a:custGeom>
              <a:avLst/>
              <a:gdLst/>
              <a:ahLst/>
              <a:cxnLst/>
              <a:rect l="l" t="t" r="r" b="b"/>
              <a:pathLst>
                <a:path h="600710">
                  <a:moveTo>
                    <a:pt x="0" y="6000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22933" y="306968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78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99758" y="3398194"/>
              <a:ext cx="1936750" cy="1315085"/>
            </a:xfrm>
            <a:custGeom>
              <a:avLst/>
              <a:gdLst/>
              <a:ahLst/>
              <a:cxnLst/>
              <a:rect l="l" t="t" r="r" b="b"/>
              <a:pathLst>
                <a:path w="1936750" h="1315085">
                  <a:moveTo>
                    <a:pt x="0" y="1314499"/>
                  </a:moveTo>
                  <a:lnTo>
                    <a:pt x="193670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40900" y="340294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36464" y="2788600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40900" y="279335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99758" y="3398194"/>
              <a:ext cx="1936750" cy="1315085"/>
            </a:xfrm>
            <a:custGeom>
              <a:avLst/>
              <a:gdLst/>
              <a:ahLst/>
              <a:cxnLst/>
              <a:rect l="l" t="t" r="r" b="b"/>
              <a:pathLst>
                <a:path w="1936750" h="1315085">
                  <a:moveTo>
                    <a:pt x="0" y="1314499"/>
                  </a:moveTo>
                  <a:lnTo>
                    <a:pt x="193670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40900" y="340294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36464" y="3398194"/>
              <a:ext cx="1918970" cy="1343025"/>
            </a:xfrm>
            <a:custGeom>
              <a:avLst/>
              <a:gdLst/>
              <a:ahLst/>
              <a:cxnLst/>
              <a:rect l="l" t="t" r="r" b="b"/>
              <a:pathLst>
                <a:path w="1918970" h="1343025">
                  <a:moveTo>
                    <a:pt x="0" y="0"/>
                  </a:moveTo>
                  <a:lnTo>
                    <a:pt x="1918774" y="1343006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9674" y="474595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99758" y="2788600"/>
              <a:ext cx="1936750" cy="1315085"/>
            </a:xfrm>
            <a:custGeom>
              <a:avLst/>
              <a:gdLst/>
              <a:ahLst/>
              <a:cxnLst/>
              <a:rect l="l" t="t" r="r" b="b"/>
              <a:pathLst>
                <a:path w="1936750" h="1315085">
                  <a:moveTo>
                    <a:pt x="0" y="1314499"/>
                  </a:moveTo>
                  <a:lnTo>
                    <a:pt x="1936705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40900" y="279335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36464" y="2788600"/>
              <a:ext cx="1918970" cy="1343025"/>
            </a:xfrm>
            <a:custGeom>
              <a:avLst/>
              <a:gdLst/>
              <a:ahLst/>
              <a:cxnLst/>
              <a:rect l="l" t="t" r="r" b="b"/>
              <a:pathLst>
                <a:path w="1918970" h="1343025">
                  <a:moveTo>
                    <a:pt x="0" y="0"/>
                  </a:moveTo>
                  <a:lnTo>
                    <a:pt x="1918774" y="1343006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59674" y="413635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09670" y="4741201"/>
              <a:ext cx="1945639" cy="1304925"/>
            </a:xfrm>
            <a:custGeom>
              <a:avLst/>
              <a:gdLst/>
              <a:ahLst/>
              <a:cxnLst/>
              <a:rect l="l" t="t" r="r" b="b"/>
              <a:pathLst>
                <a:path w="1945640" h="1304925">
                  <a:moveTo>
                    <a:pt x="0" y="1304910"/>
                  </a:moveTo>
                  <a:lnTo>
                    <a:pt x="1945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9674" y="474595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99758" y="4712693"/>
              <a:ext cx="1910080" cy="1333500"/>
            </a:xfrm>
            <a:custGeom>
              <a:avLst/>
              <a:gdLst/>
              <a:ahLst/>
              <a:cxnLst/>
              <a:rect l="l" t="t" r="r" b="b"/>
              <a:pathLst>
                <a:path w="1910079" h="1333500">
                  <a:moveTo>
                    <a:pt x="1909911" y="1333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04194" y="4717444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99758" y="4103099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5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04194" y="410785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09670" y="6046112"/>
              <a:ext cx="45085" cy="38735"/>
            </a:xfrm>
            <a:custGeom>
              <a:avLst/>
              <a:gdLst/>
              <a:ahLst/>
              <a:cxnLst/>
              <a:rect l="l" t="t" r="r" b="b"/>
              <a:pathLst>
                <a:path w="45085" h="38735">
                  <a:moveTo>
                    <a:pt x="0" y="0"/>
                  </a:moveTo>
                  <a:lnTo>
                    <a:pt x="44538" y="382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58644" y="608911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85772" y="3721389"/>
              <a:ext cx="3799888" cy="26593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952298" y="5900194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27866" y="5719169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03257" y="5528641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778560" y="5338351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994721" y="5111801"/>
            <a:ext cx="63500" cy="48895"/>
            <a:chOff x="5994721" y="5111801"/>
            <a:chExt cx="63500" cy="48895"/>
          </a:xfrm>
        </p:grpSpPr>
        <p:sp>
          <p:nvSpPr>
            <p:cNvPr id="83" name="object 83"/>
            <p:cNvSpPr/>
            <p:nvPr/>
          </p:nvSpPr>
          <p:spPr>
            <a:xfrm>
              <a:off x="5995673" y="5112754"/>
              <a:ext cx="44450" cy="38100"/>
            </a:xfrm>
            <a:custGeom>
              <a:avLst/>
              <a:gdLst/>
              <a:ahLst/>
              <a:cxnLst/>
              <a:rect l="l" t="t" r="r" b="b"/>
              <a:pathLst>
                <a:path w="44450" h="38100">
                  <a:moveTo>
                    <a:pt x="0" y="0"/>
                  </a:moveTo>
                  <a:lnTo>
                    <a:pt x="44360" y="38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44470" y="515551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062822" y="5157364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328644" y="496498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72" y="0"/>
                </a:lnTo>
              </a:path>
            </a:pathLst>
          </a:custGeom>
          <a:ln w="9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338124" y="4966836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13693" y="4776309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555485" y="6045160"/>
            <a:ext cx="55244" cy="48895"/>
            <a:chOff x="4555485" y="6045160"/>
            <a:chExt cx="55244" cy="48895"/>
          </a:xfrm>
        </p:grpSpPr>
        <p:sp>
          <p:nvSpPr>
            <p:cNvPr id="90" name="object 90"/>
            <p:cNvSpPr/>
            <p:nvPr/>
          </p:nvSpPr>
          <p:spPr>
            <a:xfrm>
              <a:off x="4556437" y="6046112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39" h="38735">
                  <a:moveTo>
                    <a:pt x="53232" y="0"/>
                  </a:moveTo>
                  <a:lnTo>
                    <a:pt x="0" y="382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60873" y="6089111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454838" y="6090722"/>
            <a:ext cx="30353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5425" algn="l"/>
              </a:tabLst>
            </a:pPr>
            <a:r>
              <a:rPr sz="950" spc="-25" dirty="0">
                <a:latin typeface="Arial"/>
                <a:cs typeface="Arial"/>
              </a:rPr>
              <a:t>4	0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173539" y="5778611"/>
            <a:ext cx="55244" cy="48895"/>
            <a:chOff x="4173539" y="5778611"/>
            <a:chExt cx="55244" cy="48895"/>
          </a:xfrm>
        </p:grpSpPr>
        <p:sp>
          <p:nvSpPr>
            <p:cNvPr id="94" name="object 94"/>
            <p:cNvSpPr/>
            <p:nvPr/>
          </p:nvSpPr>
          <p:spPr>
            <a:xfrm>
              <a:off x="4174492" y="577956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3144" y="0"/>
                  </a:moveTo>
                  <a:lnTo>
                    <a:pt x="0" y="38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78928" y="582232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72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4072893" y="5823936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690859" y="5557387"/>
            <a:ext cx="9017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5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46810" y="5290601"/>
            <a:ext cx="1498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64856" y="5023852"/>
            <a:ext cx="1498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2645600" y="4683233"/>
            <a:ext cx="55244" cy="77470"/>
            <a:chOff x="2645600" y="4683233"/>
            <a:chExt cx="55244" cy="77470"/>
          </a:xfrm>
        </p:grpSpPr>
        <p:sp>
          <p:nvSpPr>
            <p:cNvPr id="101" name="object 101"/>
            <p:cNvSpPr/>
            <p:nvPr/>
          </p:nvSpPr>
          <p:spPr>
            <a:xfrm>
              <a:off x="2646552" y="471269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39" h="38100">
                  <a:moveTo>
                    <a:pt x="53206" y="0"/>
                  </a:moveTo>
                  <a:lnTo>
                    <a:pt x="0" y="38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50988" y="475545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6552" y="4684185"/>
              <a:ext cx="53340" cy="28575"/>
            </a:xfrm>
            <a:custGeom>
              <a:avLst/>
              <a:gdLst/>
              <a:ahLst/>
              <a:cxnLst/>
              <a:rect l="l" t="t" r="r" b="b"/>
              <a:pathLst>
                <a:path w="53339" h="28575">
                  <a:moveTo>
                    <a:pt x="53206" y="28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50988" y="4688936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482875" y="4543711"/>
            <a:ext cx="151765" cy="3879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380"/>
              </a:spcBef>
            </a:pPr>
            <a:r>
              <a:rPr sz="950" spc="-2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950" spc="-45" dirty="0">
                <a:latin typeface="Arial"/>
                <a:cs typeface="Arial"/>
              </a:rPr>
              <a:t>14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645600" y="4073639"/>
            <a:ext cx="55244" cy="30480"/>
            <a:chOff x="2645600" y="4073639"/>
            <a:chExt cx="55244" cy="30480"/>
          </a:xfrm>
        </p:grpSpPr>
        <p:sp>
          <p:nvSpPr>
            <p:cNvPr id="107" name="object 107"/>
            <p:cNvSpPr/>
            <p:nvPr/>
          </p:nvSpPr>
          <p:spPr>
            <a:xfrm>
              <a:off x="2646552" y="4074591"/>
              <a:ext cx="53340" cy="28575"/>
            </a:xfrm>
            <a:custGeom>
              <a:avLst/>
              <a:gdLst/>
              <a:ahLst/>
              <a:cxnLst/>
              <a:rect l="l" t="t" r="r" b="b"/>
              <a:pathLst>
                <a:path w="53339" h="28575">
                  <a:moveTo>
                    <a:pt x="53206" y="28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50988" y="4079343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863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2385113" y="3966685"/>
            <a:ext cx="249554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45" dirty="0">
                <a:latin typeface="Arial"/>
                <a:cs typeface="Arial"/>
              </a:rPr>
              <a:t>0</a:t>
            </a:r>
            <a:r>
              <a:rPr sz="950" spc="10" dirty="0">
                <a:latin typeface="Arial"/>
                <a:cs typeface="Arial"/>
              </a:rPr>
              <a:t>.</a:t>
            </a:r>
            <a:r>
              <a:rPr sz="950" spc="-45" dirty="0">
                <a:latin typeface="Arial"/>
                <a:cs typeface="Arial"/>
              </a:rPr>
              <a:t>0</a:t>
            </a:r>
            <a:r>
              <a:rPr sz="950" spc="-25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12129" y="5995458"/>
            <a:ext cx="1562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Arial"/>
                <a:cs typeface="Arial"/>
              </a:rPr>
              <a:t>x1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539945" y="5985956"/>
            <a:ext cx="1562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Arial"/>
                <a:cs typeface="Arial"/>
              </a:rPr>
              <a:t>x2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2426080" y="3572255"/>
            <a:ext cx="2679700" cy="2952750"/>
            <a:chOff x="2426080" y="3572255"/>
            <a:chExt cx="2679700" cy="2952750"/>
          </a:xfrm>
        </p:grpSpPr>
        <p:sp>
          <p:nvSpPr>
            <p:cNvPr id="113" name="object 113"/>
            <p:cNvSpPr/>
            <p:nvPr/>
          </p:nvSpPr>
          <p:spPr>
            <a:xfrm>
              <a:off x="2426080" y="5072380"/>
              <a:ext cx="1906270" cy="1452880"/>
            </a:xfrm>
            <a:custGeom>
              <a:avLst/>
              <a:gdLst/>
              <a:ahLst/>
              <a:cxnLst/>
              <a:rect l="l" t="t" r="r" b="b"/>
              <a:pathLst>
                <a:path w="1906270" h="1452879">
                  <a:moveTo>
                    <a:pt x="226694" y="0"/>
                  </a:moveTo>
                  <a:lnTo>
                    <a:pt x="0" y="343154"/>
                  </a:lnTo>
                  <a:lnTo>
                    <a:pt x="1679320" y="1452333"/>
                  </a:lnTo>
                  <a:lnTo>
                    <a:pt x="1906016" y="1109129"/>
                  </a:lnTo>
                  <a:lnTo>
                    <a:pt x="226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36392" y="5228208"/>
              <a:ext cx="1545208" cy="10602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283963" y="3572255"/>
              <a:ext cx="792480" cy="732790"/>
            </a:xfrm>
            <a:custGeom>
              <a:avLst/>
              <a:gdLst/>
              <a:ahLst/>
              <a:cxnLst/>
              <a:rect l="l" t="t" r="r" b="b"/>
              <a:pathLst>
                <a:path w="792479" h="732789">
                  <a:moveTo>
                    <a:pt x="0" y="0"/>
                  </a:moveTo>
                  <a:lnTo>
                    <a:pt x="0" y="579882"/>
                  </a:lnTo>
                </a:path>
                <a:path w="792479" h="732789">
                  <a:moveTo>
                    <a:pt x="792480" y="152400"/>
                  </a:moveTo>
                  <a:lnTo>
                    <a:pt x="792480" y="732282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30673" y="4109465"/>
              <a:ext cx="0" cy="122555"/>
            </a:xfrm>
            <a:custGeom>
              <a:avLst/>
              <a:gdLst/>
              <a:ahLst/>
              <a:cxnLst/>
              <a:rect l="l" t="t" r="r" b="b"/>
              <a:pathLst>
                <a:path h="122554">
                  <a:moveTo>
                    <a:pt x="0" y="0"/>
                  </a:moveTo>
                  <a:lnTo>
                    <a:pt x="0" y="122173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3263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Vícerozměrný t-test</a:t>
            </a:r>
            <a:endParaRPr sz="3200"/>
          </a:p>
        </p:txBody>
      </p:sp>
      <p:sp>
        <p:nvSpPr>
          <p:cNvPr id="92" name="object 92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03B9C2D3-1D01-C390-A43F-9E1E7B89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928687"/>
            <a:ext cx="8258175" cy="5000625"/>
          </a:xfrm>
          <a:prstGeom prst="rect">
            <a:avLst/>
          </a:prstGeom>
        </p:spPr>
      </p:pic>
      <p:pic>
        <p:nvPicPr>
          <p:cNvPr id="97" name="Obrázek 96">
            <a:extLst>
              <a:ext uri="{FF2B5EF4-FFF2-40B4-BE49-F238E27FC236}">
                <a16:creationId xmlns:a16="http://schemas.microsoft.com/office/drawing/2014/main" id="{C847B6DA-0498-8688-6203-57C85FE2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894143"/>
            <a:ext cx="7019925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142" y="1939010"/>
            <a:ext cx="5351780" cy="1556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314" marR="5080" indent="-1619250">
              <a:lnSpc>
                <a:spcPct val="114100"/>
              </a:lnSpc>
              <a:spcBef>
                <a:spcPts val="100"/>
              </a:spcBef>
            </a:pPr>
            <a:r>
              <a:rPr sz="4400" spc="-15" dirty="0"/>
              <a:t>Vícerozměrné </a:t>
            </a:r>
            <a:r>
              <a:rPr sz="4400" dirty="0"/>
              <a:t>normální  </a:t>
            </a:r>
            <a:r>
              <a:rPr sz="4400" spc="-30" dirty="0"/>
              <a:t>rozdělení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16975" y="6610070"/>
            <a:ext cx="1670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888888"/>
                </a:solidFill>
                <a:latin typeface="Carlito"/>
                <a:cs typeface="Carlito"/>
              </a:rPr>
              <a:t>3</a:t>
            </a:fld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927535" y="2289428"/>
            <a:ext cx="3656329" cy="2901950"/>
          </a:xfrm>
          <a:custGeom>
            <a:avLst/>
            <a:gdLst/>
            <a:ahLst/>
            <a:cxnLst/>
            <a:rect l="l" t="t" r="r" b="b"/>
            <a:pathLst>
              <a:path w="3656329" h="2901950">
                <a:moveTo>
                  <a:pt x="0" y="0"/>
                </a:moveTo>
                <a:lnTo>
                  <a:pt x="0" y="2901696"/>
                </a:lnTo>
              </a:path>
              <a:path w="3656329" h="2901950">
                <a:moveTo>
                  <a:pt x="0" y="2901696"/>
                </a:moveTo>
                <a:lnTo>
                  <a:pt x="3656076" y="2901696"/>
                </a:lnTo>
              </a:path>
              <a:path w="3656329" h="2901950">
                <a:moveTo>
                  <a:pt x="164591" y="2648711"/>
                </a:moveTo>
                <a:lnTo>
                  <a:pt x="400812" y="2574035"/>
                </a:lnTo>
              </a:path>
              <a:path w="3656329" h="2901950">
                <a:moveTo>
                  <a:pt x="400812" y="2574035"/>
                </a:moveTo>
                <a:lnTo>
                  <a:pt x="525779" y="2552572"/>
                </a:lnTo>
                <a:lnTo>
                  <a:pt x="650748" y="2502408"/>
                </a:lnTo>
              </a:path>
              <a:path w="3656329" h="2901950">
                <a:moveTo>
                  <a:pt x="650748" y="2502408"/>
                </a:moveTo>
                <a:lnTo>
                  <a:pt x="775843" y="2430653"/>
                </a:lnTo>
                <a:lnTo>
                  <a:pt x="886968" y="2330196"/>
                </a:lnTo>
              </a:path>
              <a:path w="3656329" h="2901950">
                <a:moveTo>
                  <a:pt x="886968" y="2330196"/>
                </a:moveTo>
                <a:lnTo>
                  <a:pt x="998093" y="2182876"/>
                </a:lnTo>
                <a:lnTo>
                  <a:pt x="1123188" y="1988820"/>
                </a:lnTo>
              </a:path>
              <a:path w="3656329" h="2901950">
                <a:moveTo>
                  <a:pt x="1123188" y="1988820"/>
                </a:moveTo>
                <a:lnTo>
                  <a:pt x="1234313" y="1745233"/>
                </a:lnTo>
                <a:lnTo>
                  <a:pt x="1359408" y="1426464"/>
                </a:lnTo>
              </a:path>
              <a:path w="3656329" h="2901950">
                <a:moveTo>
                  <a:pt x="1359408" y="1426464"/>
                </a:moveTo>
                <a:lnTo>
                  <a:pt x="1415288" y="1232789"/>
                </a:lnTo>
                <a:lnTo>
                  <a:pt x="1485138" y="1014094"/>
                </a:lnTo>
                <a:lnTo>
                  <a:pt x="1554988" y="816737"/>
                </a:lnTo>
                <a:lnTo>
                  <a:pt x="1582927" y="719963"/>
                </a:lnTo>
                <a:lnTo>
                  <a:pt x="1610868" y="644651"/>
                </a:lnTo>
              </a:path>
              <a:path w="3656329" h="2901950">
                <a:moveTo>
                  <a:pt x="1610868" y="644651"/>
                </a:moveTo>
                <a:lnTo>
                  <a:pt x="1666494" y="547496"/>
                </a:lnTo>
                <a:lnTo>
                  <a:pt x="1735963" y="475614"/>
                </a:lnTo>
                <a:lnTo>
                  <a:pt x="1791462" y="425195"/>
                </a:lnTo>
                <a:lnTo>
                  <a:pt x="1847088" y="425195"/>
                </a:lnTo>
              </a:path>
              <a:path w="3656329" h="2901950">
                <a:moveTo>
                  <a:pt x="1847088" y="425195"/>
                </a:moveTo>
                <a:lnTo>
                  <a:pt x="1902714" y="425195"/>
                </a:lnTo>
                <a:lnTo>
                  <a:pt x="1958213" y="475614"/>
                </a:lnTo>
                <a:lnTo>
                  <a:pt x="2027681" y="547496"/>
                </a:lnTo>
                <a:lnTo>
                  <a:pt x="2083307" y="644651"/>
                </a:lnTo>
              </a:path>
              <a:path w="3656329" h="2901950">
                <a:moveTo>
                  <a:pt x="2083307" y="644651"/>
                </a:moveTo>
                <a:lnTo>
                  <a:pt x="2111121" y="719963"/>
                </a:lnTo>
                <a:lnTo>
                  <a:pt x="2138933" y="816737"/>
                </a:lnTo>
                <a:lnTo>
                  <a:pt x="2194432" y="1014094"/>
                </a:lnTo>
                <a:lnTo>
                  <a:pt x="2263902" y="1232789"/>
                </a:lnTo>
                <a:lnTo>
                  <a:pt x="2319528" y="1426464"/>
                </a:lnTo>
              </a:path>
              <a:path w="3656329" h="2901950">
                <a:moveTo>
                  <a:pt x="2319528" y="1426464"/>
                </a:moveTo>
                <a:lnTo>
                  <a:pt x="2444496" y="1745233"/>
                </a:lnTo>
                <a:lnTo>
                  <a:pt x="2569464" y="1988820"/>
                </a:lnTo>
              </a:path>
              <a:path w="3656329" h="2901950">
                <a:moveTo>
                  <a:pt x="2569464" y="1988820"/>
                </a:moveTo>
                <a:lnTo>
                  <a:pt x="2694558" y="2182876"/>
                </a:lnTo>
                <a:lnTo>
                  <a:pt x="2805683" y="2330196"/>
                </a:lnTo>
              </a:path>
              <a:path w="3656329" h="2901950">
                <a:moveTo>
                  <a:pt x="2805683" y="2330196"/>
                </a:moveTo>
                <a:lnTo>
                  <a:pt x="2916808" y="2430653"/>
                </a:lnTo>
                <a:lnTo>
                  <a:pt x="3041904" y="2502408"/>
                </a:lnTo>
              </a:path>
              <a:path w="3656329" h="2901950">
                <a:moveTo>
                  <a:pt x="3041904" y="2502408"/>
                </a:moveTo>
                <a:lnTo>
                  <a:pt x="3153029" y="2552572"/>
                </a:lnTo>
                <a:lnTo>
                  <a:pt x="3278124" y="2574035"/>
                </a:lnTo>
              </a:path>
              <a:path w="3656329" h="2901950">
                <a:moveTo>
                  <a:pt x="3278124" y="2574035"/>
                </a:moveTo>
                <a:lnTo>
                  <a:pt x="3528059" y="2648711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1564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Mot</a:t>
            </a:r>
            <a:r>
              <a:rPr sz="3200" spc="-10" dirty="0"/>
              <a:t>i</a:t>
            </a:r>
            <a:r>
              <a:rPr sz="3200" spc="-45" dirty="0"/>
              <a:t>v</a:t>
            </a:r>
            <a:r>
              <a:rPr sz="3200" dirty="0"/>
              <a:t>ace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842375" y="6565493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013" y="3393459"/>
            <a:ext cx="154305" cy="61658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40" dirty="0">
                <a:latin typeface="Arial"/>
                <a:cs typeface="Arial"/>
              </a:rPr>
              <a:t>Frequency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5147" y="5147193"/>
            <a:ext cx="2856230" cy="69850"/>
          </a:xfrm>
          <a:custGeom>
            <a:avLst/>
            <a:gdLst/>
            <a:ahLst/>
            <a:cxnLst/>
            <a:rect l="l" t="t" r="r" b="b"/>
            <a:pathLst>
              <a:path w="2856229" h="69850">
                <a:moveTo>
                  <a:pt x="0" y="0"/>
                </a:moveTo>
                <a:lnTo>
                  <a:pt x="2856229" y="0"/>
                </a:lnTo>
              </a:path>
              <a:path w="2856229" h="69850">
                <a:moveTo>
                  <a:pt x="0" y="0"/>
                </a:moveTo>
                <a:lnTo>
                  <a:pt x="0" y="69806"/>
                </a:lnTo>
              </a:path>
              <a:path w="2856229" h="69850">
                <a:moveTo>
                  <a:pt x="410202" y="0"/>
                </a:moveTo>
                <a:lnTo>
                  <a:pt x="410202" y="69806"/>
                </a:lnTo>
              </a:path>
              <a:path w="2856229" h="69850">
                <a:moveTo>
                  <a:pt x="820217" y="0"/>
                </a:moveTo>
                <a:lnTo>
                  <a:pt x="820217" y="69806"/>
                </a:lnTo>
              </a:path>
              <a:path w="2856229" h="69850">
                <a:moveTo>
                  <a:pt x="1223056" y="0"/>
                </a:moveTo>
                <a:lnTo>
                  <a:pt x="1223056" y="69806"/>
                </a:lnTo>
              </a:path>
              <a:path w="2856229" h="69850">
                <a:moveTo>
                  <a:pt x="1633215" y="0"/>
                </a:moveTo>
                <a:lnTo>
                  <a:pt x="1633215" y="69806"/>
                </a:lnTo>
              </a:path>
              <a:path w="2856229" h="69850">
                <a:moveTo>
                  <a:pt x="2043231" y="0"/>
                </a:moveTo>
                <a:lnTo>
                  <a:pt x="2043231" y="69806"/>
                </a:lnTo>
              </a:path>
              <a:path w="2856229" h="69850">
                <a:moveTo>
                  <a:pt x="2453247" y="0"/>
                </a:moveTo>
                <a:lnTo>
                  <a:pt x="2453247" y="69806"/>
                </a:lnTo>
              </a:path>
              <a:path w="2856229" h="69850">
                <a:moveTo>
                  <a:pt x="2856229" y="0"/>
                </a:moveTo>
                <a:lnTo>
                  <a:pt x="2856229" y="69806"/>
                </a:lnTo>
              </a:path>
            </a:pathLst>
          </a:custGeom>
          <a:ln w="7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272" y="2870345"/>
            <a:ext cx="65405" cy="2168525"/>
          </a:xfrm>
          <a:custGeom>
            <a:avLst/>
            <a:gdLst/>
            <a:ahLst/>
            <a:cxnLst/>
            <a:rect l="l" t="t" r="r" b="b"/>
            <a:pathLst>
              <a:path w="65405" h="2168525">
                <a:moveTo>
                  <a:pt x="64800" y="2168064"/>
                </a:moveTo>
                <a:lnTo>
                  <a:pt x="64800" y="0"/>
                </a:lnTo>
              </a:path>
              <a:path w="65405" h="2168525">
                <a:moveTo>
                  <a:pt x="64800" y="2168064"/>
                </a:moveTo>
                <a:lnTo>
                  <a:pt x="0" y="2168064"/>
                </a:lnTo>
              </a:path>
              <a:path w="65405" h="2168525">
                <a:moveTo>
                  <a:pt x="64800" y="1445350"/>
                </a:moveTo>
                <a:lnTo>
                  <a:pt x="0" y="1445350"/>
                </a:lnTo>
              </a:path>
              <a:path w="65405" h="2168525">
                <a:moveTo>
                  <a:pt x="64800" y="722714"/>
                </a:moveTo>
                <a:lnTo>
                  <a:pt x="0" y="722714"/>
                </a:lnTo>
              </a:path>
              <a:path w="65405" h="2168525">
                <a:moveTo>
                  <a:pt x="64800" y="0"/>
                </a:moveTo>
                <a:lnTo>
                  <a:pt x="0" y="0"/>
                </a:lnTo>
              </a:path>
            </a:pathLst>
          </a:custGeom>
          <a:ln w="7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9237" y="4987518"/>
            <a:ext cx="154305" cy="9525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237" y="4232575"/>
            <a:ext cx="154305" cy="16573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5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237" y="3509938"/>
            <a:ext cx="154305" cy="16573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5" dirty="0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237" y="2787224"/>
            <a:ext cx="154305" cy="16573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5" dirty="0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5147" y="2365214"/>
            <a:ext cx="2856230" cy="2673350"/>
          </a:xfrm>
          <a:custGeom>
            <a:avLst/>
            <a:gdLst/>
            <a:ahLst/>
            <a:cxnLst/>
            <a:rect l="l" t="t" r="r" b="b"/>
            <a:pathLst>
              <a:path w="2856229" h="2673350">
                <a:moveTo>
                  <a:pt x="0" y="2525446"/>
                </a:moveTo>
                <a:lnTo>
                  <a:pt x="410202" y="2525446"/>
                </a:lnTo>
                <a:lnTo>
                  <a:pt x="410202" y="2673195"/>
                </a:lnTo>
                <a:lnTo>
                  <a:pt x="0" y="2673195"/>
                </a:lnTo>
                <a:lnTo>
                  <a:pt x="0" y="2525446"/>
                </a:lnTo>
              </a:path>
              <a:path w="2856229" h="2673350">
                <a:moveTo>
                  <a:pt x="410202" y="2020291"/>
                </a:moveTo>
                <a:lnTo>
                  <a:pt x="820217" y="2020291"/>
                </a:lnTo>
                <a:lnTo>
                  <a:pt x="820217" y="2673195"/>
                </a:lnTo>
                <a:lnTo>
                  <a:pt x="410202" y="2673195"/>
                </a:lnTo>
                <a:lnTo>
                  <a:pt x="410202" y="2020291"/>
                </a:lnTo>
              </a:path>
              <a:path w="2856229" h="2673350">
                <a:moveTo>
                  <a:pt x="820217" y="722714"/>
                </a:moveTo>
                <a:lnTo>
                  <a:pt x="1223056" y="722714"/>
                </a:lnTo>
                <a:lnTo>
                  <a:pt x="1223056" y="2673195"/>
                </a:lnTo>
                <a:lnTo>
                  <a:pt x="820217" y="2673195"/>
                </a:lnTo>
                <a:lnTo>
                  <a:pt x="820217" y="722714"/>
                </a:lnTo>
              </a:path>
              <a:path w="2856229" h="2673350">
                <a:moveTo>
                  <a:pt x="1223056" y="0"/>
                </a:moveTo>
                <a:lnTo>
                  <a:pt x="1633215" y="0"/>
                </a:lnTo>
                <a:lnTo>
                  <a:pt x="1633215" y="2673195"/>
                </a:lnTo>
                <a:lnTo>
                  <a:pt x="1223056" y="2673195"/>
                </a:lnTo>
                <a:lnTo>
                  <a:pt x="1223056" y="0"/>
                </a:lnTo>
              </a:path>
              <a:path w="2856229" h="2673350">
                <a:moveTo>
                  <a:pt x="1633215" y="1297655"/>
                </a:moveTo>
                <a:lnTo>
                  <a:pt x="2043231" y="1297655"/>
                </a:lnTo>
                <a:lnTo>
                  <a:pt x="2043231" y="2673195"/>
                </a:lnTo>
                <a:lnTo>
                  <a:pt x="1633215" y="2673195"/>
                </a:lnTo>
                <a:lnTo>
                  <a:pt x="1633215" y="1297655"/>
                </a:lnTo>
              </a:path>
              <a:path w="2856229" h="2673350">
                <a:moveTo>
                  <a:pt x="2043231" y="2307886"/>
                </a:moveTo>
                <a:lnTo>
                  <a:pt x="2453247" y="2307886"/>
                </a:lnTo>
                <a:lnTo>
                  <a:pt x="2453247" y="2673195"/>
                </a:lnTo>
                <a:lnTo>
                  <a:pt x="2043231" y="2673195"/>
                </a:lnTo>
                <a:lnTo>
                  <a:pt x="2043231" y="2307886"/>
                </a:lnTo>
              </a:path>
              <a:path w="2856229" h="2673350">
                <a:moveTo>
                  <a:pt x="2453247" y="2603199"/>
                </a:moveTo>
                <a:lnTo>
                  <a:pt x="2856229" y="2603199"/>
                </a:lnTo>
                <a:lnTo>
                  <a:pt x="2856229" y="2673195"/>
                </a:lnTo>
                <a:lnTo>
                  <a:pt x="2453247" y="2673195"/>
                </a:lnTo>
                <a:lnTo>
                  <a:pt x="2453247" y="2603199"/>
                </a:lnTo>
              </a:path>
            </a:pathLst>
          </a:custGeom>
          <a:ln w="7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6667" y="5116947"/>
            <a:ext cx="3031490" cy="6915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  <a:tabLst>
                <a:tab pos="407034" algn="l"/>
                <a:tab pos="814069" algn="l"/>
                <a:tab pos="1221105" algn="l"/>
                <a:tab pos="1628775" algn="l"/>
                <a:tab pos="2035175" algn="l"/>
                <a:tab pos="2442845" algn="l"/>
                <a:tab pos="2849880" algn="l"/>
              </a:tabLst>
            </a:pPr>
            <a:r>
              <a:rPr sz="1200" dirty="0">
                <a:latin typeface="Carlito"/>
                <a:cs typeface="Carlito"/>
              </a:rPr>
              <a:t>60	65	70	75	80	85	90	95</a:t>
            </a:r>
            <a:endParaRPr sz="1200">
              <a:latin typeface="Carlito"/>
              <a:cs typeface="Carlito"/>
            </a:endParaRPr>
          </a:p>
          <a:p>
            <a:pPr marL="59055" algn="ctr">
              <a:lnSpc>
                <a:spcPct val="100000"/>
              </a:lnSpc>
              <a:spcBef>
                <a:spcPts val="1070"/>
              </a:spcBef>
            </a:pPr>
            <a:r>
              <a:rPr sz="1600" spc="-5" dirty="0">
                <a:latin typeface="Carlito"/>
                <a:cs typeface="Carlito"/>
              </a:rPr>
              <a:t>Diastolický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tlak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8548" y="5435600"/>
            <a:ext cx="154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μ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1123" y="3383407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Carlito"/>
                <a:cs typeface="Carlito"/>
              </a:rPr>
              <a:t>σ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8532" y="1153413"/>
            <a:ext cx="1083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rlito"/>
                <a:cs typeface="Carlito"/>
              </a:rPr>
              <a:t>Histogram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5976" y="1153413"/>
            <a:ext cx="27444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780" marR="5080" indent="-25971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rlito"/>
                <a:cs typeface="Carlito"/>
              </a:rPr>
              <a:t>Hustota </a:t>
            </a:r>
            <a:r>
              <a:rPr sz="2000" spc="-5" dirty="0">
                <a:latin typeface="Carlito"/>
                <a:cs typeface="Carlito"/>
              </a:rPr>
              <a:t>jednorozměrného  normálního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rozdělení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59702" y="2324861"/>
            <a:ext cx="6985" cy="3070225"/>
          </a:xfrm>
          <a:custGeom>
            <a:avLst/>
            <a:gdLst/>
            <a:ahLst/>
            <a:cxnLst/>
            <a:rect l="l" t="t" r="r" b="b"/>
            <a:pathLst>
              <a:path w="6984" h="3070225">
                <a:moveTo>
                  <a:pt x="6603" y="0"/>
                </a:moveTo>
                <a:lnTo>
                  <a:pt x="0" y="3069971"/>
                </a:lnTo>
              </a:path>
            </a:pathLst>
          </a:custGeom>
          <a:ln w="28956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5FB7477A-A600-27EB-B679-B827F9FA458A}"/>
              </a:ext>
            </a:extLst>
          </p:cNvPr>
          <p:cNvSpPr/>
          <p:nvPr/>
        </p:nvSpPr>
        <p:spPr>
          <a:xfrm>
            <a:off x="6780465" y="3738832"/>
            <a:ext cx="511175" cy="134620"/>
          </a:xfrm>
          <a:custGeom>
            <a:avLst/>
            <a:gdLst/>
            <a:ahLst/>
            <a:cxnLst/>
            <a:rect l="l" t="t" r="r" b="b"/>
            <a:pathLst>
              <a:path w="511175" h="134620">
                <a:moveTo>
                  <a:pt x="115316" y="0"/>
                </a:moveTo>
                <a:lnTo>
                  <a:pt x="0" y="67182"/>
                </a:lnTo>
                <a:lnTo>
                  <a:pt x="115316" y="134365"/>
                </a:lnTo>
                <a:lnTo>
                  <a:pt x="124079" y="132079"/>
                </a:lnTo>
                <a:lnTo>
                  <a:pt x="128143" y="125094"/>
                </a:lnTo>
                <a:lnTo>
                  <a:pt x="132207" y="118236"/>
                </a:lnTo>
                <a:lnTo>
                  <a:pt x="129921" y="109346"/>
                </a:lnTo>
                <a:lnTo>
                  <a:pt x="122936" y="105409"/>
                </a:lnTo>
                <a:lnTo>
                  <a:pt x="82223" y="81660"/>
                </a:lnTo>
                <a:lnTo>
                  <a:pt x="28829" y="81660"/>
                </a:lnTo>
                <a:lnTo>
                  <a:pt x="28829" y="52704"/>
                </a:lnTo>
                <a:lnTo>
                  <a:pt x="82223" y="52704"/>
                </a:lnTo>
                <a:lnTo>
                  <a:pt x="122936" y="28955"/>
                </a:lnTo>
                <a:lnTo>
                  <a:pt x="129921" y="25018"/>
                </a:lnTo>
                <a:lnTo>
                  <a:pt x="132207" y="16128"/>
                </a:lnTo>
                <a:lnTo>
                  <a:pt x="128143" y="9270"/>
                </a:lnTo>
                <a:lnTo>
                  <a:pt x="124079" y="2285"/>
                </a:lnTo>
                <a:lnTo>
                  <a:pt x="115316" y="0"/>
                </a:lnTo>
                <a:close/>
              </a:path>
              <a:path w="511175" h="134620">
                <a:moveTo>
                  <a:pt x="453771" y="67182"/>
                </a:moveTo>
                <a:lnTo>
                  <a:pt x="388239" y="105409"/>
                </a:lnTo>
                <a:lnTo>
                  <a:pt x="381254" y="109346"/>
                </a:lnTo>
                <a:lnTo>
                  <a:pt x="378968" y="118236"/>
                </a:lnTo>
                <a:lnTo>
                  <a:pt x="383032" y="125094"/>
                </a:lnTo>
                <a:lnTo>
                  <a:pt x="387096" y="132079"/>
                </a:lnTo>
                <a:lnTo>
                  <a:pt x="395859" y="134365"/>
                </a:lnTo>
                <a:lnTo>
                  <a:pt x="486324" y="81660"/>
                </a:lnTo>
                <a:lnTo>
                  <a:pt x="482346" y="81660"/>
                </a:lnTo>
                <a:lnTo>
                  <a:pt x="482346" y="79628"/>
                </a:lnTo>
                <a:lnTo>
                  <a:pt x="475107" y="79628"/>
                </a:lnTo>
                <a:lnTo>
                  <a:pt x="453771" y="67182"/>
                </a:lnTo>
                <a:close/>
              </a:path>
              <a:path w="511175" h="134620">
                <a:moveTo>
                  <a:pt x="82223" y="52704"/>
                </a:moveTo>
                <a:lnTo>
                  <a:pt x="28829" y="52704"/>
                </a:lnTo>
                <a:lnTo>
                  <a:pt x="28829" y="81660"/>
                </a:lnTo>
                <a:lnTo>
                  <a:pt x="82223" y="81660"/>
                </a:lnTo>
                <a:lnTo>
                  <a:pt x="78740" y="79628"/>
                </a:lnTo>
                <a:lnTo>
                  <a:pt x="36068" y="79628"/>
                </a:lnTo>
                <a:lnTo>
                  <a:pt x="36068" y="54736"/>
                </a:lnTo>
                <a:lnTo>
                  <a:pt x="78740" y="54736"/>
                </a:lnTo>
                <a:lnTo>
                  <a:pt x="82223" y="52704"/>
                </a:lnTo>
                <a:close/>
              </a:path>
              <a:path w="511175" h="134620">
                <a:moveTo>
                  <a:pt x="428951" y="52704"/>
                </a:moveTo>
                <a:lnTo>
                  <a:pt x="82223" y="52704"/>
                </a:lnTo>
                <a:lnTo>
                  <a:pt x="57404" y="67182"/>
                </a:lnTo>
                <a:lnTo>
                  <a:pt x="82223" y="81660"/>
                </a:lnTo>
                <a:lnTo>
                  <a:pt x="428951" y="81660"/>
                </a:lnTo>
                <a:lnTo>
                  <a:pt x="453771" y="67182"/>
                </a:lnTo>
                <a:lnTo>
                  <a:pt x="428951" y="52704"/>
                </a:lnTo>
                <a:close/>
              </a:path>
              <a:path w="511175" h="134620">
                <a:moveTo>
                  <a:pt x="486326" y="52704"/>
                </a:moveTo>
                <a:lnTo>
                  <a:pt x="482346" y="52704"/>
                </a:lnTo>
                <a:lnTo>
                  <a:pt x="482346" y="81660"/>
                </a:lnTo>
                <a:lnTo>
                  <a:pt x="486324" y="81660"/>
                </a:lnTo>
                <a:lnTo>
                  <a:pt x="511175" y="67182"/>
                </a:lnTo>
                <a:lnTo>
                  <a:pt x="486326" y="52704"/>
                </a:lnTo>
                <a:close/>
              </a:path>
              <a:path w="511175" h="134620">
                <a:moveTo>
                  <a:pt x="36068" y="54736"/>
                </a:moveTo>
                <a:lnTo>
                  <a:pt x="36068" y="79628"/>
                </a:lnTo>
                <a:lnTo>
                  <a:pt x="57404" y="67182"/>
                </a:lnTo>
                <a:lnTo>
                  <a:pt x="36068" y="54736"/>
                </a:lnTo>
                <a:close/>
              </a:path>
              <a:path w="511175" h="134620">
                <a:moveTo>
                  <a:pt x="57404" y="67182"/>
                </a:moveTo>
                <a:lnTo>
                  <a:pt x="36068" y="79628"/>
                </a:lnTo>
                <a:lnTo>
                  <a:pt x="78740" y="79628"/>
                </a:lnTo>
                <a:lnTo>
                  <a:pt x="57404" y="67182"/>
                </a:lnTo>
                <a:close/>
              </a:path>
              <a:path w="511175" h="134620">
                <a:moveTo>
                  <a:pt x="475107" y="54736"/>
                </a:moveTo>
                <a:lnTo>
                  <a:pt x="453771" y="67182"/>
                </a:lnTo>
                <a:lnTo>
                  <a:pt x="475107" y="79628"/>
                </a:lnTo>
                <a:lnTo>
                  <a:pt x="475107" y="54736"/>
                </a:lnTo>
                <a:close/>
              </a:path>
              <a:path w="511175" h="134620">
                <a:moveTo>
                  <a:pt x="482346" y="54736"/>
                </a:moveTo>
                <a:lnTo>
                  <a:pt x="475107" y="54736"/>
                </a:lnTo>
                <a:lnTo>
                  <a:pt x="475107" y="79628"/>
                </a:lnTo>
                <a:lnTo>
                  <a:pt x="482346" y="79628"/>
                </a:lnTo>
                <a:lnTo>
                  <a:pt x="482346" y="54736"/>
                </a:lnTo>
                <a:close/>
              </a:path>
              <a:path w="511175" h="134620">
                <a:moveTo>
                  <a:pt x="78740" y="54736"/>
                </a:moveTo>
                <a:lnTo>
                  <a:pt x="36068" y="54736"/>
                </a:lnTo>
                <a:lnTo>
                  <a:pt x="57404" y="67182"/>
                </a:lnTo>
                <a:lnTo>
                  <a:pt x="78740" y="54736"/>
                </a:lnTo>
                <a:close/>
              </a:path>
              <a:path w="511175" h="134620">
                <a:moveTo>
                  <a:pt x="395859" y="0"/>
                </a:moveTo>
                <a:lnTo>
                  <a:pt x="387096" y="2285"/>
                </a:lnTo>
                <a:lnTo>
                  <a:pt x="383032" y="9270"/>
                </a:lnTo>
                <a:lnTo>
                  <a:pt x="378968" y="16128"/>
                </a:lnTo>
                <a:lnTo>
                  <a:pt x="381254" y="25018"/>
                </a:lnTo>
                <a:lnTo>
                  <a:pt x="388239" y="28955"/>
                </a:lnTo>
                <a:lnTo>
                  <a:pt x="453771" y="67182"/>
                </a:lnTo>
                <a:lnTo>
                  <a:pt x="475107" y="54736"/>
                </a:lnTo>
                <a:lnTo>
                  <a:pt x="482346" y="54736"/>
                </a:lnTo>
                <a:lnTo>
                  <a:pt x="482346" y="52704"/>
                </a:lnTo>
                <a:lnTo>
                  <a:pt x="486326" y="52704"/>
                </a:lnTo>
                <a:lnTo>
                  <a:pt x="395859" y="0"/>
                </a:lnTo>
                <a:close/>
              </a:path>
            </a:pathLst>
          </a:custGeom>
          <a:solidFill>
            <a:srgbClr val="33CC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3956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Motivace </a:t>
            </a:r>
            <a:r>
              <a:rPr sz="3200" dirty="0"/>
              <a:t>–</a:t>
            </a:r>
            <a:r>
              <a:rPr sz="3200" spc="-65" dirty="0"/>
              <a:t> </a:t>
            </a:r>
            <a:r>
              <a:rPr sz="3200" spc="-15" dirty="0"/>
              <a:t>pokračování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64597" y="1956255"/>
            <a:ext cx="4091009" cy="4080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49932" y="1153413"/>
            <a:ext cx="15398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D</a:t>
            </a:r>
            <a:r>
              <a:rPr sz="2000" spc="-30" dirty="0">
                <a:latin typeface="Carlito"/>
                <a:cs typeface="Carlito"/>
              </a:rPr>
              <a:t>v</a:t>
            </a:r>
            <a:r>
              <a:rPr sz="2000" spc="-5" dirty="0">
                <a:latin typeface="Carlito"/>
                <a:cs typeface="Carlito"/>
              </a:rPr>
              <a:t>ou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spc="-25" dirty="0">
                <a:latin typeface="Carlito"/>
                <a:cs typeface="Carlito"/>
              </a:rPr>
              <a:t>o</a:t>
            </a:r>
            <a:r>
              <a:rPr sz="2000" dirty="0">
                <a:latin typeface="Carlito"/>
                <a:cs typeface="Carlito"/>
              </a:rPr>
              <a:t>zm</a:t>
            </a:r>
            <a:r>
              <a:rPr sz="2000" spc="-10" dirty="0">
                <a:latin typeface="Carlito"/>
                <a:cs typeface="Carlito"/>
              </a:rPr>
              <a:t>ě</a:t>
            </a:r>
            <a:r>
              <a:rPr sz="2000" dirty="0">
                <a:latin typeface="Carlito"/>
                <a:cs typeface="Carlito"/>
              </a:rPr>
              <a:t>r</a:t>
            </a:r>
            <a:r>
              <a:rPr sz="2000" spc="-40" dirty="0">
                <a:latin typeface="Carlito"/>
                <a:cs typeface="Carlito"/>
              </a:rPr>
              <a:t>n</a:t>
            </a:r>
            <a:r>
              <a:rPr sz="2000" dirty="0">
                <a:latin typeface="Carlito"/>
                <a:cs typeface="Carlito"/>
              </a:rPr>
              <a:t>ý  </a:t>
            </a:r>
            <a:r>
              <a:rPr sz="2000" spc="-15" dirty="0">
                <a:latin typeface="Carlito"/>
                <a:cs typeface="Carlito"/>
              </a:rPr>
              <a:t>histogram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2365" y="1153413"/>
            <a:ext cx="26682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rlito"/>
                <a:cs typeface="Carlito"/>
              </a:rPr>
              <a:t>Hustota </a:t>
            </a:r>
            <a:r>
              <a:rPr sz="2000" spc="-10" dirty="0">
                <a:latin typeface="Carlito"/>
                <a:cs typeface="Carlito"/>
              </a:rPr>
              <a:t>dvourozměrného  </a:t>
            </a:r>
            <a:r>
              <a:rPr sz="2000" spc="-5" dirty="0">
                <a:latin typeface="Carlito"/>
                <a:cs typeface="Carlito"/>
              </a:rPr>
              <a:t>normálního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rozdělení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8744" y="1778507"/>
            <a:ext cx="4503420" cy="4663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5499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Vícerozměrné </a:t>
            </a:r>
            <a:r>
              <a:rPr sz="3200" spc="-5" dirty="0"/>
              <a:t>normální</a:t>
            </a:r>
            <a:r>
              <a:rPr sz="3200" spc="5" dirty="0"/>
              <a:t> </a:t>
            </a:r>
            <a:r>
              <a:rPr sz="3200" spc="-25" dirty="0"/>
              <a:t>rozdělení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27684" y="3482847"/>
            <a:ext cx="978535" cy="212090"/>
          </a:xfrm>
          <a:custGeom>
            <a:avLst/>
            <a:gdLst/>
            <a:ahLst/>
            <a:cxnLst/>
            <a:rect l="l" t="t" r="r" b="b"/>
            <a:pathLst>
              <a:path w="978535" h="212089">
                <a:moveTo>
                  <a:pt x="910767" y="0"/>
                </a:moveTo>
                <a:lnTo>
                  <a:pt x="907719" y="8636"/>
                </a:lnTo>
                <a:lnTo>
                  <a:pt x="919987" y="13946"/>
                </a:lnTo>
                <a:lnTo>
                  <a:pt x="930516" y="21304"/>
                </a:lnTo>
                <a:lnTo>
                  <a:pt x="951882" y="55449"/>
                </a:lnTo>
                <a:lnTo>
                  <a:pt x="958900" y="104901"/>
                </a:lnTo>
                <a:lnTo>
                  <a:pt x="958114" y="123571"/>
                </a:lnTo>
                <a:lnTo>
                  <a:pt x="946327" y="169290"/>
                </a:lnTo>
                <a:lnTo>
                  <a:pt x="920074" y="197865"/>
                </a:lnTo>
                <a:lnTo>
                  <a:pt x="907973" y="203200"/>
                </a:lnTo>
                <a:lnTo>
                  <a:pt x="910767" y="211835"/>
                </a:lnTo>
                <a:lnTo>
                  <a:pt x="951165" y="187779"/>
                </a:lnTo>
                <a:lnTo>
                  <a:pt x="973886" y="143398"/>
                </a:lnTo>
                <a:lnTo>
                  <a:pt x="978204" y="106044"/>
                </a:lnTo>
                <a:lnTo>
                  <a:pt x="977111" y="86592"/>
                </a:lnTo>
                <a:lnTo>
                  <a:pt x="960805" y="37211"/>
                </a:lnTo>
                <a:lnTo>
                  <a:pt x="926105" y="5599"/>
                </a:lnTo>
                <a:lnTo>
                  <a:pt x="910767" y="0"/>
                </a:lnTo>
                <a:close/>
              </a:path>
              <a:path w="978535" h="212089">
                <a:moveTo>
                  <a:pt x="67538" y="0"/>
                </a:moveTo>
                <a:lnTo>
                  <a:pt x="27154" y="24181"/>
                </a:lnTo>
                <a:lnTo>
                  <a:pt x="4370" y="68627"/>
                </a:lnTo>
                <a:lnTo>
                  <a:pt x="0" y="106044"/>
                </a:lnTo>
                <a:lnTo>
                  <a:pt x="1088" y="125477"/>
                </a:lnTo>
                <a:lnTo>
                  <a:pt x="17411" y="174751"/>
                </a:lnTo>
                <a:lnTo>
                  <a:pt x="52139" y="206309"/>
                </a:lnTo>
                <a:lnTo>
                  <a:pt x="67538" y="211835"/>
                </a:lnTo>
                <a:lnTo>
                  <a:pt x="70218" y="203200"/>
                </a:lnTo>
                <a:lnTo>
                  <a:pt x="58149" y="197865"/>
                </a:lnTo>
                <a:lnTo>
                  <a:pt x="47737" y="190436"/>
                </a:lnTo>
                <a:lnTo>
                  <a:pt x="26378" y="155765"/>
                </a:lnTo>
                <a:lnTo>
                  <a:pt x="19316" y="104901"/>
                </a:lnTo>
                <a:lnTo>
                  <a:pt x="20100" y="86830"/>
                </a:lnTo>
                <a:lnTo>
                  <a:pt x="31876" y="42163"/>
                </a:lnTo>
                <a:lnTo>
                  <a:pt x="58337" y="13946"/>
                </a:lnTo>
                <a:lnTo>
                  <a:pt x="70548" y="8636"/>
                </a:lnTo>
                <a:lnTo>
                  <a:pt x="67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7006" y="3412997"/>
            <a:ext cx="1462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252855" algn="l"/>
              </a:tabLst>
            </a:pPr>
            <a:r>
              <a:rPr sz="1800" spc="-95" dirty="0">
                <a:latin typeface="FreeSerif"/>
                <a:cs typeface="FreeSerif"/>
              </a:rPr>
              <a:t>𝑓  </a:t>
            </a:r>
            <a:r>
              <a:rPr sz="1800" spc="35" dirty="0">
                <a:latin typeface="FreeSerif"/>
                <a:cs typeface="FreeSerif"/>
              </a:rPr>
              <a:t>x</a:t>
            </a:r>
            <a:r>
              <a:rPr sz="1950" spc="52" baseline="-14957" dirty="0">
                <a:latin typeface="FreeSerif"/>
                <a:cs typeface="FreeSerif"/>
              </a:rPr>
              <a:t>1</a:t>
            </a:r>
            <a:r>
              <a:rPr sz="1800" spc="35" dirty="0">
                <a:latin typeface="FreeSerif"/>
                <a:cs typeface="FreeSerif"/>
              </a:rPr>
              <a:t>,</a:t>
            </a:r>
            <a:r>
              <a:rPr sz="1800" spc="-70" dirty="0">
                <a:latin typeface="FreeSerif"/>
                <a:cs typeface="FreeSerif"/>
              </a:rPr>
              <a:t> </a:t>
            </a:r>
            <a:r>
              <a:rPr sz="1800" spc="-450" dirty="0">
                <a:latin typeface="FreeSerif"/>
                <a:cs typeface="FreeSerif"/>
              </a:rPr>
              <a:t>…</a:t>
            </a:r>
            <a:r>
              <a:rPr sz="1800" spc="-85" dirty="0">
                <a:latin typeface="FreeSerif"/>
                <a:cs typeface="FreeSerif"/>
              </a:rPr>
              <a:t>,</a:t>
            </a:r>
            <a:r>
              <a:rPr sz="1800" spc="-150" dirty="0">
                <a:latin typeface="FreeSerif"/>
                <a:cs typeface="FreeSerif"/>
              </a:rPr>
              <a:t> </a:t>
            </a:r>
            <a:r>
              <a:rPr sz="1800" spc="30" dirty="0">
                <a:latin typeface="FreeSerif"/>
                <a:cs typeface="FreeSerif"/>
              </a:rPr>
              <a:t>x</a:t>
            </a:r>
            <a:r>
              <a:rPr sz="1950" spc="44" baseline="-14957" dirty="0">
                <a:latin typeface="FreeSerif"/>
                <a:cs typeface="FreeSerif"/>
              </a:rPr>
              <a:t>𝑘	</a:t>
            </a:r>
            <a:r>
              <a:rPr sz="1800" spc="325" dirty="0">
                <a:latin typeface="FreeSerif"/>
                <a:cs typeface="FreeSerif"/>
              </a:rPr>
              <a:t>=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4278" y="3580142"/>
            <a:ext cx="1012190" cy="342900"/>
          </a:xfrm>
          <a:custGeom>
            <a:avLst/>
            <a:gdLst/>
            <a:ahLst/>
            <a:cxnLst/>
            <a:rect l="l" t="t" r="r" b="b"/>
            <a:pathLst>
              <a:path w="1012189" h="342900">
                <a:moveTo>
                  <a:pt x="259842" y="123177"/>
                </a:moveTo>
                <a:lnTo>
                  <a:pt x="256794" y="114541"/>
                </a:lnTo>
                <a:lnTo>
                  <a:pt x="241452" y="120142"/>
                </a:lnTo>
                <a:lnTo>
                  <a:pt x="228003" y="128193"/>
                </a:lnTo>
                <a:lnTo>
                  <a:pt x="199097" y="166712"/>
                </a:lnTo>
                <a:lnTo>
                  <a:pt x="189357" y="220586"/>
                </a:lnTo>
                <a:lnTo>
                  <a:pt x="190423" y="240030"/>
                </a:lnTo>
                <a:lnTo>
                  <a:pt x="206756" y="289293"/>
                </a:lnTo>
                <a:lnTo>
                  <a:pt x="241427" y="320852"/>
                </a:lnTo>
                <a:lnTo>
                  <a:pt x="256794" y="326377"/>
                </a:lnTo>
                <a:lnTo>
                  <a:pt x="259461" y="317741"/>
                </a:lnTo>
                <a:lnTo>
                  <a:pt x="247408" y="312407"/>
                </a:lnTo>
                <a:lnTo>
                  <a:pt x="237007" y="304977"/>
                </a:lnTo>
                <a:lnTo>
                  <a:pt x="215722" y="270306"/>
                </a:lnTo>
                <a:lnTo>
                  <a:pt x="208661" y="219443"/>
                </a:lnTo>
                <a:lnTo>
                  <a:pt x="209435" y="201383"/>
                </a:lnTo>
                <a:lnTo>
                  <a:pt x="221234" y="156705"/>
                </a:lnTo>
                <a:lnTo>
                  <a:pt x="247624" y="128498"/>
                </a:lnTo>
                <a:lnTo>
                  <a:pt x="259842" y="123177"/>
                </a:lnTo>
                <a:close/>
              </a:path>
              <a:path w="1012189" h="342900">
                <a:moveTo>
                  <a:pt x="605155" y="220586"/>
                </a:moveTo>
                <a:lnTo>
                  <a:pt x="595337" y="166712"/>
                </a:lnTo>
                <a:lnTo>
                  <a:pt x="566496" y="128193"/>
                </a:lnTo>
                <a:lnTo>
                  <a:pt x="537718" y="114541"/>
                </a:lnTo>
                <a:lnTo>
                  <a:pt x="534670" y="123177"/>
                </a:lnTo>
                <a:lnTo>
                  <a:pt x="546925" y="128498"/>
                </a:lnTo>
                <a:lnTo>
                  <a:pt x="557466" y="135851"/>
                </a:lnTo>
                <a:lnTo>
                  <a:pt x="578827" y="170002"/>
                </a:lnTo>
                <a:lnTo>
                  <a:pt x="585851" y="219443"/>
                </a:lnTo>
                <a:lnTo>
                  <a:pt x="585063" y="238112"/>
                </a:lnTo>
                <a:lnTo>
                  <a:pt x="573278" y="283832"/>
                </a:lnTo>
                <a:lnTo>
                  <a:pt x="547014" y="312407"/>
                </a:lnTo>
                <a:lnTo>
                  <a:pt x="534924" y="317741"/>
                </a:lnTo>
                <a:lnTo>
                  <a:pt x="537718" y="326377"/>
                </a:lnTo>
                <a:lnTo>
                  <a:pt x="578104" y="302323"/>
                </a:lnTo>
                <a:lnTo>
                  <a:pt x="600837" y="257949"/>
                </a:lnTo>
                <a:lnTo>
                  <a:pt x="604075" y="240030"/>
                </a:lnTo>
                <a:lnTo>
                  <a:pt x="605155" y="220586"/>
                </a:lnTo>
                <a:close/>
              </a:path>
              <a:path w="1012189" h="342900">
                <a:moveTo>
                  <a:pt x="1011936" y="57899"/>
                </a:moveTo>
                <a:lnTo>
                  <a:pt x="169164" y="57899"/>
                </a:lnTo>
                <a:lnTo>
                  <a:pt x="169164" y="58661"/>
                </a:lnTo>
                <a:lnTo>
                  <a:pt x="146939" y="58661"/>
                </a:lnTo>
                <a:lnTo>
                  <a:pt x="79248" y="312661"/>
                </a:lnTo>
                <a:lnTo>
                  <a:pt x="40513" y="226428"/>
                </a:lnTo>
                <a:lnTo>
                  <a:pt x="3937" y="243192"/>
                </a:lnTo>
                <a:lnTo>
                  <a:pt x="7366" y="251574"/>
                </a:lnTo>
                <a:lnTo>
                  <a:pt x="26289" y="243192"/>
                </a:lnTo>
                <a:lnTo>
                  <a:pt x="72517" y="342506"/>
                </a:lnTo>
                <a:lnTo>
                  <a:pt x="83312" y="342506"/>
                </a:lnTo>
                <a:lnTo>
                  <a:pt x="155829" y="73520"/>
                </a:lnTo>
                <a:lnTo>
                  <a:pt x="178181" y="73520"/>
                </a:lnTo>
                <a:lnTo>
                  <a:pt x="178181" y="73139"/>
                </a:lnTo>
                <a:lnTo>
                  <a:pt x="1011936" y="73139"/>
                </a:lnTo>
                <a:lnTo>
                  <a:pt x="1011936" y="57899"/>
                </a:lnTo>
                <a:close/>
              </a:path>
              <a:path w="1012189" h="342900">
                <a:moveTo>
                  <a:pt x="1011936" y="0"/>
                </a:moveTo>
                <a:lnTo>
                  <a:pt x="0" y="0"/>
                </a:lnTo>
                <a:lnTo>
                  <a:pt x="0" y="15240"/>
                </a:lnTo>
                <a:lnTo>
                  <a:pt x="1011936" y="15240"/>
                </a:lnTo>
                <a:lnTo>
                  <a:pt x="1011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5738" y="3624833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FreeSerif"/>
                <a:cs typeface="FreeSerif"/>
              </a:rPr>
              <a:t>2</a:t>
            </a:r>
            <a:r>
              <a:rPr sz="1800" spc="-25" dirty="0">
                <a:latin typeface="FreeSerif"/>
                <a:cs typeface="FreeSerif"/>
              </a:rPr>
              <a:t>𝜋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4152" y="3696334"/>
            <a:ext cx="213995" cy="207645"/>
          </a:xfrm>
          <a:custGeom>
            <a:avLst/>
            <a:gdLst/>
            <a:ahLst/>
            <a:cxnLst/>
            <a:rect l="l" t="t" r="r" b="b"/>
            <a:pathLst>
              <a:path w="213994" h="207645">
                <a:moveTo>
                  <a:pt x="17145" y="0"/>
                </a:moveTo>
                <a:lnTo>
                  <a:pt x="0" y="0"/>
                </a:lnTo>
                <a:lnTo>
                  <a:pt x="0" y="207645"/>
                </a:lnTo>
                <a:lnTo>
                  <a:pt x="17145" y="207645"/>
                </a:lnTo>
                <a:lnTo>
                  <a:pt x="17145" y="0"/>
                </a:lnTo>
                <a:close/>
              </a:path>
              <a:path w="213994" h="207645">
                <a:moveTo>
                  <a:pt x="213741" y="0"/>
                </a:moveTo>
                <a:lnTo>
                  <a:pt x="196596" y="0"/>
                </a:lnTo>
                <a:lnTo>
                  <a:pt x="196596" y="207645"/>
                </a:lnTo>
                <a:lnTo>
                  <a:pt x="213741" y="207645"/>
                </a:lnTo>
                <a:lnTo>
                  <a:pt x="213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9746" y="3296538"/>
            <a:ext cx="2574925" cy="582930"/>
          </a:xfrm>
          <a:custGeom>
            <a:avLst/>
            <a:gdLst/>
            <a:ahLst/>
            <a:cxnLst/>
            <a:rect l="l" t="t" r="r" b="b"/>
            <a:pathLst>
              <a:path w="2574925" h="582929">
                <a:moveTo>
                  <a:pt x="105029" y="8382"/>
                </a:moveTo>
                <a:lnTo>
                  <a:pt x="58648" y="48882"/>
                </a:lnTo>
                <a:lnTo>
                  <a:pt x="26924" y="117094"/>
                </a:lnTo>
                <a:lnTo>
                  <a:pt x="15151" y="157200"/>
                </a:lnTo>
                <a:lnTo>
                  <a:pt x="6743" y="199567"/>
                </a:lnTo>
                <a:lnTo>
                  <a:pt x="1676" y="244208"/>
                </a:lnTo>
                <a:lnTo>
                  <a:pt x="0" y="291211"/>
                </a:lnTo>
                <a:lnTo>
                  <a:pt x="1676" y="337375"/>
                </a:lnTo>
                <a:lnTo>
                  <a:pt x="6743" y="381749"/>
                </a:lnTo>
                <a:lnTo>
                  <a:pt x="15151" y="424192"/>
                </a:lnTo>
                <a:lnTo>
                  <a:pt x="26924" y="464693"/>
                </a:lnTo>
                <a:lnTo>
                  <a:pt x="41617" y="501726"/>
                </a:lnTo>
                <a:lnTo>
                  <a:pt x="78054" y="560781"/>
                </a:lnTo>
                <a:lnTo>
                  <a:pt x="99822" y="582803"/>
                </a:lnTo>
                <a:lnTo>
                  <a:pt x="105029" y="574548"/>
                </a:lnTo>
                <a:lnTo>
                  <a:pt x="86347" y="552196"/>
                </a:lnTo>
                <a:lnTo>
                  <a:pt x="69951" y="525310"/>
                </a:lnTo>
                <a:lnTo>
                  <a:pt x="43942" y="457962"/>
                </a:lnTo>
                <a:lnTo>
                  <a:pt x="34607" y="418896"/>
                </a:lnTo>
                <a:lnTo>
                  <a:pt x="27940" y="378066"/>
                </a:lnTo>
                <a:lnTo>
                  <a:pt x="23939" y="335508"/>
                </a:lnTo>
                <a:lnTo>
                  <a:pt x="22606" y="291084"/>
                </a:lnTo>
                <a:lnTo>
                  <a:pt x="23939" y="246024"/>
                </a:lnTo>
                <a:lnTo>
                  <a:pt x="27952" y="203009"/>
                </a:lnTo>
                <a:lnTo>
                  <a:pt x="34658" y="162204"/>
                </a:lnTo>
                <a:lnTo>
                  <a:pt x="44069" y="123571"/>
                </a:lnTo>
                <a:lnTo>
                  <a:pt x="70065" y="57315"/>
                </a:lnTo>
                <a:lnTo>
                  <a:pt x="86423" y="30670"/>
                </a:lnTo>
                <a:lnTo>
                  <a:pt x="105029" y="8382"/>
                </a:lnTo>
                <a:close/>
              </a:path>
              <a:path w="2574925" h="582929">
                <a:moveTo>
                  <a:pt x="447535" y="283603"/>
                </a:moveTo>
                <a:lnTo>
                  <a:pt x="321056" y="283603"/>
                </a:lnTo>
                <a:lnTo>
                  <a:pt x="321056" y="298843"/>
                </a:lnTo>
                <a:lnTo>
                  <a:pt x="447535" y="298843"/>
                </a:lnTo>
                <a:lnTo>
                  <a:pt x="447535" y="283603"/>
                </a:lnTo>
                <a:close/>
              </a:path>
              <a:path w="2574925" h="582929">
                <a:moveTo>
                  <a:pt x="2574671" y="291084"/>
                </a:moveTo>
                <a:lnTo>
                  <a:pt x="2572994" y="244208"/>
                </a:lnTo>
                <a:lnTo>
                  <a:pt x="2567965" y="199567"/>
                </a:lnTo>
                <a:lnTo>
                  <a:pt x="2559558" y="157200"/>
                </a:lnTo>
                <a:lnTo>
                  <a:pt x="2547747" y="117094"/>
                </a:lnTo>
                <a:lnTo>
                  <a:pt x="2533116" y="80568"/>
                </a:lnTo>
                <a:lnTo>
                  <a:pt x="2496731" y="22034"/>
                </a:lnTo>
                <a:lnTo>
                  <a:pt x="2474976" y="0"/>
                </a:lnTo>
                <a:lnTo>
                  <a:pt x="2469642" y="8382"/>
                </a:lnTo>
                <a:lnTo>
                  <a:pt x="2488234" y="30670"/>
                </a:lnTo>
                <a:lnTo>
                  <a:pt x="2504592" y="57315"/>
                </a:lnTo>
                <a:lnTo>
                  <a:pt x="2530602" y="123571"/>
                </a:lnTo>
                <a:lnTo>
                  <a:pt x="2540025" y="162204"/>
                </a:lnTo>
                <a:lnTo>
                  <a:pt x="2546769" y="203009"/>
                </a:lnTo>
                <a:lnTo>
                  <a:pt x="2550833" y="246024"/>
                </a:lnTo>
                <a:lnTo>
                  <a:pt x="2552192" y="291211"/>
                </a:lnTo>
                <a:lnTo>
                  <a:pt x="2550845" y="335508"/>
                </a:lnTo>
                <a:lnTo>
                  <a:pt x="2546832" y="378066"/>
                </a:lnTo>
                <a:lnTo>
                  <a:pt x="2540127" y="418896"/>
                </a:lnTo>
                <a:lnTo>
                  <a:pt x="2530729" y="457962"/>
                </a:lnTo>
                <a:lnTo>
                  <a:pt x="2504757" y="525310"/>
                </a:lnTo>
                <a:lnTo>
                  <a:pt x="2469642" y="574548"/>
                </a:lnTo>
                <a:lnTo>
                  <a:pt x="2474976" y="582803"/>
                </a:lnTo>
                <a:lnTo>
                  <a:pt x="2516111" y="533755"/>
                </a:lnTo>
                <a:lnTo>
                  <a:pt x="2547747" y="464693"/>
                </a:lnTo>
                <a:lnTo>
                  <a:pt x="2559558" y="424192"/>
                </a:lnTo>
                <a:lnTo>
                  <a:pt x="2567965" y="381749"/>
                </a:lnTo>
                <a:lnTo>
                  <a:pt x="2572994" y="337375"/>
                </a:lnTo>
                <a:lnTo>
                  <a:pt x="2574671" y="291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5059" y="3301865"/>
            <a:ext cx="1604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010" algn="l"/>
              </a:tabLst>
            </a:pPr>
            <a:r>
              <a:rPr sz="1800" spc="95" dirty="0">
                <a:latin typeface="FreeSerif"/>
                <a:cs typeface="FreeSerif"/>
              </a:rPr>
              <a:t>1	</a:t>
            </a:r>
            <a:endParaRPr sz="1800" dirty="0">
              <a:latin typeface="FreeSerif"/>
              <a:cs typeface="Free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0350" y="3565397"/>
            <a:ext cx="149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330960" algn="l"/>
              </a:tabLst>
            </a:pPr>
            <a:r>
              <a:rPr sz="1950" spc="22" baseline="2136" dirty="0">
                <a:latin typeface="FreeSerif"/>
                <a:cs typeface="FreeSerif"/>
              </a:rPr>
              <a:t>𝑘</a:t>
            </a:r>
            <a:r>
              <a:rPr sz="1950" spc="525" baseline="2136" dirty="0">
                <a:latin typeface="FreeSerif"/>
                <a:cs typeface="FreeSerif"/>
              </a:rPr>
              <a:t> </a:t>
            </a:r>
            <a:r>
              <a:rPr sz="2700" spc="-150" baseline="-13888" dirty="0">
                <a:latin typeface="FreeSerif"/>
                <a:cs typeface="FreeSerif"/>
              </a:rPr>
              <a:t>Σ	</a:t>
            </a:r>
            <a:r>
              <a:rPr sz="1800" spc="95" dirty="0">
                <a:latin typeface="FreeSerif"/>
                <a:cs typeface="FreeSerif"/>
              </a:rPr>
              <a:t>2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7110" y="3482847"/>
            <a:ext cx="687070" cy="212090"/>
          </a:xfrm>
          <a:custGeom>
            <a:avLst/>
            <a:gdLst/>
            <a:ahLst/>
            <a:cxnLst/>
            <a:rect l="l" t="t" r="r" b="b"/>
            <a:pathLst>
              <a:path w="687070" h="212089">
                <a:moveTo>
                  <a:pt x="619633" y="0"/>
                </a:moveTo>
                <a:lnTo>
                  <a:pt x="616585" y="8636"/>
                </a:lnTo>
                <a:lnTo>
                  <a:pt x="628852" y="13946"/>
                </a:lnTo>
                <a:lnTo>
                  <a:pt x="639381" y="21304"/>
                </a:lnTo>
                <a:lnTo>
                  <a:pt x="660747" y="55449"/>
                </a:lnTo>
                <a:lnTo>
                  <a:pt x="667765" y="104901"/>
                </a:lnTo>
                <a:lnTo>
                  <a:pt x="666980" y="123571"/>
                </a:lnTo>
                <a:lnTo>
                  <a:pt x="655192" y="169290"/>
                </a:lnTo>
                <a:lnTo>
                  <a:pt x="628939" y="197865"/>
                </a:lnTo>
                <a:lnTo>
                  <a:pt x="616838" y="203200"/>
                </a:lnTo>
                <a:lnTo>
                  <a:pt x="619633" y="211835"/>
                </a:lnTo>
                <a:lnTo>
                  <a:pt x="660030" y="187779"/>
                </a:lnTo>
                <a:lnTo>
                  <a:pt x="682751" y="143398"/>
                </a:lnTo>
                <a:lnTo>
                  <a:pt x="687069" y="106044"/>
                </a:lnTo>
                <a:lnTo>
                  <a:pt x="685976" y="86592"/>
                </a:lnTo>
                <a:lnTo>
                  <a:pt x="669671" y="37211"/>
                </a:lnTo>
                <a:lnTo>
                  <a:pt x="634970" y="5599"/>
                </a:lnTo>
                <a:lnTo>
                  <a:pt x="619633" y="0"/>
                </a:lnTo>
                <a:close/>
              </a:path>
              <a:path w="687070" h="212089">
                <a:moveTo>
                  <a:pt x="67437" y="0"/>
                </a:moveTo>
                <a:lnTo>
                  <a:pt x="27092" y="24181"/>
                </a:lnTo>
                <a:lnTo>
                  <a:pt x="4317" y="68627"/>
                </a:lnTo>
                <a:lnTo>
                  <a:pt x="0" y="106044"/>
                </a:lnTo>
                <a:lnTo>
                  <a:pt x="1075" y="125477"/>
                </a:lnTo>
                <a:lnTo>
                  <a:pt x="17399" y="174751"/>
                </a:lnTo>
                <a:lnTo>
                  <a:pt x="52081" y="206309"/>
                </a:lnTo>
                <a:lnTo>
                  <a:pt x="67437" y="211835"/>
                </a:lnTo>
                <a:lnTo>
                  <a:pt x="70103" y="203200"/>
                </a:lnTo>
                <a:lnTo>
                  <a:pt x="58058" y="197865"/>
                </a:lnTo>
                <a:lnTo>
                  <a:pt x="47656" y="190436"/>
                </a:lnTo>
                <a:lnTo>
                  <a:pt x="26376" y="155765"/>
                </a:lnTo>
                <a:lnTo>
                  <a:pt x="19303" y="104901"/>
                </a:lnTo>
                <a:lnTo>
                  <a:pt x="20089" y="86830"/>
                </a:lnTo>
                <a:lnTo>
                  <a:pt x="31876" y="42163"/>
                </a:lnTo>
                <a:lnTo>
                  <a:pt x="58273" y="13946"/>
                </a:lnTo>
                <a:lnTo>
                  <a:pt x="70485" y="8636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88052" y="3329178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latin typeface="FreeSerif"/>
                <a:cs typeface="FreeSerif"/>
              </a:rPr>
              <a:t>𝑇 </a:t>
            </a:r>
            <a:r>
              <a:rPr sz="2700" spc="172" baseline="-20061" dirty="0">
                <a:latin typeface="FreeSerif"/>
                <a:cs typeface="FreeSerif"/>
              </a:rPr>
              <a:t>𝚺</a:t>
            </a:r>
            <a:r>
              <a:rPr sz="1300" spc="114" dirty="0">
                <a:latin typeface="FreeSerif"/>
                <a:cs typeface="FreeSerif"/>
              </a:rPr>
              <a:t>−1</a:t>
            </a:r>
            <a:endParaRPr sz="1300">
              <a:latin typeface="FreeSerif"/>
              <a:cs typeface="Free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68315" y="3482847"/>
            <a:ext cx="682625" cy="212090"/>
          </a:xfrm>
          <a:custGeom>
            <a:avLst/>
            <a:gdLst/>
            <a:ahLst/>
            <a:cxnLst/>
            <a:rect l="l" t="t" r="r" b="b"/>
            <a:pathLst>
              <a:path w="682625" h="212089">
                <a:moveTo>
                  <a:pt x="615061" y="0"/>
                </a:moveTo>
                <a:lnTo>
                  <a:pt x="612013" y="8636"/>
                </a:lnTo>
                <a:lnTo>
                  <a:pt x="624280" y="13946"/>
                </a:lnTo>
                <a:lnTo>
                  <a:pt x="634809" y="21304"/>
                </a:lnTo>
                <a:lnTo>
                  <a:pt x="656175" y="55449"/>
                </a:lnTo>
                <a:lnTo>
                  <a:pt x="663194" y="104901"/>
                </a:lnTo>
                <a:lnTo>
                  <a:pt x="662408" y="123571"/>
                </a:lnTo>
                <a:lnTo>
                  <a:pt x="650621" y="169290"/>
                </a:lnTo>
                <a:lnTo>
                  <a:pt x="624367" y="197865"/>
                </a:lnTo>
                <a:lnTo>
                  <a:pt x="612267" y="203200"/>
                </a:lnTo>
                <a:lnTo>
                  <a:pt x="615061" y="211835"/>
                </a:lnTo>
                <a:lnTo>
                  <a:pt x="655458" y="187779"/>
                </a:lnTo>
                <a:lnTo>
                  <a:pt x="678180" y="143398"/>
                </a:lnTo>
                <a:lnTo>
                  <a:pt x="682498" y="106044"/>
                </a:lnTo>
                <a:lnTo>
                  <a:pt x="681404" y="86592"/>
                </a:lnTo>
                <a:lnTo>
                  <a:pt x="665099" y="37211"/>
                </a:lnTo>
                <a:lnTo>
                  <a:pt x="630398" y="5599"/>
                </a:lnTo>
                <a:lnTo>
                  <a:pt x="615061" y="0"/>
                </a:lnTo>
                <a:close/>
              </a:path>
              <a:path w="682625" h="212089">
                <a:moveTo>
                  <a:pt x="67437" y="0"/>
                </a:moveTo>
                <a:lnTo>
                  <a:pt x="27092" y="24181"/>
                </a:lnTo>
                <a:lnTo>
                  <a:pt x="4317" y="68627"/>
                </a:lnTo>
                <a:lnTo>
                  <a:pt x="0" y="106044"/>
                </a:lnTo>
                <a:lnTo>
                  <a:pt x="1075" y="125477"/>
                </a:lnTo>
                <a:lnTo>
                  <a:pt x="17399" y="174751"/>
                </a:lnTo>
                <a:lnTo>
                  <a:pt x="52081" y="206309"/>
                </a:lnTo>
                <a:lnTo>
                  <a:pt x="67437" y="211835"/>
                </a:lnTo>
                <a:lnTo>
                  <a:pt x="70104" y="203200"/>
                </a:lnTo>
                <a:lnTo>
                  <a:pt x="58058" y="197865"/>
                </a:lnTo>
                <a:lnTo>
                  <a:pt x="47656" y="190436"/>
                </a:lnTo>
                <a:lnTo>
                  <a:pt x="26376" y="155765"/>
                </a:lnTo>
                <a:lnTo>
                  <a:pt x="19304" y="104901"/>
                </a:lnTo>
                <a:lnTo>
                  <a:pt x="20089" y="86830"/>
                </a:lnTo>
                <a:lnTo>
                  <a:pt x="31876" y="42163"/>
                </a:lnTo>
                <a:lnTo>
                  <a:pt x="58273" y="13946"/>
                </a:lnTo>
                <a:lnTo>
                  <a:pt x="70485" y="8636"/>
                </a:lnTo>
                <a:lnTo>
                  <a:pt x="6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75838" y="3412997"/>
            <a:ext cx="291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115695" algn="l"/>
                <a:tab pos="2367280" algn="l"/>
              </a:tabLst>
            </a:pPr>
            <a:r>
              <a:rPr sz="1800" spc="-95" dirty="0">
                <a:latin typeface="FreeSerif"/>
                <a:cs typeface="FreeSerif"/>
              </a:rPr>
              <a:t>∙</a:t>
            </a:r>
            <a:r>
              <a:rPr sz="1800" spc="-45" dirty="0">
                <a:latin typeface="FreeSerif"/>
                <a:cs typeface="FreeSerif"/>
              </a:rPr>
              <a:t> </a:t>
            </a:r>
            <a:r>
              <a:rPr sz="1800" spc="60" dirty="0">
                <a:latin typeface="FreeSerif"/>
                <a:cs typeface="FreeSerif"/>
              </a:rPr>
              <a:t>exp	</a:t>
            </a:r>
            <a:r>
              <a:rPr sz="1800" spc="325" dirty="0">
                <a:latin typeface="FreeSerif"/>
                <a:cs typeface="FreeSerif"/>
              </a:rPr>
              <a:t>−	</a:t>
            </a:r>
            <a:r>
              <a:rPr sz="1800" spc="-135" dirty="0">
                <a:latin typeface="FreeSerif"/>
                <a:cs typeface="FreeSerif"/>
              </a:rPr>
              <a:t>𝐱</a:t>
            </a:r>
            <a:r>
              <a:rPr sz="1800" spc="-40" dirty="0">
                <a:latin typeface="FreeSerif"/>
                <a:cs typeface="FreeSerif"/>
              </a:rPr>
              <a:t> </a:t>
            </a:r>
            <a:r>
              <a:rPr sz="1800" spc="325" dirty="0">
                <a:latin typeface="FreeSerif"/>
                <a:cs typeface="FreeSerif"/>
              </a:rPr>
              <a:t>−</a:t>
            </a:r>
            <a:r>
              <a:rPr sz="1800" spc="-50" dirty="0">
                <a:latin typeface="FreeSerif"/>
                <a:cs typeface="FreeSerif"/>
              </a:rPr>
              <a:t> </a:t>
            </a:r>
            <a:r>
              <a:rPr sz="1800" spc="60" dirty="0">
                <a:latin typeface="FreeSerif"/>
                <a:cs typeface="FreeSerif"/>
              </a:rPr>
              <a:t>𝝁	</a:t>
            </a:r>
            <a:r>
              <a:rPr sz="1800" spc="-135" dirty="0">
                <a:latin typeface="FreeSerif"/>
                <a:cs typeface="FreeSerif"/>
              </a:rPr>
              <a:t>𝐱 </a:t>
            </a:r>
            <a:r>
              <a:rPr sz="1800" spc="325" dirty="0">
                <a:latin typeface="FreeSerif"/>
                <a:cs typeface="FreeSerif"/>
              </a:rPr>
              <a:t>−</a:t>
            </a:r>
            <a:r>
              <a:rPr sz="1800" spc="-55" dirty="0">
                <a:latin typeface="FreeSerif"/>
                <a:cs typeface="FreeSerif"/>
              </a:rPr>
              <a:t> </a:t>
            </a:r>
            <a:r>
              <a:rPr sz="1800" spc="35" dirty="0">
                <a:latin typeface="FreeSerif"/>
                <a:cs typeface="FreeSerif"/>
              </a:rPr>
              <a:t>𝛍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4306" y="2255012"/>
            <a:ext cx="5062220" cy="975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850515" algn="l"/>
              </a:tabLst>
            </a:pPr>
            <a:r>
              <a:rPr sz="2000" spc="20" dirty="0">
                <a:latin typeface="FreeSerif"/>
                <a:cs typeface="FreeSerif"/>
              </a:rPr>
              <a:t>μ  </a:t>
            </a:r>
            <a:r>
              <a:rPr sz="2000" dirty="0">
                <a:latin typeface="Carlito"/>
                <a:cs typeface="Carlito"/>
              </a:rPr>
              <a:t>-</a:t>
            </a:r>
            <a:r>
              <a:rPr sz="2000" spc="-1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střední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hodnota	</a:t>
            </a:r>
            <a:r>
              <a:rPr sz="2000" spc="5" dirty="0">
                <a:latin typeface="Carlito"/>
                <a:cs typeface="Carlito"/>
              </a:rPr>
              <a:t>σ</a:t>
            </a:r>
            <a:r>
              <a:rPr sz="1950" spc="7" baseline="25641" dirty="0">
                <a:latin typeface="Carlito"/>
                <a:cs typeface="Carlito"/>
              </a:rPr>
              <a:t>2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rozptyl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Hustota vícerozměrného </a:t>
            </a:r>
            <a:r>
              <a:rPr sz="2000" b="1" dirty="0">
                <a:latin typeface="Carlito"/>
                <a:cs typeface="Carlito"/>
              </a:rPr>
              <a:t>normálního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rozdělení: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406" y="4012438"/>
            <a:ext cx="595566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</a:tabLst>
            </a:pPr>
            <a:r>
              <a:rPr sz="2000" spc="45" dirty="0">
                <a:latin typeface="FreeSerif"/>
                <a:cs typeface="FreeSerif"/>
              </a:rPr>
              <a:t>𝛍  </a:t>
            </a:r>
            <a:r>
              <a:rPr sz="2000" dirty="0">
                <a:latin typeface="Carlito"/>
                <a:cs typeface="Carlito"/>
              </a:rPr>
              <a:t>- </a:t>
            </a:r>
            <a:r>
              <a:rPr sz="2000" spc="-15" dirty="0">
                <a:latin typeface="Carlito"/>
                <a:cs typeface="Carlito"/>
              </a:rPr>
              <a:t>vektor</a:t>
            </a:r>
            <a:r>
              <a:rPr sz="2000" spc="-1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středních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hodnot	</a:t>
            </a:r>
            <a:r>
              <a:rPr sz="2000" spc="-45" dirty="0">
                <a:latin typeface="FreeSerif"/>
                <a:cs typeface="FreeSerif"/>
              </a:rPr>
              <a:t>𝚺 </a:t>
            </a:r>
            <a:r>
              <a:rPr sz="2000" dirty="0">
                <a:latin typeface="Carlito"/>
                <a:cs typeface="Carlito"/>
              </a:rPr>
              <a:t>- </a:t>
            </a:r>
            <a:r>
              <a:rPr sz="2000" spc="-15" dirty="0">
                <a:latin typeface="Carlito"/>
                <a:cs typeface="Carlito"/>
              </a:rPr>
              <a:t>kovarianční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matice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Hustota dvourozměrného </a:t>
            </a:r>
            <a:r>
              <a:rPr sz="2000" b="1" dirty="0">
                <a:latin typeface="Carlito"/>
                <a:cs typeface="Carlito"/>
              </a:rPr>
              <a:t>normálního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rozdělení: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8093" y="5126090"/>
            <a:ext cx="7903887" cy="526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3925" y="5730240"/>
            <a:ext cx="3821330" cy="74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99709" y="5837326"/>
            <a:ext cx="235204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5" dirty="0">
                <a:latin typeface="FreeSerif"/>
                <a:cs typeface="FreeSerif"/>
              </a:rPr>
              <a:t>ρ </a:t>
            </a:r>
            <a:r>
              <a:rPr sz="1800" dirty="0">
                <a:latin typeface="Carlito"/>
                <a:cs typeface="Carlito"/>
              </a:rPr>
              <a:t>- </a:t>
            </a:r>
            <a:r>
              <a:rPr sz="1800" spc="-15" dirty="0">
                <a:latin typeface="Carlito"/>
                <a:cs typeface="Carlito"/>
              </a:rPr>
              <a:t>korelace </a:t>
            </a:r>
            <a:r>
              <a:rPr sz="1800" spc="-5" dirty="0">
                <a:latin typeface="Carlito"/>
                <a:cs typeface="Carlito"/>
              </a:rPr>
              <a:t>mezi </a:t>
            </a:r>
            <a:r>
              <a:rPr sz="1800" dirty="0">
                <a:latin typeface="Carlito"/>
                <a:cs typeface="Carlito"/>
              </a:rPr>
              <a:t>X a</a:t>
            </a:r>
            <a:r>
              <a:rPr sz="1800" spc="-100" dirty="0">
                <a:latin typeface="Carlito"/>
                <a:cs typeface="Carlito"/>
              </a:rPr>
              <a:t> </a:t>
            </a:r>
            <a:r>
              <a:rPr sz="1800" spc="-65" dirty="0">
                <a:latin typeface="Carlito"/>
                <a:cs typeface="Carlito"/>
              </a:rPr>
              <a:t>Y;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Carlito"/>
                <a:cs typeface="Carlito"/>
              </a:rPr>
              <a:t>σ – </a:t>
            </a:r>
            <a:r>
              <a:rPr sz="1800" spc="-5" dirty="0">
                <a:latin typeface="Carlito"/>
                <a:cs typeface="Carlito"/>
              </a:rPr>
              <a:t>směrodatná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odchylka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7684" y="1731772"/>
            <a:ext cx="260985" cy="212090"/>
          </a:xfrm>
          <a:custGeom>
            <a:avLst/>
            <a:gdLst/>
            <a:ahLst/>
            <a:cxnLst/>
            <a:rect l="l" t="t" r="r" b="b"/>
            <a:pathLst>
              <a:path w="260984" h="212089">
                <a:moveTo>
                  <a:pt x="192912" y="0"/>
                </a:moveTo>
                <a:lnTo>
                  <a:pt x="189890" y="8636"/>
                </a:lnTo>
                <a:lnTo>
                  <a:pt x="202148" y="13946"/>
                </a:lnTo>
                <a:lnTo>
                  <a:pt x="212691" y="21304"/>
                </a:lnTo>
                <a:lnTo>
                  <a:pt x="234092" y="55429"/>
                </a:lnTo>
                <a:lnTo>
                  <a:pt x="241122" y="104775"/>
                </a:lnTo>
                <a:lnTo>
                  <a:pt x="240338" y="123463"/>
                </a:lnTo>
                <a:lnTo>
                  <a:pt x="228574" y="169290"/>
                </a:lnTo>
                <a:lnTo>
                  <a:pt x="202294" y="197865"/>
                </a:lnTo>
                <a:lnTo>
                  <a:pt x="190233" y="203200"/>
                </a:lnTo>
                <a:lnTo>
                  <a:pt x="192912" y="211708"/>
                </a:lnTo>
                <a:lnTo>
                  <a:pt x="233364" y="187705"/>
                </a:lnTo>
                <a:lnTo>
                  <a:pt x="256085" y="143335"/>
                </a:lnTo>
                <a:lnTo>
                  <a:pt x="260438" y="105917"/>
                </a:lnTo>
                <a:lnTo>
                  <a:pt x="259346" y="86536"/>
                </a:lnTo>
                <a:lnTo>
                  <a:pt x="242963" y="37083"/>
                </a:lnTo>
                <a:lnTo>
                  <a:pt x="208257" y="5544"/>
                </a:lnTo>
                <a:lnTo>
                  <a:pt x="192912" y="0"/>
                </a:lnTo>
                <a:close/>
              </a:path>
              <a:path w="260984" h="212089">
                <a:moveTo>
                  <a:pt x="67538" y="0"/>
                </a:moveTo>
                <a:lnTo>
                  <a:pt x="27154" y="24110"/>
                </a:lnTo>
                <a:lnTo>
                  <a:pt x="4370" y="68595"/>
                </a:lnTo>
                <a:lnTo>
                  <a:pt x="0" y="105917"/>
                </a:lnTo>
                <a:lnTo>
                  <a:pt x="1088" y="125370"/>
                </a:lnTo>
                <a:lnTo>
                  <a:pt x="17411" y="174751"/>
                </a:lnTo>
                <a:lnTo>
                  <a:pt x="52139" y="206184"/>
                </a:lnTo>
                <a:lnTo>
                  <a:pt x="67538" y="211708"/>
                </a:lnTo>
                <a:lnTo>
                  <a:pt x="70218" y="203200"/>
                </a:lnTo>
                <a:lnTo>
                  <a:pt x="58149" y="197866"/>
                </a:lnTo>
                <a:lnTo>
                  <a:pt x="47737" y="190436"/>
                </a:lnTo>
                <a:lnTo>
                  <a:pt x="26378" y="155745"/>
                </a:lnTo>
                <a:lnTo>
                  <a:pt x="19316" y="104775"/>
                </a:lnTo>
                <a:lnTo>
                  <a:pt x="20100" y="86723"/>
                </a:lnTo>
                <a:lnTo>
                  <a:pt x="31876" y="42163"/>
                </a:lnTo>
                <a:lnTo>
                  <a:pt x="58337" y="13946"/>
                </a:lnTo>
                <a:lnTo>
                  <a:pt x="70548" y="8636"/>
                </a:lnTo>
                <a:lnTo>
                  <a:pt x="67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2406" y="1660982"/>
            <a:ext cx="693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270" algn="l"/>
              </a:tabLst>
            </a:pPr>
            <a:r>
              <a:rPr sz="1800" spc="-150" dirty="0">
                <a:latin typeface="FreeSerif"/>
                <a:cs typeface="FreeSerif"/>
              </a:rPr>
              <a:t>𝑓 </a:t>
            </a:r>
            <a:r>
              <a:rPr sz="1800" spc="-105" dirty="0">
                <a:latin typeface="FreeSerif"/>
                <a:cs typeface="FreeSerif"/>
              </a:rPr>
              <a:t> </a:t>
            </a:r>
            <a:r>
              <a:rPr sz="1800" dirty="0">
                <a:latin typeface="FreeSerif"/>
                <a:cs typeface="FreeSerif"/>
              </a:rPr>
              <a:t>x	</a:t>
            </a:r>
            <a:r>
              <a:rPr sz="1800" spc="330" dirty="0">
                <a:latin typeface="FreeSerif"/>
                <a:cs typeface="FreeSerif"/>
              </a:rPr>
              <a:t>=</a:t>
            </a:r>
            <a:endParaRPr sz="1800" dirty="0">
              <a:latin typeface="FreeSerif"/>
              <a:cs typeface="Free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06474" y="1829066"/>
            <a:ext cx="879475" cy="342900"/>
          </a:xfrm>
          <a:custGeom>
            <a:avLst/>
            <a:gdLst/>
            <a:ahLst/>
            <a:cxnLst/>
            <a:rect l="l" t="t" r="r" b="b"/>
            <a:pathLst>
              <a:path w="879475" h="342900">
                <a:moveTo>
                  <a:pt x="259842" y="120129"/>
                </a:moveTo>
                <a:lnTo>
                  <a:pt x="256794" y="111493"/>
                </a:lnTo>
                <a:lnTo>
                  <a:pt x="241452" y="117043"/>
                </a:lnTo>
                <a:lnTo>
                  <a:pt x="228003" y="125082"/>
                </a:lnTo>
                <a:lnTo>
                  <a:pt x="199097" y="163601"/>
                </a:lnTo>
                <a:lnTo>
                  <a:pt x="189357" y="217411"/>
                </a:lnTo>
                <a:lnTo>
                  <a:pt x="190423" y="236867"/>
                </a:lnTo>
                <a:lnTo>
                  <a:pt x="206756" y="286245"/>
                </a:lnTo>
                <a:lnTo>
                  <a:pt x="241427" y="317677"/>
                </a:lnTo>
                <a:lnTo>
                  <a:pt x="256794" y="323202"/>
                </a:lnTo>
                <a:lnTo>
                  <a:pt x="259461" y="314693"/>
                </a:lnTo>
                <a:lnTo>
                  <a:pt x="247408" y="309372"/>
                </a:lnTo>
                <a:lnTo>
                  <a:pt x="237007" y="301929"/>
                </a:lnTo>
                <a:lnTo>
                  <a:pt x="215722" y="267246"/>
                </a:lnTo>
                <a:lnTo>
                  <a:pt x="208661" y="216268"/>
                </a:lnTo>
                <a:lnTo>
                  <a:pt x="209435" y="198221"/>
                </a:lnTo>
                <a:lnTo>
                  <a:pt x="221234" y="153657"/>
                </a:lnTo>
                <a:lnTo>
                  <a:pt x="247624" y="125450"/>
                </a:lnTo>
                <a:lnTo>
                  <a:pt x="259842" y="120129"/>
                </a:lnTo>
                <a:close/>
              </a:path>
              <a:path w="879475" h="342900">
                <a:moveTo>
                  <a:pt x="605155" y="217411"/>
                </a:moveTo>
                <a:lnTo>
                  <a:pt x="595337" y="163601"/>
                </a:lnTo>
                <a:lnTo>
                  <a:pt x="566496" y="125082"/>
                </a:lnTo>
                <a:lnTo>
                  <a:pt x="537718" y="111493"/>
                </a:lnTo>
                <a:lnTo>
                  <a:pt x="534670" y="120129"/>
                </a:lnTo>
                <a:lnTo>
                  <a:pt x="546925" y="125450"/>
                </a:lnTo>
                <a:lnTo>
                  <a:pt x="557466" y="132803"/>
                </a:lnTo>
                <a:lnTo>
                  <a:pt x="578827" y="166928"/>
                </a:lnTo>
                <a:lnTo>
                  <a:pt x="585851" y="216268"/>
                </a:lnTo>
                <a:lnTo>
                  <a:pt x="585063" y="234962"/>
                </a:lnTo>
                <a:lnTo>
                  <a:pt x="573278" y="280784"/>
                </a:lnTo>
                <a:lnTo>
                  <a:pt x="547014" y="309359"/>
                </a:lnTo>
                <a:lnTo>
                  <a:pt x="534924" y="314693"/>
                </a:lnTo>
                <a:lnTo>
                  <a:pt x="537718" y="323202"/>
                </a:lnTo>
                <a:lnTo>
                  <a:pt x="578104" y="299199"/>
                </a:lnTo>
                <a:lnTo>
                  <a:pt x="600837" y="254838"/>
                </a:lnTo>
                <a:lnTo>
                  <a:pt x="604075" y="236867"/>
                </a:lnTo>
                <a:lnTo>
                  <a:pt x="605155" y="217411"/>
                </a:lnTo>
                <a:close/>
              </a:path>
              <a:path w="879475" h="342900">
                <a:moveTo>
                  <a:pt x="879348" y="57899"/>
                </a:moveTo>
                <a:lnTo>
                  <a:pt x="169164" y="57899"/>
                </a:lnTo>
                <a:lnTo>
                  <a:pt x="169164" y="58661"/>
                </a:lnTo>
                <a:lnTo>
                  <a:pt x="146939" y="58661"/>
                </a:lnTo>
                <a:lnTo>
                  <a:pt x="79248" y="312661"/>
                </a:lnTo>
                <a:lnTo>
                  <a:pt x="40513" y="226428"/>
                </a:lnTo>
                <a:lnTo>
                  <a:pt x="3937" y="243192"/>
                </a:lnTo>
                <a:lnTo>
                  <a:pt x="7366" y="251574"/>
                </a:lnTo>
                <a:lnTo>
                  <a:pt x="26289" y="243192"/>
                </a:lnTo>
                <a:lnTo>
                  <a:pt x="72517" y="342506"/>
                </a:lnTo>
                <a:lnTo>
                  <a:pt x="83312" y="342506"/>
                </a:lnTo>
                <a:lnTo>
                  <a:pt x="155816" y="73520"/>
                </a:lnTo>
                <a:lnTo>
                  <a:pt x="178181" y="73520"/>
                </a:lnTo>
                <a:lnTo>
                  <a:pt x="178181" y="73139"/>
                </a:lnTo>
                <a:lnTo>
                  <a:pt x="879348" y="73139"/>
                </a:lnTo>
                <a:lnTo>
                  <a:pt x="879348" y="57899"/>
                </a:lnTo>
                <a:close/>
              </a:path>
              <a:path w="879475" h="342900">
                <a:moveTo>
                  <a:pt x="879348" y="0"/>
                </a:moveTo>
                <a:lnTo>
                  <a:pt x="0" y="0"/>
                </a:lnTo>
                <a:lnTo>
                  <a:pt x="0" y="15227"/>
                </a:lnTo>
                <a:lnTo>
                  <a:pt x="879348" y="15227"/>
                </a:lnTo>
                <a:lnTo>
                  <a:pt x="879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9358" y="1545336"/>
            <a:ext cx="1276350" cy="582930"/>
          </a:xfrm>
          <a:custGeom>
            <a:avLst/>
            <a:gdLst/>
            <a:ahLst/>
            <a:cxnLst/>
            <a:rect l="l" t="t" r="r" b="b"/>
            <a:pathLst>
              <a:path w="1276350" h="582930">
                <a:moveTo>
                  <a:pt x="1176523" y="0"/>
                </a:moveTo>
                <a:lnTo>
                  <a:pt x="1171189" y="8381"/>
                </a:lnTo>
                <a:lnTo>
                  <a:pt x="1189786" y="30722"/>
                </a:lnTo>
                <a:lnTo>
                  <a:pt x="1206146" y="57372"/>
                </a:lnTo>
                <a:lnTo>
                  <a:pt x="1232149" y="123698"/>
                </a:lnTo>
                <a:lnTo>
                  <a:pt x="1241577" y="162319"/>
                </a:lnTo>
                <a:lnTo>
                  <a:pt x="1248325" y="203120"/>
                </a:lnTo>
                <a:lnTo>
                  <a:pt x="1252384" y="246088"/>
                </a:lnTo>
                <a:lnTo>
                  <a:pt x="1253739" y="291211"/>
                </a:lnTo>
                <a:lnTo>
                  <a:pt x="1252403" y="335571"/>
                </a:lnTo>
                <a:lnTo>
                  <a:pt x="1248389" y="378158"/>
                </a:lnTo>
                <a:lnTo>
                  <a:pt x="1241684" y="418959"/>
                </a:lnTo>
                <a:lnTo>
                  <a:pt x="1232276" y="457962"/>
                </a:lnTo>
                <a:lnTo>
                  <a:pt x="1206304" y="525319"/>
                </a:lnTo>
                <a:lnTo>
                  <a:pt x="1171189" y="574675"/>
                </a:lnTo>
                <a:lnTo>
                  <a:pt x="1176523" y="582929"/>
                </a:lnTo>
                <a:lnTo>
                  <a:pt x="1217671" y="533876"/>
                </a:lnTo>
                <a:lnTo>
                  <a:pt x="1249294" y="464819"/>
                </a:lnTo>
                <a:lnTo>
                  <a:pt x="1261109" y="424261"/>
                </a:lnTo>
                <a:lnTo>
                  <a:pt x="1269519" y="381809"/>
                </a:lnTo>
                <a:lnTo>
                  <a:pt x="1274547" y="337429"/>
                </a:lnTo>
                <a:lnTo>
                  <a:pt x="1276218" y="291084"/>
                </a:lnTo>
                <a:lnTo>
                  <a:pt x="1274547" y="244272"/>
                </a:lnTo>
                <a:lnTo>
                  <a:pt x="1269519" y="199675"/>
                </a:lnTo>
                <a:lnTo>
                  <a:pt x="1261109" y="157317"/>
                </a:lnTo>
                <a:lnTo>
                  <a:pt x="1249294" y="117221"/>
                </a:lnTo>
                <a:lnTo>
                  <a:pt x="1234673" y="80670"/>
                </a:lnTo>
                <a:lnTo>
                  <a:pt x="1198287" y="22048"/>
                </a:lnTo>
                <a:lnTo>
                  <a:pt x="1176523" y="0"/>
                </a:lnTo>
                <a:close/>
              </a:path>
              <a:path w="1276350" h="582930">
                <a:moveTo>
                  <a:pt x="99817" y="0"/>
                </a:moveTo>
                <a:lnTo>
                  <a:pt x="58653" y="48942"/>
                </a:lnTo>
                <a:lnTo>
                  <a:pt x="26919" y="117221"/>
                </a:lnTo>
                <a:lnTo>
                  <a:pt x="15157" y="157317"/>
                </a:lnTo>
                <a:lnTo>
                  <a:pt x="6742" y="199675"/>
                </a:lnTo>
                <a:lnTo>
                  <a:pt x="1684" y="244272"/>
                </a:lnTo>
                <a:lnTo>
                  <a:pt x="0" y="291211"/>
                </a:lnTo>
                <a:lnTo>
                  <a:pt x="1684" y="337429"/>
                </a:lnTo>
                <a:lnTo>
                  <a:pt x="6742" y="381809"/>
                </a:lnTo>
                <a:lnTo>
                  <a:pt x="15157" y="424261"/>
                </a:lnTo>
                <a:lnTo>
                  <a:pt x="26919" y="464819"/>
                </a:lnTo>
                <a:lnTo>
                  <a:pt x="41613" y="501848"/>
                </a:lnTo>
                <a:lnTo>
                  <a:pt x="78050" y="560903"/>
                </a:lnTo>
                <a:lnTo>
                  <a:pt x="99817" y="582929"/>
                </a:lnTo>
                <a:lnTo>
                  <a:pt x="105024" y="574675"/>
                </a:lnTo>
                <a:lnTo>
                  <a:pt x="86353" y="552241"/>
                </a:lnTo>
                <a:lnTo>
                  <a:pt x="69956" y="525319"/>
                </a:lnTo>
                <a:lnTo>
                  <a:pt x="43937" y="457962"/>
                </a:lnTo>
                <a:lnTo>
                  <a:pt x="34602" y="418959"/>
                </a:lnTo>
                <a:lnTo>
                  <a:pt x="27935" y="378158"/>
                </a:lnTo>
                <a:lnTo>
                  <a:pt x="23934" y="335571"/>
                </a:lnTo>
                <a:lnTo>
                  <a:pt x="22605" y="291084"/>
                </a:lnTo>
                <a:lnTo>
                  <a:pt x="23936" y="246088"/>
                </a:lnTo>
                <a:lnTo>
                  <a:pt x="27951" y="203120"/>
                </a:lnTo>
                <a:lnTo>
                  <a:pt x="34656" y="162319"/>
                </a:lnTo>
                <a:lnTo>
                  <a:pt x="44064" y="123698"/>
                </a:lnTo>
                <a:lnTo>
                  <a:pt x="70067" y="57372"/>
                </a:lnTo>
                <a:lnTo>
                  <a:pt x="105024" y="8381"/>
                </a:lnTo>
                <a:lnTo>
                  <a:pt x="99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19833" y="1487551"/>
            <a:ext cx="1561465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ts val="1764"/>
              </a:lnSpc>
              <a:spcBef>
                <a:spcPts val="100"/>
              </a:spcBef>
            </a:pPr>
            <a:r>
              <a:rPr sz="1800" spc="95" dirty="0">
                <a:latin typeface="FreeSerif"/>
                <a:cs typeface="FreeSerif"/>
              </a:rPr>
              <a:t>1</a:t>
            </a:r>
            <a:endParaRPr sz="1800" dirty="0">
              <a:latin typeface="FreeSerif"/>
              <a:cs typeface="FreeSerif"/>
            </a:endParaRPr>
          </a:p>
          <a:p>
            <a:pPr marL="716280">
              <a:lnSpc>
                <a:spcPts val="1505"/>
              </a:lnSpc>
              <a:tabLst>
                <a:tab pos="1351915" algn="l"/>
              </a:tabLst>
            </a:pPr>
            <a:r>
              <a:rPr sz="1800" spc="-95" dirty="0">
                <a:latin typeface="FreeSerif"/>
                <a:cs typeface="FreeSerif"/>
              </a:rPr>
              <a:t>∙</a:t>
            </a:r>
            <a:r>
              <a:rPr sz="1800" spc="-50" dirty="0">
                <a:latin typeface="FreeSerif"/>
                <a:cs typeface="FreeSerif"/>
              </a:rPr>
              <a:t> </a:t>
            </a:r>
            <a:r>
              <a:rPr sz="1800" spc="60" dirty="0">
                <a:latin typeface="FreeSerif"/>
                <a:cs typeface="FreeSerif"/>
              </a:rPr>
              <a:t>exp	</a:t>
            </a:r>
            <a:r>
              <a:rPr sz="1800" spc="330" dirty="0">
                <a:latin typeface="FreeSerif"/>
                <a:cs typeface="FreeSerif"/>
              </a:rPr>
              <a:t>−</a:t>
            </a:r>
            <a:endParaRPr sz="1800" dirty="0">
              <a:latin typeface="FreeSerif"/>
              <a:cs typeface="FreeSerif"/>
            </a:endParaRPr>
          </a:p>
          <a:p>
            <a:pPr marL="50800">
              <a:lnSpc>
                <a:spcPts val="1905"/>
              </a:lnSpc>
            </a:pPr>
            <a:r>
              <a:rPr sz="1800" spc="35" dirty="0">
                <a:latin typeface="FreeSerif"/>
                <a:cs typeface="FreeSerif"/>
              </a:rPr>
              <a:t>2𝜋</a:t>
            </a:r>
            <a:r>
              <a:rPr sz="1800" spc="330" dirty="0">
                <a:latin typeface="FreeSerif"/>
                <a:cs typeface="FreeSerif"/>
              </a:rPr>
              <a:t> </a:t>
            </a:r>
            <a:r>
              <a:rPr sz="1800" spc="95" dirty="0">
                <a:latin typeface="FreeSerif"/>
                <a:cs typeface="FreeSerif"/>
              </a:rPr>
              <a:t>𝜎</a:t>
            </a:r>
            <a:r>
              <a:rPr sz="1950" spc="142" baseline="23504" dirty="0">
                <a:latin typeface="FreeSerif"/>
                <a:cs typeface="FreeSerif"/>
              </a:rPr>
              <a:t>2</a:t>
            </a:r>
            <a:endParaRPr sz="1950" baseline="23504" dirty="0">
              <a:latin typeface="FreeSerif"/>
              <a:cs typeface="Free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80410" y="1558035"/>
            <a:ext cx="843280" cy="286385"/>
          </a:xfrm>
          <a:custGeom>
            <a:avLst/>
            <a:gdLst/>
            <a:ahLst/>
            <a:cxnLst/>
            <a:rect l="l" t="t" r="r" b="b"/>
            <a:pathLst>
              <a:path w="843279" h="286385">
                <a:moveTo>
                  <a:pt x="90678" y="8636"/>
                </a:moveTo>
                <a:lnTo>
                  <a:pt x="87630" y="0"/>
                </a:lnTo>
                <a:lnTo>
                  <a:pt x="72288" y="5549"/>
                </a:lnTo>
                <a:lnTo>
                  <a:pt x="58839" y="13589"/>
                </a:lnTo>
                <a:lnTo>
                  <a:pt x="29933" y="52108"/>
                </a:lnTo>
                <a:lnTo>
                  <a:pt x="20193" y="105918"/>
                </a:lnTo>
                <a:lnTo>
                  <a:pt x="21259" y="125374"/>
                </a:lnTo>
                <a:lnTo>
                  <a:pt x="37592" y="174752"/>
                </a:lnTo>
                <a:lnTo>
                  <a:pt x="72263" y="206184"/>
                </a:lnTo>
                <a:lnTo>
                  <a:pt x="87630" y="211709"/>
                </a:lnTo>
                <a:lnTo>
                  <a:pt x="90297" y="203200"/>
                </a:lnTo>
                <a:lnTo>
                  <a:pt x="78244" y="197878"/>
                </a:lnTo>
                <a:lnTo>
                  <a:pt x="67843" y="190436"/>
                </a:lnTo>
                <a:lnTo>
                  <a:pt x="46558" y="155752"/>
                </a:lnTo>
                <a:lnTo>
                  <a:pt x="39497" y="104775"/>
                </a:lnTo>
                <a:lnTo>
                  <a:pt x="40271" y="86728"/>
                </a:lnTo>
                <a:lnTo>
                  <a:pt x="52070" y="42164"/>
                </a:lnTo>
                <a:lnTo>
                  <a:pt x="78460" y="13957"/>
                </a:lnTo>
                <a:lnTo>
                  <a:pt x="90678" y="8636"/>
                </a:lnTo>
                <a:close/>
              </a:path>
              <a:path w="843279" h="286385">
                <a:moveTo>
                  <a:pt x="678307" y="105918"/>
                </a:moveTo>
                <a:lnTo>
                  <a:pt x="668489" y="52108"/>
                </a:lnTo>
                <a:lnTo>
                  <a:pt x="639648" y="13589"/>
                </a:lnTo>
                <a:lnTo>
                  <a:pt x="610870" y="0"/>
                </a:lnTo>
                <a:lnTo>
                  <a:pt x="607822" y="8636"/>
                </a:lnTo>
                <a:lnTo>
                  <a:pt x="620077" y="13957"/>
                </a:lnTo>
                <a:lnTo>
                  <a:pt x="630618" y="21310"/>
                </a:lnTo>
                <a:lnTo>
                  <a:pt x="651979" y="55435"/>
                </a:lnTo>
                <a:lnTo>
                  <a:pt x="659003" y="104775"/>
                </a:lnTo>
                <a:lnTo>
                  <a:pt x="658215" y="123469"/>
                </a:lnTo>
                <a:lnTo>
                  <a:pt x="646430" y="169291"/>
                </a:lnTo>
                <a:lnTo>
                  <a:pt x="620166" y="197866"/>
                </a:lnTo>
                <a:lnTo>
                  <a:pt x="608076" y="203200"/>
                </a:lnTo>
                <a:lnTo>
                  <a:pt x="610870" y="211709"/>
                </a:lnTo>
                <a:lnTo>
                  <a:pt x="651256" y="187706"/>
                </a:lnTo>
                <a:lnTo>
                  <a:pt x="673989" y="143344"/>
                </a:lnTo>
                <a:lnTo>
                  <a:pt x="677227" y="125374"/>
                </a:lnTo>
                <a:lnTo>
                  <a:pt x="678307" y="105918"/>
                </a:lnTo>
                <a:close/>
              </a:path>
              <a:path w="843279" h="286385">
                <a:moveTo>
                  <a:pt x="842772" y="271030"/>
                </a:moveTo>
                <a:lnTo>
                  <a:pt x="0" y="271030"/>
                </a:lnTo>
                <a:lnTo>
                  <a:pt x="0" y="286258"/>
                </a:lnTo>
                <a:lnTo>
                  <a:pt x="842772" y="286258"/>
                </a:lnTo>
                <a:lnTo>
                  <a:pt x="842772" y="271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62959" y="1487551"/>
            <a:ext cx="53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eeSerif"/>
                <a:cs typeface="FreeSerif"/>
              </a:rPr>
              <a:t>x </a:t>
            </a:r>
            <a:r>
              <a:rPr sz="1800" spc="325" dirty="0">
                <a:latin typeface="FreeSerif"/>
                <a:cs typeface="FreeSerif"/>
              </a:rPr>
              <a:t>−</a:t>
            </a:r>
            <a:r>
              <a:rPr sz="1800" spc="-175" dirty="0">
                <a:latin typeface="FreeSerif"/>
                <a:cs typeface="FreeSerif"/>
              </a:rPr>
              <a:t> </a:t>
            </a:r>
            <a:r>
              <a:rPr sz="1800" spc="15" dirty="0">
                <a:latin typeface="FreeSerif"/>
                <a:cs typeface="FreeSerif"/>
              </a:rPr>
              <a:t>μ</a:t>
            </a:r>
            <a:endParaRPr sz="1800">
              <a:latin typeface="FreeSerif"/>
              <a:cs typeface="FreeSerif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967988" y="1464691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10" dirty="0">
                <a:latin typeface="FreeSerif"/>
                <a:cs typeface="FreeSerif"/>
              </a:rPr>
              <a:t>2</a:t>
            </a:r>
            <a:endParaRPr sz="1300">
              <a:latin typeface="FreeSerif"/>
              <a:cs typeface="Free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4720" y="1813940"/>
            <a:ext cx="447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FreeSerif"/>
                <a:cs typeface="FreeSerif"/>
              </a:rPr>
              <a:t>2𝜎</a:t>
            </a:r>
            <a:r>
              <a:rPr sz="1950" spc="142" baseline="23504" dirty="0">
                <a:latin typeface="FreeSerif"/>
                <a:cs typeface="FreeSerif"/>
              </a:rPr>
              <a:t>2</a:t>
            </a:r>
            <a:endParaRPr sz="1950" baseline="23504">
              <a:latin typeface="FreeSerif"/>
              <a:cs typeface="Free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406" y="1141221"/>
            <a:ext cx="4963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rlito"/>
                <a:cs typeface="Carlito"/>
              </a:rPr>
              <a:t>Hustota </a:t>
            </a:r>
            <a:r>
              <a:rPr sz="2000" b="1" spc="-5" dirty="0">
                <a:latin typeface="Carlito"/>
                <a:cs typeface="Carlito"/>
              </a:rPr>
              <a:t>jednozměrného </a:t>
            </a:r>
            <a:r>
              <a:rPr sz="2000" b="1" dirty="0">
                <a:latin typeface="Carlito"/>
                <a:cs typeface="Carlito"/>
              </a:rPr>
              <a:t>normálního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rozdělení: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283845"/>
            <a:ext cx="817118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Hustota </a:t>
            </a:r>
            <a:r>
              <a:rPr dirty="0"/>
              <a:t>u </a:t>
            </a:r>
            <a:r>
              <a:rPr spc="-25" dirty="0"/>
              <a:t>nekorelovaných </a:t>
            </a:r>
            <a:r>
              <a:rPr dirty="0"/>
              <a:t>a </a:t>
            </a:r>
            <a:r>
              <a:rPr spc="-25" dirty="0"/>
              <a:t>korelovaných</a:t>
            </a:r>
            <a:r>
              <a:rPr spc="-70" dirty="0"/>
              <a:t> </a:t>
            </a:r>
            <a:r>
              <a:rPr spc="-20" dirty="0"/>
              <a:t>proměnných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11088" y="1313421"/>
            <a:ext cx="2296795" cy="2091055"/>
            <a:chOff x="6311088" y="1313421"/>
            <a:chExt cx="2296795" cy="2091055"/>
          </a:xfrm>
        </p:grpSpPr>
        <p:sp>
          <p:nvSpPr>
            <p:cNvPr id="4" name="object 4"/>
            <p:cNvSpPr/>
            <p:nvPr/>
          </p:nvSpPr>
          <p:spPr>
            <a:xfrm>
              <a:off x="7485602" y="2297768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0" y="13426"/>
                  </a:moveTo>
                  <a:lnTo>
                    <a:pt x="31293" y="13426"/>
                  </a:lnTo>
                </a:path>
                <a:path w="31750" h="34289">
                  <a:moveTo>
                    <a:pt x="18776" y="33768"/>
                  </a:moveTo>
                  <a:lnTo>
                    <a:pt x="18776" y="0"/>
                  </a:lnTo>
                </a:path>
              </a:pathLst>
            </a:custGeom>
            <a:ln w="6482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14580" y="1316596"/>
              <a:ext cx="2289810" cy="2084705"/>
            </a:xfrm>
            <a:custGeom>
              <a:avLst/>
              <a:gdLst/>
              <a:ahLst/>
              <a:cxnLst/>
              <a:rect l="l" t="t" r="r" b="b"/>
              <a:pathLst>
                <a:path w="2289809" h="2084704">
                  <a:moveTo>
                    <a:pt x="144030" y="2023960"/>
                  </a:moveTo>
                  <a:lnTo>
                    <a:pt x="2235559" y="2023960"/>
                  </a:lnTo>
                </a:path>
                <a:path w="2289809" h="2084704">
                  <a:moveTo>
                    <a:pt x="144030" y="2023960"/>
                  </a:moveTo>
                  <a:lnTo>
                    <a:pt x="144030" y="2084549"/>
                  </a:lnTo>
                </a:path>
                <a:path w="2289809" h="2084704">
                  <a:moveTo>
                    <a:pt x="488389" y="2023960"/>
                  </a:moveTo>
                  <a:lnTo>
                    <a:pt x="488389" y="2084549"/>
                  </a:lnTo>
                </a:path>
                <a:path w="2289809" h="2084704">
                  <a:moveTo>
                    <a:pt x="839187" y="2023960"/>
                  </a:moveTo>
                  <a:lnTo>
                    <a:pt x="839187" y="2084549"/>
                  </a:lnTo>
                </a:path>
                <a:path w="2289809" h="2084704">
                  <a:moveTo>
                    <a:pt x="1189798" y="2023960"/>
                  </a:moveTo>
                  <a:lnTo>
                    <a:pt x="1189798" y="2084549"/>
                  </a:lnTo>
                </a:path>
                <a:path w="2289809" h="2084704">
                  <a:moveTo>
                    <a:pt x="1540408" y="2023960"/>
                  </a:moveTo>
                  <a:lnTo>
                    <a:pt x="1540408" y="2084549"/>
                  </a:lnTo>
                </a:path>
                <a:path w="2289809" h="2084704">
                  <a:moveTo>
                    <a:pt x="1891207" y="2023960"/>
                  </a:moveTo>
                  <a:lnTo>
                    <a:pt x="1891207" y="2084549"/>
                  </a:lnTo>
                </a:path>
                <a:path w="2289809" h="2084704">
                  <a:moveTo>
                    <a:pt x="2235559" y="2023960"/>
                  </a:moveTo>
                  <a:lnTo>
                    <a:pt x="2235559" y="2084549"/>
                  </a:lnTo>
                </a:path>
                <a:path w="2289809" h="2084704">
                  <a:moveTo>
                    <a:pt x="56296" y="2023960"/>
                  </a:moveTo>
                  <a:lnTo>
                    <a:pt x="2289697" y="2023960"/>
                  </a:lnTo>
                </a:path>
                <a:path w="2289809" h="2084704">
                  <a:moveTo>
                    <a:pt x="56296" y="1943231"/>
                  </a:moveTo>
                  <a:lnTo>
                    <a:pt x="56296" y="45987"/>
                  </a:lnTo>
                </a:path>
                <a:path w="2289809" h="2084704">
                  <a:moveTo>
                    <a:pt x="56296" y="1943231"/>
                  </a:moveTo>
                  <a:lnTo>
                    <a:pt x="0" y="1943231"/>
                  </a:lnTo>
                </a:path>
                <a:path w="2289809" h="2084704">
                  <a:moveTo>
                    <a:pt x="56296" y="1627027"/>
                  </a:moveTo>
                  <a:lnTo>
                    <a:pt x="0" y="1627027"/>
                  </a:lnTo>
                </a:path>
                <a:path w="2289809" h="2084704">
                  <a:moveTo>
                    <a:pt x="56296" y="1310803"/>
                  </a:moveTo>
                  <a:lnTo>
                    <a:pt x="0" y="1310803"/>
                  </a:lnTo>
                </a:path>
                <a:path w="2289809" h="2084704">
                  <a:moveTo>
                    <a:pt x="56296" y="994599"/>
                  </a:moveTo>
                  <a:lnTo>
                    <a:pt x="0" y="994599"/>
                  </a:lnTo>
                </a:path>
                <a:path w="2289809" h="2084704">
                  <a:moveTo>
                    <a:pt x="56296" y="678395"/>
                  </a:moveTo>
                  <a:lnTo>
                    <a:pt x="0" y="678395"/>
                  </a:lnTo>
                </a:path>
                <a:path w="2289809" h="2084704">
                  <a:moveTo>
                    <a:pt x="56296" y="362191"/>
                  </a:moveTo>
                  <a:lnTo>
                    <a:pt x="0" y="362191"/>
                  </a:lnTo>
                </a:path>
                <a:path w="2289809" h="2084704">
                  <a:moveTo>
                    <a:pt x="56296" y="45987"/>
                  </a:moveTo>
                  <a:lnTo>
                    <a:pt x="0" y="45987"/>
                  </a:lnTo>
                </a:path>
                <a:path w="2289809" h="2084704">
                  <a:moveTo>
                    <a:pt x="56296" y="0"/>
                  </a:moveTo>
                  <a:lnTo>
                    <a:pt x="56296" y="2023960"/>
                  </a:lnTo>
                </a:path>
              </a:pathLst>
            </a:custGeom>
            <a:ln w="6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90452" y="1678787"/>
              <a:ext cx="1428115" cy="1278890"/>
            </a:xfrm>
            <a:custGeom>
              <a:avLst/>
              <a:gdLst/>
              <a:ahLst/>
              <a:cxnLst/>
              <a:rect l="l" t="t" r="r" b="b"/>
              <a:pathLst>
                <a:path w="1428115" h="1278889">
                  <a:moveTo>
                    <a:pt x="25034" y="800580"/>
                  </a:moveTo>
                  <a:lnTo>
                    <a:pt x="6258" y="733445"/>
                  </a:lnTo>
                  <a:lnTo>
                    <a:pt x="0" y="666176"/>
                  </a:lnTo>
                  <a:lnTo>
                    <a:pt x="0" y="605554"/>
                  </a:lnTo>
                  <a:lnTo>
                    <a:pt x="6258" y="538285"/>
                  </a:lnTo>
                  <a:lnTo>
                    <a:pt x="25034" y="470949"/>
                  </a:lnTo>
                  <a:lnTo>
                    <a:pt x="25034" y="464235"/>
                  </a:lnTo>
                  <a:lnTo>
                    <a:pt x="43935" y="403680"/>
                  </a:lnTo>
                  <a:lnTo>
                    <a:pt x="81487" y="343259"/>
                  </a:lnTo>
                  <a:lnTo>
                    <a:pt x="100263" y="309490"/>
                  </a:lnTo>
                  <a:lnTo>
                    <a:pt x="119039" y="275923"/>
                  </a:lnTo>
                  <a:lnTo>
                    <a:pt x="169046" y="215367"/>
                  </a:lnTo>
                  <a:lnTo>
                    <a:pt x="181564" y="208654"/>
                  </a:lnTo>
                  <a:lnTo>
                    <a:pt x="244275" y="148031"/>
                  </a:lnTo>
                  <a:lnTo>
                    <a:pt x="250534" y="148031"/>
                  </a:lnTo>
                  <a:lnTo>
                    <a:pt x="313121" y="101037"/>
                  </a:lnTo>
                  <a:lnTo>
                    <a:pt x="357057" y="80762"/>
                  </a:lnTo>
                  <a:lnTo>
                    <a:pt x="388350" y="60622"/>
                  </a:lnTo>
                  <a:lnTo>
                    <a:pt x="463391" y="33768"/>
                  </a:lnTo>
                  <a:lnTo>
                    <a:pt x="526103" y="13628"/>
                  </a:lnTo>
                  <a:lnTo>
                    <a:pt x="532362" y="13628"/>
                  </a:lnTo>
                  <a:lnTo>
                    <a:pt x="607466" y="0"/>
                  </a:lnTo>
                </a:path>
                <a:path w="1428115" h="1278889">
                  <a:moveTo>
                    <a:pt x="820449" y="0"/>
                  </a:moveTo>
                  <a:lnTo>
                    <a:pt x="895490" y="13628"/>
                  </a:lnTo>
                  <a:lnTo>
                    <a:pt x="901749" y="13628"/>
                  </a:lnTo>
                  <a:lnTo>
                    <a:pt x="964461" y="33768"/>
                  </a:lnTo>
                  <a:lnTo>
                    <a:pt x="1039565" y="60622"/>
                  </a:lnTo>
                  <a:lnTo>
                    <a:pt x="1070983" y="80762"/>
                  </a:lnTo>
                  <a:lnTo>
                    <a:pt x="1108535" y="101037"/>
                  </a:lnTo>
                  <a:lnTo>
                    <a:pt x="1177318" y="148031"/>
                  </a:lnTo>
                  <a:lnTo>
                    <a:pt x="1183577" y="148031"/>
                  </a:lnTo>
                  <a:lnTo>
                    <a:pt x="1246288" y="208654"/>
                  </a:lnTo>
                  <a:lnTo>
                    <a:pt x="1258806" y="215367"/>
                  </a:lnTo>
                  <a:lnTo>
                    <a:pt x="1302616" y="275923"/>
                  </a:lnTo>
                  <a:lnTo>
                    <a:pt x="1327589" y="309490"/>
                  </a:lnTo>
                  <a:lnTo>
                    <a:pt x="1346365" y="343259"/>
                  </a:lnTo>
                  <a:lnTo>
                    <a:pt x="1377783" y="403680"/>
                  </a:lnTo>
                  <a:lnTo>
                    <a:pt x="1402818" y="464235"/>
                  </a:lnTo>
                  <a:lnTo>
                    <a:pt x="1402818" y="470949"/>
                  </a:lnTo>
                  <a:lnTo>
                    <a:pt x="1421594" y="538285"/>
                  </a:lnTo>
                  <a:lnTo>
                    <a:pt x="1427852" y="605554"/>
                  </a:lnTo>
                  <a:lnTo>
                    <a:pt x="1427852" y="666176"/>
                  </a:lnTo>
                  <a:lnTo>
                    <a:pt x="1421594" y="733445"/>
                  </a:lnTo>
                  <a:lnTo>
                    <a:pt x="1402818" y="800580"/>
                  </a:lnTo>
                  <a:lnTo>
                    <a:pt x="1377783" y="861202"/>
                  </a:lnTo>
                  <a:lnTo>
                    <a:pt x="1346365" y="928471"/>
                  </a:lnTo>
                  <a:lnTo>
                    <a:pt x="1327589" y="962038"/>
                  </a:lnTo>
                  <a:lnTo>
                    <a:pt x="1302616" y="995807"/>
                  </a:lnTo>
                  <a:lnTo>
                    <a:pt x="1258806" y="1049649"/>
                  </a:lnTo>
                  <a:lnTo>
                    <a:pt x="1183577" y="1116784"/>
                  </a:lnTo>
                  <a:lnTo>
                    <a:pt x="1177318" y="1123497"/>
                  </a:lnTo>
                  <a:lnTo>
                    <a:pt x="1108535" y="1170693"/>
                  </a:lnTo>
                  <a:lnTo>
                    <a:pt x="1070983" y="1190833"/>
                  </a:lnTo>
                  <a:lnTo>
                    <a:pt x="1039565" y="1211108"/>
                  </a:lnTo>
                  <a:lnTo>
                    <a:pt x="964461" y="1237961"/>
                  </a:lnTo>
                  <a:lnTo>
                    <a:pt x="901749" y="1258102"/>
                  </a:lnTo>
                  <a:lnTo>
                    <a:pt x="895490" y="1258102"/>
                  </a:lnTo>
                  <a:lnTo>
                    <a:pt x="820449" y="1271549"/>
                  </a:lnTo>
                  <a:lnTo>
                    <a:pt x="751478" y="1278262"/>
                  </a:lnTo>
                  <a:lnTo>
                    <a:pt x="676437" y="1278262"/>
                  </a:lnTo>
                  <a:lnTo>
                    <a:pt x="607466" y="1271549"/>
                  </a:lnTo>
                  <a:lnTo>
                    <a:pt x="532362" y="1258102"/>
                  </a:lnTo>
                  <a:lnTo>
                    <a:pt x="526103" y="1258102"/>
                  </a:lnTo>
                  <a:lnTo>
                    <a:pt x="463391" y="1237961"/>
                  </a:lnTo>
                  <a:lnTo>
                    <a:pt x="388350" y="1211108"/>
                  </a:lnTo>
                  <a:lnTo>
                    <a:pt x="357057" y="1190833"/>
                  </a:lnTo>
                  <a:lnTo>
                    <a:pt x="313121" y="1170693"/>
                  </a:lnTo>
                  <a:lnTo>
                    <a:pt x="250534" y="1123497"/>
                  </a:lnTo>
                  <a:lnTo>
                    <a:pt x="244275" y="1116784"/>
                  </a:lnTo>
                  <a:lnTo>
                    <a:pt x="181564" y="1063076"/>
                  </a:lnTo>
                  <a:lnTo>
                    <a:pt x="169046" y="1049649"/>
                  </a:lnTo>
                  <a:lnTo>
                    <a:pt x="119039" y="995807"/>
                  </a:lnTo>
                  <a:lnTo>
                    <a:pt x="100263" y="962038"/>
                  </a:lnTo>
                  <a:lnTo>
                    <a:pt x="81487" y="928471"/>
                  </a:lnTo>
                  <a:lnTo>
                    <a:pt x="43935" y="861202"/>
                  </a:lnTo>
                  <a:lnTo>
                    <a:pt x="25034" y="800580"/>
                  </a:lnTo>
                </a:path>
                <a:path w="1428115" h="1278889">
                  <a:moveTo>
                    <a:pt x="757737" y="0"/>
                  </a:moveTo>
                  <a:lnTo>
                    <a:pt x="820449" y="0"/>
                  </a:lnTo>
                </a:path>
              </a:pathLst>
            </a:custGeom>
            <a:ln w="6482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14636" y="3475928"/>
            <a:ext cx="9398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Arial"/>
                <a:cs typeface="Arial"/>
              </a:rPr>
              <a:t>-3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8975" y="3475928"/>
            <a:ext cx="9398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Arial"/>
                <a:cs typeface="Arial"/>
              </a:rPr>
              <a:t>-2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9648" y="3475928"/>
            <a:ext cx="9398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latin typeface="Arial"/>
                <a:cs typeface="Arial"/>
              </a:rPr>
              <a:t>-1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8358" y="3475928"/>
            <a:ext cx="184150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1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3575" y="3475928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4311" y="3475928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8726" y="3475928"/>
            <a:ext cx="71120" cy="130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5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6635" y="3207686"/>
            <a:ext cx="116839" cy="990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spc="-20" dirty="0">
                <a:latin typeface="Arial"/>
                <a:cs typeface="Arial"/>
              </a:rPr>
              <a:t>-3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6635" y="2891483"/>
            <a:ext cx="116839" cy="990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spc="-20" dirty="0">
                <a:latin typeface="Arial"/>
                <a:cs typeface="Arial"/>
              </a:rPr>
              <a:t>-2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6635" y="2575292"/>
            <a:ext cx="116839" cy="9906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spc="-20" dirty="0">
                <a:latin typeface="Arial"/>
                <a:cs typeface="Arial"/>
              </a:rPr>
              <a:t>-1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6635" y="2270241"/>
            <a:ext cx="116839" cy="742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6635" y="1954037"/>
            <a:ext cx="116839" cy="742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6635" y="1637833"/>
            <a:ext cx="116839" cy="742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6635" y="1321629"/>
            <a:ext cx="116839" cy="742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3906" y="1639297"/>
            <a:ext cx="1384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1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02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22009" y="1786539"/>
            <a:ext cx="1165225" cy="1043305"/>
          </a:xfrm>
          <a:custGeom>
            <a:avLst/>
            <a:gdLst/>
            <a:ahLst/>
            <a:cxnLst/>
            <a:rect l="l" t="t" r="r" b="b"/>
            <a:pathLst>
              <a:path w="1165225" h="1043305">
                <a:moveTo>
                  <a:pt x="37489" y="713170"/>
                </a:moveTo>
                <a:lnTo>
                  <a:pt x="31293" y="692829"/>
                </a:lnTo>
                <a:lnTo>
                  <a:pt x="12517" y="625694"/>
                </a:lnTo>
                <a:lnTo>
                  <a:pt x="0" y="558425"/>
                </a:lnTo>
                <a:lnTo>
                  <a:pt x="0" y="497803"/>
                </a:lnTo>
                <a:lnTo>
                  <a:pt x="12517" y="430534"/>
                </a:lnTo>
                <a:lnTo>
                  <a:pt x="31293" y="363198"/>
                </a:lnTo>
                <a:lnTo>
                  <a:pt x="56265" y="295929"/>
                </a:lnTo>
                <a:lnTo>
                  <a:pt x="100263" y="235508"/>
                </a:lnTo>
                <a:lnTo>
                  <a:pt x="112718" y="222081"/>
                </a:lnTo>
                <a:lnTo>
                  <a:pt x="156529" y="168172"/>
                </a:lnTo>
                <a:lnTo>
                  <a:pt x="181564" y="141318"/>
                </a:lnTo>
                <a:lnTo>
                  <a:pt x="238017" y="100903"/>
                </a:lnTo>
                <a:lnTo>
                  <a:pt x="256793" y="94189"/>
                </a:lnTo>
                <a:lnTo>
                  <a:pt x="331834" y="53707"/>
                </a:lnTo>
                <a:lnTo>
                  <a:pt x="375770" y="40280"/>
                </a:lnTo>
                <a:lnTo>
                  <a:pt x="400805" y="26853"/>
                </a:lnTo>
                <a:lnTo>
                  <a:pt x="475909" y="6713"/>
                </a:lnTo>
                <a:lnTo>
                  <a:pt x="544879" y="0"/>
                </a:lnTo>
                <a:lnTo>
                  <a:pt x="619921" y="0"/>
                </a:lnTo>
                <a:lnTo>
                  <a:pt x="688891" y="6713"/>
                </a:lnTo>
                <a:lnTo>
                  <a:pt x="763933" y="26853"/>
                </a:lnTo>
                <a:lnTo>
                  <a:pt x="789155" y="40280"/>
                </a:lnTo>
                <a:lnTo>
                  <a:pt x="832903" y="53707"/>
                </a:lnTo>
                <a:lnTo>
                  <a:pt x="908007" y="94189"/>
                </a:lnTo>
                <a:lnTo>
                  <a:pt x="920525" y="100903"/>
                </a:lnTo>
                <a:lnTo>
                  <a:pt x="976978" y="141318"/>
                </a:lnTo>
                <a:lnTo>
                  <a:pt x="1008209" y="168172"/>
                </a:lnTo>
                <a:lnTo>
                  <a:pt x="1052019" y="222081"/>
                </a:lnTo>
                <a:lnTo>
                  <a:pt x="1064537" y="235508"/>
                </a:lnTo>
                <a:lnTo>
                  <a:pt x="1108472" y="295929"/>
                </a:lnTo>
                <a:lnTo>
                  <a:pt x="1127249" y="343057"/>
                </a:lnTo>
                <a:lnTo>
                  <a:pt x="1152283" y="430534"/>
                </a:lnTo>
                <a:lnTo>
                  <a:pt x="1164801" y="497803"/>
                </a:lnTo>
                <a:lnTo>
                  <a:pt x="1164801" y="558425"/>
                </a:lnTo>
                <a:lnTo>
                  <a:pt x="1152283" y="625694"/>
                </a:lnTo>
                <a:lnTo>
                  <a:pt x="1133507" y="692829"/>
                </a:lnTo>
                <a:lnTo>
                  <a:pt x="1108472" y="753451"/>
                </a:lnTo>
                <a:lnTo>
                  <a:pt x="1064537" y="820720"/>
                </a:lnTo>
                <a:lnTo>
                  <a:pt x="1052019" y="834147"/>
                </a:lnTo>
                <a:lnTo>
                  <a:pt x="1008209" y="888056"/>
                </a:lnTo>
                <a:lnTo>
                  <a:pt x="976978" y="908196"/>
                </a:lnTo>
                <a:lnTo>
                  <a:pt x="920525" y="955325"/>
                </a:lnTo>
                <a:lnTo>
                  <a:pt x="908007" y="962038"/>
                </a:lnTo>
                <a:lnTo>
                  <a:pt x="832903" y="1002319"/>
                </a:lnTo>
                <a:lnTo>
                  <a:pt x="789155" y="1015746"/>
                </a:lnTo>
                <a:lnTo>
                  <a:pt x="763933" y="1029374"/>
                </a:lnTo>
                <a:lnTo>
                  <a:pt x="688891" y="1042801"/>
                </a:lnTo>
              </a:path>
              <a:path w="1165225" h="1043305">
                <a:moveTo>
                  <a:pt x="475909" y="1042801"/>
                </a:moveTo>
                <a:lnTo>
                  <a:pt x="400805" y="1029374"/>
                </a:lnTo>
                <a:lnTo>
                  <a:pt x="375770" y="1015746"/>
                </a:lnTo>
                <a:lnTo>
                  <a:pt x="331834" y="1002319"/>
                </a:lnTo>
                <a:lnTo>
                  <a:pt x="256793" y="962038"/>
                </a:lnTo>
                <a:lnTo>
                  <a:pt x="238017" y="955325"/>
                </a:lnTo>
                <a:lnTo>
                  <a:pt x="181564" y="908196"/>
                </a:lnTo>
                <a:lnTo>
                  <a:pt x="156529" y="888056"/>
                </a:lnTo>
                <a:lnTo>
                  <a:pt x="112718" y="834147"/>
                </a:lnTo>
                <a:lnTo>
                  <a:pt x="100263" y="820720"/>
                </a:lnTo>
                <a:lnTo>
                  <a:pt x="56265" y="753451"/>
                </a:lnTo>
                <a:lnTo>
                  <a:pt x="37489" y="713170"/>
                </a:lnTo>
              </a:path>
              <a:path w="1165225" h="1043305">
                <a:moveTo>
                  <a:pt x="538621" y="1042801"/>
                </a:moveTo>
                <a:lnTo>
                  <a:pt x="475909" y="1042801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66617" y="2789648"/>
            <a:ext cx="1384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1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04</a:t>
            </a:r>
            <a:endParaRPr sz="4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16014" y="1880728"/>
            <a:ext cx="977265" cy="875030"/>
          </a:xfrm>
          <a:custGeom>
            <a:avLst/>
            <a:gdLst/>
            <a:ahLst/>
            <a:cxnLst/>
            <a:rect l="l" t="t" r="r" b="b"/>
            <a:pathLst>
              <a:path w="977265" h="875030">
                <a:moveTo>
                  <a:pt x="18713" y="551644"/>
                </a:moveTo>
                <a:lnTo>
                  <a:pt x="12454" y="531504"/>
                </a:lnTo>
                <a:lnTo>
                  <a:pt x="0" y="464235"/>
                </a:lnTo>
                <a:lnTo>
                  <a:pt x="0" y="403613"/>
                </a:lnTo>
                <a:lnTo>
                  <a:pt x="12454" y="336344"/>
                </a:lnTo>
                <a:lnTo>
                  <a:pt x="18713" y="316203"/>
                </a:lnTo>
                <a:lnTo>
                  <a:pt x="31230" y="269008"/>
                </a:lnTo>
                <a:lnTo>
                  <a:pt x="68782" y="201739"/>
                </a:lnTo>
                <a:lnTo>
                  <a:pt x="87558" y="174885"/>
                </a:lnTo>
                <a:lnTo>
                  <a:pt x="125235" y="141318"/>
                </a:lnTo>
                <a:lnTo>
                  <a:pt x="162787" y="100836"/>
                </a:lnTo>
                <a:lnTo>
                  <a:pt x="206536" y="73982"/>
                </a:lnTo>
                <a:lnTo>
                  <a:pt x="237829" y="53841"/>
                </a:lnTo>
                <a:lnTo>
                  <a:pt x="306799" y="20140"/>
                </a:lnTo>
                <a:lnTo>
                  <a:pt x="356869" y="6713"/>
                </a:lnTo>
                <a:lnTo>
                  <a:pt x="381904" y="0"/>
                </a:lnTo>
              </a:path>
              <a:path w="977265" h="875030">
                <a:moveTo>
                  <a:pt x="594886" y="0"/>
                </a:moveTo>
                <a:lnTo>
                  <a:pt x="613662" y="6713"/>
                </a:lnTo>
                <a:lnTo>
                  <a:pt x="669928" y="20140"/>
                </a:lnTo>
                <a:lnTo>
                  <a:pt x="738898" y="53841"/>
                </a:lnTo>
                <a:lnTo>
                  <a:pt x="770191" y="73982"/>
                </a:lnTo>
                <a:lnTo>
                  <a:pt x="814002" y="100836"/>
                </a:lnTo>
                <a:lnTo>
                  <a:pt x="851679" y="141318"/>
                </a:lnTo>
                <a:lnTo>
                  <a:pt x="882973" y="174885"/>
                </a:lnTo>
                <a:lnTo>
                  <a:pt x="939238" y="269008"/>
                </a:lnTo>
                <a:lnTo>
                  <a:pt x="958014" y="316203"/>
                </a:lnTo>
                <a:lnTo>
                  <a:pt x="976790" y="403613"/>
                </a:lnTo>
                <a:lnTo>
                  <a:pt x="976790" y="464235"/>
                </a:lnTo>
                <a:lnTo>
                  <a:pt x="964273" y="531504"/>
                </a:lnTo>
                <a:lnTo>
                  <a:pt x="939238" y="598639"/>
                </a:lnTo>
                <a:lnTo>
                  <a:pt x="907945" y="659261"/>
                </a:lnTo>
                <a:lnTo>
                  <a:pt x="882973" y="686249"/>
                </a:lnTo>
                <a:lnTo>
                  <a:pt x="851679" y="726530"/>
                </a:lnTo>
                <a:lnTo>
                  <a:pt x="814002" y="760097"/>
                </a:lnTo>
                <a:lnTo>
                  <a:pt x="770191" y="793866"/>
                </a:lnTo>
                <a:lnTo>
                  <a:pt x="669928" y="840860"/>
                </a:lnTo>
                <a:lnTo>
                  <a:pt x="613662" y="861135"/>
                </a:lnTo>
                <a:lnTo>
                  <a:pt x="594886" y="861135"/>
                </a:lnTo>
                <a:lnTo>
                  <a:pt x="525916" y="874562"/>
                </a:lnTo>
                <a:lnTo>
                  <a:pt x="450874" y="874562"/>
                </a:lnTo>
                <a:lnTo>
                  <a:pt x="381904" y="861135"/>
                </a:lnTo>
                <a:lnTo>
                  <a:pt x="356869" y="861135"/>
                </a:lnTo>
                <a:lnTo>
                  <a:pt x="306799" y="840860"/>
                </a:lnTo>
                <a:lnTo>
                  <a:pt x="237829" y="814006"/>
                </a:lnTo>
                <a:lnTo>
                  <a:pt x="206536" y="793866"/>
                </a:lnTo>
                <a:lnTo>
                  <a:pt x="162787" y="760097"/>
                </a:lnTo>
                <a:lnTo>
                  <a:pt x="125235" y="726530"/>
                </a:lnTo>
                <a:lnTo>
                  <a:pt x="87558" y="686249"/>
                </a:lnTo>
                <a:lnTo>
                  <a:pt x="31230" y="598639"/>
                </a:lnTo>
                <a:lnTo>
                  <a:pt x="18713" y="551644"/>
                </a:lnTo>
              </a:path>
              <a:path w="977265" h="875030">
                <a:moveTo>
                  <a:pt x="532174" y="0"/>
                </a:moveTo>
                <a:lnTo>
                  <a:pt x="594886" y="0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03906" y="1841036"/>
            <a:ext cx="1384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1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06</a:t>
            </a:r>
            <a:endParaRPr sz="4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97314" y="1941284"/>
            <a:ext cx="814705" cy="733425"/>
          </a:xfrm>
          <a:custGeom>
            <a:avLst/>
            <a:gdLst/>
            <a:ahLst/>
            <a:cxnLst/>
            <a:rect l="l" t="t" r="r" b="b"/>
            <a:pathLst>
              <a:path w="814704" h="733425">
                <a:moveTo>
                  <a:pt x="6258" y="457388"/>
                </a:moveTo>
                <a:lnTo>
                  <a:pt x="0" y="403680"/>
                </a:lnTo>
                <a:lnTo>
                  <a:pt x="0" y="343057"/>
                </a:lnTo>
                <a:lnTo>
                  <a:pt x="6258" y="289215"/>
                </a:lnTo>
                <a:lnTo>
                  <a:pt x="12517" y="275788"/>
                </a:lnTo>
                <a:lnTo>
                  <a:pt x="37677" y="208452"/>
                </a:lnTo>
                <a:lnTo>
                  <a:pt x="81487" y="148031"/>
                </a:lnTo>
                <a:lnTo>
                  <a:pt x="81487" y="141184"/>
                </a:lnTo>
                <a:lnTo>
                  <a:pt x="156529" y="80762"/>
                </a:lnTo>
                <a:lnTo>
                  <a:pt x="225499" y="40280"/>
                </a:lnTo>
                <a:lnTo>
                  <a:pt x="300603" y="13426"/>
                </a:lnTo>
                <a:lnTo>
                  <a:pt x="313058" y="13426"/>
                </a:lnTo>
                <a:lnTo>
                  <a:pt x="369574" y="0"/>
                </a:lnTo>
                <a:lnTo>
                  <a:pt x="444615" y="0"/>
                </a:lnTo>
                <a:lnTo>
                  <a:pt x="501069" y="13426"/>
                </a:lnTo>
                <a:lnTo>
                  <a:pt x="513586" y="13426"/>
                </a:lnTo>
                <a:lnTo>
                  <a:pt x="588627" y="40280"/>
                </a:lnTo>
                <a:lnTo>
                  <a:pt x="657598" y="80762"/>
                </a:lnTo>
                <a:lnTo>
                  <a:pt x="726443" y="141184"/>
                </a:lnTo>
                <a:lnTo>
                  <a:pt x="732702" y="148031"/>
                </a:lnTo>
                <a:lnTo>
                  <a:pt x="776638" y="208452"/>
                </a:lnTo>
                <a:lnTo>
                  <a:pt x="801673" y="275788"/>
                </a:lnTo>
                <a:lnTo>
                  <a:pt x="801673" y="289215"/>
                </a:lnTo>
                <a:lnTo>
                  <a:pt x="814190" y="343057"/>
                </a:lnTo>
                <a:lnTo>
                  <a:pt x="814190" y="403680"/>
                </a:lnTo>
                <a:lnTo>
                  <a:pt x="801673" y="457388"/>
                </a:lnTo>
                <a:lnTo>
                  <a:pt x="801673" y="470949"/>
                </a:lnTo>
                <a:lnTo>
                  <a:pt x="776638" y="538083"/>
                </a:lnTo>
                <a:lnTo>
                  <a:pt x="732702" y="598706"/>
                </a:lnTo>
                <a:lnTo>
                  <a:pt x="726443" y="598706"/>
                </a:lnTo>
                <a:lnTo>
                  <a:pt x="657598" y="665975"/>
                </a:lnTo>
                <a:lnTo>
                  <a:pt x="588627" y="706457"/>
                </a:lnTo>
                <a:lnTo>
                  <a:pt x="513586" y="733311"/>
                </a:lnTo>
                <a:lnTo>
                  <a:pt x="501069" y="733311"/>
                </a:lnTo>
              </a:path>
              <a:path w="814704" h="733425">
                <a:moveTo>
                  <a:pt x="313058" y="733311"/>
                </a:moveTo>
                <a:lnTo>
                  <a:pt x="300603" y="733311"/>
                </a:lnTo>
                <a:lnTo>
                  <a:pt x="225499" y="706457"/>
                </a:lnTo>
                <a:lnTo>
                  <a:pt x="156529" y="665975"/>
                </a:lnTo>
                <a:lnTo>
                  <a:pt x="81487" y="598706"/>
                </a:lnTo>
                <a:lnTo>
                  <a:pt x="37677" y="538083"/>
                </a:lnTo>
                <a:lnTo>
                  <a:pt x="12517" y="470949"/>
                </a:lnTo>
                <a:lnTo>
                  <a:pt x="6258" y="457388"/>
                </a:lnTo>
              </a:path>
              <a:path w="814704" h="733425">
                <a:moveTo>
                  <a:pt x="350798" y="733311"/>
                </a:moveTo>
                <a:lnTo>
                  <a:pt x="313058" y="733311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54100" y="2634903"/>
            <a:ext cx="1384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1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08</a:t>
            </a:r>
            <a:endParaRPr sz="4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66285" y="2008620"/>
            <a:ext cx="670560" cy="605790"/>
          </a:xfrm>
          <a:custGeom>
            <a:avLst/>
            <a:gdLst/>
            <a:ahLst/>
            <a:cxnLst/>
            <a:rect l="l" t="t" r="r" b="b"/>
            <a:pathLst>
              <a:path w="670559" h="605789">
                <a:moveTo>
                  <a:pt x="12517" y="376625"/>
                </a:moveTo>
                <a:lnTo>
                  <a:pt x="0" y="336344"/>
                </a:lnTo>
                <a:lnTo>
                  <a:pt x="0" y="275721"/>
                </a:lnTo>
                <a:lnTo>
                  <a:pt x="12517" y="235441"/>
                </a:lnTo>
                <a:lnTo>
                  <a:pt x="18776" y="208452"/>
                </a:lnTo>
                <a:lnTo>
                  <a:pt x="56265" y="141116"/>
                </a:lnTo>
                <a:lnTo>
                  <a:pt x="87558" y="107549"/>
                </a:lnTo>
                <a:lnTo>
                  <a:pt x="118977" y="73848"/>
                </a:lnTo>
                <a:lnTo>
                  <a:pt x="156529" y="46994"/>
                </a:lnTo>
                <a:lnTo>
                  <a:pt x="231633" y="20140"/>
                </a:lnTo>
                <a:lnTo>
                  <a:pt x="256793" y="13426"/>
                </a:lnTo>
                <a:lnTo>
                  <a:pt x="300603" y="0"/>
                </a:lnTo>
                <a:lnTo>
                  <a:pt x="375645" y="0"/>
                </a:lnTo>
                <a:lnTo>
                  <a:pt x="419581" y="13426"/>
                </a:lnTo>
                <a:lnTo>
                  <a:pt x="444615" y="20140"/>
                </a:lnTo>
              </a:path>
              <a:path w="670559" h="605789">
                <a:moveTo>
                  <a:pt x="557334" y="73848"/>
                </a:moveTo>
                <a:lnTo>
                  <a:pt x="588627" y="107549"/>
                </a:lnTo>
                <a:lnTo>
                  <a:pt x="619921" y="141116"/>
                </a:lnTo>
                <a:lnTo>
                  <a:pt x="657473" y="208452"/>
                </a:lnTo>
                <a:lnTo>
                  <a:pt x="663731" y="235441"/>
                </a:lnTo>
                <a:lnTo>
                  <a:pt x="669990" y="275721"/>
                </a:lnTo>
                <a:lnTo>
                  <a:pt x="669990" y="336344"/>
                </a:lnTo>
                <a:lnTo>
                  <a:pt x="663731" y="376625"/>
                </a:lnTo>
                <a:lnTo>
                  <a:pt x="619921" y="470747"/>
                </a:lnTo>
                <a:lnTo>
                  <a:pt x="588627" y="504516"/>
                </a:lnTo>
                <a:lnTo>
                  <a:pt x="557334" y="531370"/>
                </a:lnTo>
                <a:lnTo>
                  <a:pt x="519657" y="565071"/>
                </a:lnTo>
                <a:lnTo>
                  <a:pt x="444615" y="591925"/>
                </a:lnTo>
                <a:lnTo>
                  <a:pt x="419581" y="598639"/>
                </a:lnTo>
                <a:lnTo>
                  <a:pt x="375645" y="605352"/>
                </a:lnTo>
                <a:lnTo>
                  <a:pt x="300603" y="605352"/>
                </a:lnTo>
                <a:lnTo>
                  <a:pt x="256793" y="598639"/>
                </a:lnTo>
                <a:lnTo>
                  <a:pt x="231633" y="591925"/>
                </a:lnTo>
                <a:lnTo>
                  <a:pt x="156529" y="565071"/>
                </a:lnTo>
                <a:lnTo>
                  <a:pt x="118977" y="531370"/>
                </a:lnTo>
                <a:lnTo>
                  <a:pt x="87558" y="504516"/>
                </a:lnTo>
                <a:lnTo>
                  <a:pt x="56265" y="470747"/>
                </a:lnTo>
                <a:lnTo>
                  <a:pt x="18776" y="403613"/>
                </a:lnTo>
                <a:lnTo>
                  <a:pt x="12517" y="376625"/>
                </a:lnTo>
              </a:path>
              <a:path w="670559" h="605789">
                <a:moveTo>
                  <a:pt x="551138" y="73848"/>
                </a:moveTo>
                <a:lnTo>
                  <a:pt x="557334" y="73848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1620000">
            <a:off x="7609578" y="2034369"/>
            <a:ext cx="98187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41326" y="2075754"/>
            <a:ext cx="520065" cy="464820"/>
          </a:xfrm>
          <a:custGeom>
            <a:avLst/>
            <a:gdLst/>
            <a:ahLst/>
            <a:cxnLst/>
            <a:rect l="l" t="t" r="r" b="b"/>
            <a:pathLst>
              <a:path w="520065" h="464819">
                <a:moveTo>
                  <a:pt x="12517" y="296063"/>
                </a:moveTo>
                <a:lnTo>
                  <a:pt x="0" y="269209"/>
                </a:lnTo>
                <a:lnTo>
                  <a:pt x="0" y="208587"/>
                </a:lnTo>
                <a:lnTo>
                  <a:pt x="12517" y="181733"/>
                </a:lnTo>
                <a:lnTo>
                  <a:pt x="25034" y="141318"/>
                </a:lnTo>
                <a:lnTo>
                  <a:pt x="75229" y="73982"/>
                </a:lnTo>
                <a:lnTo>
                  <a:pt x="156591" y="20274"/>
                </a:lnTo>
                <a:lnTo>
                  <a:pt x="200527" y="6713"/>
                </a:lnTo>
                <a:lnTo>
                  <a:pt x="225562" y="0"/>
                </a:lnTo>
                <a:lnTo>
                  <a:pt x="300603" y="0"/>
                </a:lnTo>
                <a:lnTo>
                  <a:pt x="369574" y="20274"/>
                </a:lnTo>
                <a:lnTo>
                  <a:pt x="444615" y="67268"/>
                </a:lnTo>
                <a:lnTo>
                  <a:pt x="501069" y="141318"/>
                </a:lnTo>
                <a:lnTo>
                  <a:pt x="513586" y="181733"/>
                </a:lnTo>
                <a:lnTo>
                  <a:pt x="519845" y="208587"/>
                </a:lnTo>
                <a:lnTo>
                  <a:pt x="519845" y="269209"/>
                </a:lnTo>
                <a:lnTo>
                  <a:pt x="501069" y="336478"/>
                </a:lnTo>
                <a:lnTo>
                  <a:pt x="450874" y="403613"/>
                </a:lnTo>
                <a:lnTo>
                  <a:pt x="369574" y="450808"/>
                </a:lnTo>
                <a:lnTo>
                  <a:pt x="325763" y="464235"/>
                </a:lnTo>
              </a:path>
              <a:path w="520065" h="464819">
                <a:moveTo>
                  <a:pt x="156591" y="450808"/>
                </a:moveTo>
                <a:lnTo>
                  <a:pt x="81487" y="410528"/>
                </a:lnTo>
                <a:lnTo>
                  <a:pt x="75229" y="403613"/>
                </a:lnTo>
                <a:lnTo>
                  <a:pt x="25034" y="336478"/>
                </a:lnTo>
                <a:lnTo>
                  <a:pt x="12517" y="296063"/>
                </a:lnTo>
              </a:path>
              <a:path w="520065" h="464819">
                <a:moveTo>
                  <a:pt x="175305" y="457522"/>
                </a:moveTo>
                <a:lnTo>
                  <a:pt x="156591" y="450808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40000">
            <a:off x="7422178" y="2521744"/>
            <a:ext cx="12342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35332" y="2190219"/>
            <a:ext cx="338455" cy="282575"/>
          </a:xfrm>
          <a:custGeom>
            <a:avLst/>
            <a:gdLst/>
            <a:ahLst/>
            <a:cxnLst/>
            <a:rect l="l" t="t" r="r" b="b"/>
            <a:pathLst>
              <a:path w="338454" h="282575">
                <a:moveTo>
                  <a:pt x="62586" y="248867"/>
                </a:moveTo>
                <a:lnTo>
                  <a:pt x="31293" y="222014"/>
                </a:lnTo>
                <a:lnTo>
                  <a:pt x="0" y="154745"/>
                </a:lnTo>
                <a:lnTo>
                  <a:pt x="0" y="94122"/>
                </a:lnTo>
                <a:lnTo>
                  <a:pt x="31293" y="26853"/>
                </a:lnTo>
                <a:lnTo>
                  <a:pt x="62586" y="0"/>
                </a:lnTo>
              </a:path>
              <a:path w="338454" h="282575">
                <a:moveTo>
                  <a:pt x="275569" y="0"/>
                </a:moveTo>
                <a:lnTo>
                  <a:pt x="306862" y="26853"/>
                </a:lnTo>
                <a:lnTo>
                  <a:pt x="338093" y="94122"/>
                </a:lnTo>
                <a:lnTo>
                  <a:pt x="338093" y="154745"/>
                </a:lnTo>
                <a:lnTo>
                  <a:pt x="306862" y="222014"/>
                </a:lnTo>
                <a:lnTo>
                  <a:pt x="275569" y="248867"/>
                </a:lnTo>
                <a:lnTo>
                  <a:pt x="206598" y="282435"/>
                </a:lnTo>
                <a:lnTo>
                  <a:pt x="131557" y="282435"/>
                </a:lnTo>
                <a:lnTo>
                  <a:pt x="62586" y="248867"/>
                </a:lnTo>
              </a:path>
              <a:path w="338454" h="282575">
                <a:moveTo>
                  <a:pt x="212857" y="0"/>
                </a:moveTo>
                <a:lnTo>
                  <a:pt x="275569" y="0"/>
                </a:lnTo>
              </a:path>
            </a:pathLst>
          </a:custGeom>
          <a:ln w="6482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403906" y="2150527"/>
            <a:ext cx="1384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1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-5" dirty="0">
                <a:solidFill>
                  <a:srgbClr val="395FCD"/>
                </a:solidFill>
                <a:latin typeface="Arial"/>
                <a:cs typeface="Arial"/>
              </a:rPr>
              <a:t>14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01015" y="1275071"/>
            <a:ext cx="2676525" cy="2299335"/>
            <a:chOff x="3101015" y="1275071"/>
            <a:chExt cx="2676525" cy="2299335"/>
          </a:xfrm>
        </p:grpSpPr>
        <p:sp>
          <p:nvSpPr>
            <p:cNvPr id="35" name="object 35"/>
            <p:cNvSpPr/>
            <p:nvPr/>
          </p:nvSpPr>
          <p:spPr>
            <a:xfrm>
              <a:off x="3179651" y="1278961"/>
              <a:ext cx="2593975" cy="2197735"/>
            </a:xfrm>
            <a:custGeom>
              <a:avLst/>
              <a:gdLst/>
              <a:ahLst/>
              <a:cxnLst/>
              <a:rect l="l" t="t" r="r" b="b"/>
              <a:pathLst>
                <a:path w="2593975" h="2197735">
                  <a:moveTo>
                    <a:pt x="755437" y="1208049"/>
                  </a:moveTo>
                  <a:lnTo>
                    <a:pt x="1916009" y="1208049"/>
                  </a:lnTo>
                  <a:lnTo>
                    <a:pt x="2056274" y="0"/>
                  </a:lnTo>
                  <a:lnTo>
                    <a:pt x="607622" y="0"/>
                  </a:lnTo>
                  <a:lnTo>
                    <a:pt x="755437" y="1208049"/>
                  </a:lnTo>
                </a:path>
                <a:path w="2593975" h="2197735">
                  <a:moveTo>
                    <a:pt x="451821" y="2197560"/>
                  </a:moveTo>
                  <a:lnTo>
                    <a:pt x="755437" y="1208049"/>
                  </a:lnTo>
                </a:path>
                <a:path w="2593975" h="2197735">
                  <a:moveTo>
                    <a:pt x="607622" y="0"/>
                  </a:moveTo>
                  <a:lnTo>
                    <a:pt x="77994" y="537731"/>
                  </a:lnTo>
                  <a:lnTo>
                    <a:pt x="451821" y="2197560"/>
                  </a:lnTo>
                </a:path>
                <a:path w="2593975" h="2197735">
                  <a:moveTo>
                    <a:pt x="2219812" y="2197560"/>
                  </a:moveTo>
                  <a:lnTo>
                    <a:pt x="2593670" y="537731"/>
                  </a:lnTo>
                  <a:lnTo>
                    <a:pt x="2056274" y="0"/>
                  </a:lnTo>
                </a:path>
                <a:path w="2593975" h="2197735">
                  <a:moveTo>
                    <a:pt x="288251" y="1831296"/>
                  </a:moveTo>
                  <a:lnTo>
                    <a:pt x="0" y="678093"/>
                  </a:lnTo>
                </a:path>
                <a:path w="2593975" h="2197735">
                  <a:moveTo>
                    <a:pt x="31314" y="740304"/>
                  </a:moveTo>
                  <a:lnTo>
                    <a:pt x="0" y="678093"/>
                  </a:lnTo>
                  <a:lnTo>
                    <a:pt x="7783" y="748236"/>
                  </a:lnTo>
                </a:path>
              </a:pathLst>
            </a:custGeom>
            <a:ln w="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0903" y="1462247"/>
              <a:ext cx="1822450" cy="21116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4905" y="1323579"/>
              <a:ext cx="2653030" cy="493395"/>
            </a:xfrm>
            <a:custGeom>
              <a:avLst/>
              <a:gdLst/>
              <a:ahLst/>
              <a:cxnLst/>
              <a:rect l="l" t="t" r="r" b="b"/>
              <a:pathLst>
                <a:path w="2653029" h="493394">
                  <a:moveTo>
                    <a:pt x="0" y="0"/>
                  </a:moveTo>
                  <a:lnTo>
                    <a:pt x="160523" y="493113"/>
                  </a:lnTo>
                </a:path>
                <a:path w="2653029" h="493394">
                  <a:moveTo>
                    <a:pt x="183859" y="493113"/>
                  </a:moveTo>
                  <a:lnTo>
                    <a:pt x="191643" y="493113"/>
                  </a:lnTo>
                </a:path>
                <a:path w="2653029" h="493394">
                  <a:moveTo>
                    <a:pt x="214979" y="493113"/>
                  </a:moveTo>
                  <a:lnTo>
                    <a:pt x="222763" y="493113"/>
                  </a:lnTo>
                </a:path>
                <a:path w="2653029" h="493394">
                  <a:moveTo>
                    <a:pt x="246099" y="493113"/>
                  </a:moveTo>
                  <a:lnTo>
                    <a:pt x="253883" y="493113"/>
                  </a:lnTo>
                </a:path>
                <a:path w="2653029" h="493394">
                  <a:moveTo>
                    <a:pt x="277219" y="493113"/>
                  </a:moveTo>
                  <a:lnTo>
                    <a:pt x="285003" y="493113"/>
                  </a:lnTo>
                </a:path>
                <a:path w="2653029" h="493394">
                  <a:moveTo>
                    <a:pt x="308533" y="493113"/>
                  </a:moveTo>
                  <a:lnTo>
                    <a:pt x="316317" y="493113"/>
                  </a:lnTo>
                </a:path>
                <a:path w="2653029" h="493394">
                  <a:moveTo>
                    <a:pt x="339653" y="493113"/>
                  </a:moveTo>
                  <a:lnTo>
                    <a:pt x="347437" y="493113"/>
                  </a:lnTo>
                </a:path>
                <a:path w="2653029" h="493394">
                  <a:moveTo>
                    <a:pt x="370773" y="493113"/>
                  </a:moveTo>
                  <a:lnTo>
                    <a:pt x="378557" y="493113"/>
                  </a:lnTo>
                </a:path>
                <a:path w="2653029" h="493394">
                  <a:moveTo>
                    <a:pt x="401893" y="493113"/>
                  </a:moveTo>
                  <a:lnTo>
                    <a:pt x="409677" y="493113"/>
                  </a:lnTo>
                </a:path>
                <a:path w="2653029" h="493394">
                  <a:moveTo>
                    <a:pt x="433013" y="493113"/>
                  </a:moveTo>
                  <a:lnTo>
                    <a:pt x="440796" y="493113"/>
                  </a:lnTo>
                </a:path>
                <a:path w="2653029" h="493394">
                  <a:moveTo>
                    <a:pt x="464132" y="493113"/>
                  </a:moveTo>
                  <a:lnTo>
                    <a:pt x="472111" y="493113"/>
                  </a:lnTo>
                </a:path>
                <a:path w="2653029" h="493394">
                  <a:moveTo>
                    <a:pt x="2302342" y="493113"/>
                  </a:moveTo>
                  <a:lnTo>
                    <a:pt x="2310126" y="493113"/>
                  </a:lnTo>
                </a:path>
                <a:path w="2653029" h="493394">
                  <a:moveTo>
                    <a:pt x="2333477" y="493113"/>
                  </a:moveTo>
                  <a:lnTo>
                    <a:pt x="2341261" y="493113"/>
                  </a:lnTo>
                </a:path>
                <a:path w="2653029" h="493394">
                  <a:moveTo>
                    <a:pt x="2364613" y="493113"/>
                  </a:moveTo>
                  <a:lnTo>
                    <a:pt x="2372397" y="493113"/>
                  </a:lnTo>
                </a:path>
                <a:path w="2653029" h="493394">
                  <a:moveTo>
                    <a:pt x="2395748" y="493113"/>
                  </a:moveTo>
                  <a:lnTo>
                    <a:pt x="2403532" y="493113"/>
                  </a:lnTo>
                </a:path>
                <a:path w="2653029" h="493394">
                  <a:moveTo>
                    <a:pt x="2426806" y="493113"/>
                  </a:moveTo>
                  <a:lnTo>
                    <a:pt x="2434589" y="493113"/>
                  </a:lnTo>
                </a:path>
                <a:path w="2653029" h="493394">
                  <a:moveTo>
                    <a:pt x="2457941" y="493113"/>
                  </a:moveTo>
                  <a:lnTo>
                    <a:pt x="2465725" y="493113"/>
                  </a:lnTo>
                </a:path>
                <a:path w="2653029" h="493394">
                  <a:moveTo>
                    <a:pt x="2489310" y="493113"/>
                  </a:moveTo>
                  <a:lnTo>
                    <a:pt x="2497016" y="493113"/>
                  </a:lnTo>
                </a:path>
                <a:path w="2653029" h="493394">
                  <a:moveTo>
                    <a:pt x="2520367" y="493113"/>
                  </a:moveTo>
                  <a:lnTo>
                    <a:pt x="2528151" y="493113"/>
                  </a:lnTo>
                </a:path>
                <a:path w="2653029" h="493394">
                  <a:moveTo>
                    <a:pt x="2551503" y="493113"/>
                  </a:moveTo>
                  <a:lnTo>
                    <a:pt x="2559287" y="493113"/>
                  </a:lnTo>
                </a:path>
                <a:path w="2653029" h="493394">
                  <a:moveTo>
                    <a:pt x="2582638" y="493113"/>
                  </a:moveTo>
                  <a:lnTo>
                    <a:pt x="2590422" y="493113"/>
                  </a:lnTo>
                </a:path>
                <a:path w="2653029" h="493394">
                  <a:moveTo>
                    <a:pt x="2613774" y="493113"/>
                  </a:moveTo>
                  <a:lnTo>
                    <a:pt x="2621557" y="493113"/>
                  </a:lnTo>
                </a:path>
                <a:path w="2653029" h="493394">
                  <a:moveTo>
                    <a:pt x="2644909" y="493113"/>
                  </a:moveTo>
                  <a:lnTo>
                    <a:pt x="2652848" y="493113"/>
                  </a:lnTo>
                </a:path>
              </a:pathLst>
            </a:custGeom>
            <a:ln w="77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936261" y="2199186"/>
            <a:ext cx="18415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2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0957" y="3567256"/>
            <a:ext cx="18415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1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3585" y="2690129"/>
            <a:ext cx="18415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2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40786" y="2739246"/>
            <a:ext cx="44323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i="1" spc="5" dirty="0">
                <a:latin typeface="Arial"/>
                <a:cs typeface="Arial"/>
              </a:rPr>
              <a:t>f</a:t>
            </a:r>
            <a:r>
              <a:rPr sz="950" spc="5" dirty="0">
                <a:latin typeface="Arial"/>
                <a:cs typeface="Arial"/>
              </a:rPr>
              <a:t>(x</a:t>
            </a:r>
            <a:r>
              <a:rPr sz="975" spc="7" baseline="-21367" dirty="0">
                <a:latin typeface="Arial"/>
                <a:cs typeface="Arial"/>
              </a:rPr>
              <a:t>1</a:t>
            </a:r>
            <a:r>
              <a:rPr sz="950" spc="5" dirty="0">
                <a:latin typeface="Arial"/>
                <a:cs typeface="Arial"/>
              </a:rPr>
              <a:t>,x</a:t>
            </a:r>
            <a:r>
              <a:rPr sz="975" spc="7" baseline="-21367" dirty="0">
                <a:latin typeface="Arial"/>
                <a:cs typeface="Arial"/>
              </a:rPr>
              <a:t>2</a:t>
            </a:r>
            <a:r>
              <a:rPr sz="950" spc="5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16156" y="1239344"/>
            <a:ext cx="17145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" dirty="0">
                <a:latin typeface="Arial"/>
                <a:cs typeface="Arial"/>
              </a:rPr>
              <a:t>A)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99044" y="4120033"/>
            <a:ext cx="2303780" cy="2087245"/>
            <a:chOff x="6299044" y="4120033"/>
            <a:chExt cx="2303780" cy="2087245"/>
          </a:xfrm>
        </p:grpSpPr>
        <p:sp>
          <p:nvSpPr>
            <p:cNvPr id="44" name="object 44"/>
            <p:cNvSpPr/>
            <p:nvPr/>
          </p:nvSpPr>
          <p:spPr>
            <a:xfrm>
              <a:off x="7490190" y="5098932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0" y="13444"/>
                  </a:moveTo>
                  <a:lnTo>
                    <a:pt x="31736" y="13444"/>
                  </a:lnTo>
                </a:path>
                <a:path w="31750" h="34289">
                  <a:moveTo>
                    <a:pt x="19042" y="33812"/>
                  </a:moveTo>
                  <a:lnTo>
                    <a:pt x="19042" y="0"/>
                  </a:lnTo>
                </a:path>
              </a:pathLst>
            </a:custGeom>
            <a:ln w="6531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02537" y="4123208"/>
              <a:ext cx="2296795" cy="2080895"/>
            </a:xfrm>
            <a:custGeom>
              <a:avLst/>
              <a:gdLst/>
              <a:ahLst/>
              <a:cxnLst/>
              <a:rect l="l" t="t" r="r" b="b"/>
              <a:pathLst>
                <a:path w="2296795" h="2080895">
                  <a:moveTo>
                    <a:pt x="146078" y="2019865"/>
                  </a:moveTo>
                  <a:lnTo>
                    <a:pt x="2267279" y="2019865"/>
                  </a:lnTo>
                </a:path>
                <a:path w="2296795" h="2080895">
                  <a:moveTo>
                    <a:pt x="146078" y="2019865"/>
                  </a:moveTo>
                  <a:lnTo>
                    <a:pt x="146078" y="2080533"/>
                  </a:lnTo>
                </a:path>
                <a:path w="2296795" h="2080895">
                  <a:moveTo>
                    <a:pt x="495343" y="2019865"/>
                  </a:moveTo>
                  <a:lnTo>
                    <a:pt x="495343" y="2080533"/>
                  </a:lnTo>
                </a:path>
                <a:path w="2296795" h="2080895">
                  <a:moveTo>
                    <a:pt x="851114" y="2019865"/>
                  </a:moveTo>
                  <a:lnTo>
                    <a:pt x="851114" y="2080533"/>
                  </a:lnTo>
                </a:path>
                <a:path w="2296795" h="2080895">
                  <a:moveTo>
                    <a:pt x="1206694" y="2019865"/>
                  </a:moveTo>
                  <a:lnTo>
                    <a:pt x="1206694" y="2080533"/>
                  </a:lnTo>
                </a:path>
                <a:path w="2296795" h="2080895">
                  <a:moveTo>
                    <a:pt x="1562275" y="2019865"/>
                  </a:moveTo>
                  <a:lnTo>
                    <a:pt x="1562275" y="2080533"/>
                  </a:lnTo>
                </a:path>
                <a:path w="2296795" h="2080895">
                  <a:moveTo>
                    <a:pt x="1918045" y="2019865"/>
                  </a:moveTo>
                  <a:lnTo>
                    <a:pt x="1918045" y="2080533"/>
                  </a:lnTo>
                </a:path>
                <a:path w="2296795" h="2080895">
                  <a:moveTo>
                    <a:pt x="2267279" y="2019865"/>
                  </a:moveTo>
                  <a:lnTo>
                    <a:pt x="2267279" y="2080533"/>
                  </a:lnTo>
                </a:path>
                <a:path w="2296795" h="2080895">
                  <a:moveTo>
                    <a:pt x="57101" y="2019865"/>
                  </a:moveTo>
                  <a:lnTo>
                    <a:pt x="2296794" y="2019865"/>
                  </a:lnTo>
                </a:path>
                <a:path w="2296795" h="2080895">
                  <a:moveTo>
                    <a:pt x="57101" y="1939031"/>
                  </a:moveTo>
                  <a:lnTo>
                    <a:pt x="57101" y="39324"/>
                  </a:lnTo>
                </a:path>
                <a:path w="2296795" h="2080895">
                  <a:moveTo>
                    <a:pt x="57101" y="1939031"/>
                  </a:moveTo>
                  <a:lnTo>
                    <a:pt x="0" y="1939031"/>
                  </a:lnTo>
                </a:path>
                <a:path w="2296795" h="2080895">
                  <a:moveTo>
                    <a:pt x="57101" y="1622396"/>
                  </a:moveTo>
                  <a:lnTo>
                    <a:pt x="0" y="1622396"/>
                  </a:lnTo>
                </a:path>
                <a:path w="2296795" h="2080895">
                  <a:moveTo>
                    <a:pt x="57101" y="1305782"/>
                  </a:moveTo>
                  <a:lnTo>
                    <a:pt x="0" y="1305782"/>
                  </a:lnTo>
                </a:path>
                <a:path w="2296795" h="2080895">
                  <a:moveTo>
                    <a:pt x="57101" y="989167"/>
                  </a:moveTo>
                  <a:lnTo>
                    <a:pt x="0" y="989167"/>
                  </a:lnTo>
                </a:path>
                <a:path w="2296795" h="2080895">
                  <a:moveTo>
                    <a:pt x="57101" y="672553"/>
                  </a:moveTo>
                  <a:lnTo>
                    <a:pt x="0" y="672553"/>
                  </a:lnTo>
                </a:path>
                <a:path w="2296795" h="2080895">
                  <a:moveTo>
                    <a:pt x="57101" y="355939"/>
                  </a:moveTo>
                  <a:lnTo>
                    <a:pt x="0" y="355939"/>
                  </a:lnTo>
                </a:path>
                <a:path w="2296795" h="2080895">
                  <a:moveTo>
                    <a:pt x="57101" y="39324"/>
                  </a:moveTo>
                  <a:lnTo>
                    <a:pt x="0" y="39324"/>
                  </a:lnTo>
                </a:path>
                <a:path w="2296795" h="2080895">
                  <a:moveTo>
                    <a:pt x="57101" y="0"/>
                  </a:moveTo>
                  <a:lnTo>
                    <a:pt x="57101" y="2019865"/>
                  </a:lnTo>
                </a:path>
              </a:pathLst>
            </a:custGeom>
            <a:ln w="6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59802" y="4445536"/>
              <a:ext cx="1499235" cy="1327785"/>
            </a:xfrm>
            <a:custGeom>
              <a:avLst/>
              <a:gdLst/>
              <a:ahLst/>
              <a:cxnLst/>
              <a:rect l="l" t="t" r="r" b="b"/>
              <a:pathLst>
                <a:path w="1499234" h="1327785">
                  <a:moveTo>
                    <a:pt x="50772" y="1185657"/>
                  </a:moveTo>
                  <a:lnTo>
                    <a:pt x="38077" y="1158566"/>
                  </a:lnTo>
                  <a:lnTo>
                    <a:pt x="12688" y="1098067"/>
                  </a:lnTo>
                  <a:lnTo>
                    <a:pt x="0" y="1030711"/>
                  </a:lnTo>
                  <a:lnTo>
                    <a:pt x="0" y="963287"/>
                  </a:lnTo>
                  <a:lnTo>
                    <a:pt x="12688" y="895931"/>
                  </a:lnTo>
                  <a:lnTo>
                    <a:pt x="25383" y="835230"/>
                  </a:lnTo>
                  <a:lnTo>
                    <a:pt x="50772" y="774730"/>
                  </a:lnTo>
                  <a:lnTo>
                    <a:pt x="57120" y="768008"/>
                  </a:lnTo>
                  <a:lnTo>
                    <a:pt x="82636" y="700652"/>
                  </a:lnTo>
                  <a:lnTo>
                    <a:pt x="120720" y="639951"/>
                  </a:lnTo>
                  <a:lnTo>
                    <a:pt x="127068" y="633228"/>
                  </a:lnTo>
                  <a:lnTo>
                    <a:pt x="158741" y="572594"/>
                  </a:lnTo>
                  <a:lnTo>
                    <a:pt x="196826" y="525539"/>
                  </a:lnTo>
                  <a:lnTo>
                    <a:pt x="209520" y="505171"/>
                  </a:lnTo>
                  <a:lnTo>
                    <a:pt x="273121" y="437815"/>
                  </a:lnTo>
                  <a:lnTo>
                    <a:pt x="330248" y="377315"/>
                  </a:lnTo>
                  <a:lnTo>
                    <a:pt x="342879" y="363871"/>
                  </a:lnTo>
                  <a:lnTo>
                    <a:pt x="406480" y="309892"/>
                  </a:lnTo>
                  <a:lnTo>
                    <a:pt x="419174" y="296447"/>
                  </a:lnTo>
                  <a:lnTo>
                    <a:pt x="488996" y="242536"/>
                  </a:lnTo>
                  <a:lnTo>
                    <a:pt x="495343" y="242536"/>
                  </a:lnTo>
                  <a:lnTo>
                    <a:pt x="565291" y="188557"/>
                  </a:lnTo>
                  <a:lnTo>
                    <a:pt x="584333" y="181834"/>
                  </a:lnTo>
                  <a:lnTo>
                    <a:pt x="641396" y="141501"/>
                  </a:lnTo>
                  <a:lnTo>
                    <a:pt x="704997" y="114478"/>
                  </a:lnTo>
                  <a:lnTo>
                    <a:pt x="711344" y="107756"/>
                  </a:lnTo>
                  <a:lnTo>
                    <a:pt x="787450" y="74145"/>
                  </a:lnTo>
                  <a:lnTo>
                    <a:pt x="857398" y="47256"/>
                  </a:lnTo>
                  <a:lnTo>
                    <a:pt x="863745" y="47256"/>
                  </a:lnTo>
                  <a:lnTo>
                    <a:pt x="933566" y="26888"/>
                  </a:lnTo>
                  <a:lnTo>
                    <a:pt x="1003514" y="13444"/>
                  </a:lnTo>
                  <a:lnTo>
                    <a:pt x="1079620" y="0"/>
                  </a:lnTo>
                  <a:lnTo>
                    <a:pt x="1149568" y="0"/>
                  </a:lnTo>
                  <a:lnTo>
                    <a:pt x="1225736" y="13444"/>
                  </a:lnTo>
                  <a:lnTo>
                    <a:pt x="1301968" y="33610"/>
                  </a:lnTo>
                  <a:lnTo>
                    <a:pt x="1371790" y="74145"/>
                  </a:lnTo>
                  <a:lnTo>
                    <a:pt x="1416348" y="114478"/>
                  </a:lnTo>
                  <a:lnTo>
                    <a:pt x="1448085" y="154946"/>
                  </a:lnTo>
                  <a:lnTo>
                    <a:pt x="1486170" y="242536"/>
                  </a:lnTo>
                  <a:lnTo>
                    <a:pt x="1498801" y="309892"/>
                  </a:lnTo>
                  <a:lnTo>
                    <a:pt x="1498801" y="377315"/>
                  </a:lnTo>
                  <a:lnTo>
                    <a:pt x="1486170" y="437815"/>
                  </a:lnTo>
                  <a:lnTo>
                    <a:pt x="1467127" y="505171"/>
                  </a:lnTo>
                  <a:lnTo>
                    <a:pt x="1448085" y="565872"/>
                  </a:lnTo>
                  <a:lnTo>
                    <a:pt x="1441738" y="572594"/>
                  </a:lnTo>
                  <a:lnTo>
                    <a:pt x="1416348" y="639951"/>
                  </a:lnTo>
                  <a:lnTo>
                    <a:pt x="1378137" y="700652"/>
                  </a:lnTo>
                  <a:lnTo>
                    <a:pt x="1371790" y="707374"/>
                  </a:lnTo>
                  <a:lnTo>
                    <a:pt x="1333705" y="768008"/>
                  </a:lnTo>
                  <a:lnTo>
                    <a:pt x="1301968" y="815063"/>
                  </a:lnTo>
                  <a:lnTo>
                    <a:pt x="1282990" y="835230"/>
                  </a:lnTo>
                  <a:lnTo>
                    <a:pt x="1225736" y="895931"/>
                  </a:lnTo>
                  <a:lnTo>
                    <a:pt x="1225736" y="902653"/>
                  </a:lnTo>
                  <a:lnTo>
                    <a:pt x="1168610" y="963287"/>
                  </a:lnTo>
                  <a:lnTo>
                    <a:pt x="1149568" y="976731"/>
                  </a:lnTo>
                  <a:lnTo>
                    <a:pt x="1092314" y="1030711"/>
                  </a:lnTo>
                  <a:lnTo>
                    <a:pt x="1079620" y="1044155"/>
                  </a:lnTo>
                  <a:lnTo>
                    <a:pt x="1009862" y="1098067"/>
                  </a:lnTo>
                  <a:lnTo>
                    <a:pt x="1003514" y="1098067"/>
                  </a:lnTo>
                  <a:lnTo>
                    <a:pt x="933566" y="1151844"/>
                  </a:lnTo>
                  <a:lnTo>
                    <a:pt x="914524" y="1158566"/>
                  </a:lnTo>
                  <a:lnTo>
                    <a:pt x="857398" y="1192379"/>
                  </a:lnTo>
                  <a:lnTo>
                    <a:pt x="793797" y="1225990"/>
                  </a:lnTo>
                  <a:lnTo>
                    <a:pt x="787450" y="1232712"/>
                  </a:lnTo>
                  <a:lnTo>
                    <a:pt x="711344" y="1266457"/>
                  </a:lnTo>
                  <a:lnTo>
                    <a:pt x="641396" y="1286624"/>
                  </a:lnTo>
                  <a:lnTo>
                    <a:pt x="635049" y="1293346"/>
                  </a:lnTo>
                  <a:lnTo>
                    <a:pt x="565291" y="1313512"/>
                  </a:lnTo>
                  <a:lnTo>
                    <a:pt x="495343" y="1327158"/>
                  </a:lnTo>
                </a:path>
                <a:path w="1499234" h="1327785">
                  <a:moveTo>
                    <a:pt x="273121" y="1327158"/>
                  </a:moveTo>
                  <a:lnTo>
                    <a:pt x="196826" y="1306790"/>
                  </a:lnTo>
                  <a:lnTo>
                    <a:pt x="171436" y="1293346"/>
                  </a:lnTo>
                  <a:lnTo>
                    <a:pt x="127068" y="1266457"/>
                  </a:lnTo>
                  <a:lnTo>
                    <a:pt x="82636" y="1225990"/>
                  </a:lnTo>
                  <a:lnTo>
                    <a:pt x="50772" y="1185657"/>
                  </a:lnTo>
                </a:path>
                <a:path w="1499234" h="1327785">
                  <a:moveTo>
                    <a:pt x="342879" y="1327158"/>
                  </a:moveTo>
                  <a:lnTo>
                    <a:pt x="273121" y="1327158"/>
                  </a:lnTo>
                </a:path>
              </a:pathLst>
            </a:custGeom>
            <a:ln w="6531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404192" y="6278638"/>
            <a:ext cx="9461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20" dirty="0">
                <a:latin typeface="Arial"/>
                <a:cs typeface="Arial"/>
              </a:rPr>
              <a:t>-3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53444" y="6278638"/>
            <a:ext cx="9461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20" dirty="0">
                <a:latin typeface="Arial"/>
                <a:cs typeface="Arial"/>
              </a:rPr>
              <a:t>-2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09024" y="6278638"/>
            <a:ext cx="9461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20" dirty="0">
                <a:latin typeface="Arial"/>
                <a:cs typeface="Arial"/>
              </a:rPr>
              <a:t>-1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77490" y="6278638"/>
            <a:ext cx="7175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33070" y="6278638"/>
            <a:ext cx="7175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88841" y="6278638"/>
            <a:ext cx="7175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38074" y="6278638"/>
            <a:ext cx="7175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32398" y="6010048"/>
            <a:ext cx="118110" cy="9906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latin typeface="Arial"/>
                <a:cs typeface="Arial"/>
              </a:rPr>
              <a:t>-3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32398" y="5693447"/>
            <a:ext cx="118110" cy="9906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latin typeface="Arial"/>
                <a:cs typeface="Arial"/>
              </a:rPr>
              <a:t>-2</a:t>
            </a:r>
            <a:endParaRPr sz="6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32398" y="5376832"/>
            <a:ext cx="118110" cy="9906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latin typeface="Arial"/>
                <a:cs typeface="Arial"/>
              </a:rPr>
              <a:t>-1</a:t>
            </a:r>
            <a:endParaRPr sz="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32398" y="5071386"/>
            <a:ext cx="118110" cy="742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32398" y="4754771"/>
            <a:ext cx="118110" cy="742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32398" y="4438157"/>
            <a:ext cx="118110" cy="742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32398" y="4121542"/>
            <a:ext cx="118110" cy="74295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5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08913" y="5732990"/>
            <a:ext cx="14033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2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02</a:t>
            </a:r>
            <a:endParaRPr sz="4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893218" y="4573594"/>
            <a:ext cx="1232535" cy="1091565"/>
          </a:xfrm>
          <a:custGeom>
            <a:avLst/>
            <a:gdLst/>
            <a:ahLst/>
            <a:cxnLst/>
            <a:rect l="l" t="t" r="r" b="b"/>
            <a:pathLst>
              <a:path w="1232534" h="1091564">
                <a:moveTo>
                  <a:pt x="63410" y="1003620"/>
                </a:moveTo>
                <a:lnTo>
                  <a:pt x="38020" y="970009"/>
                </a:lnTo>
                <a:lnTo>
                  <a:pt x="6283" y="902653"/>
                </a:lnTo>
                <a:lnTo>
                  <a:pt x="0" y="835230"/>
                </a:lnTo>
                <a:lnTo>
                  <a:pt x="0" y="767874"/>
                </a:lnTo>
                <a:lnTo>
                  <a:pt x="12631" y="707172"/>
                </a:lnTo>
                <a:lnTo>
                  <a:pt x="31673" y="639951"/>
                </a:lnTo>
                <a:lnTo>
                  <a:pt x="63410" y="572594"/>
                </a:lnTo>
                <a:lnTo>
                  <a:pt x="63410" y="565872"/>
                </a:lnTo>
                <a:lnTo>
                  <a:pt x="95274" y="511893"/>
                </a:lnTo>
                <a:lnTo>
                  <a:pt x="139705" y="451259"/>
                </a:lnTo>
                <a:lnTo>
                  <a:pt x="146053" y="444537"/>
                </a:lnTo>
                <a:lnTo>
                  <a:pt x="196832" y="377114"/>
                </a:lnTo>
                <a:lnTo>
                  <a:pt x="209463" y="356947"/>
                </a:lnTo>
                <a:lnTo>
                  <a:pt x="254085" y="309757"/>
                </a:lnTo>
                <a:lnTo>
                  <a:pt x="285759" y="282869"/>
                </a:lnTo>
                <a:lnTo>
                  <a:pt x="323843" y="249258"/>
                </a:lnTo>
                <a:lnTo>
                  <a:pt x="361927" y="215445"/>
                </a:lnTo>
                <a:lnTo>
                  <a:pt x="412833" y="181834"/>
                </a:lnTo>
                <a:lnTo>
                  <a:pt x="431875" y="161668"/>
                </a:lnTo>
                <a:lnTo>
                  <a:pt x="507981" y="121200"/>
                </a:lnTo>
                <a:lnTo>
                  <a:pt x="514328" y="114478"/>
                </a:lnTo>
                <a:lnTo>
                  <a:pt x="577929" y="80867"/>
                </a:lnTo>
                <a:lnTo>
                  <a:pt x="647750" y="53777"/>
                </a:lnTo>
                <a:lnTo>
                  <a:pt x="654034" y="47055"/>
                </a:lnTo>
                <a:lnTo>
                  <a:pt x="723982" y="20166"/>
                </a:lnTo>
                <a:lnTo>
                  <a:pt x="800151" y="0"/>
                </a:lnTo>
              </a:path>
              <a:path w="1232534" h="1091564">
                <a:moveTo>
                  <a:pt x="1016152" y="0"/>
                </a:moveTo>
                <a:lnTo>
                  <a:pt x="1092321" y="20166"/>
                </a:lnTo>
                <a:lnTo>
                  <a:pt x="1136879" y="53777"/>
                </a:lnTo>
                <a:lnTo>
                  <a:pt x="1168553" y="80867"/>
                </a:lnTo>
                <a:lnTo>
                  <a:pt x="1193942" y="114478"/>
                </a:lnTo>
                <a:lnTo>
                  <a:pt x="1225679" y="181834"/>
                </a:lnTo>
                <a:lnTo>
                  <a:pt x="1232027" y="249258"/>
                </a:lnTo>
                <a:lnTo>
                  <a:pt x="1232027" y="309757"/>
                </a:lnTo>
                <a:lnTo>
                  <a:pt x="1219332" y="377114"/>
                </a:lnTo>
                <a:lnTo>
                  <a:pt x="1200290" y="444537"/>
                </a:lnTo>
                <a:lnTo>
                  <a:pt x="1168553" y="511893"/>
                </a:lnTo>
                <a:lnTo>
                  <a:pt x="1168553" y="518615"/>
                </a:lnTo>
                <a:lnTo>
                  <a:pt x="1136879" y="572594"/>
                </a:lnTo>
                <a:lnTo>
                  <a:pt x="1092321" y="633228"/>
                </a:lnTo>
                <a:lnTo>
                  <a:pt x="1085973" y="639951"/>
                </a:lnTo>
                <a:lnTo>
                  <a:pt x="1035194" y="707172"/>
                </a:lnTo>
                <a:lnTo>
                  <a:pt x="978068" y="767874"/>
                </a:lnTo>
                <a:lnTo>
                  <a:pt x="946204" y="801619"/>
                </a:lnTo>
                <a:lnTo>
                  <a:pt x="908183" y="835230"/>
                </a:lnTo>
                <a:lnTo>
                  <a:pt x="870099" y="862118"/>
                </a:lnTo>
                <a:lnTo>
                  <a:pt x="819193" y="902653"/>
                </a:lnTo>
                <a:lnTo>
                  <a:pt x="800151" y="916097"/>
                </a:lnTo>
                <a:lnTo>
                  <a:pt x="723982" y="963287"/>
                </a:lnTo>
                <a:lnTo>
                  <a:pt x="717635" y="970009"/>
                </a:lnTo>
                <a:lnTo>
                  <a:pt x="654034" y="1003620"/>
                </a:lnTo>
                <a:lnTo>
                  <a:pt x="584276" y="1030509"/>
                </a:lnTo>
                <a:lnTo>
                  <a:pt x="577929" y="1037433"/>
                </a:lnTo>
                <a:lnTo>
                  <a:pt x="507981" y="1064321"/>
                </a:lnTo>
                <a:lnTo>
                  <a:pt x="431875" y="1084488"/>
                </a:lnTo>
                <a:lnTo>
                  <a:pt x="361927" y="1091210"/>
                </a:lnTo>
                <a:lnTo>
                  <a:pt x="285759" y="1091210"/>
                </a:lnTo>
                <a:lnTo>
                  <a:pt x="209463" y="1084488"/>
                </a:lnTo>
                <a:lnTo>
                  <a:pt x="139705" y="1057599"/>
                </a:lnTo>
                <a:lnTo>
                  <a:pt x="95274" y="1030509"/>
                </a:lnTo>
                <a:lnTo>
                  <a:pt x="63410" y="1003620"/>
                </a:lnTo>
              </a:path>
              <a:path w="1232534" h="1091564">
                <a:moveTo>
                  <a:pt x="800151" y="0"/>
                </a:moveTo>
                <a:lnTo>
                  <a:pt x="863751" y="0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762588" y="4537971"/>
            <a:ext cx="134620" cy="94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04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972178" y="4637323"/>
            <a:ext cx="1074420" cy="950594"/>
            <a:chOff x="6972178" y="4637323"/>
            <a:chExt cx="1074420" cy="950594"/>
          </a:xfrm>
        </p:grpSpPr>
        <p:sp>
          <p:nvSpPr>
            <p:cNvPr id="65" name="object 65"/>
            <p:cNvSpPr/>
            <p:nvPr/>
          </p:nvSpPr>
          <p:spPr>
            <a:xfrm>
              <a:off x="6975670" y="4640816"/>
              <a:ext cx="1067435" cy="943610"/>
            </a:xfrm>
            <a:custGeom>
              <a:avLst/>
              <a:gdLst/>
              <a:ahLst/>
              <a:cxnLst/>
              <a:rect l="l" t="t" r="r" b="b"/>
              <a:pathLst>
                <a:path w="1067434" h="943610">
                  <a:moveTo>
                    <a:pt x="57253" y="862320"/>
                  </a:moveTo>
                  <a:lnTo>
                    <a:pt x="31863" y="835431"/>
                  </a:lnTo>
                  <a:lnTo>
                    <a:pt x="6474" y="768008"/>
                  </a:lnTo>
                  <a:lnTo>
                    <a:pt x="0" y="700652"/>
                  </a:lnTo>
                  <a:lnTo>
                    <a:pt x="6474" y="639951"/>
                  </a:lnTo>
                  <a:lnTo>
                    <a:pt x="25516" y="572729"/>
                  </a:lnTo>
                  <a:lnTo>
                    <a:pt x="57253" y="505373"/>
                  </a:lnTo>
                  <a:lnTo>
                    <a:pt x="88990" y="444671"/>
                  </a:lnTo>
                  <a:lnTo>
                    <a:pt x="127011" y="390760"/>
                  </a:lnTo>
                  <a:lnTo>
                    <a:pt x="139705" y="377315"/>
                  </a:lnTo>
                  <a:lnTo>
                    <a:pt x="190611" y="309892"/>
                  </a:lnTo>
                  <a:lnTo>
                    <a:pt x="203306" y="303170"/>
                  </a:lnTo>
                  <a:lnTo>
                    <a:pt x="260433" y="242536"/>
                  </a:lnTo>
                  <a:lnTo>
                    <a:pt x="279475" y="229091"/>
                  </a:lnTo>
                  <a:lnTo>
                    <a:pt x="336728" y="182036"/>
                  </a:lnTo>
                  <a:lnTo>
                    <a:pt x="349423" y="168592"/>
                  </a:lnTo>
                  <a:lnTo>
                    <a:pt x="425528" y="121335"/>
                  </a:lnTo>
                  <a:lnTo>
                    <a:pt x="438223" y="114613"/>
                  </a:lnTo>
                  <a:lnTo>
                    <a:pt x="495476" y="80867"/>
                  </a:lnTo>
                  <a:lnTo>
                    <a:pt x="571581" y="47256"/>
                  </a:lnTo>
                  <a:lnTo>
                    <a:pt x="641530" y="20368"/>
                  </a:lnTo>
                  <a:lnTo>
                    <a:pt x="717698" y="6923"/>
                  </a:lnTo>
                  <a:lnTo>
                    <a:pt x="787646" y="0"/>
                  </a:lnTo>
                  <a:lnTo>
                    <a:pt x="863751" y="6923"/>
                  </a:lnTo>
                  <a:lnTo>
                    <a:pt x="933700" y="27090"/>
                  </a:lnTo>
                  <a:lnTo>
                    <a:pt x="971784" y="47256"/>
                  </a:lnTo>
                  <a:lnTo>
                    <a:pt x="1009868" y="80867"/>
                  </a:lnTo>
                  <a:lnTo>
                    <a:pt x="1035194" y="114613"/>
                  </a:lnTo>
                  <a:lnTo>
                    <a:pt x="1060774" y="182036"/>
                  </a:lnTo>
                  <a:lnTo>
                    <a:pt x="1067122" y="242536"/>
                  </a:lnTo>
                  <a:lnTo>
                    <a:pt x="1054427" y="309892"/>
                  </a:lnTo>
                  <a:lnTo>
                    <a:pt x="1041732" y="377315"/>
                  </a:lnTo>
                  <a:lnTo>
                    <a:pt x="1009868" y="437949"/>
                  </a:lnTo>
                  <a:lnTo>
                    <a:pt x="1009868" y="444671"/>
                  </a:lnTo>
                  <a:lnTo>
                    <a:pt x="971784" y="505373"/>
                  </a:lnTo>
                  <a:lnTo>
                    <a:pt x="933700" y="559150"/>
                  </a:lnTo>
                  <a:lnTo>
                    <a:pt x="927352" y="572729"/>
                  </a:lnTo>
                  <a:lnTo>
                    <a:pt x="870099" y="639951"/>
                  </a:lnTo>
                  <a:lnTo>
                    <a:pt x="863751" y="646874"/>
                  </a:lnTo>
                  <a:lnTo>
                    <a:pt x="806688" y="700652"/>
                  </a:lnTo>
                  <a:lnTo>
                    <a:pt x="787646" y="720818"/>
                  </a:lnTo>
                  <a:lnTo>
                    <a:pt x="730393" y="768008"/>
                  </a:lnTo>
                  <a:lnTo>
                    <a:pt x="717698" y="774730"/>
                  </a:lnTo>
                  <a:lnTo>
                    <a:pt x="641530" y="828709"/>
                  </a:lnTo>
                  <a:lnTo>
                    <a:pt x="628898" y="835431"/>
                  </a:lnTo>
                  <a:lnTo>
                    <a:pt x="571581" y="869042"/>
                  </a:lnTo>
                  <a:lnTo>
                    <a:pt x="495476" y="902788"/>
                  </a:lnTo>
                  <a:lnTo>
                    <a:pt x="425528" y="922954"/>
                  </a:lnTo>
                  <a:lnTo>
                    <a:pt x="349423" y="943121"/>
                  </a:lnTo>
                </a:path>
                <a:path w="1067434" h="943610">
                  <a:moveTo>
                    <a:pt x="127011" y="922954"/>
                  </a:moveTo>
                  <a:lnTo>
                    <a:pt x="95337" y="902788"/>
                  </a:lnTo>
                  <a:lnTo>
                    <a:pt x="57253" y="862320"/>
                  </a:lnTo>
                </a:path>
              </a:pathLst>
            </a:custGeom>
            <a:ln w="6531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102681" y="5563770"/>
              <a:ext cx="70485" cy="6985"/>
            </a:xfrm>
            <a:custGeom>
              <a:avLst/>
              <a:gdLst/>
              <a:ahLst/>
              <a:cxnLst/>
              <a:rect l="l" t="t" r="r" b="b"/>
              <a:pathLst>
                <a:path w="70484" h="6985">
                  <a:moveTo>
                    <a:pt x="-3357" y="3361"/>
                  </a:moveTo>
                  <a:lnTo>
                    <a:pt x="73306" y="3361"/>
                  </a:lnTo>
                </a:path>
              </a:pathLst>
            </a:custGeom>
            <a:ln w="13437">
              <a:solidFill>
                <a:srgbClr val="395F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 rot="300000">
            <a:off x="7185033" y="5560187"/>
            <a:ext cx="124526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06</a:t>
            </a:r>
            <a:endParaRPr sz="4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051966" y="4708239"/>
            <a:ext cx="915035" cy="815340"/>
          </a:xfrm>
          <a:custGeom>
            <a:avLst/>
            <a:gdLst/>
            <a:ahLst/>
            <a:cxnLst/>
            <a:rect l="l" t="t" r="r" b="b"/>
            <a:pathLst>
              <a:path w="915034" h="815339">
                <a:moveTo>
                  <a:pt x="50715" y="754564"/>
                </a:moveTo>
                <a:lnTo>
                  <a:pt x="19042" y="700585"/>
                </a:lnTo>
                <a:lnTo>
                  <a:pt x="0" y="633228"/>
                </a:lnTo>
                <a:lnTo>
                  <a:pt x="0" y="572527"/>
                </a:lnTo>
                <a:lnTo>
                  <a:pt x="19042" y="505305"/>
                </a:lnTo>
                <a:lnTo>
                  <a:pt x="44368" y="437949"/>
                </a:lnTo>
                <a:lnTo>
                  <a:pt x="50715" y="424505"/>
                </a:lnTo>
                <a:lnTo>
                  <a:pt x="82642" y="377248"/>
                </a:lnTo>
                <a:lnTo>
                  <a:pt x="127011" y="309892"/>
                </a:lnTo>
                <a:lnTo>
                  <a:pt x="184137" y="242468"/>
                </a:lnTo>
                <a:lnTo>
                  <a:pt x="203179" y="229024"/>
                </a:lnTo>
                <a:lnTo>
                  <a:pt x="260433" y="175112"/>
                </a:lnTo>
                <a:lnTo>
                  <a:pt x="273127" y="161668"/>
                </a:lnTo>
                <a:lnTo>
                  <a:pt x="349233" y="114613"/>
                </a:lnTo>
                <a:lnTo>
                  <a:pt x="419181" y="67356"/>
                </a:lnTo>
                <a:lnTo>
                  <a:pt x="476307" y="47189"/>
                </a:lnTo>
              </a:path>
              <a:path w="915034" h="815339">
                <a:moveTo>
                  <a:pt x="641403" y="0"/>
                </a:moveTo>
                <a:lnTo>
                  <a:pt x="711351" y="0"/>
                </a:lnTo>
                <a:lnTo>
                  <a:pt x="787456" y="13444"/>
                </a:lnTo>
                <a:lnTo>
                  <a:pt x="844709" y="47189"/>
                </a:lnTo>
                <a:lnTo>
                  <a:pt x="857404" y="60634"/>
                </a:lnTo>
                <a:lnTo>
                  <a:pt x="895488" y="114613"/>
                </a:lnTo>
                <a:lnTo>
                  <a:pt x="914531" y="175112"/>
                </a:lnTo>
                <a:lnTo>
                  <a:pt x="914531" y="242468"/>
                </a:lnTo>
                <a:lnTo>
                  <a:pt x="895488" y="309892"/>
                </a:lnTo>
                <a:lnTo>
                  <a:pt x="870099" y="377248"/>
                </a:lnTo>
                <a:lnTo>
                  <a:pt x="857404" y="390692"/>
                </a:lnTo>
                <a:lnTo>
                  <a:pt x="832015" y="437949"/>
                </a:lnTo>
                <a:lnTo>
                  <a:pt x="787456" y="505305"/>
                </a:lnTo>
                <a:lnTo>
                  <a:pt x="730393" y="572527"/>
                </a:lnTo>
                <a:lnTo>
                  <a:pt x="711351" y="586173"/>
                </a:lnTo>
                <a:lnTo>
                  <a:pt x="654097" y="633228"/>
                </a:lnTo>
                <a:lnTo>
                  <a:pt x="641403" y="646673"/>
                </a:lnTo>
                <a:lnTo>
                  <a:pt x="565234" y="700585"/>
                </a:lnTo>
                <a:lnTo>
                  <a:pt x="495286" y="741119"/>
                </a:lnTo>
                <a:lnTo>
                  <a:pt x="438223" y="768008"/>
                </a:lnTo>
                <a:lnTo>
                  <a:pt x="419181" y="774730"/>
                </a:lnTo>
                <a:lnTo>
                  <a:pt x="349233" y="801619"/>
                </a:lnTo>
                <a:lnTo>
                  <a:pt x="273127" y="815063"/>
                </a:lnTo>
                <a:lnTo>
                  <a:pt x="203179" y="815063"/>
                </a:lnTo>
                <a:lnTo>
                  <a:pt x="127011" y="801619"/>
                </a:lnTo>
                <a:lnTo>
                  <a:pt x="69757" y="768008"/>
                </a:lnTo>
                <a:lnTo>
                  <a:pt x="50715" y="754564"/>
                </a:lnTo>
              </a:path>
              <a:path w="915034" h="815339">
                <a:moveTo>
                  <a:pt x="476307" y="47189"/>
                </a:moveTo>
                <a:lnTo>
                  <a:pt x="495286" y="40467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 rot="20700000">
            <a:off x="7556438" y="4712589"/>
            <a:ext cx="126190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4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08</a:t>
            </a:r>
            <a:endParaRPr sz="4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115377" y="4768873"/>
            <a:ext cx="781685" cy="694055"/>
          </a:xfrm>
          <a:custGeom>
            <a:avLst/>
            <a:gdLst/>
            <a:ahLst/>
            <a:cxnLst/>
            <a:rect l="l" t="t" r="r" b="b"/>
            <a:pathLst>
              <a:path w="781684" h="694054">
                <a:moveTo>
                  <a:pt x="63600" y="653395"/>
                </a:moveTo>
                <a:lnTo>
                  <a:pt x="50906" y="639951"/>
                </a:lnTo>
                <a:lnTo>
                  <a:pt x="12885" y="572594"/>
                </a:lnTo>
                <a:lnTo>
                  <a:pt x="0" y="511893"/>
                </a:lnTo>
                <a:lnTo>
                  <a:pt x="12885" y="444671"/>
                </a:lnTo>
                <a:lnTo>
                  <a:pt x="38274" y="377315"/>
                </a:lnTo>
                <a:lnTo>
                  <a:pt x="63600" y="330058"/>
                </a:lnTo>
                <a:lnTo>
                  <a:pt x="76295" y="316614"/>
                </a:lnTo>
                <a:lnTo>
                  <a:pt x="120727" y="249258"/>
                </a:lnTo>
                <a:lnTo>
                  <a:pt x="139769" y="235813"/>
                </a:lnTo>
                <a:lnTo>
                  <a:pt x="184328" y="181834"/>
                </a:lnTo>
                <a:lnTo>
                  <a:pt x="209717" y="161668"/>
                </a:lnTo>
                <a:lnTo>
                  <a:pt x="266780" y="114478"/>
                </a:lnTo>
                <a:lnTo>
                  <a:pt x="285822" y="107756"/>
                </a:lnTo>
                <a:lnTo>
                  <a:pt x="355770" y="60701"/>
                </a:lnTo>
                <a:lnTo>
                  <a:pt x="381160" y="53979"/>
                </a:lnTo>
                <a:lnTo>
                  <a:pt x="431875" y="26888"/>
                </a:lnTo>
                <a:lnTo>
                  <a:pt x="501824" y="6722"/>
                </a:lnTo>
                <a:lnTo>
                  <a:pt x="577992" y="0"/>
                </a:lnTo>
                <a:lnTo>
                  <a:pt x="647940" y="6722"/>
                </a:lnTo>
                <a:lnTo>
                  <a:pt x="724046" y="40534"/>
                </a:lnTo>
                <a:lnTo>
                  <a:pt x="736740" y="53979"/>
                </a:lnTo>
                <a:lnTo>
                  <a:pt x="774952" y="114478"/>
                </a:lnTo>
                <a:lnTo>
                  <a:pt x="781299" y="181834"/>
                </a:lnTo>
                <a:lnTo>
                  <a:pt x="774952" y="249258"/>
                </a:lnTo>
                <a:lnTo>
                  <a:pt x="749435" y="316614"/>
                </a:lnTo>
                <a:lnTo>
                  <a:pt x="724046" y="357149"/>
                </a:lnTo>
                <a:lnTo>
                  <a:pt x="660635" y="444671"/>
                </a:lnTo>
                <a:lnTo>
                  <a:pt x="647940" y="458116"/>
                </a:lnTo>
                <a:lnTo>
                  <a:pt x="603509" y="511893"/>
                </a:lnTo>
                <a:lnTo>
                  <a:pt x="577992" y="532261"/>
                </a:lnTo>
                <a:lnTo>
                  <a:pt x="520866" y="572594"/>
                </a:lnTo>
                <a:lnTo>
                  <a:pt x="501824" y="586039"/>
                </a:lnTo>
                <a:lnTo>
                  <a:pt x="431875" y="633228"/>
                </a:lnTo>
                <a:lnTo>
                  <a:pt x="406549" y="639951"/>
                </a:lnTo>
                <a:lnTo>
                  <a:pt x="355770" y="666839"/>
                </a:lnTo>
              </a:path>
              <a:path w="781684" h="694054">
                <a:moveTo>
                  <a:pt x="209717" y="693930"/>
                </a:moveTo>
                <a:lnTo>
                  <a:pt x="139769" y="687207"/>
                </a:lnTo>
                <a:lnTo>
                  <a:pt x="63600" y="653395"/>
                </a:lnTo>
              </a:path>
              <a:path w="781684" h="694054">
                <a:moveTo>
                  <a:pt x="355770" y="666839"/>
                </a:moveTo>
                <a:lnTo>
                  <a:pt x="330381" y="666839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 rot="20940000">
            <a:off x="7334572" y="5434110"/>
            <a:ext cx="98578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1</a:t>
            </a:r>
            <a:endParaRPr sz="45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185324" y="4822852"/>
            <a:ext cx="648335" cy="586105"/>
          </a:xfrm>
          <a:custGeom>
            <a:avLst/>
            <a:gdLst/>
            <a:ahLst/>
            <a:cxnLst/>
            <a:rect l="l" t="t" r="r" b="b"/>
            <a:pathLst>
              <a:path w="648334" h="586104">
                <a:moveTo>
                  <a:pt x="69821" y="559083"/>
                </a:moveTo>
                <a:lnTo>
                  <a:pt x="19042" y="518615"/>
                </a:lnTo>
                <a:lnTo>
                  <a:pt x="0" y="457914"/>
                </a:lnTo>
                <a:lnTo>
                  <a:pt x="0" y="390692"/>
                </a:lnTo>
                <a:lnTo>
                  <a:pt x="25389" y="323336"/>
                </a:lnTo>
                <a:lnTo>
                  <a:pt x="63473" y="262635"/>
                </a:lnTo>
                <a:lnTo>
                  <a:pt x="69821" y="249191"/>
                </a:lnTo>
                <a:lnTo>
                  <a:pt x="114379" y="195279"/>
                </a:lnTo>
                <a:lnTo>
                  <a:pt x="184137" y="127855"/>
                </a:lnTo>
                <a:lnTo>
                  <a:pt x="215874" y="100967"/>
                </a:lnTo>
                <a:lnTo>
                  <a:pt x="279475" y="60499"/>
                </a:lnTo>
                <a:lnTo>
                  <a:pt x="285822" y="60499"/>
                </a:lnTo>
                <a:lnTo>
                  <a:pt x="361927" y="26888"/>
                </a:lnTo>
                <a:lnTo>
                  <a:pt x="431875" y="6722"/>
                </a:lnTo>
                <a:lnTo>
                  <a:pt x="508044" y="0"/>
                </a:lnTo>
                <a:lnTo>
                  <a:pt x="577992" y="20166"/>
                </a:lnTo>
                <a:lnTo>
                  <a:pt x="622360" y="60499"/>
                </a:lnTo>
                <a:lnTo>
                  <a:pt x="647750" y="127855"/>
                </a:lnTo>
                <a:lnTo>
                  <a:pt x="647750" y="195279"/>
                </a:lnTo>
                <a:lnTo>
                  <a:pt x="622360" y="262635"/>
                </a:lnTo>
                <a:lnTo>
                  <a:pt x="584340" y="323336"/>
                </a:lnTo>
                <a:lnTo>
                  <a:pt x="577992" y="336780"/>
                </a:lnTo>
                <a:lnTo>
                  <a:pt x="533561" y="390692"/>
                </a:lnTo>
                <a:lnTo>
                  <a:pt x="508044" y="417581"/>
                </a:lnTo>
                <a:lnTo>
                  <a:pt x="463612" y="457914"/>
                </a:lnTo>
                <a:lnTo>
                  <a:pt x="431875" y="478282"/>
                </a:lnTo>
              </a:path>
              <a:path w="648334" h="586104">
                <a:moveTo>
                  <a:pt x="285822" y="559083"/>
                </a:moveTo>
                <a:lnTo>
                  <a:pt x="215874" y="579249"/>
                </a:lnTo>
                <a:lnTo>
                  <a:pt x="139769" y="585971"/>
                </a:lnTo>
                <a:lnTo>
                  <a:pt x="69821" y="559083"/>
                </a:lnTo>
              </a:path>
              <a:path w="648334" h="586104">
                <a:moveTo>
                  <a:pt x="431875" y="478282"/>
                </a:moveTo>
                <a:lnTo>
                  <a:pt x="425528" y="485004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 rot="19920000">
            <a:off x="7476662" y="5332690"/>
            <a:ext cx="125328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48799" y="4896930"/>
            <a:ext cx="521334" cy="451484"/>
          </a:xfrm>
          <a:custGeom>
            <a:avLst/>
            <a:gdLst/>
            <a:ahLst/>
            <a:cxnLst/>
            <a:rect l="l" t="t" r="r" b="b"/>
            <a:pathLst>
              <a:path w="521334" h="451485">
                <a:moveTo>
                  <a:pt x="6347" y="356947"/>
                </a:moveTo>
                <a:lnTo>
                  <a:pt x="0" y="316614"/>
                </a:lnTo>
                <a:lnTo>
                  <a:pt x="6347" y="303035"/>
                </a:lnTo>
                <a:lnTo>
                  <a:pt x="19042" y="249258"/>
                </a:lnTo>
                <a:lnTo>
                  <a:pt x="57253" y="188557"/>
                </a:lnTo>
                <a:lnTo>
                  <a:pt x="76295" y="161668"/>
                </a:lnTo>
                <a:lnTo>
                  <a:pt x="114316" y="121200"/>
                </a:lnTo>
                <a:lnTo>
                  <a:pt x="152400" y="87589"/>
                </a:lnTo>
                <a:lnTo>
                  <a:pt x="190611" y="53777"/>
                </a:lnTo>
                <a:lnTo>
                  <a:pt x="222348" y="33610"/>
                </a:lnTo>
                <a:lnTo>
                  <a:pt x="298453" y="0"/>
                </a:lnTo>
              </a:path>
              <a:path w="521334" h="451485">
                <a:moveTo>
                  <a:pt x="514518" y="53777"/>
                </a:moveTo>
                <a:lnTo>
                  <a:pt x="514518" y="80867"/>
                </a:lnTo>
                <a:lnTo>
                  <a:pt x="520866" y="121200"/>
                </a:lnTo>
                <a:lnTo>
                  <a:pt x="514518" y="134645"/>
                </a:lnTo>
                <a:lnTo>
                  <a:pt x="501824" y="188557"/>
                </a:lnTo>
                <a:lnTo>
                  <a:pt x="463612" y="249258"/>
                </a:lnTo>
                <a:lnTo>
                  <a:pt x="406486" y="316614"/>
                </a:lnTo>
                <a:lnTo>
                  <a:pt x="368402" y="350225"/>
                </a:lnTo>
                <a:lnTo>
                  <a:pt x="324033" y="383836"/>
                </a:lnTo>
                <a:lnTo>
                  <a:pt x="298453" y="404204"/>
                </a:lnTo>
                <a:lnTo>
                  <a:pt x="222348" y="431093"/>
                </a:lnTo>
                <a:lnTo>
                  <a:pt x="165095" y="444537"/>
                </a:lnTo>
                <a:lnTo>
                  <a:pt x="152400" y="451259"/>
                </a:lnTo>
                <a:lnTo>
                  <a:pt x="107968" y="444537"/>
                </a:lnTo>
                <a:lnTo>
                  <a:pt x="76295" y="444537"/>
                </a:lnTo>
                <a:lnTo>
                  <a:pt x="6347" y="383836"/>
                </a:lnTo>
                <a:lnTo>
                  <a:pt x="6347" y="356947"/>
                </a:lnTo>
              </a:path>
              <a:path w="521334" h="451485">
                <a:moveTo>
                  <a:pt x="298453" y="0"/>
                </a:moveTo>
                <a:lnTo>
                  <a:pt x="362054" y="20166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 rot="780000">
            <a:off x="7617470" y="4917276"/>
            <a:ext cx="12563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"/>
              </a:lnSpc>
            </a:pP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40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dirty="0">
                <a:solidFill>
                  <a:srgbClr val="395FCD"/>
                </a:solidFill>
                <a:latin typeface="Arial"/>
                <a:cs typeface="Arial"/>
              </a:rPr>
              <a:t>14</a:t>
            </a:r>
            <a:endParaRPr sz="4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25094" y="4950708"/>
            <a:ext cx="368300" cy="330200"/>
          </a:xfrm>
          <a:custGeom>
            <a:avLst/>
            <a:gdLst/>
            <a:ahLst/>
            <a:cxnLst/>
            <a:rect l="l" t="t" r="r" b="b"/>
            <a:pathLst>
              <a:path w="368300" h="330200">
                <a:moveTo>
                  <a:pt x="0" y="269559"/>
                </a:moveTo>
                <a:lnTo>
                  <a:pt x="0" y="262837"/>
                </a:lnTo>
                <a:lnTo>
                  <a:pt x="0" y="249258"/>
                </a:lnTo>
                <a:lnTo>
                  <a:pt x="6347" y="195480"/>
                </a:lnTo>
              </a:path>
              <a:path w="368300" h="330200">
                <a:moveTo>
                  <a:pt x="114316" y="67423"/>
                </a:moveTo>
                <a:lnTo>
                  <a:pt x="146053" y="40534"/>
                </a:lnTo>
                <a:lnTo>
                  <a:pt x="222158" y="6722"/>
                </a:lnTo>
                <a:lnTo>
                  <a:pt x="279475" y="0"/>
                </a:lnTo>
                <a:lnTo>
                  <a:pt x="292106" y="0"/>
                </a:lnTo>
                <a:lnTo>
                  <a:pt x="298453" y="0"/>
                </a:lnTo>
                <a:lnTo>
                  <a:pt x="368275" y="60701"/>
                </a:lnTo>
                <a:lnTo>
                  <a:pt x="368275" y="67423"/>
                </a:lnTo>
                <a:lnTo>
                  <a:pt x="368275" y="80867"/>
                </a:lnTo>
                <a:lnTo>
                  <a:pt x="361927" y="134779"/>
                </a:lnTo>
                <a:lnTo>
                  <a:pt x="323843" y="195480"/>
                </a:lnTo>
                <a:lnTo>
                  <a:pt x="292106" y="229091"/>
                </a:lnTo>
                <a:lnTo>
                  <a:pt x="254085" y="262837"/>
                </a:lnTo>
                <a:lnTo>
                  <a:pt x="222158" y="289725"/>
                </a:lnTo>
                <a:lnTo>
                  <a:pt x="146053" y="323336"/>
                </a:lnTo>
                <a:lnTo>
                  <a:pt x="88799" y="330058"/>
                </a:lnTo>
                <a:lnTo>
                  <a:pt x="76105" y="330058"/>
                </a:lnTo>
                <a:lnTo>
                  <a:pt x="69757" y="330058"/>
                </a:lnTo>
                <a:lnTo>
                  <a:pt x="0" y="269559"/>
                </a:lnTo>
              </a:path>
              <a:path w="368300" h="330200">
                <a:moveTo>
                  <a:pt x="107968" y="74145"/>
                </a:moveTo>
                <a:lnTo>
                  <a:pt x="114316" y="67423"/>
                </a:lnTo>
              </a:path>
            </a:pathLst>
          </a:custGeom>
          <a:ln w="6531">
            <a:solidFill>
              <a:srgbClr val="395F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 rot="18540000">
            <a:off x="7324684" y="5065431"/>
            <a:ext cx="126965" cy="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9"/>
              </a:lnSpc>
            </a:pPr>
            <a:r>
              <a:rPr sz="450" spc="5" dirty="0">
                <a:solidFill>
                  <a:srgbClr val="395FCD"/>
                </a:solidFill>
                <a:latin typeface="Arial"/>
                <a:cs typeface="Arial"/>
              </a:rPr>
              <a:t>0</a:t>
            </a:r>
            <a:r>
              <a:rPr sz="450" spc="-35" dirty="0">
                <a:solidFill>
                  <a:srgbClr val="395FCD"/>
                </a:solidFill>
                <a:latin typeface="Arial"/>
                <a:cs typeface="Arial"/>
              </a:rPr>
              <a:t>.</a:t>
            </a:r>
            <a:r>
              <a:rPr sz="450" spc="5" dirty="0">
                <a:solidFill>
                  <a:srgbClr val="395FCD"/>
                </a:solidFill>
                <a:latin typeface="Arial"/>
                <a:cs typeface="Arial"/>
              </a:rPr>
              <a:t>16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442476" y="5055317"/>
            <a:ext cx="127099" cy="114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3092474" y="4042762"/>
            <a:ext cx="2677160" cy="2299335"/>
            <a:chOff x="3092474" y="4042762"/>
            <a:chExt cx="2677160" cy="2299335"/>
          </a:xfrm>
        </p:grpSpPr>
        <p:sp>
          <p:nvSpPr>
            <p:cNvPr id="80" name="object 80"/>
            <p:cNvSpPr/>
            <p:nvPr/>
          </p:nvSpPr>
          <p:spPr>
            <a:xfrm>
              <a:off x="3249108" y="4046653"/>
              <a:ext cx="2516505" cy="2197735"/>
            </a:xfrm>
            <a:custGeom>
              <a:avLst/>
              <a:gdLst/>
              <a:ahLst/>
              <a:cxnLst/>
              <a:rect l="l" t="t" r="r" b="b"/>
              <a:pathLst>
                <a:path w="2516504" h="2197735">
                  <a:moveTo>
                    <a:pt x="677622" y="1208125"/>
                  </a:moveTo>
                  <a:lnTo>
                    <a:pt x="1838486" y="1208125"/>
                  </a:lnTo>
                  <a:lnTo>
                    <a:pt x="1978786" y="0"/>
                  </a:lnTo>
                  <a:lnTo>
                    <a:pt x="529762" y="0"/>
                  </a:lnTo>
                  <a:lnTo>
                    <a:pt x="677622" y="1208125"/>
                  </a:lnTo>
                </a:path>
                <a:path w="2516504" h="2197735">
                  <a:moveTo>
                    <a:pt x="373921" y="2197731"/>
                  </a:moveTo>
                  <a:lnTo>
                    <a:pt x="677622" y="1208125"/>
                  </a:lnTo>
                </a:path>
                <a:path w="2516504" h="2197735">
                  <a:moveTo>
                    <a:pt x="529762" y="0"/>
                  </a:moveTo>
                  <a:lnTo>
                    <a:pt x="0" y="537765"/>
                  </a:lnTo>
                  <a:lnTo>
                    <a:pt x="373921" y="2197731"/>
                  </a:lnTo>
                </a:path>
                <a:path w="2516504" h="2197735">
                  <a:moveTo>
                    <a:pt x="2142366" y="2197731"/>
                  </a:moveTo>
                  <a:lnTo>
                    <a:pt x="2516318" y="537765"/>
                  </a:lnTo>
                  <a:lnTo>
                    <a:pt x="1978786" y="0"/>
                  </a:lnTo>
                </a:path>
              </a:pathLst>
            </a:custGeom>
            <a:ln w="7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92474" y="4089748"/>
              <a:ext cx="2302891" cy="2252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99261" y="4584419"/>
              <a:ext cx="351155" cy="0"/>
            </a:xfrm>
            <a:custGeom>
              <a:avLst/>
              <a:gdLst/>
              <a:ahLst/>
              <a:cxnLst/>
              <a:rect l="l" t="t" r="r" b="b"/>
              <a:pathLst>
                <a:path w="351154">
                  <a:moveTo>
                    <a:pt x="0" y="0"/>
                  </a:moveTo>
                  <a:lnTo>
                    <a:pt x="7785" y="0"/>
                  </a:lnTo>
                </a:path>
                <a:path w="351154">
                  <a:moveTo>
                    <a:pt x="31143" y="0"/>
                  </a:moveTo>
                  <a:lnTo>
                    <a:pt x="38929" y="0"/>
                  </a:lnTo>
                </a:path>
                <a:path w="351154">
                  <a:moveTo>
                    <a:pt x="62286" y="0"/>
                  </a:moveTo>
                  <a:lnTo>
                    <a:pt x="70072" y="0"/>
                  </a:lnTo>
                </a:path>
                <a:path w="351154">
                  <a:moveTo>
                    <a:pt x="93429" y="0"/>
                  </a:moveTo>
                  <a:lnTo>
                    <a:pt x="101137" y="0"/>
                  </a:lnTo>
                </a:path>
                <a:path w="351154">
                  <a:moveTo>
                    <a:pt x="124495" y="0"/>
                  </a:moveTo>
                  <a:lnTo>
                    <a:pt x="132280" y="0"/>
                  </a:lnTo>
                </a:path>
                <a:path w="351154">
                  <a:moveTo>
                    <a:pt x="155638" y="0"/>
                  </a:moveTo>
                  <a:lnTo>
                    <a:pt x="163424" y="0"/>
                  </a:lnTo>
                </a:path>
                <a:path w="351154">
                  <a:moveTo>
                    <a:pt x="186937" y="0"/>
                  </a:moveTo>
                  <a:lnTo>
                    <a:pt x="194723" y="0"/>
                  </a:lnTo>
                </a:path>
                <a:path w="351154">
                  <a:moveTo>
                    <a:pt x="218080" y="0"/>
                  </a:moveTo>
                  <a:lnTo>
                    <a:pt x="225866" y="0"/>
                  </a:lnTo>
                </a:path>
                <a:path w="351154">
                  <a:moveTo>
                    <a:pt x="249223" y="0"/>
                  </a:moveTo>
                  <a:lnTo>
                    <a:pt x="257009" y="0"/>
                  </a:lnTo>
                </a:path>
                <a:path w="351154">
                  <a:moveTo>
                    <a:pt x="280366" y="0"/>
                  </a:moveTo>
                  <a:lnTo>
                    <a:pt x="288152" y="0"/>
                  </a:lnTo>
                </a:path>
                <a:path w="351154">
                  <a:moveTo>
                    <a:pt x="311510" y="0"/>
                  </a:moveTo>
                  <a:lnTo>
                    <a:pt x="319296" y="0"/>
                  </a:lnTo>
                </a:path>
                <a:path w="351154">
                  <a:moveTo>
                    <a:pt x="342575" y="0"/>
                  </a:moveTo>
                  <a:lnTo>
                    <a:pt x="350594" y="0"/>
                  </a:lnTo>
                </a:path>
              </a:pathLst>
            </a:custGeom>
            <a:ln w="7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443758" y="6418808"/>
            <a:ext cx="8826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latin typeface="Arial"/>
                <a:cs typeface="Arial"/>
              </a:rPr>
              <a:t>x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4" name="object 84"/>
          <p:cNvSpPr txBox="1"/>
          <p:nvPr/>
        </p:nvSpPr>
        <p:spPr>
          <a:xfrm>
            <a:off x="7504827" y="6490138"/>
            <a:ext cx="7239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36261" y="5014447"/>
            <a:ext cx="18415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2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66357" y="6311069"/>
            <a:ext cx="8826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5" dirty="0">
                <a:latin typeface="Arial"/>
                <a:cs typeface="Arial"/>
              </a:rPr>
              <a:t>x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27427" y="6382149"/>
            <a:ext cx="7239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603585" y="5433654"/>
            <a:ext cx="18415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Arial"/>
                <a:cs typeface="Arial"/>
              </a:rPr>
              <a:t>x</a:t>
            </a:r>
            <a:r>
              <a:rPr sz="975" baseline="-21367" dirty="0">
                <a:latin typeface="Arial"/>
                <a:cs typeface="Arial"/>
              </a:rPr>
              <a:t>2</a:t>
            </a:r>
            <a:endParaRPr sz="975" baseline="-21367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40786" y="5482797"/>
            <a:ext cx="44323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50" i="1" spc="5" dirty="0">
                <a:latin typeface="Arial"/>
                <a:cs typeface="Arial"/>
              </a:rPr>
              <a:t>f</a:t>
            </a:r>
            <a:r>
              <a:rPr sz="950" spc="5" dirty="0">
                <a:latin typeface="Arial"/>
                <a:cs typeface="Arial"/>
              </a:rPr>
              <a:t>(x</a:t>
            </a:r>
            <a:r>
              <a:rPr sz="975" spc="7" baseline="-21367" dirty="0">
                <a:latin typeface="Arial"/>
                <a:cs typeface="Arial"/>
              </a:rPr>
              <a:t>1</a:t>
            </a:r>
            <a:r>
              <a:rPr sz="950" spc="5" dirty="0">
                <a:latin typeface="Arial"/>
                <a:cs typeface="Arial"/>
              </a:rPr>
              <a:t>,x</a:t>
            </a:r>
            <a:r>
              <a:rPr sz="975" spc="7" baseline="-21367" dirty="0">
                <a:latin typeface="Arial"/>
                <a:cs typeface="Arial"/>
              </a:rPr>
              <a:t>2</a:t>
            </a:r>
            <a:r>
              <a:rPr sz="950" spc="5" dirty="0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16156" y="4025038"/>
            <a:ext cx="17145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10" dirty="0">
                <a:latin typeface="Arial"/>
                <a:cs typeface="Arial"/>
              </a:rPr>
              <a:t>B</a:t>
            </a:r>
            <a:r>
              <a:rPr sz="1150" spc="-5" dirty="0"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2719" y="1835658"/>
            <a:ext cx="2381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rlito"/>
                <a:cs typeface="Carlito"/>
              </a:rPr>
              <a:t>Nekorelované </a:t>
            </a:r>
            <a:r>
              <a:rPr sz="1800" spc="-10" dirty="0">
                <a:latin typeface="Carlito"/>
                <a:cs typeface="Carlito"/>
              </a:rPr>
              <a:t>proměnné  (μ</a:t>
            </a:r>
            <a:r>
              <a:rPr sz="1800" spc="-15" baseline="-20833" dirty="0">
                <a:latin typeface="Carlito"/>
                <a:cs typeface="Carlito"/>
              </a:rPr>
              <a:t>1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μ</a:t>
            </a:r>
            <a:r>
              <a:rPr sz="1800" spc="-7" baseline="-20833" dirty="0">
                <a:latin typeface="Carlito"/>
                <a:cs typeface="Carlito"/>
              </a:rPr>
              <a:t>2 </a:t>
            </a:r>
            <a:r>
              <a:rPr sz="1800" dirty="0">
                <a:latin typeface="Carlito"/>
                <a:cs typeface="Carlito"/>
              </a:rPr>
              <a:t>= 0, σ</a:t>
            </a:r>
            <a:r>
              <a:rPr sz="1800" baseline="-20833" dirty="0">
                <a:latin typeface="Carlito"/>
                <a:cs typeface="Carlito"/>
              </a:rPr>
              <a:t>1 </a:t>
            </a:r>
            <a:r>
              <a:rPr sz="1800" dirty="0">
                <a:latin typeface="Carlito"/>
                <a:cs typeface="Carlito"/>
              </a:rPr>
              <a:t>= σ</a:t>
            </a:r>
            <a:r>
              <a:rPr sz="1800" baseline="-20833" dirty="0">
                <a:latin typeface="Carlito"/>
                <a:cs typeface="Carlito"/>
              </a:rPr>
              <a:t>2</a:t>
            </a:r>
            <a:r>
              <a:rPr sz="1800" spc="60" baseline="-20833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=1,</a:t>
            </a:r>
            <a:endParaRPr sz="18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ρ=</a:t>
            </a:r>
            <a:r>
              <a:rPr sz="1800" spc="-5" dirty="0">
                <a:latin typeface="Carlito"/>
                <a:cs typeface="Carlito"/>
              </a:rPr>
              <a:t> 0)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2719" y="4697348"/>
            <a:ext cx="2175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rlito"/>
                <a:cs typeface="Carlito"/>
              </a:rPr>
              <a:t>Korelované </a:t>
            </a:r>
            <a:r>
              <a:rPr sz="1800" spc="-10" dirty="0">
                <a:latin typeface="Carlito"/>
                <a:cs typeface="Carlito"/>
              </a:rPr>
              <a:t>proměnné  (μ</a:t>
            </a:r>
            <a:r>
              <a:rPr sz="1800" spc="-15" baseline="-20833" dirty="0">
                <a:latin typeface="Carlito"/>
                <a:cs typeface="Carlito"/>
              </a:rPr>
              <a:t>1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μ</a:t>
            </a:r>
            <a:r>
              <a:rPr sz="1800" spc="-7" baseline="-20833" dirty="0">
                <a:latin typeface="Carlito"/>
                <a:cs typeface="Carlito"/>
              </a:rPr>
              <a:t>2 </a:t>
            </a:r>
            <a:r>
              <a:rPr sz="1800" dirty="0">
                <a:latin typeface="Carlito"/>
                <a:cs typeface="Carlito"/>
              </a:rPr>
              <a:t>= 0, σ</a:t>
            </a:r>
            <a:r>
              <a:rPr sz="1800" baseline="-20833" dirty="0">
                <a:latin typeface="Carlito"/>
                <a:cs typeface="Carlito"/>
              </a:rPr>
              <a:t>1 </a:t>
            </a:r>
            <a:r>
              <a:rPr sz="1800" dirty="0">
                <a:latin typeface="Carlito"/>
                <a:cs typeface="Carlito"/>
              </a:rPr>
              <a:t>= σ</a:t>
            </a:r>
            <a:r>
              <a:rPr sz="1800" baseline="-20833" dirty="0">
                <a:latin typeface="Carlito"/>
                <a:cs typeface="Carlito"/>
              </a:rPr>
              <a:t>2 </a:t>
            </a:r>
            <a:r>
              <a:rPr sz="1800" spc="-5" dirty="0">
                <a:latin typeface="Carlito"/>
                <a:cs typeface="Carlito"/>
              </a:rPr>
              <a:t>=1,  ρ= 0,5)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345439"/>
            <a:ext cx="7085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Vícerozměrný </a:t>
            </a:r>
            <a:r>
              <a:rPr sz="3200" spc="-5" dirty="0"/>
              <a:t>průměr </a:t>
            </a:r>
            <a:r>
              <a:rPr sz="3200" dirty="0"/>
              <a:t>a </a:t>
            </a:r>
            <a:r>
              <a:rPr sz="3200" spc="-15" dirty="0"/>
              <a:t>kovarianční </a:t>
            </a:r>
            <a:r>
              <a:rPr sz="3200" spc="-5" dirty="0"/>
              <a:t>matice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13484"/>
            <a:ext cx="7175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vícerozměrný </a:t>
            </a:r>
            <a:r>
              <a:rPr sz="2000" spc="-5" dirty="0">
                <a:latin typeface="Carlito"/>
                <a:cs typeface="Carlito"/>
              </a:rPr>
              <a:t>průměr </a:t>
            </a:r>
            <a:r>
              <a:rPr sz="2000" spc="-35" dirty="0">
                <a:latin typeface="Carlito"/>
                <a:cs typeface="Carlito"/>
              </a:rPr>
              <a:t>(např. </a:t>
            </a:r>
            <a:r>
              <a:rPr sz="2000" spc="-15" dirty="0">
                <a:latin typeface="Carlito"/>
                <a:cs typeface="Carlito"/>
              </a:rPr>
              <a:t>pro </a:t>
            </a:r>
            <a:r>
              <a:rPr sz="2000" spc="-10" dirty="0">
                <a:latin typeface="Carlito"/>
                <a:cs typeface="Carlito"/>
              </a:rPr>
              <a:t>datový </a:t>
            </a:r>
            <a:r>
              <a:rPr sz="2000" spc="-5" dirty="0">
                <a:latin typeface="Carlito"/>
                <a:cs typeface="Carlito"/>
              </a:rPr>
              <a:t>soubor se </a:t>
            </a:r>
            <a:r>
              <a:rPr sz="2000" dirty="0">
                <a:latin typeface="Carlito"/>
                <a:cs typeface="Carlito"/>
              </a:rPr>
              <a:t>2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proměnnými):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42666"/>
            <a:ext cx="7892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výběrová </a:t>
            </a:r>
            <a:r>
              <a:rPr sz="2000" spc="-15" dirty="0">
                <a:latin typeface="Carlito"/>
                <a:cs typeface="Carlito"/>
              </a:rPr>
              <a:t>kovarianční </a:t>
            </a:r>
            <a:r>
              <a:rPr sz="2000" spc="-5" dirty="0">
                <a:latin typeface="Carlito"/>
                <a:cs typeface="Carlito"/>
              </a:rPr>
              <a:t>matice </a:t>
            </a:r>
            <a:r>
              <a:rPr sz="2000" spc="-35" dirty="0">
                <a:latin typeface="Carlito"/>
                <a:cs typeface="Carlito"/>
              </a:rPr>
              <a:t>(např. </a:t>
            </a:r>
            <a:r>
              <a:rPr sz="2000" spc="-15" dirty="0">
                <a:latin typeface="Carlito"/>
                <a:cs typeface="Carlito"/>
              </a:rPr>
              <a:t>pro </a:t>
            </a:r>
            <a:r>
              <a:rPr sz="2000" spc="-10" dirty="0">
                <a:latin typeface="Carlito"/>
                <a:cs typeface="Carlito"/>
              </a:rPr>
              <a:t>datový </a:t>
            </a:r>
            <a:r>
              <a:rPr sz="2000" spc="-5" dirty="0">
                <a:latin typeface="Carlito"/>
                <a:cs typeface="Carlito"/>
              </a:rPr>
              <a:t>soubor se </a:t>
            </a:r>
            <a:r>
              <a:rPr sz="2000" dirty="0">
                <a:latin typeface="Carlito"/>
                <a:cs typeface="Carlito"/>
              </a:rPr>
              <a:t>2</a:t>
            </a:r>
            <a:r>
              <a:rPr sz="2000" spc="1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proměnnými):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A0E933D5-EEAB-E5B9-C86E-CDC1B671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03754"/>
            <a:ext cx="3514725" cy="97155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736FC802-D085-AA48-BFFA-C12098A2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51" y="3583087"/>
            <a:ext cx="48387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9824"/>
            <a:ext cx="7954645" cy="154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latin typeface="Carlito"/>
                <a:cs typeface="Carlito"/>
              </a:rPr>
              <a:t>Výpočet </a:t>
            </a:r>
            <a:r>
              <a:rPr sz="2900" spc="-15" dirty="0">
                <a:latin typeface="Carlito"/>
                <a:cs typeface="Carlito"/>
              </a:rPr>
              <a:t>rozptylu </a:t>
            </a:r>
            <a:r>
              <a:rPr sz="2900" dirty="0">
                <a:latin typeface="Carlito"/>
                <a:cs typeface="Carlito"/>
              </a:rPr>
              <a:t>a </a:t>
            </a:r>
            <a:r>
              <a:rPr sz="2900" spc="-10" dirty="0">
                <a:latin typeface="Carlito"/>
                <a:cs typeface="Carlito"/>
              </a:rPr>
              <a:t>směrodatné odchylky </a:t>
            </a:r>
            <a:r>
              <a:rPr sz="2900" dirty="0">
                <a:latin typeface="Carlito"/>
                <a:cs typeface="Carlito"/>
              </a:rPr>
              <a:t>-</a:t>
            </a:r>
            <a:r>
              <a:rPr sz="2900" spc="-100" dirty="0">
                <a:latin typeface="Carlito"/>
                <a:cs typeface="Carlito"/>
              </a:rPr>
              <a:t> </a:t>
            </a:r>
            <a:r>
              <a:rPr sz="2900" spc="-20" dirty="0">
                <a:latin typeface="Carlito"/>
                <a:cs typeface="Carlito"/>
              </a:rPr>
              <a:t>opakování</a:t>
            </a:r>
            <a:endParaRPr sz="2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rlito"/>
                <a:cs typeface="Carlito"/>
              </a:rPr>
              <a:t>Příklad </a:t>
            </a:r>
            <a:r>
              <a:rPr sz="2000" spc="-10" dirty="0">
                <a:latin typeface="Carlito"/>
                <a:cs typeface="Carlito"/>
              </a:rPr>
              <a:t>čtverců </a:t>
            </a:r>
            <a:r>
              <a:rPr sz="2000" spc="-5" dirty="0">
                <a:latin typeface="Carlito"/>
                <a:cs typeface="Carlito"/>
              </a:rPr>
              <a:t>odchylek od průměru </a:t>
            </a:r>
            <a:r>
              <a:rPr sz="2000" spc="-15" dirty="0">
                <a:latin typeface="Carlito"/>
                <a:cs typeface="Carlito"/>
              </a:rPr>
              <a:t>pro </a:t>
            </a:r>
            <a:r>
              <a:rPr sz="2000" i="1" dirty="0">
                <a:latin typeface="Carlito"/>
                <a:cs typeface="Carlito"/>
              </a:rPr>
              <a:t>n </a:t>
            </a:r>
            <a:r>
              <a:rPr sz="2000" dirty="0">
                <a:latin typeface="Carlito"/>
                <a:cs typeface="Carlito"/>
              </a:rPr>
              <a:t>=</a:t>
            </a:r>
            <a:r>
              <a:rPr sz="2000" spc="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3.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Carlito"/>
                <a:cs typeface="Carlito"/>
              </a:rPr>
              <a:t>Rozptyl </a:t>
            </a:r>
            <a:r>
              <a:rPr sz="2000" dirty="0">
                <a:latin typeface="Carlito"/>
                <a:cs typeface="Carlito"/>
              </a:rPr>
              <a:t>je </a:t>
            </a:r>
            <a:r>
              <a:rPr sz="2000" spc="-5" dirty="0">
                <a:latin typeface="Carlito"/>
                <a:cs typeface="Carlito"/>
              </a:rPr>
              <a:t>možno </a:t>
            </a:r>
            <a:r>
              <a:rPr sz="2000" dirty="0">
                <a:latin typeface="Carlito"/>
                <a:cs typeface="Carlito"/>
              </a:rPr>
              <a:t>značně </a:t>
            </a:r>
            <a:r>
              <a:rPr sz="2000" spc="-5" dirty="0">
                <a:latin typeface="Carlito"/>
                <a:cs typeface="Carlito"/>
              </a:rPr>
              <a:t>ovlivnit odlehlými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pozorováními.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04097" y="310217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70" y="0"/>
                </a:lnTo>
              </a:path>
            </a:pathLst>
          </a:custGeom>
          <a:ln w="1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99788" y="3345618"/>
            <a:ext cx="22034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i="1" spc="-30" dirty="0">
                <a:latin typeface="Times New Roman"/>
                <a:cs typeface="Times New Roman"/>
              </a:rPr>
              <a:t>i</a:t>
            </a:r>
            <a:r>
              <a:rPr sz="1150" i="1" spc="-204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Symbol"/>
                <a:cs typeface="Symbol"/>
              </a:rPr>
              <a:t></a:t>
            </a:r>
            <a:r>
              <a:rPr sz="1150" spc="-5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4744" y="3198857"/>
            <a:ext cx="4902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i="1" spc="-75" dirty="0">
                <a:latin typeface="Times New Roman"/>
                <a:cs typeface="Times New Roman"/>
              </a:rPr>
              <a:t>n </a:t>
            </a:r>
            <a:r>
              <a:rPr sz="1950" spc="-85" dirty="0">
                <a:latin typeface="Symbol"/>
                <a:cs typeface="Symbol"/>
              </a:rPr>
              <a:t>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8573" y="3170598"/>
            <a:ext cx="6286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i="1" spc="-30" dirty="0"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1505" y="3005125"/>
            <a:ext cx="8756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60680" algn="l"/>
              </a:tabLst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i="1" spc="5" dirty="0">
                <a:latin typeface="Times New Roman"/>
                <a:cs typeface="Times New Roman"/>
              </a:rPr>
              <a:t>x	</a:t>
            </a:r>
            <a:r>
              <a:rPr sz="1950" spc="-85" dirty="0">
                <a:latin typeface="Symbol"/>
                <a:cs typeface="Symbol"/>
              </a:rPr>
              <a:t></a:t>
            </a:r>
            <a:r>
              <a:rPr sz="1950" spc="65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x</a:t>
            </a:r>
            <a:r>
              <a:rPr sz="1950" spc="15" dirty="0">
                <a:latin typeface="Times New Roman"/>
                <a:cs typeface="Times New Roman"/>
              </a:rPr>
              <a:t>)</a:t>
            </a:r>
            <a:r>
              <a:rPr sz="1725" spc="22" baseline="41062" dirty="0">
                <a:latin typeface="Times New Roman"/>
                <a:cs typeface="Times New Roman"/>
              </a:rPr>
              <a:t>2</a:t>
            </a:r>
            <a:endParaRPr sz="1725" baseline="4106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3170" y="2724644"/>
            <a:ext cx="1041400" cy="4730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R="107314" algn="r">
              <a:lnSpc>
                <a:spcPts val="190"/>
              </a:lnSpc>
            </a:pPr>
            <a:r>
              <a:rPr sz="1150" i="1" spc="-50" dirty="0">
                <a:latin typeface="Times New Roman"/>
                <a:cs typeface="Times New Roman"/>
              </a:rPr>
              <a:t>n</a:t>
            </a:r>
            <a:endParaRPr sz="1150">
              <a:latin typeface="Times New Roman"/>
              <a:cs typeface="Times New Roman"/>
            </a:endParaRPr>
          </a:p>
          <a:p>
            <a:pPr marL="38100">
              <a:lnSpc>
                <a:spcPts val="2290"/>
              </a:lnSpc>
              <a:tabLst>
                <a:tab pos="718820" algn="l"/>
              </a:tabLst>
            </a:pPr>
            <a:r>
              <a:rPr sz="2925" spc="-127" baseline="-35612" dirty="0">
                <a:latin typeface="Symbol"/>
                <a:cs typeface="Symbol"/>
              </a:rPr>
              <a:t></a:t>
            </a:r>
            <a:r>
              <a:rPr sz="2925" spc="-127" baseline="-35612" dirty="0">
                <a:latin typeface="Times New Roman"/>
                <a:cs typeface="Times New Roman"/>
              </a:rPr>
              <a:t> </a:t>
            </a:r>
            <a:r>
              <a:rPr sz="1950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95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350" spc="-2062" baseline="-32567" dirty="0">
                <a:latin typeface="Symbol"/>
                <a:cs typeface="Symbol"/>
              </a:rPr>
              <a:t></a:t>
            </a:r>
            <a:endParaRPr sz="4350" baseline="-32567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7016" y="2894046"/>
            <a:ext cx="24892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925" i="1" spc="7" baseline="-24216" dirty="0">
                <a:latin typeface="Times New Roman"/>
                <a:cs typeface="Times New Roman"/>
              </a:rPr>
              <a:t>s</a:t>
            </a:r>
            <a:r>
              <a:rPr sz="1150" spc="5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4276" y="2521458"/>
            <a:ext cx="5358130" cy="2714244"/>
            <a:chOff x="684276" y="2521458"/>
            <a:chExt cx="5358130" cy="2714244"/>
          </a:xfrm>
        </p:grpSpPr>
        <p:sp>
          <p:nvSpPr>
            <p:cNvPr id="11" name="object 11"/>
            <p:cNvSpPr/>
            <p:nvPr/>
          </p:nvSpPr>
          <p:spPr>
            <a:xfrm>
              <a:off x="3972305" y="3601974"/>
              <a:ext cx="1475740" cy="1477010"/>
            </a:xfrm>
            <a:custGeom>
              <a:avLst/>
              <a:gdLst/>
              <a:ahLst/>
              <a:cxnLst/>
              <a:rect l="l" t="t" r="r" b="b"/>
              <a:pathLst>
                <a:path w="1475739" h="1477010">
                  <a:moveTo>
                    <a:pt x="1475231" y="0"/>
                  </a:moveTo>
                  <a:lnTo>
                    <a:pt x="0" y="0"/>
                  </a:lnTo>
                  <a:lnTo>
                    <a:pt x="0" y="1476756"/>
                  </a:lnTo>
                  <a:lnTo>
                    <a:pt x="1475231" y="1476756"/>
                  </a:lnTo>
                  <a:lnTo>
                    <a:pt x="147523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2305" y="3601974"/>
              <a:ext cx="1475740" cy="1477010"/>
            </a:xfrm>
            <a:custGeom>
              <a:avLst/>
              <a:gdLst/>
              <a:ahLst/>
              <a:cxnLst/>
              <a:rect l="l" t="t" r="r" b="b"/>
              <a:pathLst>
                <a:path w="1475739" h="1477010">
                  <a:moveTo>
                    <a:pt x="0" y="1476756"/>
                  </a:moveTo>
                  <a:lnTo>
                    <a:pt x="1475231" y="1476756"/>
                  </a:lnTo>
                  <a:lnTo>
                    <a:pt x="1475231" y="0"/>
                  </a:lnTo>
                  <a:lnTo>
                    <a:pt x="0" y="0"/>
                  </a:lnTo>
                  <a:lnTo>
                    <a:pt x="0" y="1476756"/>
                  </a:lnTo>
                  <a:close/>
                </a:path>
              </a:pathLst>
            </a:custGeom>
            <a:ln w="25907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276" y="5093208"/>
              <a:ext cx="5358130" cy="0"/>
            </a:xfrm>
            <a:custGeom>
              <a:avLst/>
              <a:gdLst/>
              <a:ahLst/>
              <a:cxnLst/>
              <a:rect l="l" t="t" r="r" b="b"/>
              <a:pathLst>
                <a:path w="5358130">
                  <a:moveTo>
                    <a:pt x="0" y="0"/>
                  </a:moveTo>
                  <a:lnTo>
                    <a:pt x="5357876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7508" y="4949952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0876" y="4949952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0"/>
                  </a:moveTo>
                  <a:lnTo>
                    <a:pt x="0" y="127254"/>
                  </a:lnTo>
                </a:path>
                <a:path h="285750">
                  <a:moveTo>
                    <a:pt x="0" y="127254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5735" y="4949952"/>
              <a:ext cx="715010" cy="285750"/>
            </a:xfrm>
            <a:custGeom>
              <a:avLst/>
              <a:gdLst/>
              <a:ahLst/>
              <a:cxnLst/>
              <a:rect l="l" t="t" r="r" b="b"/>
              <a:pathLst>
                <a:path w="715010" h="285750">
                  <a:moveTo>
                    <a:pt x="714755" y="0"/>
                  </a:moveTo>
                  <a:lnTo>
                    <a:pt x="714755" y="285750"/>
                  </a:lnTo>
                </a:path>
                <a:path w="715010"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2973" y="431825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5" h="756285">
                  <a:moveTo>
                    <a:pt x="755903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755903" y="755904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2973" y="431825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5" h="756285">
                  <a:moveTo>
                    <a:pt x="0" y="755904"/>
                  </a:moveTo>
                  <a:lnTo>
                    <a:pt x="755903" y="755904"/>
                  </a:lnTo>
                  <a:lnTo>
                    <a:pt x="755903" y="0"/>
                  </a:lnTo>
                  <a:lnTo>
                    <a:pt x="0" y="0"/>
                  </a:lnTo>
                  <a:lnTo>
                    <a:pt x="0" y="75590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4366" y="2521458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2555748" y="0"/>
                  </a:moveTo>
                  <a:lnTo>
                    <a:pt x="0" y="0"/>
                  </a:lnTo>
                  <a:lnTo>
                    <a:pt x="0" y="2555748"/>
                  </a:lnTo>
                  <a:lnTo>
                    <a:pt x="2555748" y="2555748"/>
                  </a:lnTo>
                  <a:lnTo>
                    <a:pt x="255574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4366" y="2521458"/>
              <a:ext cx="2555875" cy="2555875"/>
            </a:xfrm>
            <a:custGeom>
              <a:avLst/>
              <a:gdLst/>
              <a:ahLst/>
              <a:cxnLst/>
              <a:rect l="l" t="t" r="r" b="b"/>
              <a:pathLst>
                <a:path w="2555875" h="2555875">
                  <a:moveTo>
                    <a:pt x="0" y="2555748"/>
                  </a:moveTo>
                  <a:lnTo>
                    <a:pt x="2555748" y="2555748"/>
                  </a:lnTo>
                  <a:lnTo>
                    <a:pt x="2555748" y="0"/>
                  </a:lnTo>
                  <a:lnTo>
                    <a:pt x="0" y="0"/>
                  </a:lnTo>
                  <a:lnTo>
                    <a:pt x="0" y="2555748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96745" y="5018532"/>
              <a:ext cx="2563495" cy="38100"/>
            </a:xfrm>
            <a:custGeom>
              <a:avLst/>
              <a:gdLst/>
              <a:ahLst/>
              <a:cxnLst/>
              <a:rect l="l" t="t" r="r" b="b"/>
              <a:pathLst>
                <a:path w="2563495" h="38100">
                  <a:moveTo>
                    <a:pt x="0" y="38100"/>
                  </a:moveTo>
                  <a:lnTo>
                    <a:pt x="2563241" y="38100"/>
                  </a:lnTo>
                  <a:lnTo>
                    <a:pt x="2563241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01547" y="5255361"/>
            <a:ext cx="596265" cy="7156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latin typeface="Carlito"/>
                <a:cs typeface="Carlito"/>
              </a:rPr>
              <a:t>0,269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latin typeface="Carlito"/>
                <a:cs typeface="Carlito"/>
              </a:rPr>
              <a:t>x</a:t>
            </a:r>
            <a:r>
              <a:rPr sz="1800" baseline="-20833" dirty="0">
                <a:latin typeface="Carlito"/>
                <a:cs typeface="Carlito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69791" y="5255361"/>
            <a:ext cx="2125980" cy="7156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655"/>
              </a:spcBef>
              <a:tabLst>
                <a:tab pos="780415" algn="l"/>
                <a:tab pos="1504315" algn="l"/>
              </a:tabLst>
            </a:pPr>
            <a:r>
              <a:rPr sz="1800" spc="-5" dirty="0">
                <a:latin typeface="Carlito"/>
                <a:cs typeface="Carlito"/>
              </a:rPr>
              <a:t>	0,638	0,733</a:t>
            </a:r>
            <a:endParaRPr sz="1800" dirty="0">
              <a:latin typeface="Carlito"/>
              <a:cs typeface="Carlito"/>
            </a:endParaRPr>
          </a:p>
          <a:p>
            <a:pPr marL="5715" algn="ctr">
              <a:lnSpc>
                <a:spcPct val="100000"/>
              </a:lnSpc>
              <a:spcBef>
                <a:spcPts val="560"/>
              </a:spcBef>
              <a:tabLst>
                <a:tab pos="748030" algn="l"/>
                <a:tab pos="1471930" algn="l"/>
              </a:tabLst>
            </a:pPr>
            <a:r>
              <a:rPr sz="1800" dirty="0">
                <a:latin typeface="Carlito"/>
                <a:cs typeface="Carlito"/>
              </a:rPr>
              <a:t>	x</a:t>
            </a:r>
            <a:r>
              <a:rPr sz="1800" baseline="-20833" dirty="0">
                <a:latin typeface="Carlito"/>
                <a:cs typeface="Carlito"/>
              </a:rPr>
              <a:t>2	</a:t>
            </a:r>
            <a:r>
              <a:rPr sz="1800" dirty="0">
                <a:latin typeface="Carlito"/>
                <a:cs typeface="Carlito"/>
              </a:rPr>
              <a:t>x</a:t>
            </a:r>
            <a:r>
              <a:rPr sz="1800" baseline="-20833" dirty="0">
                <a:latin typeface="Carlito"/>
                <a:cs typeface="Carlito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68261" y="2539365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rlito"/>
                <a:cs typeface="Carlito"/>
              </a:rPr>
              <a:t>R</a:t>
            </a:r>
            <a:r>
              <a:rPr sz="1800" spc="-30" dirty="0">
                <a:latin typeface="Carlito"/>
                <a:cs typeface="Carlito"/>
              </a:rPr>
              <a:t>o</a:t>
            </a:r>
            <a:r>
              <a:rPr sz="1800" dirty="0">
                <a:latin typeface="Carlito"/>
                <a:cs typeface="Carlito"/>
              </a:rPr>
              <a:t>z</a:t>
            </a:r>
            <a:r>
              <a:rPr sz="1800" spc="-15" dirty="0">
                <a:latin typeface="Carlito"/>
                <a:cs typeface="Carlito"/>
              </a:rPr>
              <a:t>p</a:t>
            </a:r>
            <a:r>
              <a:rPr sz="1800" dirty="0">
                <a:latin typeface="Carlito"/>
                <a:cs typeface="Carlito"/>
              </a:rPr>
              <a:t>ty</a:t>
            </a:r>
            <a:r>
              <a:rPr sz="1800" spc="-10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68261" y="3967733"/>
            <a:ext cx="2087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Směrodatná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odchylka: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57400" y="4681662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85" y="0"/>
                </a:lnTo>
              </a:path>
            </a:pathLst>
          </a:custGeom>
          <a:ln w="1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060408" y="4430899"/>
            <a:ext cx="1795780" cy="675640"/>
            <a:chOff x="7060408" y="4430899"/>
            <a:chExt cx="1795780" cy="675640"/>
          </a:xfrm>
        </p:grpSpPr>
        <p:sp>
          <p:nvSpPr>
            <p:cNvPr id="29" name="object 29"/>
            <p:cNvSpPr/>
            <p:nvPr/>
          </p:nvSpPr>
          <p:spPr>
            <a:xfrm>
              <a:off x="7065482" y="4845665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09" h="18414">
                  <a:moveTo>
                    <a:pt x="0" y="18132"/>
                  </a:moveTo>
                  <a:lnTo>
                    <a:pt x="29174" y="0"/>
                  </a:lnTo>
                </a:path>
              </a:pathLst>
            </a:custGeom>
            <a:ln w="101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4656" y="4850855"/>
              <a:ext cx="42545" cy="245745"/>
            </a:xfrm>
            <a:custGeom>
              <a:avLst/>
              <a:gdLst/>
              <a:ahLst/>
              <a:cxnLst/>
              <a:rect l="l" t="t" r="r" b="b"/>
              <a:pathLst>
                <a:path w="42545" h="245745">
                  <a:moveTo>
                    <a:pt x="0" y="0"/>
                  </a:moveTo>
                  <a:lnTo>
                    <a:pt x="42248" y="245587"/>
                  </a:lnTo>
                </a:path>
              </a:pathLst>
            </a:custGeom>
            <a:ln w="190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41646" y="4436076"/>
              <a:ext cx="1714500" cy="660400"/>
            </a:xfrm>
            <a:custGeom>
              <a:avLst/>
              <a:gdLst/>
              <a:ahLst/>
              <a:cxnLst/>
              <a:rect l="l" t="t" r="r" b="b"/>
              <a:pathLst>
                <a:path w="1714500" h="660400">
                  <a:moveTo>
                    <a:pt x="0" y="660365"/>
                  </a:moveTo>
                  <a:lnTo>
                    <a:pt x="55948" y="0"/>
                  </a:lnTo>
                </a:path>
                <a:path w="1714500" h="660400">
                  <a:moveTo>
                    <a:pt x="55948" y="0"/>
                  </a:moveTo>
                  <a:lnTo>
                    <a:pt x="1714504" y="0"/>
                  </a:lnTo>
                </a:path>
              </a:pathLst>
            </a:custGeom>
            <a:ln w="99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662422" y="4584341"/>
            <a:ext cx="326390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i="1" spc="-60" dirty="0">
                <a:latin typeface="Times New Roman"/>
                <a:cs typeface="Times New Roman"/>
              </a:rPr>
              <a:t>s</a:t>
            </a:r>
            <a:r>
              <a:rPr sz="1950" i="1" spc="105" dirty="0">
                <a:latin typeface="Times New Roman"/>
                <a:cs typeface="Times New Roman"/>
              </a:rPr>
              <a:t> </a:t>
            </a:r>
            <a:r>
              <a:rPr sz="1950" spc="-85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5085079" y="6607022"/>
            <a:ext cx="26638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cs-CZ" spc="-10" dirty="0"/>
              <a:t>Zdražil</a:t>
            </a:r>
            <a:r>
              <a:rPr spc="-10" dirty="0"/>
              <a:t>: </a:t>
            </a:r>
            <a:r>
              <a:rPr spc="-5" dirty="0"/>
              <a:t>Vícerozměrné metody </a:t>
            </a:r>
            <a:r>
              <a:rPr dirty="0"/>
              <a:t>-</a:t>
            </a:r>
            <a:r>
              <a:rPr spc="-45" dirty="0"/>
              <a:t> </a:t>
            </a:r>
            <a:r>
              <a:rPr spc="-5" dirty="0"/>
              <a:t>cvičení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8201928" y="4750403"/>
            <a:ext cx="6286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i="1" spc="-30" dirty="0"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53220" y="4926025"/>
            <a:ext cx="22034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i="1" spc="-30" dirty="0">
                <a:latin typeface="Times New Roman"/>
                <a:cs typeface="Times New Roman"/>
              </a:rPr>
              <a:t>i</a:t>
            </a:r>
            <a:r>
              <a:rPr sz="1150" i="1" spc="-204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Symbol"/>
                <a:cs typeface="Symbol"/>
              </a:rPr>
              <a:t></a:t>
            </a:r>
            <a:r>
              <a:rPr sz="1150" spc="-55" dirty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84904" y="4584341"/>
            <a:ext cx="875665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360680" algn="l"/>
              </a:tabLst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i="1" spc="5" dirty="0">
                <a:latin typeface="Times New Roman"/>
                <a:cs typeface="Times New Roman"/>
              </a:rPr>
              <a:t>x	</a:t>
            </a:r>
            <a:r>
              <a:rPr sz="1950" spc="-85" dirty="0">
                <a:latin typeface="Symbol"/>
                <a:cs typeface="Symbol"/>
              </a:rPr>
              <a:t></a:t>
            </a:r>
            <a:r>
              <a:rPr sz="1950" spc="60" dirty="0">
                <a:latin typeface="Times New Roman"/>
                <a:cs typeface="Times New Roman"/>
              </a:rPr>
              <a:t> </a:t>
            </a:r>
            <a:r>
              <a:rPr sz="1950" i="1" spc="15" dirty="0">
                <a:latin typeface="Times New Roman"/>
                <a:cs typeface="Times New Roman"/>
              </a:rPr>
              <a:t>x</a:t>
            </a:r>
            <a:r>
              <a:rPr sz="1950" spc="15" dirty="0">
                <a:latin typeface="Times New Roman"/>
                <a:cs typeface="Times New Roman"/>
              </a:rPr>
              <a:t>)</a:t>
            </a:r>
            <a:r>
              <a:rPr sz="1725" spc="22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18228" y="4778748"/>
            <a:ext cx="490220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i="1" spc="-75" dirty="0">
                <a:latin typeface="Times New Roman"/>
                <a:cs typeface="Times New Roman"/>
              </a:rPr>
              <a:t>n </a:t>
            </a:r>
            <a:r>
              <a:rPr sz="1950" spc="-85" dirty="0">
                <a:latin typeface="Symbol"/>
                <a:cs typeface="Symbol"/>
              </a:rPr>
              <a:t>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spc="-7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1690" y="4376070"/>
            <a:ext cx="830580" cy="4743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R="107314" algn="r">
              <a:lnSpc>
                <a:spcPts val="170"/>
              </a:lnSpc>
            </a:pPr>
            <a:r>
              <a:rPr sz="1150" i="1" spc="-50" dirty="0">
                <a:latin typeface="Times New Roman"/>
                <a:cs typeface="Times New Roman"/>
              </a:rPr>
              <a:t>n</a:t>
            </a:r>
            <a:endParaRPr sz="1150" dirty="0">
              <a:latin typeface="Times New Roman"/>
              <a:cs typeface="Times New Roman"/>
            </a:endParaRPr>
          </a:p>
          <a:p>
            <a:pPr marL="38100">
              <a:lnSpc>
                <a:spcPts val="2330"/>
              </a:lnSpc>
              <a:tabLst>
                <a:tab pos="508000" algn="l"/>
              </a:tabLst>
            </a:pPr>
            <a:r>
              <a:rPr sz="195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95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425" spc="-2122" baseline="-32015" dirty="0">
                <a:latin typeface="Symbol"/>
                <a:cs typeface="Symbol"/>
              </a:rPr>
              <a:t></a:t>
            </a:r>
            <a:endParaRPr sz="4425" baseline="-32015" dirty="0">
              <a:latin typeface="Symbol"/>
              <a:cs typeface="Symbol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87BA2952-C9EC-573A-3117-E9DE22D0E120}"/>
              </a:ext>
            </a:extLst>
          </p:cNvPr>
          <p:cNvSpPr/>
          <p:nvPr/>
        </p:nvSpPr>
        <p:spPr>
          <a:xfrm>
            <a:off x="684276" y="5079932"/>
            <a:ext cx="5358130" cy="0"/>
          </a:xfrm>
          <a:custGeom>
            <a:avLst/>
            <a:gdLst/>
            <a:ahLst/>
            <a:cxnLst/>
            <a:rect l="l" t="t" r="r" b="b"/>
            <a:pathLst>
              <a:path w="5358130">
                <a:moveTo>
                  <a:pt x="0" y="0"/>
                </a:moveTo>
                <a:lnTo>
                  <a:pt x="535787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4">
            <a:extLst>
              <a:ext uri="{FF2B5EF4-FFF2-40B4-BE49-F238E27FC236}">
                <a16:creationId xmlns:a16="http://schemas.microsoft.com/office/drawing/2014/main" id="{FA48BBE3-EDEF-72BE-C6C5-DF43836FA385}"/>
              </a:ext>
            </a:extLst>
          </p:cNvPr>
          <p:cNvSpPr/>
          <p:nvPr/>
        </p:nvSpPr>
        <p:spPr>
          <a:xfrm>
            <a:off x="3888167" y="571500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401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46189CF-4325-3CD1-9C12-26B5D503EED2}"/>
              </a:ext>
            </a:extLst>
          </p:cNvPr>
          <p:cNvSpPr txBox="1"/>
          <p:nvPr/>
        </p:nvSpPr>
        <p:spPr>
          <a:xfrm>
            <a:off x="3605013" y="5289045"/>
            <a:ext cx="710451" cy="705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dirty="0">
                <a:latin typeface="Carlito"/>
              </a:rPr>
              <a:t>0,547</a:t>
            </a:r>
          </a:p>
          <a:p>
            <a:pPr>
              <a:lnSpc>
                <a:spcPct val="114000"/>
              </a:lnSpc>
            </a:pPr>
            <a:r>
              <a:rPr lang="cs-CZ" dirty="0">
                <a:latin typeface="Carlito"/>
              </a:rPr>
              <a:t>   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25" grpId="0"/>
      <p:bldP spid="26" grpId="0"/>
      <p:bldP spid="27" grpId="0" animBg="1"/>
      <p:bldP spid="32" grpId="0"/>
      <p:bldP spid="33" grpId="0"/>
      <p:bldP spid="34" grpId="0"/>
      <p:bldP spid="35" grpId="0"/>
      <p:bldP spid="36" grpId="0"/>
      <p:bldP spid="37" grpId="0"/>
      <p:bldP spid="49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1469</Words>
  <Application>Microsoft Office PowerPoint</Application>
  <PresentationFormat>Předvádění na obrazovce (4:3)</PresentationFormat>
  <Paragraphs>386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Carlito</vt:lpstr>
      <vt:lpstr>FreeSerif</vt:lpstr>
      <vt:lpstr>Symbol</vt:lpstr>
      <vt:lpstr>Times New Roman</vt:lpstr>
      <vt:lpstr>Office Theme</vt:lpstr>
      <vt:lpstr>Prezentace aplikace PowerPoint</vt:lpstr>
      <vt:lpstr>Cvičení 2</vt:lpstr>
      <vt:lpstr>Vícerozměrné normální  rozdělení</vt:lpstr>
      <vt:lpstr>Motivace</vt:lpstr>
      <vt:lpstr>Motivace – pokračování</vt:lpstr>
      <vt:lpstr>Vícerozměrné normální rozdělení</vt:lpstr>
      <vt:lpstr>Hustota u nekorelovaných a korelovaných proměnných</vt:lpstr>
      <vt:lpstr>Vícerozměrný průměr a kovarianční matice</vt:lpstr>
      <vt:lpstr>Prezentace aplikace PowerPoint</vt:lpstr>
      <vt:lpstr>Úkol 1</vt:lpstr>
      <vt:lpstr>Je normalita v jednorozměrném prostoru jedinou</vt:lpstr>
      <vt:lpstr>Je normalita v jednorozměrném prostoru jedinou</vt:lpstr>
      <vt:lpstr>Je normalita v jednorozměrném prostoru jedinou</vt:lpstr>
      <vt:lpstr>Ověření dvourozměrné normality</vt:lpstr>
      <vt:lpstr>Ověření dvourozměrné normality</vt:lpstr>
      <vt:lpstr>Normalizace dat</vt:lpstr>
      <vt:lpstr>Další typy transformací vícerozměrných dat</vt:lpstr>
      <vt:lpstr>Standardizace dat</vt:lpstr>
      <vt:lpstr>Centrování dat</vt:lpstr>
      <vt:lpstr>Min-max normalizace</vt:lpstr>
      <vt:lpstr>Odstranění vlivu kovariát (tzv. adjustace)</vt:lpstr>
      <vt:lpstr>Vícerozměrný t-test</vt:lpstr>
      <vt:lpstr>Jednorozměrný dvouvýběrový t-test</vt:lpstr>
      <vt:lpstr>Vícerozměrný t-test</vt:lpstr>
      <vt:lpstr>Vícerozměrný t-test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Zdražil Jan Mgr.</cp:lastModifiedBy>
  <cp:revision>8</cp:revision>
  <dcterms:created xsi:type="dcterms:W3CDTF">2023-11-06T08:54:23Z</dcterms:created>
  <dcterms:modified xsi:type="dcterms:W3CDTF">2025-04-09T16:47:29Z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2023-11-06T00:00:00Z</vt:filetime>
  </property>
</Properties>
</file>