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6"/>
  </p:notesMasterIdLst>
  <p:handoutMasterIdLst>
    <p:handoutMasterId r:id="rId7"/>
  </p:handoutMasterIdLst>
  <p:sldIdLst>
    <p:sldId id="256" r:id="rId5"/>
  </p:sldIdLst>
  <p:sldSz cx="6858000" cy="9906000" type="A4"/>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618" userDrawn="1">
          <p15:clr>
            <a:srgbClr val="A4A3A4"/>
          </p15:clr>
        </p15:guide>
        <p15:guide id="2" orient="horz" pos="1837" userDrawn="1">
          <p15:clr>
            <a:srgbClr val="A4A3A4"/>
          </p15:clr>
        </p15:guide>
        <p15:guide id="3" orient="horz" pos="1033" userDrawn="1">
          <p15:clr>
            <a:srgbClr val="A4A3A4"/>
          </p15:clr>
        </p15:guide>
        <p15:guide id="4" orient="horz" pos="5577" userDrawn="1">
          <p15:clr>
            <a:srgbClr val="A4A3A4"/>
          </p15:clr>
        </p15:guide>
        <p15:guide id="5" orient="horz" pos="5697" userDrawn="1">
          <p15:clr>
            <a:srgbClr val="A4A3A4"/>
          </p15:clr>
        </p15:guide>
        <p15:guide id="6" pos="241" userDrawn="1">
          <p15:clr>
            <a:srgbClr val="A4A3A4"/>
          </p15:clr>
        </p15:guide>
        <p15:guide id="7" pos="4064" userDrawn="1">
          <p15:clr>
            <a:srgbClr val="A4A3A4"/>
          </p15:clr>
        </p15:guide>
        <p15:guide id="8" pos="511" userDrawn="1">
          <p15:clr>
            <a:srgbClr val="A4A3A4"/>
          </p15:clr>
        </p15:guide>
        <p15:guide id="9" pos="2075" userDrawn="1">
          <p15:clr>
            <a:srgbClr val="A4A3A4"/>
          </p15:clr>
        </p15:guide>
        <p15:guide id="10" pos="223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A6"/>
    <a:srgbClr val="749DCA"/>
    <a:srgbClr val="00AF3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80" d="100"/>
          <a:sy n="80" d="100"/>
        </p:scale>
        <p:origin x="2346" y="96"/>
      </p:cViewPr>
      <p:guideLst>
        <p:guide orient="horz" pos="1618"/>
        <p:guide orient="horz" pos="1837"/>
        <p:guide orient="horz" pos="1033"/>
        <p:guide orient="horz" pos="5577"/>
        <p:guide orient="horz" pos="5697"/>
        <p:guide pos="241"/>
        <p:guide pos="4064"/>
        <p:guide pos="511"/>
        <p:guide pos="2075"/>
        <p:guide pos="223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nz Filip (159565)" userId="b6635ae1-0955-4a36-b93f-5623d753e220" providerId="ADAL" clId="{F523FF45-E29F-4C8A-9A02-AC65224EC0AD}"/>
    <pc:docChg chg="undo modSld">
      <pc:chgData name="Münz Filip (159565)" userId="b6635ae1-0955-4a36-b93f-5623d753e220" providerId="ADAL" clId="{F523FF45-E29F-4C8A-9A02-AC65224EC0AD}" dt="2023-02-20T09:24:14.061" v="133" actId="113"/>
      <pc:docMkLst>
        <pc:docMk/>
      </pc:docMkLst>
      <pc:sldChg chg="addSp modSp">
        <pc:chgData name="Münz Filip (159565)" userId="b6635ae1-0955-4a36-b93f-5623d753e220" providerId="ADAL" clId="{F523FF45-E29F-4C8A-9A02-AC65224EC0AD}" dt="2023-02-20T09:24:14.061" v="133" actId="113"/>
        <pc:sldMkLst>
          <pc:docMk/>
          <pc:sldMk cId="3263342447" sldId="256"/>
        </pc:sldMkLst>
        <pc:spChg chg="mod">
          <ac:chgData name="Münz Filip (159565)" userId="b6635ae1-0955-4a36-b93f-5623d753e220" providerId="ADAL" clId="{F523FF45-E29F-4C8A-9A02-AC65224EC0AD}" dt="2023-02-20T09:24:14.061" v="133" actId="113"/>
          <ac:spMkLst>
            <pc:docMk/>
            <pc:sldMk cId="3263342447" sldId="256"/>
            <ac:spMk id="2" creationId="{A4692E60-FDF9-1E4F-A820-B4DF2F656193}"/>
          </ac:spMkLst>
        </pc:spChg>
        <pc:spChg chg="add mod">
          <ac:chgData name="Münz Filip (159565)" userId="b6635ae1-0955-4a36-b93f-5623d753e220" providerId="ADAL" clId="{F523FF45-E29F-4C8A-9A02-AC65224EC0AD}" dt="2023-02-20T09:18:16.421" v="48" actId="113"/>
          <ac:spMkLst>
            <pc:docMk/>
            <pc:sldMk cId="3263342447" sldId="256"/>
            <ac:spMk id="3" creationId="{BD391068-9E75-4EA1-B80C-E25299BB3C6F}"/>
          </ac:spMkLst>
        </pc:spChg>
        <pc:spChg chg="mod">
          <ac:chgData name="Münz Filip (159565)" userId="b6635ae1-0955-4a36-b93f-5623d753e220" providerId="ADAL" clId="{F523FF45-E29F-4C8A-9A02-AC65224EC0AD}" dt="2023-02-20T09:21:31.118" v="63" actId="1036"/>
          <ac:spMkLst>
            <pc:docMk/>
            <pc:sldMk cId="3263342447" sldId="256"/>
            <ac:spMk id="4" creationId="{2491EF5B-3067-7546-837B-2D005F3ED499}"/>
          </ac:spMkLst>
        </pc:spChg>
        <pc:spChg chg="mod">
          <ac:chgData name="Münz Filip (159565)" userId="b6635ae1-0955-4a36-b93f-5623d753e220" providerId="ADAL" clId="{F523FF45-E29F-4C8A-9A02-AC65224EC0AD}" dt="2023-02-20T09:21:37.629" v="79" actId="1035"/>
          <ac:spMkLst>
            <pc:docMk/>
            <pc:sldMk cId="3263342447" sldId="256"/>
            <ac:spMk id="5" creationId="{BDA74EBB-06F9-2F42-BBA7-49358111EC86}"/>
          </ac:spMkLst>
        </pc:spChg>
        <pc:picChg chg="mod">
          <ac:chgData name="Münz Filip (159565)" userId="b6635ae1-0955-4a36-b93f-5623d753e220" providerId="ADAL" clId="{F523FF45-E29F-4C8A-9A02-AC65224EC0AD}" dt="2023-02-20T09:10:05.825" v="2" actId="1076"/>
          <ac:picMkLst>
            <pc:docMk/>
            <pc:sldMk cId="3263342447" sldId="256"/>
            <ac:picMk id="7" creationId="{CFDC7250-F9AB-45E0-AC2C-8C090928F054}"/>
          </ac:picMkLst>
        </pc:picChg>
        <pc:picChg chg="add mod ord">
          <ac:chgData name="Münz Filip (159565)" userId="b6635ae1-0955-4a36-b93f-5623d753e220" providerId="ADAL" clId="{F523FF45-E29F-4C8A-9A02-AC65224EC0AD}" dt="2023-02-20T09:17:09.234" v="44" actId="167"/>
          <ac:picMkLst>
            <pc:docMk/>
            <pc:sldMk cId="3263342447" sldId="256"/>
            <ac:picMk id="8" creationId="{28CD3752-C557-46C9-A92A-E5C699828CEC}"/>
          </ac:picMkLst>
        </pc:picChg>
        <pc:cxnChg chg="add mod">
          <ac:chgData name="Münz Filip (159565)" userId="b6635ae1-0955-4a36-b93f-5623d753e220" providerId="ADAL" clId="{F523FF45-E29F-4C8A-9A02-AC65224EC0AD}" dt="2023-02-20T09:23:51.638" v="131" actId="692"/>
          <ac:cxnSpMkLst>
            <pc:docMk/>
            <pc:sldMk cId="3263342447" sldId="256"/>
            <ac:cxnSpMk id="9" creationId="{35178661-78A9-4991-8BA7-36AA9BA60F61}"/>
          </ac:cxnSpMkLst>
        </pc:cxnChg>
        <pc:cxnChg chg="add mod">
          <ac:chgData name="Münz Filip (159565)" userId="b6635ae1-0955-4a36-b93f-5623d753e220" providerId="ADAL" clId="{F523FF45-E29F-4C8A-9A02-AC65224EC0AD}" dt="2023-02-20T09:23:56.230" v="132" actId="692"/>
          <ac:cxnSpMkLst>
            <pc:docMk/>
            <pc:sldMk cId="3263342447" sldId="256"/>
            <ac:cxnSpMk id="10" creationId="{CC626454-CA3D-4E2C-87CF-13BDA0CA0DB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2241550" y="685800"/>
            <a:ext cx="23749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24157" y="4189416"/>
            <a:ext cx="6390900" cy="1692282"/>
          </a:xfrm>
        </p:spPr>
        <p:txBody>
          <a:bodyPr anchor="t"/>
          <a:lstStyle>
            <a:lvl1pPr algn="l">
              <a:lnSpc>
                <a:spcPts val="6355"/>
              </a:lnSpc>
              <a:defRPr sz="6355"/>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24157" y="5945915"/>
            <a:ext cx="6390900" cy="1008940"/>
          </a:xfrm>
        </p:spPr>
        <p:txBody>
          <a:bodyPr anchor="t"/>
          <a:lstStyle>
            <a:lvl1pPr marL="0" indent="0" algn="l">
              <a:buNone/>
              <a:defRPr lang="cs-CZ" sz="3467" b="0" dirty="0">
                <a:solidFill>
                  <a:schemeClr val="tx1"/>
                </a:solidFill>
                <a:latin typeface="+mj-lt"/>
                <a:ea typeface="+mj-ea"/>
                <a:cs typeface="+mj-cs"/>
              </a:defRPr>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32875" y="598001"/>
            <a:ext cx="870155" cy="15314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3513" userDrawn="1">
          <p15:clr>
            <a:srgbClr val="FBAE40"/>
          </p15:clr>
        </p15:guide>
        <p15:guide id="2" pos="13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404998" y="1038141"/>
            <a:ext cx="2936251" cy="4628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404999" y="6500000"/>
            <a:ext cx="2936250" cy="1923997"/>
          </a:xfrm>
        </p:spPr>
        <p:txBody>
          <a:bodyPr lIns="0" tIns="0" rIns="0" bIns="0" numCol="1" spcCol="324000">
            <a:noAutofit/>
          </a:bodyPr>
          <a:lstStyle>
            <a:lvl1pPr algn="l">
              <a:lnSpc>
                <a:spcPts val="2600"/>
              </a:lnSpc>
              <a:defRPr sz="2167"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405407" y="5876000"/>
            <a:ext cx="2936250" cy="520000"/>
          </a:xfrm>
        </p:spPr>
        <p:txBody>
          <a:bodyPr/>
          <a:lstStyle>
            <a:lvl1pPr algn="l">
              <a:lnSpc>
                <a:spcPts val="1589"/>
              </a:lnSpc>
              <a:defRPr sz="1589"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3516344" y="6500000"/>
            <a:ext cx="2936250" cy="1923997"/>
          </a:xfrm>
        </p:spPr>
        <p:txBody>
          <a:bodyPr lIns="0" tIns="0" rIns="0" bIns="0" numCol="1" spcCol="324000">
            <a:noAutofit/>
          </a:bodyPr>
          <a:lstStyle>
            <a:lvl1pPr algn="l">
              <a:lnSpc>
                <a:spcPts val="2600"/>
              </a:lnSpc>
              <a:defRPr sz="2167"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3516752" y="5876000"/>
            <a:ext cx="2936250" cy="520000"/>
          </a:xfrm>
        </p:spPr>
        <p:txBody>
          <a:bodyPr/>
          <a:lstStyle>
            <a:lvl1pPr algn="l">
              <a:lnSpc>
                <a:spcPts val="1589"/>
              </a:lnSpc>
              <a:defRPr sz="1589"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3516344" y="1038141"/>
            <a:ext cx="2936251" cy="4628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B0F7ADA8-E0D8-E140-B3EB-7B177B99ED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24158" y="4189416"/>
            <a:ext cx="2951166" cy="1692282"/>
          </a:xfrm>
        </p:spPr>
        <p:txBody>
          <a:bodyPr anchor="t"/>
          <a:lstStyle>
            <a:lvl1pPr algn="l">
              <a:lnSpc>
                <a:spcPts val="6355"/>
              </a:lnSpc>
              <a:defRPr sz="6355">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24158" y="5945915"/>
            <a:ext cx="2951166" cy="1008940"/>
          </a:xfrm>
        </p:spPr>
        <p:txBody>
          <a:bodyPr anchor="t"/>
          <a:lstStyle>
            <a:lvl1pPr marL="0" indent="0" algn="l">
              <a:buNone/>
              <a:defRPr lang="cs-CZ" sz="3467" b="0" dirty="0">
                <a:solidFill>
                  <a:srgbClr val="0000DC"/>
                </a:solidFill>
                <a:latin typeface="+mj-lt"/>
                <a:ea typeface="+mj-ea"/>
                <a:cs typeface="+mj-cs"/>
              </a:defRPr>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3429000" y="1"/>
            <a:ext cx="3429000" cy="9905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405000" y="8996000"/>
            <a:ext cx="2770324" cy="364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84321F44-F4CD-1342-9190-83F802717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32875" y="598001"/>
            <a:ext cx="870155" cy="1531491"/>
          </a:xfrm>
          <a:prstGeom prst="rect">
            <a:avLst/>
          </a:prstGeom>
        </p:spPr>
      </p:pic>
    </p:spTree>
    <p:extLst>
      <p:ext uri="{BB962C8B-B14F-4D97-AF65-F5344CB8AC3E}">
        <p14:creationId xmlns:p14="http://schemas.microsoft.com/office/powerpoint/2010/main" val="2158127259"/>
      </p:ext>
    </p:extLst>
  </p:cSld>
  <p:clrMapOvr>
    <a:masterClrMapping/>
  </p:clrMapOvr>
  <p:extLst mod="1">
    <p:ext uri="{DCECCB84-F9BA-43D5-87BE-67443E8EF086}">
      <p15:sldGuideLst xmlns:p15="http://schemas.microsoft.com/office/powerpoint/2012/main">
        <p15:guide id="1" orient="horz" pos="3513" userDrawn="1">
          <p15:clr>
            <a:srgbClr val="FBAE40"/>
          </p15:clr>
        </p15:guide>
        <p15:guide id="2" pos="13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24157" y="4189416"/>
            <a:ext cx="6390900" cy="1692282"/>
          </a:xfrm>
        </p:spPr>
        <p:txBody>
          <a:bodyPr anchor="t"/>
          <a:lstStyle>
            <a:lvl1pPr algn="l">
              <a:lnSpc>
                <a:spcPts val="6355"/>
              </a:lnSpc>
              <a:defRPr sz="6355">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24157" y="5945915"/>
            <a:ext cx="6390900" cy="1008940"/>
          </a:xfrm>
        </p:spPr>
        <p:txBody>
          <a:bodyPr anchor="t"/>
          <a:lstStyle>
            <a:lvl1pPr marL="0" indent="0" algn="l">
              <a:buNone/>
              <a:defRPr lang="cs-CZ" sz="3467" b="0" dirty="0">
                <a:solidFill>
                  <a:schemeClr val="bg1"/>
                </a:solidFill>
                <a:latin typeface="+mj-lt"/>
                <a:ea typeface="+mj-ea"/>
                <a:cs typeface="+mj-cs"/>
              </a:defRPr>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pPr lvl="0"/>
            <a:r>
              <a:rPr lang="cs-CZ" noProof="0" dirty="0"/>
              <a:t>Kliknutím vložíte podnadpis</a:t>
            </a:r>
          </a:p>
        </p:txBody>
      </p:sp>
      <p:pic>
        <p:nvPicPr>
          <p:cNvPr id="9" name="Obrázek 8">
            <a:extLst>
              <a:ext uri="{FF2B5EF4-FFF2-40B4-BE49-F238E27FC236}">
                <a16:creationId xmlns:a16="http://schemas.microsoft.com/office/drawing/2014/main" id="{E82366C8-899C-3046-9F1A-E4AA93091E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32875" y="598001"/>
            <a:ext cx="870154" cy="1531491"/>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3513" userDrawn="1">
          <p15:clr>
            <a:srgbClr val="FBAE40"/>
          </p15:clr>
        </p15:guide>
        <p15:guide id="2" pos="13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AF3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24158" y="4189416"/>
            <a:ext cx="2951166" cy="1692282"/>
          </a:xfrm>
        </p:spPr>
        <p:txBody>
          <a:bodyPr anchor="t"/>
          <a:lstStyle>
            <a:lvl1pPr algn="l">
              <a:lnSpc>
                <a:spcPts val="6355"/>
              </a:lnSpc>
              <a:defRPr sz="6355">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24158" y="5945915"/>
            <a:ext cx="2951166" cy="1008940"/>
          </a:xfrm>
        </p:spPr>
        <p:txBody>
          <a:bodyPr anchor="t"/>
          <a:lstStyle>
            <a:lvl1pPr marL="0" indent="0" algn="l">
              <a:buNone/>
              <a:defRPr lang="cs-CZ" sz="3467" b="0" dirty="0">
                <a:solidFill>
                  <a:schemeClr val="bg1"/>
                </a:solidFill>
                <a:latin typeface="+mj-lt"/>
                <a:ea typeface="+mj-ea"/>
                <a:cs typeface="+mj-cs"/>
              </a:defRPr>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3429000" y="1"/>
            <a:ext cx="3429000" cy="9905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405000" y="8996000"/>
            <a:ext cx="2770324" cy="364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2C8EF9BC-CA15-F749-AE84-143521C1B7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32875" y="598001"/>
            <a:ext cx="870154" cy="1531491"/>
          </a:xfrm>
          <a:prstGeom prst="rect">
            <a:avLst/>
          </a:prstGeom>
        </p:spPr>
      </p:pic>
    </p:spTree>
    <p:extLst>
      <p:ext uri="{BB962C8B-B14F-4D97-AF65-F5344CB8AC3E}">
        <p14:creationId xmlns:p14="http://schemas.microsoft.com/office/powerpoint/2010/main" val="3819924859"/>
      </p:ext>
    </p:extLst>
  </p:cSld>
  <p:clrMapOvr>
    <a:masterClrMapping/>
  </p:clrMapOvr>
  <p:extLst mod="1">
    <p:ext uri="{DCECCB84-F9BA-43D5-87BE-67443E8EF086}">
      <p15:sldGuideLst xmlns:p15="http://schemas.microsoft.com/office/powerpoint/2012/main">
        <p15:guide id="1" orient="horz" pos="3513" userDrawn="1">
          <p15:clr>
            <a:srgbClr val="FBAE40"/>
          </p15:clr>
        </p15:guide>
        <p15:guide id="2" pos="13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AF3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2"/>
            <a:ext cx="6858000" cy="8438444"/>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8" y="8736000"/>
            <a:ext cx="486798" cy="856775"/>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405000" y="8725594"/>
            <a:ext cx="4812737" cy="737867"/>
          </a:xfrm>
        </p:spPr>
        <p:txBody>
          <a:bodyPr lIns="0" tIns="0" rIns="0" bIns="0" numCol="1" spcCol="324000">
            <a:noAutofit/>
          </a:bodyPr>
          <a:lstStyle>
            <a:lvl1pPr marL="0" marR="0" indent="0" algn="l" defTabSz="1320759" rtl="0" eaLnBrk="1" fontAlgn="base" latinLnBrk="0" hangingPunct="1">
              <a:lnSpc>
                <a:spcPts val="2600"/>
              </a:lnSpc>
              <a:spcBef>
                <a:spcPts val="0"/>
              </a:spcBef>
              <a:spcAft>
                <a:spcPct val="0"/>
              </a:spcAft>
              <a:buClr>
                <a:schemeClr val="tx2"/>
              </a:buClr>
              <a:buSzPct val="100000"/>
              <a:buFontTx/>
              <a:buNone/>
              <a:tabLst/>
              <a:defRPr sz="2167"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CI slide">
    <p:bg>
      <p:bgPr>
        <a:solidFill>
          <a:srgbClr val="00AF3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274115" y="2920379"/>
            <a:ext cx="2309768" cy="406524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8663" y="3320682"/>
            <a:ext cx="4907824" cy="3264637"/>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405000" y="8996000"/>
            <a:ext cx="4455000" cy="364000"/>
          </a:xfrm>
        </p:spPr>
        <p:txBody>
          <a:bodyPr/>
          <a:lstStyle>
            <a:lvl1pPr>
              <a:defRPr sz="1733"/>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405000" y="2444003"/>
            <a:ext cx="6048675"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5773" userDrawn="1">
          <p15:clr>
            <a:srgbClr val="FBAE40"/>
          </p15:clr>
        </p15:guide>
        <p15:guide id="2" pos="24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733"/>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405408" y="1872002"/>
            <a:ext cx="6048078" cy="392276"/>
          </a:xfrm>
        </p:spPr>
        <p:txBody>
          <a:bodyPr lIns="0" tIns="0" rIns="0" bIns="0">
            <a:noAutofit/>
          </a:bodyPr>
          <a:lstStyle>
            <a:lvl1pPr algn="l">
              <a:lnSpc>
                <a:spcPts val="3322"/>
              </a:lnSpc>
              <a:defRPr sz="2889"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405000" y="2444003"/>
            <a:ext cx="6048675"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3839D93F-D054-0C49-B5BA-33CA7A41AAB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405000" y="2457730"/>
            <a:ext cx="2936249"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3516345" y="2457730"/>
            <a:ext cx="2936249"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E1F77B3-EBC6-1040-9535-33D9549B7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5282" userDrawn="1">
          <p15:clr>
            <a:srgbClr val="FBAE40"/>
          </p15:clr>
        </p15:guide>
        <p15:guide id="2" pos="407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405408" y="1872002"/>
            <a:ext cx="2936250" cy="392276"/>
          </a:xfrm>
        </p:spPr>
        <p:txBody>
          <a:bodyPr lIns="0" tIns="0" rIns="0" bIns="0">
            <a:noAutofit/>
          </a:bodyPr>
          <a:lstStyle>
            <a:lvl1pPr algn="l">
              <a:lnSpc>
                <a:spcPts val="3322"/>
              </a:lnSpc>
              <a:defRPr sz="2889"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405000" y="1040000"/>
            <a:ext cx="6048675" cy="6522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3516344" y="1864077"/>
            <a:ext cx="2936250" cy="392276"/>
          </a:xfrm>
        </p:spPr>
        <p:txBody>
          <a:bodyPr lIns="0" tIns="0" rIns="0" bIns="0">
            <a:noAutofit/>
          </a:bodyPr>
          <a:lstStyle>
            <a:lvl1pPr algn="l">
              <a:lnSpc>
                <a:spcPts val="3322"/>
              </a:lnSpc>
              <a:defRPr sz="2889"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405000" y="2457730"/>
            <a:ext cx="2936249"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3516345" y="2457730"/>
            <a:ext cx="2936249" cy="5979997"/>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797919FE-C3ED-C14E-AED0-882F982294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4169" userDrawn="1">
          <p15:clr>
            <a:srgbClr val="FBAE40"/>
          </p15:clr>
        </p15:guide>
        <p15:guide id="2"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4133101" y="3750999"/>
            <a:ext cx="2320574" cy="4634415"/>
          </a:xfrm>
          <a:prstGeom prst="rect">
            <a:avLst/>
          </a:prstGeom>
        </p:spPr>
        <p:txBody>
          <a:bodyPr/>
          <a:lstStyle>
            <a:lvl1pPr marL="363989" indent="-259992">
              <a:lnSpc>
                <a:spcPts val="5200"/>
              </a:lnSpc>
              <a:buClr>
                <a:schemeClr val="tx2"/>
              </a:buClr>
              <a:buSzPct val="100000"/>
              <a:buFont typeface="Arial" panose="020B0604020202020204" pitchFamily="34" charset="0"/>
              <a:buChar char="̶"/>
              <a:defRPr sz="2889"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410349" y="2405416"/>
            <a:ext cx="3491882" cy="5979997"/>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405408" y="1872002"/>
            <a:ext cx="6048078" cy="392276"/>
          </a:xfrm>
        </p:spPr>
        <p:txBody>
          <a:bodyPr lIns="0" tIns="0" rIns="0" bIns="0">
            <a:noAutofit/>
          </a:bodyPr>
          <a:lstStyle>
            <a:lvl1pPr algn="l">
              <a:lnSpc>
                <a:spcPts val="3322"/>
              </a:lnSpc>
              <a:defRPr sz="2889"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4329B9F-B123-B646-A47E-27058DD10E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2497500" y="2444004"/>
            <a:ext cx="1862733" cy="3222138"/>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404999" y="6376169"/>
            <a:ext cx="1863000" cy="2062277"/>
          </a:xfrm>
        </p:spPr>
        <p:txBody>
          <a:bodyPr lIns="0" tIns="0" rIns="0" bIns="0" numCol="1" spcCol="324000">
            <a:noAutofit/>
          </a:bodyPr>
          <a:lstStyle>
            <a:lvl1pPr algn="l">
              <a:lnSpc>
                <a:spcPts val="2600"/>
              </a:lnSpc>
              <a:defRPr sz="2167"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2497500" y="6376169"/>
            <a:ext cx="1863000" cy="2062277"/>
          </a:xfrm>
        </p:spPr>
        <p:txBody>
          <a:bodyPr lIns="0" tIns="0" rIns="0" bIns="0" numCol="1" spcCol="324000">
            <a:noAutofit/>
          </a:bodyPr>
          <a:lstStyle>
            <a:lvl1pPr algn="l">
              <a:lnSpc>
                <a:spcPts val="2600"/>
              </a:lnSpc>
              <a:defRPr sz="2167"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4590675" y="6376168"/>
            <a:ext cx="1863000" cy="2062277"/>
          </a:xfrm>
        </p:spPr>
        <p:txBody>
          <a:bodyPr lIns="0" tIns="0" rIns="0" bIns="0" numCol="1" spcCol="324000">
            <a:noAutofit/>
          </a:bodyPr>
          <a:lstStyle>
            <a:lvl1pPr algn="l">
              <a:lnSpc>
                <a:spcPts val="2600"/>
              </a:lnSpc>
              <a:defRPr sz="2167"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405408" y="5814085"/>
            <a:ext cx="1862733" cy="312000"/>
          </a:xfrm>
        </p:spPr>
        <p:txBody>
          <a:bodyPr anchor="ctr"/>
          <a:lstStyle>
            <a:lvl1pPr>
              <a:lnSpc>
                <a:spcPts val="1589"/>
              </a:lnSpc>
              <a:defRPr sz="1444"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2497767" y="5814085"/>
            <a:ext cx="1862733" cy="312000"/>
          </a:xfrm>
        </p:spPr>
        <p:txBody>
          <a:bodyPr anchor="ctr"/>
          <a:lstStyle>
            <a:lvl1pPr>
              <a:lnSpc>
                <a:spcPts val="1589"/>
              </a:lnSpc>
              <a:defRPr sz="1444"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4590808" y="5814085"/>
            <a:ext cx="1862733" cy="312000"/>
          </a:xfrm>
        </p:spPr>
        <p:txBody>
          <a:bodyPr anchor="ctr"/>
          <a:lstStyle>
            <a:lvl1pPr>
              <a:lnSpc>
                <a:spcPts val="1589"/>
              </a:lnSpc>
              <a:defRPr sz="1444"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405000" y="2444004"/>
            <a:ext cx="1862733" cy="3222138"/>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4590001" y="2444004"/>
            <a:ext cx="1862733" cy="3222138"/>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405408" y="1872002"/>
            <a:ext cx="6048078" cy="392276"/>
          </a:xfrm>
        </p:spPr>
        <p:txBody>
          <a:bodyPr lIns="0" tIns="0" rIns="0" bIns="0">
            <a:noAutofit/>
          </a:bodyPr>
          <a:lstStyle>
            <a:lvl1pPr algn="l">
              <a:lnSpc>
                <a:spcPts val="3322"/>
              </a:lnSpc>
              <a:defRPr sz="2889"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405000" y="1040000"/>
            <a:ext cx="6048675" cy="652276"/>
          </a:xfrm>
        </p:spPr>
        <p:txBody>
          <a:bodyPr/>
          <a:lstStyle/>
          <a:p>
            <a:r>
              <a:rPr lang="cs-CZ" dirty="0"/>
              <a:t>Kliknutím vložíte nadpis</a:t>
            </a:r>
          </a:p>
        </p:txBody>
      </p:sp>
      <p:pic>
        <p:nvPicPr>
          <p:cNvPr id="22" name="Obrázek 8">
            <a:extLst>
              <a:ext uri="{FF2B5EF4-FFF2-40B4-BE49-F238E27FC236}">
                <a16:creationId xmlns:a16="http://schemas.microsoft.com/office/drawing/2014/main" id="{1109301E-D1AD-0B43-976E-29DC995E1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515" userDrawn="1">
          <p15:clr>
            <a:srgbClr val="FBAE40"/>
          </p15:clr>
        </p15:guide>
        <p15:guide id="2"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405000" y="999772"/>
            <a:ext cx="6048675" cy="7424228"/>
          </a:xfrm>
          <a:prstGeom prst="rect">
            <a:avLst/>
          </a:prstGeom>
        </p:spPr>
        <p:txBody>
          <a:bodyPr/>
          <a:lstStyle>
            <a:lvl1pPr marL="103997" indent="0">
              <a:lnSpc>
                <a:spcPts val="5200"/>
              </a:lnSpc>
              <a:buClr>
                <a:schemeClr val="tx2"/>
              </a:buClr>
              <a:buSzPct val="100000"/>
              <a:buFont typeface="Arial" panose="020B0604020202020204" pitchFamily="34" charset="0"/>
              <a:buNone/>
              <a:defRPr b="0"/>
            </a:lvl1pPr>
            <a:lvl2pPr marL="727978" indent="-259992">
              <a:lnSpc>
                <a:spcPct val="100000"/>
              </a:lnSpc>
              <a:buClr>
                <a:schemeClr val="tx2"/>
              </a:buClr>
              <a:buFont typeface="Arial" panose="020B0604020202020204" pitchFamily="34" charset="0"/>
              <a:buChar char="̶"/>
              <a:defRPr sz="2889"/>
            </a:lvl2pPr>
            <a:lvl3pPr marL="1320759" indent="0">
              <a:lnSpc>
                <a:spcPct val="100000"/>
              </a:lnSpc>
              <a:buNone/>
              <a:defRPr sz="2311"/>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DE62B41-48ED-D243-8CF8-571E1EC807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630" userDrawn="1">
          <p15:clr>
            <a:srgbClr val="FBAE40"/>
          </p15:clr>
        </p15:guide>
        <p15:guide id="2" pos="24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405000" y="1040000"/>
            <a:ext cx="6048675" cy="652276"/>
          </a:xfrm>
        </p:spPr>
        <p:txBody>
          <a:bodyPr/>
          <a:lstStyle/>
          <a:p>
            <a:r>
              <a:rPr lang="cs-CZ" dirty="0"/>
              <a:t>Kliknutím vložíte nadpis</a:t>
            </a:r>
          </a:p>
        </p:txBody>
      </p:sp>
      <p:pic>
        <p:nvPicPr>
          <p:cNvPr id="8" name="Obrázek 8">
            <a:extLst>
              <a:ext uri="{FF2B5EF4-FFF2-40B4-BE49-F238E27FC236}">
                <a16:creationId xmlns:a16="http://schemas.microsoft.com/office/drawing/2014/main" id="{B2E98577-C944-7148-9D17-F5F41F0E8A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20719" y="8736000"/>
            <a:ext cx="487879" cy="85867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405000" y="8996000"/>
            <a:ext cx="4455000" cy="3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733"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232875" y="8996000"/>
            <a:ext cx="141750" cy="3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733"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405000" y="1040000"/>
            <a:ext cx="6048675" cy="6522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404325" y="2704000"/>
            <a:ext cx="6048675" cy="5720000"/>
          </a:xfrm>
          <a:prstGeom prst="rect">
            <a:avLst/>
          </a:prstGeom>
        </p:spPr>
        <p:txBody>
          <a:bodyPr vert="horz" lIns="0" tIns="0" rIns="0" bIns="0" rtlCol="0">
            <a:noAutofit/>
          </a:bodyPr>
          <a:lstStyle/>
          <a:p>
            <a:pPr marL="0" marR="0" lvl="0" indent="0" algn="l" defTabSz="1320759"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5778"/>
        </a:lnSpc>
        <a:spcBef>
          <a:spcPct val="0"/>
        </a:spcBef>
        <a:spcAft>
          <a:spcPct val="0"/>
        </a:spcAft>
        <a:defRPr sz="5778" b="1">
          <a:solidFill>
            <a:schemeClr val="tx2"/>
          </a:solidFill>
          <a:latin typeface="+mj-lt"/>
          <a:ea typeface="+mj-ea"/>
          <a:cs typeface="+mj-cs"/>
        </a:defRPr>
      </a:lvl1pPr>
      <a:lvl2pPr algn="l" rtl="0" eaLnBrk="1" fontAlgn="base" hangingPunct="1">
        <a:spcBef>
          <a:spcPct val="0"/>
        </a:spcBef>
        <a:spcAft>
          <a:spcPct val="0"/>
        </a:spcAft>
        <a:defRPr sz="3467" b="1">
          <a:solidFill>
            <a:srgbClr val="00287D"/>
          </a:solidFill>
          <a:latin typeface="Tahoma" pitchFamily="34" charset="0"/>
        </a:defRPr>
      </a:lvl2pPr>
      <a:lvl3pPr algn="l" rtl="0" eaLnBrk="1" fontAlgn="base" hangingPunct="1">
        <a:spcBef>
          <a:spcPct val="0"/>
        </a:spcBef>
        <a:spcAft>
          <a:spcPct val="0"/>
        </a:spcAft>
        <a:defRPr sz="3467" b="1">
          <a:solidFill>
            <a:srgbClr val="00287D"/>
          </a:solidFill>
          <a:latin typeface="Tahoma" pitchFamily="34" charset="0"/>
        </a:defRPr>
      </a:lvl3pPr>
      <a:lvl4pPr algn="l" rtl="0" eaLnBrk="1" fontAlgn="base" hangingPunct="1">
        <a:spcBef>
          <a:spcPct val="0"/>
        </a:spcBef>
        <a:spcAft>
          <a:spcPct val="0"/>
        </a:spcAft>
        <a:defRPr sz="3467" b="1">
          <a:solidFill>
            <a:srgbClr val="00287D"/>
          </a:solidFill>
          <a:latin typeface="Tahoma" pitchFamily="34" charset="0"/>
        </a:defRPr>
      </a:lvl4pPr>
      <a:lvl5pPr algn="l" rtl="0" eaLnBrk="1" fontAlgn="base" hangingPunct="1">
        <a:spcBef>
          <a:spcPct val="0"/>
        </a:spcBef>
        <a:spcAft>
          <a:spcPct val="0"/>
        </a:spcAft>
        <a:defRPr sz="3467" b="1">
          <a:solidFill>
            <a:srgbClr val="00287D"/>
          </a:solidFill>
          <a:latin typeface="Tahoma" pitchFamily="34" charset="0"/>
        </a:defRPr>
      </a:lvl5pPr>
      <a:lvl6pPr marL="660380" algn="l" rtl="0" eaLnBrk="1" fontAlgn="base" hangingPunct="1">
        <a:spcBef>
          <a:spcPct val="0"/>
        </a:spcBef>
        <a:spcAft>
          <a:spcPct val="0"/>
        </a:spcAft>
        <a:defRPr sz="3467" b="1">
          <a:solidFill>
            <a:srgbClr val="00287D"/>
          </a:solidFill>
          <a:latin typeface="Tahoma" pitchFamily="34" charset="0"/>
        </a:defRPr>
      </a:lvl6pPr>
      <a:lvl7pPr marL="1320759" algn="l" rtl="0" eaLnBrk="1" fontAlgn="base" hangingPunct="1">
        <a:spcBef>
          <a:spcPct val="0"/>
        </a:spcBef>
        <a:spcAft>
          <a:spcPct val="0"/>
        </a:spcAft>
        <a:defRPr sz="3467" b="1">
          <a:solidFill>
            <a:srgbClr val="00287D"/>
          </a:solidFill>
          <a:latin typeface="Tahoma" pitchFamily="34" charset="0"/>
        </a:defRPr>
      </a:lvl7pPr>
      <a:lvl8pPr marL="1981139" algn="l" rtl="0" eaLnBrk="1" fontAlgn="base" hangingPunct="1">
        <a:spcBef>
          <a:spcPct val="0"/>
        </a:spcBef>
        <a:spcAft>
          <a:spcPct val="0"/>
        </a:spcAft>
        <a:defRPr sz="3467" b="1">
          <a:solidFill>
            <a:srgbClr val="00287D"/>
          </a:solidFill>
          <a:latin typeface="Tahoma" pitchFamily="34" charset="0"/>
        </a:defRPr>
      </a:lvl8pPr>
      <a:lvl9pPr marL="2641519" algn="l" rtl="0" eaLnBrk="1" fontAlgn="base" hangingPunct="1">
        <a:spcBef>
          <a:spcPct val="0"/>
        </a:spcBef>
        <a:spcAft>
          <a:spcPct val="0"/>
        </a:spcAft>
        <a:defRPr sz="3467" b="1">
          <a:solidFill>
            <a:srgbClr val="00287D"/>
          </a:solidFill>
          <a:latin typeface="Tahoma" pitchFamily="34" charset="0"/>
        </a:defRPr>
      </a:lvl9pPr>
    </p:titleStyle>
    <p:bodyStyle>
      <a:lvl1pPr marL="0" marR="0" indent="0" algn="l" defTabSz="1320759" rtl="0" eaLnBrk="1" fontAlgn="base" latinLnBrk="0" hangingPunct="1">
        <a:lnSpc>
          <a:spcPct val="114000"/>
        </a:lnSpc>
        <a:spcBef>
          <a:spcPts val="0"/>
        </a:spcBef>
        <a:spcAft>
          <a:spcPct val="0"/>
        </a:spcAft>
        <a:buClr>
          <a:schemeClr val="tx2"/>
        </a:buClr>
        <a:buSzPct val="100000"/>
        <a:buFontTx/>
        <a:buNone/>
        <a:tabLst/>
        <a:defRPr sz="4044" b="0">
          <a:solidFill>
            <a:schemeClr val="tx1"/>
          </a:solidFill>
          <a:latin typeface="+mn-lt"/>
          <a:ea typeface="+mn-ea"/>
          <a:cs typeface="+mn-cs"/>
        </a:defRPr>
      </a:lvl1pPr>
      <a:lvl2pPr marL="0" indent="0" algn="l" rtl="0" eaLnBrk="1" fontAlgn="base" hangingPunct="1">
        <a:lnSpc>
          <a:spcPts val="2600"/>
        </a:lnSpc>
        <a:spcBef>
          <a:spcPts val="0"/>
        </a:spcBef>
        <a:spcAft>
          <a:spcPct val="0"/>
        </a:spcAft>
        <a:buClr>
          <a:schemeClr val="tx2"/>
        </a:buClr>
        <a:buSzPct val="100000"/>
        <a:buFontTx/>
        <a:buNone/>
        <a:defRPr sz="2167" b="0">
          <a:solidFill>
            <a:schemeClr val="tx1"/>
          </a:solidFill>
          <a:latin typeface="+mn-lt"/>
        </a:defRPr>
      </a:lvl2pPr>
      <a:lvl3pPr marL="1320759" indent="0" algn="l" rtl="0" eaLnBrk="1" fontAlgn="base" hangingPunct="1">
        <a:lnSpc>
          <a:spcPts val="2600"/>
        </a:lnSpc>
        <a:spcBef>
          <a:spcPts val="0"/>
        </a:spcBef>
        <a:spcAft>
          <a:spcPct val="0"/>
        </a:spcAft>
        <a:buClr>
          <a:schemeClr val="folHlink"/>
        </a:buClr>
        <a:buSzPct val="80000"/>
        <a:buFontTx/>
        <a:buNone/>
        <a:defRPr sz="2167" b="0">
          <a:solidFill>
            <a:schemeClr val="tx1"/>
          </a:solidFill>
          <a:latin typeface="+mn-lt"/>
        </a:defRPr>
      </a:lvl3pPr>
      <a:lvl4pPr marL="1981139" indent="0" algn="l" rtl="0" eaLnBrk="1" fontAlgn="base" hangingPunct="1">
        <a:lnSpc>
          <a:spcPts val="2600"/>
        </a:lnSpc>
        <a:spcBef>
          <a:spcPts val="0"/>
        </a:spcBef>
        <a:spcAft>
          <a:spcPct val="0"/>
        </a:spcAft>
        <a:buClr>
          <a:schemeClr val="accent2"/>
        </a:buClr>
        <a:buSzPct val="90000"/>
        <a:buFontTx/>
        <a:buNone/>
        <a:defRPr sz="2167" b="0">
          <a:solidFill>
            <a:schemeClr val="tx1"/>
          </a:solidFill>
          <a:latin typeface="+mn-lt"/>
        </a:defRPr>
      </a:lvl4pPr>
      <a:lvl5pPr marL="2641519" indent="0" algn="l" rtl="0" eaLnBrk="1" fontAlgn="base" hangingPunct="1">
        <a:lnSpc>
          <a:spcPts val="2600"/>
        </a:lnSpc>
        <a:spcBef>
          <a:spcPts val="0"/>
        </a:spcBef>
        <a:spcAft>
          <a:spcPct val="0"/>
        </a:spcAft>
        <a:buClr>
          <a:schemeClr val="accent1"/>
        </a:buClr>
        <a:buFontTx/>
        <a:buNone/>
        <a:defRPr sz="2167" b="0">
          <a:solidFill>
            <a:schemeClr val="tx1"/>
          </a:solidFill>
          <a:latin typeface="+mn-lt"/>
        </a:defRPr>
      </a:lvl5pPr>
      <a:lvl6pPr marL="3632088" indent="-33019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3962278" indent="0" algn="l" rtl="0" eaLnBrk="1" fontAlgn="base" hangingPunct="1">
        <a:lnSpc>
          <a:spcPts val="26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4622658" indent="0" algn="l" rtl="0" eaLnBrk="1" fontAlgn="base" hangingPunct="1">
        <a:lnSpc>
          <a:spcPts val="26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5283037" indent="0" algn="l" rtl="0" eaLnBrk="1" fontAlgn="base" hangingPunct="1">
        <a:lnSpc>
          <a:spcPts val="26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51" userDrawn="1">
          <p15:clr>
            <a:srgbClr val="F26B43"/>
          </p15:clr>
        </p15:guide>
        <p15:guide id="2" pos="24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Image1">
            <a:extLst>
              <a:ext uri="{FF2B5EF4-FFF2-40B4-BE49-F238E27FC236}">
                <a16:creationId xmlns:a16="http://schemas.microsoft.com/office/drawing/2014/main" id="{28CD3752-C557-46C9-A92A-E5C699828CEC}"/>
              </a:ext>
            </a:extLst>
          </p:cNvPr>
          <p:cNvPicPr/>
          <p:nvPr/>
        </p:nvPicPr>
        <p:blipFill>
          <a:blip r:embed="rId2">
            <a:lum/>
            <a:alphaModFix/>
          </a:blip>
          <a:srcRect/>
          <a:stretch>
            <a:fillRect/>
          </a:stretch>
        </p:blipFill>
        <p:spPr>
          <a:xfrm>
            <a:off x="2493266" y="129101"/>
            <a:ext cx="4243953" cy="1563181"/>
          </a:xfrm>
          <a:prstGeom prst="rect">
            <a:avLst/>
          </a:prstGeom>
        </p:spPr>
      </p:pic>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a:xfrm>
            <a:off x="405000" y="8996000"/>
            <a:ext cx="5983768" cy="364000"/>
          </a:xfrm>
        </p:spPr>
        <p:txBody>
          <a:bodyPr/>
          <a:lstStyle/>
          <a:p>
            <a:r>
              <a:rPr lang="en-US" dirty="0">
                <a:solidFill>
                  <a:srgbClr val="0055A6"/>
                </a:solidFill>
                <a:latin typeface="Muni" panose="00000500000000000000" pitchFamily="2" charset="0"/>
              </a:rPr>
              <a:t>ST </a:t>
            </a:r>
            <a:r>
              <a:rPr lang="en-US" b="1" dirty="0">
                <a:solidFill>
                  <a:srgbClr val="0055A6"/>
                </a:solidFill>
                <a:latin typeface="Muni" panose="00000500000000000000" pitchFamily="2" charset="0"/>
              </a:rPr>
              <a:t>22.2.</a:t>
            </a:r>
            <a:r>
              <a:rPr lang="en-US" dirty="0">
                <a:solidFill>
                  <a:srgbClr val="0055A6"/>
                </a:solidFill>
                <a:latin typeface="Muni" panose="00000500000000000000" pitchFamily="2" charset="0"/>
              </a:rPr>
              <a:t> 18:00 </a:t>
            </a:r>
            <a:r>
              <a:rPr lang="en-US" dirty="0" err="1">
                <a:solidFill>
                  <a:srgbClr val="0055A6"/>
                </a:solidFill>
                <a:latin typeface="Muni" panose="00000500000000000000" pitchFamily="2" charset="0"/>
              </a:rPr>
              <a:t>posluch</a:t>
            </a:r>
            <a:r>
              <a:rPr lang="cs-CZ" dirty="0" err="1">
                <a:solidFill>
                  <a:srgbClr val="0055A6"/>
                </a:solidFill>
                <a:latin typeface="Muni" panose="00000500000000000000" pitchFamily="2" charset="0"/>
              </a:rPr>
              <a:t>árna</a:t>
            </a:r>
            <a:r>
              <a:rPr lang="en-US" dirty="0">
                <a:solidFill>
                  <a:srgbClr val="0055A6"/>
                </a:solidFill>
                <a:latin typeface="Muni" panose="00000500000000000000" pitchFamily="2" charset="0"/>
              </a:rPr>
              <a:t> F1 </a:t>
            </a:r>
            <a:r>
              <a:rPr lang="en-US" dirty="0" err="1">
                <a:solidFill>
                  <a:srgbClr val="0055A6"/>
                </a:solidFill>
                <a:latin typeface="Muni" panose="00000500000000000000" pitchFamily="2" charset="0"/>
              </a:rPr>
              <a:t>budova</a:t>
            </a:r>
            <a:r>
              <a:rPr lang="en-US" dirty="0">
                <a:solidFill>
                  <a:srgbClr val="0055A6"/>
                </a:solidFill>
                <a:latin typeface="Muni" panose="00000500000000000000" pitchFamily="2" charset="0"/>
              </a:rPr>
              <a:t> 6</a:t>
            </a:r>
            <a:endParaRPr lang="cs-CZ" dirty="0">
              <a:solidFill>
                <a:srgbClr val="0055A6"/>
              </a:solidFill>
              <a:latin typeface="Muni" panose="00000500000000000000" pitchFamily="2" charset="0"/>
            </a:endParaRPr>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224157" y="1848697"/>
            <a:ext cx="6390900" cy="1692282"/>
          </a:xfrm>
        </p:spPr>
        <p:txBody>
          <a:bodyPr/>
          <a:lstStyle/>
          <a:p>
            <a:r>
              <a:rPr lang="cs-CZ" sz="4400" dirty="0">
                <a:solidFill>
                  <a:srgbClr val="0055A6"/>
                </a:solidFill>
              </a:rPr>
              <a:t>Úvod do (tajů) kosmického průmyslu</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233550" y="3645470"/>
            <a:ext cx="6390900" cy="5378214"/>
          </a:xfrm>
        </p:spPr>
        <p:txBody>
          <a:bodyPr/>
          <a:lstStyle/>
          <a:p>
            <a:r>
              <a:rPr lang="cs-CZ" sz="1600" dirty="0"/>
              <a:t>Úvodní přednáška cyklu Fyzika ve firmě (F5900) nasadí hodně vysokou laťku, ing. Jan Vaverka (Astronomický ústav AV ČR) nás zavede do ne tak vzdáleného vesmíru, do kterého se čím dál častěji dostávají i výrobky a nápady českých firem a výzkumných institucí.</a:t>
            </a:r>
            <a:endParaRPr lang="en-US" sz="1600" dirty="0"/>
          </a:p>
          <a:p>
            <a:endParaRPr lang="en-US" sz="1600" dirty="0"/>
          </a:p>
          <a:p>
            <a:r>
              <a:rPr lang="cs-CZ" sz="1600" dirty="0"/>
              <a:t>Dozvíte se</a:t>
            </a:r>
            <a:endParaRPr lang="en-US" sz="1600" dirty="0"/>
          </a:p>
          <a:p>
            <a:pPr marL="285750" lvl="0" indent="-285750">
              <a:buFont typeface="Arial" panose="020B0604020202020204" pitchFamily="34" charset="0"/>
              <a:buChar char="•"/>
            </a:pPr>
            <a:r>
              <a:rPr lang="cs-CZ" sz="1600" dirty="0"/>
              <a:t>co je kosmický průmysl a jak se v něm uplatňují fyzici</a:t>
            </a:r>
            <a:endParaRPr lang="en-US" sz="1600" dirty="0"/>
          </a:p>
          <a:p>
            <a:pPr marL="285750" lvl="0" indent="-285750">
              <a:buFont typeface="Arial" panose="020B0604020202020204" pitchFamily="34" charset="0"/>
              <a:buChar char="•"/>
            </a:pPr>
            <a:r>
              <a:rPr lang="cs-CZ" sz="1600" dirty="0"/>
              <a:t>jaké je poslání kosmického průmyslu (Earth Observation, </a:t>
            </a:r>
            <a:br>
              <a:rPr lang="cs-CZ" sz="1600" dirty="0"/>
            </a:br>
            <a:r>
              <a:rPr lang="cs-CZ" sz="1600" dirty="0" err="1"/>
              <a:t>Space</a:t>
            </a:r>
            <a:r>
              <a:rPr lang="cs-CZ" sz="1600" dirty="0"/>
              <a:t> Observation, komunikace a základní výzkum)</a:t>
            </a:r>
            <a:endParaRPr lang="en-US" sz="1600" dirty="0"/>
          </a:p>
          <a:p>
            <a:pPr marL="285750" lvl="0" indent="-285750">
              <a:buFont typeface="Arial" panose="020B0604020202020204" pitchFamily="34" charset="0"/>
              <a:buChar char="•"/>
            </a:pPr>
            <a:r>
              <a:rPr lang="cs-CZ" sz="1600" dirty="0"/>
              <a:t>jak se řídí projekty podle standardů pro space industry, </a:t>
            </a:r>
            <a:br>
              <a:rPr lang="en-US" sz="1600" dirty="0"/>
            </a:br>
            <a:r>
              <a:rPr lang="cs-CZ" sz="1600" dirty="0"/>
              <a:t>jaké lidi pro ně budete potřebovat</a:t>
            </a:r>
            <a:endParaRPr lang="en-US" sz="1600" dirty="0"/>
          </a:p>
          <a:p>
            <a:pPr marL="285750" lvl="0" indent="-285750">
              <a:buFont typeface="Arial" panose="020B0604020202020204" pitchFamily="34" charset="0"/>
              <a:buChar char="•"/>
            </a:pPr>
            <a:r>
              <a:rPr lang="cs-CZ" sz="1600" dirty="0"/>
              <a:t>jaké jsou plány Akademie věd pro zkoumání vesmíru </a:t>
            </a:r>
            <a:br>
              <a:rPr lang="cs-CZ" sz="1600" dirty="0"/>
            </a:br>
            <a:r>
              <a:rPr lang="cs-CZ" sz="1600" dirty="0"/>
              <a:t>i Země z oběžné dráhy</a:t>
            </a:r>
            <a:endParaRPr lang="en-US" sz="1600" dirty="0"/>
          </a:p>
          <a:p>
            <a:pPr marL="285750" lvl="0" indent="-285750">
              <a:buFont typeface="Arial" panose="020B0604020202020204" pitchFamily="34" charset="0"/>
              <a:buChar char="•"/>
            </a:pPr>
            <a:endParaRPr lang="en-US" sz="1600" dirty="0"/>
          </a:p>
          <a:p>
            <a:pPr lvl="0"/>
            <a:r>
              <a:rPr lang="cs-CZ" sz="1200" dirty="0"/>
              <a:t>Jan Vaverka absolvoval brněnské VUT i libereckou Technickou univerzitu, pracoval jako vývojový inženýr ve firmě Crytur Turnov a do loňského roku také jako projektový manažer brněnské firmy SAB Aerospace, která se mj. významně podílí na misi PLATO pro hledání exoplanet. Aktuálně je v AsÚ AV součástí týmu pro detektor gravitačních vln LISA. Věnuje se také výuce astronomie a popularizaci kosmických aktivit.</a:t>
            </a:r>
            <a:endParaRPr lang="en-US" sz="1200" dirty="0"/>
          </a:p>
        </p:txBody>
      </p:sp>
      <p:pic>
        <p:nvPicPr>
          <p:cNvPr id="7" name="Picture 6">
            <a:extLst>
              <a:ext uri="{FF2B5EF4-FFF2-40B4-BE49-F238E27FC236}">
                <a16:creationId xmlns:a16="http://schemas.microsoft.com/office/drawing/2014/main" id="{CFDC7250-F9AB-45E0-AC2C-8C090928F054}"/>
              </a:ext>
            </a:extLst>
          </p:cNvPr>
          <p:cNvPicPr>
            <a:picLocks noChangeAspect="1"/>
          </p:cNvPicPr>
          <p:nvPr/>
        </p:nvPicPr>
        <p:blipFill>
          <a:blip r:embed="rId3"/>
          <a:stretch>
            <a:fillRect/>
          </a:stretch>
        </p:blipFill>
        <p:spPr>
          <a:xfrm>
            <a:off x="0" y="0"/>
            <a:ext cx="2247735" cy="1692282"/>
          </a:xfrm>
          <a:prstGeom prst="rect">
            <a:avLst/>
          </a:prstGeom>
        </p:spPr>
      </p:pic>
      <p:sp>
        <p:nvSpPr>
          <p:cNvPr id="3" name="Rectangle 2">
            <a:extLst>
              <a:ext uri="{FF2B5EF4-FFF2-40B4-BE49-F238E27FC236}">
                <a16:creationId xmlns:a16="http://schemas.microsoft.com/office/drawing/2014/main" id="{BD391068-9E75-4EA1-B80C-E25299BB3C6F}"/>
              </a:ext>
            </a:extLst>
          </p:cNvPr>
          <p:cNvSpPr/>
          <p:nvPr/>
        </p:nvSpPr>
        <p:spPr>
          <a:xfrm>
            <a:off x="3396884" y="1230617"/>
            <a:ext cx="3429000" cy="461665"/>
          </a:xfrm>
          <a:prstGeom prst="rect">
            <a:avLst/>
          </a:prstGeom>
        </p:spPr>
        <p:txBody>
          <a:bodyPr>
            <a:spAutoFit/>
          </a:bodyPr>
          <a:lstStyle/>
          <a:p>
            <a:r>
              <a:rPr lang="cs-CZ" dirty="0">
                <a:solidFill>
                  <a:schemeClr val="bg1"/>
                </a:solidFill>
                <a:latin typeface="Muni" panose="00000500000000000000" pitchFamily="2" charset="0"/>
              </a:rPr>
              <a:t>Fyzika ve firmě</a:t>
            </a:r>
          </a:p>
        </p:txBody>
      </p:sp>
      <p:cxnSp>
        <p:nvCxnSpPr>
          <p:cNvPr id="9" name="Straight Connector 8">
            <a:extLst>
              <a:ext uri="{FF2B5EF4-FFF2-40B4-BE49-F238E27FC236}">
                <a16:creationId xmlns:a16="http://schemas.microsoft.com/office/drawing/2014/main" id="{35178661-78A9-4991-8BA7-36AA9BA60F61}"/>
              </a:ext>
            </a:extLst>
          </p:cNvPr>
          <p:cNvCxnSpPr/>
          <p:nvPr/>
        </p:nvCxnSpPr>
        <p:spPr bwMode="auto">
          <a:xfrm>
            <a:off x="224157" y="8867275"/>
            <a:ext cx="6272896" cy="0"/>
          </a:xfrm>
          <a:prstGeom prst="line">
            <a:avLst/>
          </a:prstGeom>
          <a:solidFill>
            <a:schemeClr val="accent1"/>
          </a:solidFill>
          <a:ln w="19050" cap="flat" cmpd="sng" algn="ctr">
            <a:solidFill>
              <a:srgbClr val="0055A6"/>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CC626454-CA3D-4E2C-87CF-13BDA0CA0DB0}"/>
              </a:ext>
            </a:extLst>
          </p:cNvPr>
          <p:cNvCxnSpPr/>
          <p:nvPr/>
        </p:nvCxnSpPr>
        <p:spPr bwMode="auto">
          <a:xfrm>
            <a:off x="232180" y="9500939"/>
            <a:ext cx="6272896" cy="0"/>
          </a:xfrm>
          <a:prstGeom prst="line">
            <a:avLst/>
          </a:prstGeom>
          <a:solidFill>
            <a:schemeClr val="accent1"/>
          </a:solidFill>
          <a:ln w="19050" cap="flat" cmpd="sng" algn="ctr">
            <a:solidFill>
              <a:srgbClr val="0055A6"/>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6334244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ci-prezentace-16-9-cz-v11.potx" id="{752B7536-5AE2-417E-ADC9-516CF57E47A0}" vid="{C3A561A7-18A2-4AA4-BD35-A7AB220CBED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43fa0de-a2cd-45eb-81b2-50dcece9278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3DC29E3D7765914195560DE1719BDA60" ma:contentTypeVersion="16" ma:contentTypeDescription="Vytvoří nový dokument" ma:contentTypeScope="" ma:versionID="a15aa35330e0c8c496f035604b017915">
  <xsd:schema xmlns:xsd="http://www.w3.org/2001/XMLSchema" xmlns:xs="http://www.w3.org/2001/XMLSchema" xmlns:p="http://schemas.microsoft.com/office/2006/metadata/properties" xmlns:ns3="b43fa0de-a2cd-45eb-81b2-50dcece92785" xmlns:ns4="178a9421-b27d-4557-89b6-77fedb30ae67" targetNamespace="http://schemas.microsoft.com/office/2006/metadata/properties" ma:root="true" ma:fieldsID="9fe995a14f9e38d7738e3889f5ddfbf2" ns3:_="" ns4:_="">
    <xsd:import namespace="b43fa0de-a2cd-45eb-81b2-50dcece92785"/>
    <xsd:import namespace="178a9421-b27d-4557-89b6-77fedb30ae6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ServiceSearchProperties" minOccurs="0"/>
                <xsd:element ref="ns3:_activity"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3fa0de-a2cd-45eb-81b2-50dcece927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8a9421-b27d-4557-89b6-77fedb30ae67"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element name="SharingHintHash" ma:index="12"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247DA-1A89-41CD-9216-93C0A54BFDAA}">
  <ds:schemaRefs>
    <ds:schemaRef ds:uri="http://schemas.microsoft.com/office/2006/documentManagement/types"/>
    <ds:schemaRef ds:uri="http://purl.org/dc/terms/"/>
    <ds:schemaRef ds:uri="178a9421-b27d-4557-89b6-77fedb30ae67"/>
    <ds:schemaRef ds:uri="http://purl.org/dc/elements/1.1/"/>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 ds:uri="b43fa0de-a2cd-45eb-81b2-50dcece92785"/>
  </ds:schemaRefs>
</ds:datastoreItem>
</file>

<file path=customXml/itemProps2.xml><?xml version="1.0" encoding="utf-8"?>
<ds:datastoreItem xmlns:ds="http://schemas.openxmlformats.org/officeDocument/2006/customXml" ds:itemID="{80428164-0BA3-4924-B43F-62BE4FA73045}">
  <ds:schemaRefs>
    <ds:schemaRef ds:uri="http://schemas.microsoft.com/sharepoint/v3/contenttype/forms"/>
  </ds:schemaRefs>
</ds:datastoreItem>
</file>

<file path=customXml/itemProps3.xml><?xml version="1.0" encoding="utf-8"?>
<ds:datastoreItem xmlns:ds="http://schemas.openxmlformats.org/officeDocument/2006/customXml" ds:itemID="{79D039E7-4621-48F8-8C66-75363D7337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3fa0de-a2cd-45eb-81b2-50dcece92785"/>
    <ds:schemaRef ds:uri="178a9421-b27d-4557-89b6-77fedb30a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muni-sci-prezentace-16-9-cz-v11</Template>
  <TotalTime>31</TotalTime>
  <Words>197</Words>
  <Application>Microsoft Office PowerPoint</Application>
  <PresentationFormat>A4 Paper (210x297 mm)</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Muni</vt:lpstr>
      <vt:lpstr>Tahoma</vt:lpstr>
      <vt:lpstr>Wingdings</vt:lpstr>
      <vt:lpstr>Prezentace_MU_CZ</vt:lpstr>
      <vt:lpstr>Úvod do (tajů) kosmického průmyslu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(tajů) kosmického průmyslu</dc:title>
  <dc:creator>Münz Filip (159565)</dc:creator>
  <cp:lastModifiedBy>Münz Filip (159565)</cp:lastModifiedBy>
  <cp:revision>2</cp:revision>
  <cp:lastPrinted>1601-01-01T00:00:00Z</cp:lastPrinted>
  <dcterms:created xsi:type="dcterms:W3CDTF">2023-02-20T08:51:39Z</dcterms:created>
  <dcterms:modified xsi:type="dcterms:W3CDTF">2023-02-20T09:24:21Z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0x0101003DC29E3D7765914195560DE1719BDA60</vt:lpwstr>
  </property>
</Properties>
</file>