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58" r:id="rId4"/>
    <p:sldId id="266" r:id="rId5"/>
    <p:sldId id="263" r:id="rId6"/>
    <p:sldId id="262" r:id="rId7"/>
    <p:sldId id="265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19.02.2025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EC4697-A511-4167-98D5-E240268A2670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19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5C2422F-D08F-49D0-98CD-DC7D2F2607DE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8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72C44F-B7A3-4350-988C-CFC166A0AA82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3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70763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CB43DD-355E-4ACB-AF6B-F0A0D93B1FF7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3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0DC0DA-1C84-4CFB-A589-758D033EC754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9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68CB40-5E53-430A-BC80-66A7330A3E11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3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0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5999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4E756D9B-B1BA-4BAF-99A5-DC08EF34F207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2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E295CD-EF07-4568-A35E-D8DFD54CCEB6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19.02.2025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43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bsah obrázku růžová, Barevnost, Šeřík, látka&#10;&#10;Popis byl vytvořen automaticky">
            <a:extLst>
              <a:ext uri="{FF2B5EF4-FFF2-40B4-BE49-F238E27FC236}">
                <a16:creationId xmlns:a16="http://schemas.microsoft.com/office/drawing/2014/main" id="{5A7D4B2C-B8B5-A73A-9D83-33EC44986D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63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218" y="1123534"/>
            <a:ext cx="10058400" cy="2852018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Metody sociálně geografického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Seminář 24. 2. 2025 / 25. 2. 2024</a:t>
            </a:r>
          </a:p>
          <a:p>
            <a:pPr rtl="0"/>
            <a:r>
              <a:rPr lang="c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Alan faltýnek;  484786@mail.muni.cz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AB95BF-57D0-4E49-9EF2-408B47C8D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20CBD-F82E-44E4-BDA5-128716AD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8AE32-A526-42FC-A854-732740BD3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D9BCD-0E22-4B2D-B287-B0F38895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D1A87A-265E-4008-834F-CFAA7C254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Organizační pokyny v IS ve studijních materiálech</a:t>
            </a: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 informace: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povinnost odevzdat všechna cvičení</a:t>
            </a:r>
          </a:p>
          <a:p>
            <a:pPr lvl="1"/>
            <a:r>
              <a:rPr lang="cs-CZ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odevzdání vždy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</a:t>
            </a:r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před seminářem (neděle, pondělí) do 23:59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Možnost 1 neomluvené absence</a:t>
            </a:r>
            <a:endParaRPr lang="en-GB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30B9E2-B18E-4111-9CC0-C48F6482C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19.02.2025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" dirty="0"/>
              <a:t>Kvalitativní vs. Kvantitativní výzkum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072210-DD88-43E6-8EC1-746418E83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49585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Reprezentace populace jedinců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Vysoká reliabilita, vysoká redukce, nízká validita, možnost generalizace na populaci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Deduktivní</a:t>
            </a:r>
          </a:p>
          <a:p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Reprezentace problému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Nízká reliabilita, vysoká validita, nízká redukce, generalizace problému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Induktivní</a:t>
            </a: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03604-CEA2-5629-EDDA-2DA184A5E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sběru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3A3F5-6764-887E-7206-E5BC6E4AA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Pozorování, rozhovor,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/>
              <a:t>, kulatý stůl, případová studie, obsahová analýza, dotazníkové šetření, experiment aj.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 err="1"/>
              <a:t>Kvali</a:t>
            </a:r>
            <a:r>
              <a:rPr lang="cs-CZ" dirty="0"/>
              <a:t> (</a:t>
            </a:r>
            <a:r>
              <a:rPr lang="cs-CZ" i="1" dirty="0"/>
              <a:t>výzkum, v němž se výsledků nedosahuje pomocí statistických postupů nebo kvantifikace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 err="1"/>
              <a:t>Kvanti</a:t>
            </a:r>
            <a:r>
              <a:rPr lang="cs-CZ" dirty="0"/>
              <a:t> (</a:t>
            </a:r>
            <a:r>
              <a:rPr lang="cs-CZ" i="1" dirty="0"/>
              <a:t>výzkum přináší numerická data pomocí měření proměnných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05E204-0F31-D3D8-6B02-060C31A3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19.02.2025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4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5F0EC8-AE92-4002-A31C-415BD23C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vs. Kvantitativní - postup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7E5875-9DDC-4E3A-92AC-C949DEB4F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1" y="2001921"/>
            <a:ext cx="5194769" cy="557784"/>
          </a:xfrm>
        </p:spPr>
        <p:txBody>
          <a:bodyPr/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Kvantitativní výzkum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45D532-357A-4B74-B5E7-22293C253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697151"/>
            <a:ext cx="5194766" cy="3202290"/>
          </a:xfrm>
        </p:spPr>
        <p:txBody>
          <a:bodyPr>
            <a:noAutofit/>
          </a:bodyPr>
          <a:lstStyle/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Vstup: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Teorie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Pracovní hypotézy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Konstrukce vzorku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 dat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Analýza dat</a:t>
            </a:r>
          </a:p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Výstup: Testované hypotézy, ověřená nebo zdokonalená teorie.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60D4C4-B035-4BCB-807E-3BF9ECC3F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6037" y="2001921"/>
            <a:ext cx="5194770" cy="553373"/>
          </a:xfrm>
        </p:spPr>
        <p:txBody>
          <a:bodyPr/>
          <a:lstStyle/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Kvalitativní výzkum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751620-9DCD-45AB-AEF3-9A0AB7991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6035" y="2697150"/>
            <a:ext cx="5194771" cy="3655523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Vstup: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Sociální (sociálně vědní) problém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Terénní výzkum, který zahrnuje souběžné vytváření vzorku, sběr dat, analýzu a interpretaci</a:t>
            </a:r>
          </a:p>
          <a:p>
            <a:pPr marL="342900" indent="-342900">
              <a:buFont typeface="+mj-lt"/>
              <a:buAutoNum type="arabicPeriod"/>
            </a:pPr>
            <a:endParaRPr lang="cs-CZ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Výstup: Hypotézy, „</a:t>
            </a:r>
            <a:r>
              <a:rPr lang="cs-CZ" sz="1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grounded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cs-CZ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– „zakotvená teorie“, nová teorie, vysvětlení problému.</a:t>
            </a:r>
          </a:p>
          <a:p>
            <a:r>
              <a:rPr lang="cs-CZ" sz="19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Zakotvená teorie: data musí být sbírána tak dlouho, dokud nedojde k jejich </a:t>
            </a:r>
            <a:r>
              <a:rPr lang="cs-CZ" sz="19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informační nasycenosti </a:t>
            </a:r>
            <a:r>
              <a:rPr lang="cs-CZ" sz="19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(tedy tak dlouho, dokud několik po sobě realizovaných rozhovorů (či pozorování) už nepřinese další informace ke sledovanému problému</a:t>
            </a:r>
            <a:endParaRPr lang="en-GB" sz="19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7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5440A-728F-4300-8EB9-AE2E7CA9E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škály u kvantitativního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9689F-4A29-454A-BD81-561AA70EE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93891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Řekl(a) byste, že pro českou ekonomiku je obecně špatné nebo dobré, že sem přicházejí žít lidé z jiných zemí?</a:t>
            </a:r>
            <a:endParaRPr lang="cs-CZ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Špatné pro ekonomiku	</a:t>
            </a:r>
            <a:r>
              <a:rPr lang="cs-CZ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		</a:t>
            </a:r>
            <a:r>
              <a:rPr lang="cs-CZ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Dobré pro ekonomiku</a:t>
            </a:r>
            <a:endParaRPr lang="cs-CZ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2" indent="0" algn="just">
              <a:lnSpc>
                <a:spcPct val="150000"/>
              </a:lnSpc>
              <a:buNone/>
            </a:pP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cs-CZ" sz="2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	1	2	3	4	5	6	7	8	9	10</a:t>
            </a:r>
            <a:endParaRPr lang="cs-CZ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cs-CZ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Odmítl/a 77</a:t>
            </a:r>
          </a:p>
          <a:p>
            <a:pPr algn="just">
              <a:lnSpc>
                <a:spcPct val="150000"/>
              </a:lnSpc>
            </a:pPr>
            <a:r>
              <a:rPr lang="cs-CZ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Nevím 88 </a:t>
            </a:r>
          </a:p>
          <a:p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3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/>
          <a:lstStyle/>
          <a:p>
            <a:r>
              <a:rPr lang="cs-CZ" dirty="0"/>
              <a:t>Příklad otázek u rozhovoru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295" y="1780674"/>
            <a:ext cx="9039396" cy="4203031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00C9E6-3834-4C30-AC74-37ACA7F99694}" type="datetime1">
              <a:rPr lang="cs-CZ" smtClean="0"/>
              <a:t>19.02.2025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1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DD824-579A-47F0-B058-73DED501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vyrábí sociologická znalost</a:t>
            </a:r>
            <a:br>
              <a:rPr lang="cs-CZ" dirty="0"/>
            </a:br>
            <a:r>
              <a:rPr lang="cs-CZ" dirty="0"/>
              <a:t>(Miroslav </a:t>
            </a:r>
            <a:r>
              <a:rPr lang="cs-CZ" dirty="0" err="1"/>
              <a:t>Disman</a:t>
            </a:r>
            <a:r>
              <a:rPr lang="cs-CZ" dirty="0"/>
              <a:t>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3934F3-EF49-490D-8C70-37E3DC600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Rok vydání 2000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Metodologická učebnice sociálně vědního výzkumu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vs. Kvantitativní / Indukce vs. Dedukce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Příklady metod, způsoby sběru dat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Výzkumné techniky: pozorování, rozhovor, analýza dokumentů</a:t>
            </a:r>
          </a:p>
          <a:p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Entometodologie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05017AA-8A62-47FD-96F0-45E519089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135" y="1610958"/>
            <a:ext cx="3390023" cy="471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1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5A02BE5-93E5-4679-8F83-D72FF0D94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3580"/>
            <a:ext cx="11029616" cy="1188720"/>
          </a:xfrm>
        </p:spPr>
        <p:txBody>
          <a:bodyPr>
            <a:normAutofit fontScale="90000"/>
          </a:bodyPr>
          <a:lstStyle/>
          <a:p>
            <a:r>
              <a:rPr lang="cs-CZ" dirty="0"/>
              <a:t>Cvičení 1 </a:t>
            </a:r>
            <a:br>
              <a:rPr lang="cs-CZ" dirty="0"/>
            </a:b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četba 1. textu a formulace argumentu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BEA0DC46-E3C6-465B-A310-4560E828E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48119"/>
            <a:ext cx="11029615" cy="504092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Zadání: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Přečtěte si kapitolu </a:t>
            </a:r>
            <a:r>
              <a:rPr lang="cs-CZ" sz="20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druhý výzkum aneb Dokázat, nebo rozumět?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 knihy Miroslava </a:t>
            </a:r>
            <a:r>
              <a:rPr lang="cs-CZ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Dismana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„Jak se vyrábí sociologická znalost“.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Následně si představte situaci, že jste u obhajoby své bakalářské práce, která se opírá pouze o kvalitativní výzkumné metody a která se opírá o rozhovory pouze s 5 komunikačními partnery. Váš oponent Vám položí tuto otázku: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můžete něco vyvozovat z rozhovorů s pouhými pěti komunikačními partnery?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základě přečtené kapitoly se pokuste zformulovat co možná nejlepší odpověď na tuto otázku.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forma odevzdání: textový soubor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délka: </a:t>
            </a:r>
            <a:r>
              <a:rPr lang="cs-CZ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 znaků </a:t>
            </a: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včetně mezer (pozor na znaky vč. mezer, opravdu to není moc textu)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Datum odevzdání: do </a:t>
            </a:r>
            <a:r>
              <a:rPr lang="cs-CZ" sz="2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neděle</a:t>
            </a:r>
            <a:r>
              <a:rPr lang="cs-CZ" sz="17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02. 03. 2025 (23:59) – </a:t>
            </a:r>
            <a:r>
              <a:rPr lang="cs-CZ" sz="1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pondělní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skupina / </a:t>
            </a:r>
            <a:r>
              <a:rPr lang="cs-CZ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cs-CZ" sz="17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pondělí</a:t>
            </a:r>
            <a:r>
              <a:rPr lang="cs-CZ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cs-CZ" sz="1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cs-CZ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2025 (23:59) – úterní skupiny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6866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</TotalTime>
  <Words>539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Retrospektiva</vt:lpstr>
      <vt:lpstr>Metody sociálně geografického výzkumu</vt:lpstr>
      <vt:lpstr>Organizace kurzu</vt:lpstr>
      <vt:lpstr>Kvalitativní vs. Kvantitativní výzkum</vt:lpstr>
      <vt:lpstr>Příklady sběru dat</vt:lpstr>
      <vt:lpstr>Kvalitativní vs. Kvantitativní - postup</vt:lpstr>
      <vt:lpstr>Příklad škály u kvantitativního výzkumu</vt:lpstr>
      <vt:lpstr>Příklad otázek u rozhovoru</vt:lpstr>
      <vt:lpstr>Jak se vyrábí sociologická znalost (Miroslav Disman)</vt:lpstr>
      <vt:lpstr>Cvičení 1  četba 1. textu a formulace argumentu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</dc:title>
  <dc:creator>Veronika Kotýnková</dc:creator>
  <cp:lastModifiedBy>Alan Faltynek</cp:lastModifiedBy>
  <cp:revision>15</cp:revision>
  <dcterms:created xsi:type="dcterms:W3CDTF">2021-03-08T13:24:16Z</dcterms:created>
  <dcterms:modified xsi:type="dcterms:W3CDTF">2025-02-19T10:19:59Z</dcterms:modified>
</cp:coreProperties>
</file>