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95" r:id="rId3"/>
    <p:sldId id="296" r:id="rId4"/>
    <p:sldId id="297" r:id="rId5"/>
    <p:sldId id="298" r:id="rId6"/>
    <p:sldId id="299" r:id="rId7"/>
    <p:sldId id="300" r:id="rId8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71" d="100"/>
          <a:sy n="71" d="100"/>
        </p:scale>
        <p:origin x="-349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30.11.2011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30.11.2011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9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Zdroje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– form</a:t>
            </a:r>
            <a:r>
              <a:rPr lang="cs-CZ" dirty="0" err="1" smtClean="0"/>
              <a:t>áty</a:t>
            </a:r>
            <a:endParaRPr lang="cs-CZ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467544" y="980728"/>
            <a:ext cx="820891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err="1" smtClean="0"/>
              <a:t>Plain</a:t>
            </a:r>
            <a:r>
              <a:rPr lang="cs-CZ" dirty="0" smtClean="0"/>
              <a:t> text = textový soubor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Sloupce oddělené oddělovačem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 Poziční formát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Databázově nezávislé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MS Excel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Přímo do MS Access, MS SQL server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Přes </a:t>
            </a:r>
            <a:r>
              <a:rPr lang="cs-CZ" dirty="0" err="1" smtClean="0"/>
              <a:t>plain</a:t>
            </a:r>
            <a:r>
              <a:rPr lang="cs-CZ" dirty="0" smtClean="0"/>
              <a:t> text, CSV formát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Jiná databáze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Datové pumpy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Databázové linky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 XML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Standard pro výměnu dat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 Strukturovaný textový soubor 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Import dat z </a:t>
            </a:r>
            <a:r>
              <a:rPr lang="cs-CZ" dirty="0" err="1" smtClean="0"/>
              <a:t>plain</a:t>
            </a:r>
            <a:r>
              <a:rPr lang="cs-CZ" dirty="0" smtClean="0"/>
              <a:t> textu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052736"/>
            <a:ext cx="7548861" cy="54938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Importní grafické rozhraní cílové databáze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Pokud existuje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Sada INSERT příkazů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nutné </a:t>
            </a:r>
            <a:r>
              <a:rPr lang="cs-CZ" dirty="0" err="1" smtClean="0"/>
              <a:t>plain</a:t>
            </a:r>
            <a:r>
              <a:rPr lang="cs-CZ" dirty="0" smtClean="0"/>
              <a:t> text rozebrat a následně sestavit do INSERT příkazů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sestavení např. v MS Excel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použitelné do max. desítek tisíc řádků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Datová pumpa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nutná konfigurace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vhodné pro velké množství záznamů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Externí tabulka (ORACLE)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pro opakovaný import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po konfiguraci databáze přistupuje k souboru jako k běžné tabulce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SELECT dotazy přímo nad textovým souborem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Datové pumpy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187624" y="1124744"/>
            <a:ext cx="6232796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/>
              <a:t> </a:t>
            </a:r>
            <a:r>
              <a:rPr lang="cs-CZ" sz="2000" dirty="0" smtClean="0"/>
              <a:t>SW aplikace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 dirty="0" smtClean="0"/>
              <a:t> Součást databáze (</a:t>
            </a:r>
            <a:r>
              <a:rPr lang="cs-CZ" sz="2000" dirty="0" err="1" smtClean="0"/>
              <a:t>sqlldr</a:t>
            </a:r>
            <a:r>
              <a:rPr lang="cs-CZ" sz="2000" dirty="0" smtClean="0"/>
              <a:t> ORACLE)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 dirty="0" smtClean="0"/>
              <a:t> Aplikace třetích stran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 dirty="0" smtClean="0"/>
              <a:t>„univerzální“, databázově nespecifické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 dirty="0" smtClean="0"/>
              <a:t> Přenos dat mezi databázemi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 dirty="0" smtClean="0"/>
              <a:t>Připojení k databázi přes standardní rozhraní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 dirty="0" smtClean="0"/>
              <a:t>ODBC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 dirty="0" smtClean="0"/>
              <a:t>OLE DB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 dirty="0" smtClean="0"/>
              <a:t>ADO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000" dirty="0" smtClean="0"/>
              <a:t>Často chybí podpora specifických datových typů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ORACLE – import </a:t>
            </a:r>
            <a:r>
              <a:rPr lang="cs-CZ" dirty="0" err="1" smtClean="0"/>
              <a:t>plain</a:t>
            </a:r>
            <a:r>
              <a:rPr lang="cs-CZ" dirty="0" smtClean="0"/>
              <a:t> textu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115616" y="836712"/>
            <a:ext cx="7128792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Generování INSERT dotazů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 příprava </a:t>
            </a:r>
            <a:r>
              <a:rPr lang="cs-CZ" dirty="0" smtClean="0"/>
              <a:t>skript</a:t>
            </a:r>
            <a:r>
              <a:rPr lang="en-US" dirty="0" smtClean="0"/>
              <a:t>u</a:t>
            </a:r>
            <a:r>
              <a:rPr lang="cs-CZ" dirty="0" smtClean="0"/>
              <a:t> </a:t>
            </a:r>
            <a:r>
              <a:rPr lang="cs-CZ" dirty="0" smtClean="0"/>
              <a:t>včetně definice tabulky (CREATE TABLE)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Spuštění skriptu v SQLPLUS, SQL DEVELOPER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SQL LOADER (</a:t>
            </a:r>
            <a:r>
              <a:rPr lang="cs-CZ" dirty="0" err="1" smtClean="0"/>
              <a:t>sqlldr</a:t>
            </a:r>
            <a:r>
              <a:rPr lang="cs-CZ" dirty="0" smtClean="0"/>
              <a:t>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Datová pumpa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Ovládaný přes řídící skript (</a:t>
            </a:r>
            <a:r>
              <a:rPr lang="en-US" dirty="0" smtClean="0"/>
              <a:t>*</a:t>
            </a:r>
            <a:r>
              <a:rPr lang="cs-CZ" dirty="0" smtClean="0"/>
              <a:t>.</a:t>
            </a:r>
            <a:r>
              <a:rPr lang="cs-CZ" dirty="0" err="1" smtClean="0"/>
              <a:t>ctl</a:t>
            </a:r>
            <a:r>
              <a:rPr lang="cs-CZ" dirty="0" smtClean="0"/>
              <a:t>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 Spuštění: </a:t>
            </a:r>
            <a:r>
              <a:rPr lang="cs-CZ" dirty="0" err="1" smtClean="0"/>
              <a:t>Sqlldr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r>
              <a:rPr lang="cs-CZ" dirty="0" smtClean="0"/>
              <a:t>=soubor.</a:t>
            </a:r>
            <a:r>
              <a:rPr lang="cs-CZ" dirty="0" err="1" smtClean="0"/>
              <a:t>ctl</a:t>
            </a:r>
            <a:r>
              <a:rPr lang="cs-CZ" dirty="0" smtClean="0"/>
              <a:t> </a:t>
            </a:r>
            <a:r>
              <a:rPr lang="cs-CZ" dirty="0" err="1" smtClean="0"/>
              <a:t>uzivatel</a:t>
            </a:r>
            <a:r>
              <a:rPr lang="en-US" dirty="0" smtClean="0"/>
              <a:t>@SID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C</a:t>
            </a:r>
            <a:r>
              <a:rPr lang="cs-CZ" dirty="0" err="1" smtClean="0"/>
              <a:t>ílová</a:t>
            </a:r>
            <a:r>
              <a:rPr lang="cs-CZ" dirty="0" smtClean="0"/>
              <a:t> tabulka musí existovat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Externí tabulky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cs-CZ" dirty="0" smtClean="0"/>
              <a:t> </a:t>
            </a:r>
            <a:r>
              <a:rPr lang="en-US" dirty="0" smtClean="0"/>
              <a:t>CREATE TABLE &lt;</a:t>
            </a:r>
            <a:r>
              <a:rPr lang="en-US" dirty="0" err="1" smtClean="0"/>
              <a:t>table_name</a:t>
            </a:r>
            <a:r>
              <a:rPr lang="en-US" dirty="0" smtClean="0"/>
              <a:t>&gt; (</a:t>
            </a:r>
            <a:br>
              <a:rPr lang="en-US" dirty="0" smtClean="0"/>
            </a:br>
            <a:r>
              <a:rPr lang="en-US" dirty="0" smtClean="0"/>
              <a:t>&lt;</a:t>
            </a:r>
            <a:r>
              <a:rPr lang="en-US" dirty="0" err="1" smtClean="0"/>
              <a:t>column_definitions</a:t>
            </a:r>
            <a:r>
              <a:rPr lang="en-US" dirty="0" smtClean="0"/>
              <a:t>&gt;)</a:t>
            </a:r>
            <a:br>
              <a:rPr lang="en-US" dirty="0" smtClean="0"/>
            </a:br>
            <a:r>
              <a:rPr lang="en-US" dirty="0" smtClean="0"/>
              <a:t>ORGANIZATION EXTERNAL</a:t>
            </a:r>
            <a:br>
              <a:rPr lang="en-US" dirty="0" smtClean="0"/>
            </a:br>
            <a:r>
              <a:rPr lang="cs-CZ" dirty="0" smtClean="0"/>
              <a:t>(popis souboru)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importu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196752"/>
            <a:ext cx="385143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Soubor klientky.</a:t>
            </a:r>
            <a:r>
              <a:rPr lang="cs-CZ" dirty="0" err="1" smtClean="0"/>
              <a:t>txt</a:t>
            </a:r>
            <a:endParaRPr lang="cs-CZ" dirty="0" smtClean="0"/>
          </a:p>
          <a:p>
            <a:endParaRPr lang="cs-CZ" dirty="0" smtClean="0"/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 ID_KLIENTKY </a:t>
            </a:r>
            <a:r>
              <a:rPr lang="cs-CZ" dirty="0" err="1" smtClean="0"/>
              <a:t>Integer</a:t>
            </a:r>
            <a:r>
              <a:rPr lang="cs-CZ" dirty="0" smtClean="0"/>
              <a:t> (9)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 Šifrované RČ (MD5) Text (32)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 Datum narození </a:t>
            </a:r>
            <a:r>
              <a:rPr lang="cs-CZ" dirty="0" err="1" smtClean="0"/>
              <a:t>Date</a:t>
            </a:r>
            <a:r>
              <a:rPr lang="cs-CZ" dirty="0" smtClean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 Pojišťovna Text (3)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 Okres Text</a:t>
            </a:r>
            <a:r>
              <a:rPr lang="en-US" dirty="0" smtClean="0"/>
              <a:t>(30)</a:t>
            </a:r>
            <a:endParaRPr lang="cs-CZ" dirty="0" smtClean="0"/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 Rizikovost </a:t>
            </a:r>
            <a:r>
              <a:rPr lang="cs-CZ" dirty="0" err="1" smtClean="0"/>
              <a:t>Integer</a:t>
            </a:r>
            <a:r>
              <a:rPr lang="cs-CZ" dirty="0" smtClean="0"/>
              <a:t> (1)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 CENTRUM Text</a:t>
            </a:r>
            <a:r>
              <a:rPr lang="en-US" dirty="0" smtClean="0"/>
              <a:t>(3)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5" name="Obdélník 4"/>
          <p:cNvSpPr/>
          <p:nvPr/>
        </p:nvSpPr>
        <p:spPr>
          <a:xfrm>
            <a:off x="539552" y="4293096"/>
            <a:ext cx="76328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OPTIONS (ERRORS=50000) </a:t>
            </a:r>
          </a:p>
          <a:p>
            <a:r>
              <a:rPr lang="cs-CZ" dirty="0" smtClean="0"/>
              <a:t>LOAD DATA INFILE "C:\export\klientky.txt" </a:t>
            </a:r>
          </a:p>
          <a:p>
            <a:r>
              <a:rPr lang="cs-CZ" dirty="0" smtClean="0"/>
              <a:t>APPEND INTO TABLE KLIENTKY_TEMP</a:t>
            </a:r>
          </a:p>
          <a:p>
            <a:r>
              <a:rPr lang="cs-CZ" dirty="0" smtClean="0"/>
              <a:t>FIELDS TERMINATED BY ";" </a:t>
            </a:r>
          </a:p>
          <a:p>
            <a:r>
              <a:rPr lang="cs-CZ" dirty="0" smtClean="0"/>
              <a:t>OPTIONALLY ENCLOSED BY "'"  </a:t>
            </a:r>
          </a:p>
          <a:p>
            <a:r>
              <a:rPr lang="cs-CZ" dirty="0" smtClean="0"/>
              <a:t>(ID_KLIENTKY, RC, DAT_NAR DATE "DD.MM.YYYY", POJISTOVNA, OKRES "TRIM(:OKRES)", RIZIKOVOST, CENTRUM)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3861048"/>
            <a:ext cx="2957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err="1" smtClean="0"/>
              <a:t>Konfigurace</a:t>
            </a:r>
            <a:r>
              <a:rPr lang="en-US" dirty="0" smtClean="0"/>
              <a:t> pro </a:t>
            </a:r>
            <a:r>
              <a:rPr lang="en-US" dirty="0" err="1" smtClean="0"/>
              <a:t>sqlloader</a:t>
            </a: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Uk</a:t>
            </a:r>
            <a:r>
              <a:rPr lang="cs-CZ" dirty="0" err="1" smtClean="0"/>
              <a:t>ázka</a:t>
            </a:r>
            <a:r>
              <a:rPr lang="cs-CZ" dirty="0" smtClean="0"/>
              <a:t> webového rozhraní </a:t>
            </a:r>
            <a:r>
              <a:rPr lang="cs-CZ" dirty="0" err="1" smtClean="0"/>
              <a:t>TrialDB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4062</TotalTime>
  <Words>395</Words>
  <Application>Microsoft Office PowerPoint</Application>
  <PresentationFormat>Předvádění na obrazovce (4:3)</PresentationFormat>
  <Paragraphs>80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Databázové systémy a SQL</vt:lpstr>
      <vt:lpstr>Zdroje dat – formáty</vt:lpstr>
      <vt:lpstr>Import dat z plain textu</vt:lpstr>
      <vt:lpstr>Datové pumpy</vt:lpstr>
      <vt:lpstr>ORACLE – import plain textu</vt:lpstr>
      <vt:lpstr>Příklad importu </vt:lpstr>
      <vt:lpstr>Ukázka webového rozhraní TrialDB 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478</cp:revision>
  <dcterms:created xsi:type="dcterms:W3CDTF">2011-01-19T10:31:11Z</dcterms:created>
  <dcterms:modified xsi:type="dcterms:W3CDTF">2011-11-30T12:27:20Z</dcterms:modified>
</cp:coreProperties>
</file>