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1" d="100"/>
          <a:sy n="71" d="100"/>
        </p:scale>
        <p:origin x="-34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13.12.2011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13.12.2011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Zápočtová úloha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1075"/>
            <a:ext cx="8229600" cy="5145088"/>
          </a:xfrm>
        </p:spPr>
        <p:txBody>
          <a:bodyPr/>
          <a:lstStyle/>
          <a:p>
            <a:pPr>
              <a:buNone/>
            </a:pPr>
            <a:r>
              <a:rPr lang="cs-CZ" sz="1800" dirty="0" smtClean="0"/>
              <a:t>Vytvořte přehledný protokol o databázi </a:t>
            </a:r>
            <a:r>
              <a:rPr lang="cs-CZ" sz="1800" dirty="0" err="1" smtClean="0"/>
              <a:t>zapocet.gdb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Protokol musí obsahovat informace</a:t>
            </a:r>
          </a:p>
          <a:p>
            <a:r>
              <a:rPr lang="cs-CZ" sz="1800" dirty="0" smtClean="0"/>
              <a:t>Jména tabulek v DB</a:t>
            </a:r>
          </a:p>
          <a:p>
            <a:r>
              <a:rPr lang="cs-CZ" sz="1800" dirty="0" smtClean="0"/>
              <a:t>Počty řádků v tabulkách</a:t>
            </a:r>
          </a:p>
          <a:p>
            <a:r>
              <a:rPr lang="cs-CZ" sz="1800" dirty="0" smtClean="0"/>
              <a:t>Formou tabulky popis všech sloupců</a:t>
            </a:r>
          </a:p>
          <a:p>
            <a:pPr lvl="1"/>
            <a:r>
              <a:rPr lang="cs-CZ" sz="1400" dirty="0" smtClean="0"/>
              <a:t>Jméno</a:t>
            </a:r>
          </a:p>
          <a:p>
            <a:pPr lvl="1"/>
            <a:r>
              <a:rPr lang="cs-CZ" sz="1400" dirty="0" smtClean="0"/>
              <a:t>Datový typ</a:t>
            </a:r>
          </a:p>
          <a:p>
            <a:pPr lvl="1"/>
            <a:r>
              <a:rPr lang="cs-CZ" sz="1400" dirty="0" smtClean="0"/>
              <a:t>Počet vyplněných hodnot</a:t>
            </a:r>
          </a:p>
          <a:p>
            <a:pPr lvl="1"/>
            <a:r>
              <a:rPr lang="cs-CZ" sz="1400" dirty="0" smtClean="0"/>
              <a:t>Počet unikátních hodnot</a:t>
            </a:r>
          </a:p>
          <a:p>
            <a:pPr lvl="1"/>
            <a:r>
              <a:rPr lang="cs-CZ" sz="1400" dirty="0" smtClean="0"/>
              <a:t>Maximální, minimální hodnota</a:t>
            </a:r>
          </a:p>
          <a:p>
            <a:pPr lvl="1"/>
            <a:r>
              <a:rPr lang="cs-CZ" sz="1400" dirty="0" smtClean="0"/>
              <a:t>Průměrná hodnota nebo nejčastější hodnota (podle datového typu) </a:t>
            </a:r>
          </a:p>
          <a:p>
            <a:r>
              <a:rPr lang="cs-CZ" sz="1800" dirty="0" smtClean="0"/>
              <a:t>Zjistěte možnost propojení tabulek</a:t>
            </a:r>
          </a:p>
          <a:p>
            <a:r>
              <a:rPr lang="cs-CZ" sz="1800" dirty="0" smtClean="0"/>
              <a:t>Napište SQL dotaz, který vypíše záznamy z menší tabulky, pro které nelze ve větší tabulce dohledat související záznam(y)</a:t>
            </a:r>
          </a:p>
          <a:p>
            <a:pPr>
              <a:buNone/>
            </a:pPr>
            <a:r>
              <a:rPr lang="cs-CZ" sz="1800" dirty="0" smtClean="0"/>
              <a:t>	Tyto záznamy nakopírujte do protokolu</a:t>
            </a:r>
          </a:p>
          <a:p>
            <a:r>
              <a:rPr lang="en-US" sz="1800" dirty="0" err="1" smtClean="0"/>
              <a:t>Jako</a:t>
            </a:r>
            <a:r>
              <a:rPr lang="en-US" sz="1800" dirty="0" smtClean="0"/>
              <a:t> </a:t>
            </a:r>
            <a:r>
              <a:rPr lang="cs-CZ" sz="1800" dirty="0" smtClean="0"/>
              <a:t>přílohu uveďte způsob řešení jednotlivých úkolů</a:t>
            </a:r>
          </a:p>
          <a:p>
            <a:r>
              <a:rPr lang="cs-CZ" sz="1800" dirty="0" smtClean="0"/>
              <a:t>Termín odevzdání: 21.12.2011 12:00 – IS </a:t>
            </a:r>
            <a:r>
              <a:rPr lang="cs-CZ" sz="1800" dirty="0" err="1" smtClean="0"/>
              <a:t>odevzdávárna</a:t>
            </a:r>
            <a:r>
              <a:rPr lang="cs-CZ" sz="1800" dirty="0" smtClean="0"/>
              <a:t> DSB - </a:t>
            </a:r>
            <a:r>
              <a:rPr lang="cs-CZ" sz="1800" dirty="0" err="1" smtClean="0"/>
              <a:t>zapocet</a:t>
            </a:r>
            <a:r>
              <a:rPr lang="cs-CZ" sz="1800" smtClean="0"/>
              <a:t> </a:t>
            </a:r>
            <a:endParaRPr lang="cs-CZ" sz="18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4123</TotalTime>
  <Words>88</Words>
  <Application>Microsoft Office PowerPoint</Application>
  <PresentationFormat>Předvádění na obrazovce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Databázové systémy a SQL</vt:lpstr>
      <vt:lpstr>Zadání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486</cp:revision>
  <dcterms:created xsi:type="dcterms:W3CDTF">2011-01-19T10:31:11Z</dcterms:created>
  <dcterms:modified xsi:type="dcterms:W3CDTF">2011-12-13T07:34:40Z</dcterms:modified>
</cp:coreProperties>
</file>