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4460-685F-42CD-A997-84CCBC2AD21C}" type="datetimeFigureOut">
              <a:rPr lang="en-GB" smtClean="0"/>
              <a:pPr/>
              <a:t>21/09/2011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7FF8-596E-49E6-B7F5-121F2EBECA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16948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4460-685F-42CD-A997-84CCBC2AD21C}" type="datetimeFigureOut">
              <a:rPr lang="en-GB" smtClean="0"/>
              <a:pPr/>
              <a:t>21/09/2011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7FF8-596E-49E6-B7F5-121F2EBECA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02741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4460-685F-42CD-A997-84CCBC2AD21C}" type="datetimeFigureOut">
              <a:rPr lang="en-GB" smtClean="0"/>
              <a:pPr/>
              <a:t>21/09/2011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7FF8-596E-49E6-B7F5-121F2EBECA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38276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4460-685F-42CD-A997-84CCBC2AD21C}" type="datetimeFigureOut">
              <a:rPr lang="en-GB" smtClean="0"/>
              <a:pPr/>
              <a:t>21/09/2011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7FF8-596E-49E6-B7F5-121F2EBECA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30355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4460-685F-42CD-A997-84CCBC2AD21C}" type="datetimeFigureOut">
              <a:rPr lang="en-GB" smtClean="0"/>
              <a:pPr/>
              <a:t>21/09/2011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7FF8-596E-49E6-B7F5-121F2EBECA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5649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4460-685F-42CD-A997-84CCBC2AD21C}" type="datetimeFigureOut">
              <a:rPr lang="en-GB" smtClean="0"/>
              <a:pPr/>
              <a:t>21/09/2011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7FF8-596E-49E6-B7F5-121F2EBECA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49250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4460-685F-42CD-A997-84CCBC2AD21C}" type="datetimeFigureOut">
              <a:rPr lang="en-GB" smtClean="0"/>
              <a:pPr/>
              <a:t>21/09/2011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7FF8-596E-49E6-B7F5-121F2EBECA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29840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4460-685F-42CD-A997-84CCBC2AD21C}" type="datetimeFigureOut">
              <a:rPr lang="en-GB" smtClean="0"/>
              <a:pPr/>
              <a:t>21/09/2011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7FF8-596E-49E6-B7F5-121F2EBECA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44572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4460-685F-42CD-A997-84CCBC2AD21C}" type="datetimeFigureOut">
              <a:rPr lang="en-GB" smtClean="0"/>
              <a:pPr/>
              <a:t>21/09/2011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7FF8-596E-49E6-B7F5-121F2EBECA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80718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4460-685F-42CD-A997-84CCBC2AD21C}" type="datetimeFigureOut">
              <a:rPr lang="en-GB" smtClean="0"/>
              <a:pPr/>
              <a:t>21/09/2011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7FF8-596E-49E6-B7F5-121F2EBECA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34109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4460-685F-42CD-A997-84CCBC2AD21C}" type="datetimeFigureOut">
              <a:rPr lang="en-GB" smtClean="0"/>
              <a:pPr/>
              <a:t>21/09/2011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7FF8-596E-49E6-B7F5-121F2EBECA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2132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04460-685F-42CD-A997-84CCBC2AD21C}" type="datetimeFigureOut">
              <a:rPr lang="en-GB" smtClean="0"/>
              <a:pPr/>
              <a:t>21/09/2011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07FF8-596E-49E6-B7F5-121F2EBECA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38618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C4221 </a:t>
            </a:r>
            <a:r>
              <a:rPr lang="en-GB" sz="3600" dirty="0" err="1" smtClean="0"/>
              <a:t>Biochemická</a:t>
            </a:r>
            <a:r>
              <a:rPr lang="en-GB" sz="3600" dirty="0" smtClean="0"/>
              <a:t> </a:t>
            </a:r>
            <a:r>
              <a:rPr lang="en-GB" sz="3600" dirty="0" err="1" smtClean="0"/>
              <a:t>laboratorní</a:t>
            </a:r>
            <a:r>
              <a:rPr lang="en-GB" sz="3600" dirty="0" smtClean="0"/>
              <a:t> </a:t>
            </a:r>
            <a:r>
              <a:rPr lang="en-GB" sz="3600" dirty="0" err="1" smtClean="0"/>
              <a:t>technika</a:t>
            </a:r>
            <a:endParaRPr lang="en-GB" sz="3600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26938909"/>
              </p:ext>
            </p:extLst>
          </p:nvPr>
        </p:nvGraphicFramePr>
        <p:xfrm>
          <a:off x="642910" y="1772819"/>
          <a:ext cx="7848001" cy="45365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7365"/>
                <a:gridCol w="1247365"/>
                <a:gridCol w="1318672"/>
                <a:gridCol w="1539869"/>
                <a:gridCol w="1247365"/>
                <a:gridCol w="1247365"/>
              </a:tblGrid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 dirty="0">
                          <a:effectLst/>
                        </a:rPr>
                        <a:t>Sem. </a:t>
                      </a:r>
                      <a:r>
                        <a:rPr lang="cs-CZ" sz="2800" u="none" strike="noStrike" dirty="0" err="1">
                          <a:effectLst/>
                        </a:rPr>
                        <a:t>sk</a:t>
                      </a:r>
                      <a:r>
                        <a:rPr lang="cs-CZ" sz="2800" u="none" strike="noStrike" dirty="0">
                          <a:effectLst/>
                        </a:rPr>
                        <a:t>.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48072"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1" u="none" strike="noStrike" dirty="0">
                          <a:effectLst/>
                        </a:rPr>
                        <a:t>1</a:t>
                      </a:r>
                      <a:endParaRPr lang="cs-CZ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>
                          <a:effectLst/>
                        </a:rPr>
                        <a:t>Pa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 dirty="0">
                          <a:effectLst/>
                        </a:rPr>
                        <a:t>9-12:50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14.10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21.10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4.11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48072"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1" u="none" strike="noStrike" dirty="0">
                          <a:effectLst/>
                        </a:rPr>
                        <a:t>2</a:t>
                      </a:r>
                      <a:endParaRPr lang="cs-CZ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>
                          <a:effectLst/>
                        </a:rPr>
                        <a:t>Po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tabLst/>
                      </a:pPr>
                      <a:r>
                        <a:rPr lang="cs-CZ" sz="2800" u="none" strike="noStrike" dirty="0">
                          <a:effectLst/>
                        </a:rPr>
                        <a:t>9-12:50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17.10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24.10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31.10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48072"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1" u="none" strike="noStrike" dirty="0">
                          <a:effectLst/>
                        </a:rPr>
                        <a:t>3</a:t>
                      </a:r>
                      <a:endParaRPr lang="cs-CZ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>
                          <a:effectLst/>
                        </a:rPr>
                        <a:t>Pa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 dirty="0">
                          <a:effectLst/>
                        </a:rPr>
                        <a:t>9-12:50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11.11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18.11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25.11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48072"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1" u="none" strike="noStrike" dirty="0">
                          <a:effectLst/>
                        </a:rPr>
                        <a:t>4</a:t>
                      </a:r>
                      <a:endParaRPr lang="cs-CZ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>
                          <a:effectLst/>
                        </a:rPr>
                        <a:t>Po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>
                          <a:effectLst/>
                        </a:rPr>
                        <a:t>9-12:50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7.11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14.11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21.11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48072"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1" u="none" strike="noStrike" dirty="0">
                          <a:effectLst/>
                        </a:rPr>
                        <a:t>5</a:t>
                      </a:r>
                      <a:endParaRPr lang="cs-CZ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>
                          <a:effectLst/>
                        </a:rPr>
                        <a:t>Pa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>
                          <a:effectLst/>
                        </a:rPr>
                        <a:t>9-12:50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2.12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9.12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16.12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48072"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1" u="none" strike="noStrike" dirty="0">
                          <a:effectLst/>
                        </a:rPr>
                        <a:t>6</a:t>
                      </a:r>
                      <a:endParaRPr lang="cs-CZ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 dirty="0">
                          <a:effectLst/>
                        </a:rPr>
                        <a:t>Po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 dirty="0" smtClean="0">
                          <a:effectLst/>
                        </a:rPr>
                        <a:t>13-16:50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2.12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9.12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16.12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1115616" y="1247092"/>
            <a:ext cx="5698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Kontaktní osoba : doc. </a:t>
            </a:r>
            <a:r>
              <a:rPr lang="cs-CZ" dirty="0"/>
              <a:t>Janiczek  (</a:t>
            </a:r>
            <a:r>
              <a:rPr lang="cs-CZ" dirty="0" smtClean="0"/>
              <a:t>janiczek@chemi.muni.cz)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90454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53</Words>
  <Application>Microsoft Office PowerPoint</Application>
  <PresentationFormat>Předvádění na obrazovce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C4221 Biochemická laboratorní technika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C4221 Biochemická laboratorní technika</dc:title>
  <dc:creator>Tomas Kasparovsky</dc:creator>
  <cp:lastModifiedBy>Lochman</cp:lastModifiedBy>
  <cp:revision>4</cp:revision>
  <dcterms:created xsi:type="dcterms:W3CDTF">2011-09-19T20:07:17Z</dcterms:created>
  <dcterms:modified xsi:type="dcterms:W3CDTF">2011-09-21T06:42:11Z</dcterms:modified>
</cp:coreProperties>
</file>