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037A8-8004-47F1-BFBD-235A5C11560C}" type="datetimeFigureOut">
              <a:rPr lang="cs-CZ" smtClean="0"/>
              <a:pPr/>
              <a:t>18.12.2008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663B-FDA1-4781-ADA4-5BA10CC621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037A8-8004-47F1-BFBD-235A5C11560C}" type="datetimeFigureOut">
              <a:rPr lang="cs-CZ" smtClean="0"/>
              <a:pPr/>
              <a:t>18.12.2008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663B-FDA1-4781-ADA4-5BA10CC621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037A8-8004-47F1-BFBD-235A5C11560C}" type="datetimeFigureOut">
              <a:rPr lang="cs-CZ" smtClean="0"/>
              <a:pPr/>
              <a:t>18.12.2008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663B-FDA1-4781-ADA4-5BA10CC621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037A8-8004-47F1-BFBD-235A5C11560C}" type="datetimeFigureOut">
              <a:rPr lang="cs-CZ" smtClean="0"/>
              <a:pPr/>
              <a:t>18.12.2008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663B-FDA1-4781-ADA4-5BA10CC621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037A8-8004-47F1-BFBD-235A5C11560C}" type="datetimeFigureOut">
              <a:rPr lang="cs-CZ" smtClean="0"/>
              <a:pPr/>
              <a:t>18.12.2008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663B-FDA1-4781-ADA4-5BA10CC621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037A8-8004-47F1-BFBD-235A5C11560C}" type="datetimeFigureOut">
              <a:rPr lang="cs-CZ" smtClean="0"/>
              <a:pPr/>
              <a:t>18.12.2008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663B-FDA1-4781-ADA4-5BA10CC621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037A8-8004-47F1-BFBD-235A5C11560C}" type="datetimeFigureOut">
              <a:rPr lang="cs-CZ" smtClean="0"/>
              <a:pPr/>
              <a:t>18.12.2008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663B-FDA1-4781-ADA4-5BA10CC621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037A8-8004-47F1-BFBD-235A5C11560C}" type="datetimeFigureOut">
              <a:rPr lang="cs-CZ" smtClean="0"/>
              <a:pPr/>
              <a:t>18.12.2008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663B-FDA1-4781-ADA4-5BA10CC621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037A8-8004-47F1-BFBD-235A5C11560C}" type="datetimeFigureOut">
              <a:rPr lang="cs-CZ" smtClean="0"/>
              <a:pPr/>
              <a:t>18.12.2008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663B-FDA1-4781-ADA4-5BA10CC621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037A8-8004-47F1-BFBD-235A5C11560C}" type="datetimeFigureOut">
              <a:rPr lang="cs-CZ" smtClean="0"/>
              <a:pPr/>
              <a:t>18.12.2008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663B-FDA1-4781-ADA4-5BA10CC621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037A8-8004-47F1-BFBD-235A5C11560C}" type="datetimeFigureOut">
              <a:rPr lang="cs-CZ" smtClean="0"/>
              <a:pPr/>
              <a:t>18.12.2008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663B-FDA1-4781-ADA4-5BA10CC621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037A8-8004-47F1-BFBD-235A5C11560C}" type="datetimeFigureOut">
              <a:rPr lang="cs-CZ" smtClean="0"/>
              <a:pPr/>
              <a:t>18.12.2008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7663B-FDA1-4781-ADA4-5BA10CC6216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0"/>
            <a:ext cx="8858312" cy="1470025"/>
          </a:xfrm>
        </p:spPr>
        <p:txBody>
          <a:bodyPr/>
          <a:lstStyle/>
          <a:p>
            <a:r>
              <a:rPr lang="cs-CZ" dirty="0" smtClean="0"/>
              <a:t>Dolomite                  Magnetit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Dolomit</a:t>
            </a:r>
            <a:endParaRPr lang="cs-CZ" dirty="0"/>
          </a:p>
        </p:txBody>
      </p:sp>
      <p:pic>
        <p:nvPicPr>
          <p:cNvPr id="1026" name="Picture 2" descr="C:\Users\Michal a Radim\Desktop\dolomi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85860"/>
            <a:ext cx="4811671" cy="4000528"/>
          </a:xfrm>
          <a:prstGeom prst="rect">
            <a:avLst/>
          </a:prstGeom>
          <a:noFill/>
        </p:spPr>
      </p:pic>
      <p:pic>
        <p:nvPicPr>
          <p:cNvPr id="1027" name="Picture 3" descr="C:\Users\Michal a Radim\Desktop\magnetit_erz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4460" y="1643050"/>
            <a:ext cx="4789540" cy="45233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C:\Users\Michal a Radim\Desktop\668px-Magnetit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1" y="100504"/>
            <a:ext cx="7260948" cy="65218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C:\Users\Michal a Radim\Desktop\Dolomit_Rumunia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8389463" cy="62920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</Words>
  <Application>Microsoft Office PowerPoint</Application>
  <PresentationFormat>Předvádění na obrazovce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sady Office</vt:lpstr>
      <vt:lpstr>Dolomite                  Magnetit</vt:lpstr>
      <vt:lpstr>Snímek 2</vt:lpstr>
      <vt:lpstr>Snímek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Dolomite                  Magnetit</dc:title>
  <dc:creator>Michal a Radim</dc:creator>
  <cp:lastModifiedBy>Michal a Radim</cp:lastModifiedBy>
  <cp:revision>2</cp:revision>
  <dcterms:created xsi:type="dcterms:W3CDTF">2008-11-19T13:32:43Z</dcterms:created>
  <dcterms:modified xsi:type="dcterms:W3CDTF">2008-12-18T07:46:31Z</dcterms:modified>
</cp:coreProperties>
</file>