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11A15-91C5-4101-A6D0-79A6BF3CBCCB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DCFD4-1609-44F8-A688-D10373CD63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5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3D5F50-2E19-440D-8EA9-EC19382C95CF}" type="slidenum">
              <a:rPr lang="cs-CZ"/>
              <a:pPr/>
              <a:t>2</a:t>
            </a:fld>
            <a:endParaRPr lang="cs-CZ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F524EE-DD3B-4E3C-A7AD-A535ED14D9C0}" type="slidenum">
              <a:rPr lang="cs-CZ"/>
              <a:pPr/>
              <a:t>3</a:t>
            </a:fld>
            <a:endParaRPr lang="cs-CZ"/>
          </a:p>
        </p:txBody>
      </p:sp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39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73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71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87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48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17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36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72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5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49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7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0CDE5-4C9A-49E8-8CF3-4E31F3FB8E5F}" type="datetimeFigureOut">
              <a:rPr lang="cs-CZ" smtClean="0"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E86E-B667-40E2-B7DB-47F2DAF7DF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46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772400" cy="1470025"/>
          </a:xfrm>
        </p:spPr>
        <p:txBody>
          <a:bodyPr/>
          <a:lstStyle/>
          <a:p>
            <a:r>
              <a:rPr lang="cs-CZ" dirty="0" smtClean="0"/>
              <a:t>Jaderné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02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 tIns="288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3300"/>
              <a:t>Kvantová čísla charakterizující jádro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2720" y="1633131"/>
            <a:ext cx="8719200" cy="3135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r>
              <a:rPr lang="cs-CZ" dirty="0"/>
              <a:t> </a:t>
            </a:r>
            <a:r>
              <a:rPr lang="cs-CZ" b="1" dirty="0"/>
              <a:t>Atomové (protonové) číslo (Z)</a:t>
            </a:r>
            <a:r>
              <a:rPr lang="cs-CZ" b="1" i="1" dirty="0"/>
              <a:t>: </a:t>
            </a:r>
          </a:p>
          <a:p>
            <a:r>
              <a:rPr lang="cs-CZ" b="1" i="1" dirty="0"/>
              <a:t>	</a:t>
            </a:r>
            <a:r>
              <a:rPr lang="cs-CZ" dirty="0"/>
              <a:t>určuje počet protonů v jádře</a:t>
            </a:r>
          </a:p>
          <a:p>
            <a:endParaRPr lang="cs-CZ" b="1" dirty="0"/>
          </a:p>
          <a:p>
            <a:r>
              <a:rPr lang="cs-CZ" b="1" dirty="0"/>
              <a:t>Nukleonové (hmotnostní) číslo (A)</a:t>
            </a:r>
            <a:r>
              <a:rPr lang="cs-CZ" dirty="0"/>
              <a:t>:</a:t>
            </a:r>
          </a:p>
          <a:p>
            <a:r>
              <a:rPr lang="cs-CZ" i="1" dirty="0"/>
              <a:t>	</a:t>
            </a:r>
            <a:r>
              <a:rPr lang="cs-CZ" dirty="0"/>
              <a:t>udává celkový počet nukleonů v jádře. </a:t>
            </a:r>
          </a:p>
          <a:p>
            <a:endParaRPr lang="cs-CZ" dirty="0"/>
          </a:p>
          <a:p>
            <a:r>
              <a:rPr lang="cs-CZ" b="1" dirty="0"/>
              <a:t>Neutronové číslo (</a:t>
            </a:r>
            <a:r>
              <a:rPr lang="cs-CZ" b="1" i="1" dirty="0"/>
              <a:t>N</a:t>
            </a:r>
            <a:r>
              <a:rPr lang="cs-CZ" b="1" dirty="0"/>
              <a:t> = </a:t>
            </a:r>
            <a:r>
              <a:rPr lang="cs-CZ" b="1" i="1" dirty="0"/>
              <a:t>A</a:t>
            </a:r>
            <a:r>
              <a:rPr lang="cs-CZ" b="1" dirty="0"/>
              <a:t> − </a:t>
            </a:r>
            <a:r>
              <a:rPr lang="cs-CZ" b="1" i="1" dirty="0"/>
              <a:t>Z):</a:t>
            </a:r>
          </a:p>
          <a:p>
            <a:r>
              <a:rPr lang="cs-CZ" i="1" dirty="0"/>
              <a:t>	</a:t>
            </a:r>
            <a:r>
              <a:rPr lang="cs-CZ" dirty="0"/>
              <a:t>udává počet neutronů v jádře.</a:t>
            </a:r>
            <a:r>
              <a:rPr lang="cs-CZ" sz="1100" dirty="0"/>
              <a:t> </a:t>
            </a:r>
          </a:p>
          <a:p>
            <a:endParaRPr lang="cs-CZ" sz="1100" dirty="0"/>
          </a:p>
          <a:p>
            <a:endParaRPr lang="cs-CZ" sz="1100" dirty="0"/>
          </a:p>
          <a:p>
            <a:r>
              <a:rPr lang="cs-CZ" dirty="0"/>
              <a:t>Pro prvek X je zápis</a:t>
            </a:r>
          </a:p>
          <a:p>
            <a:endParaRPr lang="cs-CZ" sz="1100" dirty="0"/>
          </a:p>
          <a:p>
            <a:endParaRPr lang="cs-CZ" sz="1100" dirty="0"/>
          </a:p>
          <a:p>
            <a:r>
              <a:rPr lang="cs-CZ" sz="1100" dirty="0"/>
              <a:t>, </a:t>
            </a:r>
          </a:p>
          <a:p>
            <a:endParaRPr lang="cs-CZ" sz="1100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847" y="3896346"/>
            <a:ext cx="721440" cy="64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440" y="3755914"/>
            <a:ext cx="760320" cy="639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361" y="3770316"/>
            <a:ext cx="751680" cy="639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6880" y="4699214"/>
            <a:ext cx="8490240" cy="183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1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r>
              <a:rPr lang="cs-CZ" b="1"/>
              <a:t>Nuklidy</a:t>
            </a:r>
            <a:r>
              <a:rPr lang="cs-CZ"/>
              <a:t>: atomy s danými hodnotami Z a A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 b="1"/>
              <a:t>Izotopy</a:t>
            </a:r>
            <a:r>
              <a:rPr lang="cs-CZ"/>
              <a:t>: atomy se stejným Z a různým A; různé nuklidy téhož prvku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 b="1"/>
              <a:t>izobary</a:t>
            </a:r>
            <a:r>
              <a:rPr lang="cs-CZ"/>
              <a:t>: atomy s různým Z a se stejným A; patří různým prvkům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 b="1"/>
              <a:t>izotony</a:t>
            </a:r>
            <a:r>
              <a:rPr lang="cs-CZ"/>
              <a:t>: atomy se stejným N</a:t>
            </a:r>
          </a:p>
        </p:txBody>
      </p:sp>
    </p:spTree>
    <p:extLst>
      <p:ext uri="{BB962C8B-B14F-4D97-AF65-F5344CB8AC3E}">
        <p14:creationId xmlns:p14="http://schemas.microsoft.com/office/powerpoint/2010/main" val="296654507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313953"/>
            <a:ext cx="6401520" cy="1062832"/>
          </a:xfrm>
          <a:ln/>
        </p:spPr>
        <p:txBody>
          <a:bodyPr tIns="28802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cs-CZ" sz="3300" dirty="0"/>
              <a:t>Jaderné </a:t>
            </a:r>
            <a:r>
              <a:rPr lang="cs-CZ" sz="3300" dirty="0" smtClean="0"/>
              <a:t>reakce, změny atomového a nukleonového čísla</a:t>
            </a:r>
            <a:endParaRPr lang="cs-CZ" sz="33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52" y="2099551"/>
            <a:ext cx="2939040" cy="32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12" y="3336889"/>
            <a:ext cx="2776320" cy="321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62720" y="1468954"/>
            <a:ext cx="3199135" cy="41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1429" rIns="0" bIns="0" anchor="ctr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cs-CZ" dirty="0">
                <a:latin typeface="Times New Roman" pitchFamily="16" charset="0"/>
                <a:cs typeface="Times New Roman" pitchFamily="16" charset="0"/>
              </a:rPr>
              <a:t>α</a:t>
            </a:r>
            <a:r>
              <a:rPr lang="cs-CZ" dirty="0"/>
              <a:t> </a:t>
            </a:r>
            <a:r>
              <a:rPr lang="cs-CZ" dirty="0" smtClean="0"/>
              <a:t>rozpad:      Z-2 a N-4 </a:t>
            </a:r>
            <a:endParaRPr lang="cs-CZ" dirty="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0782" y="2612434"/>
            <a:ext cx="2830692" cy="51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1429" rIns="0" bIns="0" anchor="ctr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cs-CZ" dirty="0">
                <a:latin typeface="Times New Roman" pitchFamily="16" charset="0"/>
                <a:cs typeface="Times New Roman" pitchFamily="16" charset="0"/>
              </a:rPr>
              <a:t>β</a:t>
            </a:r>
            <a:r>
              <a:rPr lang="cs-CZ" dirty="0"/>
              <a:t> </a:t>
            </a:r>
            <a:r>
              <a:rPr lang="cs-CZ" dirty="0" smtClean="0"/>
              <a:t>rozpad:     Z+1</a:t>
            </a:r>
            <a:endParaRPr lang="cs-CZ" dirty="0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62721" y="4082829"/>
            <a:ext cx="3428640" cy="32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1429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cs-CZ" dirty="0">
                <a:latin typeface="Arial" pitchFamily="34" charset="0"/>
                <a:cs typeface="Arial" pitchFamily="34" charset="0"/>
              </a:rPr>
              <a:t>Záchyt elektronu / emise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pozitronu:             Z-1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36" y="5469694"/>
            <a:ext cx="2776320" cy="489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81" y="4571040"/>
            <a:ext cx="2776320" cy="65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109" y="1295400"/>
            <a:ext cx="4909200" cy="5114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03142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51</Words>
  <Application>Microsoft Office PowerPoint</Application>
  <PresentationFormat>Předvádění na obrazovce (4:3)</PresentationFormat>
  <Paragraphs>23</Paragraphs>
  <Slides>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Jaderné reakce</vt:lpstr>
      <vt:lpstr>Kvantová čísla charakterizující jádro</vt:lpstr>
      <vt:lpstr>Jaderné reakce, změny atomového a nukleonového čísla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Jaderné reakce</dc:title>
  <dc:creator>ubi</dc:creator>
  <cp:lastModifiedBy>ubi</cp:lastModifiedBy>
  <cp:revision>2</cp:revision>
  <dcterms:created xsi:type="dcterms:W3CDTF">2012-10-27T12:01:27Z</dcterms:created>
  <dcterms:modified xsi:type="dcterms:W3CDTF">2012-10-27T12:11:54Z</dcterms:modified>
</cp:coreProperties>
</file>