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1" r:id="rId9"/>
    <p:sldId id="262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17.10.2012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492896"/>
            <a:ext cx="7772400" cy="1470025"/>
          </a:xfrm>
        </p:spPr>
        <p:txBody>
          <a:bodyPr/>
          <a:lstStyle/>
          <a:p>
            <a:r>
              <a:rPr lang="cs-CZ" dirty="0" err="1" smtClean="0"/>
              <a:t>Purus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84168" y="6237312"/>
            <a:ext cx="2808312" cy="360040"/>
          </a:xfrm>
        </p:spPr>
        <p:txBody>
          <a:bodyPr>
            <a:noAutofit/>
          </a:bodyPr>
          <a:lstStyle/>
          <a:p>
            <a:r>
              <a:rPr lang="cs-CZ" sz="2000" dirty="0" smtClean="0"/>
              <a:t>Marek Lahoda, 2012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5481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Obecná 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452596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Amazonie … Peru + Z Brazílie</a:t>
            </a:r>
          </a:p>
          <a:p>
            <a:r>
              <a:rPr lang="cs-CZ" dirty="0"/>
              <a:t>Pramen: Peruánské Andy</a:t>
            </a:r>
          </a:p>
          <a:p>
            <a:r>
              <a:rPr lang="cs-CZ" dirty="0" smtClean="0"/>
              <a:t>Délka: 3 379 km – nejdelší přítok Amazonky (P)</a:t>
            </a:r>
          </a:p>
          <a:p>
            <a:r>
              <a:rPr lang="cs-CZ" dirty="0" smtClean="0"/>
              <a:t>Povodí: 63 166 km</a:t>
            </a:r>
            <a:r>
              <a:rPr lang="cs-CZ" baseline="30000" dirty="0" smtClean="0"/>
              <a:t>2</a:t>
            </a:r>
          </a:p>
          <a:p>
            <a:r>
              <a:rPr lang="cs-CZ" dirty="0" smtClean="0"/>
              <a:t>Průtok u ústí: 8 400 m</a:t>
            </a:r>
            <a:r>
              <a:rPr lang="cs-CZ" baseline="30000" dirty="0" smtClean="0"/>
              <a:t>3</a:t>
            </a:r>
            <a:r>
              <a:rPr lang="cs-CZ" dirty="0" smtClean="0"/>
              <a:t>/s</a:t>
            </a:r>
          </a:p>
          <a:p>
            <a:r>
              <a:rPr lang="cs-CZ" dirty="0" smtClean="0"/>
              <a:t>Jedna z nejvíce meandrujících řek na světě</a:t>
            </a:r>
          </a:p>
          <a:p>
            <a:pPr lvl="1"/>
            <a:r>
              <a:rPr lang="cs-CZ" dirty="0" smtClean="0"/>
              <a:t>Délka po ose meandrového pásu méně než ½</a:t>
            </a:r>
          </a:p>
          <a:p>
            <a:r>
              <a:rPr lang="cs-CZ" dirty="0" smtClean="0"/>
              <a:t>Data snímků: </a:t>
            </a:r>
            <a:r>
              <a:rPr lang="cs-CZ" dirty="0"/>
              <a:t>1.1.1970, 25.5.2008, 31.7.2010</a:t>
            </a:r>
          </a:p>
        </p:txBody>
      </p:sp>
    </p:spTree>
    <p:extLst>
      <p:ext uri="{BB962C8B-B14F-4D97-AF65-F5344CB8AC3E}">
        <p14:creationId xmlns:p14="http://schemas.microsoft.com/office/powerpoint/2010/main" val="236339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Marek\Documents\MU\2\Hydra\cvika\cv2\Purusriverma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571500"/>
            <a:ext cx="5715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/>
          <p:cNvSpPr/>
          <p:nvPr/>
        </p:nvSpPr>
        <p:spPr>
          <a:xfrm>
            <a:off x="1763688" y="6294805"/>
            <a:ext cx="566581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200" dirty="0" smtClean="0"/>
              <a:t>Zdroj: http</a:t>
            </a:r>
            <a:r>
              <a:rPr lang="cs-CZ" sz="1200" dirty="0"/>
              <a:t>://en.wikipedia.org/wiki/File:Purusrivermap.png</a:t>
            </a:r>
          </a:p>
        </p:txBody>
      </p:sp>
    </p:spTree>
    <p:extLst>
      <p:ext uri="{BB962C8B-B14F-4D97-AF65-F5344CB8AC3E}">
        <p14:creationId xmlns:p14="http://schemas.microsoft.com/office/powerpoint/2010/main" val="85035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arek\Documents\MU\2\Hydra\cvika\cv2\meandr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24744"/>
            <a:ext cx="9176242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318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arek\Documents\MU\2\Hydra\cvika\cv2\poloh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672"/>
            <a:ext cx="9154284" cy="5915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006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08085"/>
              </p:ext>
            </p:extLst>
          </p:nvPr>
        </p:nvGraphicFramePr>
        <p:xfrm>
          <a:off x="0" y="0"/>
          <a:ext cx="9144000" cy="68579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263769"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t-2 -&gt; t-1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t-1 -&gt; t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63769"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brutto [m]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netto [m / rok]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brutto [m]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netto [m / rok]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2753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číslo úseku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vzdálenost od začátku [km]</a:t>
                      </a:r>
                      <a:endParaRPr lang="cs-CZ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 err="1">
                          <a:effectLst/>
                        </a:rPr>
                        <a:t>E</a:t>
                      </a:r>
                      <a:r>
                        <a:rPr lang="cs-CZ" sz="1200" u="none" strike="noStrike" baseline="-25000" dirty="0" err="1">
                          <a:effectLst/>
                        </a:rPr>
                        <a:t>max</a:t>
                      </a:r>
                      <a:endParaRPr lang="cs-CZ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A</a:t>
                      </a:r>
                      <a:r>
                        <a:rPr lang="cs-CZ" sz="1200" u="none" strike="noStrike" baseline="-25000">
                          <a:effectLst/>
                        </a:rPr>
                        <a:t>max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E</a:t>
                      </a:r>
                      <a:r>
                        <a:rPr lang="cs-CZ" sz="1200" u="none" strike="noStrike" baseline="-25000">
                          <a:effectLst/>
                        </a:rPr>
                        <a:t>max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A</a:t>
                      </a:r>
                      <a:r>
                        <a:rPr lang="cs-CZ" sz="1200" u="none" strike="noStrike" baseline="-25000">
                          <a:effectLst/>
                        </a:rPr>
                        <a:t>max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E</a:t>
                      </a:r>
                      <a:r>
                        <a:rPr lang="cs-CZ" sz="1200" u="none" strike="noStrike" baseline="-25000">
                          <a:effectLst/>
                        </a:rPr>
                        <a:t>max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A</a:t>
                      </a:r>
                      <a:r>
                        <a:rPr lang="cs-CZ" sz="1200" u="none" strike="noStrike" baseline="-25000">
                          <a:effectLst/>
                        </a:rPr>
                        <a:t>max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E</a:t>
                      </a:r>
                      <a:r>
                        <a:rPr lang="cs-CZ" sz="1200" u="none" strike="noStrike" baseline="-25000">
                          <a:effectLst/>
                        </a:rPr>
                        <a:t>max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A</a:t>
                      </a:r>
                      <a:r>
                        <a:rPr lang="cs-CZ" sz="1200" u="none" strike="noStrike" baseline="-25000">
                          <a:effectLst/>
                        </a:rPr>
                        <a:t>max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</a:tr>
              <a:tr h="26376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0,25</a:t>
                      </a:r>
                      <a:endParaRPr lang="cs-CZ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65</a:t>
                      </a:r>
                      <a:endParaRPr lang="cs-CZ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26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1,7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0,7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-69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60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-34,5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30,0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</a:tr>
              <a:tr h="26376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0,50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38</a:t>
                      </a:r>
                      <a:endParaRPr lang="cs-CZ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24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0,6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-30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61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-15,0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30,5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</a:tr>
              <a:tr h="26376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0,75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54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25</a:t>
                      </a:r>
                      <a:endParaRPr lang="cs-CZ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1,4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0,7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-31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51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-15,5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25,5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</a:tr>
              <a:tr h="26376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4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1,00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64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8</a:t>
                      </a:r>
                      <a:endParaRPr lang="cs-CZ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1,7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0,2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-17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42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-8,5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21,0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</a:tr>
              <a:tr h="26376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1,25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63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-19</a:t>
                      </a:r>
                      <a:endParaRPr lang="cs-CZ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1,7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-0,5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-39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42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-19,5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21,0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</a:tr>
              <a:tr h="26376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6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1,50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70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4</a:t>
                      </a:r>
                      <a:endParaRPr lang="cs-CZ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1,8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0,1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-74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54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-37,0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27,0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</a:tr>
              <a:tr h="26376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7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1,75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53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7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1,4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0,2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-18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63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-9,0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31,5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</a:tr>
              <a:tr h="26376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8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2,00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48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27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1,3</a:t>
                      </a:r>
                      <a:endParaRPr lang="cs-CZ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0,7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-21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61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-10,5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30,5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</a:tr>
              <a:tr h="26376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9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2,25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40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31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1,1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0,8</a:t>
                      </a:r>
                      <a:endParaRPr lang="cs-CZ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-14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74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-7,0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37,0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</a:tr>
              <a:tr h="26376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2,50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38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1,0</a:t>
                      </a:r>
                      <a:endParaRPr lang="cs-CZ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0,8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-11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72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-5,5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36,0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</a:tr>
              <a:tr h="26376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11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2,75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29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34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0,8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0,9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-23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47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-11,5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23,5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</a:tr>
              <a:tr h="26376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12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3,00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28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24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0,7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0,6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-26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46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-13,0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23,0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</a:tr>
              <a:tr h="26376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13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3,25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41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24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1,1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0,6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-30</a:t>
                      </a:r>
                      <a:endParaRPr lang="cs-CZ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52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-15,0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26,0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</a:tr>
              <a:tr h="26376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14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3,50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62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21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1,6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0,6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-44</a:t>
                      </a:r>
                      <a:endParaRPr lang="cs-CZ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42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-22,0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21,0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</a:tr>
              <a:tr h="26376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3,75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53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4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1,4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0,1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-44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28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-22,0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14,0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</a:tr>
              <a:tr h="26376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16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4,00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43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33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1,1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0,9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-42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15</a:t>
                      </a:r>
                      <a:endParaRPr lang="cs-CZ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-21,0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7,5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</a:tr>
              <a:tr h="26376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17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4,25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56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18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-44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21</a:t>
                      </a:r>
                      <a:endParaRPr lang="cs-CZ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-22,0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10,5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</a:tr>
              <a:tr h="26376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18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4,50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56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0,1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-28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-14,0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7,5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</a:tr>
              <a:tr h="26376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19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4,75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18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7,5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</a:tr>
              <a:tr h="26376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5,00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33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0,9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0,8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14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0,5</a:t>
                      </a:r>
                      <a:endParaRPr lang="cs-CZ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7,0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</a:tr>
              <a:tr h="26376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21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5,25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21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0,9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0,6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11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5,5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5,0</a:t>
                      </a:r>
                      <a:endParaRPr lang="cs-CZ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</a:tr>
              <a:tr h="26376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22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5,50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42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17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1,1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0,4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14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16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7,0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8,0</a:t>
                      </a:r>
                      <a:endParaRPr lang="cs-CZ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162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642911"/>
              </p:ext>
            </p:extLst>
          </p:nvPr>
        </p:nvGraphicFramePr>
        <p:xfrm>
          <a:off x="8042" y="0"/>
          <a:ext cx="9135960" cy="685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3596"/>
                <a:gridCol w="913596"/>
                <a:gridCol w="913596"/>
                <a:gridCol w="913596"/>
                <a:gridCol w="913596"/>
                <a:gridCol w="913596"/>
                <a:gridCol w="913596"/>
                <a:gridCol w="913596"/>
                <a:gridCol w="913596"/>
                <a:gridCol w="913596"/>
              </a:tblGrid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23</a:t>
                      </a:r>
                      <a:endParaRPr lang="cs-CZ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5,75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45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23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1,2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0,6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13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18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6,5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9,0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24</a:t>
                      </a:r>
                      <a:endParaRPr lang="cs-CZ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6,00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48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50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1,3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1,3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14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22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7,0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11,0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6,25</a:t>
                      </a:r>
                      <a:endParaRPr lang="cs-CZ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45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60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1,2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1,6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26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32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13,0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16,0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26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6,50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62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50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1,6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1,3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48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7,5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24,0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27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6,75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28</a:t>
                      </a:r>
                      <a:endParaRPr lang="cs-CZ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0,7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0,4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17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42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8,5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21,0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28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7,00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28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-26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0,7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-0,7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9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33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4,5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16,5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29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7,25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-37</a:t>
                      </a:r>
                      <a:endParaRPr lang="cs-CZ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0,3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-1,0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9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26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4,5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13,0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7,50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34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-25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0,9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-0,7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34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5,0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17,0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31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7,75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36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-15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0,9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-0,4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-9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-4,5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15,0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32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8,00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21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-38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0,6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-1,0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-23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28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-11,5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14,0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33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8,25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-39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0,3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-1,0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4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32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16,0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34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8,50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34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-25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0,9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-0,7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29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14,5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8,75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32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-30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0,8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-0,8</a:t>
                      </a:r>
                      <a:endParaRPr lang="cs-CZ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38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2,5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19,0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36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9,00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33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-37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0,9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-1,0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9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50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4,5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25,0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37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9,25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51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-24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1,3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-0,6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-45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-22,5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7,5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38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9,50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55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-35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1,4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-0,9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-40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-20,0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15,0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39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9,75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63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-14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1,7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-0,4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-30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26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-15,0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13,0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40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10,00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54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-15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1,4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-0,4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-37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21</a:t>
                      </a:r>
                      <a:endParaRPr lang="cs-CZ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-18,5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10,5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41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10,25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68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-20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1,8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-0,5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38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19,0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42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10,50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70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-75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1,8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-2,0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4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108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54,0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43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10,75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74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-90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1,9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-2,4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154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2,5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77,0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44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11,00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75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-88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-2,3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13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170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6,5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85,0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45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11,25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79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-93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2,1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-2,4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16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193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8,0</a:t>
                      </a:r>
                      <a:endParaRPr lang="cs-CZ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96,5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46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11,50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79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-118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2,1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-3,1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203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7,5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101,5</a:t>
                      </a:r>
                      <a:endParaRPr lang="cs-CZ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6858" marR="6858" marT="6858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522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57633"/>
          </a:xfrm>
        </p:spPr>
        <p:txBody>
          <a:bodyPr>
            <a:normAutofit/>
          </a:bodyPr>
          <a:lstStyle/>
          <a:p>
            <a:r>
              <a:rPr lang="cs-CZ" sz="3200" dirty="0" smtClean="0"/>
              <a:t>Max. naměřená hodnota – akumulace 100 m / rok</a:t>
            </a:r>
            <a:endParaRPr lang="cs-CZ" sz="3200" dirty="0"/>
          </a:p>
        </p:txBody>
      </p:sp>
      <p:pic>
        <p:nvPicPr>
          <p:cNvPr id="4098" name="Picture 2" descr="C:\Users\Marek\Documents\MU\2\Hydra\cvika\cv2\ma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2" y="957633"/>
            <a:ext cx="9130278" cy="5900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603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079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672</Words>
  <Application>Microsoft Office PowerPoint</Application>
  <PresentationFormat>Předvádění na obrazovce (4:3)</PresentationFormat>
  <Paragraphs>490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Purus</vt:lpstr>
      <vt:lpstr>Obecná charakteristika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Max. naměřená hodnota – akumulace 100 m / rok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Purus</dc:title>
  <dc:creator>Marek</dc:creator>
  <cp:lastModifiedBy>My</cp:lastModifiedBy>
  <cp:revision>8</cp:revision>
  <dcterms:created xsi:type="dcterms:W3CDTF">2012-10-15T17:14:41Z</dcterms:created>
  <dcterms:modified xsi:type="dcterms:W3CDTF">2012-10-17T15:30:41Z</dcterms:modified>
</cp:coreProperties>
</file>