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C65DA-20E3-4F19-A774-12E1EE839430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D7E09-9034-4505-A61E-1B0A123C870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Rio_Conchos" TargetMode="External"/><Relationship Id="rId13" Type="http://schemas.openxmlformats.org/officeDocument/2006/relationships/hyperlink" Target="http://en.wikipedia.org/wiki/Conejos_River" TargetMode="External"/><Relationship Id="rId3" Type="http://schemas.openxmlformats.org/officeDocument/2006/relationships/hyperlink" Target="http://en.wikipedia.org/wiki/Rio_Alamo" TargetMode="External"/><Relationship Id="rId7" Type="http://schemas.openxmlformats.org/officeDocument/2006/relationships/hyperlink" Target="http://en.wikipedia.org/wiki/Pecos_River" TargetMode="External"/><Relationship Id="rId12" Type="http://schemas.openxmlformats.org/officeDocument/2006/relationships/hyperlink" Target="http://en.wikipedia.org/wiki/Rio_Chama_(Rio_Grande)" TargetMode="External"/><Relationship Id="rId2" Type="http://schemas.openxmlformats.org/officeDocument/2006/relationships/hyperlink" Target="http://en.wikipedia.org/wiki/San_Juan_River_(Tamaulipas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evils_River_(Texas)" TargetMode="External"/><Relationship Id="rId11" Type="http://schemas.openxmlformats.org/officeDocument/2006/relationships/hyperlink" Target="http://en.wikipedia.org/wiki/Santa_Fe_River_(New_Mexico)" TargetMode="External"/><Relationship Id="rId5" Type="http://schemas.openxmlformats.org/officeDocument/2006/relationships/hyperlink" Target="http://en.wikipedia.org/wiki/Rio_San_Rodrigo" TargetMode="External"/><Relationship Id="rId10" Type="http://schemas.openxmlformats.org/officeDocument/2006/relationships/hyperlink" Target="http://en.wikipedia.org/wiki/Jemez_River" TargetMode="External"/><Relationship Id="rId4" Type="http://schemas.openxmlformats.org/officeDocument/2006/relationships/hyperlink" Target="http://en.wikipedia.org/wiki/Rio_Salado_(Mexico)" TargetMode="External"/><Relationship Id="rId9" Type="http://schemas.openxmlformats.org/officeDocument/2006/relationships/hyperlink" Target="http://en.wikipedia.org/wiki/Rio_Puerco_(Rio_Grande)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List_aplikace_Microsoft_Office_Excel2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io_Gran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Rio Grande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Kvantitativní zhodnocení meandrujícího toku koryta řeky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Délka řeky 3 051 km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Průtok - průměrný 68 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 - maximální 27 297 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- minimální 1 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Povodí 471 900 km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Pramení v horách San Juan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Ústí do Mexického zálivu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Přítoky s průtokem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>
                <a:latin typeface="Times New Roman" pitchFamily="18" charset="0"/>
                <a:cs typeface="Times New Roman" pitchFamily="18" charset="0"/>
                <a:hlinkClick r:id="rId2" tooltip="San Juan River (Tamaulipas)"/>
              </a:rPr>
              <a:t>San Juan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2" tooltip="San Juan River (Tamaulipas)"/>
              </a:rPr>
              <a:t>River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10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 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3" tooltip="Rio Alamo"/>
              </a:rPr>
              <a:t>Rio Alamo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- 3,68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4" tooltip="Rio Salado (Mexico)"/>
              </a:rPr>
              <a:t>Rio Salado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10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5" tooltip="Rio San Rodrigo"/>
              </a:rPr>
              <a:t>Rio </a:t>
            </a:r>
            <a:r>
              <a:rPr lang="pt-BR" sz="2400" dirty="0">
                <a:latin typeface="Times New Roman" pitchFamily="18" charset="0"/>
                <a:cs typeface="Times New Roman" pitchFamily="18" charset="0"/>
                <a:hlinkClick r:id="rId5" tooltip="Rio San Rodrigo"/>
              </a:rPr>
              <a:t>San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5" tooltip="Rio San Rodrigo"/>
              </a:rPr>
              <a:t>Rodrigo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3,68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6" tooltip="Devils River (Texas)"/>
              </a:rPr>
              <a:t>Devils River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10,3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7" tooltip="Pecos River"/>
              </a:rPr>
              <a:t>Pecos River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7,5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8" tooltip="Rio Conchos"/>
              </a:rPr>
              <a:t>Rio Conchos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24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9" tooltip="Rio Puerco (Rio Grande)"/>
              </a:rPr>
              <a:t>Rio Puerco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1,1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10" tooltip="Jemez River"/>
              </a:rPr>
              <a:t>Jemez River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1,68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11" tooltip="Santa Fe River (New Mexico)"/>
              </a:rPr>
              <a:t>Santa </a:t>
            </a:r>
            <a:r>
              <a:rPr lang="pt-BR" sz="2400" dirty="0">
                <a:latin typeface="Times New Roman" pitchFamily="18" charset="0"/>
                <a:cs typeface="Times New Roman" pitchFamily="18" charset="0"/>
                <a:hlinkClick r:id="rId11" tooltip="Santa Fe River (New Mexico)"/>
              </a:rPr>
              <a:t>Fe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11" tooltip="Santa Fe River (New Mexico)"/>
              </a:rPr>
              <a:t>River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0,31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12" tooltip="Rio Chama (Rio Grande)"/>
              </a:rPr>
              <a:t>Rio Chama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16,2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  <a:hlinkClick r:id="rId13" tooltip="Conejos River"/>
              </a:rPr>
              <a:t>Conejos River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– 4,98 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/s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Vybraný úsek řeky</a:t>
            </a:r>
            <a:endParaRPr lang="cs-CZ" dirty="0"/>
          </a:p>
        </p:txBody>
      </p:sp>
      <p:pic>
        <p:nvPicPr>
          <p:cNvPr id="4" name="Zástupný symbol pro obsah 3" descr="1čá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484784"/>
            <a:ext cx="7200800" cy="55516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Akumulace a eroze mezi roky 2002 -2006-2012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0" y="1412776"/>
          <a:ext cx="4203917" cy="5244652"/>
        </p:xfrm>
        <a:graphic>
          <a:graphicData uri="http://schemas.openxmlformats.org/presentationml/2006/ole">
            <p:oleObj spid="_x0000_s1026" name="List" r:id="rId3" imgW="6480979" imgH="8084499" progId="Excel.Sheet.12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67544" y="1484784"/>
          <a:ext cx="4098042" cy="5112568"/>
        </p:xfrm>
        <a:graphic>
          <a:graphicData uri="http://schemas.openxmlformats.org/presentationml/2006/ole">
            <p:oleObj spid="_x0000_s1028" name="List" r:id="rId4" imgW="6480979" imgH="808449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Vysychání toku s příchodem léta roste</a:t>
            </a:r>
          </a:p>
          <a:p>
            <a:r>
              <a:rPr lang="cs-CZ" dirty="0" smtClean="0"/>
              <a:t>Výběr měsíců podobný, ale ne </a:t>
            </a:r>
            <a:r>
              <a:rPr lang="cs-CZ" dirty="0" smtClean="0"/>
              <a:t>stejný, proto ten rozdíl</a:t>
            </a:r>
            <a:endParaRPr lang="cs-CZ" dirty="0" smtClean="0"/>
          </a:p>
          <a:p>
            <a:r>
              <a:rPr lang="cs-CZ" dirty="0" smtClean="0"/>
              <a:t>Vznik plážových břehů – zvětšená akumulace – pro </a:t>
            </a:r>
            <a:r>
              <a:rPr lang="cs-CZ" dirty="0" smtClean="0"/>
              <a:t>další porovnání - zvětšená </a:t>
            </a:r>
            <a:r>
              <a:rPr lang="cs-CZ" dirty="0" smtClean="0"/>
              <a:t>eroze</a:t>
            </a:r>
          </a:p>
          <a:p>
            <a:r>
              <a:rPr lang="cs-CZ" dirty="0" smtClean="0"/>
              <a:t>Na řece dochází k akumulaci a erozi, ale díky malému meandrování ne k významným změnám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</a:rPr>
              <a:t>Rio Grande z </a:t>
            </a:r>
            <a:r>
              <a:rPr lang="cs-CZ" dirty="0" err="1" smtClean="0">
                <a:latin typeface="Times New Roman" pitchFamily="18" charset="0"/>
              </a:rPr>
              <a:t>Wikipedia.org</a:t>
            </a:r>
            <a:r>
              <a:rPr lang="cs-CZ" dirty="0" smtClean="0">
                <a:latin typeface="Times New Roman" pitchFamily="18" charset="0"/>
              </a:rPr>
              <a:t>, online: </a:t>
            </a:r>
            <a:r>
              <a:rPr lang="cs-CZ" dirty="0" smtClean="0">
                <a:hlinkClick r:id="rId2"/>
              </a:rPr>
              <a:t>http</a:t>
            </a:r>
            <a:r>
              <a:rPr lang="cs-CZ" smtClean="0">
                <a:hlinkClick r:id="rId2"/>
              </a:rPr>
              <a:t>://</a:t>
            </a:r>
            <a:r>
              <a:rPr lang="cs-CZ" smtClean="0">
                <a:hlinkClick r:id="rId2"/>
              </a:rPr>
              <a:t>en.wikipedia.org/wiki/Rio_Grande</a:t>
            </a:r>
            <a:endParaRPr lang="cs-CZ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179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Motiv sady Office</vt:lpstr>
      <vt:lpstr>List</vt:lpstr>
      <vt:lpstr>Rio Grande</vt:lpstr>
      <vt:lpstr>Základní charakteristika</vt:lpstr>
      <vt:lpstr>Přítoky s průtokem</vt:lpstr>
      <vt:lpstr>Vybraný úsek řeky</vt:lpstr>
      <vt:lpstr>Akumulace a eroze mezi roky 2002 -2006-2012</vt:lpstr>
      <vt:lpstr>Vyhodnocení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Rio Grande</dc:title>
  <dc:creator>Korbic</dc:creator>
  <cp:lastModifiedBy>Korbic</cp:lastModifiedBy>
  <cp:revision>5</cp:revision>
  <dcterms:created xsi:type="dcterms:W3CDTF">2012-10-23T08:16:59Z</dcterms:created>
  <dcterms:modified xsi:type="dcterms:W3CDTF">2012-10-23T13:40:52Z</dcterms:modified>
</cp:coreProperties>
</file>