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7" r:id="rId13"/>
    <p:sldId id="306" r:id="rId1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smtClean="0"/>
              <a:t>10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uživatelské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2564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TO_DATE(datum, '</a:t>
            </a:r>
            <a:r>
              <a:rPr lang="en-US" dirty="0" err="1" smtClean="0"/>
              <a:t>dd.mm.yy</a:t>
            </a:r>
            <a:r>
              <a:rPr lang="en-US" dirty="0" smtClean="0"/>
              <a:t>'), value FROM (</a:t>
            </a:r>
          </a:p>
          <a:p>
            <a:r>
              <a:rPr lang="cs-CZ" dirty="0" smtClean="0"/>
              <a:t>  SELECT 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'[0123]?\d\.[01]?\d\.\d{2,4}') datum,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en-US" dirty="0" smtClean="0"/>
              <a:t>  WHERE REGEXP_LIKE(value, '[0123]?\d\.[01]?\d\.\d{2,4}'))</a:t>
            </a:r>
          </a:p>
          <a:p>
            <a:r>
              <a:rPr lang="en-US" dirty="0" smtClean="0"/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jetodatum</a:t>
            </a:r>
            <a:r>
              <a:rPr lang="en-US" dirty="0" smtClean="0">
                <a:solidFill>
                  <a:srgbClr val="FF0000"/>
                </a:solidFill>
              </a:rPr>
              <a:t>(datum, '</a:t>
            </a:r>
            <a:r>
              <a:rPr lang="en-US" dirty="0" err="1" smtClean="0">
                <a:solidFill>
                  <a:srgbClr val="FF0000"/>
                </a:solidFill>
              </a:rPr>
              <a:t>dd.mm.yyyy</a:t>
            </a:r>
            <a:r>
              <a:rPr lang="en-US" dirty="0" smtClean="0">
                <a:solidFill>
                  <a:srgbClr val="FF0000"/>
                </a:solidFill>
              </a:rPr>
              <a:t>') IS NOT NULL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2924944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Lépe zpracovat zvlášť dvojciferné a 4-ciferné roky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3501008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REGEXP_SUBSTR(REGEXP_SUBSTR(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'[0123]?\d\.[01]?\d\.\d{2}</a:t>
            </a:r>
            <a:r>
              <a:rPr lang="cs-CZ" dirty="0" smtClean="0">
                <a:solidFill>
                  <a:srgbClr val="FF0000"/>
                </a:solidFill>
              </a:rPr>
              <a:t>(\D|$)</a:t>
            </a:r>
            <a:r>
              <a:rPr lang="cs-CZ" dirty="0" smtClean="0"/>
              <a:t>'),'[0123]?\d\.[01]?\d\.\d{2}'),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</a:t>
            </a:r>
            <a:r>
              <a:rPr lang="en-US" dirty="0" smtClean="0">
                <a:solidFill>
                  <a:srgbClr val="FF0000"/>
                </a:solidFill>
              </a:rPr>
              <a:t>\d{2}(\D|$)</a:t>
            </a:r>
            <a:r>
              <a:rPr lang="en-US" dirty="0" smtClean="0"/>
              <a:t>')</a:t>
            </a:r>
            <a:r>
              <a:rPr lang="cs-CZ" dirty="0" smtClean="0"/>
              <a:t>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5085184"/>
            <a:ext cx="62728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en-US" dirty="0" smtClean="0"/>
              <a:t>REGEXP_SUBSTR(value, '[0123]?\d\.[01]?\d\.</a:t>
            </a:r>
            <a:r>
              <a:rPr lang="en-US" dirty="0" smtClean="0">
                <a:solidFill>
                  <a:srgbClr val="FF0000"/>
                </a:solidFill>
              </a:rPr>
              <a:t>\d{4}</a:t>
            </a:r>
            <a:r>
              <a:rPr lang="en-US" dirty="0" smtClean="0"/>
              <a:t>'), 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</a:t>
            </a:r>
            <a:r>
              <a:rPr lang="en-US" dirty="0" smtClean="0">
                <a:solidFill>
                  <a:srgbClr val="FF0000"/>
                </a:solidFill>
              </a:rPr>
              <a:t>\d{4}</a:t>
            </a:r>
            <a:r>
              <a:rPr lang="en-US" dirty="0" smtClean="0"/>
              <a:t>')</a:t>
            </a:r>
            <a:r>
              <a:rPr lang="cs-CZ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REGEXP_COUNT, REGEXP_REPLACE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48478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REGEXP_COUNT(sloupec,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 hledat_od,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052736"/>
            <a:ext cx="288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Vrací počet výskytů vzoru: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717032"/>
            <a:ext cx="88687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Nahrazení nalezeného vzoru za jiný text:</a:t>
            </a:r>
          </a:p>
          <a:p>
            <a:r>
              <a:rPr lang="cs-CZ" b="1" dirty="0" smtClean="0"/>
              <a:t>REGEXP_REPLACE(sloupec,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,novy_text, hledat_od, </a:t>
            </a:r>
            <a:r>
              <a:rPr lang="cs-CZ" b="1" dirty="0" err="1" smtClean="0"/>
              <a:t>vyskyt</a:t>
            </a:r>
            <a:r>
              <a:rPr lang="cs-CZ" b="1" dirty="0" smtClean="0"/>
              <a:t>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vyskyt</a:t>
            </a:r>
            <a:r>
              <a:rPr lang="cs-CZ" dirty="0" smtClean="0"/>
              <a:t> – kolikátý výskyt nahradit, 0 = všechny</a:t>
            </a:r>
          </a:p>
          <a:p>
            <a:endParaRPr lang="cs-CZ" dirty="0" smtClean="0"/>
          </a:p>
          <a:p>
            <a:r>
              <a:rPr lang="en-US" dirty="0" smtClean="0"/>
              <a:t>SELECT REGEXP_REPLACE(value, '([0123]?\d)\.([01]?\d)\.(\d{4})', </a:t>
            </a:r>
            <a:r>
              <a:rPr lang="en-US" dirty="0" smtClean="0">
                <a:solidFill>
                  <a:srgbClr val="FF0000"/>
                </a:solidFill>
              </a:rPr>
              <a:t>'\3-\2-\1'</a:t>
            </a:r>
            <a:r>
              <a:rPr lang="en-US" dirty="0" smtClean="0"/>
              <a:t>) datum, </a:t>
            </a:r>
            <a:endParaRPr lang="cs-CZ" dirty="0" smtClean="0"/>
          </a:p>
          <a:p>
            <a:r>
              <a:rPr lang="en-US" dirty="0" smtClean="0"/>
              <a:t>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'[0123]?\d\.[01]?\d\.\d{4}')</a:t>
            </a:r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755576" y="2060848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REGEXP_COUNT(value, '[0123]?\d\.[01]?\d\.\d{4}') datum, 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x non-greedy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cs-CZ" dirty="0" smtClean="0"/>
              <a:t>REGEXP_SUBSTR(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.*\d')</a:t>
            </a:r>
            <a:r>
              <a:rPr lang="en-US" dirty="0" smtClean="0"/>
              <a:t> greedy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cs-CZ" dirty="0" smtClean="0"/>
              <a:t>REGEXP_SUBSTR(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  <a:r>
              <a:rPr lang="cs-CZ" dirty="0" smtClean="0"/>
              <a:t>\d') </a:t>
            </a:r>
            <a:r>
              <a:rPr lang="en-US" dirty="0" smtClean="0"/>
              <a:t>non-greedy</a:t>
            </a:r>
          </a:p>
          <a:p>
            <a:r>
              <a:rPr lang="en-US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  <a:r>
              <a:rPr lang="en-US" dirty="0" smtClean="0"/>
              <a:t>WHERE REGEXP</a:t>
            </a:r>
            <a:r>
              <a:rPr lang="cs-CZ" dirty="0" smtClean="0"/>
              <a:t>_</a:t>
            </a:r>
            <a:r>
              <a:rPr lang="en-US" dirty="0" smtClean="0"/>
              <a:t>LIKE</a:t>
            </a:r>
            <a:r>
              <a:rPr lang="cs-CZ" dirty="0" smtClean="0"/>
              <a:t> 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.*\d')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05273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C:\Program </a:t>
            </a:r>
            <a:r>
              <a:rPr lang="cs-CZ" dirty="0" err="1" smtClean="0"/>
              <a:t>Files</a:t>
            </a:r>
            <a:r>
              <a:rPr lang="cs-CZ" dirty="0" smtClean="0"/>
              <a:t>\</a:t>
            </a:r>
            <a:r>
              <a:rPr lang="cs-CZ" dirty="0" err="1" smtClean="0"/>
              <a:t>PostgreSQL</a:t>
            </a:r>
            <a:r>
              <a:rPr lang="cs-CZ" dirty="0" smtClean="0"/>
              <a:t>\9.1\doc\</a:t>
            </a:r>
            <a:r>
              <a:rPr lang="cs-CZ" dirty="0" err="1" smtClean="0"/>
              <a:t>postgresql</a:t>
            </a:r>
            <a:r>
              <a:rPr lang="cs-CZ" dirty="0" smtClean="0"/>
              <a:t>\</a:t>
            </a:r>
            <a:r>
              <a:rPr lang="cs-CZ" dirty="0" err="1" smtClean="0"/>
              <a:t>html</a:t>
            </a:r>
            <a:r>
              <a:rPr lang="cs-CZ" dirty="0" smtClean="0"/>
              <a:t>\</a:t>
            </a:r>
            <a:r>
              <a:rPr lang="cs-CZ" dirty="0" err="1" smtClean="0"/>
              <a:t>functions</a:t>
            </a:r>
            <a:r>
              <a:rPr lang="cs-CZ" dirty="0" smtClean="0"/>
              <a:t>-</a:t>
            </a:r>
            <a:r>
              <a:rPr lang="cs-CZ" dirty="0" err="1" smtClean="0"/>
              <a:t>matching.html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postgresql.org</a:t>
            </a:r>
            <a:r>
              <a:rPr lang="cs-CZ" dirty="0" smtClean="0"/>
              <a:t>/</a:t>
            </a:r>
            <a:r>
              <a:rPr lang="cs-CZ" dirty="0" err="1" smtClean="0"/>
              <a:t>docs</a:t>
            </a:r>
            <a:r>
              <a:rPr lang="cs-CZ" dirty="0" smtClean="0"/>
              <a:t>/9.1/static/</a:t>
            </a:r>
            <a:r>
              <a:rPr lang="cs-CZ" dirty="0" err="1" smtClean="0"/>
              <a:t>functions</a:t>
            </a:r>
            <a:r>
              <a:rPr lang="cs-CZ" dirty="0" smtClean="0"/>
              <a:t>-</a:t>
            </a:r>
            <a:r>
              <a:rPr lang="cs-CZ" dirty="0" err="1" smtClean="0"/>
              <a:t>matching.html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8" y="2564904"/>
          <a:ext cx="6453747" cy="27208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51249"/>
                <a:gridCol w="2151249"/>
                <a:gridCol w="2151249"/>
              </a:tblGrid>
              <a:tr h="202884">
                <a:tc>
                  <a:txBody>
                    <a:bodyPr/>
                    <a:lstStyle/>
                    <a:p>
                      <a:r>
                        <a:rPr lang="cs-CZ" sz="1200" dirty="0" err="1"/>
                        <a:t>Operator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Description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Example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 '.*thomas.*'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~*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!~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'</a:t>
                      </a:r>
                      <a:r>
                        <a:rPr lang="cs-CZ" sz="1200" dirty="0" err="1"/>
                        <a:t>thomas</a:t>
                      </a:r>
                      <a:r>
                        <a:rPr lang="cs-CZ" sz="1200" dirty="0"/>
                        <a:t>' !~* '.*</a:t>
                      </a:r>
                      <a:r>
                        <a:rPr lang="cs-CZ" sz="1200" dirty="0" err="1"/>
                        <a:t>vadim</a:t>
                      </a:r>
                      <a:r>
                        <a:rPr lang="cs-CZ" sz="1200" dirty="0"/>
                        <a:t>.*'</a:t>
                      </a:r>
                    </a:p>
                  </a:txBody>
                  <a:tcPr marL="81280" marR="81280" marT="40640" marB="40640" anchor="ctr"/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regexp_replace(string text, pattern text, replacementtext [, flags text])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regexp_replace(string text, pattern text, replacementtext [, flags text])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regexp_replace(string text, pattern text, replacementtext [, flags text])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5733256"/>
            <a:ext cx="7305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regexp_replace</a:t>
            </a:r>
            <a:r>
              <a:rPr lang="en-US" dirty="0" smtClean="0"/>
              <a:t>(string text, pattern text, </a:t>
            </a:r>
            <a:r>
              <a:rPr lang="en-US" dirty="0" err="1" smtClean="0"/>
              <a:t>replacementtext</a:t>
            </a:r>
            <a:r>
              <a:rPr lang="en-US" dirty="0" smtClean="0"/>
              <a:t> [, flags text])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92300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_  = 1 </a:t>
            </a:r>
            <a:r>
              <a:rPr lang="en-US" dirty="0" err="1" smtClean="0"/>
              <a:t>libovoln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cs-CZ" dirty="0" err="1" smtClean="0"/>
              <a:t>z</a:t>
            </a:r>
            <a:r>
              <a:rPr lang="en-US" dirty="0" err="1" smtClean="0"/>
              <a:t>nak</a:t>
            </a:r>
            <a:r>
              <a:rPr lang="cs-CZ" dirty="0" smtClean="0"/>
              <a:t> 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% </a:t>
            </a:r>
            <a:r>
              <a:rPr lang="cs-CZ" dirty="0" smtClean="0"/>
              <a:t> = 0 nebo n libovolných znaků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Příklad: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Pra</a:t>
            </a:r>
            <a:r>
              <a:rPr lang="cs-CZ" dirty="0" smtClean="0"/>
              <a:t>co</a:t>
            </a:r>
            <a:r>
              <a:rPr lang="en-US" dirty="0" smtClean="0"/>
              <a:t>v</a:t>
            </a:r>
            <a:r>
              <a:rPr lang="cs-CZ" dirty="0" err="1" smtClean="0"/>
              <a:t>iště</a:t>
            </a:r>
            <a:r>
              <a:rPr lang="en-US" dirty="0" smtClean="0"/>
              <a:t> </a:t>
            </a:r>
            <a:r>
              <a:rPr lang="cs-CZ" dirty="0" smtClean="0"/>
              <a:t> Ústí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SELECT </a:t>
            </a:r>
            <a:r>
              <a:rPr lang="en-US" dirty="0" smtClean="0"/>
              <a:t>*</a:t>
            </a:r>
            <a:r>
              <a:rPr lang="cs-CZ" dirty="0" smtClean="0"/>
              <a:t>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en-US" dirty="0" smtClean="0"/>
              <a:t>s WHERE site LIKE ‘%</a:t>
            </a:r>
            <a:r>
              <a:rPr lang="cs-CZ" dirty="0" smtClean="0"/>
              <a:t>Ústí</a:t>
            </a:r>
            <a:r>
              <a:rPr lang="en-US" dirty="0" smtClean="0"/>
              <a:t>%’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Text obsahující znak procento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cs-CZ" dirty="0" smtClean="0"/>
              <a:t>znakové texty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</a:t>
            </a:r>
            <a:r>
              <a:rPr lang="cs-CZ" dirty="0" smtClean="0"/>
              <a:t> </a:t>
            </a:r>
            <a:r>
              <a:rPr lang="en-US" dirty="0" smtClean="0"/>
              <a:t>‘_’;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Text podobný </a:t>
            </a:r>
            <a:r>
              <a:rPr lang="cs-CZ" dirty="0" err="1" smtClean="0"/>
              <a:t>datumu</a:t>
            </a:r>
            <a:r>
              <a:rPr lang="en-US" dirty="0" smtClean="0"/>
              <a:t> </a:t>
            </a:r>
            <a:r>
              <a:rPr lang="en-US" dirty="0" err="1" smtClean="0"/>
              <a:t>kdekoliv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</a:t>
            </a:r>
            <a:r>
              <a:rPr lang="cs-CZ" dirty="0" smtClean="0"/>
              <a:t> </a:t>
            </a:r>
            <a:r>
              <a:rPr lang="en-US" dirty="0" smtClean="0"/>
              <a:t>‘%__.__.____%’;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</a:t>
            </a:r>
            <a:r>
              <a:rPr lang="cs-CZ" dirty="0" err="1" smtClean="0"/>
              <a:t>ární</a:t>
            </a:r>
            <a:r>
              <a:rPr lang="cs-CZ" dirty="0" smtClean="0"/>
              <a:t> výrazy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Regulární výraz = šablona/vzor (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kvantifikátorů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operátory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4869160"/>
            <a:ext cx="6175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Oracle</a:t>
            </a:r>
            <a:r>
              <a:rPr lang="cs-CZ" dirty="0" smtClean="0"/>
              <a:t> funkce: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, ‘reg. </a:t>
            </a:r>
            <a:r>
              <a:rPr lang="en-US" dirty="0" err="1" smtClean="0"/>
              <a:t>vyraz</a:t>
            </a:r>
            <a:r>
              <a:rPr lang="en-US" dirty="0" smtClean="0"/>
              <a:t>’)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REGEXP_LIKE(</a:t>
            </a:r>
            <a:r>
              <a:rPr lang="cs-CZ" dirty="0" err="1" smtClean="0"/>
              <a:t>first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'^</a:t>
            </a:r>
            <a:r>
              <a:rPr lang="cs-CZ" dirty="0" err="1" smtClean="0"/>
              <a:t>Ste</a:t>
            </a:r>
            <a:r>
              <a:rPr lang="cs-CZ" dirty="0" smtClean="0"/>
              <a:t>(v|</a:t>
            </a:r>
            <a:r>
              <a:rPr lang="cs-CZ" dirty="0" err="1" smtClean="0"/>
              <a:t>ph</a:t>
            </a:r>
            <a:r>
              <a:rPr lang="cs-CZ" dirty="0" smtClean="0"/>
              <a:t>)</a:t>
            </a:r>
            <a:r>
              <a:rPr lang="cs-CZ" dirty="0" err="1" smtClean="0"/>
              <a:t>en</a:t>
            </a:r>
            <a:r>
              <a:rPr lang="cs-CZ" dirty="0" smtClean="0"/>
              <a:t>$')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Nejen pro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ástupné</a:t>
            </a:r>
            <a:r>
              <a:rPr lang="cs-CZ" dirty="0" smtClean="0"/>
              <a:t> znaky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. (tečka)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Jakýkoliv znak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</a:t>
                      </a:r>
                      <a:r>
                        <a:rPr lang="cs-CZ" dirty="0" err="1" smtClean="0"/>
                        <a:t>čátek</a:t>
                      </a:r>
                      <a:r>
                        <a:rPr lang="cs-CZ" baseline="0" dirty="0" smtClean="0"/>
                        <a:t>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 kromě 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Písmeno, číslice, podtržítko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\W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\w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cs-CZ" dirty="0" err="1" smtClean="0"/>
                        <a:t>ílý</a:t>
                      </a:r>
                      <a:r>
                        <a:rPr lang="cs-CZ" baseline="0" dirty="0" smtClean="0"/>
                        <a:t> znak – mezera, tabulátor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Hledání </a:t>
            </a:r>
            <a:r>
              <a:rPr lang="cs-CZ" dirty="0" err="1" smtClean="0"/>
              <a:t>datumu</a:t>
            </a:r>
            <a:r>
              <a:rPr lang="cs-CZ" dirty="0" smtClean="0"/>
              <a:t>: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  </a:t>
            </a:r>
          </a:p>
          <a:p>
            <a:r>
              <a:rPr lang="cs-CZ" dirty="0" smtClean="0"/>
              <a:t>WHERE REGEXP_LIKE(</a:t>
            </a:r>
            <a:r>
              <a:rPr lang="cs-CZ" dirty="0" err="1" smtClean="0"/>
              <a:t>value</a:t>
            </a:r>
            <a:r>
              <a:rPr lang="cs-CZ" dirty="0" smtClean="0"/>
              <a:t>, '\d\d</a:t>
            </a:r>
            <a:r>
              <a:rPr lang="en-US" dirty="0" smtClean="0"/>
              <a:t>\</a:t>
            </a:r>
            <a:r>
              <a:rPr lang="cs-CZ" dirty="0" smtClean="0"/>
              <a:t>.\d\d</a:t>
            </a:r>
            <a:r>
              <a:rPr lang="en-US" dirty="0" smtClean="0"/>
              <a:t>\</a:t>
            </a:r>
            <a:r>
              <a:rPr lang="cs-CZ" dirty="0" smtClean="0"/>
              <a:t>.\d\d\d\d')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Kvantifikátory, modifikátory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31640" y="1124744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m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403648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Case </a:t>
                      </a:r>
                      <a:r>
                        <a:rPr lang="cs-CZ" dirty="0" err="1" smtClean="0"/>
                        <a:t>insensitive</a:t>
                      </a:r>
                      <a:r>
                        <a:rPr lang="cs-CZ" dirty="0" smtClean="0"/>
                        <a:t> hledání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Case sensitive hledání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4005064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value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dirty="0" smtClean="0"/>
              <a:t>WHERE REGEXP_LIKE(value, '\d{1,2}\.\d{1,2}\.\d{2,4}')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/>
                <a:gridCol w="5726856"/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Jeden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uveden</a:t>
                      </a:r>
                      <a:r>
                        <a:rPr lang="cs-CZ" baseline="0" dirty="0" err="1" smtClean="0"/>
                        <a:t>ých</a:t>
                      </a:r>
                      <a:r>
                        <a:rPr lang="cs-CZ" baseline="0" dirty="0" smtClean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[^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Libovoln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Uzav</a:t>
                      </a:r>
                      <a:r>
                        <a:rPr lang="cs-CZ" dirty="0" err="1" smtClean="0"/>
                        <a:t>ření</a:t>
                      </a:r>
                      <a:r>
                        <a:rPr lang="cs-CZ" baseline="0" dirty="0" smtClean="0"/>
                        <a:t> skupiny znaků-blok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|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nebo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\1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Odkaz</a:t>
                      </a:r>
                      <a:r>
                        <a:rPr lang="en-US" baseline="0" dirty="0" smtClean="0"/>
                        <a:t> na </a:t>
                      </a:r>
                      <a:r>
                        <a:rPr lang="en-US" baseline="0" dirty="0" err="1" smtClean="0"/>
                        <a:t>prv</a:t>
                      </a:r>
                      <a:r>
                        <a:rPr lang="cs-CZ" baseline="0" dirty="0" smtClean="0"/>
                        <a:t>ní 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cs-CZ" dirty="0" err="1" smtClean="0"/>
                        <a:t>ší</a:t>
                      </a:r>
                      <a:r>
                        <a:rPr lang="cs-CZ" baseline="0" dirty="0" smtClean="0"/>
                        <a:t> speciální význam znaku např.: „</a:t>
                      </a:r>
                      <a:r>
                        <a:rPr lang="en-US" baseline="0" dirty="0" smtClean="0"/>
                        <a:t>\.</a:t>
                      </a:r>
                      <a:r>
                        <a:rPr lang="cs-CZ" baseline="0" dirty="0" smtClean="0"/>
                        <a:t>“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cs-CZ" baseline="0" dirty="0" err="1" smtClean="0"/>
                        <a:t>čka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Dvě stejné číslice za sebou</a:t>
            </a:r>
            <a:r>
              <a:rPr lang="en-US" dirty="0" smtClean="0"/>
              <a:t> (11, 22, 33,…)</a:t>
            </a:r>
            <a:endParaRPr lang="cs-CZ" dirty="0" smtClean="0"/>
          </a:p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endParaRPr lang="cs-CZ" dirty="0" smtClean="0"/>
          </a:p>
          <a:p>
            <a:r>
              <a:rPr lang="cs-CZ" dirty="0" smtClean="0"/>
              <a:t>WHERE  REGEXP_LIKE(</a:t>
            </a:r>
            <a:r>
              <a:rPr lang="cs-CZ" dirty="0" err="1" smtClean="0"/>
              <a:t>value</a:t>
            </a:r>
            <a:r>
              <a:rPr lang="cs-CZ" dirty="0" smtClean="0"/>
              <a:t>, '(\d)\1')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value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dirty="0" smtClean="0"/>
              <a:t>WHERE REGEXP_LIKE(value, '[0123]?\d\.[01]?\d\.\d{2,4}')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řetězce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134076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REGEXP_SUBSTR(sloupec, </a:t>
            </a:r>
            <a:r>
              <a:rPr lang="cs-CZ" dirty="0" err="1" smtClean="0"/>
              <a:t>pattern</a:t>
            </a:r>
            <a:r>
              <a:rPr lang="cs-CZ" dirty="0" smtClean="0"/>
              <a:t>, hledat_od, </a:t>
            </a:r>
            <a:r>
              <a:rPr lang="cs-CZ" dirty="0" err="1" smtClean="0"/>
              <a:t>vyskyt</a:t>
            </a:r>
            <a:r>
              <a:rPr lang="cs-CZ" dirty="0" smtClean="0"/>
              <a:t>, </a:t>
            </a:r>
            <a:r>
              <a:rPr lang="cs-CZ" dirty="0" err="1" smtClean="0"/>
              <a:t>modifikator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2276872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pozice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REGEXP_INSTR(sloupec, </a:t>
            </a:r>
            <a:r>
              <a:rPr lang="cs-CZ" dirty="0" err="1" smtClean="0"/>
              <a:t>pattern</a:t>
            </a:r>
            <a:r>
              <a:rPr lang="cs-CZ" dirty="0" smtClean="0"/>
              <a:t>, hledat_od, </a:t>
            </a:r>
            <a:r>
              <a:rPr lang="cs-CZ" dirty="0" err="1" smtClean="0"/>
              <a:t>vyskyt</a:t>
            </a:r>
            <a:r>
              <a:rPr lang="cs-CZ" dirty="0" smtClean="0"/>
              <a:t>, </a:t>
            </a:r>
            <a:r>
              <a:rPr lang="cs-CZ" dirty="0" err="1" smtClean="0"/>
              <a:t>navratova</a:t>
            </a:r>
            <a:r>
              <a:rPr lang="cs-CZ" dirty="0" smtClean="0"/>
              <a:t>_hodnota, </a:t>
            </a:r>
            <a:r>
              <a:rPr lang="cs-CZ" dirty="0" err="1" smtClean="0"/>
              <a:t>modifikator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55576" y="3717032"/>
            <a:ext cx="748883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/>
              <a:t>Hledat_od</a:t>
            </a:r>
            <a:r>
              <a:rPr lang="cs-CZ" dirty="0" smtClean="0"/>
              <a:t> – pořadí znaku, od kterého hledat, 1 = od začátku (default)</a:t>
            </a:r>
          </a:p>
          <a:p>
            <a:pPr>
              <a:lnSpc>
                <a:spcPct val="150000"/>
              </a:lnSpc>
            </a:pPr>
            <a:r>
              <a:rPr lang="cs-CZ" b="1" dirty="0" err="1" smtClean="0"/>
              <a:t>Vyskyt</a:t>
            </a:r>
            <a:r>
              <a:rPr lang="cs-CZ" dirty="0" smtClean="0"/>
              <a:t> – kolikátý výskyt vrátit, 1 = první (default)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Modifikátor</a:t>
            </a:r>
            <a:r>
              <a:rPr lang="cs-CZ" dirty="0" smtClean="0"/>
              <a:t> – c = case sensitive, i=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Návratová_hodnota</a:t>
            </a:r>
            <a:r>
              <a:rPr lang="cs-CZ" dirty="0" smtClean="0"/>
              <a:t> – 0 = vrátí pořadí prvního znaku nalezeného 	vzoru, 1 = vrátí pořadí prvního znaku za nalezeným vzorem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a konverze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196752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REGEXP_SUBSTR(value, '[0123]?\d\.[01]?\d\.\d{2,4}')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</a:p>
          <a:p>
            <a:r>
              <a:rPr lang="en-US" dirty="0" smtClean="0"/>
              <a:t>WHERE REGEXP_LIKE(value, '[0123]?\d\.[01]?\d\.\d{2,4}')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3284984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TO_DATE(datum, '</a:t>
            </a:r>
            <a:r>
              <a:rPr lang="cs-CZ" dirty="0" err="1" smtClean="0"/>
              <a:t>dd.mm.yyyy</a:t>
            </a:r>
            <a:r>
              <a:rPr lang="cs-CZ" dirty="0" smtClean="0"/>
              <a:t>') FROM (</a:t>
            </a:r>
          </a:p>
          <a:p>
            <a:r>
              <a:rPr lang="cs-CZ" dirty="0" smtClean="0"/>
              <a:t>SELECT 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'[0123]?\d\.[01]?\d\.\d{2,4}') datum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en-US" dirty="0" smtClean="0"/>
              <a:t>WHERE REGEXP_LIKE(value, '[0123]?\d\.[01]?\d\.\d{2,4}'))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4941168"/>
            <a:ext cx="6304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Pokus o konverzi může selhat, pokud nejde o platné datum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2852936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Konverze na datum</a:t>
            </a:r>
            <a:r>
              <a:rPr lang="cs-CZ" dirty="0" smtClean="0"/>
              <a:t>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9552" y="5517232"/>
            <a:ext cx="8036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 nemá funkci, která by testovala, zda lze text konvertovat na datum,</a:t>
            </a:r>
          </a:p>
          <a:p>
            <a:r>
              <a:rPr lang="cs-CZ" dirty="0" smtClean="0"/>
              <a:t>ale…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Uživatelská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124744"/>
            <a:ext cx="603556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CREATE OR REPLACE FUNCTION </a:t>
            </a:r>
            <a:r>
              <a:rPr lang="en-US" sz="1600" dirty="0" err="1" smtClean="0"/>
              <a:t>STUDENT.jetodatum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(</a:t>
            </a:r>
            <a:r>
              <a:rPr lang="en-US" sz="1600" dirty="0" err="1" smtClean="0"/>
              <a:t>p_str</a:t>
            </a:r>
            <a:r>
              <a:rPr lang="en-US" sz="1600" dirty="0" smtClean="0"/>
              <a:t> IN VARCHAR2 ,</a:t>
            </a:r>
            <a:r>
              <a:rPr lang="en-US" sz="1600" dirty="0" err="1" smtClean="0"/>
              <a:t>format_datumu</a:t>
            </a:r>
            <a:r>
              <a:rPr lang="en-US" sz="1600" dirty="0" smtClean="0"/>
              <a:t> IN VARCHAR2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   	RETURN DATE</a:t>
            </a:r>
          </a:p>
          <a:p>
            <a:r>
              <a:rPr lang="cs-CZ" sz="1600" dirty="0" smtClean="0"/>
              <a:t>IS</a:t>
            </a:r>
          </a:p>
          <a:p>
            <a:r>
              <a:rPr lang="cs-CZ" sz="1600" dirty="0" smtClean="0"/>
              <a:t>BEGIN</a:t>
            </a:r>
          </a:p>
          <a:p>
            <a:r>
              <a:rPr lang="cs-CZ" sz="1600" dirty="0" smtClean="0"/>
              <a:t>   RETURN TO_DATE(p_</a:t>
            </a:r>
            <a:r>
              <a:rPr lang="cs-CZ" sz="1600" dirty="0" err="1" smtClean="0"/>
              <a:t>str</a:t>
            </a:r>
            <a:r>
              <a:rPr lang="cs-CZ" sz="1600" dirty="0" smtClean="0"/>
              <a:t>, </a:t>
            </a:r>
            <a:r>
              <a:rPr lang="cs-CZ" sz="1600" dirty="0" err="1" smtClean="0"/>
              <a:t>format</a:t>
            </a:r>
            <a:r>
              <a:rPr lang="cs-CZ" sz="1600" dirty="0" smtClean="0"/>
              <a:t>_</a:t>
            </a:r>
            <a:r>
              <a:rPr lang="cs-CZ" sz="1600" dirty="0" err="1" smtClean="0"/>
              <a:t>datumu</a:t>
            </a:r>
            <a:r>
              <a:rPr lang="cs-CZ" sz="1600" dirty="0" smtClean="0"/>
              <a:t>);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EXCEPTION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WHEN OTHERS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THEN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   RETURN NULL;</a:t>
            </a:r>
          </a:p>
          <a:p>
            <a:r>
              <a:rPr lang="cs-CZ" sz="1600" dirty="0" smtClean="0"/>
              <a:t>END;</a:t>
            </a:r>
          </a:p>
          <a:p>
            <a:r>
              <a:rPr lang="cs-CZ" sz="1600" dirty="0" smtClean="0"/>
              <a:t>/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4293096"/>
            <a:ext cx="7129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PLSQL procedura/funkce může obsahovat blok výjimek (</a:t>
            </a:r>
            <a:r>
              <a:rPr lang="cs-CZ" dirty="0" err="1" smtClean="0"/>
              <a:t>exception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, který odchytává chyby při běhu programu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4059</TotalTime>
  <Words>1092</Words>
  <Application>Microsoft Office PowerPoint</Application>
  <PresentationFormat>Předvádění na obrazovce (4:3)</PresentationFormat>
  <Paragraphs>206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Databázové systémy a SQL</vt:lpstr>
      <vt:lpstr>Vyhledávání v textu</vt:lpstr>
      <vt:lpstr>Regulární výrazy</vt:lpstr>
      <vt:lpstr>Zástupné znaky</vt:lpstr>
      <vt:lpstr>Kvantifikátory, modifikátory</vt:lpstr>
      <vt:lpstr>Operátory</vt:lpstr>
      <vt:lpstr>Extrakce řetězce</vt:lpstr>
      <vt:lpstr>Extrakce a konverze</vt:lpstr>
      <vt:lpstr>Uživatelská funkce</vt:lpstr>
      <vt:lpstr>Použití uživatelské funkce</vt:lpstr>
      <vt:lpstr>REGEXP_COUNT, REGEXP_REPLACE</vt:lpstr>
      <vt:lpstr>Greedy x non-greedy</vt:lpstr>
      <vt:lpstr>PostgreSQL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477</cp:revision>
  <dcterms:created xsi:type="dcterms:W3CDTF">2011-01-19T10:31:11Z</dcterms:created>
  <dcterms:modified xsi:type="dcterms:W3CDTF">2013-12-02T18:53:53Z</dcterms:modified>
</cp:coreProperties>
</file>