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17.9.2013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17.9.2013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17.9.2013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0811-8AEB-4E2B-9787-AB95625FA65B}" type="datetimeFigureOut">
              <a:rPr lang="cs-CZ" smtClean="0"/>
              <a:pPr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Úvod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Speciální metody v imunologii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Základem vyšetřovacích metod v imunologii, </a:t>
            </a:r>
            <a:r>
              <a:rPr lang="cs-CZ" b="1" dirty="0" smtClean="0"/>
              <a:t>klinické imunologii </a:t>
            </a:r>
            <a:r>
              <a:rPr lang="cs-CZ" b="1" dirty="0" smtClean="0"/>
              <a:t>je reakce </a:t>
            </a:r>
            <a:r>
              <a:rPr lang="cs-CZ" b="1" dirty="0" err="1" smtClean="0"/>
              <a:t>Ag</a:t>
            </a:r>
            <a:r>
              <a:rPr lang="cs-CZ" b="1" dirty="0" smtClean="0"/>
              <a:t> a Ab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Charakteristika chemické reakce: </a:t>
            </a:r>
            <a:r>
              <a:rPr lang="cs-CZ" dirty="0" smtClean="0"/>
              <a:t>a)</a:t>
            </a:r>
            <a:r>
              <a:rPr lang="cs-CZ" dirty="0" err="1" smtClean="0"/>
              <a:t>specifita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b)sensitivita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Trend:</a:t>
            </a:r>
            <a:r>
              <a:rPr lang="cs-CZ" dirty="0" smtClean="0"/>
              <a:t> vyšší využívání automatizovaných analyzátorů, které jsou řízeny počítačovými programy. </a:t>
            </a:r>
          </a:p>
          <a:p>
            <a:pPr>
              <a:buNone/>
            </a:pPr>
            <a:r>
              <a:rPr lang="cs-CZ" dirty="0" smtClean="0"/>
              <a:t>a)zefektivnění vyšetřovacích postupů v klinické imunologii. </a:t>
            </a:r>
          </a:p>
          <a:p>
            <a:pPr>
              <a:buNone/>
            </a:pPr>
            <a:r>
              <a:rPr lang="cs-CZ" dirty="0" smtClean="0"/>
              <a:t>b)výsledky jsou dostupnější pro klinické využití. 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Zásada</a:t>
            </a:r>
            <a:r>
              <a:rPr lang="cs-CZ" dirty="0" smtClean="0">
                <a:solidFill>
                  <a:srgbClr val="00B050"/>
                </a:solidFill>
              </a:rPr>
              <a:t>: </a:t>
            </a:r>
            <a:r>
              <a:rPr lang="cs-CZ" dirty="0" smtClean="0"/>
              <a:t>Stanovení klinické diagnózy vychází z klinického vyšetření a výsledky mají napomoci klinickému rozhodování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Laboratorní vyšetření:</a:t>
            </a:r>
          </a:p>
          <a:p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Preanalytická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– soubor všech postupů se vzorkem ovlivněné biologickými vlivy (neovlivnitelné) jako pohlaví věk, rasa, (ovlivnitelné) léky, životní styl, kouření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Analytická </a:t>
            </a:r>
            <a:r>
              <a:rPr lang="cs-CZ" dirty="0" smtClean="0"/>
              <a:t>– vlastní analýza, nutné dodržovat zásady práce, akreditace laboratoře</a:t>
            </a:r>
          </a:p>
          <a:p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Postanalytická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fáze </a:t>
            </a:r>
            <a:r>
              <a:rPr lang="cs-CZ" dirty="0" smtClean="0"/>
              <a:t>– </a:t>
            </a:r>
            <a:r>
              <a:rPr lang="cs-CZ" dirty="0" err="1" smtClean="0"/>
              <a:t>správané</a:t>
            </a:r>
            <a:r>
              <a:rPr lang="cs-CZ" dirty="0" smtClean="0"/>
              <a:t> vyhodnocení výsledku a jeho interpretace, odpovědný </a:t>
            </a:r>
            <a:r>
              <a:rPr lang="cs-CZ" dirty="0" err="1" smtClean="0"/>
              <a:t>labor</a:t>
            </a:r>
            <a:r>
              <a:rPr lang="cs-CZ" dirty="0" smtClean="0"/>
              <a:t>. pracovník, lékař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02" y="548680"/>
            <a:ext cx="8435359" cy="405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691680" y="4869160"/>
            <a:ext cx="597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Biologické materiály, ve kterých se stanovují parametry IS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136</Words>
  <Application>Microsoft Office PowerPoint</Application>
  <PresentationFormat>Předvádění na obrazovce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Úvod</vt:lpstr>
      <vt:lpstr>Snímek 2</vt:lpstr>
      <vt:lpstr>Snímek 3</vt:lpstr>
      <vt:lpstr>Snímek 4</vt:lpstr>
    </vt:vector>
  </TitlesOfParts>
  <Company>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</dc:title>
  <dc:creator>Alena</dc:creator>
  <cp:lastModifiedBy>Alena</cp:lastModifiedBy>
  <cp:revision>16</cp:revision>
  <dcterms:created xsi:type="dcterms:W3CDTF">2013-09-16T12:45:40Z</dcterms:created>
  <dcterms:modified xsi:type="dcterms:W3CDTF">2013-09-17T12:32:51Z</dcterms:modified>
</cp:coreProperties>
</file>