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3DC8-047E-440D-B21B-DD8E4B00EED8}" type="datetimeFigureOut">
              <a:rPr lang="cs-CZ" smtClean="0"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BC4A8-3764-411B-A9A3-E3F86A716D4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Program semináře oddělení fyziologie a imunologie živočichů zimní semestr 013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136904" cy="489654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18.9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	Organizační záležitosti; podmínky zápočtu,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bc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a DP práce, ERASMUS, www stránky oddělení</a:t>
            </a:r>
          </a:p>
          <a:p>
            <a:pPr algn="l"/>
            <a:r>
              <a:rPr lang="cs-CZ" dirty="0">
                <a:solidFill>
                  <a:srgbClr val="FF0000"/>
                </a:solidFill>
              </a:rPr>
              <a:t>Studentské přednášky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: Mgr. Hana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Kučerová</a:t>
            </a:r>
          </a:p>
          <a:p>
            <a:pPr algn="l"/>
            <a:r>
              <a:rPr lang="cs-CZ" dirty="0" smtClean="0">
                <a:solidFill>
                  <a:srgbClr val="FF0000"/>
                </a:solidFill>
              </a:rPr>
              <a:t>Host: 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RNDr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. Zdeněk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</a:rPr>
              <a:t>Andrysík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</a:rPr>
              <a:t>Ph.D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. „Úloha transkripčního faktoru TCF3/E2A v expresi P21“</a:t>
            </a:r>
          </a:p>
          <a:p>
            <a:pPr algn="l"/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25.9.  </a:t>
            </a:r>
            <a:r>
              <a:rPr lang="cs-CZ" dirty="0">
                <a:solidFill>
                  <a:srgbClr val="FF0000"/>
                </a:solidFill>
              </a:rPr>
              <a:t>Přednášky zvaných PGS studentů:  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1.Mgr. Šárka Šimečková:Možnosti modulace biologických vlastností nádorových kmenových buněk prostaty pomocí farmakologické inhibice aktivity Skp2-SCF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komplexu</a:t>
            </a:r>
          </a:p>
          <a:p>
            <a:pPr algn="l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Mgr. Barbora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Ambrůzová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Imunomodulační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vlastnosti mezenchymálních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stromálních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buněk využitelné v léčbě Crohnovy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nemoci.</a:t>
            </a:r>
          </a:p>
          <a:p>
            <a:pPr algn="l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3 Mgr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Jana Svobodová, biochemie Olomouc: Vliv zánětlivých faktorů produkovaných makrofágy na enzymy podílející se na metabolické aktivaci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polyaromatických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promutagenů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Mgr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Jan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Remšík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l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2.10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 Studentské přednášky: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bc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Zdeněk Pokorný,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bc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M. Hampl,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bc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. P. Štěpka. Bc. K.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Sejpková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, T. Němcová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seminář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9.10. Prezentace externích pracovišť v rámci programu PASSEB pro bakalářské a diplomové studenty s občerstvením pro všechny zúčastněné</a:t>
            </a:r>
          </a:p>
          <a:p>
            <a:r>
              <a:rPr lang="cs-CZ" dirty="0"/>
              <a:t>16.10. Prezentace externích pracovišť v rámci programu PASSEB pro bakalářské a diplomové studenty s občerstvením pro všechny zúčastněné</a:t>
            </a:r>
          </a:p>
          <a:p>
            <a:r>
              <a:rPr lang="cs-CZ" dirty="0"/>
              <a:t>23.10.	Studentské přednášky:</a:t>
            </a:r>
            <a:r>
              <a:rPr lang="cs-CZ" dirty="0" smtClean="0"/>
              <a:t> </a:t>
            </a:r>
            <a:r>
              <a:rPr lang="cs-CZ" dirty="0"/>
              <a:t>30.10.	Studentské přednášky: </a:t>
            </a:r>
          </a:p>
          <a:p>
            <a:r>
              <a:rPr lang="cs-CZ" dirty="0"/>
              <a:t>6.11.	Studentské přednášky:  </a:t>
            </a:r>
          </a:p>
          <a:p>
            <a:r>
              <a:rPr lang="cs-CZ" dirty="0"/>
              <a:t>13.10.	Studentské přednášky: </a:t>
            </a:r>
          </a:p>
          <a:p>
            <a:r>
              <a:rPr lang="cs-CZ" dirty="0"/>
              <a:t>20.11.	Studentské přednášky: </a:t>
            </a:r>
          </a:p>
          <a:p>
            <a:r>
              <a:rPr lang="cs-CZ" dirty="0"/>
              <a:t>27.11.	Studentské přednášky:</a:t>
            </a:r>
          </a:p>
          <a:p>
            <a:r>
              <a:rPr lang="cs-CZ" dirty="0"/>
              <a:t>4.12.	</a:t>
            </a:r>
            <a:r>
              <a:rPr lang="cs-CZ" dirty="0" smtClean="0"/>
              <a:t>	Studentské </a:t>
            </a:r>
            <a:r>
              <a:rPr lang="cs-CZ" dirty="0"/>
              <a:t>přednášky: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Předvádění na obrazovce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Program semináře oddělení fyziologie a imunologie živočichů zimní semestr 013 </vt:lpstr>
      <vt:lpstr>Program seminář 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semináře oddělení fyziologie a imunologie živočichů zimní semestr 013 </dc:title>
  <dc:creator>Alena</dc:creator>
  <cp:lastModifiedBy>Alena</cp:lastModifiedBy>
  <cp:revision>2</cp:revision>
  <dcterms:created xsi:type="dcterms:W3CDTF">2013-09-18T06:25:39Z</dcterms:created>
  <dcterms:modified xsi:type="dcterms:W3CDTF">2013-09-18T06:29:33Z</dcterms:modified>
</cp:coreProperties>
</file>