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F820-0C2A-4AFC-964C-BC519AFD011F}" type="datetimeFigureOut">
              <a:rPr lang="cs-CZ" smtClean="0"/>
              <a:t>31.10.2013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9CFB4-B487-4E6A-9D1B-A4F8146DE4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F820-0C2A-4AFC-964C-BC519AFD011F}" type="datetimeFigureOut">
              <a:rPr lang="cs-CZ" smtClean="0"/>
              <a:t>31.10.2013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9CFB4-B487-4E6A-9D1B-A4F8146DE4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F820-0C2A-4AFC-964C-BC519AFD011F}" type="datetimeFigureOut">
              <a:rPr lang="cs-CZ" smtClean="0"/>
              <a:t>31.10.2013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9CFB4-B487-4E6A-9D1B-A4F8146DE4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F820-0C2A-4AFC-964C-BC519AFD011F}" type="datetimeFigureOut">
              <a:rPr lang="cs-CZ" smtClean="0"/>
              <a:t>31.10.2013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9CFB4-B487-4E6A-9D1B-A4F8146DE4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F820-0C2A-4AFC-964C-BC519AFD011F}" type="datetimeFigureOut">
              <a:rPr lang="cs-CZ" smtClean="0"/>
              <a:t>31.10.2013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9CFB4-B487-4E6A-9D1B-A4F8146DE4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F820-0C2A-4AFC-964C-BC519AFD011F}" type="datetimeFigureOut">
              <a:rPr lang="cs-CZ" smtClean="0"/>
              <a:t>31.10.2013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9CFB4-B487-4E6A-9D1B-A4F8146DE4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F820-0C2A-4AFC-964C-BC519AFD011F}" type="datetimeFigureOut">
              <a:rPr lang="cs-CZ" smtClean="0"/>
              <a:t>31.10.2013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9CFB4-B487-4E6A-9D1B-A4F8146DE4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F820-0C2A-4AFC-964C-BC519AFD011F}" type="datetimeFigureOut">
              <a:rPr lang="cs-CZ" smtClean="0"/>
              <a:t>31.10.2013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9CFB4-B487-4E6A-9D1B-A4F8146DE4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F820-0C2A-4AFC-964C-BC519AFD011F}" type="datetimeFigureOut">
              <a:rPr lang="cs-CZ" smtClean="0"/>
              <a:t>31.10.2013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9CFB4-B487-4E6A-9D1B-A4F8146DE4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F820-0C2A-4AFC-964C-BC519AFD011F}" type="datetimeFigureOut">
              <a:rPr lang="cs-CZ" smtClean="0"/>
              <a:t>31.10.2013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9CFB4-B487-4E6A-9D1B-A4F8146DE4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F820-0C2A-4AFC-964C-BC519AFD011F}" type="datetimeFigureOut">
              <a:rPr lang="cs-CZ" smtClean="0"/>
              <a:t>31.10.2013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9CFB4-B487-4E6A-9D1B-A4F8146DE4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6F820-0C2A-4AFC-964C-BC519AFD011F}" type="datetimeFigureOut">
              <a:rPr lang="cs-CZ" smtClean="0"/>
              <a:t>31.10.2013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9CFB4-B487-4E6A-9D1B-A4F8146DE46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7" name="Zástupný symbol pro datum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cs-CZ" smtClean="0"/>
              <a:t>7. 11. 2013</a:t>
            </a:r>
            <a:endParaRPr lang="sk-SK"/>
          </a:p>
        </p:txBody>
      </p:sp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smtClean="0"/>
              <a:t>PŘÍRODNÍ POLYMERY PŘF MU  9 2013 </a:t>
            </a:r>
            <a:endParaRPr lang="sk-SK"/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F5703E-1236-4214-9588-EAFBC0DC33A4}" type="slidenum">
              <a:rPr lang="sk-SK" smtClean="0"/>
              <a:pPr/>
              <a:t>1</a:t>
            </a:fld>
            <a:endParaRPr lang="sk-SK" smtClean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179512" y="332657"/>
          <a:ext cx="8784976" cy="5543437"/>
        </p:xfrm>
        <a:graphic>
          <a:graphicData uri="http://schemas.openxmlformats.org/drawingml/2006/table">
            <a:tbl>
              <a:tblPr/>
              <a:tblGrid>
                <a:gridCol w="668749"/>
                <a:gridCol w="1203459"/>
                <a:gridCol w="6912768"/>
              </a:tblGrid>
              <a:tr h="394010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LEKCE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kern="1200" dirty="0" err="1">
                          <a:solidFill>
                            <a:srgbClr val="000000"/>
                          </a:solidFill>
                          <a:latin typeface="Arial Black"/>
                          <a:ea typeface="Times New Roman"/>
                          <a:cs typeface="Arial"/>
                        </a:rPr>
                        <a:t>datum</a:t>
                      </a:r>
                      <a:r>
                        <a:rPr lang="sk-SK" sz="14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kern="1200" dirty="0">
                          <a:solidFill>
                            <a:srgbClr val="000000"/>
                          </a:solidFill>
                          <a:latin typeface="Arial Black"/>
                          <a:ea typeface="Times New Roman"/>
                          <a:cs typeface="Arial"/>
                        </a:rPr>
                        <a:t>téma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77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cs-CZ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19.IX.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rgbClr val="008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Úvod do </a:t>
                      </a:r>
                      <a:r>
                        <a:rPr lang="sk-SK" sz="1400" b="1" kern="1200" dirty="0" err="1">
                          <a:solidFill>
                            <a:srgbClr val="008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předmětu</a:t>
                      </a:r>
                      <a:r>
                        <a:rPr lang="sk-SK" sz="1400" b="1" kern="1200" dirty="0">
                          <a:solidFill>
                            <a:srgbClr val="008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k-SK" sz="14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cs-CZ" sz="1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Struktura a názvosloví přírodních polymerů, literatura 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95777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cs-CZ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26. IX.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Deriváty </a:t>
                      </a:r>
                      <a:r>
                        <a:rPr lang="sk-SK" sz="1400" b="1" kern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kyselin</a:t>
                      </a:r>
                      <a:r>
                        <a:rPr lang="sk-SK" sz="1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- </a:t>
                      </a:r>
                      <a:r>
                        <a:rPr lang="sk-SK" sz="1400" b="1" kern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přírodní</a:t>
                      </a:r>
                      <a:r>
                        <a:rPr lang="sk-SK" sz="1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k-SK" sz="1400" b="1" kern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pryskyřice</a:t>
                      </a:r>
                      <a:r>
                        <a:rPr lang="sk-SK" sz="1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sk-SK" sz="1400" b="1" kern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vysýchavé</a:t>
                      </a:r>
                      <a:r>
                        <a:rPr lang="sk-SK" sz="1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oleje, šelak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95613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 X.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Vosky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95777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 X.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Přírodní</a:t>
                      </a:r>
                      <a:r>
                        <a:rPr lang="cs-CZ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gumy.</a:t>
                      </a:r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cs-CZ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95777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10. X.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Polyterpeny</a:t>
                      </a:r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– přírodní kaučuk, získávání, zpracování a modifikace 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95777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17. X.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 err="1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Polyfenoly</a:t>
                      </a:r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– lignin, </a:t>
                      </a:r>
                      <a:r>
                        <a:rPr lang="cs-CZ" sz="1400" b="1" kern="1200" dirty="0" err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huminové</a:t>
                      </a: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kyseliny, třísloviny 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98930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24. X.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Polysacharidy I – škrob 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95777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31. X.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Polysacharidy II –  celulóza 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94751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cs-CZ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7. XI.</a:t>
                      </a:r>
                      <a:endParaRPr lang="cs-CZ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Kasein</a:t>
                      </a:r>
                      <a:r>
                        <a:rPr lang="sk-SK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sk-SK" sz="2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syrovátka</a:t>
                      </a:r>
                      <a:r>
                        <a:rPr lang="sk-SK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vaječné </a:t>
                      </a:r>
                      <a:r>
                        <a:rPr lang="sk-SK" sz="2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proteiny</a:t>
                      </a:r>
                      <a:r>
                        <a:rPr lang="sk-SK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cs-CZ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751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14. XI.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Identifikace</a:t>
                      </a:r>
                      <a:r>
                        <a:rPr lang="sk-SK" sz="1400" b="1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k-SK" sz="1400" b="1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přírodních</a:t>
                      </a:r>
                      <a:r>
                        <a:rPr lang="sk-SK" sz="1400" b="1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k-SK" sz="1400" b="1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látek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300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21. XI.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345" indent="-347345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Bílkovinná vlákna I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616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28. XI.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345" marR="0" indent="-347345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Bílkovinná vlákna II 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39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5. XII. 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345" indent="-347345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Laboratorní</a:t>
                      </a:r>
                      <a:r>
                        <a:rPr lang="sk-SK" sz="1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k-SK" sz="1400" b="1" kern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metody</a:t>
                      </a:r>
                      <a:r>
                        <a:rPr lang="sk-SK" sz="1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k-SK" sz="1400" b="1" kern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hodnocení</a:t>
                      </a:r>
                      <a:r>
                        <a:rPr lang="sk-SK" sz="1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k-SK" sz="1400" b="1" kern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přírodních</a:t>
                      </a:r>
                      <a:r>
                        <a:rPr lang="sk-SK" sz="1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k-SK" sz="1400" b="1" kern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polymerů</a:t>
                      </a:r>
                      <a:r>
                        <a:rPr lang="sk-SK" sz="1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47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cs-CZ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29. XI.</a:t>
                      </a:r>
                      <a:r>
                        <a:rPr lang="cs-CZ" sz="1400" b="1" baseline="0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cs-CZ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345" indent="-347345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EXKURZE –  KLIHÁRNA</a:t>
                      </a:r>
                      <a:endParaRPr lang="cs-CZ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344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cs-CZ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12. XII. </a:t>
                      </a:r>
                      <a:r>
                        <a:rPr lang="cs-CZ" sz="1400" b="1" kern="120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???? </a:t>
                      </a:r>
                      <a:endParaRPr lang="cs-CZ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345" indent="-347345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EXKURZE –ŠKROBÁRNA, VÝROBA A ZPRACOVÁNÍ ŠKROBŮ 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172</Words>
  <Application>Microsoft Office PowerPoint</Application>
  <PresentationFormat>Předvádění na obrazovce (4:3)</PresentationFormat>
  <Paragraphs>51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Snímek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pospisil</dc:creator>
  <cp:lastModifiedBy>pospisil</cp:lastModifiedBy>
  <cp:revision>1</cp:revision>
  <dcterms:created xsi:type="dcterms:W3CDTF">2013-10-31T18:17:22Z</dcterms:created>
  <dcterms:modified xsi:type="dcterms:W3CDTF">2013-10-31T18:18:38Z</dcterms:modified>
</cp:coreProperties>
</file>