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6F820-0C2A-4AFC-964C-BC519AFD011F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9CFB4-B487-4E6A-9D1B-A4F8146DE4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 smtClean="0"/>
              <a:t>7. 11. 2013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l-PL" smtClean="0"/>
              <a:t>PŘÍRODNÍ POLYMERY PŘF MU  9 2013 </a:t>
            </a:r>
            <a:endParaRPr lang="sk-SK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1</a:t>
            </a:fld>
            <a:endParaRPr lang="sk-SK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9512" y="332657"/>
          <a:ext cx="8784976" cy="5543437"/>
        </p:xfrm>
        <a:graphic>
          <a:graphicData uri="http://schemas.openxmlformats.org/drawingml/2006/table">
            <a:tbl>
              <a:tblPr/>
              <a:tblGrid>
                <a:gridCol w="668749"/>
                <a:gridCol w="1203459"/>
                <a:gridCol w="6912768"/>
              </a:tblGrid>
              <a:tr h="39401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LEKCE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200" dirty="0" err="1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datum</a:t>
                      </a:r>
                      <a:r>
                        <a:rPr lang="sk-S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téma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19.IX. 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Úvod do </a:t>
                      </a:r>
                      <a:r>
                        <a:rPr lang="sk-SK" sz="1400" b="1" kern="1200" dirty="0" err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předmětu</a:t>
                      </a: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Struktura a názvosloví přírodních polymerů, literatura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 IX.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Deriváty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pryskyřice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vysýchavé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oleje, šelak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613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Vosky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gumy.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– přírodní kaučuk, získávání, zpracování a modifikace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Polyfenoly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 lignin, </a:t>
                      </a: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huminové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kyseliny, třísloviny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893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 – škrob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II –  celulóza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8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XI.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Kasein</a:t>
                      </a:r>
                      <a:r>
                        <a:rPr lang="sk-SK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2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syrovátka</a:t>
                      </a:r>
                      <a:r>
                        <a:rPr lang="sk-SK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vaječné </a:t>
                      </a:r>
                      <a:r>
                        <a:rPr lang="sk-SK" sz="2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proteiny</a:t>
                      </a:r>
                      <a:r>
                        <a:rPr lang="sk-SK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 XI.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Identifikace</a:t>
                      </a:r>
                      <a:r>
                        <a:rPr lang="sk-SK" sz="1400" b="1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látek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0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 XI.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Bílkovinná vlákna I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 XI.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Bílkovinná vlákna II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3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XII.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Laboratorní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metody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hodnocení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polymerů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29. XI.</a:t>
                      </a:r>
                      <a:r>
                        <a:rPr lang="cs-CZ" sz="1400" b="1" baseline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EXKURZE –  KLIHÁRNA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344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cs-CZ" sz="1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 XII. </a:t>
                      </a:r>
                      <a:r>
                        <a:rPr lang="cs-CZ" sz="1400" b="1" kern="120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???? 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EXKURZE –ŠKROBÁRNA, VÝROBA A ZPRACOVÁNÍ ŠKROBŮ 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172</Words>
  <Application>Microsoft Office PowerPoint</Application>
  <PresentationFormat>Předvádění na obrazovce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1</cp:revision>
  <dcterms:created xsi:type="dcterms:W3CDTF">2013-10-31T18:17:22Z</dcterms:created>
  <dcterms:modified xsi:type="dcterms:W3CDTF">2013-10-31T18:18:38Z</dcterms:modified>
</cp:coreProperties>
</file>