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AF1A-2755-4B21-93AF-2C1D6D510CE3}" type="datetimeFigureOut">
              <a:rPr lang="cs-CZ" smtClean="0"/>
              <a:pPr/>
              <a:t>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1921A-26D6-40BC-98DB-B7E1DF4142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AF1A-2755-4B21-93AF-2C1D6D510CE3}" type="datetimeFigureOut">
              <a:rPr lang="cs-CZ" smtClean="0"/>
              <a:pPr/>
              <a:t>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1921A-26D6-40BC-98DB-B7E1DF4142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AF1A-2755-4B21-93AF-2C1D6D510CE3}" type="datetimeFigureOut">
              <a:rPr lang="cs-CZ" smtClean="0"/>
              <a:pPr/>
              <a:t>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1921A-26D6-40BC-98DB-B7E1DF4142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AF1A-2755-4B21-93AF-2C1D6D510CE3}" type="datetimeFigureOut">
              <a:rPr lang="cs-CZ" smtClean="0"/>
              <a:pPr/>
              <a:t>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1921A-26D6-40BC-98DB-B7E1DF4142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AF1A-2755-4B21-93AF-2C1D6D510CE3}" type="datetimeFigureOut">
              <a:rPr lang="cs-CZ" smtClean="0"/>
              <a:pPr/>
              <a:t>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1921A-26D6-40BC-98DB-B7E1DF4142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AF1A-2755-4B21-93AF-2C1D6D510CE3}" type="datetimeFigureOut">
              <a:rPr lang="cs-CZ" smtClean="0"/>
              <a:pPr/>
              <a:t>9.10.2013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1921A-26D6-40BC-98DB-B7E1DF4142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AF1A-2755-4B21-93AF-2C1D6D510CE3}" type="datetimeFigureOut">
              <a:rPr lang="cs-CZ" smtClean="0"/>
              <a:pPr/>
              <a:t>9.10.2013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1921A-26D6-40BC-98DB-B7E1DF4142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AF1A-2755-4B21-93AF-2C1D6D510CE3}" type="datetimeFigureOut">
              <a:rPr lang="cs-CZ" smtClean="0"/>
              <a:pPr/>
              <a:t>9.10.2013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1921A-26D6-40BC-98DB-B7E1DF4142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AF1A-2755-4B21-93AF-2C1D6D510CE3}" type="datetimeFigureOut">
              <a:rPr lang="cs-CZ" smtClean="0"/>
              <a:pPr/>
              <a:t>9.10.2013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1921A-26D6-40BC-98DB-B7E1DF4142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AF1A-2755-4B21-93AF-2C1D6D510CE3}" type="datetimeFigureOut">
              <a:rPr lang="cs-CZ" smtClean="0"/>
              <a:pPr/>
              <a:t>9.10.2013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1921A-26D6-40BC-98DB-B7E1DF4142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AF1A-2755-4B21-93AF-2C1D6D510CE3}" type="datetimeFigureOut">
              <a:rPr lang="cs-CZ" smtClean="0"/>
              <a:pPr/>
              <a:t>9.10.2013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1921A-26D6-40BC-98DB-B7E1DF4142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DAF1A-2755-4B21-93AF-2C1D6D510CE3}" type="datetimeFigureOut">
              <a:rPr lang="cs-CZ" smtClean="0"/>
              <a:pPr/>
              <a:t>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1921A-26D6-40BC-98DB-B7E1DF41423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tema.novinky.cz/nobelova-cena" TargetMode="External"/><Relationship Id="rId2" Type="http://schemas.openxmlformats.org/officeDocument/2006/relationships/hyperlink" Target="http://tema.novinky.cz/dna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23528" y="476672"/>
            <a:ext cx="8352928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Nobelovu cenu za chemii dostala trojice vědců, přenesli chemii do kyberprostoru</a:t>
            </a:r>
          </a:p>
          <a:p>
            <a:r>
              <a:rPr lang="cs-CZ" dirty="0" smtClean="0"/>
              <a:t>Nobelovu cenu za chemii získali ve středu podle agentury DPA tři američtí vědci Martin </a:t>
            </a:r>
            <a:r>
              <a:rPr lang="cs-CZ" dirty="0" err="1" smtClean="0"/>
              <a:t>Karplus</a:t>
            </a:r>
            <a:r>
              <a:rPr lang="cs-CZ" dirty="0" smtClean="0"/>
              <a:t>, Michael </a:t>
            </a:r>
            <a:r>
              <a:rPr lang="cs-CZ" dirty="0" err="1" smtClean="0"/>
              <a:t>Levitt</a:t>
            </a:r>
            <a:r>
              <a:rPr lang="cs-CZ" dirty="0" smtClean="0"/>
              <a:t> a </a:t>
            </a:r>
            <a:r>
              <a:rPr lang="cs-CZ" dirty="0" err="1" smtClean="0"/>
              <a:t>Arieh</a:t>
            </a:r>
            <a:r>
              <a:rPr lang="cs-CZ" dirty="0" smtClean="0"/>
              <a:t> </a:t>
            </a:r>
            <a:r>
              <a:rPr lang="cs-CZ" dirty="0" err="1" smtClean="0"/>
              <a:t>Warshel</a:t>
            </a:r>
            <a:r>
              <a:rPr lang="cs-CZ" dirty="0" smtClean="0"/>
              <a:t> za své vícerozměrné modely komplexních chemických systémů, které se používají v počítačových programech k predikci chemických procesů. Oznámila to porota ve Stockholmu s tím, že „přenesli chemii do kyberprostoru”. 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068960"/>
            <a:ext cx="6135105" cy="3450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51520" y="692696"/>
            <a:ext cx="871296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9. 10. 2013 11:52 - Stockholm </a:t>
            </a:r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 smtClean="0"/>
          </a:p>
          <a:p>
            <a:r>
              <a:rPr lang="cs-CZ" sz="2000" dirty="0" smtClean="0"/>
              <a:t>„Počítačové modely odrážející skutečný život jsou klíčové pro většinu pokroku v současné chemii,“ dodala akademie ve svém prohlášení.</a:t>
            </a:r>
          </a:p>
          <a:p>
            <a:r>
              <a:rPr lang="cs-CZ" sz="2000" dirty="0" smtClean="0"/>
              <a:t>Všichni tři chemici mají americké občanství. </a:t>
            </a:r>
            <a:r>
              <a:rPr lang="cs-CZ" sz="2000" dirty="0" err="1" smtClean="0"/>
              <a:t>Karplus</a:t>
            </a:r>
            <a:r>
              <a:rPr lang="cs-CZ" sz="2000" dirty="0" smtClean="0"/>
              <a:t>, narozený v roce 1930 ve Vídni, se mimo jiné věnoval kvantové chemii, molekulární dynamice a jaderné spektroskopické magnetické rezonanci.</a:t>
            </a:r>
          </a:p>
          <a:p>
            <a:r>
              <a:rPr lang="cs-CZ" sz="2000" dirty="0" err="1" smtClean="0"/>
              <a:t>Warshel</a:t>
            </a:r>
            <a:r>
              <a:rPr lang="cs-CZ" sz="2000" dirty="0" smtClean="0"/>
              <a:t>, narozený v roce 1940 v kibucu </a:t>
            </a:r>
            <a:r>
              <a:rPr lang="cs-CZ" sz="2000" dirty="0" err="1" smtClean="0"/>
              <a:t>Sde</a:t>
            </a:r>
            <a:r>
              <a:rPr lang="cs-CZ" sz="2000" dirty="0" smtClean="0"/>
              <a:t> </a:t>
            </a:r>
            <a:r>
              <a:rPr lang="cs-CZ" sz="2000" dirty="0" err="1" smtClean="0"/>
              <a:t>Nahum</a:t>
            </a:r>
            <a:r>
              <a:rPr lang="cs-CZ" sz="2000" dirty="0" smtClean="0"/>
              <a:t>, působil v oblasti molekulární biochemie a biofyziky. Je pionýrem počítačových simulací biologických systémů. Té se věnoval i Michael </a:t>
            </a:r>
            <a:r>
              <a:rPr lang="cs-CZ" sz="2000" dirty="0" err="1" smtClean="0"/>
              <a:t>Levitt</a:t>
            </a:r>
            <a:r>
              <a:rPr lang="cs-CZ" sz="2000" dirty="0" smtClean="0"/>
              <a:t>, narozený v roce 1947 v jihoafrické Pretorii. Specializoval se na simulace </a:t>
            </a:r>
            <a:r>
              <a:rPr lang="cs-CZ" sz="2000" dirty="0" smtClean="0">
                <a:hlinkClick r:id="rId2" tooltip="http://tema.novinky.cz/dna"/>
              </a:rPr>
              <a:t>DNA</a:t>
            </a:r>
            <a:r>
              <a:rPr lang="cs-CZ" sz="2000" dirty="0" smtClean="0"/>
              <a:t> a vytváření proteinů i predikci makromolekulárních struktur.</a:t>
            </a:r>
          </a:p>
          <a:p>
            <a:r>
              <a:rPr lang="cs-CZ" sz="2000" dirty="0" err="1" smtClean="0"/>
              <a:t>Karplus</a:t>
            </a:r>
            <a:r>
              <a:rPr lang="cs-CZ" sz="2000" dirty="0" smtClean="0"/>
              <a:t> působí ve Štrasburku a na univerzitě v Harvardu, </a:t>
            </a:r>
            <a:r>
              <a:rPr lang="cs-CZ" sz="2000" dirty="0" err="1" smtClean="0"/>
              <a:t>Levitt</a:t>
            </a:r>
            <a:r>
              <a:rPr lang="cs-CZ" sz="2000" dirty="0" smtClean="0"/>
              <a:t> na </a:t>
            </a:r>
            <a:r>
              <a:rPr lang="cs-CZ" sz="2000" dirty="0" err="1" smtClean="0"/>
              <a:t>Stanfordské</a:t>
            </a:r>
            <a:r>
              <a:rPr lang="cs-CZ" sz="2000" dirty="0" smtClean="0"/>
              <a:t> univerzitě a </a:t>
            </a:r>
            <a:r>
              <a:rPr lang="cs-CZ" sz="2000" dirty="0" err="1" smtClean="0"/>
              <a:t>Warshel</a:t>
            </a:r>
            <a:r>
              <a:rPr lang="cs-CZ" sz="2000" dirty="0" smtClean="0"/>
              <a:t> na Univerzitě v Jižní Kalifornii.</a:t>
            </a:r>
          </a:p>
          <a:p>
            <a:r>
              <a:rPr lang="cs-CZ" sz="2000" dirty="0" smtClean="0">
                <a:hlinkClick r:id="rId3" tooltip="http://tema.novinky.cz/nobelova-cena"/>
              </a:rPr>
              <a:t>Nobelova cena</a:t>
            </a:r>
            <a:r>
              <a:rPr lang="cs-CZ" sz="2000" dirty="0" smtClean="0"/>
              <a:t> se uděluje od roku 1901, a to za mimořádný přínos v oborech lékařství, fyzika, chemie, ekonomie, literatura a v oblasti mírového aktivismu. Ocenění nese jméno švédského vynálezce dynamitu Alfreda Nobela (1833–1896).</a:t>
            </a:r>
            <a:endParaRPr lang="cs-CZ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ospisil\Documents\Lada\Přírodní polymery MU 2013\Přírodní polymery MU 2013 PŘEDNÁŠKY\395851-gallery1-ckgo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9941" y="1285874"/>
            <a:ext cx="8674541" cy="48794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Každý voják nosí v torně maršálskou hůl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75252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cs-CZ" sz="8000" b="1" dirty="0" smtClean="0">
                <a:solidFill>
                  <a:srgbClr val="FF0000"/>
                </a:solidFill>
              </a:rPr>
              <a:t>Každý </a:t>
            </a:r>
            <a:r>
              <a:rPr lang="cs-CZ" sz="8000" b="1" dirty="0" smtClean="0">
                <a:solidFill>
                  <a:srgbClr val="FF0000"/>
                </a:solidFill>
              </a:rPr>
              <a:t>CHEMIK nosí </a:t>
            </a:r>
            <a:r>
              <a:rPr lang="cs-CZ" sz="8000" b="1" dirty="0" smtClean="0">
                <a:solidFill>
                  <a:srgbClr val="FF0000"/>
                </a:solidFill>
              </a:rPr>
              <a:t>v </a:t>
            </a:r>
            <a:r>
              <a:rPr lang="cs-CZ" sz="8000" b="1" dirty="0" smtClean="0">
                <a:solidFill>
                  <a:srgbClr val="FF0000"/>
                </a:solidFill>
              </a:rPr>
              <a:t>torně NOBELOVU CENU ZA CHEMII</a:t>
            </a:r>
            <a:endParaRPr lang="cs-CZ" sz="8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91</Words>
  <Application>Microsoft Office PowerPoint</Application>
  <PresentationFormat>Předvádění na obrazovce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Snímek 1</vt:lpstr>
      <vt:lpstr>Snímek 2</vt:lpstr>
      <vt:lpstr>Snímek 3</vt:lpstr>
      <vt:lpstr>Každý voják nosí v torně maršálskou hůl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pospisil</dc:creator>
  <cp:lastModifiedBy>pospisil</cp:lastModifiedBy>
  <cp:revision>3</cp:revision>
  <dcterms:created xsi:type="dcterms:W3CDTF">2013-10-03T05:48:03Z</dcterms:created>
  <dcterms:modified xsi:type="dcterms:W3CDTF">2013-10-09T14:57:15Z</dcterms:modified>
</cp:coreProperties>
</file>