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</a:t>
            </a:r>
            <a:r>
              <a:rPr lang="cs-CZ" dirty="0" smtClean="0">
                <a:latin typeface="Century Gothic" pitchFamily="34" charset="0"/>
              </a:rPr>
              <a:t>(</a:t>
            </a:r>
            <a:r>
              <a:rPr lang="cs-CZ" dirty="0" err="1" smtClean="0">
                <a:latin typeface="Century Gothic" pitchFamily="34" charset="0"/>
              </a:rPr>
              <a:t>BrCN</a:t>
            </a:r>
            <a:r>
              <a:rPr lang="cs-CZ" dirty="0" smtClean="0">
                <a:latin typeface="Century Gothic" pitchFamily="34" charset="0"/>
              </a:rPr>
              <a:t> – Met)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smtClean="0"/>
              <a:t>peptidú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4581128"/>
            <a:ext cx="384913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Sled reakčních kroků</a:t>
            </a:r>
          </a:p>
          <a:p>
            <a:r>
              <a:rPr lang="cs-CZ" sz="2800" dirty="0" err="1" smtClean="0"/>
              <a:t>Merrifieldovy</a:t>
            </a:r>
            <a:r>
              <a:rPr lang="cs-CZ" sz="2800" dirty="0" smtClean="0"/>
              <a:t> </a:t>
            </a:r>
            <a:r>
              <a:rPr lang="cs-CZ" sz="2800" dirty="0" smtClean="0"/>
              <a:t>syntézy </a:t>
            </a:r>
          </a:p>
          <a:p>
            <a:r>
              <a:rPr lang="cs-CZ" sz="2800" dirty="0" smtClean="0"/>
              <a:t>na </a:t>
            </a:r>
            <a:r>
              <a:rPr lang="cs-CZ" sz="2800" dirty="0" smtClean="0"/>
              <a:t>pevné fázi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Významné 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Syntéza 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2/20/2013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struktury 	– 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funkce – 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čistoty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/>
            <a:r>
              <a:rPr lang="cs-CZ" dirty="0" smtClean="0"/>
              <a:t>čisté nativní bílkoviny pro studium vlastností event. farmakologii,</a:t>
            </a:r>
          </a:p>
          <a:p>
            <a:pPr lvl="1"/>
            <a:r>
              <a:rPr lang="cs-CZ" dirty="0" smtClean="0"/>
              <a:t>hrubé isolace pro průmysl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rmAutofit fontScale="90000"/>
          </a:bodyPr>
          <a:lstStyle/>
          <a:p>
            <a:r>
              <a:rPr lang="cs-CZ" sz="5300" dirty="0" smtClean="0"/>
              <a:t>IEC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  <a:p>
            <a:r>
              <a:rPr lang="cs-CZ" sz="2400" dirty="0" smtClean="0"/>
              <a:t>Eluční </a:t>
            </a:r>
            <a:r>
              <a:rPr lang="cs-CZ" sz="2400" dirty="0" smtClean="0"/>
              <a:t>profil aminokyselin</a:t>
            </a:r>
          </a:p>
          <a:p>
            <a:pPr lvl="1"/>
            <a:r>
              <a:rPr lang="cs-CZ" sz="2000" dirty="0" smtClean="0"/>
              <a:t>Kvalitativní a kvantitativní vyhodnocení</a:t>
            </a:r>
            <a:endParaRPr lang="cs-CZ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30" y="126876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366</Words>
  <Application>Microsoft Office PowerPoint</Application>
  <PresentationFormat>Předvádění na obrazovce (4:3)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C3181 Biochemie I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IEC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peptidú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Zboril</cp:lastModifiedBy>
  <cp:revision>13</cp:revision>
  <dcterms:created xsi:type="dcterms:W3CDTF">2013-01-24T09:15:27Z</dcterms:created>
  <dcterms:modified xsi:type="dcterms:W3CDTF">2013-02-20T13:39:42Z</dcterms:modified>
</cp:coreProperties>
</file>