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46F92-0E4C-4D34-BA9F-3175DFB76D85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A67D1-988D-4B9C-B316-72BCB14CCDA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25.11.2013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Časový plán exkurzí RECYKLACE podzim 2013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44C8F-9097-417E-ADE8-0F3707F0BF2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ospisil@polymer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py.cz/" TargetMode="External"/><Relationship Id="rId2" Type="http://schemas.openxmlformats.org/officeDocument/2006/relationships/hyperlink" Target="http://www.polymer.cz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9900"/>
                </a:solidFill>
                <a:latin typeface="Arial Black" pitchFamily="34" charset="0"/>
              </a:rPr>
              <a:t>Časový plán exkurzí RECYKLACE podzim 2013</a:t>
            </a:r>
            <a:br>
              <a:rPr lang="cs-CZ" dirty="0" smtClean="0">
                <a:solidFill>
                  <a:srgbClr val="009900"/>
                </a:solidFill>
                <a:latin typeface="Arial Black" pitchFamily="34" charset="0"/>
              </a:rPr>
            </a:br>
            <a:r>
              <a:rPr lang="sk-SK" b="1" dirty="0" smtClean="0">
                <a:solidFill>
                  <a:srgbClr val="FF0000"/>
                </a:solidFill>
              </a:rPr>
              <a:t> RECYKLACE TERMOPLASTŮ, TERMOSETŮ A PRYŽÍ</a:t>
            </a:r>
            <a:endParaRPr lang="cs-CZ" dirty="0">
              <a:solidFill>
                <a:srgbClr val="009900"/>
              </a:solidFill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RNDr. Ladislav Pospíšil, CSc.</a:t>
            </a:r>
          </a:p>
          <a:p>
            <a:r>
              <a:rPr lang="cs-CZ" dirty="0" err="1" smtClean="0">
                <a:hlinkClick r:id="rId2"/>
              </a:rPr>
              <a:t>pospisil</a:t>
            </a:r>
            <a:r>
              <a:rPr lang="cs-CZ" dirty="0" smtClean="0">
                <a:hlinkClick r:id="rId2"/>
              </a:rPr>
              <a:t>@polymer.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/>
              <a:t>  </a:t>
            </a:r>
            <a:endParaRPr lang="sk-SK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19250" y="6245225"/>
            <a:ext cx="6624638" cy="476250"/>
          </a:xfrm>
          <a:noFill/>
        </p:spPr>
        <p:txBody>
          <a:bodyPr/>
          <a:lstStyle/>
          <a:p>
            <a:r>
              <a:rPr lang="pl-PL" smtClean="0"/>
              <a:t>Časový plán exkurzí RECYKLACE podzim 2013</a:t>
            </a:r>
            <a:endParaRPr lang="sk-SK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pPr eaLnBrk="1" hangingPunct="1"/>
            <a:r>
              <a:rPr lang="sk-SK" sz="3200" b="1" dirty="0" smtClean="0">
                <a:solidFill>
                  <a:srgbClr val="FF0000"/>
                </a:solidFill>
              </a:rPr>
              <a:t>Časový plán </a:t>
            </a:r>
            <a:r>
              <a:rPr lang="sk-SK" sz="3200" b="1" dirty="0" err="1" smtClean="0">
                <a:solidFill>
                  <a:srgbClr val="FF0000"/>
                </a:solidFill>
              </a:rPr>
              <a:t>exkurzí</a:t>
            </a:r>
            <a:endParaRPr lang="sk-SK" sz="32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7345" name="Group 177"/>
          <p:cNvGraphicFramePr>
            <a:graphicFrameLocks noGrp="1"/>
          </p:cNvGraphicFramePr>
          <p:nvPr>
            <p:ph idx="1"/>
          </p:nvPr>
        </p:nvGraphicFramePr>
        <p:xfrm>
          <a:off x="428625" y="857250"/>
          <a:ext cx="8229600" cy="3337560"/>
        </p:xfrm>
        <a:graphic>
          <a:graphicData uri="http://schemas.openxmlformats.org/drawingml/2006/table">
            <a:tbl>
              <a:tblPr/>
              <a:tblGrid>
                <a:gridCol w="500066"/>
                <a:gridCol w="857256"/>
                <a:gridCol w="6872278"/>
              </a:tblGrid>
              <a:tr h="3190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2.12.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Praktická </a:t>
                      </a: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ukázka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filtračního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testu PETP a PE (PIB), 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Sraz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na </a:t>
                      </a: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recepci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POLYMER INSTITUTE BRNO, </a:t>
                      </a: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Tkalcovská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36/2  v 15 </a:t>
                      </a: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hodin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Mapka: </a:t>
                      </a: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hlinkClick r:id="rId2"/>
                        </a:rPr>
                        <a:t>www.polymer.cz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nebo na </a:t>
                      </a: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hlinkClick r:id="rId3"/>
                        </a:rPr>
                        <a:t>www.mapy.cz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7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i="1" dirty="0" smtClean="0">
                          <a:solidFill>
                            <a:srgbClr val="C00000"/>
                          </a:solidFill>
                        </a:rPr>
                        <a:t>9. 12.</a:t>
                      </a:r>
                      <a:endParaRPr lang="cs-CZ" sz="1800" b="1" i="1" dirty="0">
                        <a:solidFill>
                          <a:srgbClr val="C00000"/>
                        </a:solidFill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EXKURZE  I  (PETKA CZ) – RECYKLACE PET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Čas asi v 14 hodin tam a jak se tam dostat upřesním.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TEĎ SE MI ALE NAHLASTE ZÁJEMCI.</a:t>
                      </a:r>
                      <a:endParaRPr lang="cs-CZ" sz="1500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7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16. 12.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EXKURZE  I </a:t>
                      </a: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 (SVITAP) – MATERIÁLOVÁ RECYKLACE V TAVENINĚ &amp; ZPRACOVÁNÍ RECYKLOVANÉHO PET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Upřesním</a:t>
                      </a: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po </a:t>
                      </a: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dohodě</a:t>
                      </a: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s </a:t>
                      </a: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podnikem</a:t>
                      </a: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Pojede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se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tam ráno </a:t>
                      </a: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vlakem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a </a:t>
                      </a: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zpět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budeme v cca. 14 </a:t>
                      </a: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hodin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dirty="0" smtClean="0">
                          <a:solidFill>
                            <a:srgbClr val="0070C0"/>
                          </a:solidFill>
                          <a:latin typeface="Arial Black" pitchFamily="34" charset="0"/>
                        </a:rPr>
                        <a:t>TEĎ SE MI ALE NAHLASTE ZÁJEMCI.</a:t>
                      </a:r>
                      <a:endParaRPr kumimoji="0" lang="sk-SK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780">
                <a:tc>
                  <a:txBody>
                    <a:bodyPr/>
                    <a:lstStyle/>
                    <a:p>
                      <a:r>
                        <a:rPr lang="cs-CZ" sz="1500" b="1" i="1" dirty="0" smtClean="0">
                          <a:solidFill>
                            <a:srgbClr val="008000"/>
                          </a:solidFill>
                        </a:rPr>
                        <a:t>14</a:t>
                      </a:r>
                      <a:endParaRPr lang="cs-CZ" sz="1500" b="1" i="1" dirty="0">
                        <a:solidFill>
                          <a:srgbClr val="008000"/>
                        </a:solidFill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Leden</a:t>
                      </a: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EXKURZE  III (SPALOVNA BRNO) – ENERGETICKÉ VYUŽITÍ ODPADŮ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Upřesním</a:t>
                      </a: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 po </a:t>
                      </a: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dohodě</a:t>
                      </a: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 s RNDr. </a:t>
                      </a: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Suzovou</a:t>
                      </a:r>
                      <a:endParaRPr kumimoji="0" lang="sk-SK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69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25.11.2013</a:t>
            </a:r>
            <a:endParaRPr lang="sk-S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163</Words>
  <Application>Microsoft Office PowerPoint</Application>
  <PresentationFormat>Předvádění na obrazovce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Časový plán exkurzí RECYKLACE podzim 2013  RECYKLACE TERMOPLASTŮ, TERMOSETŮ A PRYŽÍ</vt:lpstr>
      <vt:lpstr>Časový plán exkurzí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pospisil</dc:creator>
  <cp:lastModifiedBy>pospisil</cp:lastModifiedBy>
  <cp:revision>4</cp:revision>
  <dcterms:created xsi:type="dcterms:W3CDTF">2013-11-25T19:10:05Z</dcterms:created>
  <dcterms:modified xsi:type="dcterms:W3CDTF">2013-11-25T19:27:31Z</dcterms:modified>
</cp:coreProperties>
</file>