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8.10.2013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HPyt7mrd3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ry-vodplan.sazp.sk/index.php?choice=mapy" TargetMode="External"/><Relationship Id="rId2" Type="http://schemas.openxmlformats.org/officeDocument/2006/relationships/hyperlink" Target="http://geo.enviroportal.sk/atlass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772400" cy="1829761"/>
          </a:xfrm>
        </p:spPr>
        <p:txBody>
          <a:bodyPr/>
          <a:lstStyle/>
          <a:p>
            <a:pPr algn="ctr"/>
            <a:r>
              <a:rPr lang="cs-CZ" dirty="0" smtClean="0"/>
              <a:t>Geografie Slovenska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5658296"/>
            <a:ext cx="8101042" cy="119970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3. Seminář</a:t>
            </a:r>
          </a:p>
          <a:p>
            <a:pPr algn="l"/>
            <a:r>
              <a:rPr lang="cs-CZ" dirty="0" smtClean="0"/>
              <a:t>Podzim 2013				Jaroslav </a:t>
            </a:r>
            <a:r>
              <a:rPr lang="cs-CZ" dirty="0" err="1" smtClean="0"/>
              <a:t>Biolek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youtube.com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watch</a:t>
            </a:r>
            <a:r>
              <a:rPr lang="cs-CZ" u="sng" dirty="0" smtClean="0">
                <a:hlinkClick r:id="rId2"/>
              </a:rPr>
              <a:t>?v=THPyt7mrd3U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Klima Slovenska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Obrázek 6" descr="Bez náz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188" y="0"/>
            <a:ext cx="5064812" cy="2714620"/>
          </a:xfrm>
          <a:prstGeom prst="rect">
            <a:avLst/>
          </a:prstGeom>
        </p:spPr>
      </p:pic>
      <p:pic>
        <p:nvPicPr>
          <p:cNvPr id="8" name="Zástupný symbol pro obsah 7" descr="rieky_slepa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" y="2571744"/>
            <a:ext cx="7954275" cy="48831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ieky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147" y="1214422"/>
            <a:ext cx="9203303" cy="5643578"/>
          </a:xfr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Online Atlas krajiny Slovenska: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http://geo.enviroportal.sk/atlassr/</a:t>
            </a:r>
            <a:endParaRPr 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Slepé mapy: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http://hry-</a:t>
            </a:r>
            <a:r>
              <a:rPr lang="cs-CZ" dirty="0" err="1" smtClean="0">
                <a:hlinkClick r:id="rId3"/>
              </a:rPr>
              <a:t>vodplan.sazp.sk</a:t>
            </a:r>
            <a:r>
              <a:rPr lang="cs-CZ" dirty="0" smtClean="0">
                <a:hlinkClick r:id="rId3"/>
              </a:rPr>
              <a:t>/index.</a:t>
            </a:r>
            <a:r>
              <a:rPr lang="cs-CZ" dirty="0" err="1" smtClean="0">
                <a:hlinkClick r:id="rId3"/>
              </a:rPr>
              <a:t>php</a:t>
            </a:r>
            <a:r>
              <a:rPr lang="cs-CZ" dirty="0" smtClean="0">
                <a:hlinkClick r:id="rId3"/>
              </a:rPr>
              <a:t>?</a:t>
            </a:r>
            <a:r>
              <a:rPr lang="cs-CZ" dirty="0" err="1" smtClean="0">
                <a:hlinkClick r:id="rId3"/>
              </a:rPr>
              <a:t>choice</a:t>
            </a:r>
            <a:r>
              <a:rPr lang="cs-CZ" dirty="0" smtClean="0">
                <a:hlinkClick r:id="rId3"/>
              </a:rPr>
              <a:t>=mapy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Odkazy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28</Words>
  <PresentationFormat>Předvádění na obrazovce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Geografie Slovenska</vt:lpstr>
      <vt:lpstr>Klima Slovenska</vt:lpstr>
      <vt:lpstr>Snímek 3</vt:lpstr>
      <vt:lpstr>Snímek 4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4</cp:revision>
  <dcterms:modified xsi:type="dcterms:W3CDTF">2013-10-08T07:53:47Z</dcterms:modified>
</cp:coreProperties>
</file>