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62EE9-4E89-4E29-A3EE-13C52B45EB2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D890-4B74-48DF-A88C-CA602999F1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GLOBÁLNÍ  PROSTOROVÉ</a:t>
            </a:r>
            <a:br>
              <a:rPr lang="cs-CZ" dirty="0" smtClean="0"/>
            </a:br>
            <a:r>
              <a:rPr lang="cs-CZ" dirty="0" smtClean="0"/>
              <a:t>DATOVÉ  PROJEKTY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Prof. RNDr. Milan KONEČNÝ, CSc.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69269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Cíl předmětu</a:t>
            </a:r>
          </a:p>
          <a:p>
            <a:endParaRPr lang="cs-CZ" sz="2400" dirty="0"/>
          </a:p>
          <a:p>
            <a:r>
              <a:rPr lang="cs-CZ" sz="2400" dirty="0" smtClean="0"/>
              <a:t>Je charakterizovat metodologii, koncepci, a postupné kroky budování globálních prostorově orientovaných projektů s důrazem na projekty Globální mapa, Globální prostorová datová infrastruktura, Digitální planeta Země a Geografická datová báze OSN a nejnovější iniciativy. </a:t>
            </a:r>
          </a:p>
          <a:p>
            <a:endParaRPr lang="cs-CZ" sz="2400" dirty="0"/>
          </a:p>
          <a:p>
            <a:r>
              <a:rPr lang="cs-CZ" sz="2400" dirty="0" smtClean="0"/>
              <a:t>Kromě aspektů organizačních ekonomických, politických a ekologických je pozornost zaměřena i na technologické otázky, zejména kvalitu dat a legislativní aspekty související s využitím dat v různém kulturním, politickém a ekonomickém prostředí. Otázky a předpoklady vytvoření globální trvale udržitelné informační společnosti.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84249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Syllabus</a:t>
            </a:r>
            <a:endParaRPr lang="cs-CZ" sz="2400" dirty="0" smtClean="0"/>
          </a:p>
          <a:p>
            <a:endParaRPr lang="cs-CZ" sz="2400" dirty="0"/>
          </a:p>
          <a:p>
            <a:pPr marL="342900" indent="-342900">
              <a:buAutoNum type="arabicPeriod"/>
            </a:pPr>
            <a:r>
              <a:rPr lang="cs-CZ" sz="2400" dirty="0" smtClean="0"/>
              <a:t>Agenda 21 a její úloha při vzniku, tvorbě a využití globálních prostorově orientovaných projektů. Impulsy konferencí Rio 92 a Rio+10. 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Informační společnost a trvale udržitelný rozvoj: globální trvale udržitelná informační společnost. 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Potřeby a motivy vedoucí ke vzniku globálních prostorových projektů. 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Projekt Globální mapa: historie vzniku, koncepce, obsah, interpretace dat. 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Využití a testování přesnosti výstupů </a:t>
            </a:r>
            <a:r>
              <a:rPr lang="cs-CZ" sz="2400" dirty="0" err="1" smtClean="0"/>
              <a:t>Global</a:t>
            </a:r>
            <a:r>
              <a:rPr lang="cs-CZ" sz="2400" dirty="0" smtClean="0"/>
              <a:t> Map. Aktualizace dat. </a:t>
            </a:r>
          </a:p>
          <a:p>
            <a:pPr marL="342900" indent="-342900">
              <a:buAutoNum type="arabicPeriod"/>
            </a:pPr>
            <a:r>
              <a:rPr lang="cs-CZ" sz="2400" dirty="0" err="1" smtClean="0"/>
              <a:t>EuroglobalMap</a:t>
            </a:r>
            <a:r>
              <a:rPr lang="cs-CZ" sz="2400" dirty="0" smtClean="0"/>
              <a:t>: evropský příspěvek </a:t>
            </a:r>
            <a:r>
              <a:rPr lang="cs-CZ" sz="2400" dirty="0" err="1" smtClean="0"/>
              <a:t>Global</a:t>
            </a:r>
            <a:r>
              <a:rPr lang="cs-CZ" sz="2400" dirty="0" smtClean="0"/>
              <a:t> Map. </a:t>
            </a:r>
          </a:p>
          <a:p>
            <a:pPr marL="342900" indent="-342900">
              <a:buAutoNum type="arabicPeriod"/>
            </a:pPr>
            <a:r>
              <a:rPr lang="cs-CZ" sz="2400" dirty="0" smtClean="0"/>
              <a:t>Globální prostorová datová infrastruktura (GSDI): motivy vzniku, význam pro globální informační společnost. Organizační a implementační přístup.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8. GSDI: popis </a:t>
            </a:r>
            <a:r>
              <a:rPr lang="cs-CZ" sz="2400" dirty="0" err="1" smtClean="0"/>
              <a:t>geoprostorových</a:t>
            </a:r>
            <a:r>
              <a:rPr lang="cs-CZ" sz="2400" dirty="0" smtClean="0"/>
              <a:t> dat, </a:t>
            </a:r>
            <a:r>
              <a:rPr lang="cs-CZ" sz="2400" dirty="0" err="1" smtClean="0"/>
              <a:t>geoprostorový</a:t>
            </a:r>
            <a:r>
              <a:rPr lang="cs-CZ" sz="2400" dirty="0" smtClean="0"/>
              <a:t> datový katalog. </a:t>
            </a:r>
          </a:p>
          <a:p>
            <a:r>
              <a:rPr lang="cs-CZ" sz="2400" dirty="0" smtClean="0"/>
              <a:t>9. GSDI: </a:t>
            </a:r>
            <a:r>
              <a:rPr lang="cs-CZ" sz="2400" dirty="0" err="1" smtClean="0"/>
              <a:t>geoprostorová</a:t>
            </a:r>
            <a:r>
              <a:rPr lang="cs-CZ" sz="2400" dirty="0" smtClean="0"/>
              <a:t> datová vizualizace-WEB mapování, přístup a doručování </a:t>
            </a:r>
            <a:r>
              <a:rPr lang="cs-CZ" sz="2400" dirty="0" err="1" smtClean="0"/>
              <a:t>geoprostorových</a:t>
            </a:r>
            <a:r>
              <a:rPr lang="cs-CZ" sz="2400" dirty="0" smtClean="0"/>
              <a:t> dat-otevřený přístup k datům, </a:t>
            </a:r>
            <a:r>
              <a:rPr lang="cs-CZ" sz="2400" dirty="0" err="1" smtClean="0"/>
              <a:t>geoprostorové</a:t>
            </a:r>
            <a:r>
              <a:rPr lang="cs-CZ" sz="2400" dirty="0" smtClean="0"/>
              <a:t> služby, případové studie. </a:t>
            </a:r>
          </a:p>
          <a:p>
            <a:r>
              <a:rPr lang="cs-CZ" sz="2400" dirty="0" smtClean="0"/>
              <a:t>10. Digitální planeta Země (DE- Digital </a:t>
            </a:r>
            <a:r>
              <a:rPr lang="cs-CZ" sz="2400" dirty="0" err="1" smtClean="0"/>
              <a:t>Earth</a:t>
            </a:r>
            <a:r>
              <a:rPr lang="cs-CZ" sz="2400" dirty="0" smtClean="0"/>
              <a:t>): odraz národních prostorových datových </a:t>
            </a:r>
            <a:r>
              <a:rPr lang="cs-CZ" sz="2400" dirty="0" err="1" smtClean="0"/>
              <a:t>infratsruktur</a:t>
            </a:r>
            <a:r>
              <a:rPr lang="cs-CZ" sz="2400" dirty="0" smtClean="0"/>
              <a:t>, </a:t>
            </a:r>
            <a:r>
              <a:rPr lang="cs-CZ" sz="2400" dirty="0" err="1" smtClean="0"/>
              <a:t>tedchnologický</a:t>
            </a:r>
            <a:r>
              <a:rPr lang="cs-CZ" sz="2400" dirty="0" smtClean="0"/>
              <a:t> přístup (</a:t>
            </a:r>
            <a:r>
              <a:rPr lang="cs-CZ" sz="2400" dirty="0" err="1" smtClean="0"/>
              <a:t>Al</a:t>
            </a:r>
            <a:r>
              <a:rPr lang="cs-CZ" sz="2400" dirty="0" smtClean="0"/>
              <a:t> </a:t>
            </a:r>
            <a:r>
              <a:rPr lang="cs-CZ" sz="2400" dirty="0" err="1" smtClean="0"/>
              <a:t>Gore</a:t>
            </a:r>
            <a:r>
              <a:rPr lang="cs-CZ" sz="2400" dirty="0" smtClean="0"/>
              <a:t>), trvale udržitelná informační společnost (</a:t>
            </a:r>
            <a:r>
              <a:rPr lang="cs-CZ" sz="2400" dirty="0" err="1" smtClean="0"/>
              <a:t>evropsko</a:t>
            </a:r>
            <a:r>
              <a:rPr lang="cs-CZ" sz="2400" dirty="0" smtClean="0"/>
              <a:t>-</a:t>
            </a:r>
            <a:r>
              <a:rPr lang="cs-CZ" sz="2400" dirty="0" err="1" smtClean="0"/>
              <a:t>čínsko</a:t>
            </a:r>
            <a:r>
              <a:rPr lang="cs-CZ" sz="2400" dirty="0" smtClean="0"/>
              <a:t>-asijsko-australský přístup) </a:t>
            </a:r>
          </a:p>
          <a:p>
            <a:r>
              <a:rPr lang="cs-CZ" sz="2400" dirty="0" smtClean="0"/>
              <a:t>11. Geografická datová báze Organizace spojených národů: motivy, koncepce, datové vrstvy, aktualizace a interpretace </a:t>
            </a:r>
          </a:p>
          <a:p>
            <a:r>
              <a:rPr lang="cs-CZ" sz="2400" dirty="0" smtClean="0"/>
              <a:t>12. </a:t>
            </a:r>
            <a:r>
              <a:rPr lang="cs-CZ" sz="2400" dirty="0" err="1" smtClean="0"/>
              <a:t>Uloha</a:t>
            </a:r>
            <a:r>
              <a:rPr lang="cs-CZ" sz="2400" dirty="0" smtClean="0"/>
              <a:t> a vědecká agenda malých zemí v globálních prostorově orientovaných projektech, návaznost na Národní </a:t>
            </a:r>
            <a:r>
              <a:rPr lang="cs-CZ" sz="2400" dirty="0" err="1" smtClean="0"/>
              <a:t>geoinformační</a:t>
            </a:r>
            <a:r>
              <a:rPr lang="cs-CZ" sz="2400" dirty="0" smtClean="0"/>
              <a:t> </a:t>
            </a:r>
            <a:r>
              <a:rPr lang="cs-CZ" sz="2400" dirty="0" err="1" smtClean="0"/>
              <a:t>infratsrukturu</a:t>
            </a:r>
            <a:r>
              <a:rPr lang="cs-CZ" sz="2400" dirty="0" smtClean="0"/>
              <a:t> (NGII) v ČR. </a:t>
            </a:r>
          </a:p>
          <a:p>
            <a:r>
              <a:rPr lang="cs-CZ" sz="2400" dirty="0" smtClean="0"/>
              <a:t>13. Obchodní případová studie: využití globálních prostorově orientovaných projektů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908720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A  mnoho</a:t>
            </a:r>
          </a:p>
          <a:p>
            <a:endParaRPr lang="cs-CZ" sz="2400" dirty="0"/>
          </a:p>
          <a:p>
            <a:r>
              <a:rPr lang="cs-CZ" sz="2400" dirty="0" smtClean="0"/>
              <a:t>                       dalších novinek z Evropy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                                                                               i ostatního Světa.</a:t>
            </a:r>
          </a:p>
          <a:p>
            <a:endParaRPr lang="cs-CZ" sz="2400" dirty="0"/>
          </a:p>
          <a:p>
            <a:r>
              <a:rPr lang="cs-CZ" sz="2400" dirty="0" smtClean="0"/>
              <a:t>Let´ s  go to </a:t>
            </a:r>
            <a:r>
              <a:rPr lang="cs-CZ" sz="2400" dirty="0" err="1" smtClean="0"/>
              <a:t>work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174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GLOBÁLNÍ  PROSTOROVÉ DATOVÉ  PROJEKTY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 PROSTOROVÉ DATOVÉ  PROJEKTY</dc:title>
  <dc:creator>Milan Konečný</dc:creator>
  <cp:lastModifiedBy>Milan Konečný</cp:lastModifiedBy>
  <cp:revision>4</cp:revision>
  <dcterms:created xsi:type="dcterms:W3CDTF">2013-09-18T10:59:09Z</dcterms:created>
  <dcterms:modified xsi:type="dcterms:W3CDTF">2013-09-18T11:12:09Z</dcterms:modified>
</cp:coreProperties>
</file>