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97" r:id="rId20"/>
    <p:sldId id="296" r:id="rId21"/>
    <p:sldId id="295" r:id="rId22"/>
    <p:sldId id="298" r:id="rId23"/>
    <p:sldId id="300" r:id="rId24"/>
    <p:sldId id="301" r:id="rId25"/>
    <p:sldId id="299" r:id="rId26"/>
    <p:sldId id="302" r:id="rId27"/>
    <p:sldId id="304" r:id="rId28"/>
    <p:sldId id="303" r:id="rId29"/>
    <p:sldId id="305" r:id="rId30"/>
    <p:sldId id="306" r:id="rId31"/>
    <p:sldId id="292" r:id="rId32"/>
    <p:sldId id="307" r:id="rId33"/>
    <p:sldId id="308" r:id="rId34"/>
    <p:sldId id="293" r:id="rId35"/>
    <p:sldId id="288" r:id="rId36"/>
    <p:sldId id="309" r:id="rId37"/>
    <p:sldId id="280" r:id="rId38"/>
    <p:sldId id="260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rostlin: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endParaRPr lang="cs-CZ" sz="2400" dirty="0"/>
          </a:p>
          <a:p>
            <a:r>
              <a:rPr lang="cs-CZ" sz="2400" dirty="0" smtClean="0"/>
              <a:t>1</a:t>
            </a:r>
            <a:r>
              <a:rPr lang="cs-CZ" sz="2400" dirty="0"/>
              <a:t>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Přehled systému říše Protozoa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Acrasiomycota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Myxomycota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Plasmodiophoromycota</a:t>
            </a:r>
            <a:endParaRPr lang="cs-CZ" altLang="cs-CZ" sz="2400" b="1" dirty="0"/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Chlorarachniophyta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Euglenophyta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Dinophyta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50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– odpovídá jádru zelených řas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Příklad 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hlorarach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964613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Chlorarachnion</a:t>
            </a:r>
            <a:r>
              <a:rPr lang="cs-CZ" altLang="cs-CZ" smtClean="0"/>
              <a:t> sp.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H="1" flipV="1">
            <a:off x="2843213" y="4868863"/>
            <a:ext cx="649287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7164388" y="1484313"/>
            <a:ext cx="12239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uglena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61313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747712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Euglena gracilis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16688" y="6165850"/>
            <a:ext cx="215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Uher B.</a:t>
            </a:r>
            <a:endParaRPr lang="en-US" altLang="cs-CZ">
              <a:cs typeface="Arial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763713" y="2420938"/>
            <a:ext cx="21590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403350" y="20542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4932363" y="2636838"/>
            <a:ext cx="28733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40200" y="2270125"/>
            <a:ext cx="417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Pelikula (schopnost měnit tvar těla)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124075" y="3214688"/>
            <a:ext cx="503238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411413" y="28527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xmlns="" val="20654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/>
      <p:bldP spid="15368" grpId="0" animBg="1"/>
      <p:bldP spid="15369" grpId="0"/>
      <p:bldP spid="15371" grpId="0" animBg="1"/>
      <p:bldP spid="153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hac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800"/>
            <a:ext cx="8064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5492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Odd.: Euglenophyta Třída: Euglenophyceae Řád: Euglenales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84213" y="692150"/>
            <a:ext cx="4248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/>
              <a:t>Phacus </a:t>
            </a:r>
            <a:r>
              <a:rPr lang="cs-CZ" altLang="cs-CZ" sz="3200"/>
              <a:t>sp.</a:t>
            </a:r>
            <a:endParaRPr lang="cs-CZ" altLang="cs-CZ" sz="3200" i="1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3348038" y="5013325"/>
            <a:ext cx="31670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6732588" y="4508500"/>
            <a:ext cx="8636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596188" y="45085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pelikula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516688" y="573405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339975" y="2133600"/>
            <a:ext cx="1008063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2484438" y="2060575"/>
            <a:ext cx="1655762" cy="577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116013" y="176688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paramylon</a:t>
            </a:r>
          </a:p>
        </p:txBody>
      </p:sp>
    </p:spTree>
    <p:extLst>
      <p:ext uri="{BB962C8B-B14F-4D97-AF65-F5344CB8AC3E}">
        <p14:creationId xmlns:p14="http://schemas.microsoft.com/office/powerpoint/2010/main" xmlns="" val="21201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/>
      <p:bldP spid="24587" grpId="0"/>
      <p:bldP spid="24588" grpId="0" animBg="1"/>
      <p:bldP spid="24589" grpId="0" animBg="1"/>
      <p:bldP spid="245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www.sinicearasy.cz/sites/default/files/pseudostrom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7" y="1735785"/>
            <a:ext cx="80529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xmlns="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err="1"/>
              <a:t>deštičky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xmlns="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/>
                </a:solidFill>
              </a:rPr>
              <a:t>Přehled systému říše </a:t>
            </a:r>
            <a:r>
              <a:rPr lang="cs-CZ" sz="3200" dirty="0" err="1" smtClean="0">
                <a:solidFill>
                  <a:schemeClr val="tx2"/>
                </a:solidFill>
              </a:rPr>
              <a:t>Chromista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Cryptophyta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Labyrinthulomycota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Oomycota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Hyphochytriomycota</a:t>
            </a:r>
            <a:endParaRPr lang="cs-CZ" altLang="cs-CZ" sz="2400" b="1" dirty="0"/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 smtClean="0">
                <a:solidFill>
                  <a:schemeClr val="accent1"/>
                </a:solidFill>
              </a:rPr>
              <a:t>Heterokontophyta</a:t>
            </a:r>
            <a:endParaRPr lang="cs-CZ" altLang="cs-CZ" sz="2400" b="1" dirty="0" smtClean="0">
              <a:solidFill>
                <a:schemeClr val="accent1"/>
              </a:solidFill>
            </a:endParaRPr>
          </a:p>
          <a:p>
            <a:endParaRPr lang="cs-CZ" altLang="cs-CZ" sz="2400" b="1" dirty="0">
              <a:solidFill>
                <a:schemeClr val="accent1"/>
              </a:solidFill>
            </a:endParaRPr>
          </a:p>
          <a:p>
            <a:endParaRPr lang="cs-CZ" altLang="cs-CZ" sz="2400" b="1" dirty="0" smtClean="0">
              <a:solidFill>
                <a:schemeClr val="accent1"/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Cryptophyta</a:t>
            </a:r>
            <a:r>
              <a:rPr lang="cs-CZ" sz="3200" dirty="0" smtClean="0">
                <a:solidFill>
                  <a:schemeClr val="tx2"/>
                </a:solidFill>
              </a:rPr>
              <a:t>: </a:t>
            </a:r>
            <a:r>
              <a:rPr lang="cs-CZ" sz="3200" dirty="0" err="1" smtClean="0">
                <a:solidFill>
                  <a:schemeClr val="tx2"/>
                </a:solidFill>
              </a:rPr>
              <a:t>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ryptomonas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713788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500563" y="2636838"/>
            <a:ext cx="41767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/>
              <a:t>Cryptomonas </a:t>
            </a:r>
            <a:r>
              <a:rPr lang="cs-CZ" altLang="cs-CZ" sz="3200"/>
              <a:t>sp.</a:t>
            </a:r>
            <a:endParaRPr lang="cs-CZ" altLang="cs-CZ" sz="3200" i="1"/>
          </a:p>
        </p:txBody>
      </p:sp>
    </p:spTree>
    <p:extLst>
      <p:ext uri="{BB962C8B-B14F-4D97-AF65-F5344CB8AC3E}">
        <p14:creationId xmlns:p14="http://schemas.microsoft.com/office/powerpoint/2010/main" xmlns="" val="14002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842" y="3643933"/>
            <a:ext cx="5676158" cy="31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Keep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smiling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symbol pro obsah 5" descr="algae_smile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73375" y="1754188"/>
            <a:ext cx="3853188" cy="28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5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979</Words>
  <Application>Microsoft Office PowerPoint</Application>
  <PresentationFormat>Předvádění na obrazovce (4:3)</PresentationFormat>
  <Paragraphs>248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Fylogeneze a diverzita rostlin: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Snímek 13</vt:lpstr>
      <vt:lpstr>Rozmnožování</vt:lpstr>
      <vt:lpstr>Ekologie</vt:lpstr>
      <vt:lpstr>Symbiotické vztahy</vt:lpstr>
      <vt:lpstr>Systém</vt:lpstr>
      <vt:lpstr>Systém</vt:lpstr>
      <vt:lpstr>Eukaryota</vt:lpstr>
      <vt:lpstr>Přehled systému říše Protozoa</vt:lpstr>
      <vt:lpstr>Chlorarachniophyta, Euglenophyta, Dinophyta  Cryptophyta</vt:lpstr>
      <vt:lpstr>Chlorarachniophyta</vt:lpstr>
      <vt:lpstr>Chlorarachniophyta</vt:lpstr>
      <vt:lpstr>Chlorarachnion sp.</vt:lpstr>
      <vt:lpstr>Euglenophyta- krásnoočka</vt:lpstr>
      <vt:lpstr>Euglenophyta- krásnoočka</vt:lpstr>
      <vt:lpstr>Snímek 27</vt:lpstr>
      <vt:lpstr>Odd.: Euglenophyta Třída: Euglenophyceae Řád: Euglenales</vt:lpstr>
      <vt:lpstr>Odd.: Euglenophyta Třída: Euglenophyceae Řád: Euglenales</vt:lpstr>
      <vt:lpstr>Odd.: Euglenophyta Třída: Euglenophyceae Řád: Euglenales</vt:lpstr>
      <vt:lpstr>Dinophyta - obrněnky</vt:lpstr>
      <vt:lpstr>Dinophyta - obrněnky</vt:lpstr>
      <vt:lpstr>Odd.: Dinophyta Třída: Dinophyceae Řád: Peridiniales</vt:lpstr>
      <vt:lpstr>Přehled systému říše Chromista</vt:lpstr>
      <vt:lpstr>Cryptophyta: skrytěnky</vt:lpstr>
      <vt:lpstr>Snímek 36</vt:lpstr>
      <vt:lpstr>Snímek 37</vt:lpstr>
      <vt:lpstr>Keep on smiling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lektor</cp:lastModifiedBy>
  <cp:revision>31</cp:revision>
  <dcterms:created xsi:type="dcterms:W3CDTF">2014-09-11T14:39:24Z</dcterms:created>
  <dcterms:modified xsi:type="dcterms:W3CDTF">2014-09-16T08:26:47Z</dcterms:modified>
</cp:coreProperties>
</file>