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0" r:id="rId20"/>
    <p:sldId id="26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  <a:endParaRPr lang="cs-CZ" altLang="cs-CZ" sz="2400" dirty="0" smtClean="0"/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  <a:endParaRPr lang="cs-CZ" sz="2400" dirty="0" smtClean="0"/>
          </a:p>
          <a:p>
            <a:r>
              <a:rPr lang="cs-CZ" sz="2400" dirty="0" smtClean="0"/>
              <a:t>S</a:t>
            </a:r>
            <a:r>
              <a:rPr lang="cs-CZ" sz="2400" dirty="0" smtClean="0"/>
              <a:t>tromatolity: útvary vzniklé usazováním uhličitanu vápenatého v slizových pochvách sinic</a:t>
            </a:r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</a:t>
            </a:r>
            <a:r>
              <a:rPr lang="cs-CZ" sz="2400" dirty="0" smtClean="0"/>
              <a:t>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42" y="3643933"/>
            <a:ext cx="5676158" cy="3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Keep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smiling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symbol pro obsah 5" descr="algae_smi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754188"/>
            <a:ext cx="3853188" cy="28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www.sinicearasy.cz/sites/default/files/pseudostrom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" y="1735785"/>
            <a:ext cx="80529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</a:t>
            </a:r>
            <a:r>
              <a:rPr lang="cs-CZ" altLang="cs-CZ" sz="2400" dirty="0" smtClean="0"/>
              <a:t>staré (3,5 miliard let)</a:t>
            </a:r>
            <a:endParaRPr lang="cs-CZ" altLang="cs-CZ" sz="2400" dirty="0" smtClean="0"/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  <a:endParaRPr lang="cs-CZ" altLang="cs-CZ" sz="2400" dirty="0" smtClean="0"/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</a:t>
            </a:r>
            <a:r>
              <a:rPr lang="cs-CZ" altLang="cs-CZ" sz="2400" dirty="0" smtClean="0"/>
              <a:t>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</a:t>
            </a:r>
            <a:r>
              <a:rPr lang="cs-CZ" altLang="cs-CZ" sz="2400" dirty="0" smtClean="0"/>
              <a:t>bílkovin</a:t>
            </a:r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  <a:endParaRPr lang="cs-CZ" altLang="cs-CZ" sz="2400" dirty="0" smtClean="0"/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488</Words>
  <Application>Microsoft Office PowerPoint</Application>
  <PresentationFormat>Předvádění na obrazovce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Fylogeneze a diverzita řas a hub: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Prezentace aplikace PowerPoint</vt:lpstr>
      <vt:lpstr>Keep on smiling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23</cp:revision>
  <dcterms:created xsi:type="dcterms:W3CDTF">2014-09-11T14:39:24Z</dcterms:created>
  <dcterms:modified xsi:type="dcterms:W3CDTF">2014-09-14T16:34:54Z</dcterms:modified>
</cp:coreProperties>
</file>