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71"/>
  </p:notesMasterIdLst>
  <p:handoutMasterIdLst>
    <p:handoutMasterId r:id="rId72"/>
  </p:handoutMasterIdLst>
  <p:sldIdLst>
    <p:sldId id="257" r:id="rId2"/>
    <p:sldId id="308" r:id="rId3"/>
    <p:sldId id="474" r:id="rId4"/>
    <p:sldId id="484" r:id="rId5"/>
    <p:sldId id="476" r:id="rId6"/>
    <p:sldId id="477" r:id="rId7"/>
    <p:sldId id="478" r:id="rId8"/>
    <p:sldId id="479" r:id="rId9"/>
    <p:sldId id="481" r:id="rId10"/>
    <p:sldId id="486" r:id="rId11"/>
    <p:sldId id="482" r:id="rId12"/>
    <p:sldId id="487" r:id="rId13"/>
    <p:sldId id="488" r:id="rId14"/>
    <p:sldId id="489" r:id="rId15"/>
    <p:sldId id="490" r:id="rId16"/>
    <p:sldId id="491" r:id="rId17"/>
    <p:sldId id="485" r:id="rId18"/>
    <p:sldId id="480" r:id="rId19"/>
    <p:sldId id="483" r:id="rId20"/>
    <p:sldId id="475" r:id="rId21"/>
    <p:sldId id="412" r:id="rId22"/>
    <p:sldId id="413" r:id="rId23"/>
    <p:sldId id="414" r:id="rId24"/>
    <p:sldId id="415" r:id="rId25"/>
    <p:sldId id="416" r:id="rId26"/>
    <p:sldId id="417" r:id="rId27"/>
    <p:sldId id="418" r:id="rId28"/>
    <p:sldId id="419" r:id="rId29"/>
    <p:sldId id="420" r:id="rId30"/>
    <p:sldId id="421" r:id="rId31"/>
    <p:sldId id="422" r:id="rId32"/>
    <p:sldId id="423" r:id="rId33"/>
    <p:sldId id="424" r:id="rId34"/>
    <p:sldId id="425" r:id="rId35"/>
    <p:sldId id="426" r:id="rId36"/>
    <p:sldId id="427" r:id="rId37"/>
    <p:sldId id="428" r:id="rId38"/>
    <p:sldId id="429" r:id="rId39"/>
    <p:sldId id="430" r:id="rId40"/>
    <p:sldId id="431" r:id="rId41"/>
    <p:sldId id="432" r:id="rId42"/>
    <p:sldId id="433" r:id="rId43"/>
    <p:sldId id="434" r:id="rId44"/>
    <p:sldId id="435" r:id="rId45"/>
    <p:sldId id="436" r:id="rId46"/>
    <p:sldId id="437" r:id="rId47"/>
    <p:sldId id="438" r:id="rId48"/>
    <p:sldId id="439" r:id="rId49"/>
    <p:sldId id="440" r:id="rId50"/>
    <p:sldId id="441" r:id="rId51"/>
    <p:sldId id="442" r:id="rId52"/>
    <p:sldId id="443" r:id="rId53"/>
    <p:sldId id="444" r:id="rId54"/>
    <p:sldId id="445" r:id="rId55"/>
    <p:sldId id="446" r:id="rId56"/>
    <p:sldId id="447" r:id="rId57"/>
    <p:sldId id="448" r:id="rId58"/>
    <p:sldId id="449" r:id="rId59"/>
    <p:sldId id="450" r:id="rId60"/>
    <p:sldId id="451" r:id="rId61"/>
    <p:sldId id="452" r:id="rId62"/>
    <p:sldId id="453" r:id="rId63"/>
    <p:sldId id="457" r:id="rId64"/>
    <p:sldId id="458" r:id="rId65"/>
    <p:sldId id="460" r:id="rId66"/>
    <p:sldId id="461" r:id="rId67"/>
    <p:sldId id="462" r:id="rId68"/>
    <p:sldId id="463" r:id="rId69"/>
    <p:sldId id="464" r:id="rId70"/>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296EF9"/>
    <a:srgbClr val="000000"/>
    <a:srgbClr val="3F7DF9"/>
    <a:srgbClr val="E3DDD1"/>
    <a:srgbClr val="B39F81"/>
    <a:srgbClr val="BEAD94"/>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8" autoAdjust="0"/>
    <p:restoredTop sz="94684" autoAdjust="0"/>
  </p:normalViewPr>
  <p:slideViewPr>
    <p:cSldViewPr>
      <p:cViewPr varScale="1">
        <p:scale>
          <a:sx n="113" d="100"/>
          <a:sy n="113" d="100"/>
        </p:scale>
        <p:origin x="-1764"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clrMapOvr bg1="lt1" tx1="dk1" bg2="lt2" tx2="dk2" accent1="accent1" accent2="accent2" accent3="accent3" accent4="accent4" accent5="accent5" accent6="accent6" hlink="hlink" folHlink="folHlink"/>
  <c:chart>
    <c:plotArea>
      <c:layout>
        <c:manualLayout>
          <c:layoutTarget val="inner"/>
          <c:xMode val="edge"/>
          <c:yMode val="edge"/>
          <c:x val="4.9926782546059874E-2"/>
          <c:y val="5.6266172865181804E-2"/>
          <c:w val="0.91542185922983665"/>
          <c:h val="0.87213007882959792"/>
        </c:manualLayout>
      </c:layout>
      <c:lineChart>
        <c:grouping val="standard"/>
        <c:ser>
          <c:idx val="0"/>
          <c:order val="0"/>
          <c:marker>
            <c:symbol val="none"/>
          </c:marker>
          <c:val>
            <c:numRef>
              <c:f>List1!$A$1:$A$500</c:f>
              <c:numCache>
                <c:formatCode>General</c:formatCode>
                <c:ptCount val="500"/>
                <c:pt idx="0">
                  <c:v>9.99512</c:v>
                </c:pt>
                <c:pt idx="1">
                  <c:v>8.6819499999999987</c:v>
                </c:pt>
                <c:pt idx="2">
                  <c:v>7.3568699999999998</c:v>
                </c:pt>
                <c:pt idx="3">
                  <c:v>5.9814500000000024</c:v>
                </c:pt>
                <c:pt idx="4">
                  <c:v>4.8889199999999855</c:v>
                </c:pt>
                <c:pt idx="5">
                  <c:v>3.9611800000000001</c:v>
                </c:pt>
                <c:pt idx="6">
                  <c:v>3.1433100000000129</c:v>
                </c:pt>
                <c:pt idx="7">
                  <c:v>2.57416</c:v>
                </c:pt>
                <c:pt idx="8">
                  <c:v>2.0697000000000001</c:v>
                </c:pt>
                <c:pt idx="9">
                  <c:v>1.64459</c:v>
                </c:pt>
                <c:pt idx="10">
                  <c:v>1.3708499999999999</c:v>
                </c:pt>
                <c:pt idx="11">
                  <c:v>1.1077899999999998</c:v>
                </c:pt>
                <c:pt idx="12">
                  <c:v>0.89569100000000434</c:v>
                </c:pt>
                <c:pt idx="13">
                  <c:v>0.767517</c:v>
                </c:pt>
                <c:pt idx="14">
                  <c:v>0.59631299999999521</c:v>
                </c:pt>
                <c:pt idx="15">
                  <c:v>0.54687500000000289</c:v>
                </c:pt>
                <c:pt idx="16">
                  <c:v>0.68939200000000123</c:v>
                </c:pt>
                <c:pt idx="17">
                  <c:v>0.91247599999999951</c:v>
                </c:pt>
                <c:pt idx="18">
                  <c:v>1.5246599999999999</c:v>
                </c:pt>
                <c:pt idx="19">
                  <c:v>1.81915</c:v>
                </c:pt>
                <c:pt idx="20">
                  <c:v>2.88361</c:v>
                </c:pt>
                <c:pt idx="21">
                  <c:v>3.9956699999999858</c:v>
                </c:pt>
                <c:pt idx="22">
                  <c:v>4.0814199999999996</c:v>
                </c:pt>
                <c:pt idx="23">
                  <c:v>3.4832800000000002</c:v>
                </c:pt>
                <c:pt idx="24">
                  <c:v>2.1649200000000111</c:v>
                </c:pt>
                <c:pt idx="25">
                  <c:v>1.6897599999999999</c:v>
                </c:pt>
                <c:pt idx="26">
                  <c:v>1.3726799999999999</c:v>
                </c:pt>
                <c:pt idx="27">
                  <c:v>1.0968</c:v>
                </c:pt>
                <c:pt idx="28">
                  <c:v>0.83770800000000312</c:v>
                </c:pt>
                <c:pt idx="29">
                  <c:v>0.63537600000000005</c:v>
                </c:pt>
                <c:pt idx="30">
                  <c:v>0.48736600000000185</c:v>
                </c:pt>
                <c:pt idx="31">
                  <c:v>0.37902800000000203</c:v>
                </c:pt>
                <c:pt idx="32">
                  <c:v>0.28625500000000004</c:v>
                </c:pt>
                <c:pt idx="33">
                  <c:v>0.23864700000000041</c:v>
                </c:pt>
                <c:pt idx="34">
                  <c:v>0.20965600000000001</c:v>
                </c:pt>
                <c:pt idx="35">
                  <c:v>0.17120400000000024</c:v>
                </c:pt>
                <c:pt idx="36">
                  <c:v>0.15716600000000044</c:v>
                </c:pt>
                <c:pt idx="37">
                  <c:v>0.14526400000000081</c:v>
                </c:pt>
                <c:pt idx="38">
                  <c:v>0.12237500000000009</c:v>
                </c:pt>
                <c:pt idx="39">
                  <c:v>0.12115500000000012</c:v>
                </c:pt>
                <c:pt idx="40">
                  <c:v>0.12970000000000001</c:v>
                </c:pt>
                <c:pt idx="41">
                  <c:v>0.12847900000000001</c:v>
                </c:pt>
                <c:pt idx="42">
                  <c:v>0.11657700000000012</c:v>
                </c:pt>
                <c:pt idx="43">
                  <c:v>0.10162400000000048</c:v>
                </c:pt>
                <c:pt idx="44">
                  <c:v>7.0495600000000325E-2</c:v>
                </c:pt>
                <c:pt idx="45">
                  <c:v>4.7607400000000133E-2</c:v>
                </c:pt>
                <c:pt idx="46">
                  <c:v>4.3945299999999986E-2</c:v>
                </c:pt>
                <c:pt idx="47">
                  <c:v>2.5939900000000158E-2</c:v>
                </c:pt>
                <c:pt idx="48">
                  <c:v>7.9345700000000349E-3</c:v>
                </c:pt>
                <c:pt idx="49">
                  <c:v>1.3122600000000045E-2</c:v>
                </c:pt>
                <c:pt idx="50">
                  <c:v>2.2888200000000188E-2</c:v>
                </c:pt>
                <c:pt idx="51">
                  <c:v>2.4414100000000011E-2</c:v>
                </c:pt>
                <c:pt idx="52">
                  <c:v>2.6550300000000082E-2</c:v>
                </c:pt>
                <c:pt idx="53">
                  <c:v>4.7607400000000133E-2</c:v>
                </c:pt>
                <c:pt idx="54">
                  <c:v>5.5542000000000112E-2</c:v>
                </c:pt>
                <c:pt idx="55">
                  <c:v>4.8828099999999999E-2</c:v>
                </c:pt>
                <c:pt idx="56">
                  <c:v>4.4250500000000012E-2</c:v>
                </c:pt>
                <c:pt idx="57">
                  <c:v>3.356930000000001E-2</c:v>
                </c:pt>
                <c:pt idx="58">
                  <c:v>4.0588399999999997E-2</c:v>
                </c:pt>
                <c:pt idx="59">
                  <c:v>5.2490200000000362E-2</c:v>
                </c:pt>
                <c:pt idx="60">
                  <c:v>6.2561000000000033E-2</c:v>
                </c:pt>
                <c:pt idx="61">
                  <c:v>7.0495600000000325E-2</c:v>
                </c:pt>
                <c:pt idx="62">
                  <c:v>5.7373000000000209E-2</c:v>
                </c:pt>
                <c:pt idx="63">
                  <c:v>3.0822800000000091E-2</c:v>
                </c:pt>
                <c:pt idx="64">
                  <c:v>9.1552700000000226E-3</c:v>
                </c:pt>
                <c:pt idx="65">
                  <c:v>6.7138700000000289E-3</c:v>
                </c:pt>
                <c:pt idx="66">
                  <c:v>5.4931600000000368E-3</c:v>
                </c:pt>
                <c:pt idx="67">
                  <c:v>3.0517600000000135E-4</c:v>
                </c:pt>
                <c:pt idx="68">
                  <c:v>-9.1552700000000539E-4</c:v>
                </c:pt>
                <c:pt idx="69">
                  <c:v>1.0681200000000005E-2</c:v>
                </c:pt>
                <c:pt idx="70">
                  <c:v>4.3945299999999986E-2</c:v>
                </c:pt>
                <c:pt idx="71">
                  <c:v>5.5236800000000023E-2</c:v>
                </c:pt>
                <c:pt idx="72">
                  <c:v>5.2185100000000012E-2</c:v>
                </c:pt>
                <c:pt idx="73">
                  <c:v>4.1503900000000003E-2</c:v>
                </c:pt>
                <c:pt idx="74">
                  <c:v>9.277340000000002E-2</c:v>
                </c:pt>
                <c:pt idx="75">
                  <c:v>0.26458700000000002</c:v>
                </c:pt>
                <c:pt idx="76">
                  <c:v>0.3805540000000015</c:v>
                </c:pt>
                <c:pt idx="77">
                  <c:v>0.58319100000000135</c:v>
                </c:pt>
                <c:pt idx="78">
                  <c:v>0.76934800000000358</c:v>
                </c:pt>
                <c:pt idx="79">
                  <c:v>0.611572</c:v>
                </c:pt>
                <c:pt idx="80">
                  <c:v>0.38757300000000139</c:v>
                </c:pt>
                <c:pt idx="81">
                  <c:v>0.2618410000000001</c:v>
                </c:pt>
                <c:pt idx="82">
                  <c:v>0.18890400000000113</c:v>
                </c:pt>
                <c:pt idx="83">
                  <c:v>0.16021700000000086</c:v>
                </c:pt>
                <c:pt idx="84">
                  <c:v>0.14923100000000075</c:v>
                </c:pt>
                <c:pt idx="85">
                  <c:v>0.13732900000000001</c:v>
                </c:pt>
                <c:pt idx="86">
                  <c:v>0.11505100000000014</c:v>
                </c:pt>
                <c:pt idx="87">
                  <c:v>0.38635300000000139</c:v>
                </c:pt>
                <c:pt idx="88">
                  <c:v>2.4652099999999977</c:v>
                </c:pt>
                <c:pt idx="89">
                  <c:v>7.0645099999999745</c:v>
                </c:pt>
                <c:pt idx="90">
                  <c:v>9.9996900000000046</c:v>
                </c:pt>
                <c:pt idx="91">
                  <c:v>9.9624600000000267</c:v>
                </c:pt>
                <c:pt idx="92">
                  <c:v>8.6990400000000001</c:v>
                </c:pt>
                <c:pt idx="93">
                  <c:v>7.2964500000000001</c:v>
                </c:pt>
                <c:pt idx="94">
                  <c:v>4.83643</c:v>
                </c:pt>
                <c:pt idx="95">
                  <c:v>3.90747</c:v>
                </c:pt>
                <c:pt idx="96">
                  <c:v>3.07098</c:v>
                </c:pt>
                <c:pt idx="97">
                  <c:v>2.5076299999999998</c:v>
                </c:pt>
                <c:pt idx="98">
                  <c:v>1.9860800000000052</c:v>
                </c:pt>
                <c:pt idx="99">
                  <c:v>1.2518299999999905</c:v>
                </c:pt>
                <c:pt idx="100">
                  <c:v>0.98602299999999687</c:v>
                </c:pt>
                <c:pt idx="101">
                  <c:v>0.76415999999999995</c:v>
                </c:pt>
                <c:pt idx="102">
                  <c:v>0.64300500000000371</c:v>
                </c:pt>
                <c:pt idx="103">
                  <c:v>0.47790500000000002</c:v>
                </c:pt>
                <c:pt idx="104">
                  <c:v>0.40924099999999997</c:v>
                </c:pt>
                <c:pt idx="105">
                  <c:v>0.56366000000000005</c:v>
                </c:pt>
                <c:pt idx="106">
                  <c:v>0.84533700000000001</c:v>
                </c:pt>
                <c:pt idx="107">
                  <c:v>1.4529399999999937</c:v>
                </c:pt>
                <c:pt idx="108">
                  <c:v>1.72729</c:v>
                </c:pt>
                <c:pt idx="109">
                  <c:v>2.6440399999999999</c:v>
                </c:pt>
                <c:pt idx="110">
                  <c:v>3.8467399999999987</c:v>
                </c:pt>
                <c:pt idx="111">
                  <c:v>3.9456199999999977</c:v>
                </c:pt>
                <c:pt idx="112">
                  <c:v>3.3416699999999881</c:v>
                </c:pt>
                <c:pt idx="113">
                  <c:v>2.6086399999999998</c:v>
                </c:pt>
                <c:pt idx="114">
                  <c:v>1.9995099999999972</c:v>
                </c:pt>
                <c:pt idx="115">
                  <c:v>1.55975</c:v>
                </c:pt>
                <c:pt idx="116">
                  <c:v>1.2933299999999932</c:v>
                </c:pt>
                <c:pt idx="117">
                  <c:v>1.0845899999999999</c:v>
                </c:pt>
                <c:pt idx="118">
                  <c:v>0.89355499999999832</c:v>
                </c:pt>
                <c:pt idx="119">
                  <c:v>0.75836199999999998</c:v>
                </c:pt>
                <c:pt idx="120">
                  <c:v>0.64422600000000063</c:v>
                </c:pt>
                <c:pt idx="121">
                  <c:v>0.50903299999999629</c:v>
                </c:pt>
                <c:pt idx="122">
                  <c:v>0.39428700000000139</c:v>
                </c:pt>
                <c:pt idx="123">
                  <c:v>0.32165500000000002</c:v>
                </c:pt>
                <c:pt idx="124">
                  <c:v>0.2581790000000001</c:v>
                </c:pt>
                <c:pt idx="125">
                  <c:v>0.17791700000000113</c:v>
                </c:pt>
                <c:pt idx="126">
                  <c:v>0.1156620000000005</c:v>
                </c:pt>
                <c:pt idx="127">
                  <c:v>6.4086900000000446E-2</c:v>
                </c:pt>
                <c:pt idx="128">
                  <c:v>2.9296900000000084E-2</c:v>
                </c:pt>
                <c:pt idx="129">
                  <c:v>1.0376E-2</c:v>
                </c:pt>
                <c:pt idx="130">
                  <c:v>8.8501000000000742E-3</c:v>
                </c:pt>
                <c:pt idx="131">
                  <c:v>1.9836400000000021E-2</c:v>
                </c:pt>
                <c:pt idx="132">
                  <c:v>2.1057100000000099E-2</c:v>
                </c:pt>
                <c:pt idx="133">
                  <c:v>1.8310500000000091E-2</c:v>
                </c:pt>
                <c:pt idx="134">
                  <c:v>1.3122600000000045E-2</c:v>
                </c:pt>
                <c:pt idx="135">
                  <c:v>1.7089800000000058E-2</c:v>
                </c:pt>
                <c:pt idx="136">
                  <c:v>2.0141599999999989E-2</c:v>
                </c:pt>
                <c:pt idx="137">
                  <c:v>2.716060000000001E-2</c:v>
                </c:pt>
                <c:pt idx="138">
                  <c:v>4.3335000000000033E-2</c:v>
                </c:pt>
                <c:pt idx="139">
                  <c:v>5.4321300000000114E-2</c:v>
                </c:pt>
                <c:pt idx="140">
                  <c:v>5.7983400000000344E-2</c:v>
                </c:pt>
                <c:pt idx="141">
                  <c:v>4.8828099999999999E-2</c:v>
                </c:pt>
                <c:pt idx="142">
                  <c:v>2.5634800000000176E-2</c:v>
                </c:pt>
                <c:pt idx="143">
                  <c:v>7.9345700000000349E-3</c:v>
                </c:pt>
                <c:pt idx="144">
                  <c:v>3.3569300000000084E-3</c:v>
                </c:pt>
                <c:pt idx="145">
                  <c:v>9.7656300000000841E-3</c:v>
                </c:pt>
                <c:pt idx="146">
                  <c:v>1.2512199999999999E-2</c:v>
                </c:pt>
                <c:pt idx="147">
                  <c:v>1.0681200000000005E-2</c:v>
                </c:pt>
                <c:pt idx="148">
                  <c:v>2.1057100000000099E-2</c:v>
                </c:pt>
                <c:pt idx="149">
                  <c:v>1.9531300000000001E-2</c:v>
                </c:pt>
                <c:pt idx="150">
                  <c:v>1.2512199999999999E-2</c:v>
                </c:pt>
                <c:pt idx="151">
                  <c:v>1.1596700000000001E-2</c:v>
                </c:pt>
                <c:pt idx="152">
                  <c:v>2.2277800000000233E-2</c:v>
                </c:pt>
                <c:pt idx="153">
                  <c:v>4.2419400000000246E-2</c:v>
                </c:pt>
                <c:pt idx="154">
                  <c:v>6.4697300000000124E-2</c:v>
                </c:pt>
                <c:pt idx="155">
                  <c:v>7.263180000000001E-2</c:v>
                </c:pt>
                <c:pt idx="156">
                  <c:v>4.638670000000019E-2</c:v>
                </c:pt>
                <c:pt idx="157">
                  <c:v>2.1667499999999989E-2</c:v>
                </c:pt>
                <c:pt idx="158">
                  <c:v>2.1972700000000088E-2</c:v>
                </c:pt>
                <c:pt idx="159">
                  <c:v>2.4108899999999982E-2</c:v>
                </c:pt>
                <c:pt idx="160">
                  <c:v>2.9907200000000099E-2</c:v>
                </c:pt>
                <c:pt idx="161">
                  <c:v>3.5705600000000101E-2</c:v>
                </c:pt>
                <c:pt idx="162">
                  <c:v>2.6855500000000126E-2</c:v>
                </c:pt>
                <c:pt idx="163">
                  <c:v>2.0141599999999989E-2</c:v>
                </c:pt>
                <c:pt idx="164">
                  <c:v>9.0026900000000562E-2</c:v>
                </c:pt>
                <c:pt idx="165">
                  <c:v>0.24780300000000041</c:v>
                </c:pt>
                <c:pt idx="166">
                  <c:v>0.35034200000000032</c:v>
                </c:pt>
                <c:pt idx="167">
                  <c:v>0.5426029999999995</c:v>
                </c:pt>
                <c:pt idx="168">
                  <c:v>0.80047599999999997</c:v>
                </c:pt>
                <c:pt idx="169">
                  <c:v>0.68298300000000123</c:v>
                </c:pt>
                <c:pt idx="170">
                  <c:v>0.43640100000000032</c:v>
                </c:pt>
                <c:pt idx="171">
                  <c:v>0.30395500000000031</c:v>
                </c:pt>
                <c:pt idx="172">
                  <c:v>0.23956300000000041</c:v>
                </c:pt>
                <c:pt idx="173">
                  <c:v>0.20477300000000001</c:v>
                </c:pt>
                <c:pt idx="174">
                  <c:v>0.20141600000000098</c:v>
                </c:pt>
                <c:pt idx="175">
                  <c:v>0.18737799999999999</c:v>
                </c:pt>
                <c:pt idx="176">
                  <c:v>0.15075700000000075</c:v>
                </c:pt>
                <c:pt idx="177">
                  <c:v>0.42663600000000002</c:v>
                </c:pt>
                <c:pt idx="178">
                  <c:v>2.6443500000000002</c:v>
                </c:pt>
                <c:pt idx="179">
                  <c:v>7.2189299999999985</c:v>
                </c:pt>
                <c:pt idx="180">
                  <c:v>9.9996900000000046</c:v>
                </c:pt>
                <c:pt idx="181">
                  <c:v>9.9404900000000005</c:v>
                </c:pt>
                <c:pt idx="182">
                  <c:v>8.6373900000000017</c:v>
                </c:pt>
                <c:pt idx="183">
                  <c:v>7.25983</c:v>
                </c:pt>
                <c:pt idx="184">
                  <c:v>5.8685299999999945</c:v>
                </c:pt>
                <c:pt idx="185">
                  <c:v>4.8120099999999955</c:v>
                </c:pt>
                <c:pt idx="186">
                  <c:v>3.0892900000000001</c:v>
                </c:pt>
                <c:pt idx="187">
                  <c:v>2.5396699999999859</c:v>
                </c:pt>
                <c:pt idx="188">
                  <c:v>2.0394899999999967</c:v>
                </c:pt>
                <c:pt idx="189">
                  <c:v>1.6128499999999999</c:v>
                </c:pt>
                <c:pt idx="190">
                  <c:v>1.3537599999999999</c:v>
                </c:pt>
                <c:pt idx="191">
                  <c:v>1.08856</c:v>
                </c:pt>
                <c:pt idx="192">
                  <c:v>0.86181600000000003</c:v>
                </c:pt>
                <c:pt idx="193">
                  <c:v>0.70831299999999686</c:v>
                </c:pt>
                <c:pt idx="194">
                  <c:v>0.52154500000000004</c:v>
                </c:pt>
                <c:pt idx="195">
                  <c:v>0.472107</c:v>
                </c:pt>
                <c:pt idx="196">
                  <c:v>0.5850219999999996</c:v>
                </c:pt>
                <c:pt idx="197">
                  <c:v>0.83587599999999995</c:v>
                </c:pt>
                <c:pt idx="198">
                  <c:v>1.4599599999999939</c:v>
                </c:pt>
                <c:pt idx="199">
                  <c:v>1.7413299999999952</c:v>
                </c:pt>
                <c:pt idx="200">
                  <c:v>2.6904300000000001</c:v>
                </c:pt>
                <c:pt idx="201">
                  <c:v>3.89893</c:v>
                </c:pt>
                <c:pt idx="202">
                  <c:v>4.0194700000000001</c:v>
                </c:pt>
                <c:pt idx="203">
                  <c:v>3.4353599999999886</c:v>
                </c:pt>
                <c:pt idx="204">
                  <c:v>2.7401700000000129</c:v>
                </c:pt>
                <c:pt idx="205">
                  <c:v>2.1441699999999999</c:v>
                </c:pt>
                <c:pt idx="206">
                  <c:v>1.6845699999999999</c:v>
                </c:pt>
                <c:pt idx="207">
                  <c:v>1.3876299999999937</c:v>
                </c:pt>
                <c:pt idx="208">
                  <c:v>1.1318999999999937</c:v>
                </c:pt>
                <c:pt idx="209">
                  <c:v>0.90026899999999688</c:v>
                </c:pt>
                <c:pt idx="210">
                  <c:v>0.72235099999999997</c:v>
                </c:pt>
                <c:pt idx="211">
                  <c:v>0.58593799999999774</c:v>
                </c:pt>
                <c:pt idx="212">
                  <c:v>0.47027600000000008</c:v>
                </c:pt>
                <c:pt idx="213">
                  <c:v>0.38147000000000203</c:v>
                </c:pt>
                <c:pt idx="214">
                  <c:v>0.33447300000000185</c:v>
                </c:pt>
                <c:pt idx="215">
                  <c:v>0.29815700000000001</c:v>
                </c:pt>
                <c:pt idx="216">
                  <c:v>0.28259300000000004</c:v>
                </c:pt>
                <c:pt idx="217">
                  <c:v>0.29785200000000156</c:v>
                </c:pt>
                <c:pt idx="218">
                  <c:v>0.27954100000000004</c:v>
                </c:pt>
                <c:pt idx="219">
                  <c:v>0.23620600000000044</c:v>
                </c:pt>
                <c:pt idx="220">
                  <c:v>0.20141600000000098</c:v>
                </c:pt>
                <c:pt idx="221">
                  <c:v>0.17700199999999999</c:v>
                </c:pt>
                <c:pt idx="222">
                  <c:v>0.15808100000000044</c:v>
                </c:pt>
                <c:pt idx="223">
                  <c:v>0.15319800000000044</c:v>
                </c:pt>
                <c:pt idx="224">
                  <c:v>0.12237500000000009</c:v>
                </c:pt>
                <c:pt idx="225">
                  <c:v>7.4157700000000285E-2</c:v>
                </c:pt>
                <c:pt idx="226">
                  <c:v>3.7231400000000248E-2</c:v>
                </c:pt>
                <c:pt idx="227">
                  <c:v>1.9226100000000086E-2</c:v>
                </c:pt>
                <c:pt idx="228">
                  <c:v>1.0376E-2</c:v>
                </c:pt>
                <c:pt idx="229">
                  <c:v>1.0986299999999999E-2</c:v>
                </c:pt>
                <c:pt idx="230">
                  <c:v>2.5634800000000176E-2</c:v>
                </c:pt>
                <c:pt idx="231">
                  <c:v>3.0822800000000091E-2</c:v>
                </c:pt>
                <c:pt idx="232">
                  <c:v>3.2348599999999998E-2</c:v>
                </c:pt>
                <c:pt idx="233">
                  <c:v>2.9907200000000099E-2</c:v>
                </c:pt>
                <c:pt idx="234">
                  <c:v>1.4648400000000021E-2</c:v>
                </c:pt>
                <c:pt idx="235">
                  <c:v>1.2817400000000001E-2</c:v>
                </c:pt>
                <c:pt idx="236">
                  <c:v>1.4038100000000001E-2</c:v>
                </c:pt>
                <c:pt idx="237">
                  <c:v>1.9836400000000021E-2</c:v>
                </c:pt>
                <c:pt idx="238">
                  <c:v>2.5939900000000158E-2</c:v>
                </c:pt>
                <c:pt idx="239">
                  <c:v>2.6550300000000082E-2</c:v>
                </c:pt>
                <c:pt idx="240">
                  <c:v>3.4179700000000098E-2</c:v>
                </c:pt>
                <c:pt idx="241">
                  <c:v>3.7841800000000293E-2</c:v>
                </c:pt>
                <c:pt idx="242">
                  <c:v>3.90625E-2</c:v>
                </c:pt>
                <c:pt idx="243">
                  <c:v>3.8147000000000042E-2</c:v>
                </c:pt>
                <c:pt idx="244">
                  <c:v>2.9296900000000084E-2</c:v>
                </c:pt>
                <c:pt idx="245">
                  <c:v>2.5329600000000001E-2</c:v>
                </c:pt>
                <c:pt idx="246">
                  <c:v>2.1362300000000011E-2</c:v>
                </c:pt>
                <c:pt idx="247">
                  <c:v>1.1291500000000067E-2</c:v>
                </c:pt>
                <c:pt idx="248">
                  <c:v>-1.5258800000000044E-3</c:v>
                </c:pt>
                <c:pt idx="249">
                  <c:v>-7.9345700000000349E-3</c:v>
                </c:pt>
                <c:pt idx="250">
                  <c:v>-5.1879900000000034E-3</c:v>
                </c:pt>
                <c:pt idx="251">
                  <c:v>7.6293900000000327E-3</c:v>
                </c:pt>
                <c:pt idx="252">
                  <c:v>2.8381300000000095E-2</c:v>
                </c:pt>
                <c:pt idx="253">
                  <c:v>4.3640099999999966E-2</c:v>
                </c:pt>
                <c:pt idx="254">
                  <c:v>5.9509300000000084E-2</c:v>
                </c:pt>
                <c:pt idx="255">
                  <c:v>7.5073200000000034E-2</c:v>
                </c:pt>
                <c:pt idx="256">
                  <c:v>7.4768100000000379E-2</c:v>
                </c:pt>
                <c:pt idx="257">
                  <c:v>0.12878400000000001</c:v>
                </c:pt>
                <c:pt idx="258">
                  <c:v>0.30944800000000139</c:v>
                </c:pt>
                <c:pt idx="259">
                  <c:v>0.39611800000000197</c:v>
                </c:pt>
                <c:pt idx="260">
                  <c:v>0.58288599999999968</c:v>
                </c:pt>
                <c:pt idx="261">
                  <c:v>0.75927699999999998</c:v>
                </c:pt>
                <c:pt idx="262">
                  <c:v>0.61706499999999997</c:v>
                </c:pt>
                <c:pt idx="263">
                  <c:v>0.40344200000000002</c:v>
                </c:pt>
                <c:pt idx="264">
                  <c:v>0.26886000000000032</c:v>
                </c:pt>
                <c:pt idx="265">
                  <c:v>0.17425499999999999</c:v>
                </c:pt>
                <c:pt idx="266">
                  <c:v>0.11718800000000014</c:v>
                </c:pt>
                <c:pt idx="267">
                  <c:v>9.7961400000000046E-2</c:v>
                </c:pt>
                <c:pt idx="268">
                  <c:v>9.9182100000000023E-2</c:v>
                </c:pt>
                <c:pt idx="269">
                  <c:v>8.3313000000000026E-2</c:v>
                </c:pt>
                <c:pt idx="270">
                  <c:v>0.29998800000000203</c:v>
                </c:pt>
                <c:pt idx="271">
                  <c:v>1.86066</c:v>
                </c:pt>
                <c:pt idx="272">
                  <c:v>6.4767500000000124</c:v>
                </c:pt>
                <c:pt idx="273">
                  <c:v>9.7973599999999994</c:v>
                </c:pt>
                <c:pt idx="274">
                  <c:v>9.9996900000000046</c:v>
                </c:pt>
                <c:pt idx="275">
                  <c:v>8.8879400000000004</c:v>
                </c:pt>
                <c:pt idx="276">
                  <c:v>7.3269699999999975</c:v>
                </c:pt>
                <c:pt idx="277">
                  <c:v>5.8612099999999998</c:v>
                </c:pt>
                <c:pt idx="278">
                  <c:v>4.8019400000000001</c:v>
                </c:pt>
                <c:pt idx="279">
                  <c:v>3.8516199999999858</c:v>
                </c:pt>
                <c:pt idx="280">
                  <c:v>3.0575600000000001</c:v>
                </c:pt>
                <c:pt idx="281">
                  <c:v>2.5579800000000001</c:v>
                </c:pt>
                <c:pt idx="282">
                  <c:v>2.0739700000000001</c:v>
                </c:pt>
                <c:pt idx="283">
                  <c:v>1.63391</c:v>
                </c:pt>
                <c:pt idx="284">
                  <c:v>1.3668800000000001</c:v>
                </c:pt>
                <c:pt idx="285">
                  <c:v>1.08795</c:v>
                </c:pt>
                <c:pt idx="286">
                  <c:v>0.82916299999999687</c:v>
                </c:pt>
                <c:pt idx="287">
                  <c:v>0.69152800000000136</c:v>
                </c:pt>
                <c:pt idx="288">
                  <c:v>0.52368199999999998</c:v>
                </c:pt>
                <c:pt idx="289">
                  <c:v>0.41046100000000002</c:v>
                </c:pt>
                <c:pt idx="290">
                  <c:v>0.56366000000000005</c:v>
                </c:pt>
                <c:pt idx="291">
                  <c:v>0.81054700000000002</c:v>
                </c:pt>
                <c:pt idx="292">
                  <c:v>1.3711500000000001</c:v>
                </c:pt>
                <c:pt idx="293">
                  <c:v>1.71082</c:v>
                </c:pt>
                <c:pt idx="294">
                  <c:v>2.5524899999999882</c:v>
                </c:pt>
                <c:pt idx="295">
                  <c:v>3.9410399999999997</c:v>
                </c:pt>
                <c:pt idx="296">
                  <c:v>4.1247599999999744</c:v>
                </c:pt>
                <c:pt idx="297">
                  <c:v>3.5909999999999997</c:v>
                </c:pt>
                <c:pt idx="298">
                  <c:v>2.8802499999999887</c:v>
                </c:pt>
                <c:pt idx="299">
                  <c:v>2.2180200000000001</c:v>
                </c:pt>
                <c:pt idx="300">
                  <c:v>1.7282100000000027</c:v>
                </c:pt>
                <c:pt idx="301">
                  <c:v>1.4163199999999998</c:v>
                </c:pt>
                <c:pt idx="302">
                  <c:v>1.1425799999999999</c:v>
                </c:pt>
                <c:pt idx="303">
                  <c:v>0.90942400000000001</c:v>
                </c:pt>
                <c:pt idx="304">
                  <c:v>0.76354999999999995</c:v>
                </c:pt>
                <c:pt idx="305">
                  <c:v>0.65216099999999999</c:v>
                </c:pt>
                <c:pt idx="306">
                  <c:v>0.55603000000000002</c:v>
                </c:pt>
                <c:pt idx="307">
                  <c:v>0.46356200000000031</c:v>
                </c:pt>
                <c:pt idx="308">
                  <c:v>0.39184600000000214</c:v>
                </c:pt>
                <c:pt idx="309">
                  <c:v>0.34454300000000032</c:v>
                </c:pt>
                <c:pt idx="310">
                  <c:v>0.29174800000000001</c:v>
                </c:pt>
                <c:pt idx="311">
                  <c:v>0.24810800000000041</c:v>
                </c:pt>
                <c:pt idx="312">
                  <c:v>0.21057100000000001</c:v>
                </c:pt>
                <c:pt idx="313">
                  <c:v>0.17028799999999999</c:v>
                </c:pt>
                <c:pt idx="314">
                  <c:v>0.15564000000000044</c:v>
                </c:pt>
                <c:pt idx="315">
                  <c:v>0.13244600000000084</c:v>
                </c:pt>
                <c:pt idx="316">
                  <c:v>8.7280300000000005E-2</c:v>
                </c:pt>
                <c:pt idx="317">
                  <c:v>5.6457500000000022E-2</c:v>
                </c:pt>
                <c:pt idx="318">
                  <c:v>5.3710900000000325E-2</c:v>
                </c:pt>
                <c:pt idx="319">
                  <c:v>5.5847200000000034E-2</c:v>
                </c:pt>
                <c:pt idx="320">
                  <c:v>6.7749000000000004E-2</c:v>
                </c:pt>
                <c:pt idx="321">
                  <c:v>9.1552700000000098E-2</c:v>
                </c:pt>
                <c:pt idx="322">
                  <c:v>9.1857900000000506E-2</c:v>
                </c:pt>
                <c:pt idx="323">
                  <c:v>7.7514600000000433E-2</c:v>
                </c:pt>
                <c:pt idx="324">
                  <c:v>8.4228500000000067E-2</c:v>
                </c:pt>
                <c:pt idx="325">
                  <c:v>7.5378400000000248E-2</c:v>
                </c:pt>
                <c:pt idx="326">
                  <c:v>5.8288600000000024E-2</c:v>
                </c:pt>
                <c:pt idx="327">
                  <c:v>5.6152300000000023E-2</c:v>
                </c:pt>
                <c:pt idx="328">
                  <c:v>4.1198700000000012E-2</c:v>
                </c:pt>
                <c:pt idx="329">
                  <c:v>3.4790000000000001E-2</c:v>
                </c:pt>
                <c:pt idx="330">
                  <c:v>2.4719200000000052E-2</c:v>
                </c:pt>
                <c:pt idx="331">
                  <c:v>3.0822800000000091E-2</c:v>
                </c:pt>
                <c:pt idx="332">
                  <c:v>4.7912600000000471E-2</c:v>
                </c:pt>
                <c:pt idx="333">
                  <c:v>4.4555700000000004E-2</c:v>
                </c:pt>
                <c:pt idx="334">
                  <c:v>5.0048799999999997E-2</c:v>
                </c:pt>
                <c:pt idx="335">
                  <c:v>5.7678199999999985E-2</c:v>
                </c:pt>
                <c:pt idx="336">
                  <c:v>3.9367699999999999E-2</c:v>
                </c:pt>
                <c:pt idx="337">
                  <c:v>2.5939900000000158E-2</c:v>
                </c:pt>
                <c:pt idx="338">
                  <c:v>3.2043500000000211E-2</c:v>
                </c:pt>
                <c:pt idx="339">
                  <c:v>3.8757300000000099E-2</c:v>
                </c:pt>
                <c:pt idx="340">
                  <c:v>4.4860800000000124E-2</c:v>
                </c:pt>
                <c:pt idx="341">
                  <c:v>6.2561000000000033E-2</c:v>
                </c:pt>
                <c:pt idx="342">
                  <c:v>6.6528299999999999E-2</c:v>
                </c:pt>
                <c:pt idx="343">
                  <c:v>5.9204100000000023E-2</c:v>
                </c:pt>
                <c:pt idx="344">
                  <c:v>5.9509300000000084E-2</c:v>
                </c:pt>
                <c:pt idx="345">
                  <c:v>4.2724600000000307E-2</c:v>
                </c:pt>
                <c:pt idx="346">
                  <c:v>1.7395000000000039E-2</c:v>
                </c:pt>
                <c:pt idx="347">
                  <c:v>1.4038100000000001E-2</c:v>
                </c:pt>
                <c:pt idx="348">
                  <c:v>2.0752E-2</c:v>
                </c:pt>
                <c:pt idx="349">
                  <c:v>0.13885500000000001</c:v>
                </c:pt>
                <c:pt idx="350">
                  <c:v>0.33691400000000254</c:v>
                </c:pt>
                <c:pt idx="351">
                  <c:v>0.46814</c:v>
                </c:pt>
                <c:pt idx="352">
                  <c:v>0.76843300000000003</c:v>
                </c:pt>
                <c:pt idx="353">
                  <c:v>0.74493399999999999</c:v>
                </c:pt>
                <c:pt idx="354">
                  <c:v>0.49285900000000032</c:v>
                </c:pt>
                <c:pt idx="355">
                  <c:v>0.32562300000000038</c:v>
                </c:pt>
                <c:pt idx="356">
                  <c:v>0.22918700000000031</c:v>
                </c:pt>
                <c:pt idx="357">
                  <c:v>0.16784700000000086</c:v>
                </c:pt>
                <c:pt idx="358">
                  <c:v>0.16235400000000028</c:v>
                </c:pt>
                <c:pt idx="359">
                  <c:v>0.17059299999999999</c:v>
                </c:pt>
                <c:pt idx="360">
                  <c:v>0.16662600000000027</c:v>
                </c:pt>
                <c:pt idx="361">
                  <c:v>0.27099600000000001</c:v>
                </c:pt>
                <c:pt idx="362">
                  <c:v>1.3583400000000001</c:v>
                </c:pt>
                <c:pt idx="363">
                  <c:v>5.8377099999999995</c:v>
                </c:pt>
                <c:pt idx="364">
                  <c:v>9.4512900000000002</c:v>
                </c:pt>
                <c:pt idx="365">
                  <c:v>9.9996900000000046</c:v>
                </c:pt>
                <c:pt idx="366">
                  <c:v>9.3261700000000012</c:v>
                </c:pt>
                <c:pt idx="367">
                  <c:v>7.7459699999999998</c:v>
                </c:pt>
                <c:pt idx="368">
                  <c:v>6.3458299999999985</c:v>
                </c:pt>
                <c:pt idx="369">
                  <c:v>5.2612300000000003</c:v>
                </c:pt>
                <c:pt idx="370">
                  <c:v>4.1747999999999985</c:v>
                </c:pt>
                <c:pt idx="371">
                  <c:v>3.2733200000000129</c:v>
                </c:pt>
                <c:pt idx="372">
                  <c:v>2.6892100000000001</c:v>
                </c:pt>
                <c:pt idx="373">
                  <c:v>2.1197499999999967</c:v>
                </c:pt>
                <c:pt idx="374">
                  <c:v>1.6192599999999999</c:v>
                </c:pt>
                <c:pt idx="375">
                  <c:v>1.3217199999999998</c:v>
                </c:pt>
                <c:pt idx="376">
                  <c:v>1.04095</c:v>
                </c:pt>
                <c:pt idx="377">
                  <c:v>0.80108599999999996</c:v>
                </c:pt>
                <c:pt idx="378">
                  <c:v>0.68054200000000065</c:v>
                </c:pt>
                <c:pt idx="379">
                  <c:v>0.51086399999999688</c:v>
                </c:pt>
                <c:pt idx="380">
                  <c:v>0.36956800000000156</c:v>
                </c:pt>
                <c:pt idx="381">
                  <c:v>0.45349100000000003</c:v>
                </c:pt>
                <c:pt idx="382">
                  <c:v>0.69580100000000422</c:v>
                </c:pt>
                <c:pt idx="383">
                  <c:v>1.2335199999999944</c:v>
                </c:pt>
                <c:pt idx="384">
                  <c:v>1.6717500000000001</c:v>
                </c:pt>
                <c:pt idx="385">
                  <c:v>2.1365399999999997</c:v>
                </c:pt>
                <c:pt idx="386">
                  <c:v>3.6364699999999859</c:v>
                </c:pt>
                <c:pt idx="387">
                  <c:v>4.0335099999999997</c:v>
                </c:pt>
                <c:pt idx="388">
                  <c:v>3.72864</c:v>
                </c:pt>
                <c:pt idx="389">
                  <c:v>3.0371100000000002</c:v>
                </c:pt>
                <c:pt idx="390">
                  <c:v>2.2872900000000129</c:v>
                </c:pt>
                <c:pt idx="391">
                  <c:v>1.7465200000000001</c:v>
                </c:pt>
                <c:pt idx="392">
                  <c:v>1.08185</c:v>
                </c:pt>
                <c:pt idx="393">
                  <c:v>0.85449200000000003</c:v>
                </c:pt>
                <c:pt idx="394">
                  <c:v>0.67291299999999998</c:v>
                </c:pt>
                <c:pt idx="395">
                  <c:v>0.51666299999999687</c:v>
                </c:pt>
                <c:pt idx="396">
                  <c:v>0.39794900000000138</c:v>
                </c:pt>
                <c:pt idx="397">
                  <c:v>0.30029300000000003</c:v>
                </c:pt>
                <c:pt idx="398">
                  <c:v>0.22216800000000034</c:v>
                </c:pt>
                <c:pt idx="399">
                  <c:v>0.15777600000000044</c:v>
                </c:pt>
                <c:pt idx="400">
                  <c:v>9.8877000000000381E-2</c:v>
                </c:pt>
                <c:pt idx="401">
                  <c:v>7.324219999999998E-2</c:v>
                </c:pt>
                <c:pt idx="402">
                  <c:v>6.7443800000000012E-2</c:v>
                </c:pt>
                <c:pt idx="403">
                  <c:v>6.6223099999999993E-2</c:v>
                </c:pt>
                <c:pt idx="404">
                  <c:v>6.7138700000000134E-2</c:v>
                </c:pt>
                <c:pt idx="405">
                  <c:v>6.3476599999999994E-2</c:v>
                </c:pt>
                <c:pt idx="406">
                  <c:v>5.1269500000000003E-2</c:v>
                </c:pt>
                <c:pt idx="407">
                  <c:v>3.5705600000000101E-2</c:v>
                </c:pt>
                <c:pt idx="408">
                  <c:v>2.96021000000001E-2</c:v>
                </c:pt>
                <c:pt idx="409">
                  <c:v>3.5400400000000012E-2</c:v>
                </c:pt>
                <c:pt idx="410">
                  <c:v>4.8522900000000133E-2</c:v>
                </c:pt>
                <c:pt idx="411">
                  <c:v>4.4250500000000012E-2</c:v>
                </c:pt>
                <c:pt idx="412">
                  <c:v>2.0141599999999989E-2</c:v>
                </c:pt>
                <c:pt idx="413">
                  <c:v>3.9672900000000252E-3</c:v>
                </c:pt>
                <c:pt idx="414">
                  <c:v>1.5258799999999999E-2</c:v>
                </c:pt>
                <c:pt idx="415">
                  <c:v>3.1433100000000262E-2</c:v>
                </c:pt>
                <c:pt idx="416">
                  <c:v>4.1198700000000012E-2</c:v>
                </c:pt>
                <c:pt idx="417">
                  <c:v>3.9672900000000219E-2</c:v>
                </c:pt>
                <c:pt idx="418">
                  <c:v>2.6550300000000082E-2</c:v>
                </c:pt>
                <c:pt idx="419">
                  <c:v>2.4414100000000011E-2</c:v>
                </c:pt>
                <c:pt idx="420">
                  <c:v>3.8452100000000052E-2</c:v>
                </c:pt>
                <c:pt idx="421">
                  <c:v>4.3029799999999986E-2</c:v>
                </c:pt>
                <c:pt idx="422">
                  <c:v>3.6010700000000138E-2</c:v>
                </c:pt>
                <c:pt idx="423">
                  <c:v>2.2888200000000188E-2</c:v>
                </c:pt>
                <c:pt idx="424">
                  <c:v>6.4086900000000545E-3</c:v>
                </c:pt>
                <c:pt idx="425">
                  <c:v>1.4343300000000003E-2</c:v>
                </c:pt>
                <c:pt idx="426">
                  <c:v>1.9531300000000001E-2</c:v>
                </c:pt>
                <c:pt idx="427">
                  <c:v>1.4038100000000001E-2</c:v>
                </c:pt>
                <c:pt idx="428">
                  <c:v>9.1552700000000226E-3</c:v>
                </c:pt>
                <c:pt idx="429">
                  <c:v>1.2207000000000001E-2</c:v>
                </c:pt>
                <c:pt idx="430">
                  <c:v>1.8920900000000088E-2</c:v>
                </c:pt>
                <c:pt idx="431">
                  <c:v>2.5329600000000001E-2</c:v>
                </c:pt>
                <c:pt idx="432">
                  <c:v>3.90625E-2</c:v>
                </c:pt>
                <c:pt idx="433">
                  <c:v>5.0048799999999997E-2</c:v>
                </c:pt>
                <c:pt idx="434">
                  <c:v>5.6152300000000023E-2</c:v>
                </c:pt>
                <c:pt idx="435">
                  <c:v>5.7067900000000407E-2</c:v>
                </c:pt>
                <c:pt idx="436">
                  <c:v>7.202150000000003E-2</c:v>
                </c:pt>
                <c:pt idx="437">
                  <c:v>7.7514600000000433E-2</c:v>
                </c:pt>
                <c:pt idx="438">
                  <c:v>6.7749000000000004E-2</c:v>
                </c:pt>
                <c:pt idx="439">
                  <c:v>6.2561000000000033E-2</c:v>
                </c:pt>
                <c:pt idx="440">
                  <c:v>0.14495800000000075</c:v>
                </c:pt>
                <c:pt idx="441">
                  <c:v>0.31433100000000008</c:v>
                </c:pt>
                <c:pt idx="442">
                  <c:v>0.38085900000000145</c:v>
                </c:pt>
                <c:pt idx="443">
                  <c:v>0.59967000000000192</c:v>
                </c:pt>
                <c:pt idx="444">
                  <c:v>0.77392600000000189</c:v>
                </c:pt>
                <c:pt idx="445">
                  <c:v>0.62408399999999997</c:v>
                </c:pt>
                <c:pt idx="446">
                  <c:v>0.40466300000000011</c:v>
                </c:pt>
                <c:pt idx="447">
                  <c:v>0.27862500000000001</c:v>
                </c:pt>
                <c:pt idx="448">
                  <c:v>0.19653300000000046</c:v>
                </c:pt>
                <c:pt idx="449">
                  <c:v>0.15319800000000044</c:v>
                </c:pt>
                <c:pt idx="450">
                  <c:v>0.13458300000000001</c:v>
                </c:pt>
                <c:pt idx="451">
                  <c:v>0.12146000000000012</c:v>
                </c:pt>
                <c:pt idx="452">
                  <c:v>9.6130400000000046E-2</c:v>
                </c:pt>
                <c:pt idx="453">
                  <c:v>0.49316400000000032</c:v>
                </c:pt>
                <c:pt idx="454">
                  <c:v>2.94617</c:v>
                </c:pt>
                <c:pt idx="455">
                  <c:v>9.9996900000000046</c:v>
                </c:pt>
                <c:pt idx="456">
                  <c:v>9.9139400000000002</c:v>
                </c:pt>
                <c:pt idx="457">
                  <c:v>7.1624799999999764</c:v>
                </c:pt>
                <c:pt idx="458">
                  <c:v>5.8087200000000001</c:v>
                </c:pt>
                <c:pt idx="459">
                  <c:v>4.7488400000000004</c:v>
                </c:pt>
                <c:pt idx="460">
                  <c:v>3.8378899999999967</c:v>
                </c:pt>
                <c:pt idx="461">
                  <c:v>3.0291700000000001</c:v>
                </c:pt>
                <c:pt idx="462">
                  <c:v>2.4575800000000001</c:v>
                </c:pt>
                <c:pt idx="463">
                  <c:v>1.9482400000000033</c:v>
                </c:pt>
                <c:pt idx="464">
                  <c:v>1.2554899999999998</c:v>
                </c:pt>
                <c:pt idx="465">
                  <c:v>0.99060099999999951</c:v>
                </c:pt>
                <c:pt idx="466">
                  <c:v>0.78308100000000003</c:v>
                </c:pt>
                <c:pt idx="467">
                  <c:v>0.65551800000000005</c:v>
                </c:pt>
                <c:pt idx="468">
                  <c:v>0.462341</c:v>
                </c:pt>
                <c:pt idx="469">
                  <c:v>0.37323000000000001</c:v>
                </c:pt>
                <c:pt idx="470">
                  <c:v>0.57128900000000005</c:v>
                </c:pt>
                <c:pt idx="471">
                  <c:v>0.92529300000000003</c:v>
                </c:pt>
                <c:pt idx="472">
                  <c:v>1.4987199999999998</c:v>
                </c:pt>
                <c:pt idx="473">
                  <c:v>1.7364500000000029</c:v>
                </c:pt>
                <c:pt idx="474">
                  <c:v>2.7780200000000002</c:v>
                </c:pt>
                <c:pt idx="475">
                  <c:v>3.9935299999999998</c:v>
                </c:pt>
                <c:pt idx="476">
                  <c:v>4.1345199999999744</c:v>
                </c:pt>
                <c:pt idx="477">
                  <c:v>3.5342399999999987</c:v>
                </c:pt>
                <c:pt idx="478">
                  <c:v>2.8121899999999886</c:v>
                </c:pt>
                <c:pt idx="479">
                  <c:v>2.1972700000000001</c:v>
                </c:pt>
                <c:pt idx="480">
                  <c:v>1.6995199999999999</c:v>
                </c:pt>
                <c:pt idx="481">
                  <c:v>1.3671899999999999</c:v>
                </c:pt>
                <c:pt idx="482">
                  <c:v>1.11145</c:v>
                </c:pt>
                <c:pt idx="483">
                  <c:v>0.87921099999999996</c:v>
                </c:pt>
                <c:pt idx="484">
                  <c:v>0.70495600000000003</c:v>
                </c:pt>
                <c:pt idx="485">
                  <c:v>0.5856319999999996</c:v>
                </c:pt>
                <c:pt idx="486">
                  <c:v>0.46691900000000008</c:v>
                </c:pt>
                <c:pt idx="487">
                  <c:v>0.35430900000000032</c:v>
                </c:pt>
                <c:pt idx="488">
                  <c:v>0.28106700000000001</c:v>
                </c:pt>
                <c:pt idx="489">
                  <c:v>0.20996100000000084</c:v>
                </c:pt>
                <c:pt idx="490">
                  <c:v>0.15289300000000075</c:v>
                </c:pt>
                <c:pt idx="491">
                  <c:v>0.13458300000000001</c:v>
                </c:pt>
                <c:pt idx="492">
                  <c:v>0.11962900000000043</c:v>
                </c:pt>
                <c:pt idx="493">
                  <c:v>0.10528600000000041</c:v>
                </c:pt>
                <c:pt idx="494">
                  <c:v>0.10620100000000041</c:v>
                </c:pt>
                <c:pt idx="495">
                  <c:v>0.10742200000000041</c:v>
                </c:pt>
                <c:pt idx="496">
                  <c:v>0.10101300000000002</c:v>
                </c:pt>
                <c:pt idx="497">
                  <c:v>9.7351100000000024E-2</c:v>
                </c:pt>
                <c:pt idx="498">
                  <c:v>7.7819800000000133E-2</c:v>
                </c:pt>
                <c:pt idx="499">
                  <c:v>6.3171400000000003E-2</c:v>
                </c:pt>
              </c:numCache>
            </c:numRef>
          </c:val>
        </c:ser>
        <c:marker val="1"/>
        <c:axId val="182255616"/>
        <c:axId val="194834816"/>
      </c:lineChart>
      <c:catAx>
        <c:axId val="182255616"/>
        <c:scaling>
          <c:orientation val="minMax"/>
        </c:scaling>
        <c:axPos val="b"/>
        <c:tickLblPos val="nextTo"/>
        <c:crossAx val="194834816"/>
        <c:crosses val="autoZero"/>
        <c:auto val="1"/>
        <c:lblAlgn val="ctr"/>
        <c:lblOffset val="100"/>
      </c:catAx>
      <c:valAx>
        <c:axId val="194834816"/>
        <c:scaling>
          <c:orientation val="minMax"/>
        </c:scaling>
        <c:axPos val="l"/>
        <c:majorGridlines/>
        <c:numFmt formatCode="General" sourceLinked="1"/>
        <c:tickLblPos val="nextTo"/>
        <c:crossAx val="182255616"/>
        <c:crosses val="autoZero"/>
        <c:crossBetween val="between"/>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cs-CZ"/>
  <c:clrMapOvr bg1="lt1" tx1="dk1" bg2="lt2" tx2="dk2" accent1="accent1" accent2="accent2" accent3="accent3" accent4="accent4" accent5="accent5" accent6="accent6" hlink="hlink" folHlink="folHlink"/>
  <c:chart>
    <c:plotArea>
      <c:layout>
        <c:manualLayout>
          <c:layoutTarget val="inner"/>
          <c:xMode val="edge"/>
          <c:yMode val="edge"/>
          <c:x val="4.9926782546059853E-2"/>
          <c:y val="5.6266172865181797E-2"/>
          <c:w val="0.91542185922983665"/>
          <c:h val="0.87213007882959803"/>
        </c:manualLayout>
      </c:layout>
      <c:lineChart>
        <c:grouping val="standard"/>
        <c:ser>
          <c:idx val="0"/>
          <c:order val="0"/>
          <c:marker>
            <c:symbol val="none"/>
          </c:marker>
          <c:val>
            <c:numRef>
              <c:f>List1!$A$1:$A$500</c:f>
              <c:numCache>
                <c:formatCode>General</c:formatCode>
                <c:ptCount val="500"/>
                <c:pt idx="0">
                  <c:v>9.99512</c:v>
                </c:pt>
                <c:pt idx="1">
                  <c:v>8.6819500000000005</c:v>
                </c:pt>
                <c:pt idx="2">
                  <c:v>7.3568699999999998</c:v>
                </c:pt>
                <c:pt idx="3">
                  <c:v>5.9814500000000024</c:v>
                </c:pt>
                <c:pt idx="4">
                  <c:v>4.8889199999999855</c:v>
                </c:pt>
                <c:pt idx="5">
                  <c:v>3.9611800000000001</c:v>
                </c:pt>
                <c:pt idx="6">
                  <c:v>3.1433100000000138</c:v>
                </c:pt>
                <c:pt idx="7">
                  <c:v>2.57416</c:v>
                </c:pt>
                <c:pt idx="8">
                  <c:v>2.0697000000000001</c:v>
                </c:pt>
                <c:pt idx="9">
                  <c:v>1.64459</c:v>
                </c:pt>
                <c:pt idx="10">
                  <c:v>1.3708499999999999</c:v>
                </c:pt>
                <c:pt idx="11">
                  <c:v>1.1077899999999998</c:v>
                </c:pt>
                <c:pt idx="12">
                  <c:v>0.89569100000000323</c:v>
                </c:pt>
                <c:pt idx="13">
                  <c:v>0.767517</c:v>
                </c:pt>
                <c:pt idx="14">
                  <c:v>0.59631299999999365</c:v>
                </c:pt>
                <c:pt idx="15">
                  <c:v>0.546875000000003</c:v>
                </c:pt>
                <c:pt idx="16">
                  <c:v>0.689392</c:v>
                </c:pt>
                <c:pt idx="17">
                  <c:v>0.91247599999999951</c:v>
                </c:pt>
                <c:pt idx="18">
                  <c:v>1.5246599999999999</c:v>
                </c:pt>
                <c:pt idx="19">
                  <c:v>1.81915</c:v>
                </c:pt>
                <c:pt idx="20">
                  <c:v>2.88361</c:v>
                </c:pt>
                <c:pt idx="21">
                  <c:v>3.995669999999985</c:v>
                </c:pt>
                <c:pt idx="22">
                  <c:v>4.0814199999999996</c:v>
                </c:pt>
                <c:pt idx="23">
                  <c:v>3.4832800000000002</c:v>
                </c:pt>
                <c:pt idx="24">
                  <c:v>2.1649200000000115</c:v>
                </c:pt>
                <c:pt idx="25">
                  <c:v>1.6897599999999999</c:v>
                </c:pt>
                <c:pt idx="26">
                  <c:v>1.3726799999999999</c:v>
                </c:pt>
                <c:pt idx="27">
                  <c:v>1.0968</c:v>
                </c:pt>
                <c:pt idx="28">
                  <c:v>0.83770800000000323</c:v>
                </c:pt>
                <c:pt idx="29">
                  <c:v>0.63537600000000005</c:v>
                </c:pt>
                <c:pt idx="30">
                  <c:v>0.48736600000000191</c:v>
                </c:pt>
                <c:pt idx="31">
                  <c:v>0.37902800000000214</c:v>
                </c:pt>
                <c:pt idx="32">
                  <c:v>0.28625500000000004</c:v>
                </c:pt>
                <c:pt idx="33">
                  <c:v>0.23864700000000041</c:v>
                </c:pt>
                <c:pt idx="34">
                  <c:v>0.20965600000000001</c:v>
                </c:pt>
                <c:pt idx="35">
                  <c:v>0.17120400000000024</c:v>
                </c:pt>
                <c:pt idx="36">
                  <c:v>0.15716600000000044</c:v>
                </c:pt>
                <c:pt idx="37">
                  <c:v>0.14526400000000084</c:v>
                </c:pt>
                <c:pt idx="38">
                  <c:v>0.12237500000000009</c:v>
                </c:pt>
                <c:pt idx="39">
                  <c:v>0.12115500000000012</c:v>
                </c:pt>
                <c:pt idx="40">
                  <c:v>0.12970000000000001</c:v>
                </c:pt>
                <c:pt idx="41">
                  <c:v>0.12847900000000001</c:v>
                </c:pt>
                <c:pt idx="42">
                  <c:v>0.116577</c:v>
                </c:pt>
                <c:pt idx="43">
                  <c:v>0.10162400000000051</c:v>
                </c:pt>
                <c:pt idx="44">
                  <c:v>7.0495600000000033E-2</c:v>
                </c:pt>
                <c:pt idx="45">
                  <c:v>4.7607400000000022E-2</c:v>
                </c:pt>
                <c:pt idx="46">
                  <c:v>4.3945299999999986E-2</c:v>
                </c:pt>
                <c:pt idx="47">
                  <c:v>2.5939900000000148E-2</c:v>
                </c:pt>
                <c:pt idx="48">
                  <c:v>7.9345700000000123E-3</c:v>
                </c:pt>
                <c:pt idx="49">
                  <c:v>1.3122600000000003E-2</c:v>
                </c:pt>
                <c:pt idx="50">
                  <c:v>2.2888200000000164E-2</c:v>
                </c:pt>
                <c:pt idx="51">
                  <c:v>2.4414100000000001E-2</c:v>
                </c:pt>
                <c:pt idx="52">
                  <c:v>2.6550299999999999E-2</c:v>
                </c:pt>
                <c:pt idx="53">
                  <c:v>4.7607400000000022E-2</c:v>
                </c:pt>
                <c:pt idx="54">
                  <c:v>5.5542000000000001E-2</c:v>
                </c:pt>
                <c:pt idx="55">
                  <c:v>4.8828099999999999E-2</c:v>
                </c:pt>
                <c:pt idx="56">
                  <c:v>4.4250500000000012E-2</c:v>
                </c:pt>
                <c:pt idx="57">
                  <c:v>3.3569300000000003E-2</c:v>
                </c:pt>
                <c:pt idx="58">
                  <c:v>4.0588399999999997E-2</c:v>
                </c:pt>
                <c:pt idx="59">
                  <c:v>5.2490200000000375E-2</c:v>
                </c:pt>
                <c:pt idx="60">
                  <c:v>6.2561000000000019E-2</c:v>
                </c:pt>
                <c:pt idx="61">
                  <c:v>7.0495600000000033E-2</c:v>
                </c:pt>
                <c:pt idx="62">
                  <c:v>5.7373000000000104E-2</c:v>
                </c:pt>
                <c:pt idx="63">
                  <c:v>3.0822800000000001E-2</c:v>
                </c:pt>
                <c:pt idx="64">
                  <c:v>9.1552700000000226E-3</c:v>
                </c:pt>
                <c:pt idx="65">
                  <c:v>6.7138700000000124E-3</c:v>
                </c:pt>
                <c:pt idx="66">
                  <c:v>5.4931600000000134E-3</c:v>
                </c:pt>
                <c:pt idx="67">
                  <c:v>3.0517599999999999E-4</c:v>
                </c:pt>
                <c:pt idx="68">
                  <c:v>-9.1552700000000246E-4</c:v>
                </c:pt>
                <c:pt idx="69">
                  <c:v>1.06812E-2</c:v>
                </c:pt>
                <c:pt idx="70">
                  <c:v>4.3945299999999986E-2</c:v>
                </c:pt>
                <c:pt idx="71">
                  <c:v>5.5236800000000003E-2</c:v>
                </c:pt>
                <c:pt idx="72">
                  <c:v>5.2185099999999998E-2</c:v>
                </c:pt>
                <c:pt idx="73">
                  <c:v>4.1503900000000003E-2</c:v>
                </c:pt>
                <c:pt idx="74">
                  <c:v>9.277340000000002E-2</c:v>
                </c:pt>
                <c:pt idx="75">
                  <c:v>0.26458700000000002</c:v>
                </c:pt>
                <c:pt idx="76">
                  <c:v>0.38055400000000156</c:v>
                </c:pt>
                <c:pt idx="77">
                  <c:v>0.58319100000000001</c:v>
                </c:pt>
                <c:pt idx="78">
                  <c:v>0.76934800000000381</c:v>
                </c:pt>
                <c:pt idx="79">
                  <c:v>0.611572</c:v>
                </c:pt>
                <c:pt idx="80">
                  <c:v>0.38757300000000144</c:v>
                </c:pt>
                <c:pt idx="81">
                  <c:v>0.2618410000000001</c:v>
                </c:pt>
                <c:pt idx="82">
                  <c:v>0.18890400000000118</c:v>
                </c:pt>
                <c:pt idx="83">
                  <c:v>0.16021700000000041</c:v>
                </c:pt>
                <c:pt idx="84">
                  <c:v>0.14923100000000078</c:v>
                </c:pt>
                <c:pt idx="85">
                  <c:v>0.13732900000000001</c:v>
                </c:pt>
                <c:pt idx="86">
                  <c:v>0.115051</c:v>
                </c:pt>
                <c:pt idx="87">
                  <c:v>0.38635300000000145</c:v>
                </c:pt>
                <c:pt idx="88">
                  <c:v>2.4652099999999977</c:v>
                </c:pt>
                <c:pt idx="89">
                  <c:v>7.0645099999999745</c:v>
                </c:pt>
                <c:pt idx="90">
                  <c:v>9.9996900000000046</c:v>
                </c:pt>
                <c:pt idx="91">
                  <c:v>9.9624600000000267</c:v>
                </c:pt>
                <c:pt idx="92">
                  <c:v>8.6990400000000001</c:v>
                </c:pt>
                <c:pt idx="93">
                  <c:v>7.2964500000000001</c:v>
                </c:pt>
                <c:pt idx="94">
                  <c:v>4.83643</c:v>
                </c:pt>
                <c:pt idx="95">
                  <c:v>3.90747</c:v>
                </c:pt>
                <c:pt idx="96">
                  <c:v>3.07098</c:v>
                </c:pt>
                <c:pt idx="97">
                  <c:v>2.5076299999999998</c:v>
                </c:pt>
                <c:pt idx="98">
                  <c:v>1.9860800000000085</c:v>
                </c:pt>
                <c:pt idx="99">
                  <c:v>1.25182999999999</c:v>
                </c:pt>
                <c:pt idx="100">
                  <c:v>0.98602299999999676</c:v>
                </c:pt>
                <c:pt idx="101">
                  <c:v>0.76415999999999995</c:v>
                </c:pt>
                <c:pt idx="102">
                  <c:v>0.64300500000000382</c:v>
                </c:pt>
                <c:pt idx="103">
                  <c:v>0.47790500000000002</c:v>
                </c:pt>
                <c:pt idx="104">
                  <c:v>0.40924100000000002</c:v>
                </c:pt>
                <c:pt idx="105">
                  <c:v>0.56366000000000005</c:v>
                </c:pt>
                <c:pt idx="106">
                  <c:v>0.84533700000000001</c:v>
                </c:pt>
                <c:pt idx="107">
                  <c:v>1.4529399999999935</c:v>
                </c:pt>
                <c:pt idx="108">
                  <c:v>1.7272899999999998</c:v>
                </c:pt>
                <c:pt idx="109">
                  <c:v>2.6440399999999999</c:v>
                </c:pt>
                <c:pt idx="110">
                  <c:v>3.8467399999999987</c:v>
                </c:pt>
                <c:pt idx="111">
                  <c:v>3.9456199999999977</c:v>
                </c:pt>
                <c:pt idx="112">
                  <c:v>3.3416699999999873</c:v>
                </c:pt>
                <c:pt idx="113">
                  <c:v>2.6086399999999998</c:v>
                </c:pt>
                <c:pt idx="114">
                  <c:v>1.9995099999999999</c:v>
                </c:pt>
                <c:pt idx="115">
                  <c:v>1.55975</c:v>
                </c:pt>
                <c:pt idx="116">
                  <c:v>1.293329999999993</c:v>
                </c:pt>
                <c:pt idx="117">
                  <c:v>1.0845899999999999</c:v>
                </c:pt>
                <c:pt idx="118">
                  <c:v>0.8935549999999971</c:v>
                </c:pt>
                <c:pt idx="119">
                  <c:v>0.75836199999999998</c:v>
                </c:pt>
                <c:pt idx="120">
                  <c:v>0.64422600000000063</c:v>
                </c:pt>
                <c:pt idx="121">
                  <c:v>0.50903299999999618</c:v>
                </c:pt>
                <c:pt idx="122">
                  <c:v>0.39428700000000144</c:v>
                </c:pt>
                <c:pt idx="123">
                  <c:v>0.32165500000000002</c:v>
                </c:pt>
                <c:pt idx="124">
                  <c:v>0.2581790000000001</c:v>
                </c:pt>
                <c:pt idx="125">
                  <c:v>0.17791700000000119</c:v>
                </c:pt>
                <c:pt idx="126">
                  <c:v>0.11566200000000022</c:v>
                </c:pt>
                <c:pt idx="127">
                  <c:v>6.4086900000000419E-2</c:v>
                </c:pt>
                <c:pt idx="128">
                  <c:v>2.9296900000000001E-2</c:v>
                </c:pt>
                <c:pt idx="129">
                  <c:v>1.0376E-2</c:v>
                </c:pt>
                <c:pt idx="130">
                  <c:v>8.8501000000000673E-3</c:v>
                </c:pt>
                <c:pt idx="131">
                  <c:v>1.9836400000000021E-2</c:v>
                </c:pt>
                <c:pt idx="132">
                  <c:v>2.1057099999999999E-2</c:v>
                </c:pt>
                <c:pt idx="133">
                  <c:v>1.8310500000000021E-2</c:v>
                </c:pt>
                <c:pt idx="134">
                  <c:v>1.3122600000000003E-2</c:v>
                </c:pt>
                <c:pt idx="135">
                  <c:v>1.7089799999999999E-2</c:v>
                </c:pt>
                <c:pt idx="136">
                  <c:v>2.0141599999999989E-2</c:v>
                </c:pt>
                <c:pt idx="137">
                  <c:v>2.71606E-2</c:v>
                </c:pt>
                <c:pt idx="138">
                  <c:v>4.3335000000000012E-2</c:v>
                </c:pt>
                <c:pt idx="139">
                  <c:v>5.4321300000000003E-2</c:v>
                </c:pt>
                <c:pt idx="140">
                  <c:v>5.7983400000000296E-2</c:v>
                </c:pt>
                <c:pt idx="141">
                  <c:v>4.8828099999999999E-2</c:v>
                </c:pt>
                <c:pt idx="142">
                  <c:v>2.5634799999999999E-2</c:v>
                </c:pt>
                <c:pt idx="143">
                  <c:v>7.9345700000000123E-3</c:v>
                </c:pt>
                <c:pt idx="144">
                  <c:v>3.3569300000000002E-3</c:v>
                </c:pt>
                <c:pt idx="145">
                  <c:v>9.7656300000000772E-3</c:v>
                </c:pt>
                <c:pt idx="146">
                  <c:v>1.2512199999999999E-2</c:v>
                </c:pt>
                <c:pt idx="147">
                  <c:v>1.06812E-2</c:v>
                </c:pt>
                <c:pt idx="148">
                  <c:v>2.1057099999999999E-2</c:v>
                </c:pt>
                <c:pt idx="149">
                  <c:v>1.9531300000000001E-2</c:v>
                </c:pt>
                <c:pt idx="150">
                  <c:v>1.2512199999999999E-2</c:v>
                </c:pt>
                <c:pt idx="151">
                  <c:v>1.1596700000000001E-2</c:v>
                </c:pt>
                <c:pt idx="152">
                  <c:v>2.2277800000000229E-2</c:v>
                </c:pt>
                <c:pt idx="153">
                  <c:v>4.2419400000000114E-2</c:v>
                </c:pt>
                <c:pt idx="154">
                  <c:v>6.4697300000000013E-2</c:v>
                </c:pt>
                <c:pt idx="155">
                  <c:v>7.2631799999999996E-2</c:v>
                </c:pt>
                <c:pt idx="156">
                  <c:v>4.6386700000000024E-2</c:v>
                </c:pt>
                <c:pt idx="157">
                  <c:v>2.1667499999999989E-2</c:v>
                </c:pt>
                <c:pt idx="158">
                  <c:v>2.1972700000000012E-2</c:v>
                </c:pt>
                <c:pt idx="159">
                  <c:v>2.4108899999999978E-2</c:v>
                </c:pt>
                <c:pt idx="160">
                  <c:v>2.9907199999999998E-2</c:v>
                </c:pt>
                <c:pt idx="161">
                  <c:v>3.5705599999999997E-2</c:v>
                </c:pt>
                <c:pt idx="162">
                  <c:v>2.6855500000000011E-2</c:v>
                </c:pt>
                <c:pt idx="163">
                  <c:v>2.0141599999999989E-2</c:v>
                </c:pt>
                <c:pt idx="164">
                  <c:v>9.0026900000000548E-2</c:v>
                </c:pt>
                <c:pt idx="165">
                  <c:v>0.24780300000000041</c:v>
                </c:pt>
                <c:pt idx="166">
                  <c:v>0.35034200000000032</c:v>
                </c:pt>
                <c:pt idx="167">
                  <c:v>0.5426029999999995</c:v>
                </c:pt>
                <c:pt idx="168">
                  <c:v>0.80047599999999997</c:v>
                </c:pt>
                <c:pt idx="169">
                  <c:v>0.68298300000000001</c:v>
                </c:pt>
                <c:pt idx="170">
                  <c:v>0.43640100000000032</c:v>
                </c:pt>
                <c:pt idx="171">
                  <c:v>0.30395500000000031</c:v>
                </c:pt>
                <c:pt idx="172">
                  <c:v>0.23956300000000041</c:v>
                </c:pt>
                <c:pt idx="173">
                  <c:v>0.20477300000000001</c:v>
                </c:pt>
                <c:pt idx="174">
                  <c:v>0.20141600000000101</c:v>
                </c:pt>
                <c:pt idx="175">
                  <c:v>0.18737799999999999</c:v>
                </c:pt>
                <c:pt idx="176">
                  <c:v>0.15075700000000078</c:v>
                </c:pt>
                <c:pt idx="177">
                  <c:v>0.42663600000000002</c:v>
                </c:pt>
                <c:pt idx="178">
                  <c:v>2.6443500000000002</c:v>
                </c:pt>
                <c:pt idx="179">
                  <c:v>7.2189299999999985</c:v>
                </c:pt>
                <c:pt idx="180">
                  <c:v>9.9996900000000046</c:v>
                </c:pt>
                <c:pt idx="181">
                  <c:v>9.9404900000000005</c:v>
                </c:pt>
                <c:pt idx="182">
                  <c:v>8.6373899999999999</c:v>
                </c:pt>
                <c:pt idx="183">
                  <c:v>7.25983</c:v>
                </c:pt>
                <c:pt idx="184">
                  <c:v>5.8685299999999945</c:v>
                </c:pt>
                <c:pt idx="185">
                  <c:v>4.8120099999999955</c:v>
                </c:pt>
                <c:pt idx="186">
                  <c:v>3.0892900000000001</c:v>
                </c:pt>
                <c:pt idx="187">
                  <c:v>2.539669999999985</c:v>
                </c:pt>
                <c:pt idx="188">
                  <c:v>2.0394899999999967</c:v>
                </c:pt>
                <c:pt idx="189">
                  <c:v>1.6128499999999999</c:v>
                </c:pt>
                <c:pt idx="190">
                  <c:v>1.3537599999999999</c:v>
                </c:pt>
                <c:pt idx="191">
                  <c:v>1.08856</c:v>
                </c:pt>
                <c:pt idx="192">
                  <c:v>0.86181600000000003</c:v>
                </c:pt>
                <c:pt idx="193">
                  <c:v>0.70831299999999675</c:v>
                </c:pt>
                <c:pt idx="194">
                  <c:v>0.52154500000000004</c:v>
                </c:pt>
                <c:pt idx="195">
                  <c:v>0.472107</c:v>
                </c:pt>
                <c:pt idx="196">
                  <c:v>0.58502199999999949</c:v>
                </c:pt>
                <c:pt idx="197">
                  <c:v>0.83587599999999995</c:v>
                </c:pt>
                <c:pt idx="198">
                  <c:v>1.4599599999999937</c:v>
                </c:pt>
                <c:pt idx="199">
                  <c:v>1.7413299999999916</c:v>
                </c:pt>
                <c:pt idx="200">
                  <c:v>2.6904300000000001</c:v>
                </c:pt>
                <c:pt idx="201">
                  <c:v>3.89893</c:v>
                </c:pt>
                <c:pt idx="202">
                  <c:v>4.0194700000000001</c:v>
                </c:pt>
                <c:pt idx="203">
                  <c:v>3.4353599999999878</c:v>
                </c:pt>
                <c:pt idx="204">
                  <c:v>2.7401700000000138</c:v>
                </c:pt>
                <c:pt idx="205">
                  <c:v>2.1441699999999999</c:v>
                </c:pt>
                <c:pt idx="206">
                  <c:v>1.6845699999999999</c:v>
                </c:pt>
                <c:pt idx="207">
                  <c:v>1.3876299999999935</c:v>
                </c:pt>
                <c:pt idx="208">
                  <c:v>1.1318999999999935</c:v>
                </c:pt>
                <c:pt idx="209">
                  <c:v>0.90026899999999677</c:v>
                </c:pt>
                <c:pt idx="210">
                  <c:v>0.72235099999999997</c:v>
                </c:pt>
                <c:pt idx="211">
                  <c:v>0.58593799999999618</c:v>
                </c:pt>
                <c:pt idx="212">
                  <c:v>0.47027600000000008</c:v>
                </c:pt>
                <c:pt idx="213">
                  <c:v>0.38147000000000214</c:v>
                </c:pt>
                <c:pt idx="214">
                  <c:v>0.33447300000000191</c:v>
                </c:pt>
                <c:pt idx="215">
                  <c:v>0.29815700000000001</c:v>
                </c:pt>
                <c:pt idx="216">
                  <c:v>0.28259300000000004</c:v>
                </c:pt>
                <c:pt idx="217">
                  <c:v>0.29785200000000162</c:v>
                </c:pt>
                <c:pt idx="218">
                  <c:v>0.27954100000000004</c:v>
                </c:pt>
                <c:pt idx="219">
                  <c:v>0.23620600000000044</c:v>
                </c:pt>
                <c:pt idx="220">
                  <c:v>0.20141600000000101</c:v>
                </c:pt>
                <c:pt idx="221">
                  <c:v>0.17700199999999999</c:v>
                </c:pt>
                <c:pt idx="222">
                  <c:v>0.15808100000000044</c:v>
                </c:pt>
                <c:pt idx="223">
                  <c:v>0.15319800000000044</c:v>
                </c:pt>
                <c:pt idx="224">
                  <c:v>0.12237500000000009</c:v>
                </c:pt>
                <c:pt idx="225">
                  <c:v>7.4157700000000104E-2</c:v>
                </c:pt>
                <c:pt idx="226">
                  <c:v>3.723140000000022E-2</c:v>
                </c:pt>
                <c:pt idx="227">
                  <c:v>1.9226100000000097E-2</c:v>
                </c:pt>
                <c:pt idx="228">
                  <c:v>1.0376E-2</c:v>
                </c:pt>
                <c:pt idx="229">
                  <c:v>1.0986299999999999E-2</c:v>
                </c:pt>
                <c:pt idx="230">
                  <c:v>2.5634799999999999E-2</c:v>
                </c:pt>
                <c:pt idx="231">
                  <c:v>3.0822800000000001E-2</c:v>
                </c:pt>
                <c:pt idx="232">
                  <c:v>3.2348599999999998E-2</c:v>
                </c:pt>
                <c:pt idx="233">
                  <c:v>2.9907199999999998E-2</c:v>
                </c:pt>
                <c:pt idx="234">
                  <c:v>1.4648400000000001E-2</c:v>
                </c:pt>
                <c:pt idx="235">
                  <c:v>1.28174E-2</c:v>
                </c:pt>
                <c:pt idx="236">
                  <c:v>1.40381E-2</c:v>
                </c:pt>
                <c:pt idx="237">
                  <c:v>1.9836400000000021E-2</c:v>
                </c:pt>
                <c:pt idx="238">
                  <c:v>2.5939900000000148E-2</c:v>
                </c:pt>
                <c:pt idx="239">
                  <c:v>2.6550299999999999E-2</c:v>
                </c:pt>
                <c:pt idx="240">
                  <c:v>3.41797E-2</c:v>
                </c:pt>
                <c:pt idx="241">
                  <c:v>3.7841800000000279E-2</c:v>
                </c:pt>
                <c:pt idx="242">
                  <c:v>3.90625E-2</c:v>
                </c:pt>
                <c:pt idx="243">
                  <c:v>3.8147E-2</c:v>
                </c:pt>
                <c:pt idx="244">
                  <c:v>2.9296900000000001E-2</c:v>
                </c:pt>
                <c:pt idx="245">
                  <c:v>2.5329600000000001E-2</c:v>
                </c:pt>
                <c:pt idx="246">
                  <c:v>2.1362300000000001E-2</c:v>
                </c:pt>
                <c:pt idx="247">
                  <c:v>1.1291499999999999E-2</c:v>
                </c:pt>
                <c:pt idx="248">
                  <c:v>-1.5258800000000001E-3</c:v>
                </c:pt>
                <c:pt idx="249">
                  <c:v>-7.9345700000000123E-3</c:v>
                </c:pt>
                <c:pt idx="250">
                  <c:v>-5.18799E-3</c:v>
                </c:pt>
                <c:pt idx="251">
                  <c:v>7.6293900000000301E-3</c:v>
                </c:pt>
                <c:pt idx="252">
                  <c:v>2.8381300000000012E-2</c:v>
                </c:pt>
                <c:pt idx="253">
                  <c:v>4.3640099999999966E-2</c:v>
                </c:pt>
                <c:pt idx="254">
                  <c:v>5.9509300000000001E-2</c:v>
                </c:pt>
                <c:pt idx="255">
                  <c:v>7.507320000000002E-2</c:v>
                </c:pt>
                <c:pt idx="256">
                  <c:v>7.4768100000000184E-2</c:v>
                </c:pt>
                <c:pt idx="257">
                  <c:v>0.12878400000000001</c:v>
                </c:pt>
                <c:pt idx="258">
                  <c:v>0.30944800000000144</c:v>
                </c:pt>
                <c:pt idx="259">
                  <c:v>0.39611800000000202</c:v>
                </c:pt>
                <c:pt idx="260">
                  <c:v>0.58288599999999957</c:v>
                </c:pt>
                <c:pt idx="261">
                  <c:v>0.75927699999999998</c:v>
                </c:pt>
                <c:pt idx="262">
                  <c:v>0.61706499999999997</c:v>
                </c:pt>
                <c:pt idx="263">
                  <c:v>0.40344200000000002</c:v>
                </c:pt>
                <c:pt idx="264">
                  <c:v>0.26886000000000032</c:v>
                </c:pt>
                <c:pt idx="265">
                  <c:v>0.17425499999999999</c:v>
                </c:pt>
                <c:pt idx="266">
                  <c:v>0.117188</c:v>
                </c:pt>
                <c:pt idx="267">
                  <c:v>9.7961400000000004E-2</c:v>
                </c:pt>
                <c:pt idx="268">
                  <c:v>9.9182100000000009E-2</c:v>
                </c:pt>
                <c:pt idx="269">
                  <c:v>8.3313000000000012E-2</c:v>
                </c:pt>
                <c:pt idx="270">
                  <c:v>0.29998800000000214</c:v>
                </c:pt>
                <c:pt idx="271">
                  <c:v>1.86066</c:v>
                </c:pt>
                <c:pt idx="272">
                  <c:v>6.4767500000000124</c:v>
                </c:pt>
                <c:pt idx="273">
                  <c:v>9.7973599999999994</c:v>
                </c:pt>
                <c:pt idx="274">
                  <c:v>9.9996900000000046</c:v>
                </c:pt>
                <c:pt idx="275">
                  <c:v>8.8879400000000004</c:v>
                </c:pt>
                <c:pt idx="276">
                  <c:v>7.3269699999999975</c:v>
                </c:pt>
                <c:pt idx="277">
                  <c:v>5.8612099999999998</c:v>
                </c:pt>
                <c:pt idx="278">
                  <c:v>4.8019400000000001</c:v>
                </c:pt>
                <c:pt idx="279">
                  <c:v>3.8516199999999849</c:v>
                </c:pt>
                <c:pt idx="280">
                  <c:v>3.0575600000000001</c:v>
                </c:pt>
                <c:pt idx="281">
                  <c:v>2.5579800000000001</c:v>
                </c:pt>
                <c:pt idx="282">
                  <c:v>2.0739700000000001</c:v>
                </c:pt>
                <c:pt idx="283">
                  <c:v>1.63391</c:v>
                </c:pt>
                <c:pt idx="284">
                  <c:v>1.3668800000000001</c:v>
                </c:pt>
                <c:pt idx="285">
                  <c:v>1.08795</c:v>
                </c:pt>
                <c:pt idx="286">
                  <c:v>0.82916299999999676</c:v>
                </c:pt>
                <c:pt idx="287">
                  <c:v>0.69152800000000003</c:v>
                </c:pt>
                <c:pt idx="288">
                  <c:v>0.52368199999999998</c:v>
                </c:pt>
                <c:pt idx="289">
                  <c:v>0.41046100000000002</c:v>
                </c:pt>
                <c:pt idx="290">
                  <c:v>0.56366000000000005</c:v>
                </c:pt>
                <c:pt idx="291">
                  <c:v>0.81054700000000002</c:v>
                </c:pt>
                <c:pt idx="292">
                  <c:v>1.3711500000000001</c:v>
                </c:pt>
                <c:pt idx="293">
                  <c:v>1.7108199999999998</c:v>
                </c:pt>
                <c:pt idx="294">
                  <c:v>2.5524899999999873</c:v>
                </c:pt>
                <c:pt idx="295">
                  <c:v>3.9410399999999997</c:v>
                </c:pt>
                <c:pt idx="296">
                  <c:v>4.1247599999999736</c:v>
                </c:pt>
                <c:pt idx="297">
                  <c:v>3.5909999999999997</c:v>
                </c:pt>
                <c:pt idx="298">
                  <c:v>2.8802499999999882</c:v>
                </c:pt>
                <c:pt idx="299">
                  <c:v>2.2180200000000001</c:v>
                </c:pt>
                <c:pt idx="300">
                  <c:v>1.72821</c:v>
                </c:pt>
                <c:pt idx="301">
                  <c:v>1.4163199999999998</c:v>
                </c:pt>
                <c:pt idx="302">
                  <c:v>1.1425799999999999</c:v>
                </c:pt>
                <c:pt idx="303">
                  <c:v>0.90942400000000001</c:v>
                </c:pt>
                <c:pt idx="304">
                  <c:v>0.76354999999999995</c:v>
                </c:pt>
                <c:pt idx="305">
                  <c:v>0.65216099999999999</c:v>
                </c:pt>
                <c:pt idx="306">
                  <c:v>0.55603000000000002</c:v>
                </c:pt>
                <c:pt idx="307">
                  <c:v>0.46356200000000031</c:v>
                </c:pt>
                <c:pt idx="308">
                  <c:v>0.39184600000000225</c:v>
                </c:pt>
                <c:pt idx="309">
                  <c:v>0.3445430000000001</c:v>
                </c:pt>
                <c:pt idx="310">
                  <c:v>0.29174800000000001</c:v>
                </c:pt>
                <c:pt idx="311">
                  <c:v>0.24810800000000041</c:v>
                </c:pt>
                <c:pt idx="312">
                  <c:v>0.21057100000000001</c:v>
                </c:pt>
                <c:pt idx="313">
                  <c:v>0.17028799999999999</c:v>
                </c:pt>
                <c:pt idx="314">
                  <c:v>0.15564000000000044</c:v>
                </c:pt>
                <c:pt idx="315">
                  <c:v>0.13244600000000087</c:v>
                </c:pt>
                <c:pt idx="316">
                  <c:v>8.7280299999999991E-2</c:v>
                </c:pt>
                <c:pt idx="317">
                  <c:v>5.6457500000000001E-2</c:v>
                </c:pt>
                <c:pt idx="318">
                  <c:v>5.3710900000000124E-2</c:v>
                </c:pt>
                <c:pt idx="319">
                  <c:v>5.5847200000000013E-2</c:v>
                </c:pt>
                <c:pt idx="320">
                  <c:v>6.7749000000000004E-2</c:v>
                </c:pt>
                <c:pt idx="321">
                  <c:v>9.1552700000000042E-2</c:v>
                </c:pt>
                <c:pt idx="322">
                  <c:v>9.1857900000000048E-2</c:v>
                </c:pt>
                <c:pt idx="323">
                  <c:v>7.7514600000000419E-2</c:v>
                </c:pt>
                <c:pt idx="324">
                  <c:v>8.4228500000000026E-2</c:v>
                </c:pt>
                <c:pt idx="325">
                  <c:v>7.5378399999999998E-2</c:v>
                </c:pt>
                <c:pt idx="326">
                  <c:v>5.8288600000000003E-2</c:v>
                </c:pt>
                <c:pt idx="327">
                  <c:v>5.6152300000000002E-2</c:v>
                </c:pt>
                <c:pt idx="328">
                  <c:v>4.1198700000000012E-2</c:v>
                </c:pt>
                <c:pt idx="329">
                  <c:v>3.4790000000000001E-2</c:v>
                </c:pt>
                <c:pt idx="330">
                  <c:v>2.47192E-2</c:v>
                </c:pt>
                <c:pt idx="331">
                  <c:v>3.0822800000000001E-2</c:v>
                </c:pt>
                <c:pt idx="332">
                  <c:v>4.7912600000000451E-2</c:v>
                </c:pt>
                <c:pt idx="333">
                  <c:v>4.4555700000000004E-2</c:v>
                </c:pt>
                <c:pt idx="334">
                  <c:v>5.0048799999999997E-2</c:v>
                </c:pt>
                <c:pt idx="335">
                  <c:v>5.7678199999999985E-2</c:v>
                </c:pt>
                <c:pt idx="336">
                  <c:v>3.9367699999999999E-2</c:v>
                </c:pt>
                <c:pt idx="337">
                  <c:v>2.5939900000000148E-2</c:v>
                </c:pt>
                <c:pt idx="338">
                  <c:v>3.2043500000000016E-2</c:v>
                </c:pt>
                <c:pt idx="339">
                  <c:v>3.8757300000000001E-2</c:v>
                </c:pt>
                <c:pt idx="340">
                  <c:v>4.4860800000000034E-2</c:v>
                </c:pt>
                <c:pt idx="341">
                  <c:v>6.2561000000000019E-2</c:v>
                </c:pt>
                <c:pt idx="342">
                  <c:v>6.6528299999999999E-2</c:v>
                </c:pt>
                <c:pt idx="343">
                  <c:v>5.9204100000000003E-2</c:v>
                </c:pt>
                <c:pt idx="344">
                  <c:v>5.9509300000000001E-2</c:v>
                </c:pt>
                <c:pt idx="345">
                  <c:v>4.2724600000000133E-2</c:v>
                </c:pt>
                <c:pt idx="346">
                  <c:v>1.7395000000000001E-2</c:v>
                </c:pt>
                <c:pt idx="347">
                  <c:v>1.40381E-2</c:v>
                </c:pt>
                <c:pt idx="348">
                  <c:v>2.0752E-2</c:v>
                </c:pt>
                <c:pt idx="349">
                  <c:v>0.13885500000000001</c:v>
                </c:pt>
                <c:pt idx="350">
                  <c:v>0.33691400000000266</c:v>
                </c:pt>
                <c:pt idx="351">
                  <c:v>0.46814</c:v>
                </c:pt>
                <c:pt idx="352">
                  <c:v>0.76843300000000003</c:v>
                </c:pt>
                <c:pt idx="353">
                  <c:v>0.74493399999999999</c:v>
                </c:pt>
                <c:pt idx="354">
                  <c:v>0.49285900000000032</c:v>
                </c:pt>
                <c:pt idx="355">
                  <c:v>0.32562300000000038</c:v>
                </c:pt>
                <c:pt idx="356">
                  <c:v>0.229187</c:v>
                </c:pt>
                <c:pt idx="357">
                  <c:v>0.16784700000000041</c:v>
                </c:pt>
                <c:pt idx="358">
                  <c:v>0.162354</c:v>
                </c:pt>
                <c:pt idx="359">
                  <c:v>0.17059299999999999</c:v>
                </c:pt>
                <c:pt idx="360">
                  <c:v>0.166626</c:v>
                </c:pt>
                <c:pt idx="361">
                  <c:v>0.27099600000000001</c:v>
                </c:pt>
                <c:pt idx="362">
                  <c:v>1.3583400000000001</c:v>
                </c:pt>
                <c:pt idx="363">
                  <c:v>5.8377099999999995</c:v>
                </c:pt>
                <c:pt idx="364">
                  <c:v>9.4512900000000002</c:v>
                </c:pt>
                <c:pt idx="365">
                  <c:v>9.9996900000000046</c:v>
                </c:pt>
                <c:pt idx="366">
                  <c:v>9.3261700000000012</c:v>
                </c:pt>
                <c:pt idx="367">
                  <c:v>7.7459699999999998</c:v>
                </c:pt>
                <c:pt idx="368">
                  <c:v>6.3458299999999985</c:v>
                </c:pt>
                <c:pt idx="369">
                  <c:v>5.2612300000000003</c:v>
                </c:pt>
                <c:pt idx="370">
                  <c:v>4.1747999999999985</c:v>
                </c:pt>
                <c:pt idx="371">
                  <c:v>3.2733200000000138</c:v>
                </c:pt>
                <c:pt idx="372">
                  <c:v>2.6892100000000001</c:v>
                </c:pt>
                <c:pt idx="373">
                  <c:v>2.1197499999999967</c:v>
                </c:pt>
                <c:pt idx="374">
                  <c:v>1.6192599999999999</c:v>
                </c:pt>
                <c:pt idx="375">
                  <c:v>1.3217199999999998</c:v>
                </c:pt>
                <c:pt idx="376">
                  <c:v>1.04095</c:v>
                </c:pt>
                <c:pt idx="377">
                  <c:v>0.80108599999999996</c:v>
                </c:pt>
                <c:pt idx="378">
                  <c:v>0.68054199999999998</c:v>
                </c:pt>
                <c:pt idx="379">
                  <c:v>0.51086399999999677</c:v>
                </c:pt>
                <c:pt idx="380">
                  <c:v>0.36956800000000162</c:v>
                </c:pt>
                <c:pt idx="381">
                  <c:v>0.45349100000000003</c:v>
                </c:pt>
                <c:pt idx="382">
                  <c:v>0.69580100000000322</c:v>
                </c:pt>
                <c:pt idx="383">
                  <c:v>1.2335199999999942</c:v>
                </c:pt>
                <c:pt idx="384">
                  <c:v>1.6717500000000001</c:v>
                </c:pt>
                <c:pt idx="385">
                  <c:v>2.1365399999999997</c:v>
                </c:pt>
                <c:pt idx="386">
                  <c:v>3.636469999999985</c:v>
                </c:pt>
                <c:pt idx="387">
                  <c:v>4.0335099999999997</c:v>
                </c:pt>
                <c:pt idx="388">
                  <c:v>3.72864</c:v>
                </c:pt>
                <c:pt idx="389">
                  <c:v>3.0371100000000002</c:v>
                </c:pt>
                <c:pt idx="390">
                  <c:v>2.2872900000000138</c:v>
                </c:pt>
                <c:pt idx="391">
                  <c:v>1.7465199999999999</c:v>
                </c:pt>
                <c:pt idx="392">
                  <c:v>1.08185</c:v>
                </c:pt>
                <c:pt idx="393">
                  <c:v>0.85449200000000003</c:v>
                </c:pt>
                <c:pt idx="394">
                  <c:v>0.67291299999999998</c:v>
                </c:pt>
                <c:pt idx="395">
                  <c:v>0.51666299999999676</c:v>
                </c:pt>
                <c:pt idx="396">
                  <c:v>0.39794900000000138</c:v>
                </c:pt>
                <c:pt idx="397">
                  <c:v>0.30029300000000003</c:v>
                </c:pt>
                <c:pt idx="398">
                  <c:v>0.222168</c:v>
                </c:pt>
                <c:pt idx="399">
                  <c:v>0.15777600000000044</c:v>
                </c:pt>
                <c:pt idx="400">
                  <c:v>9.8877000000000048E-2</c:v>
                </c:pt>
                <c:pt idx="401">
                  <c:v>7.324219999999998E-2</c:v>
                </c:pt>
                <c:pt idx="402">
                  <c:v>6.7443799999999998E-2</c:v>
                </c:pt>
                <c:pt idx="403">
                  <c:v>6.6223099999999993E-2</c:v>
                </c:pt>
                <c:pt idx="404">
                  <c:v>6.7138700000000009E-2</c:v>
                </c:pt>
                <c:pt idx="405">
                  <c:v>6.3476599999999994E-2</c:v>
                </c:pt>
                <c:pt idx="406">
                  <c:v>5.1269499999999996E-2</c:v>
                </c:pt>
                <c:pt idx="407">
                  <c:v>3.5705599999999997E-2</c:v>
                </c:pt>
                <c:pt idx="408">
                  <c:v>2.9602099999999999E-2</c:v>
                </c:pt>
                <c:pt idx="409">
                  <c:v>3.5400400000000005E-2</c:v>
                </c:pt>
                <c:pt idx="410">
                  <c:v>4.8522900000000022E-2</c:v>
                </c:pt>
                <c:pt idx="411">
                  <c:v>4.4250500000000012E-2</c:v>
                </c:pt>
                <c:pt idx="412">
                  <c:v>2.0141599999999989E-2</c:v>
                </c:pt>
                <c:pt idx="413">
                  <c:v>3.9672900000000235E-3</c:v>
                </c:pt>
                <c:pt idx="414">
                  <c:v>1.5258799999999998E-2</c:v>
                </c:pt>
                <c:pt idx="415">
                  <c:v>3.1433100000000255E-2</c:v>
                </c:pt>
                <c:pt idx="416">
                  <c:v>4.1198700000000012E-2</c:v>
                </c:pt>
                <c:pt idx="417">
                  <c:v>3.9672900000000198E-2</c:v>
                </c:pt>
                <c:pt idx="418">
                  <c:v>2.6550299999999999E-2</c:v>
                </c:pt>
                <c:pt idx="419">
                  <c:v>2.4414100000000001E-2</c:v>
                </c:pt>
                <c:pt idx="420">
                  <c:v>3.845210000000001E-2</c:v>
                </c:pt>
                <c:pt idx="421">
                  <c:v>4.3029799999999986E-2</c:v>
                </c:pt>
                <c:pt idx="422">
                  <c:v>3.6010700000000041E-2</c:v>
                </c:pt>
                <c:pt idx="423">
                  <c:v>2.2888200000000164E-2</c:v>
                </c:pt>
                <c:pt idx="424">
                  <c:v>6.4086900000000519E-3</c:v>
                </c:pt>
                <c:pt idx="425">
                  <c:v>1.43433E-2</c:v>
                </c:pt>
                <c:pt idx="426">
                  <c:v>1.9531300000000001E-2</c:v>
                </c:pt>
                <c:pt idx="427">
                  <c:v>1.40381E-2</c:v>
                </c:pt>
                <c:pt idx="428">
                  <c:v>9.1552700000000226E-3</c:v>
                </c:pt>
                <c:pt idx="429">
                  <c:v>1.2207000000000001E-2</c:v>
                </c:pt>
                <c:pt idx="430">
                  <c:v>1.8920900000000001E-2</c:v>
                </c:pt>
                <c:pt idx="431">
                  <c:v>2.5329600000000001E-2</c:v>
                </c:pt>
                <c:pt idx="432">
                  <c:v>3.90625E-2</c:v>
                </c:pt>
                <c:pt idx="433">
                  <c:v>5.0048799999999997E-2</c:v>
                </c:pt>
                <c:pt idx="434">
                  <c:v>5.6152300000000002E-2</c:v>
                </c:pt>
                <c:pt idx="435">
                  <c:v>5.7067900000000366E-2</c:v>
                </c:pt>
                <c:pt idx="436">
                  <c:v>7.2021500000000002E-2</c:v>
                </c:pt>
                <c:pt idx="437">
                  <c:v>7.7514600000000419E-2</c:v>
                </c:pt>
                <c:pt idx="438">
                  <c:v>6.7749000000000004E-2</c:v>
                </c:pt>
                <c:pt idx="439">
                  <c:v>6.2561000000000019E-2</c:v>
                </c:pt>
                <c:pt idx="440">
                  <c:v>0.14495800000000078</c:v>
                </c:pt>
                <c:pt idx="441">
                  <c:v>0.31433100000000008</c:v>
                </c:pt>
                <c:pt idx="442">
                  <c:v>0.3808590000000015</c:v>
                </c:pt>
                <c:pt idx="443">
                  <c:v>0.59967000000000004</c:v>
                </c:pt>
                <c:pt idx="444">
                  <c:v>0.77392600000000322</c:v>
                </c:pt>
                <c:pt idx="445">
                  <c:v>0.62408399999999997</c:v>
                </c:pt>
                <c:pt idx="446">
                  <c:v>0.40466300000000011</c:v>
                </c:pt>
                <c:pt idx="447">
                  <c:v>0.27862500000000001</c:v>
                </c:pt>
                <c:pt idx="448">
                  <c:v>0.19653300000000001</c:v>
                </c:pt>
                <c:pt idx="449">
                  <c:v>0.15319800000000044</c:v>
                </c:pt>
                <c:pt idx="450">
                  <c:v>0.13458300000000001</c:v>
                </c:pt>
                <c:pt idx="451">
                  <c:v>0.12146000000000012</c:v>
                </c:pt>
                <c:pt idx="452">
                  <c:v>9.6130400000000005E-2</c:v>
                </c:pt>
                <c:pt idx="453">
                  <c:v>0.49316400000000032</c:v>
                </c:pt>
                <c:pt idx="454">
                  <c:v>2.94617</c:v>
                </c:pt>
                <c:pt idx="455">
                  <c:v>9.9996900000000046</c:v>
                </c:pt>
                <c:pt idx="456">
                  <c:v>9.9139400000000002</c:v>
                </c:pt>
                <c:pt idx="457">
                  <c:v>7.1624799999999755</c:v>
                </c:pt>
                <c:pt idx="458">
                  <c:v>5.8087200000000001</c:v>
                </c:pt>
                <c:pt idx="459">
                  <c:v>4.7488400000000004</c:v>
                </c:pt>
                <c:pt idx="460">
                  <c:v>3.8378899999999967</c:v>
                </c:pt>
                <c:pt idx="461">
                  <c:v>3.0291700000000001</c:v>
                </c:pt>
                <c:pt idx="462">
                  <c:v>2.4575800000000001</c:v>
                </c:pt>
                <c:pt idx="463">
                  <c:v>1.9482400000000057</c:v>
                </c:pt>
                <c:pt idx="464">
                  <c:v>1.2554899999999998</c:v>
                </c:pt>
                <c:pt idx="465">
                  <c:v>0.99060099999999951</c:v>
                </c:pt>
                <c:pt idx="466">
                  <c:v>0.78308100000000003</c:v>
                </c:pt>
                <c:pt idx="467">
                  <c:v>0.65551800000000005</c:v>
                </c:pt>
                <c:pt idx="468">
                  <c:v>0.462341</c:v>
                </c:pt>
                <c:pt idx="469">
                  <c:v>0.37323000000000001</c:v>
                </c:pt>
                <c:pt idx="470">
                  <c:v>0.57128900000000005</c:v>
                </c:pt>
                <c:pt idx="471">
                  <c:v>0.92529300000000003</c:v>
                </c:pt>
                <c:pt idx="472">
                  <c:v>1.4987199999999998</c:v>
                </c:pt>
                <c:pt idx="473">
                  <c:v>1.73645</c:v>
                </c:pt>
                <c:pt idx="474">
                  <c:v>2.7780200000000002</c:v>
                </c:pt>
                <c:pt idx="475">
                  <c:v>3.9935299999999998</c:v>
                </c:pt>
                <c:pt idx="476">
                  <c:v>4.1345199999999735</c:v>
                </c:pt>
                <c:pt idx="477">
                  <c:v>3.5342399999999987</c:v>
                </c:pt>
                <c:pt idx="478">
                  <c:v>2.8121899999999878</c:v>
                </c:pt>
                <c:pt idx="479">
                  <c:v>2.1972700000000001</c:v>
                </c:pt>
                <c:pt idx="480">
                  <c:v>1.6995199999999999</c:v>
                </c:pt>
                <c:pt idx="481">
                  <c:v>1.3671899999999999</c:v>
                </c:pt>
                <c:pt idx="482">
                  <c:v>1.11145</c:v>
                </c:pt>
                <c:pt idx="483">
                  <c:v>0.87921099999999996</c:v>
                </c:pt>
                <c:pt idx="484">
                  <c:v>0.70495600000000003</c:v>
                </c:pt>
                <c:pt idx="485">
                  <c:v>0.58563199999999949</c:v>
                </c:pt>
                <c:pt idx="486">
                  <c:v>0.46691900000000008</c:v>
                </c:pt>
                <c:pt idx="487">
                  <c:v>0.35430900000000032</c:v>
                </c:pt>
                <c:pt idx="488">
                  <c:v>0.28106700000000001</c:v>
                </c:pt>
                <c:pt idx="489">
                  <c:v>0.20996100000000087</c:v>
                </c:pt>
                <c:pt idx="490">
                  <c:v>0.15289300000000078</c:v>
                </c:pt>
                <c:pt idx="491">
                  <c:v>0.13458300000000001</c:v>
                </c:pt>
                <c:pt idx="492">
                  <c:v>0.11962900000000012</c:v>
                </c:pt>
                <c:pt idx="493">
                  <c:v>0.10528600000000043</c:v>
                </c:pt>
                <c:pt idx="494">
                  <c:v>0.10620100000000043</c:v>
                </c:pt>
                <c:pt idx="495">
                  <c:v>0.10742200000000043</c:v>
                </c:pt>
                <c:pt idx="496">
                  <c:v>0.10101300000000002</c:v>
                </c:pt>
                <c:pt idx="497">
                  <c:v>9.735110000000001E-2</c:v>
                </c:pt>
                <c:pt idx="498">
                  <c:v>7.7819800000000022E-2</c:v>
                </c:pt>
                <c:pt idx="499">
                  <c:v>6.3171400000000003E-2</c:v>
                </c:pt>
              </c:numCache>
            </c:numRef>
          </c:val>
        </c:ser>
        <c:marker val="1"/>
        <c:axId val="89478272"/>
        <c:axId val="89479808"/>
      </c:lineChart>
      <c:catAx>
        <c:axId val="89478272"/>
        <c:scaling>
          <c:orientation val="minMax"/>
        </c:scaling>
        <c:axPos val="b"/>
        <c:tickLblPos val="nextTo"/>
        <c:crossAx val="89479808"/>
        <c:crosses val="autoZero"/>
        <c:auto val="1"/>
        <c:lblAlgn val="ctr"/>
        <c:lblOffset val="100"/>
      </c:catAx>
      <c:valAx>
        <c:axId val="89479808"/>
        <c:scaling>
          <c:orientation val="minMax"/>
        </c:scaling>
        <c:axPos val="l"/>
        <c:majorGridlines/>
        <c:numFmt formatCode="General" sourceLinked="1"/>
        <c:tickLblPos val="nextTo"/>
        <c:crossAx val="89478272"/>
        <c:crosses val="autoZero"/>
        <c:crossBetween val="between"/>
      </c:valAx>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cs-CZ"/>
  <c:clrMapOvr bg1="lt1" tx1="dk1" bg2="lt2" tx2="dk2" accent1="accent1" accent2="accent2" accent3="accent3" accent4="accent4" accent5="accent5" accent6="accent6" hlink="hlink" folHlink="folHlink"/>
  <c:chart>
    <c:plotArea>
      <c:layout>
        <c:manualLayout>
          <c:layoutTarget val="inner"/>
          <c:xMode val="edge"/>
          <c:yMode val="edge"/>
          <c:x val="7.8164260717410339E-2"/>
          <c:y val="7.4432414698162933E-2"/>
          <c:w val="0.87739129483814893"/>
          <c:h val="0.76587233887430761"/>
        </c:manualLayout>
      </c:layout>
      <c:lineChart>
        <c:grouping val="standard"/>
        <c:ser>
          <c:idx val="0"/>
          <c:order val="0"/>
          <c:marker>
            <c:symbol val="none"/>
          </c:marker>
          <c:val>
            <c:numRef>
              <c:f>List1!$A$501:$A$998</c:f>
              <c:numCache>
                <c:formatCode>General</c:formatCode>
                <c:ptCount val="498"/>
                <c:pt idx="0">
                  <c:v>6.8054199999999995E-2</c:v>
                </c:pt>
                <c:pt idx="1">
                  <c:v>8.5144000000000025E-2</c:v>
                </c:pt>
                <c:pt idx="2">
                  <c:v>0.112305</c:v>
                </c:pt>
                <c:pt idx="3">
                  <c:v>0.118408</c:v>
                </c:pt>
                <c:pt idx="4">
                  <c:v>0.108337</c:v>
                </c:pt>
                <c:pt idx="5">
                  <c:v>9.6740700000000013E-2</c:v>
                </c:pt>
                <c:pt idx="6">
                  <c:v>6.92749E-2</c:v>
                </c:pt>
                <c:pt idx="7">
                  <c:v>3.9367699999999999E-2</c:v>
                </c:pt>
                <c:pt idx="8">
                  <c:v>2.6245100000000191E-2</c:v>
                </c:pt>
                <c:pt idx="9">
                  <c:v>1.678470000000009E-2</c:v>
                </c:pt>
                <c:pt idx="10">
                  <c:v>1.9531300000000001E-2</c:v>
                </c:pt>
                <c:pt idx="11">
                  <c:v>3.9672900000000191E-2</c:v>
                </c:pt>
                <c:pt idx="12">
                  <c:v>5.5847200000000013E-2</c:v>
                </c:pt>
                <c:pt idx="13">
                  <c:v>4.5776400000000134E-2</c:v>
                </c:pt>
                <c:pt idx="14">
                  <c:v>3.41797E-2</c:v>
                </c:pt>
                <c:pt idx="15">
                  <c:v>3.90625E-2</c:v>
                </c:pt>
                <c:pt idx="16">
                  <c:v>3.8757300000000001E-2</c:v>
                </c:pt>
                <c:pt idx="17">
                  <c:v>3.9978E-2</c:v>
                </c:pt>
                <c:pt idx="18">
                  <c:v>3.2348599999999998E-2</c:v>
                </c:pt>
                <c:pt idx="19">
                  <c:v>1.9531300000000001E-2</c:v>
                </c:pt>
                <c:pt idx="20">
                  <c:v>1.8005400000000001E-2</c:v>
                </c:pt>
                <c:pt idx="21">
                  <c:v>1.8615699999999999E-2</c:v>
                </c:pt>
                <c:pt idx="22">
                  <c:v>2.1057099999999999E-2</c:v>
                </c:pt>
                <c:pt idx="23">
                  <c:v>3.9367699999999999E-2</c:v>
                </c:pt>
                <c:pt idx="24">
                  <c:v>6.13403E-2</c:v>
                </c:pt>
                <c:pt idx="25">
                  <c:v>8.0261200000000033E-2</c:v>
                </c:pt>
                <c:pt idx="26">
                  <c:v>9.735110000000001E-2</c:v>
                </c:pt>
                <c:pt idx="27">
                  <c:v>9.1247600000000012E-2</c:v>
                </c:pt>
                <c:pt idx="28">
                  <c:v>9.1247600000000012E-2</c:v>
                </c:pt>
                <c:pt idx="29">
                  <c:v>0.10253900000000002</c:v>
                </c:pt>
                <c:pt idx="30">
                  <c:v>0.12664800000000001</c:v>
                </c:pt>
                <c:pt idx="31">
                  <c:v>0.28961200000000031</c:v>
                </c:pt>
                <c:pt idx="32">
                  <c:v>0.44372600000000001</c:v>
                </c:pt>
                <c:pt idx="33">
                  <c:v>0.51757799999999687</c:v>
                </c:pt>
                <c:pt idx="34">
                  <c:v>0.74249299999999996</c:v>
                </c:pt>
                <c:pt idx="35">
                  <c:v>0.65704300000000371</c:v>
                </c:pt>
                <c:pt idx="36">
                  <c:v>0.40008500000000002</c:v>
                </c:pt>
                <c:pt idx="37">
                  <c:v>0.20477300000000001</c:v>
                </c:pt>
                <c:pt idx="38">
                  <c:v>8.60596E-2</c:v>
                </c:pt>
                <c:pt idx="39">
                  <c:v>3.4484899999999999E-2</c:v>
                </c:pt>
                <c:pt idx="40">
                  <c:v>1.7700200000000003E-2</c:v>
                </c:pt>
                <c:pt idx="41">
                  <c:v>1.7700200000000003E-2</c:v>
                </c:pt>
                <c:pt idx="42">
                  <c:v>4.5165999999999998E-2</c:v>
                </c:pt>
                <c:pt idx="43">
                  <c:v>0.20233200000000001</c:v>
                </c:pt>
                <c:pt idx="44">
                  <c:v>1.2704500000000001</c:v>
                </c:pt>
                <c:pt idx="45">
                  <c:v>5.6198099999999975</c:v>
                </c:pt>
                <c:pt idx="46">
                  <c:v>9.2913799999999984</c:v>
                </c:pt>
                <c:pt idx="47">
                  <c:v>9.9996900000000046</c:v>
                </c:pt>
                <c:pt idx="48">
                  <c:v>9.346919999999999</c:v>
                </c:pt>
                <c:pt idx="49">
                  <c:v>7.6876799999999985</c:v>
                </c:pt>
                <c:pt idx="50">
                  <c:v>6.3134799999999975</c:v>
                </c:pt>
                <c:pt idx="51">
                  <c:v>5.2337600000000242</c:v>
                </c:pt>
                <c:pt idx="52">
                  <c:v>4.1610699999999996</c:v>
                </c:pt>
                <c:pt idx="53">
                  <c:v>3.2736200000000002</c:v>
                </c:pt>
                <c:pt idx="54">
                  <c:v>2.6730299999999998</c:v>
                </c:pt>
                <c:pt idx="55">
                  <c:v>2.1337899999999999</c:v>
                </c:pt>
                <c:pt idx="56">
                  <c:v>1.70258</c:v>
                </c:pt>
                <c:pt idx="57">
                  <c:v>1.4489699999999932</c:v>
                </c:pt>
                <c:pt idx="58">
                  <c:v>0.944214</c:v>
                </c:pt>
                <c:pt idx="59">
                  <c:v>0.788574</c:v>
                </c:pt>
                <c:pt idx="60">
                  <c:v>0.60058599999999951</c:v>
                </c:pt>
                <c:pt idx="61">
                  <c:v>0.42968800000000168</c:v>
                </c:pt>
                <c:pt idx="62">
                  <c:v>0.50506599999999957</c:v>
                </c:pt>
                <c:pt idx="63">
                  <c:v>0.74340799999999996</c:v>
                </c:pt>
                <c:pt idx="64">
                  <c:v>1.19781</c:v>
                </c:pt>
                <c:pt idx="65">
                  <c:v>1.6680900000000001</c:v>
                </c:pt>
                <c:pt idx="66">
                  <c:v>2.1594199999999977</c:v>
                </c:pt>
                <c:pt idx="67">
                  <c:v>3.73291</c:v>
                </c:pt>
                <c:pt idx="68">
                  <c:v>4.1525299999999845</c:v>
                </c:pt>
                <c:pt idx="69">
                  <c:v>3.82721</c:v>
                </c:pt>
                <c:pt idx="70">
                  <c:v>3.1253099999999998</c:v>
                </c:pt>
                <c:pt idx="71">
                  <c:v>2.39899</c:v>
                </c:pt>
                <c:pt idx="72">
                  <c:v>1.89514</c:v>
                </c:pt>
                <c:pt idx="73">
                  <c:v>1.008</c:v>
                </c:pt>
                <c:pt idx="74">
                  <c:v>0.81695600000000002</c:v>
                </c:pt>
                <c:pt idx="75">
                  <c:v>0.63995400000000335</c:v>
                </c:pt>
                <c:pt idx="76">
                  <c:v>0.51422100000000004</c:v>
                </c:pt>
                <c:pt idx="77">
                  <c:v>0.40924099999999997</c:v>
                </c:pt>
                <c:pt idx="78">
                  <c:v>0.34057600000000032</c:v>
                </c:pt>
                <c:pt idx="79">
                  <c:v>0.28717000000000031</c:v>
                </c:pt>
                <c:pt idx="80">
                  <c:v>0.21606400000000084</c:v>
                </c:pt>
                <c:pt idx="81">
                  <c:v>0.15930200000000044</c:v>
                </c:pt>
                <c:pt idx="82">
                  <c:v>0.112</c:v>
                </c:pt>
                <c:pt idx="83">
                  <c:v>5.4016100000000344E-2</c:v>
                </c:pt>
                <c:pt idx="84">
                  <c:v>2.8381300000000012E-2</c:v>
                </c:pt>
                <c:pt idx="85">
                  <c:v>2.7465800000000148E-2</c:v>
                </c:pt>
                <c:pt idx="86">
                  <c:v>3.4484899999999999E-2</c:v>
                </c:pt>
                <c:pt idx="87">
                  <c:v>6.5002400000000363E-2</c:v>
                </c:pt>
                <c:pt idx="88">
                  <c:v>6.7443799999999998E-2</c:v>
                </c:pt>
                <c:pt idx="89">
                  <c:v>5.1269499999999996E-2</c:v>
                </c:pt>
                <c:pt idx="90">
                  <c:v>3.6315899999999998E-2</c:v>
                </c:pt>
                <c:pt idx="91">
                  <c:v>3.8757300000000001E-2</c:v>
                </c:pt>
                <c:pt idx="92">
                  <c:v>4.9743700000000113E-2</c:v>
                </c:pt>
                <c:pt idx="93">
                  <c:v>8.148190000000001E-2</c:v>
                </c:pt>
                <c:pt idx="94">
                  <c:v>8.3923300000000228E-2</c:v>
                </c:pt>
                <c:pt idx="95">
                  <c:v>5.2490200000000362E-2</c:v>
                </c:pt>
                <c:pt idx="96">
                  <c:v>2.4108899999999978E-2</c:v>
                </c:pt>
                <c:pt idx="97">
                  <c:v>2.6855500000000011E-2</c:v>
                </c:pt>
                <c:pt idx="98">
                  <c:v>5.2185099999999998E-2</c:v>
                </c:pt>
                <c:pt idx="99">
                  <c:v>8.1176800000000007E-2</c:v>
                </c:pt>
                <c:pt idx="100">
                  <c:v>0.10040300000000002</c:v>
                </c:pt>
                <c:pt idx="101">
                  <c:v>9.6130400000000005E-2</c:v>
                </c:pt>
                <c:pt idx="102">
                  <c:v>9.7961400000000004E-2</c:v>
                </c:pt>
                <c:pt idx="103">
                  <c:v>0.106812</c:v>
                </c:pt>
                <c:pt idx="104">
                  <c:v>0.113831</c:v>
                </c:pt>
                <c:pt idx="105">
                  <c:v>0.13336200000000001</c:v>
                </c:pt>
                <c:pt idx="106">
                  <c:v>0.15380900000000075</c:v>
                </c:pt>
                <c:pt idx="107">
                  <c:v>0.17608599999999999</c:v>
                </c:pt>
                <c:pt idx="108">
                  <c:v>0.19805900000000001</c:v>
                </c:pt>
                <c:pt idx="109">
                  <c:v>0.166321</c:v>
                </c:pt>
                <c:pt idx="110">
                  <c:v>9.6435500000000021E-2</c:v>
                </c:pt>
                <c:pt idx="111">
                  <c:v>5.981450000000034E-2</c:v>
                </c:pt>
                <c:pt idx="112">
                  <c:v>4.5471200000000003E-2</c:v>
                </c:pt>
                <c:pt idx="113">
                  <c:v>3.9978E-2</c:v>
                </c:pt>
                <c:pt idx="114">
                  <c:v>4.9743700000000113E-2</c:v>
                </c:pt>
                <c:pt idx="115">
                  <c:v>4.3029799999999986E-2</c:v>
                </c:pt>
                <c:pt idx="116">
                  <c:v>1.7395000000000001E-2</c:v>
                </c:pt>
                <c:pt idx="117">
                  <c:v>1.0070800000000001E-2</c:v>
                </c:pt>
                <c:pt idx="118">
                  <c:v>4.69971E-2</c:v>
                </c:pt>
                <c:pt idx="119">
                  <c:v>8.69751E-2</c:v>
                </c:pt>
                <c:pt idx="120">
                  <c:v>9.3383800000000003E-2</c:v>
                </c:pt>
                <c:pt idx="121">
                  <c:v>0.13244600000000084</c:v>
                </c:pt>
                <c:pt idx="122">
                  <c:v>0.28228800000000032</c:v>
                </c:pt>
                <c:pt idx="123">
                  <c:v>0.36773700000000004</c:v>
                </c:pt>
                <c:pt idx="124">
                  <c:v>0.65673800000000371</c:v>
                </c:pt>
                <c:pt idx="125">
                  <c:v>0.74218799999999996</c:v>
                </c:pt>
                <c:pt idx="126">
                  <c:v>0.51910400000000001</c:v>
                </c:pt>
                <c:pt idx="127">
                  <c:v>0.30548100000000139</c:v>
                </c:pt>
                <c:pt idx="128">
                  <c:v>0.21026600000000084</c:v>
                </c:pt>
                <c:pt idx="129">
                  <c:v>0.16876200000000041</c:v>
                </c:pt>
                <c:pt idx="130">
                  <c:v>0.17486599999999999</c:v>
                </c:pt>
                <c:pt idx="131">
                  <c:v>0.1651</c:v>
                </c:pt>
                <c:pt idx="132">
                  <c:v>0.13824500000000084</c:v>
                </c:pt>
                <c:pt idx="133">
                  <c:v>8.7890600000000041E-2</c:v>
                </c:pt>
                <c:pt idx="134">
                  <c:v>0.39642300000000191</c:v>
                </c:pt>
                <c:pt idx="135">
                  <c:v>6.8432599999999999</c:v>
                </c:pt>
                <c:pt idx="136">
                  <c:v>9.9432400000000012</c:v>
                </c:pt>
                <c:pt idx="137">
                  <c:v>9.9423199999999987</c:v>
                </c:pt>
                <c:pt idx="138">
                  <c:v>8.7014800000000001</c:v>
                </c:pt>
                <c:pt idx="139">
                  <c:v>5.7766700000000242</c:v>
                </c:pt>
                <c:pt idx="140">
                  <c:v>4.7518900000000004</c:v>
                </c:pt>
                <c:pt idx="141">
                  <c:v>3.0038499999999977</c:v>
                </c:pt>
                <c:pt idx="142">
                  <c:v>2.44049</c:v>
                </c:pt>
                <c:pt idx="143">
                  <c:v>1.9180299999999999</c:v>
                </c:pt>
                <c:pt idx="144">
                  <c:v>1.47278</c:v>
                </c:pt>
                <c:pt idx="145">
                  <c:v>1.19781</c:v>
                </c:pt>
                <c:pt idx="146">
                  <c:v>0.91888400000000003</c:v>
                </c:pt>
                <c:pt idx="147">
                  <c:v>0.68420400000000003</c:v>
                </c:pt>
                <c:pt idx="148">
                  <c:v>0.55572500000000358</c:v>
                </c:pt>
                <c:pt idx="149">
                  <c:v>0.39825400000000138</c:v>
                </c:pt>
                <c:pt idx="150">
                  <c:v>0.33691400000000254</c:v>
                </c:pt>
                <c:pt idx="151">
                  <c:v>0.48309300000000011</c:v>
                </c:pt>
                <c:pt idx="152">
                  <c:v>0.76324499999999995</c:v>
                </c:pt>
                <c:pt idx="153">
                  <c:v>1.39954</c:v>
                </c:pt>
                <c:pt idx="154">
                  <c:v>1.7269899999999998</c:v>
                </c:pt>
                <c:pt idx="155">
                  <c:v>2.6376300000000001</c:v>
                </c:pt>
                <c:pt idx="156">
                  <c:v>3.9617900000000001</c:v>
                </c:pt>
                <c:pt idx="157">
                  <c:v>2.6693699999999998</c:v>
                </c:pt>
                <c:pt idx="158">
                  <c:v>2.0758099999999882</c:v>
                </c:pt>
                <c:pt idx="159">
                  <c:v>1.6320800000000057</c:v>
                </c:pt>
                <c:pt idx="160">
                  <c:v>1.3470500000000001</c:v>
                </c:pt>
                <c:pt idx="161">
                  <c:v>1.1026</c:v>
                </c:pt>
                <c:pt idx="162">
                  <c:v>0.88500999999999996</c:v>
                </c:pt>
                <c:pt idx="163">
                  <c:v>0.72509800000000313</c:v>
                </c:pt>
                <c:pt idx="164">
                  <c:v>0.57189900000000371</c:v>
                </c:pt>
                <c:pt idx="165">
                  <c:v>0.42511000000000032</c:v>
                </c:pt>
                <c:pt idx="166">
                  <c:v>0.30059800000000031</c:v>
                </c:pt>
                <c:pt idx="167">
                  <c:v>0.23193400000000075</c:v>
                </c:pt>
                <c:pt idx="168">
                  <c:v>0.20935100000000001</c:v>
                </c:pt>
                <c:pt idx="169">
                  <c:v>0.18676800000000113</c:v>
                </c:pt>
                <c:pt idx="170">
                  <c:v>0.17608599999999999</c:v>
                </c:pt>
                <c:pt idx="171">
                  <c:v>0.17059299999999999</c:v>
                </c:pt>
                <c:pt idx="172">
                  <c:v>0.14068600000000001</c:v>
                </c:pt>
                <c:pt idx="173">
                  <c:v>0.11169400000000022</c:v>
                </c:pt>
                <c:pt idx="174">
                  <c:v>9.8571800000000612E-2</c:v>
                </c:pt>
                <c:pt idx="175">
                  <c:v>7.6293899999999998E-2</c:v>
                </c:pt>
                <c:pt idx="176">
                  <c:v>6.2561000000000019E-2</c:v>
                </c:pt>
                <c:pt idx="177">
                  <c:v>5.8288600000000003E-2</c:v>
                </c:pt>
                <c:pt idx="178">
                  <c:v>4.4555700000000004E-2</c:v>
                </c:pt>
                <c:pt idx="179">
                  <c:v>5.4626500000000022E-2</c:v>
                </c:pt>
                <c:pt idx="180">
                  <c:v>7.7819800000000022E-2</c:v>
                </c:pt>
                <c:pt idx="181">
                  <c:v>0.10009800000000002</c:v>
                </c:pt>
                <c:pt idx="182">
                  <c:v>0.14434800000000078</c:v>
                </c:pt>
                <c:pt idx="183">
                  <c:v>0.15899700000000141</c:v>
                </c:pt>
                <c:pt idx="184">
                  <c:v>0.13580300000000001</c:v>
                </c:pt>
                <c:pt idx="185">
                  <c:v>0.13214100000000001</c:v>
                </c:pt>
                <c:pt idx="186">
                  <c:v>0.14099100000000084</c:v>
                </c:pt>
                <c:pt idx="187">
                  <c:v>0.15197800000000075</c:v>
                </c:pt>
                <c:pt idx="188">
                  <c:v>0.18432599999999999</c:v>
                </c:pt>
                <c:pt idx="189">
                  <c:v>0.168152</c:v>
                </c:pt>
                <c:pt idx="190">
                  <c:v>0.13641400000000084</c:v>
                </c:pt>
                <c:pt idx="191">
                  <c:v>0.14190700000000084</c:v>
                </c:pt>
                <c:pt idx="192">
                  <c:v>0.12817399999999987</c:v>
                </c:pt>
                <c:pt idx="193">
                  <c:v>0.10467500000000041</c:v>
                </c:pt>
                <c:pt idx="194">
                  <c:v>0.112305</c:v>
                </c:pt>
                <c:pt idx="195">
                  <c:v>0.11138899999999934</c:v>
                </c:pt>
                <c:pt idx="196">
                  <c:v>0.11261</c:v>
                </c:pt>
                <c:pt idx="197">
                  <c:v>0.14068600000000001</c:v>
                </c:pt>
                <c:pt idx="198">
                  <c:v>0.15106200000000075</c:v>
                </c:pt>
                <c:pt idx="199">
                  <c:v>0.15289300000000075</c:v>
                </c:pt>
                <c:pt idx="200">
                  <c:v>0.15289300000000075</c:v>
                </c:pt>
                <c:pt idx="201">
                  <c:v>0.12542700000000001</c:v>
                </c:pt>
                <c:pt idx="202">
                  <c:v>9.3383800000000003E-2</c:v>
                </c:pt>
                <c:pt idx="203">
                  <c:v>7.995610000000003E-2</c:v>
                </c:pt>
                <c:pt idx="204">
                  <c:v>6.4392100000000438E-2</c:v>
                </c:pt>
                <c:pt idx="205">
                  <c:v>5.8288600000000003E-2</c:v>
                </c:pt>
                <c:pt idx="206">
                  <c:v>6.8969700000000009E-2</c:v>
                </c:pt>
                <c:pt idx="207">
                  <c:v>7.7819800000000022E-2</c:v>
                </c:pt>
                <c:pt idx="208">
                  <c:v>7.2021500000000002E-2</c:v>
                </c:pt>
                <c:pt idx="209">
                  <c:v>0.12146000000000012</c:v>
                </c:pt>
                <c:pt idx="210">
                  <c:v>0.28106700000000001</c:v>
                </c:pt>
                <c:pt idx="211">
                  <c:v>0.34484900000000002</c:v>
                </c:pt>
                <c:pt idx="212">
                  <c:v>0.5575559999999995</c:v>
                </c:pt>
                <c:pt idx="213">
                  <c:v>0.73700000000000065</c:v>
                </c:pt>
                <c:pt idx="214">
                  <c:v>0.58898899999999688</c:v>
                </c:pt>
                <c:pt idx="215">
                  <c:v>0.38543700000000031</c:v>
                </c:pt>
                <c:pt idx="216">
                  <c:v>0.25848400000000032</c:v>
                </c:pt>
                <c:pt idx="217">
                  <c:v>0.17272899999999999</c:v>
                </c:pt>
                <c:pt idx="218">
                  <c:v>0.14740000000000075</c:v>
                </c:pt>
                <c:pt idx="219">
                  <c:v>0.14099100000000084</c:v>
                </c:pt>
                <c:pt idx="220">
                  <c:v>0.12207000000000012</c:v>
                </c:pt>
                <c:pt idx="221">
                  <c:v>0.10467500000000041</c:v>
                </c:pt>
                <c:pt idx="222">
                  <c:v>0.57586700000000002</c:v>
                </c:pt>
                <c:pt idx="223">
                  <c:v>3.5424799999999967</c:v>
                </c:pt>
                <c:pt idx="224">
                  <c:v>7.8900099999999975</c:v>
                </c:pt>
                <c:pt idx="225">
                  <c:v>9.9996900000000046</c:v>
                </c:pt>
                <c:pt idx="226">
                  <c:v>9.7885099999999987</c:v>
                </c:pt>
                <c:pt idx="227">
                  <c:v>8.2864400000000007</c:v>
                </c:pt>
                <c:pt idx="228">
                  <c:v>7.0022599999999997</c:v>
                </c:pt>
                <c:pt idx="229">
                  <c:v>5.7562300000000004</c:v>
                </c:pt>
                <c:pt idx="230">
                  <c:v>4.6957399999999945</c:v>
                </c:pt>
                <c:pt idx="231">
                  <c:v>3.8104199999999881</c:v>
                </c:pt>
                <c:pt idx="232">
                  <c:v>3.0395499999999886</c:v>
                </c:pt>
                <c:pt idx="233">
                  <c:v>2.4520899999999859</c:v>
                </c:pt>
                <c:pt idx="234">
                  <c:v>1.95374</c:v>
                </c:pt>
                <c:pt idx="235">
                  <c:v>1.26007</c:v>
                </c:pt>
                <c:pt idx="236">
                  <c:v>0.98388699999999629</c:v>
                </c:pt>
                <c:pt idx="237">
                  <c:v>0.77972400000000486</c:v>
                </c:pt>
                <c:pt idx="238">
                  <c:v>0.64117400000000313</c:v>
                </c:pt>
                <c:pt idx="239">
                  <c:v>0.46173099999999995</c:v>
                </c:pt>
                <c:pt idx="240">
                  <c:v>0.40924099999999997</c:v>
                </c:pt>
                <c:pt idx="241">
                  <c:v>0.56549099999999997</c:v>
                </c:pt>
                <c:pt idx="242">
                  <c:v>0.95001199999999997</c:v>
                </c:pt>
                <c:pt idx="243" formatCode="mmm/yy">
                  <c:v>0</c:v>
                </c:pt>
                <c:pt idx="244">
                  <c:v>1.743769999999992</c:v>
                </c:pt>
                <c:pt idx="245">
                  <c:v>2.94434</c:v>
                </c:pt>
                <c:pt idx="246">
                  <c:v>3.8946499999999808</c:v>
                </c:pt>
                <c:pt idx="247">
                  <c:v>3.9318799999999858</c:v>
                </c:pt>
                <c:pt idx="248">
                  <c:v>3.2916300000000001</c:v>
                </c:pt>
                <c:pt idx="249">
                  <c:v>2.5830099999999998</c:v>
                </c:pt>
                <c:pt idx="250">
                  <c:v>2.0367399999999987</c:v>
                </c:pt>
                <c:pt idx="251">
                  <c:v>1.6033899999999999</c:v>
                </c:pt>
                <c:pt idx="252">
                  <c:v>1.3018799999999942</c:v>
                </c:pt>
                <c:pt idx="253">
                  <c:v>1.08978</c:v>
                </c:pt>
                <c:pt idx="254">
                  <c:v>0.88989300000000005</c:v>
                </c:pt>
                <c:pt idx="255">
                  <c:v>0.72448699999999722</c:v>
                </c:pt>
                <c:pt idx="256">
                  <c:v>0.57403599999999999</c:v>
                </c:pt>
                <c:pt idx="257">
                  <c:v>0.41381800000000185</c:v>
                </c:pt>
                <c:pt idx="258">
                  <c:v>0.29083300000000001</c:v>
                </c:pt>
                <c:pt idx="259">
                  <c:v>0.23376500000000044</c:v>
                </c:pt>
                <c:pt idx="260">
                  <c:v>0.18890400000000113</c:v>
                </c:pt>
                <c:pt idx="261">
                  <c:v>0.15777600000000044</c:v>
                </c:pt>
                <c:pt idx="262">
                  <c:v>0.15380900000000075</c:v>
                </c:pt>
                <c:pt idx="263">
                  <c:v>0.13946500000000084</c:v>
                </c:pt>
                <c:pt idx="264">
                  <c:v>0.11352500000000022</c:v>
                </c:pt>
                <c:pt idx="265">
                  <c:v>8.1787100000000001E-2</c:v>
                </c:pt>
                <c:pt idx="266">
                  <c:v>5.1269499999999996E-2</c:v>
                </c:pt>
                <c:pt idx="267">
                  <c:v>3.5400400000000005E-2</c:v>
                </c:pt>
                <c:pt idx="268">
                  <c:v>4.0893600000000398E-2</c:v>
                </c:pt>
                <c:pt idx="269">
                  <c:v>4.4555700000000004E-2</c:v>
                </c:pt>
                <c:pt idx="270">
                  <c:v>4.5471200000000003E-2</c:v>
                </c:pt>
                <c:pt idx="271">
                  <c:v>4.7912600000000437E-2</c:v>
                </c:pt>
                <c:pt idx="272">
                  <c:v>4.1503900000000003E-2</c:v>
                </c:pt>
                <c:pt idx="273">
                  <c:v>2.5939900000000137E-2</c:v>
                </c:pt>
                <c:pt idx="274">
                  <c:v>2.71606E-2</c:v>
                </c:pt>
                <c:pt idx="275">
                  <c:v>3.753660000000001E-2</c:v>
                </c:pt>
                <c:pt idx="276">
                  <c:v>5.5542000000000001E-2</c:v>
                </c:pt>
                <c:pt idx="277">
                  <c:v>7.3852500000000029E-2</c:v>
                </c:pt>
                <c:pt idx="278">
                  <c:v>8.3618200000000004E-2</c:v>
                </c:pt>
                <c:pt idx="279">
                  <c:v>0.10925300000000022</c:v>
                </c:pt>
                <c:pt idx="280">
                  <c:v>0.13732900000000001</c:v>
                </c:pt>
                <c:pt idx="281">
                  <c:v>0.143127</c:v>
                </c:pt>
                <c:pt idx="282">
                  <c:v>0.12756300000000001</c:v>
                </c:pt>
                <c:pt idx="283">
                  <c:v>0.10376000000000044</c:v>
                </c:pt>
                <c:pt idx="284">
                  <c:v>7.72095E-2</c:v>
                </c:pt>
                <c:pt idx="285">
                  <c:v>5.0048799999999997E-2</c:v>
                </c:pt>
                <c:pt idx="286">
                  <c:v>3.0822800000000001E-2</c:v>
                </c:pt>
                <c:pt idx="287">
                  <c:v>2.3193399999999999E-2</c:v>
                </c:pt>
                <c:pt idx="288">
                  <c:v>2.2277800000000222E-2</c:v>
                </c:pt>
                <c:pt idx="289">
                  <c:v>2.4108899999999978E-2</c:v>
                </c:pt>
                <c:pt idx="290">
                  <c:v>2.3803700000000011E-2</c:v>
                </c:pt>
                <c:pt idx="291">
                  <c:v>3.5400400000000005E-2</c:v>
                </c:pt>
                <c:pt idx="292">
                  <c:v>8.4533700000000003E-2</c:v>
                </c:pt>
                <c:pt idx="293">
                  <c:v>0.15014600000000075</c:v>
                </c:pt>
                <c:pt idx="294">
                  <c:v>0.15625000000000044</c:v>
                </c:pt>
                <c:pt idx="295">
                  <c:v>0.13519300000000001</c:v>
                </c:pt>
                <c:pt idx="296">
                  <c:v>0.12664800000000001</c:v>
                </c:pt>
                <c:pt idx="297">
                  <c:v>0.116882</c:v>
                </c:pt>
                <c:pt idx="298">
                  <c:v>0.115967</c:v>
                </c:pt>
                <c:pt idx="299">
                  <c:v>0.13183600000000001</c:v>
                </c:pt>
                <c:pt idx="300">
                  <c:v>0.14495800000000075</c:v>
                </c:pt>
                <c:pt idx="301">
                  <c:v>0.13824500000000084</c:v>
                </c:pt>
                <c:pt idx="302">
                  <c:v>0.14740000000000075</c:v>
                </c:pt>
                <c:pt idx="303">
                  <c:v>0.31005900000000008</c:v>
                </c:pt>
                <c:pt idx="304">
                  <c:v>0.42877200000000032</c:v>
                </c:pt>
                <c:pt idx="305">
                  <c:v>0.74249299999999996</c:v>
                </c:pt>
                <c:pt idx="306">
                  <c:v>0.81665000000000065</c:v>
                </c:pt>
                <c:pt idx="307">
                  <c:v>0.58898899999999688</c:v>
                </c:pt>
                <c:pt idx="308">
                  <c:v>0.37017800000000156</c:v>
                </c:pt>
                <c:pt idx="309">
                  <c:v>0.25299099999999997</c:v>
                </c:pt>
                <c:pt idx="310">
                  <c:v>0.18005399999999999</c:v>
                </c:pt>
                <c:pt idx="311">
                  <c:v>0.15533400000000044</c:v>
                </c:pt>
                <c:pt idx="312">
                  <c:v>0.13519300000000001</c:v>
                </c:pt>
                <c:pt idx="313">
                  <c:v>0.11566200000000022</c:v>
                </c:pt>
                <c:pt idx="314">
                  <c:v>0.114441</c:v>
                </c:pt>
                <c:pt idx="315">
                  <c:v>0.6997679999999995</c:v>
                </c:pt>
                <c:pt idx="316">
                  <c:v>4.2962600000000242</c:v>
                </c:pt>
                <c:pt idx="317">
                  <c:v>8.4588600000000014</c:v>
                </c:pt>
                <c:pt idx="318">
                  <c:v>9.9996900000000046</c:v>
                </c:pt>
                <c:pt idx="319">
                  <c:v>9.7146599999999985</c:v>
                </c:pt>
                <c:pt idx="320">
                  <c:v>8.1051600000000015</c:v>
                </c:pt>
                <c:pt idx="321">
                  <c:v>5.5511499999999998</c:v>
                </c:pt>
                <c:pt idx="322">
                  <c:v>4.4390900000000242</c:v>
                </c:pt>
                <c:pt idx="323">
                  <c:v>3.5681200000000111</c:v>
                </c:pt>
                <c:pt idx="324">
                  <c:v>2.8994799999999858</c:v>
                </c:pt>
                <c:pt idx="325">
                  <c:v>2.3315399999999977</c:v>
                </c:pt>
                <c:pt idx="326">
                  <c:v>1.8600500000000062</c:v>
                </c:pt>
                <c:pt idx="327">
                  <c:v>1.5167199999999998</c:v>
                </c:pt>
                <c:pt idx="328">
                  <c:v>1.2353499999999944</c:v>
                </c:pt>
                <c:pt idx="329">
                  <c:v>0.96588099999999999</c:v>
                </c:pt>
                <c:pt idx="330">
                  <c:v>0.76660200000000311</c:v>
                </c:pt>
                <c:pt idx="331">
                  <c:v>0.61798100000000311</c:v>
                </c:pt>
                <c:pt idx="332">
                  <c:v>0.44006300000000004</c:v>
                </c:pt>
                <c:pt idx="333">
                  <c:v>0.41961700000000002</c:v>
                </c:pt>
                <c:pt idx="334">
                  <c:v>0.63720699999999997</c:v>
                </c:pt>
                <c:pt idx="335">
                  <c:v>1.0653699999999944</c:v>
                </c:pt>
                <c:pt idx="336">
                  <c:v>1.5383899999999999</c:v>
                </c:pt>
                <c:pt idx="337">
                  <c:v>1.7736799999999939</c:v>
                </c:pt>
                <c:pt idx="338">
                  <c:v>3.1658900000000001</c:v>
                </c:pt>
                <c:pt idx="339">
                  <c:v>3.8552899999999859</c:v>
                </c:pt>
                <c:pt idx="340">
                  <c:v>3.7402299999999999</c:v>
                </c:pt>
                <c:pt idx="341">
                  <c:v>3.0712899999999967</c:v>
                </c:pt>
                <c:pt idx="342">
                  <c:v>2.3928799999999772</c:v>
                </c:pt>
                <c:pt idx="343">
                  <c:v>1.9256599999999999</c:v>
                </c:pt>
                <c:pt idx="344">
                  <c:v>1.5747100000000001</c:v>
                </c:pt>
                <c:pt idx="345">
                  <c:v>1.2960799999999999</c:v>
                </c:pt>
                <c:pt idx="346">
                  <c:v>1.0833699999999944</c:v>
                </c:pt>
                <c:pt idx="347">
                  <c:v>0.89019800000000004</c:v>
                </c:pt>
                <c:pt idx="348">
                  <c:v>0.71350100000000005</c:v>
                </c:pt>
                <c:pt idx="349">
                  <c:v>0.57891800000000004</c:v>
                </c:pt>
                <c:pt idx="350">
                  <c:v>0.46051000000000031</c:v>
                </c:pt>
                <c:pt idx="351">
                  <c:v>0.37689200000000156</c:v>
                </c:pt>
                <c:pt idx="352">
                  <c:v>0.32867400000000185</c:v>
                </c:pt>
                <c:pt idx="353">
                  <c:v>0.27771000000000001</c:v>
                </c:pt>
                <c:pt idx="354">
                  <c:v>0.22491500000000075</c:v>
                </c:pt>
                <c:pt idx="355">
                  <c:v>0.18798800000000113</c:v>
                </c:pt>
                <c:pt idx="356">
                  <c:v>0.15869100000000044</c:v>
                </c:pt>
                <c:pt idx="357">
                  <c:v>0.14953600000000075</c:v>
                </c:pt>
                <c:pt idx="358">
                  <c:v>0.15411400000000075</c:v>
                </c:pt>
                <c:pt idx="359">
                  <c:v>0.15350300000000044</c:v>
                </c:pt>
                <c:pt idx="360">
                  <c:v>0.14770500000000075</c:v>
                </c:pt>
                <c:pt idx="361">
                  <c:v>0.12298600000000012</c:v>
                </c:pt>
                <c:pt idx="362">
                  <c:v>8.8195800000000754E-2</c:v>
                </c:pt>
                <c:pt idx="363">
                  <c:v>5.8593800000000001E-2</c:v>
                </c:pt>
                <c:pt idx="364">
                  <c:v>4.0893600000000398E-2</c:v>
                </c:pt>
                <c:pt idx="365">
                  <c:v>5.4321300000000003E-2</c:v>
                </c:pt>
                <c:pt idx="366">
                  <c:v>7.5988800000000009E-2</c:v>
                </c:pt>
                <c:pt idx="367">
                  <c:v>8.9721700000000043E-2</c:v>
                </c:pt>
                <c:pt idx="368">
                  <c:v>0.10620100000000041</c:v>
                </c:pt>
                <c:pt idx="369">
                  <c:v>0.10406500000000041</c:v>
                </c:pt>
                <c:pt idx="370">
                  <c:v>8.4533700000000003E-2</c:v>
                </c:pt>
                <c:pt idx="371">
                  <c:v>6.0729999999999999E-2</c:v>
                </c:pt>
                <c:pt idx="372">
                  <c:v>4.4860800000000034E-2</c:v>
                </c:pt>
                <c:pt idx="373">
                  <c:v>4.5776400000000134E-2</c:v>
                </c:pt>
                <c:pt idx="374">
                  <c:v>4.4860800000000034E-2</c:v>
                </c:pt>
                <c:pt idx="375">
                  <c:v>4.6691900000000001E-2</c:v>
                </c:pt>
                <c:pt idx="376">
                  <c:v>6.13403E-2</c:v>
                </c:pt>
                <c:pt idx="377">
                  <c:v>7.2937000000000113E-2</c:v>
                </c:pt>
                <c:pt idx="378">
                  <c:v>7.0190400000000014E-2</c:v>
                </c:pt>
                <c:pt idx="379">
                  <c:v>3.845210000000001E-2</c:v>
                </c:pt>
                <c:pt idx="380">
                  <c:v>1.5258799999999998E-2</c:v>
                </c:pt>
                <c:pt idx="381">
                  <c:v>2.4108899999999978E-2</c:v>
                </c:pt>
                <c:pt idx="382">
                  <c:v>4.5776400000000134E-2</c:v>
                </c:pt>
                <c:pt idx="383">
                  <c:v>5.1269499999999996E-2</c:v>
                </c:pt>
                <c:pt idx="384">
                  <c:v>4.9743700000000113E-2</c:v>
                </c:pt>
                <c:pt idx="385">
                  <c:v>6.1950700000000004E-2</c:v>
                </c:pt>
                <c:pt idx="386">
                  <c:v>8.5449199999999989E-2</c:v>
                </c:pt>
                <c:pt idx="387">
                  <c:v>0.10620100000000041</c:v>
                </c:pt>
                <c:pt idx="388">
                  <c:v>0.12512199999999987</c:v>
                </c:pt>
                <c:pt idx="389">
                  <c:v>0.12023900000000012</c:v>
                </c:pt>
                <c:pt idx="390">
                  <c:v>0.10925300000000022</c:v>
                </c:pt>
                <c:pt idx="391">
                  <c:v>8.7280299999999991E-2</c:v>
                </c:pt>
                <c:pt idx="392">
                  <c:v>9.3689000000000022E-2</c:v>
                </c:pt>
                <c:pt idx="393">
                  <c:v>0.222473</c:v>
                </c:pt>
                <c:pt idx="394">
                  <c:v>0.36682100000000156</c:v>
                </c:pt>
                <c:pt idx="395">
                  <c:v>0.4217530000000001</c:v>
                </c:pt>
                <c:pt idx="396">
                  <c:v>0.6704710000000037</c:v>
                </c:pt>
                <c:pt idx="397">
                  <c:v>0.68633999999999951</c:v>
                </c:pt>
                <c:pt idx="398">
                  <c:v>0.43304400000000032</c:v>
                </c:pt>
                <c:pt idx="399">
                  <c:v>0.23681600000000044</c:v>
                </c:pt>
                <c:pt idx="400">
                  <c:v>0.19195599999999999</c:v>
                </c:pt>
                <c:pt idx="401">
                  <c:v>0.19622800000000001</c:v>
                </c:pt>
                <c:pt idx="402">
                  <c:v>0.20843500000000084</c:v>
                </c:pt>
                <c:pt idx="403">
                  <c:v>0.20904500000000084</c:v>
                </c:pt>
                <c:pt idx="404">
                  <c:v>0.21270800000000084</c:v>
                </c:pt>
                <c:pt idx="405">
                  <c:v>0.29296900000000031</c:v>
                </c:pt>
                <c:pt idx="406">
                  <c:v>1.30585</c:v>
                </c:pt>
                <c:pt idx="407">
                  <c:v>5.7260099999999996</c:v>
                </c:pt>
                <c:pt idx="408">
                  <c:v>9.3652300000000572</c:v>
                </c:pt>
                <c:pt idx="409">
                  <c:v>9.9996900000000046</c:v>
                </c:pt>
                <c:pt idx="410">
                  <c:v>9.2633099999999988</c:v>
                </c:pt>
                <c:pt idx="411">
                  <c:v>7.6702899999999996</c:v>
                </c:pt>
                <c:pt idx="412">
                  <c:v>6.2338300000000002</c:v>
                </c:pt>
                <c:pt idx="413">
                  <c:v>5.1168799999999965</c:v>
                </c:pt>
                <c:pt idx="414">
                  <c:v>4.0020799999999985</c:v>
                </c:pt>
                <c:pt idx="415">
                  <c:v>3.0984499999999882</c:v>
                </c:pt>
                <c:pt idx="416">
                  <c:v>2.5720199999999886</c:v>
                </c:pt>
                <c:pt idx="417">
                  <c:v>2.1081500000000002</c:v>
                </c:pt>
                <c:pt idx="418">
                  <c:v>1.71631</c:v>
                </c:pt>
                <c:pt idx="419">
                  <c:v>1.49475</c:v>
                </c:pt>
                <c:pt idx="420">
                  <c:v>1.2155199999999944</c:v>
                </c:pt>
                <c:pt idx="421">
                  <c:v>0.92620800000000003</c:v>
                </c:pt>
                <c:pt idx="422">
                  <c:v>0.76934800000000358</c:v>
                </c:pt>
                <c:pt idx="423">
                  <c:v>0.58990500000000001</c:v>
                </c:pt>
                <c:pt idx="424">
                  <c:v>0.44372600000000001</c:v>
                </c:pt>
                <c:pt idx="425">
                  <c:v>0.48309300000000011</c:v>
                </c:pt>
                <c:pt idx="426">
                  <c:v>0.69457999999999998</c:v>
                </c:pt>
                <c:pt idx="427">
                  <c:v>1.2271099999999937</c:v>
                </c:pt>
                <c:pt idx="428">
                  <c:v>1.6110199999999999</c:v>
                </c:pt>
                <c:pt idx="429">
                  <c:v>2.0248399999999998</c:v>
                </c:pt>
                <c:pt idx="430">
                  <c:v>3.5073900000000129</c:v>
                </c:pt>
                <c:pt idx="431">
                  <c:v>3.9480599999999977</c:v>
                </c:pt>
                <c:pt idx="432">
                  <c:v>3.6828599999999967</c:v>
                </c:pt>
                <c:pt idx="433">
                  <c:v>3.0013999999999998</c:v>
                </c:pt>
                <c:pt idx="434">
                  <c:v>2.260130000000018</c:v>
                </c:pt>
                <c:pt idx="435">
                  <c:v>1.7211899999999998</c:v>
                </c:pt>
                <c:pt idx="436">
                  <c:v>1.33118</c:v>
                </c:pt>
                <c:pt idx="437">
                  <c:v>1.02264</c:v>
                </c:pt>
                <c:pt idx="438">
                  <c:v>0.81848100000000001</c:v>
                </c:pt>
                <c:pt idx="439">
                  <c:v>0.64361600000000063</c:v>
                </c:pt>
                <c:pt idx="440">
                  <c:v>0.48706100000000002</c:v>
                </c:pt>
                <c:pt idx="441">
                  <c:v>0.39337200000000277</c:v>
                </c:pt>
                <c:pt idx="442">
                  <c:v>0.27771000000000001</c:v>
                </c:pt>
                <c:pt idx="443">
                  <c:v>0.17059299999999999</c:v>
                </c:pt>
                <c:pt idx="444">
                  <c:v>0.12573200000000001</c:v>
                </c:pt>
                <c:pt idx="445">
                  <c:v>0.11138899999999934</c:v>
                </c:pt>
                <c:pt idx="446">
                  <c:v>7.4157700000000104E-2</c:v>
                </c:pt>
                <c:pt idx="447">
                  <c:v>7.4157700000000104E-2</c:v>
                </c:pt>
                <c:pt idx="448">
                  <c:v>9.1247600000000012E-2</c:v>
                </c:pt>
                <c:pt idx="449">
                  <c:v>9.7656300000000723E-2</c:v>
                </c:pt>
                <c:pt idx="450">
                  <c:v>0.11169400000000022</c:v>
                </c:pt>
                <c:pt idx="451">
                  <c:v>0.14099100000000084</c:v>
                </c:pt>
                <c:pt idx="452">
                  <c:v>0.15472400000000044</c:v>
                </c:pt>
                <c:pt idx="453">
                  <c:v>0.16326900000000041</c:v>
                </c:pt>
                <c:pt idx="454">
                  <c:v>0.19714400000000001</c:v>
                </c:pt>
                <c:pt idx="455">
                  <c:v>0.18402099999999999</c:v>
                </c:pt>
                <c:pt idx="456">
                  <c:v>0.14984100000000075</c:v>
                </c:pt>
                <c:pt idx="457">
                  <c:v>0.13916000000000001</c:v>
                </c:pt>
                <c:pt idx="458">
                  <c:v>0.13244600000000084</c:v>
                </c:pt>
                <c:pt idx="459">
                  <c:v>0.12847900000000001</c:v>
                </c:pt>
                <c:pt idx="460">
                  <c:v>0.15380900000000075</c:v>
                </c:pt>
                <c:pt idx="461">
                  <c:v>0.19470199999999999</c:v>
                </c:pt>
                <c:pt idx="462">
                  <c:v>0.231628</c:v>
                </c:pt>
                <c:pt idx="463">
                  <c:v>0.23834200000000041</c:v>
                </c:pt>
                <c:pt idx="464">
                  <c:v>0.23376500000000044</c:v>
                </c:pt>
                <c:pt idx="465">
                  <c:v>0.22522</c:v>
                </c:pt>
                <c:pt idx="466">
                  <c:v>0.19287099999999988</c:v>
                </c:pt>
                <c:pt idx="467">
                  <c:v>0.15502900000000044</c:v>
                </c:pt>
                <c:pt idx="468">
                  <c:v>0.14129600000000084</c:v>
                </c:pt>
                <c:pt idx="469">
                  <c:v>0.14648400000000075</c:v>
                </c:pt>
                <c:pt idx="470">
                  <c:v>0.15380900000000075</c:v>
                </c:pt>
                <c:pt idx="471">
                  <c:v>0.15930200000000044</c:v>
                </c:pt>
                <c:pt idx="472">
                  <c:v>0.15533400000000044</c:v>
                </c:pt>
                <c:pt idx="473">
                  <c:v>0.13061500000000001</c:v>
                </c:pt>
                <c:pt idx="474">
                  <c:v>0.10376000000000044</c:v>
                </c:pt>
                <c:pt idx="475">
                  <c:v>9.277340000000002E-2</c:v>
                </c:pt>
                <c:pt idx="476">
                  <c:v>8.4838900000000064E-2</c:v>
                </c:pt>
                <c:pt idx="477">
                  <c:v>7.6293899999999998E-2</c:v>
                </c:pt>
                <c:pt idx="478">
                  <c:v>5.4016100000000344E-2</c:v>
                </c:pt>
                <c:pt idx="479">
                  <c:v>7.5683600000000004E-2</c:v>
                </c:pt>
                <c:pt idx="480">
                  <c:v>0.115356</c:v>
                </c:pt>
                <c:pt idx="481">
                  <c:v>0.11810300000000012</c:v>
                </c:pt>
                <c:pt idx="482">
                  <c:v>9.9792500000000048E-2</c:v>
                </c:pt>
                <c:pt idx="483">
                  <c:v>7.6599100000000003E-2</c:v>
                </c:pt>
                <c:pt idx="484">
                  <c:v>0.18218999999999999</c:v>
                </c:pt>
                <c:pt idx="485">
                  <c:v>0.35797100000000032</c:v>
                </c:pt>
                <c:pt idx="486">
                  <c:v>0.43212900000000032</c:v>
                </c:pt>
                <c:pt idx="487">
                  <c:v>0.71075400000000277</c:v>
                </c:pt>
                <c:pt idx="488">
                  <c:v>0.80291699999999722</c:v>
                </c:pt>
                <c:pt idx="489">
                  <c:v>0.61248800000000003</c:v>
                </c:pt>
                <c:pt idx="490">
                  <c:v>0.4187010000000001</c:v>
                </c:pt>
                <c:pt idx="491">
                  <c:v>0.29510500000000001</c:v>
                </c:pt>
                <c:pt idx="492">
                  <c:v>0.21148700000000084</c:v>
                </c:pt>
                <c:pt idx="493">
                  <c:v>0.17150899999999999</c:v>
                </c:pt>
                <c:pt idx="494">
                  <c:v>0.18005399999999999</c:v>
                </c:pt>
                <c:pt idx="495">
                  <c:v>0.19805900000000001</c:v>
                </c:pt>
                <c:pt idx="496">
                  <c:v>0.43335000000000157</c:v>
                </c:pt>
                <c:pt idx="497">
                  <c:v>2.4545300000000001</c:v>
                </c:pt>
              </c:numCache>
            </c:numRef>
          </c:val>
        </c:ser>
        <c:marker val="1"/>
        <c:axId val="89507328"/>
        <c:axId val="89508864"/>
      </c:lineChart>
      <c:catAx>
        <c:axId val="89507328"/>
        <c:scaling>
          <c:orientation val="minMax"/>
        </c:scaling>
        <c:axPos val="b"/>
        <c:tickLblPos val="nextTo"/>
        <c:crossAx val="89508864"/>
        <c:crosses val="autoZero"/>
        <c:auto val="1"/>
        <c:lblAlgn val="ctr"/>
        <c:lblOffset val="100"/>
      </c:catAx>
      <c:valAx>
        <c:axId val="89508864"/>
        <c:scaling>
          <c:orientation val="minMax"/>
        </c:scaling>
        <c:axPos val="l"/>
        <c:majorGridlines/>
        <c:numFmt formatCode="General" sourceLinked="1"/>
        <c:tickLblPos val="nextTo"/>
        <c:crossAx val="89507328"/>
        <c:crosses val="autoZero"/>
        <c:crossBetween val="between"/>
      </c:valAx>
    </c:plotArea>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7891"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37892"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7893"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lgn="r">
              <a:defRPr sz="1200">
                <a:latin typeface="Arial" charset="0"/>
                <a:cs typeface="+mn-cs"/>
              </a:defRPr>
            </a:lvl1pPr>
          </a:lstStyle>
          <a:p>
            <a:pPr>
              <a:defRPr/>
            </a:pPr>
            <a:fld id="{FCE42552-6889-48EA-8246-179239582BC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defRPr sz="1200" noProof="1">
                <a:latin typeface="Arial" charset="0"/>
                <a:cs typeface="+mn-cs"/>
              </a:defRPr>
            </a:lvl1pPr>
          </a:lstStyle>
          <a:p>
            <a:pPr>
              <a:defRPr/>
            </a:pPr>
            <a:endParaRPr lang="cs-CZ"/>
          </a:p>
        </p:txBody>
      </p:sp>
      <p:sp>
        <p:nvSpPr>
          <p:cNvPr id="44035"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lgn="r">
              <a:defRPr sz="1200" noProof="1">
                <a:latin typeface="Arial" charset="0"/>
                <a:cs typeface="+mn-cs"/>
              </a:defRPr>
            </a:lvl1pPr>
          </a:lstStyle>
          <a:p>
            <a:pPr>
              <a:defRPr/>
            </a:pPr>
            <a:endParaRPr lang="cs-CZ"/>
          </a:p>
        </p:txBody>
      </p:sp>
      <p:sp>
        <p:nvSpPr>
          <p:cNvPr id="84996" name="Rectangle 4"/>
          <p:cNvSpPr>
            <a:spLocks noGrp="1" noRot="1" noChangeAspect="1" noChangeArrowheads="1" noTextEdit="1"/>
          </p:cNvSpPr>
          <p:nvPr>
            <p:ph type="sldImg" idx="2"/>
          </p:nvPr>
        </p:nvSpPr>
        <p:spPr bwMode="auto">
          <a:xfrm>
            <a:off x="919163" y="746125"/>
            <a:ext cx="4968875" cy="3725863"/>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p>
            <a:pPr lvl="0"/>
            <a:r>
              <a:rPr lang="cs-CZ" noProof="1" smtClean="0"/>
              <a:t>Klepnutím lze upravit styly předlohy textu.</a:t>
            </a:r>
          </a:p>
          <a:p>
            <a:pPr lvl="1"/>
            <a:r>
              <a:rPr lang="cs-CZ" noProof="1" smtClean="0"/>
              <a:t>Druhá úroveň</a:t>
            </a:r>
          </a:p>
          <a:p>
            <a:pPr lvl="2"/>
            <a:r>
              <a:rPr lang="cs-CZ" noProof="1" smtClean="0"/>
              <a:t>Třetí úroveň</a:t>
            </a:r>
          </a:p>
          <a:p>
            <a:pPr lvl="3"/>
            <a:r>
              <a:rPr lang="cs-CZ" noProof="1" smtClean="0"/>
              <a:t>Čtvrtá úroveň</a:t>
            </a:r>
          </a:p>
          <a:p>
            <a:pPr lvl="4"/>
            <a:r>
              <a:rPr lang="cs-CZ" noProof="1" smtClean="0"/>
              <a:t>Pátá úroveň</a:t>
            </a:r>
          </a:p>
        </p:txBody>
      </p:sp>
      <p:sp>
        <p:nvSpPr>
          <p:cNvPr id="44038"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defRPr sz="1200" noProof="1">
                <a:latin typeface="Arial" charset="0"/>
                <a:cs typeface="+mn-cs"/>
              </a:defRPr>
            </a:lvl1pPr>
          </a:lstStyle>
          <a:p>
            <a:pPr>
              <a:defRPr/>
            </a:pPr>
            <a:endParaRPr lang="cs-CZ"/>
          </a:p>
        </p:txBody>
      </p:sp>
      <p:sp>
        <p:nvSpPr>
          <p:cNvPr id="44039"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lgn="r">
              <a:defRPr sz="1200" noProof="1">
                <a:latin typeface="Arial" charset="0"/>
                <a:cs typeface="+mn-cs"/>
              </a:defRPr>
            </a:lvl1pPr>
          </a:lstStyle>
          <a:p>
            <a:pPr>
              <a:defRPr/>
            </a:pPr>
            <a:fld id="{9CEEBC60-A542-499E-B784-EC73675C80B1}" type="slidenum">
              <a:rPr/>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789E0D71-0D5B-4A15-810E-A887627E699D}" type="slidenum">
              <a:rPr smtClean="0"/>
              <a:pPr>
                <a:defRPr/>
              </a:pPr>
              <a:t>1</a:t>
            </a:fld>
            <a:endParaRPr lang="cs-CZ"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4" name="Picture 79"/>
          <p:cNvPicPr>
            <a:picLocks noChangeAspect="1" noChangeArrowheads="1"/>
          </p:cNvPicPr>
          <p:nvPr/>
        </p:nvPicPr>
        <p:blipFill>
          <a:blip r:embed="rId2" cstate="print"/>
          <a:srcRect/>
          <a:stretch>
            <a:fillRect/>
          </a:stretch>
        </p:blipFill>
        <p:spPr bwMode="auto">
          <a:xfrm>
            <a:off x="0" y="0"/>
            <a:ext cx="9144000" cy="1781175"/>
          </a:xfrm>
          <a:prstGeom prst="rect">
            <a:avLst/>
          </a:prstGeom>
          <a:noFill/>
          <a:ln w="9525">
            <a:noFill/>
            <a:miter lim="800000"/>
            <a:headEnd/>
            <a:tailEnd/>
          </a:ln>
        </p:spPr>
      </p:pic>
      <p:sp>
        <p:nvSpPr>
          <p:cNvPr id="5" name="AutoShape 62"/>
          <p:cNvSpPr>
            <a:spLocks noChangeArrowheads="1"/>
          </p:cNvSpPr>
          <p:nvPr/>
        </p:nvSpPr>
        <p:spPr bwMode="auto">
          <a:xfrm rot="10800000">
            <a:off x="0" y="6237288"/>
            <a:ext cx="9144000" cy="620712"/>
          </a:xfrm>
          <a:custGeom>
            <a:avLst/>
            <a:gdLst>
              <a:gd name="G0" fmla="+- 2745 0 0"/>
              <a:gd name="G1" fmla="+- 21600 0 2745"/>
              <a:gd name="G2" fmla="*/ 2745 1 2"/>
              <a:gd name="G3" fmla="+- 21600 0 G2"/>
              <a:gd name="G4" fmla="+/ 2745 21600 2"/>
              <a:gd name="G5" fmla="+/ G1 0 2"/>
              <a:gd name="G6" fmla="*/ 21600 21600 2745"/>
              <a:gd name="G7" fmla="*/ G6 1 2"/>
              <a:gd name="G8" fmla="+- 21600 0 G7"/>
              <a:gd name="G9" fmla="*/ 21600 1 2"/>
              <a:gd name="G10" fmla="+- 2745 0 G9"/>
              <a:gd name="G11" fmla="?: G10 G8 0"/>
              <a:gd name="G12" fmla="?: G10 G7 21600"/>
              <a:gd name="T0" fmla="*/ 20227 w 21600"/>
              <a:gd name="T1" fmla="*/ 10800 h 21600"/>
              <a:gd name="T2" fmla="*/ 10800 w 21600"/>
              <a:gd name="T3" fmla="*/ 21600 h 21600"/>
              <a:gd name="T4" fmla="*/ 1373 w 21600"/>
              <a:gd name="T5" fmla="*/ 10800 h 21600"/>
              <a:gd name="T6" fmla="*/ 10800 w 21600"/>
              <a:gd name="T7" fmla="*/ 0 h 21600"/>
              <a:gd name="T8" fmla="*/ 3173 w 21600"/>
              <a:gd name="T9" fmla="*/ 3173 h 21600"/>
              <a:gd name="T10" fmla="*/ 18427 w 21600"/>
              <a:gd name="T11" fmla="*/ 18427 h 21600"/>
            </a:gdLst>
            <a:ahLst/>
            <a:cxnLst>
              <a:cxn ang="0">
                <a:pos x="T0" y="T1"/>
              </a:cxn>
              <a:cxn ang="0">
                <a:pos x="T2" y="T3"/>
              </a:cxn>
              <a:cxn ang="0">
                <a:pos x="T4" y="T5"/>
              </a:cxn>
              <a:cxn ang="0">
                <a:pos x="T6" y="T7"/>
              </a:cxn>
            </a:cxnLst>
            <a:rect l="T8" t="T9" r="T10" b="T11"/>
            <a:pathLst>
              <a:path w="21600" h="21600">
                <a:moveTo>
                  <a:pt x="0" y="0"/>
                </a:moveTo>
                <a:lnTo>
                  <a:pt x="2745" y="21600"/>
                </a:lnTo>
                <a:lnTo>
                  <a:pt x="18855" y="21600"/>
                </a:lnTo>
                <a:lnTo>
                  <a:pt x="21600" y="0"/>
                </a:lnTo>
                <a:close/>
              </a:path>
            </a:pathLst>
          </a:custGeom>
          <a:gradFill rotWithShape="1">
            <a:gsLst>
              <a:gs pos="0">
                <a:srgbClr val="EEA320"/>
              </a:gs>
              <a:gs pos="100000">
                <a:schemeClr val="bg1"/>
              </a:gs>
            </a:gsLst>
            <a:lin ang="5400000" scaled="1"/>
          </a:gradFill>
          <a:ln w="9525">
            <a:noFill/>
            <a:miter lim="800000"/>
            <a:headEnd/>
            <a:tailEnd/>
          </a:ln>
          <a:effectLst/>
        </p:spPr>
        <p:txBody>
          <a:bodyPr wrap="none" anchor="ctr"/>
          <a:lstStyle/>
          <a:p>
            <a:pPr>
              <a:defRPr/>
            </a:pPr>
            <a:endParaRPr lang="cs-CZ">
              <a:cs typeface="+mn-cs"/>
            </a:endParaRPr>
          </a:p>
        </p:txBody>
      </p:sp>
      <p:sp>
        <p:nvSpPr>
          <p:cNvPr id="6" name="Rectangle 51"/>
          <p:cNvSpPr>
            <a:spLocks noChangeArrowheads="1"/>
          </p:cNvSpPr>
          <p:nvPr/>
        </p:nvSpPr>
        <p:spPr bwMode="auto">
          <a:xfrm>
            <a:off x="0" y="1763713"/>
            <a:ext cx="9144000" cy="2232025"/>
          </a:xfrm>
          <a:prstGeom prst="rect">
            <a:avLst/>
          </a:prstGeom>
          <a:solidFill>
            <a:schemeClr val="accent1"/>
          </a:solidFill>
          <a:ln w="9525">
            <a:noFill/>
            <a:miter lim="800000"/>
            <a:headEnd/>
            <a:tailEnd/>
          </a:ln>
          <a:effectLst/>
        </p:spPr>
        <p:txBody>
          <a:bodyPr wrap="none" anchor="ctr"/>
          <a:lstStyle/>
          <a:p>
            <a:pPr>
              <a:defRPr/>
            </a:pPr>
            <a:endParaRPr lang="cs-CZ">
              <a:cs typeface="+mn-cs"/>
            </a:endParaRPr>
          </a:p>
        </p:txBody>
      </p:sp>
      <p:pic>
        <p:nvPicPr>
          <p:cNvPr id="7" name="Picture 54" descr="logo-IBA"/>
          <p:cNvPicPr>
            <a:picLocks noChangeAspect="1" noChangeArrowheads="1"/>
          </p:cNvPicPr>
          <p:nvPr/>
        </p:nvPicPr>
        <p:blipFill>
          <a:blip r:embed="rId3" cstate="print"/>
          <a:srcRect/>
          <a:stretch>
            <a:fillRect/>
          </a:stretch>
        </p:blipFill>
        <p:spPr bwMode="auto">
          <a:xfrm>
            <a:off x="250825" y="4221163"/>
            <a:ext cx="1219200" cy="1152525"/>
          </a:xfrm>
          <a:prstGeom prst="rect">
            <a:avLst/>
          </a:prstGeom>
          <a:noFill/>
          <a:ln w="9525">
            <a:noFill/>
            <a:miter lim="800000"/>
            <a:headEnd/>
            <a:tailEnd/>
          </a:ln>
        </p:spPr>
      </p:pic>
      <p:sp>
        <p:nvSpPr>
          <p:cNvPr id="8" name="AutoShape 56"/>
          <p:cNvSpPr>
            <a:spLocks noChangeArrowheads="1"/>
          </p:cNvSpPr>
          <p:nvPr/>
        </p:nvSpPr>
        <p:spPr bwMode="auto">
          <a:xfrm rot="5400000">
            <a:off x="6731794" y="2659857"/>
            <a:ext cx="4429125" cy="395287"/>
          </a:xfrm>
          <a:custGeom>
            <a:avLst/>
            <a:gdLst>
              <a:gd name="G0" fmla="+- 5486 0 0"/>
              <a:gd name="G1" fmla="+- 21600 0 5486"/>
              <a:gd name="G2" fmla="*/ 5486 1 2"/>
              <a:gd name="G3" fmla="+- 21600 0 G2"/>
              <a:gd name="G4" fmla="+/ 5486 21600 2"/>
              <a:gd name="G5" fmla="+/ G1 0 2"/>
              <a:gd name="G6" fmla="*/ 21600 21600 5486"/>
              <a:gd name="G7" fmla="*/ G6 1 2"/>
              <a:gd name="G8" fmla="+- 21600 0 G7"/>
              <a:gd name="G9" fmla="*/ 21600 1 2"/>
              <a:gd name="G10" fmla="+- 5486 0 G9"/>
              <a:gd name="G11" fmla="?: G10 G8 0"/>
              <a:gd name="G12" fmla="?: G10 G7 21600"/>
              <a:gd name="T0" fmla="*/ 18857 w 21600"/>
              <a:gd name="T1" fmla="*/ 10800 h 21600"/>
              <a:gd name="T2" fmla="*/ 10800 w 21600"/>
              <a:gd name="T3" fmla="*/ 21600 h 21600"/>
              <a:gd name="T4" fmla="*/ 2743 w 21600"/>
              <a:gd name="T5" fmla="*/ 10800 h 21600"/>
              <a:gd name="T6" fmla="*/ 10800 w 21600"/>
              <a:gd name="T7" fmla="*/ 0 h 21600"/>
              <a:gd name="T8" fmla="*/ 4543 w 21600"/>
              <a:gd name="T9" fmla="*/ 4543 h 21600"/>
              <a:gd name="T10" fmla="*/ 17057 w 21600"/>
              <a:gd name="T11" fmla="*/ 17057 h 21600"/>
            </a:gdLst>
            <a:ahLst/>
            <a:cxnLst>
              <a:cxn ang="0">
                <a:pos x="T0" y="T1"/>
              </a:cxn>
              <a:cxn ang="0">
                <a:pos x="T2" y="T3"/>
              </a:cxn>
              <a:cxn ang="0">
                <a:pos x="T4" y="T5"/>
              </a:cxn>
              <a:cxn ang="0">
                <a:pos x="T6" y="T7"/>
              </a:cxn>
            </a:cxnLst>
            <a:rect l="T8" t="T9" r="T10" b="T11"/>
            <a:pathLst>
              <a:path w="21600" h="21600">
                <a:moveTo>
                  <a:pt x="0" y="0"/>
                </a:moveTo>
                <a:lnTo>
                  <a:pt x="5486" y="21600"/>
                </a:lnTo>
                <a:lnTo>
                  <a:pt x="16114" y="21600"/>
                </a:lnTo>
                <a:lnTo>
                  <a:pt x="21600" y="0"/>
                </a:lnTo>
                <a:close/>
              </a:path>
            </a:pathLst>
          </a:custGeom>
          <a:gradFill rotWithShape="1">
            <a:gsLst>
              <a:gs pos="0">
                <a:schemeClr val="accent1"/>
              </a:gs>
              <a:gs pos="100000">
                <a:srgbClr val="DDD4C6"/>
              </a:gs>
            </a:gsLst>
            <a:lin ang="0" scaled="1"/>
          </a:gradFill>
          <a:ln w="9525" algn="ctr">
            <a:noFill/>
            <a:miter lim="800000"/>
            <a:headEnd/>
            <a:tailEnd/>
          </a:ln>
          <a:effectLst/>
        </p:spPr>
        <p:txBody>
          <a:bodyPr wrap="none" anchor="ctr"/>
          <a:lstStyle/>
          <a:p>
            <a:pPr>
              <a:defRPr/>
            </a:pPr>
            <a:endParaRPr lang="cs-CZ">
              <a:cs typeface="+mn-cs"/>
            </a:endParaRPr>
          </a:p>
        </p:txBody>
      </p:sp>
      <p:sp>
        <p:nvSpPr>
          <p:cNvPr id="9" name="AutoShape 59"/>
          <p:cNvSpPr>
            <a:spLocks noChangeArrowheads="1"/>
          </p:cNvSpPr>
          <p:nvPr/>
        </p:nvSpPr>
        <p:spPr bwMode="auto">
          <a:xfrm>
            <a:off x="0" y="3860800"/>
            <a:ext cx="8675688" cy="100013"/>
          </a:xfrm>
          <a:prstGeom prst="parallelogram">
            <a:avLst>
              <a:gd name="adj" fmla="val 199595"/>
            </a:avLst>
          </a:prstGeom>
          <a:gradFill rotWithShape="1">
            <a:gsLst>
              <a:gs pos="0">
                <a:schemeClr val="accent1">
                  <a:gamma/>
                  <a:tint val="33725"/>
                  <a:invGamma/>
                </a:schemeClr>
              </a:gs>
              <a:gs pos="100000">
                <a:schemeClr val="accent1"/>
              </a:gs>
            </a:gsLst>
            <a:lin ang="0" scaled="1"/>
          </a:gradFill>
          <a:ln w="9525" algn="ctr">
            <a:noFill/>
            <a:miter lim="800000"/>
            <a:headEnd/>
            <a:tailEnd/>
          </a:ln>
          <a:effectLst/>
        </p:spPr>
        <p:txBody>
          <a:bodyPr wrap="none" anchor="ctr"/>
          <a:lstStyle/>
          <a:p>
            <a:pPr>
              <a:defRPr/>
            </a:pPr>
            <a:endParaRPr lang="cs-CZ">
              <a:cs typeface="+mn-cs"/>
            </a:endParaRPr>
          </a:p>
        </p:txBody>
      </p:sp>
      <p:pic>
        <p:nvPicPr>
          <p:cNvPr id="10" name="Picture 67" descr="logo-MU"/>
          <p:cNvPicPr>
            <a:picLocks noChangeAspect="1" noChangeArrowheads="1"/>
          </p:cNvPicPr>
          <p:nvPr/>
        </p:nvPicPr>
        <p:blipFill>
          <a:blip r:embed="rId4" cstate="print"/>
          <a:srcRect/>
          <a:stretch>
            <a:fillRect/>
          </a:stretch>
        </p:blipFill>
        <p:spPr bwMode="auto">
          <a:xfrm>
            <a:off x="7643813" y="500063"/>
            <a:ext cx="871537" cy="866775"/>
          </a:xfrm>
          <a:prstGeom prst="rect">
            <a:avLst/>
          </a:prstGeom>
          <a:noFill/>
          <a:ln w="9525">
            <a:noFill/>
            <a:miter lim="800000"/>
            <a:headEnd/>
            <a:tailEnd/>
          </a:ln>
        </p:spPr>
      </p:pic>
      <p:sp>
        <p:nvSpPr>
          <p:cNvPr id="11" name="Text Box 71"/>
          <p:cNvSpPr txBox="1">
            <a:spLocks noChangeArrowheads="1"/>
          </p:cNvSpPr>
          <p:nvPr/>
        </p:nvSpPr>
        <p:spPr bwMode="auto">
          <a:xfrm>
            <a:off x="2000250" y="6286500"/>
            <a:ext cx="4857750" cy="369888"/>
          </a:xfrm>
          <a:prstGeom prst="rect">
            <a:avLst/>
          </a:prstGeom>
          <a:noFill/>
          <a:ln w="9525">
            <a:noFill/>
            <a:miter lim="800000"/>
            <a:headEnd/>
            <a:tailEnd/>
          </a:ln>
          <a:effectLst/>
        </p:spPr>
        <p:txBody>
          <a:bodyPr>
            <a:spAutoFit/>
          </a:bodyPr>
          <a:lstStyle/>
          <a:p>
            <a:pPr algn="ctr">
              <a:spcBef>
                <a:spcPct val="50000"/>
              </a:spcBef>
              <a:defRPr/>
            </a:pPr>
            <a:r>
              <a:rPr lang="cs-CZ" dirty="0">
                <a:solidFill>
                  <a:schemeClr val="bg1"/>
                </a:solidFill>
                <a:cs typeface="+mn-cs"/>
              </a:rPr>
              <a:t>© Institut biostatistiky a analýz</a:t>
            </a:r>
            <a:endParaRPr lang="en-US" dirty="0">
              <a:solidFill>
                <a:schemeClr val="bg1"/>
              </a:solidFill>
              <a:cs typeface="+mn-cs"/>
            </a:endParaRPr>
          </a:p>
        </p:txBody>
      </p:sp>
      <p:sp>
        <p:nvSpPr>
          <p:cNvPr id="12" name="Line 75"/>
          <p:cNvSpPr>
            <a:spLocks noChangeShapeType="1"/>
          </p:cNvSpPr>
          <p:nvPr/>
        </p:nvSpPr>
        <p:spPr bwMode="auto">
          <a:xfrm>
            <a:off x="2000250" y="5334000"/>
            <a:ext cx="8553450"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13" name="Line 76"/>
          <p:cNvSpPr>
            <a:spLocks noChangeShapeType="1"/>
          </p:cNvSpPr>
          <p:nvPr/>
        </p:nvSpPr>
        <p:spPr bwMode="auto">
          <a:xfrm>
            <a:off x="1754188" y="5403850"/>
            <a:ext cx="8939212"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14" name="Oval 77"/>
          <p:cNvSpPr>
            <a:spLocks noChangeArrowheads="1"/>
          </p:cNvSpPr>
          <p:nvPr/>
        </p:nvSpPr>
        <p:spPr bwMode="auto">
          <a:xfrm>
            <a:off x="1673225" y="5300663"/>
            <a:ext cx="206375" cy="206375"/>
          </a:xfrm>
          <a:prstGeom prst="ellipse">
            <a:avLst/>
          </a:prstGeom>
          <a:solidFill>
            <a:schemeClr val="tx2"/>
          </a:solidFill>
          <a:ln w="28575">
            <a:solidFill>
              <a:srgbClr val="EEA320"/>
            </a:solidFill>
            <a:round/>
            <a:headEnd/>
            <a:tailEnd/>
          </a:ln>
          <a:effectLst/>
        </p:spPr>
        <p:txBody>
          <a:bodyPr wrap="none" anchor="ctr"/>
          <a:lstStyle/>
          <a:p>
            <a:pPr>
              <a:defRPr/>
            </a:pPr>
            <a:endParaRPr lang="cs-CZ">
              <a:cs typeface="+mn-cs"/>
            </a:endParaRPr>
          </a:p>
        </p:txBody>
      </p:sp>
      <p:sp>
        <p:nvSpPr>
          <p:cNvPr id="35887" name="Rectangle 47"/>
          <p:cNvSpPr>
            <a:spLocks noGrp="1" noChangeArrowheads="1"/>
          </p:cNvSpPr>
          <p:nvPr>
            <p:ph type="ctrTitle"/>
          </p:nvPr>
        </p:nvSpPr>
        <p:spPr>
          <a:xfrm>
            <a:off x="823913" y="1916114"/>
            <a:ext cx="7493000" cy="1973263"/>
          </a:xfrm>
          <a:ln>
            <a:noFill/>
          </a:ln>
          <a:effectLst>
            <a:outerShdw dist="35921" dir="2700000" algn="ctr" rotWithShape="0">
              <a:schemeClr val="bg2"/>
            </a:outerShdw>
          </a:effectLst>
        </p:spPr>
        <p:txBody>
          <a:bodyPr/>
          <a:lstStyle>
            <a:lvl1pPr>
              <a:defRPr sz="3600">
                <a:solidFill>
                  <a:schemeClr val="bg1"/>
                </a:solidFill>
                <a:effectLst/>
              </a:defRPr>
            </a:lvl1pPr>
          </a:lstStyle>
          <a:p>
            <a:r>
              <a:rPr lang="cs-CZ" smtClean="0"/>
              <a:t>Klepnutím lze upravit styl předlohy nadpisů.</a:t>
            </a:r>
            <a:endParaRPr lang="en-US" dirty="0"/>
          </a:p>
        </p:txBody>
      </p:sp>
      <p:sp>
        <p:nvSpPr>
          <p:cNvPr id="35888" name="Rectangle 48"/>
          <p:cNvSpPr>
            <a:spLocks noGrp="1" noChangeArrowheads="1"/>
          </p:cNvSpPr>
          <p:nvPr>
            <p:ph type="subTitle" idx="1"/>
          </p:nvPr>
        </p:nvSpPr>
        <p:spPr>
          <a:xfrm>
            <a:off x="2074865" y="4292602"/>
            <a:ext cx="4994275" cy="1008063"/>
          </a:xfrm>
        </p:spPr>
        <p:txBody>
          <a:bodyPr anchor="ctr"/>
          <a:lstStyle>
            <a:lvl1pPr marL="0" indent="0" algn="ctr">
              <a:buFont typeface="Wingdings" pitchFamily="2" charset="2"/>
              <a:buNone/>
              <a:defRPr sz="2000" b="0">
                <a:effectLst>
                  <a:outerShdw blurRad="38100" dist="38100" dir="2700000" algn="tl">
                    <a:srgbClr val="C0C0C0"/>
                  </a:outerShdw>
                </a:effectLst>
              </a:defRPr>
            </a:lvl1pPr>
          </a:lstStyle>
          <a:p>
            <a:r>
              <a:rPr lang="cs-CZ" smtClean="0"/>
              <a:t>Klepnutím lze upravit styl předlohy podnadpisů.</a:t>
            </a:r>
            <a:endParaRPr lang="en-US"/>
          </a:p>
        </p:txBody>
      </p:sp>
      <p:sp>
        <p:nvSpPr>
          <p:cNvPr id="15" name="Rectangle 44"/>
          <p:cNvSpPr>
            <a:spLocks noGrp="1" noChangeArrowheads="1"/>
          </p:cNvSpPr>
          <p:nvPr>
            <p:ph type="dt" sz="half" idx="10"/>
          </p:nvPr>
        </p:nvSpPr>
        <p:spPr bwMode="auto">
          <a:xfrm>
            <a:off x="142875" y="6286500"/>
            <a:ext cx="1619250" cy="45561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6" name="Rectangle 46"/>
          <p:cNvSpPr>
            <a:spLocks noGrp="1" noChangeArrowheads="1"/>
          </p:cNvSpPr>
          <p:nvPr>
            <p:ph type="sldNum" sz="quarter" idx="11"/>
          </p:nvPr>
        </p:nvSpPr>
        <p:spPr>
          <a:xfrm>
            <a:off x="7072313" y="6286500"/>
            <a:ext cx="1919287" cy="428625"/>
          </a:xfrm>
        </p:spPr>
        <p:txBody>
          <a:bodyPr/>
          <a:lstStyle>
            <a:lvl1pPr>
              <a:defRPr sz="1400" b="0"/>
            </a:lvl1pPr>
          </a:lstStyle>
          <a:p>
            <a:pPr>
              <a:defRPr/>
            </a:pPr>
            <a:fld id="{B677DC7A-4BA9-4E92-A4A0-C1F2D8D704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1828800" y="381000"/>
            <a:ext cx="69342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381000" y="2057400"/>
            <a:ext cx="4114800" cy="41798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2057400"/>
            <a:ext cx="4114800" cy="20129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222750"/>
            <a:ext cx="4114800" cy="201453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381000" y="6308725"/>
            <a:ext cx="877888" cy="396875"/>
          </a:xfrm>
          <a:prstGeom prst="rect">
            <a:avLst/>
          </a:prstGeom>
        </p:spPr>
        <p:txBody>
          <a:bodyPr/>
          <a:lstStyle>
            <a:lvl1pPr>
              <a:defRPr>
                <a:cs typeface="Arial" charset="0"/>
              </a:defRPr>
            </a:lvl1pPr>
          </a:lstStyle>
          <a:p>
            <a:pPr>
              <a:defRPr/>
            </a:pPr>
            <a:endParaRPr lang="cs-CZ"/>
          </a:p>
        </p:txBody>
      </p:sp>
      <p:sp>
        <p:nvSpPr>
          <p:cNvPr id="7" name="Zástupný symbol pro číslo snímku 6"/>
          <p:cNvSpPr>
            <a:spLocks noGrp="1"/>
          </p:cNvSpPr>
          <p:nvPr>
            <p:ph type="sldNum" sz="quarter" idx="11"/>
          </p:nvPr>
        </p:nvSpPr>
        <p:spPr>
          <a:xfrm>
            <a:off x="8027988" y="6308725"/>
            <a:ext cx="735012" cy="396875"/>
          </a:xfrm>
        </p:spPr>
        <p:txBody>
          <a:bodyPr/>
          <a:lstStyle>
            <a:lvl1pPr>
              <a:defRPr/>
            </a:lvl1pPr>
          </a:lstStyle>
          <a:p>
            <a:pPr>
              <a:defRPr/>
            </a:pPr>
            <a:fld id="{17364DF8-1577-47EC-838A-FC0287B9AA05}" type="slidenum">
              <a:rPr lang="cs-CZ"/>
              <a:pPr>
                <a:defRPr/>
              </a:pPr>
              <a:t>‹#›</a:t>
            </a:fld>
            <a:endParaRPr lang="cs-CZ"/>
          </a:p>
        </p:txBody>
      </p:sp>
      <p:sp>
        <p:nvSpPr>
          <p:cNvPr id="8" name="Zástupný symbol pro zápatí 7"/>
          <p:cNvSpPr>
            <a:spLocks noGrp="1"/>
          </p:cNvSpPr>
          <p:nvPr>
            <p:ph type="ftr" sz="quarter" idx="12"/>
          </p:nvPr>
        </p:nvSpPr>
        <p:spPr>
          <a:xfrm>
            <a:off x="1403350" y="6308725"/>
            <a:ext cx="6481763" cy="396875"/>
          </a:xfrm>
          <a:prstGeom prst="rect">
            <a:avLst/>
          </a:prstGeom>
        </p:spPr>
        <p:txBody>
          <a:bodyPr/>
          <a:lstStyle>
            <a:lvl1pPr>
              <a:defRPr>
                <a:cs typeface="Arial" charset="0"/>
              </a:defRPr>
            </a:lvl1pPr>
          </a:lstStyle>
          <a:p>
            <a:pPr>
              <a:defRPr/>
            </a:pPr>
            <a:r>
              <a:rPr lang="cs-CZ"/>
              <a:t>ÚSTAV BIOMEDICÍNSKÉHO INŽENÝRSTVÍ ČVUT V PRAZE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1828800" y="381000"/>
            <a:ext cx="6934200" cy="11430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381000" y="2057400"/>
            <a:ext cx="4114800" cy="41798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2057400"/>
            <a:ext cx="4114800" cy="20129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222750"/>
            <a:ext cx="4114800" cy="201453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381000" y="6308725"/>
            <a:ext cx="877888" cy="396875"/>
          </a:xfrm>
          <a:prstGeom prst="rect">
            <a:avLst/>
          </a:prstGeom>
        </p:spPr>
        <p:txBody>
          <a:bodyPr/>
          <a:lstStyle>
            <a:lvl1pPr>
              <a:defRPr>
                <a:cs typeface="Arial" charset="0"/>
              </a:defRPr>
            </a:lvl1pPr>
          </a:lstStyle>
          <a:p>
            <a:pPr>
              <a:defRPr/>
            </a:pPr>
            <a:endParaRPr lang="cs-CZ"/>
          </a:p>
        </p:txBody>
      </p:sp>
      <p:sp>
        <p:nvSpPr>
          <p:cNvPr id="7" name="Zástupný symbol pro číslo snímku 6"/>
          <p:cNvSpPr>
            <a:spLocks noGrp="1"/>
          </p:cNvSpPr>
          <p:nvPr>
            <p:ph type="sldNum" sz="quarter" idx="11"/>
          </p:nvPr>
        </p:nvSpPr>
        <p:spPr>
          <a:xfrm>
            <a:off x="8027988" y="6308725"/>
            <a:ext cx="735012" cy="396875"/>
          </a:xfrm>
        </p:spPr>
        <p:txBody>
          <a:bodyPr/>
          <a:lstStyle>
            <a:lvl1pPr>
              <a:defRPr/>
            </a:lvl1pPr>
          </a:lstStyle>
          <a:p>
            <a:pPr>
              <a:defRPr/>
            </a:pPr>
            <a:fld id="{AC969639-68AB-47C9-9C99-CC6A467C8C62}" type="slidenum">
              <a:rPr lang="cs-CZ"/>
              <a:pPr>
                <a:defRPr/>
              </a:pPr>
              <a:t>‹#›</a:t>
            </a:fld>
            <a:endParaRPr lang="cs-CZ"/>
          </a:p>
        </p:txBody>
      </p:sp>
      <p:sp>
        <p:nvSpPr>
          <p:cNvPr id="8" name="Zástupný symbol pro zápatí 7"/>
          <p:cNvSpPr>
            <a:spLocks noGrp="1"/>
          </p:cNvSpPr>
          <p:nvPr>
            <p:ph type="ftr" sz="quarter" idx="12"/>
          </p:nvPr>
        </p:nvSpPr>
        <p:spPr>
          <a:xfrm>
            <a:off x="1403350" y="6308725"/>
            <a:ext cx="6481763" cy="396875"/>
          </a:xfrm>
          <a:prstGeom prst="rect">
            <a:avLst/>
          </a:prstGeom>
        </p:spPr>
        <p:txBody>
          <a:bodyPr/>
          <a:lstStyle>
            <a:lvl1pPr>
              <a:defRPr>
                <a:cs typeface="Arial" charset="0"/>
              </a:defRPr>
            </a:lvl1pPr>
          </a:lstStyle>
          <a:p>
            <a:pPr>
              <a:defRPr/>
            </a:pPr>
            <a:r>
              <a:rPr lang="cs-CZ"/>
              <a:t>ÚSTAV BIOMEDICÍNSKÉHO INŽENÝRSTVÍ ČVUT V PRAZE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ln>
            <a:noFill/>
          </a:ln>
        </p:spPr>
        <p:txBody>
          <a:bodyPr/>
          <a:lstStyle>
            <a:lvl1pPr>
              <a:defRPr cap="all" normalizeH="0" baseline="0">
                <a:solidFill>
                  <a:schemeClr val="accent1">
                    <a:lumMod val="50000"/>
                  </a:schemeClr>
                </a:solidFill>
                <a:latin typeface="Arial Rounded MT Bold" pitchFamily="34" charset="0"/>
              </a:defRPr>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500034" y="1214422"/>
            <a:ext cx="8536018" cy="5167329"/>
          </a:xfrm>
        </p:spPr>
        <p:txBody>
          <a:bodyPr/>
          <a:lstStyle>
            <a:lvl1pPr>
              <a:defRPr b="0" i="0" baseline="0"/>
            </a:lvl1pPr>
            <a:lvl2pPr>
              <a:defRPr b="0" i="0" baseline="0"/>
            </a:lvl2pPr>
            <a:lvl3pPr>
              <a:defRPr b="0" i="0" baseline="0"/>
            </a:lvl3pPr>
            <a:lvl4pPr>
              <a:defRPr b="0" i="0" baseline="0"/>
            </a:lvl4pPr>
            <a:lvl5pPr>
              <a:defRPr b="0" i="0" baseline="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Rectangle 49"/>
          <p:cNvSpPr>
            <a:spLocks noGrp="1" noChangeArrowheads="1"/>
          </p:cNvSpPr>
          <p:nvPr>
            <p:ph type="sldNum" sz="quarter" idx="10"/>
          </p:nvPr>
        </p:nvSpPr>
        <p:spPr>
          <a:ln/>
        </p:spPr>
        <p:txBody>
          <a:bodyPr/>
          <a:lstStyle>
            <a:lvl1pPr>
              <a:defRPr/>
            </a:lvl1pPr>
          </a:lstStyle>
          <a:p>
            <a:pPr>
              <a:defRPr/>
            </a:pPr>
            <a:fld id="{A2DA73D8-126B-4A7F-B486-91206A8F95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ln>
            <a:noFill/>
          </a:ln>
        </p:spPr>
        <p:txBody>
          <a:bodyPr/>
          <a:lstStyle>
            <a:lvl1pPr>
              <a:defRPr cap="all" baseline="0">
                <a:solidFill>
                  <a:schemeClr val="accent1">
                    <a:lumMod val="50000"/>
                  </a:schemeClr>
                </a:solidFill>
              </a:defRPr>
            </a:lvl1pPr>
          </a:lstStyle>
          <a:p>
            <a:r>
              <a:rPr lang="cs-CZ" smtClean="0"/>
              <a:t>Klepnutím lze upravit styl předlohy nadpisů.</a:t>
            </a:r>
            <a:endParaRPr lang="cs-CZ" dirty="0"/>
          </a:p>
        </p:txBody>
      </p:sp>
      <p:sp>
        <p:nvSpPr>
          <p:cNvPr id="3" name="Zástupný symbol pro obsah 2"/>
          <p:cNvSpPr>
            <a:spLocks noGrp="1"/>
          </p:cNvSpPr>
          <p:nvPr>
            <p:ph sz="half" idx="1"/>
          </p:nvPr>
        </p:nvSpPr>
        <p:spPr>
          <a:xfrm>
            <a:off x="500033" y="1285860"/>
            <a:ext cx="4133879" cy="5095891"/>
          </a:xfrm>
        </p:spPr>
        <p:txBody>
          <a:bodyPr/>
          <a:lstStyle>
            <a:lvl1pPr>
              <a:defRPr sz="2800" b="0" i="0" baseline="0"/>
            </a:lvl1pPr>
            <a:lvl2pPr>
              <a:defRPr sz="2400" b="0" i="0" baseline="0"/>
            </a:lvl2pPr>
            <a:lvl3pPr>
              <a:defRPr sz="2000" b="0" i="0" baseline="0"/>
            </a:lvl3pPr>
            <a:lvl4pPr>
              <a:defRPr sz="1800" b="0" i="0" baseline="0"/>
            </a:lvl4pPr>
            <a:lvl5pPr>
              <a:defRPr sz="1800" b="0" i="0" baseline="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4786315" y="1285860"/>
            <a:ext cx="4214841" cy="5095891"/>
          </a:xfrm>
        </p:spPr>
        <p:txBody>
          <a:bodyPr/>
          <a:lstStyle>
            <a:lvl1pPr>
              <a:defRPr sz="2800" b="0" i="0" baseline="0"/>
            </a:lvl1pPr>
            <a:lvl2pPr>
              <a:defRPr sz="2400" b="0" i="0" baseline="0"/>
            </a:lvl2pPr>
            <a:lvl3pPr>
              <a:defRPr sz="2000" b="0" i="0" baseline="0"/>
            </a:lvl3pPr>
            <a:lvl4pPr>
              <a:defRPr sz="1800" b="0" i="0" baseline="0"/>
            </a:lvl4pPr>
            <a:lvl5pPr>
              <a:defRPr sz="1800" b="0" i="0" baseline="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Rectangle 49"/>
          <p:cNvSpPr>
            <a:spLocks noGrp="1" noChangeArrowheads="1"/>
          </p:cNvSpPr>
          <p:nvPr>
            <p:ph type="sldNum" sz="quarter" idx="10"/>
          </p:nvPr>
        </p:nvSpPr>
        <p:spPr>
          <a:ln/>
        </p:spPr>
        <p:txBody>
          <a:bodyPr/>
          <a:lstStyle>
            <a:lvl1pPr>
              <a:defRPr/>
            </a:lvl1pPr>
          </a:lstStyle>
          <a:p>
            <a:pPr>
              <a:defRPr/>
            </a:pPr>
            <a:fld id="{98C52651-635A-4B3F-AE58-B867F98733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dirty="0"/>
          </a:p>
        </p:txBody>
      </p:sp>
      <p:sp>
        <p:nvSpPr>
          <p:cNvPr id="3" name="Rectangle 49"/>
          <p:cNvSpPr>
            <a:spLocks noGrp="1" noChangeArrowheads="1"/>
          </p:cNvSpPr>
          <p:nvPr>
            <p:ph type="sldNum" sz="quarter" idx="10"/>
          </p:nvPr>
        </p:nvSpPr>
        <p:spPr>
          <a:ln/>
        </p:spPr>
        <p:txBody>
          <a:bodyPr/>
          <a:lstStyle>
            <a:lvl1pPr>
              <a:defRPr/>
            </a:lvl1pPr>
          </a:lstStyle>
          <a:p>
            <a:pPr>
              <a:defRPr/>
            </a:pPr>
            <a:fld id="{3A7239FB-55AB-42F6-82CB-167B974E32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9"/>
          <p:cNvSpPr>
            <a:spLocks noGrp="1" noChangeArrowheads="1"/>
          </p:cNvSpPr>
          <p:nvPr>
            <p:ph type="sldNum" sz="quarter" idx="10"/>
          </p:nvPr>
        </p:nvSpPr>
        <p:spPr>
          <a:ln/>
        </p:spPr>
        <p:txBody>
          <a:bodyPr/>
          <a:lstStyle>
            <a:lvl1pPr>
              <a:defRPr/>
            </a:lvl1pPr>
          </a:lstStyle>
          <a:p>
            <a:pPr>
              <a:defRPr/>
            </a:pPr>
            <a:fld id="{40834609-EBEA-47FB-9AC2-793A86A8C3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28596" y="1"/>
            <a:ext cx="8572560" cy="642918"/>
          </a:xfrm>
        </p:spPr>
        <p:txBody>
          <a:bodyPr anchor="b"/>
          <a:lstStyle>
            <a:lvl1pPr algn="l">
              <a:defRPr sz="2000" b="1"/>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3575050" y="1000108"/>
            <a:ext cx="5111750" cy="5126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9"/>
          <p:cNvSpPr>
            <a:spLocks noGrp="1" noChangeArrowheads="1"/>
          </p:cNvSpPr>
          <p:nvPr>
            <p:ph type="sldNum" sz="quarter" idx="10"/>
          </p:nvPr>
        </p:nvSpPr>
        <p:spPr>
          <a:ln/>
        </p:spPr>
        <p:txBody>
          <a:bodyPr/>
          <a:lstStyle>
            <a:lvl1pPr>
              <a:defRPr/>
            </a:lvl1pPr>
          </a:lstStyle>
          <a:p>
            <a:pPr>
              <a:defRPr/>
            </a:pPr>
            <a:fld id="{51A66155-8ABA-4D9D-8D89-934BC77C2C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9"/>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p>
        </p:txBody>
      </p:sp>
      <p:sp>
        <p:nvSpPr>
          <p:cNvPr id="4" name="Zástupný symbol pro tex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9"/>
          <p:cNvSpPr>
            <a:spLocks noGrp="1" noChangeArrowheads="1"/>
          </p:cNvSpPr>
          <p:nvPr>
            <p:ph type="sldNum" sz="quarter" idx="10"/>
          </p:nvPr>
        </p:nvSpPr>
        <p:spPr>
          <a:ln/>
        </p:spPr>
        <p:txBody>
          <a:bodyPr/>
          <a:lstStyle>
            <a:lvl1pPr>
              <a:defRPr/>
            </a:lvl1pPr>
          </a:lstStyle>
          <a:p>
            <a:pPr>
              <a:defRPr/>
            </a:pPr>
            <a:fld id="{E3AC6FC5-2410-4C58-BC87-BE152FE6BD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9"/>
          <p:cNvSpPr>
            <a:spLocks noGrp="1" noChangeArrowheads="1"/>
          </p:cNvSpPr>
          <p:nvPr>
            <p:ph type="sldNum" sz="quarter" idx="10"/>
          </p:nvPr>
        </p:nvSpPr>
        <p:spPr>
          <a:ln/>
        </p:spPr>
        <p:txBody>
          <a:bodyPr/>
          <a:lstStyle>
            <a:lvl1pPr>
              <a:defRPr/>
            </a:lvl1pPr>
          </a:lstStyle>
          <a:p>
            <a:pPr>
              <a:defRPr/>
            </a:pPr>
            <a:fld id="{F5F0CE82-8041-4453-BA10-5A4926A24B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904038" y="61914"/>
            <a:ext cx="2171700" cy="6319837"/>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85765" y="61914"/>
            <a:ext cx="6365875" cy="6319837"/>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9"/>
          <p:cNvSpPr>
            <a:spLocks noGrp="1" noChangeArrowheads="1"/>
          </p:cNvSpPr>
          <p:nvPr>
            <p:ph type="sldNum" sz="quarter" idx="10"/>
          </p:nvPr>
        </p:nvSpPr>
        <p:spPr>
          <a:ln/>
        </p:spPr>
        <p:txBody>
          <a:bodyPr/>
          <a:lstStyle>
            <a:lvl1pPr>
              <a:defRPr/>
            </a:lvl1pPr>
          </a:lstStyle>
          <a:p>
            <a:pPr>
              <a:defRPr/>
            </a:pPr>
            <a:fld id="{5FDEE2F2-0083-4988-A3CC-020CF29792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68" descr="levy-panel-IBA-se-zavojem"/>
          <p:cNvPicPr>
            <a:picLocks noChangeAspect="1" noChangeArrowheads="1"/>
          </p:cNvPicPr>
          <p:nvPr/>
        </p:nvPicPr>
        <p:blipFill>
          <a:blip r:embed="rId13" cstate="print"/>
          <a:srcRect l="25232"/>
          <a:stretch>
            <a:fillRect/>
          </a:stretch>
        </p:blipFill>
        <p:spPr bwMode="auto">
          <a:xfrm>
            <a:off x="0" y="0"/>
            <a:ext cx="1692275" cy="6858000"/>
          </a:xfrm>
          <a:prstGeom prst="rect">
            <a:avLst/>
          </a:prstGeom>
          <a:noFill/>
          <a:ln w="9525">
            <a:noFill/>
            <a:miter lim="800000"/>
            <a:headEnd/>
            <a:tailEnd/>
          </a:ln>
        </p:spPr>
      </p:pic>
      <p:grpSp>
        <p:nvGrpSpPr>
          <p:cNvPr id="27651" name="Group 63"/>
          <p:cNvGrpSpPr>
            <a:grpSpLocks/>
          </p:cNvGrpSpPr>
          <p:nvPr/>
        </p:nvGrpSpPr>
        <p:grpSpPr bwMode="auto">
          <a:xfrm>
            <a:off x="827088" y="6638925"/>
            <a:ext cx="7537450" cy="219075"/>
            <a:chOff x="1338" y="4156"/>
            <a:chExt cx="4067" cy="164"/>
          </a:xfrm>
        </p:grpSpPr>
        <p:sp>
          <p:nvSpPr>
            <p:cNvPr id="34877" name="Freeform 61"/>
            <p:cNvSpPr>
              <a:spLocks/>
            </p:cNvSpPr>
            <p:nvPr/>
          </p:nvSpPr>
          <p:spPr bwMode="auto">
            <a:xfrm flipH="1" flipV="1">
              <a:off x="1338" y="4156"/>
              <a:ext cx="3175" cy="164"/>
            </a:xfrm>
            <a:custGeom>
              <a:avLst/>
              <a:gdLst/>
              <a:ahLst/>
              <a:cxnLst>
                <a:cxn ang="0">
                  <a:pos x="7562" y="1440"/>
                </a:cxn>
                <a:cxn ang="0">
                  <a:pos x="7562" y="1440"/>
                </a:cxn>
                <a:cxn ang="0">
                  <a:pos x="562" y="1440"/>
                </a:cxn>
                <a:cxn ang="0">
                  <a:pos x="562" y="1440"/>
                </a:cxn>
                <a:cxn ang="0">
                  <a:pos x="411" y="1432"/>
                </a:cxn>
                <a:cxn ang="0">
                  <a:pos x="348" y="1423"/>
                </a:cxn>
                <a:cxn ang="0">
                  <a:pos x="295" y="1407"/>
                </a:cxn>
                <a:cxn ang="0">
                  <a:pos x="241" y="1390"/>
                </a:cxn>
                <a:cxn ang="0">
                  <a:pos x="196" y="1365"/>
                </a:cxn>
                <a:cxn ang="0">
                  <a:pos x="152" y="1332"/>
                </a:cxn>
                <a:cxn ang="0">
                  <a:pos x="116" y="1298"/>
                </a:cxn>
                <a:cxn ang="0">
                  <a:pos x="79" y="1253"/>
                </a:cxn>
                <a:cxn ang="0">
                  <a:pos x="52" y="1205"/>
                </a:cxn>
                <a:cxn ang="0">
                  <a:pos x="25" y="1151"/>
                </a:cxn>
                <a:cxn ang="0">
                  <a:pos x="7" y="1055"/>
                </a:cxn>
                <a:cxn ang="0">
                  <a:pos x="0" y="966"/>
                </a:cxn>
                <a:cxn ang="0">
                  <a:pos x="0" y="807"/>
                </a:cxn>
                <a:cxn ang="0">
                  <a:pos x="0" y="807"/>
                </a:cxn>
                <a:cxn ang="0">
                  <a:pos x="0" y="0"/>
                </a:cxn>
                <a:cxn ang="0">
                  <a:pos x="0" y="0"/>
                </a:cxn>
                <a:cxn ang="0">
                  <a:pos x="7553" y="0"/>
                </a:cxn>
                <a:cxn ang="0">
                  <a:pos x="7562" y="1440"/>
                </a:cxn>
              </a:cxnLst>
              <a:rect l="0" t="0" r="r" b="b"/>
              <a:pathLst>
                <a:path w="7562" h="1440">
                  <a:moveTo>
                    <a:pt x="7562" y="1440"/>
                  </a:moveTo>
                  <a:lnTo>
                    <a:pt x="7562" y="1440"/>
                  </a:lnTo>
                  <a:lnTo>
                    <a:pt x="562" y="1440"/>
                  </a:lnTo>
                  <a:lnTo>
                    <a:pt x="562" y="1440"/>
                  </a:lnTo>
                  <a:lnTo>
                    <a:pt x="411" y="1432"/>
                  </a:lnTo>
                  <a:lnTo>
                    <a:pt x="348" y="1423"/>
                  </a:lnTo>
                  <a:lnTo>
                    <a:pt x="295" y="1407"/>
                  </a:lnTo>
                  <a:lnTo>
                    <a:pt x="241" y="1390"/>
                  </a:lnTo>
                  <a:lnTo>
                    <a:pt x="196" y="1365"/>
                  </a:lnTo>
                  <a:lnTo>
                    <a:pt x="152" y="1332"/>
                  </a:lnTo>
                  <a:lnTo>
                    <a:pt x="116" y="1298"/>
                  </a:lnTo>
                  <a:lnTo>
                    <a:pt x="79" y="1253"/>
                  </a:lnTo>
                  <a:lnTo>
                    <a:pt x="52" y="1205"/>
                  </a:lnTo>
                  <a:lnTo>
                    <a:pt x="25" y="1151"/>
                  </a:lnTo>
                  <a:lnTo>
                    <a:pt x="7" y="1055"/>
                  </a:lnTo>
                  <a:lnTo>
                    <a:pt x="0" y="966"/>
                  </a:lnTo>
                  <a:lnTo>
                    <a:pt x="0" y="807"/>
                  </a:lnTo>
                  <a:lnTo>
                    <a:pt x="0" y="807"/>
                  </a:lnTo>
                  <a:lnTo>
                    <a:pt x="0" y="0"/>
                  </a:lnTo>
                  <a:lnTo>
                    <a:pt x="0" y="0"/>
                  </a:lnTo>
                  <a:lnTo>
                    <a:pt x="7553" y="0"/>
                  </a:lnTo>
                  <a:lnTo>
                    <a:pt x="7562" y="1440"/>
                  </a:lnTo>
                  <a:close/>
                </a:path>
              </a:pathLst>
            </a:custGeom>
            <a:solidFill>
              <a:srgbClr val="EEA320"/>
            </a:solidFill>
            <a:ln w="9525" cap="flat" cmpd="sng">
              <a:noFill/>
              <a:prstDash val="solid"/>
              <a:round/>
              <a:headEnd/>
              <a:tailEnd/>
            </a:ln>
            <a:effectLst/>
          </p:spPr>
          <p:txBody>
            <a:bodyPr wrap="none" anchor="ctr"/>
            <a:lstStyle/>
            <a:p>
              <a:pPr>
                <a:defRPr/>
              </a:pPr>
              <a:endParaRPr lang="cs-CZ">
                <a:cs typeface="+mn-cs"/>
              </a:endParaRPr>
            </a:p>
          </p:txBody>
        </p:sp>
        <p:sp>
          <p:nvSpPr>
            <p:cNvPr id="34878" name="Freeform 62"/>
            <p:cNvSpPr>
              <a:spLocks/>
            </p:cNvSpPr>
            <p:nvPr/>
          </p:nvSpPr>
          <p:spPr bwMode="auto">
            <a:xfrm flipH="1" flipV="1">
              <a:off x="4332" y="4156"/>
              <a:ext cx="1073" cy="164"/>
            </a:xfrm>
            <a:custGeom>
              <a:avLst/>
              <a:gdLst/>
              <a:ahLst/>
              <a:cxnLst>
                <a:cxn ang="0">
                  <a:pos x="7562" y="1440"/>
                </a:cxn>
                <a:cxn ang="0">
                  <a:pos x="7562" y="1440"/>
                </a:cxn>
                <a:cxn ang="0">
                  <a:pos x="562" y="1440"/>
                </a:cxn>
                <a:cxn ang="0">
                  <a:pos x="562" y="1440"/>
                </a:cxn>
                <a:cxn ang="0">
                  <a:pos x="411" y="1432"/>
                </a:cxn>
                <a:cxn ang="0">
                  <a:pos x="348" y="1423"/>
                </a:cxn>
                <a:cxn ang="0">
                  <a:pos x="295" y="1407"/>
                </a:cxn>
                <a:cxn ang="0">
                  <a:pos x="241" y="1390"/>
                </a:cxn>
                <a:cxn ang="0">
                  <a:pos x="196" y="1365"/>
                </a:cxn>
                <a:cxn ang="0">
                  <a:pos x="152" y="1332"/>
                </a:cxn>
                <a:cxn ang="0">
                  <a:pos x="116" y="1298"/>
                </a:cxn>
                <a:cxn ang="0">
                  <a:pos x="79" y="1253"/>
                </a:cxn>
                <a:cxn ang="0">
                  <a:pos x="52" y="1205"/>
                </a:cxn>
                <a:cxn ang="0">
                  <a:pos x="25" y="1151"/>
                </a:cxn>
                <a:cxn ang="0">
                  <a:pos x="7" y="1055"/>
                </a:cxn>
                <a:cxn ang="0">
                  <a:pos x="0" y="966"/>
                </a:cxn>
                <a:cxn ang="0">
                  <a:pos x="0" y="807"/>
                </a:cxn>
                <a:cxn ang="0">
                  <a:pos x="0" y="807"/>
                </a:cxn>
                <a:cxn ang="0">
                  <a:pos x="0" y="0"/>
                </a:cxn>
                <a:cxn ang="0">
                  <a:pos x="0" y="0"/>
                </a:cxn>
                <a:cxn ang="0">
                  <a:pos x="7553" y="0"/>
                </a:cxn>
                <a:cxn ang="0">
                  <a:pos x="7562" y="1440"/>
                </a:cxn>
              </a:cxnLst>
              <a:rect l="0" t="0" r="r" b="b"/>
              <a:pathLst>
                <a:path w="7562" h="1440">
                  <a:moveTo>
                    <a:pt x="7562" y="1440"/>
                  </a:moveTo>
                  <a:lnTo>
                    <a:pt x="7562" y="1440"/>
                  </a:lnTo>
                  <a:lnTo>
                    <a:pt x="562" y="1440"/>
                  </a:lnTo>
                  <a:lnTo>
                    <a:pt x="562" y="1440"/>
                  </a:lnTo>
                  <a:lnTo>
                    <a:pt x="411" y="1432"/>
                  </a:lnTo>
                  <a:lnTo>
                    <a:pt x="348" y="1423"/>
                  </a:lnTo>
                  <a:lnTo>
                    <a:pt x="295" y="1407"/>
                  </a:lnTo>
                  <a:lnTo>
                    <a:pt x="241" y="1390"/>
                  </a:lnTo>
                  <a:lnTo>
                    <a:pt x="196" y="1365"/>
                  </a:lnTo>
                  <a:lnTo>
                    <a:pt x="152" y="1332"/>
                  </a:lnTo>
                  <a:lnTo>
                    <a:pt x="116" y="1298"/>
                  </a:lnTo>
                  <a:lnTo>
                    <a:pt x="79" y="1253"/>
                  </a:lnTo>
                  <a:lnTo>
                    <a:pt x="52" y="1205"/>
                  </a:lnTo>
                  <a:lnTo>
                    <a:pt x="25" y="1151"/>
                  </a:lnTo>
                  <a:lnTo>
                    <a:pt x="7" y="1055"/>
                  </a:lnTo>
                  <a:lnTo>
                    <a:pt x="0" y="966"/>
                  </a:lnTo>
                  <a:lnTo>
                    <a:pt x="0" y="807"/>
                  </a:lnTo>
                  <a:lnTo>
                    <a:pt x="0" y="807"/>
                  </a:lnTo>
                  <a:lnTo>
                    <a:pt x="0" y="0"/>
                  </a:lnTo>
                  <a:lnTo>
                    <a:pt x="0" y="0"/>
                  </a:lnTo>
                  <a:lnTo>
                    <a:pt x="7553" y="0"/>
                  </a:lnTo>
                  <a:lnTo>
                    <a:pt x="7562" y="1440"/>
                  </a:lnTo>
                  <a:close/>
                </a:path>
              </a:pathLst>
            </a:custGeom>
            <a:solidFill>
              <a:srgbClr val="EEA320"/>
            </a:solidFill>
            <a:ln w="9525" cap="flat" cmpd="sng">
              <a:noFill/>
              <a:prstDash val="solid"/>
              <a:round/>
              <a:headEnd/>
              <a:tailEnd/>
            </a:ln>
            <a:effectLst/>
          </p:spPr>
          <p:txBody>
            <a:bodyPr wrap="none" anchor="ctr"/>
            <a:lstStyle/>
            <a:p>
              <a:pPr>
                <a:defRPr/>
              </a:pPr>
              <a:endParaRPr lang="cs-CZ">
                <a:cs typeface="+mn-cs"/>
              </a:endParaRPr>
            </a:p>
          </p:txBody>
        </p:sp>
      </p:grpSp>
      <p:sp>
        <p:nvSpPr>
          <p:cNvPr id="34865" name="Rectangle 49"/>
          <p:cNvSpPr>
            <a:spLocks noGrp="1" noChangeArrowheads="1"/>
          </p:cNvSpPr>
          <p:nvPr>
            <p:ph type="sldNum" sz="quarter" idx="4"/>
          </p:nvPr>
        </p:nvSpPr>
        <p:spPr bwMode="auto">
          <a:xfrm>
            <a:off x="0" y="6599238"/>
            <a:ext cx="501650" cy="258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1">
                <a:cs typeface="+mn-cs"/>
              </a:defRPr>
            </a:lvl1pPr>
          </a:lstStyle>
          <a:p>
            <a:pPr>
              <a:defRPr/>
            </a:pPr>
            <a:fld id="{3E6B90D9-832B-40F6-825C-EAB2C6EDFE4D}" type="slidenum">
              <a:rPr lang="en-US"/>
              <a:pPr>
                <a:defRPr/>
              </a:pPr>
              <a:t>‹#›</a:t>
            </a:fld>
            <a:endParaRPr lang="en-US"/>
          </a:p>
        </p:txBody>
      </p:sp>
      <p:pic>
        <p:nvPicPr>
          <p:cNvPr id="27653" name="Picture 52" descr="logo-IBA-transparent"/>
          <p:cNvPicPr>
            <a:picLocks noChangeAspect="1" noChangeArrowheads="1"/>
          </p:cNvPicPr>
          <p:nvPr/>
        </p:nvPicPr>
        <p:blipFill>
          <a:blip r:embed="rId14" cstate="print"/>
          <a:srcRect/>
          <a:stretch>
            <a:fillRect/>
          </a:stretch>
        </p:blipFill>
        <p:spPr bwMode="auto">
          <a:xfrm>
            <a:off x="8496300" y="6602413"/>
            <a:ext cx="252413" cy="238125"/>
          </a:xfrm>
          <a:prstGeom prst="rect">
            <a:avLst/>
          </a:prstGeom>
          <a:noFill/>
          <a:ln w="9525">
            <a:noFill/>
            <a:miter lim="800000"/>
            <a:headEnd/>
            <a:tailEnd/>
          </a:ln>
        </p:spPr>
      </p:pic>
      <p:sp>
        <p:nvSpPr>
          <p:cNvPr id="27654" name="Rectangle 46"/>
          <p:cNvSpPr>
            <a:spLocks noGrp="1" noChangeArrowheads="1"/>
          </p:cNvSpPr>
          <p:nvPr>
            <p:ph type="body" idx="1"/>
          </p:nvPr>
        </p:nvSpPr>
        <p:spPr bwMode="auto">
          <a:xfrm>
            <a:off x="500063" y="1214438"/>
            <a:ext cx="8501062" cy="5167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4861" name="Rectangle 45"/>
          <p:cNvSpPr>
            <a:spLocks noGrp="1" noChangeArrowheads="1"/>
          </p:cNvSpPr>
          <p:nvPr>
            <p:ph type="title"/>
          </p:nvPr>
        </p:nvSpPr>
        <p:spPr bwMode="auto">
          <a:xfrm>
            <a:off x="506413" y="61913"/>
            <a:ext cx="8494712" cy="9382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err="1" smtClean="0"/>
              <a:t>Klepnutím</a:t>
            </a:r>
            <a:r>
              <a:rPr lang="en-US" dirty="0" smtClean="0"/>
              <a:t> </a:t>
            </a:r>
            <a:r>
              <a:rPr lang="en-US" dirty="0" err="1" smtClean="0"/>
              <a:t>lze</a:t>
            </a:r>
            <a:r>
              <a:rPr lang="en-US" dirty="0" smtClean="0"/>
              <a:t> </a:t>
            </a:r>
            <a:r>
              <a:rPr lang="en-US" dirty="0" err="1" smtClean="0"/>
              <a:t>upravit</a:t>
            </a:r>
            <a:r>
              <a:rPr lang="en-US" dirty="0" smtClean="0"/>
              <a:t> </a:t>
            </a:r>
            <a:r>
              <a:rPr lang="en-US" dirty="0" err="1" smtClean="0"/>
              <a:t>styl</a:t>
            </a:r>
            <a:r>
              <a:rPr lang="en-US" dirty="0" smtClean="0"/>
              <a:t> </a:t>
            </a:r>
            <a:r>
              <a:rPr lang="en-US" dirty="0" err="1" smtClean="0"/>
              <a:t>předlohy</a:t>
            </a:r>
            <a:r>
              <a:rPr lang="en-US" dirty="0" smtClean="0"/>
              <a:t> </a:t>
            </a:r>
            <a:r>
              <a:rPr lang="en-US" dirty="0" err="1" smtClean="0"/>
              <a:t>nadpisů</a:t>
            </a:r>
            <a:endParaRPr lang="en-US" dirty="0" smtClean="0"/>
          </a:p>
        </p:txBody>
      </p:sp>
      <p:sp>
        <p:nvSpPr>
          <p:cNvPr id="34876" name="Line 60"/>
          <p:cNvSpPr>
            <a:spLocks noChangeShapeType="1"/>
          </p:cNvSpPr>
          <p:nvPr/>
        </p:nvSpPr>
        <p:spPr bwMode="auto">
          <a:xfrm flipV="1">
            <a:off x="428625" y="357188"/>
            <a:ext cx="0" cy="69215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34871" name="Line 55"/>
          <p:cNvSpPr>
            <a:spLocks noChangeShapeType="1"/>
          </p:cNvSpPr>
          <p:nvPr/>
        </p:nvSpPr>
        <p:spPr bwMode="auto">
          <a:xfrm>
            <a:off x="428625" y="1071563"/>
            <a:ext cx="8553450" cy="0"/>
          </a:xfrm>
          <a:prstGeom prst="line">
            <a:avLst/>
          </a:prstGeom>
          <a:noFill/>
          <a:ln w="19050">
            <a:solidFill>
              <a:srgbClr val="EEA320"/>
            </a:solidFill>
            <a:round/>
            <a:headEnd/>
            <a:tailEnd/>
          </a:ln>
          <a:effectLst/>
        </p:spPr>
        <p:txBody>
          <a:bodyPr/>
          <a:lstStyle/>
          <a:p>
            <a:pPr>
              <a:defRPr/>
            </a:pPr>
            <a:endParaRPr lang="cs-CZ">
              <a:cs typeface="+mn-cs"/>
            </a:endParaRPr>
          </a:p>
        </p:txBody>
      </p:sp>
      <p:grpSp>
        <p:nvGrpSpPr>
          <p:cNvPr id="27658" name="Group 69"/>
          <p:cNvGrpSpPr>
            <a:grpSpLocks/>
          </p:cNvGrpSpPr>
          <p:nvPr/>
        </p:nvGrpSpPr>
        <p:grpSpPr bwMode="auto">
          <a:xfrm>
            <a:off x="123825" y="1071563"/>
            <a:ext cx="9020175" cy="206375"/>
            <a:chOff x="78" y="506"/>
            <a:chExt cx="5682" cy="130"/>
          </a:xfrm>
        </p:grpSpPr>
        <p:sp>
          <p:nvSpPr>
            <p:cNvPr id="34881" name="Line 65"/>
            <p:cNvSpPr>
              <a:spLocks noChangeShapeType="1"/>
            </p:cNvSpPr>
            <p:nvPr/>
          </p:nvSpPr>
          <p:spPr bwMode="auto">
            <a:xfrm>
              <a:off x="129" y="571"/>
              <a:ext cx="5631"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34882" name="Oval 66"/>
            <p:cNvSpPr>
              <a:spLocks noChangeArrowheads="1"/>
            </p:cNvSpPr>
            <p:nvPr/>
          </p:nvSpPr>
          <p:spPr bwMode="auto">
            <a:xfrm>
              <a:off x="78" y="506"/>
              <a:ext cx="130" cy="130"/>
            </a:xfrm>
            <a:prstGeom prst="ellipse">
              <a:avLst/>
            </a:prstGeom>
            <a:solidFill>
              <a:schemeClr val="tx2"/>
            </a:solidFill>
            <a:ln w="28575">
              <a:solidFill>
                <a:srgbClr val="EEA320"/>
              </a:solidFill>
              <a:round/>
              <a:headEnd/>
              <a:tailEnd/>
            </a:ln>
            <a:effectLst/>
          </p:spPr>
          <p:txBody>
            <a:bodyPr wrap="none" anchor="ctr"/>
            <a:lstStyle/>
            <a:p>
              <a:pPr>
                <a:defRPr/>
              </a:pPr>
              <a:endParaRPr lang="cs-CZ">
                <a:cs typeface="+mn-cs"/>
              </a:endParaRPr>
            </a:p>
          </p:txBody>
        </p:sp>
      </p:grpSp>
      <p:pic>
        <p:nvPicPr>
          <p:cNvPr id="27659" name="Picture 67" descr="logo-MU"/>
          <p:cNvPicPr>
            <a:picLocks noChangeAspect="1" noChangeArrowheads="1"/>
          </p:cNvPicPr>
          <p:nvPr/>
        </p:nvPicPr>
        <p:blipFill>
          <a:blip r:embed="rId15" cstate="print"/>
          <a:srcRect/>
          <a:stretch>
            <a:fillRect/>
          </a:stretch>
        </p:blipFill>
        <p:spPr bwMode="auto">
          <a:xfrm>
            <a:off x="8788400" y="6588125"/>
            <a:ext cx="263525" cy="261938"/>
          </a:xfrm>
          <a:prstGeom prst="rect">
            <a:avLst/>
          </a:prstGeom>
          <a:noFill/>
          <a:ln w="9525">
            <a:noFill/>
            <a:miter lim="800000"/>
            <a:headEnd/>
            <a:tailEnd/>
          </a:ln>
        </p:spPr>
      </p:pic>
      <p:sp>
        <p:nvSpPr>
          <p:cNvPr id="34886" name="Text Box 70"/>
          <p:cNvSpPr txBox="1">
            <a:spLocks noChangeArrowheads="1"/>
          </p:cNvSpPr>
          <p:nvPr/>
        </p:nvSpPr>
        <p:spPr bwMode="auto">
          <a:xfrm>
            <a:off x="5435600" y="6670675"/>
            <a:ext cx="2852738" cy="153988"/>
          </a:xfrm>
          <a:prstGeom prst="rect">
            <a:avLst/>
          </a:prstGeom>
          <a:noFill/>
          <a:ln w="9525">
            <a:noFill/>
            <a:miter lim="800000"/>
            <a:headEnd/>
            <a:tailEnd/>
          </a:ln>
          <a:effectLst/>
        </p:spPr>
        <p:txBody>
          <a:bodyPr lIns="0" tIns="0" rIns="0" bIns="0">
            <a:spAutoFit/>
          </a:bodyPr>
          <a:lstStyle/>
          <a:p>
            <a:pPr algn="r">
              <a:spcBef>
                <a:spcPct val="50000"/>
              </a:spcBef>
              <a:defRPr/>
            </a:pPr>
            <a:r>
              <a:rPr lang="cs-CZ" sz="1000">
                <a:solidFill>
                  <a:schemeClr val="bg1"/>
                </a:solidFill>
                <a:cs typeface="+mn-cs"/>
              </a:rPr>
              <a:t>© Institut biostatistiky a analýz</a:t>
            </a:r>
            <a:endParaRPr lang="en-US" sz="1000">
              <a:solidFill>
                <a:schemeClr val="bg1"/>
              </a:solidFill>
              <a:cs typeface="+mn-cs"/>
            </a:endParaRPr>
          </a:p>
        </p:txBody>
      </p:sp>
    </p:spTree>
  </p:cSld>
  <p:clrMap bg1="lt1" tx1="dk1" bg2="lt2" tx2="dk2" accent1="accent1" accent2="accent2" accent3="accent3" accent4="accent4" accent5="accent5" accent6="accent6" hlink="hlink" folHlink="folHlink"/>
  <p:sldLayoutIdLst>
    <p:sldLayoutId id="2147483991"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3" r:id="rId10"/>
    <p:sldLayoutId id="2147483994" r:id="rId11"/>
  </p:sldLayoutIdLst>
  <p:txStyles>
    <p:titleStyle>
      <a:lvl1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ea typeface="+mj-ea"/>
          <a:cs typeface="+mj-cs"/>
        </a:defRPr>
      </a:lvl1pPr>
      <a:lvl2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2pPr>
      <a:lvl3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3pPr>
      <a:lvl4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4pPr>
      <a:lvl5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5pPr>
      <a:lvl6pPr marL="4572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6pPr>
      <a:lvl7pPr marL="9144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7pPr>
      <a:lvl8pPr marL="13716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8pPr>
      <a:lvl9pPr marL="18288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spcBef>
          <a:spcPct val="30000"/>
        </a:spcBef>
        <a:spcAft>
          <a:spcPct val="0"/>
        </a:spcAft>
        <a:buClr>
          <a:schemeClr val="accent1"/>
        </a:buClr>
        <a:buSzPct val="80000"/>
        <a:buFont typeface="Wingdings" pitchFamily="2" charset="2"/>
        <a:buChar char="þ"/>
        <a:defRPr sz="2800">
          <a:solidFill>
            <a:schemeClr val="tx1"/>
          </a:solidFill>
          <a:latin typeface="+mn-lt"/>
          <a:ea typeface="+mn-ea"/>
          <a:cs typeface="Arial" pitchFamily="34" charset="0"/>
        </a:defRPr>
      </a:lvl1pPr>
      <a:lvl2pPr marL="742950" indent="-285750" algn="l" rtl="0" eaLnBrk="0" fontAlgn="base" hangingPunct="0">
        <a:spcBef>
          <a:spcPct val="30000"/>
        </a:spcBef>
        <a:spcAft>
          <a:spcPct val="0"/>
        </a:spcAft>
        <a:buClr>
          <a:srgbClr val="EEA320"/>
        </a:buClr>
        <a:buSzPct val="80000"/>
        <a:buFont typeface="Wingdings" pitchFamily="2" charset="2"/>
        <a:buChar char="è"/>
        <a:defRPr sz="2400">
          <a:solidFill>
            <a:schemeClr val="tx1"/>
          </a:solidFill>
          <a:latin typeface="+mn-lt"/>
          <a:cs typeface="Arial" charset="0"/>
        </a:defRPr>
      </a:lvl2pPr>
      <a:lvl3pPr marL="1143000" indent="-228600" algn="l" rtl="0" eaLnBrk="0" fontAlgn="base" hangingPunct="0">
        <a:spcBef>
          <a:spcPct val="30000"/>
        </a:spcBef>
        <a:spcAft>
          <a:spcPct val="0"/>
        </a:spcAft>
        <a:buClr>
          <a:schemeClr val="accent1"/>
        </a:buClr>
        <a:buSzPct val="80000"/>
        <a:buFont typeface="Wingdings" pitchFamily="2" charset="2"/>
        <a:buChar char="q"/>
        <a:defRPr sz="2000">
          <a:solidFill>
            <a:schemeClr val="tx1"/>
          </a:solidFill>
          <a:latin typeface="+mn-lt"/>
          <a:cs typeface="Arial" charset="0"/>
        </a:defRPr>
      </a:lvl3pPr>
      <a:lvl4pPr marL="1600200" indent="-228600" algn="l" rtl="0" eaLnBrk="0" fontAlgn="base" hangingPunct="0">
        <a:spcBef>
          <a:spcPct val="30000"/>
        </a:spcBef>
        <a:spcAft>
          <a:spcPct val="0"/>
        </a:spcAft>
        <a:buClr>
          <a:srgbClr val="EEA320"/>
        </a:buClr>
        <a:buSzPct val="50000"/>
        <a:buFont typeface="Wingdings" pitchFamily="2" charset="2"/>
        <a:buChar char="l"/>
        <a:defRPr sz="2000">
          <a:solidFill>
            <a:schemeClr val="tx1"/>
          </a:solidFill>
          <a:latin typeface="+mn-lt"/>
          <a:cs typeface="Arial" charset="0"/>
        </a:defRPr>
      </a:lvl4pPr>
      <a:lvl5pPr marL="2057400" indent="-228600" algn="l" rtl="0" eaLnBrk="0" fontAlgn="base" hangingPunct="0">
        <a:spcBef>
          <a:spcPct val="30000"/>
        </a:spcBef>
        <a:spcAft>
          <a:spcPct val="0"/>
        </a:spcAft>
        <a:buClr>
          <a:srgbClr val="DDD4C6"/>
        </a:buClr>
        <a:buChar char="•"/>
        <a:defRPr sz="2000">
          <a:solidFill>
            <a:schemeClr val="tx1"/>
          </a:solidFill>
          <a:latin typeface="+mn-lt"/>
          <a:cs typeface="Arial" charset="0"/>
        </a:defRPr>
      </a:lvl5pPr>
      <a:lvl6pPr marL="2514600" indent="-228600" algn="l" rtl="0" eaLnBrk="1" fontAlgn="base" hangingPunct="1">
        <a:spcBef>
          <a:spcPct val="30000"/>
        </a:spcBef>
        <a:spcAft>
          <a:spcPct val="0"/>
        </a:spcAft>
        <a:buClr>
          <a:srgbClr val="DDD4C6"/>
        </a:buClr>
        <a:buChar char="•"/>
        <a:defRPr b="1">
          <a:solidFill>
            <a:schemeClr val="tx1"/>
          </a:solidFill>
          <a:latin typeface="+mn-lt"/>
        </a:defRPr>
      </a:lvl6pPr>
      <a:lvl7pPr marL="2971800" indent="-228600" algn="l" rtl="0" eaLnBrk="1" fontAlgn="base" hangingPunct="1">
        <a:spcBef>
          <a:spcPct val="30000"/>
        </a:spcBef>
        <a:spcAft>
          <a:spcPct val="0"/>
        </a:spcAft>
        <a:buClr>
          <a:srgbClr val="DDD4C6"/>
        </a:buClr>
        <a:buChar char="•"/>
        <a:defRPr b="1">
          <a:solidFill>
            <a:schemeClr val="tx1"/>
          </a:solidFill>
          <a:latin typeface="+mn-lt"/>
        </a:defRPr>
      </a:lvl7pPr>
      <a:lvl8pPr marL="3429000" indent="-228600" algn="l" rtl="0" eaLnBrk="1" fontAlgn="base" hangingPunct="1">
        <a:spcBef>
          <a:spcPct val="30000"/>
        </a:spcBef>
        <a:spcAft>
          <a:spcPct val="0"/>
        </a:spcAft>
        <a:buClr>
          <a:srgbClr val="DDD4C6"/>
        </a:buClr>
        <a:buChar char="•"/>
        <a:defRPr b="1">
          <a:solidFill>
            <a:schemeClr val="tx1"/>
          </a:solidFill>
          <a:latin typeface="+mn-lt"/>
        </a:defRPr>
      </a:lvl8pPr>
      <a:lvl9pPr marL="3886200" indent="-228600" algn="l" rtl="0" eaLnBrk="1" fontAlgn="base" hangingPunct="1">
        <a:spcBef>
          <a:spcPct val="30000"/>
        </a:spcBef>
        <a:spcAft>
          <a:spcPct val="0"/>
        </a:spcAft>
        <a:buClr>
          <a:srgbClr val="DDD4C6"/>
        </a:buClr>
        <a:buChar char="•"/>
        <a:defRPr b="1">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vmlDrawing" Target="../drawings/vmlDrawing10.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1.xml"/><Relationship Id="rId1" Type="http://schemas.openxmlformats.org/officeDocument/2006/relationships/vmlDrawing" Target="../drawings/vmlDrawing11.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0.xml"/><Relationship Id="rId1" Type="http://schemas.openxmlformats.org/officeDocument/2006/relationships/vmlDrawing" Target="../drawings/vmlDrawing12.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ovnik-cizich-slov.abz.cz/"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s.wikipedia.org/wiki/P%C5%99%C3%AD%C4%8Dina" TargetMode="External"/><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cs.wikipedia.org/wiki/N%C3%A1slede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chovatelka.cz/chovatelka/clanek-foto/172--485.html"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www.chovatelka.cz/chovatelka/clanek-foto/172--485.html" TargetMode="Externa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8" Type="http://schemas.openxmlformats.org/officeDocument/2006/relationships/hyperlink" Target="http://www.iabc.cz/images/tistene_ABC/2008/15/web/11-moucha.jpg" TargetMode="External"/><Relationship Id="rId13" Type="http://schemas.openxmlformats.org/officeDocument/2006/relationships/image" Target="../media/image38.png"/><Relationship Id="rId3" Type="http://schemas.openxmlformats.org/officeDocument/2006/relationships/image" Target="../media/image32.jpeg"/><Relationship Id="rId7" Type="http://schemas.openxmlformats.org/officeDocument/2006/relationships/image" Target="../media/image35.jpeg"/><Relationship Id="rId12" Type="http://schemas.openxmlformats.org/officeDocument/2006/relationships/image" Target="../media/image37.jpeg"/><Relationship Id="rId2" Type="http://schemas.openxmlformats.org/officeDocument/2006/relationships/hyperlink" Target="http://www.chovatelka.cz/chovatelka/clanek-foto/172--485.html" TargetMode="External"/><Relationship Id="rId1" Type="http://schemas.openxmlformats.org/officeDocument/2006/relationships/slideLayout" Target="../slideLayouts/slideLayout2.xml"/><Relationship Id="rId6" Type="http://schemas.openxmlformats.org/officeDocument/2006/relationships/hyperlink" Target="http://images.google.cz/imgres?imgurl=http://www.hermanka.cz/moucha_ziva.jpg&amp;imgrefurl=http://www.hermanka.cz/mikroby_fakta.html&amp;usg=__ngRi33nupAgNjVb12-MuvcaAzLM=&amp;h=144&amp;w=134&amp;sz=5&amp;hl=cs&amp;start=70&amp;um=1&amp;tbnid=6vDPt2WE-Wa4pM:&amp;tbnh=94&amp;tbnw=87&amp;prev=/images?q=moucha&amp;start=60&amp;ndsp=20&amp;um=1&amp;hl=cs&amp;rlz=1T4SKPB_enCZ266CZ266&amp;sa=N" TargetMode="External"/><Relationship Id="rId11" Type="http://schemas.openxmlformats.org/officeDocument/2006/relationships/hyperlink" Target="http://images.google.cz/imgres?imgurl=http://i18.tinypic.com/33a9wyt.jpg&amp;imgrefurl=http://ttonca.blog.cz/0807/dalsi-moucha&amp;usg=__LT3QlR-SY-USEE_qznDGgBqY0c8=&amp;h=260&amp;w=382&amp;sz=22&amp;hl=cs&amp;start=55&amp;um=1&amp;tbnid=yGT3XXiRyw6NpM:&amp;tbnh=84&amp;tbnw=123&amp;prev=/images?q=moucha&amp;start=40&amp;ndsp=20&amp;um=1&amp;hl=cs&amp;rlz=1T4SKPB_enCZ266CZ266&amp;sa=N" TargetMode="External"/><Relationship Id="rId5" Type="http://schemas.openxmlformats.org/officeDocument/2006/relationships/image" Target="../media/image33.png"/><Relationship Id="rId15" Type="http://schemas.openxmlformats.org/officeDocument/2006/relationships/image" Target="../media/image40.png"/><Relationship Id="rId10" Type="http://schemas.openxmlformats.org/officeDocument/2006/relationships/image" Target="../media/image34.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en.wikipedia.org/wiki/File:Correlation_examples.pn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1.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4.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3.xml"/><Relationship Id="rId1" Type="http://schemas.openxmlformats.org/officeDocument/2006/relationships/vmlDrawing" Target="../drawings/vmlDrawing19.vml"/><Relationship Id="rId4" Type="http://schemas.openxmlformats.org/officeDocument/2006/relationships/oleObject" Target="../embeddings/oleObject27.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9.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5750" y="1857375"/>
            <a:ext cx="8239125" cy="1930400"/>
          </a:xfrm>
        </p:spPr>
        <p:txBody>
          <a:bodyPr/>
          <a:lstStyle/>
          <a:p>
            <a:pPr eaLnBrk="1" hangingPunct="1">
              <a:defRPr/>
            </a:pPr>
            <a:r>
              <a:rPr lang="cs-CZ" sz="4400" dirty="0" smtClean="0"/>
              <a:t>SIGNÁLY A LINEÁRNÍ SYSTÉMY</a:t>
            </a:r>
          </a:p>
        </p:txBody>
      </p:sp>
      <p:sp>
        <p:nvSpPr>
          <p:cNvPr id="2051" name="Rectangle 3"/>
          <p:cNvSpPr>
            <a:spLocks noGrp="1" noChangeArrowheads="1"/>
          </p:cNvSpPr>
          <p:nvPr>
            <p:ph type="subTitle" idx="1"/>
          </p:nvPr>
        </p:nvSpPr>
        <p:spPr>
          <a:xfrm>
            <a:off x="1928813" y="4000500"/>
            <a:ext cx="6858000" cy="2357438"/>
          </a:xfrm>
        </p:spPr>
        <p:txBody>
          <a:bodyPr/>
          <a:lstStyle/>
          <a:p>
            <a:pPr eaLnBrk="1" hangingPunct="1">
              <a:defRPr/>
            </a:pPr>
            <a:r>
              <a:rPr lang="cs-CZ" sz="3600" b="1" dirty="0" smtClean="0">
                <a:latin typeface="Arial" pitchFamily="34" charset="0"/>
              </a:rPr>
              <a:t>prof. Ing. Jiří Holčík, CSc.</a:t>
            </a:r>
          </a:p>
          <a:p>
            <a:pPr eaLnBrk="1" hangingPunct="1">
              <a:defRPr/>
            </a:pPr>
            <a:endParaRPr lang="cs-CZ" sz="3600" b="1" dirty="0" smtClean="0">
              <a:latin typeface="Arial" pitchFamily="34" charset="0"/>
            </a:endParaRPr>
          </a:p>
          <a:p>
            <a:pPr eaLnBrk="1" hangingPunct="1">
              <a:defRPr/>
            </a:pPr>
            <a:r>
              <a:rPr lang="cs-CZ" b="1" dirty="0" err="1" smtClean="0">
                <a:latin typeface="Arial" pitchFamily="34" charset="0"/>
              </a:rPr>
              <a:t>holcik</a:t>
            </a:r>
            <a:r>
              <a:rPr lang="en-US" b="1" dirty="0" smtClean="0">
                <a:latin typeface="Arial" pitchFamily="34" charset="0"/>
              </a:rPr>
              <a:t>@</a:t>
            </a:r>
            <a:r>
              <a:rPr lang="en-US" b="1" dirty="0" err="1" smtClean="0">
                <a:latin typeface="Arial" pitchFamily="34" charset="0"/>
              </a:rPr>
              <a:t>iba.muni.cz</a:t>
            </a:r>
            <a:endParaRPr lang="cs-CZ" sz="1200" b="1" dirty="0" smtClean="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8625" y="188913"/>
            <a:ext cx="3643313" cy="2232025"/>
          </a:xfrm>
        </p:spPr>
        <p:txBody>
          <a:bodyPr/>
          <a:lstStyle/>
          <a:p>
            <a:pPr>
              <a:defRPr/>
            </a:pPr>
            <a:r>
              <a:rPr lang="cs-CZ" sz="2800" dirty="0" smtClean="0">
                <a:solidFill>
                  <a:schemeClr val="tx2">
                    <a:lumMod val="50000"/>
                  </a:schemeClr>
                </a:solidFill>
              </a:rPr>
              <a:t>KONVOLUCE</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GEOMETRICKÝ</a:t>
            </a:r>
            <a:br>
              <a:rPr lang="cs-CZ" sz="2800" dirty="0" smtClean="0">
                <a:solidFill>
                  <a:schemeClr val="tx2">
                    <a:lumMod val="50000"/>
                  </a:schemeClr>
                </a:solidFill>
              </a:rPr>
            </a:br>
            <a:r>
              <a:rPr lang="cs-CZ" sz="2800" dirty="0" smtClean="0">
                <a:solidFill>
                  <a:schemeClr val="tx2">
                    <a:lumMod val="50000"/>
                  </a:schemeClr>
                </a:solidFill>
              </a:rPr>
              <a:t>VÝZNAM</a:t>
            </a:r>
            <a:endParaRPr lang="cs-CZ" sz="2800" dirty="0">
              <a:solidFill>
                <a:schemeClr val="tx2">
                  <a:lumMod val="50000"/>
                </a:schemeClr>
              </a:solidFill>
            </a:endParaRPr>
          </a:p>
        </p:txBody>
      </p:sp>
      <p:sp>
        <p:nvSpPr>
          <p:cNvPr id="92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9218" name="Object 1"/>
          <p:cNvGraphicFramePr>
            <a:graphicFrameLocks noChangeAspect="1"/>
          </p:cNvGraphicFramePr>
          <p:nvPr/>
        </p:nvGraphicFramePr>
        <p:xfrm>
          <a:off x="3924300" y="1268413"/>
          <a:ext cx="4886325" cy="5191125"/>
        </p:xfrm>
        <a:graphic>
          <a:graphicData uri="http://schemas.openxmlformats.org/presentationml/2006/ole">
            <p:oleObj spid="_x0000_s9218" name="Rastrový obrázek" r:id="rId3" imgW="10914286" imgH="10247619" progId="PBrush">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Zástupný symbol pro obsah 4" descr="konv_2obd.bmp"/>
          <p:cNvPicPr>
            <a:picLocks noGrp="1" noChangeAspect="1"/>
          </p:cNvPicPr>
          <p:nvPr>
            <p:ph idx="1"/>
          </p:nvPr>
        </p:nvPicPr>
        <p:blipFill>
          <a:blip r:embed="rId2" cstate="print"/>
          <a:srcRect/>
          <a:stretch>
            <a:fillRect/>
          </a:stretch>
        </p:blipFill>
        <p:spPr>
          <a:xfrm>
            <a:off x="2500313" y="1571625"/>
            <a:ext cx="4459287" cy="4459288"/>
          </a:xfrm>
        </p:spPr>
      </p:pic>
      <p:sp>
        <p:nvSpPr>
          <p:cNvPr id="4" name="Nadpis 1"/>
          <p:cNvSpPr>
            <a:spLocks noGrp="1"/>
          </p:cNvSpPr>
          <p:nvPr>
            <p:ph type="title"/>
          </p:nvPr>
        </p:nvSpPr>
        <p:spPr>
          <a:xfrm>
            <a:off x="428625" y="61913"/>
            <a:ext cx="8715375" cy="938212"/>
          </a:xfrm>
        </p:spPr>
        <p:txBody>
          <a:bodyPr/>
          <a:lstStyle/>
          <a:p>
            <a:pPr>
              <a:defRPr/>
            </a:pPr>
            <a:r>
              <a:rPr lang="cs-CZ" sz="2800" dirty="0" smtClean="0">
                <a:solidFill>
                  <a:schemeClr val="tx2">
                    <a:lumMod val="50000"/>
                  </a:schemeClr>
                </a:solidFill>
              </a:rPr>
              <a:t>KONVOLUCE</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40963" name="Zástupný symbol pro obsah 2"/>
          <p:cNvSpPr>
            <a:spLocks noGrp="1"/>
          </p:cNvSpPr>
          <p:nvPr>
            <p:ph idx="1"/>
          </p:nvPr>
        </p:nvSpPr>
        <p:spPr>
          <a:xfrm>
            <a:off x="500063" y="1214438"/>
            <a:ext cx="8535987" cy="1135062"/>
          </a:xfrm>
        </p:spPr>
        <p:txBody>
          <a:bodyPr/>
          <a:lstStyle/>
          <a:p>
            <a:pPr>
              <a:buFont typeface="Wingdings" pitchFamily="2" charset="2"/>
              <a:buNone/>
            </a:pPr>
            <a:r>
              <a:rPr lang="cs-CZ" smtClean="0"/>
              <a:t>Určete konvoluci c(t) funkcí x</a:t>
            </a:r>
            <a:r>
              <a:rPr lang="cs-CZ" baseline="-25000" smtClean="0"/>
              <a:t>1</a:t>
            </a:r>
            <a:r>
              <a:rPr lang="cs-CZ" smtClean="0"/>
              <a:t>(t) a x</a:t>
            </a:r>
            <a:r>
              <a:rPr lang="cs-CZ" baseline="-25000" smtClean="0"/>
              <a:t>2</a:t>
            </a:r>
            <a:r>
              <a:rPr lang="cs-CZ" smtClean="0"/>
              <a:t>(t) podle obrázku. </a:t>
            </a:r>
          </a:p>
          <a:p>
            <a:endParaRPr lang="cs-CZ" smtClean="0"/>
          </a:p>
        </p:txBody>
      </p:sp>
      <p:pic>
        <p:nvPicPr>
          <p:cNvPr id="40964" name="Picture 2"/>
          <p:cNvPicPr>
            <a:picLocks noChangeAspect="1" noChangeArrowheads="1"/>
          </p:cNvPicPr>
          <p:nvPr/>
        </p:nvPicPr>
        <p:blipFill>
          <a:blip r:embed="rId2" cstate="print"/>
          <a:srcRect/>
          <a:stretch>
            <a:fillRect/>
          </a:stretch>
        </p:blipFill>
        <p:spPr bwMode="auto">
          <a:xfrm>
            <a:off x="971550" y="2349500"/>
            <a:ext cx="7740650" cy="126523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102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0242" name="Object 1"/>
          <p:cNvGraphicFramePr>
            <a:graphicFrameLocks noChangeAspect="1"/>
          </p:cNvGraphicFramePr>
          <p:nvPr/>
        </p:nvGraphicFramePr>
        <p:xfrm>
          <a:off x="2555875" y="1341438"/>
          <a:ext cx="4176713" cy="5002212"/>
        </p:xfrm>
        <a:graphic>
          <a:graphicData uri="http://schemas.openxmlformats.org/presentationml/2006/ole">
            <p:oleObj spid="_x0000_s10242" name="Rastrový obrázek" r:id="rId3" imgW="9704762" imgH="11904762" progId="PBrush">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11269" name="Zástupný symbol pro obsah 8"/>
          <p:cNvSpPr>
            <a:spLocks noGrp="1"/>
          </p:cNvSpPr>
          <p:nvPr>
            <p:ph idx="1"/>
          </p:nvPr>
        </p:nvSpPr>
        <p:spPr>
          <a:xfrm>
            <a:off x="500063" y="1214438"/>
            <a:ext cx="8535987" cy="5167312"/>
          </a:xfrm>
        </p:spPr>
        <p:txBody>
          <a:bodyPr/>
          <a:lstStyle/>
          <a:p>
            <a:r>
              <a:rPr lang="cs-CZ" sz="2000" smtClean="0"/>
              <a:t>t &lt; –1 – součin obou funkcí je v tomto případě nulový, tedy i plocha vymezená tímto součinem a konvoluce je rovna nule (obr. a);</a:t>
            </a:r>
          </a:p>
          <a:p>
            <a:r>
              <a:rPr lang="cs-CZ" sz="2000" smtClean="0"/>
              <a:t>t </a:t>
            </a:r>
            <a:r>
              <a:rPr lang="cs-CZ" sz="2000" smtClean="0">
                <a:sym typeface="Symbol" pitchFamily="18" charset="2"/>
              </a:rPr>
              <a:t></a:t>
            </a:r>
            <a:r>
              <a:rPr lang="cs-CZ" sz="2000" smtClean="0"/>
              <a:t> </a:t>
            </a:r>
            <a:r>
              <a:rPr lang="cs-CZ" sz="2000" smtClean="0">
                <a:sym typeface="Symbol" pitchFamily="18" charset="2"/>
              </a:rPr>
              <a:t></a:t>
            </a:r>
            <a:r>
              <a:rPr lang="cs-CZ" sz="2000" smtClean="0"/>
              <a:t>–1, 1</a:t>
            </a:r>
            <a:r>
              <a:rPr lang="cs-CZ" sz="2000" smtClean="0">
                <a:sym typeface="Symbol" pitchFamily="18" charset="2"/>
              </a:rPr>
              <a:t></a:t>
            </a:r>
            <a:r>
              <a:rPr lang="cs-CZ" sz="2000" smtClean="0"/>
              <a:t> – plocha součinu je vymezena průběhem funkce x</a:t>
            </a:r>
            <a:r>
              <a:rPr lang="cs-CZ" sz="2000" baseline="-25000" smtClean="0"/>
              <a:t>2</a:t>
            </a:r>
            <a:r>
              <a:rPr lang="cs-CZ" sz="2000" smtClean="0"/>
              <a:t>(τ) v intervalu od τ = 0 a polohou horní, tj. sestupné hrany funkce x</a:t>
            </a:r>
            <a:r>
              <a:rPr lang="cs-CZ" sz="2000" baseline="-25000" smtClean="0"/>
              <a:t>1</a:t>
            </a:r>
            <a:r>
              <a:rPr lang="cs-CZ" sz="2000" smtClean="0"/>
              <a:t>(–τ + t), určené hodnotou t + 1 (obr. b,c); hodnota konvolučního integrálu je</a:t>
            </a:r>
          </a:p>
          <a:p>
            <a:endParaRPr lang="cs-CZ" sz="2000" smtClean="0"/>
          </a:p>
          <a:p>
            <a:endParaRPr lang="cs-CZ" sz="2000" smtClean="0"/>
          </a:p>
          <a:p>
            <a:r>
              <a:rPr lang="cs-CZ" sz="2000" smtClean="0"/>
              <a:t>t </a:t>
            </a:r>
            <a:r>
              <a:rPr lang="cs-CZ" sz="2000" smtClean="0">
                <a:sym typeface="Symbol" pitchFamily="18" charset="2"/>
              </a:rPr>
              <a:t></a:t>
            </a:r>
            <a:r>
              <a:rPr lang="cs-CZ" sz="2000" smtClean="0"/>
              <a:t> </a:t>
            </a:r>
            <a:r>
              <a:rPr lang="cs-CZ" sz="2000" smtClean="0">
                <a:sym typeface="Symbol" pitchFamily="18" charset="2"/>
              </a:rPr>
              <a:t></a:t>
            </a:r>
            <a:r>
              <a:rPr lang="cs-CZ" sz="2000" smtClean="0"/>
              <a:t>1, 2</a:t>
            </a:r>
            <a:r>
              <a:rPr lang="cs-CZ" sz="2000" smtClean="0">
                <a:sym typeface="Symbol" pitchFamily="18" charset="2"/>
              </a:rPr>
              <a:t></a:t>
            </a:r>
            <a:r>
              <a:rPr lang="cs-CZ" sz="2000" smtClean="0"/>
              <a:t> – v tomto intervalu je plocha součinu ohraničená opět funkcí x</a:t>
            </a:r>
            <a:r>
              <a:rPr lang="cs-CZ" sz="2000" baseline="-25000" smtClean="0"/>
              <a:t>2</a:t>
            </a:r>
            <a:r>
              <a:rPr lang="cs-CZ" sz="2000" smtClean="0"/>
              <a:t>(τ), tentokrát a v daném konkrétním případu v intervalu od t – 1 do t + 1 (obr. c,d)</a:t>
            </a:r>
          </a:p>
          <a:p>
            <a:endParaRPr lang="cs-CZ" sz="2000" smtClean="0"/>
          </a:p>
        </p:txBody>
      </p:sp>
      <p:sp>
        <p:nvSpPr>
          <p:cNvPr id="1127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1266" name="Object 3"/>
          <p:cNvGraphicFramePr>
            <a:graphicFrameLocks noChangeAspect="1"/>
          </p:cNvGraphicFramePr>
          <p:nvPr/>
        </p:nvGraphicFramePr>
        <p:xfrm>
          <a:off x="900113" y="3502025"/>
          <a:ext cx="7785100" cy="863600"/>
        </p:xfrm>
        <a:graphic>
          <a:graphicData uri="http://schemas.openxmlformats.org/presentationml/2006/ole">
            <p:oleObj spid="_x0000_s11266" name="Rovnice" r:id="rId3" imgW="4647960" imgH="520560" progId="Equation.3">
              <p:embed/>
            </p:oleObj>
          </a:graphicData>
        </a:graphic>
      </p:graphicFrame>
      <p:sp>
        <p:nvSpPr>
          <p:cNvPr id="1127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1267" name="Object 6"/>
          <p:cNvGraphicFramePr>
            <a:graphicFrameLocks noChangeAspect="1"/>
          </p:cNvGraphicFramePr>
          <p:nvPr/>
        </p:nvGraphicFramePr>
        <p:xfrm>
          <a:off x="952500" y="5438775"/>
          <a:ext cx="7723188" cy="958850"/>
        </p:xfrm>
        <a:graphic>
          <a:graphicData uri="http://schemas.openxmlformats.org/presentationml/2006/ole">
            <p:oleObj spid="_x0000_s11267" name="Rovnice" r:id="rId4" imgW="4165560" imgH="52056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12292" name="Zástupný symbol pro obsah 8"/>
          <p:cNvSpPr>
            <a:spLocks noGrp="1"/>
          </p:cNvSpPr>
          <p:nvPr>
            <p:ph idx="1"/>
          </p:nvPr>
        </p:nvSpPr>
        <p:spPr>
          <a:xfrm>
            <a:off x="500063" y="1214438"/>
            <a:ext cx="8535987" cy="5167312"/>
          </a:xfrm>
        </p:spPr>
        <p:txBody>
          <a:bodyPr/>
          <a:lstStyle/>
          <a:p>
            <a:r>
              <a:rPr lang="cs-CZ" sz="2000" smtClean="0"/>
              <a:t>t </a:t>
            </a:r>
            <a:r>
              <a:rPr lang="cs-CZ" sz="2000" smtClean="0">
                <a:sym typeface="Symbol" pitchFamily="18" charset="2"/>
              </a:rPr>
              <a:t></a:t>
            </a:r>
            <a:r>
              <a:rPr lang="cs-CZ" sz="2000" smtClean="0"/>
              <a:t> </a:t>
            </a:r>
            <a:r>
              <a:rPr lang="cs-CZ" sz="2000" smtClean="0">
                <a:sym typeface="Symbol" pitchFamily="18" charset="2"/>
              </a:rPr>
              <a:t></a:t>
            </a:r>
            <a:r>
              <a:rPr lang="cs-CZ" sz="2000" smtClean="0"/>
              <a:t>2, 4</a:t>
            </a:r>
            <a:r>
              <a:rPr lang="cs-CZ" sz="2000" smtClean="0">
                <a:sym typeface="Symbol" pitchFamily="18" charset="2"/>
              </a:rPr>
              <a:t></a:t>
            </a:r>
            <a:r>
              <a:rPr lang="cs-CZ" sz="2000" smtClean="0"/>
              <a:t> – plocha součinu je nenulová v intervalu od vzestupné hrany funkce x</a:t>
            </a:r>
            <a:r>
              <a:rPr lang="cs-CZ" sz="2000" baseline="-25000" smtClean="0"/>
              <a:t>1</a:t>
            </a:r>
            <a:r>
              <a:rPr lang="cs-CZ" sz="2000" smtClean="0"/>
              <a:t>(-τ+t), která je na pozici t – 1, do sestupné hrany funkce x</a:t>
            </a:r>
            <a:r>
              <a:rPr lang="cs-CZ" sz="2000" baseline="-25000" smtClean="0"/>
              <a:t>2</a:t>
            </a:r>
            <a:r>
              <a:rPr lang="cs-CZ" sz="2000" smtClean="0"/>
              <a:t>(τ), tj. τ = 3 (obr.2.15e), tedy platí</a:t>
            </a:r>
          </a:p>
          <a:p>
            <a:endParaRPr lang="cs-CZ" sz="2000" smtClean="0"/>
          </a:p>
          <a:p>
            <a:endParaRPr lang="cs-CZ" sz="2000" smtClean="0"/>
          </a:p>
          <a:p>
            <a:endParaRPr lang="cs-CZ" sz="2000" smtClean="0"/>
          </a:p>
          <a:p>
            <a:r>
              <a:rPr lang="cs-CZ" sz="2000" smtClean="0"/>
              <a:t>t </a:t>
            </a:r>
            <a:r>
              <a:rPr lang="en-US" sz="2000" smtClean="0"/>
              <a:t>&gt;</a:t>
            </a:r>
            <a:r>
              <a:rPr lang="cs-CZ" sz="2000" smtClean="0"/>
              <a:t> 4 – součin obou funkcí je opět nulový, proto i konvoluční integrál.</a:t>
            </a:r>
          </a:p>
        </p:txBody>
      </p:sp>
      <p:sp>
        <p:nvSpPr>
          <p:cNvPr id="122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sp>
        <p:nvSpPr>
          <p:cNvPr id="1229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sp>
        <p:nvSpPr>
          <p:cNvPr id="122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2290" name="Object 4"/>
          <p:cNvGraphicFramePr>
            <a:graphicFrameLocks noChangeAspect="1"/>
          </p:cNvGraphicFramePr>
          <p:nvPr/>
        </p:nvGraphicFramePr>
        <p:xfrm>
          <a:off x="900113" y="2349500"/>
          <a:ext cx="7727950" cy="863600"/>
        </p:xfrm>
        <a:graphic>
          <a:graphicData uri="http://schemas.openxmlformats.org/presentationml/2006/ole">
            <p:oleObj spid="_x0000_s12290" name="Rovnice" r:id="rId3" imgW="4622760" imgH="52056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šířková vlastnost konvoluce</a:t>
            </a:r>
            <a:endParaRPr lang="cs-CZ" sz="2800" dirty="0"/>
          </a:p>
        </p:txBody>
      </p:sp>
      <p:sp>
        <p:nvSpPr>
          <p:cNvPr id="1331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3314" name="Object 1"/>
          <p:cNvGraphicFramePr>
            <a:graphicFrameLocks noChangeAspect="1"/>
          </p:cNvGraphicFramePr>
          <p:nvPr/>
        </p:nvGraphicFramePr>
        <p:xfrm>
          <a:off x="2457450" y="1438275"/>
          <a:ext cx="4679950" cy="4492625"/>
        </p:xfrm>
        <a:graphic>
          <a:graphicData uri="http://schemas.openxmlformats.org/presentationml/2006/ole">
            <p:oleObj spid="_x0000_s13314" name="Rastrový obrázek" r:id="rId3" imgW="6354062" imgH="6095238" progId="PBrush">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KAUZALITA</a:t>
            </a:r>
            <a:endParaRPr lang="cs-CZ" sz="2800" dirty="0"/>
          </a:p>
        </p:txBody>
      </p:sp>
      <p:sp>
        <p:nvSpPr>
          <p:cNvPr id="15364" name="Zástupný symbol pro obsah 3"/>
          <p:cNvSpPr>
            <a:spLocks noGrp="1"/>
          </p:cNvSpPr>
          <p:nvPr>
            <p:ph sz="half" idx="1"/>
          </p:nvPr>
        </p:nvSpPr>
        <p:spPr>
          <a:xfrm>
            <a:off x="500063" y="1285875"/>
            <a:ext cx="8175625" cy="2287588"/>
          </a:xfrm>
        </p:spPr>
        <p:txBody>
          <a:bodyPr/>
          <a:lstStyle/>
          <a:p>
            <a:pPr marL="0" indent="0">
              <a:buFont typeface="Wingdings" pitchFamily="2" charset="2"/>
              <a:buNone/>
            </a:pPr>
            <a:r>
              <a:rPr lang="cs-CZ" sz="2000" b="1" i="1" smtClean="0">
                <a:solidFill>
                  <a:srgbClr val="002060"/>
                </a:solidFill>
              </a:rPr>
              <a:t>Kauzální</a:t>
            </a:r>
            <a:r>
              <a:rPr lang="cs-CZ" sz="2000" b="1" smtClean="0"/>
              <a:t> </a:t>
            </a:r>
            <a:r>
              <a:rPr lang="cs-CZ" sz="2000" smtClean="0"/>
              <a:t>je takový systém, jehož výstup v každém časovém okamžiku t</a:t>
            </a:r>
            <a:r>
              <a:rPr lang="cs-CZ" sz="2000" baseline="-25000" smtClean="0"/>
              <a:t>0</a:t>
            </a:r>
            <a:r>
              <a:rPr lang="cs-CZ" sz="2000" smtClean="0"/>
              <a:t> závisí pouze na průběhu vstupního signálu x(t) pro t </a:t>
            </a:r>
            <a:r>
              <a:rPr lang="cs-CZ" sz="2000" smtClean="0">
                <a:sym typeface="Symbol" pitchFamily="18" charset="2"/>
              </a:rPr>
              <a:t></a:t>
            </a:r>
            <a:r>
              <a:rPr lang="cs-CZ" sz="2000" smtClean="0"/>
              <a:t> t</a:t>
            </a:r>
            <a:r>
              <a:rPr lang="cs-CZ" sz="2000" baseline="-25000" smtClean="0"/>
              <a:t>0</a:t>
            </a:r>
            <a:r>
              <a:rPr lang="cs-CZ" sz="2000" smtClean="0"/>
              <a:t>. Jinými slovy, hodnota výstupu systému v každém okamžiku závisí pouze na vstupu v daném okamžiku a jeho průběhu v minulosti, nikoliv na budoucích hodnotách vstupního signálu. Systém, který tento požadavek nesplňuje, nazýváme </a:t>
            </a:r>
            <a:r>
              <a:rPr lang="cs-CZ" sz="2000" b="1" i="1" smtClean="0">
                <a:solidFill>
                  <a:srgbClr val="002060"/>
                </a:solidFill>
              </a:rPr>
              <a:t>nekauzální</a:t>
            </a:r>
            <a:r>
              <a:rPr lang="cs-CZ" sz="2000" smtClean="0"/>
              <a:t>, příp. </a:t>
            </a:r>
            <a:r>
              <a:rPr lang="cs-CZ" sz="2000" b="1" i="1" smtClean="0">
                <a:solidFill>
                  <a:srgbClr val="002060"/>
                </a:solidFill>
              </a:rPr>
              <a:t>anticipativní</a:t>
            </a:r>
            <a:r>
              <a:rPr lang="cs-CZ" sz="2000" smtClean="0"/>
              <a:t>.</a:t>
            </a:r>
          </a:p>
        </p:txBody>
      </p:sp>
      <p:sp>
        <p:nvSpPr>
          <p:cNvPr id="1536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5362" name="Object 1"/>
          <p:cNvGraphicFramePr>
            <a:graphicFrameLocks noChangeAspect="1"/>
          </p:cNvGraphicFramePr>
          <p:nvPr/>
        </p:nvGraphicFramePr>
        <p:xfrm>
          <a:off x="5003800" y="3644900"/>
          <a:ext cx="3529013" cy="1878013"/>
        </p:xfrm>
        <a:graphic>
          <a:graphicData uri="http://schemas.openxmlformats.org/presentationml/2006/ole">
            <p:oleObj spid="_x0000_s15362" name="Rastrový obrázek" r:id="rId3" imgW="4382112" imgH="2486372" progId="PBrush">
              <p:embed/>
            </p:oleObj>
          </a:graphicData>
        </a:graphic>
      </p:graphicFrame>
      <p:sp>
        <p:nvSpPr>
          <p:cNvPr id="15366" name="TextovéPole 7"/>
          <p:cNvSpPr txBox="1">
            <a:spLocks noChangeArrowheads="1"/>
          </p:cNvSpPr>
          <p:nvPr/>
        </p:nvSpPr>
        <p:spPr bwMode="auto">
          <a:xfrm>
            <a:off x="539750" y="3933825"/>
            <a:ext cx="4319588" cy="1600200"/>
          </a:xfrm>
          <a:prstGeom prst="rect">
            <a:avLst/>
          </a:prstGeom>
          <a:noFill/>
          <a:ln w="9525">
            <a:noFill/>
            <a:miter lim="800000"/>
            <a:headEnd/>
            <a:tailEnd/>
          </a:ln>
        </p:spPr>
        <p:txBody>
          <a:bodyPr>
            <a:spAutoFit/>
          </a:bodyPr>
          <a:lstStyle/>
          <a:p>
            <a:r>
              <a:rPr lang="cs-CZ" sz="2000" b="1" i="1"/>
              <a:t>Zprostředkovaně:</a:t>
            </a:r>
          </a:p>
          <a:p>
            <a:r>
              <a:rPr lang="cs-CZ" sz="2000"/>
              <a:t>jako kauzální signály označujeme takové signály, pro které platí x(t) = 0 pro t &lt; 0.</a:t>
            </a:r>
          </a:p>
          <a:p>
            <a:endParaRPr lang="cs-CZ"/>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ph sz="quarter" idx="2"/>
          </p:nvPr>
        </p:nvGraphicFramePr>
        <p:xfrm>
          <a:off x="785813" y="5072063"/>
          <a:ext cx="3673475" cy="930275"/>
        </p:xfrm>
        <a:graphic>
          <a:graphicData uri="http://schemas.openxmlformats.org/presentationml/2006/ole">
            <p:oleObj spid="_x0000_s17410" name="Rovnice" r:id="rId3" imgW="1854000" imgH="469800" progId="Equation.3">
              <p:embed/>
            </p:oleObj>
          </a:graphicData>
        </a:graphic>
      </p:graphicFrame>
      <p:sp>
        <p:nvSpPr>
          <p:cNvPr id="17413" name="Text Box 3"/>
          <p:cNvSpPr txBox="1">
            <a:spLocks noChangeArrowheads="1"/>
          </p:cNvSpPr>
          <p:nvPr/>
        </p:nvSpPr>
        <p:spPr bwMode="auto">
          <a:xfrm>
            <a:off x="928688" y="1500188"/>
            <a:ext cx="6700837" cy="1016000"/>
          </a:xfrm>
          <a:prstGeom prst="rect">
            <a:avLst/>
          </a:prstGeom>
          <a:noFill/>
          <a:ln w="9525">
            <a:noFill/>
            <a:miter lim="800000"/>
            <a:headEnd/>
            <a:tailEnd/>
          </a:ln>
        </p:spPr>
        <p:txBody>
          <a:bodyPr>
            <a:spAutoFit/>
          </a:bodyPr>
          <a:lstStyle/>
          <a:p>
            <a:pPr>
              <a:spcBef>
                <a:spcPct val="50000"/>
              </a:spcBef>
            </a:pPr>
            <a:r>
              <a:rPr lang="cs-CZ" sz="2400" b="1">
                <a:solidFill>
                  <a:srgbClr val="002060"/>
                </a:solidFill>
                <a:latin typeface="Arial" pitchFamily="34" charset="0"/>
              </a:rPr>
              <a:t>Konvoluce kauzálních signálů:</a:t>
            </a:r>
          </a:p>
          <a:p>
            <a:pPr>
              <a:spcBef>
                <a:spcPct val="50000"/>
              </a:spcBef>
            </a:pPr>
            <a:r>
              <a:rPr lang="cs-CZ" sz="2400">
                <a:latin typeface="Arial" pitchFamily="34" charset="0"/>
              </a:rPr>
              <a:t>Pro kauzální signály platí s(t) = 0 pro t </a:t>
            </a:r>
            <a:r>
              <a:rPr lang="en-US" sz="2400">
                <a:latin typeface="Arial" pitchFamily="34" charset="0"/>
              </a:rPr>
              <a:t>&lt;</a:t>
            </a:r>
            <a:r>
              <a:rPr lang="cs-CZ" sz="2400">
                <a:latin typeface="Arial" pitchFamily="34" charset="0"/>
              </a:rPr>
              <a:t> 0</a:t>
            </a:r>
          </a:p>
        </p:txBody>
      </p:sp>
      <p:graphicFrame>
        <p:nvGraphicFramePr>
          <p:cNvPr id="17411" name="Object 3"/>
          <p:cNvGraphicFramePr>
            <a:graphicFrameLocks noChangeAspect="1"/>
          </p:cNvGraphicFramePr>
          <p:nvPr>
            <p:ph sz="quarter" idx="3"/>
          </p:nvPr>
        </p:nvGraphicFramePr>
        <p:xfrm>
          <a:off x="714375" y="2928938"/>
          <a:ext cx="2951163" cy="1577975"/>
        </p:xfrm>
        <a:graphic>
          <a:graphicData uri="http://schemas.openxmlformats.org/presentationml/2006/ole">
            <p:oleObj spid="_x0000_s17411" name="Rastrový obrázek" r:id="rId4" imgW="5772956" imgH="3086531" progId="PBrush">
              <p:embed/>
            </p:oleObj>
          </a:graphicData>
        </a:graphic>
      </p:graphicFrame>
      <p:graphicFrame>
        <p:nvGraphicFramePr>
          <p:cNvPr id="17412" name="Object 4"/>
          <p:cNvGraphicFramePr>
            <a:graphicFrameLocks noChangeAspect="1"/>
          </p:cNvGraphicFramePr>
          <p:nvPr>
            <p:ph sz="half" idx="1"/>
          </p:nvPr>
        </p:nvGraphicFramePr>
        <p:xfrm>
          <a:off x="4643438" y="2857500"/>
          <a:ext cx="3943350" cy="2813050"/>
        </p:xfrm>
        <a:graphic>
          <a:graphicData uri="http://schemas.openxmlformats.org/presentationml/2006/ole">
            <p:oleObj spid="_x0000_s17412" name="Rastrový obrázek" r:id="rId5" imgW="6087325" imgH="4342857" progId="PBrush">
              <p:embed/>
            </p:oleObj>
          </a:graphicData>
        </a:graphic>
      </p:graphicFrame>
      <p:sp>
        <p:nvSpPr>
          <p:cNvPr id="10"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KAUZALITA + KONVOLUCE</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body" sz="half" idx="1"/>
          </p:nvPr>
        </p:nvSpPr>
        <p:spPr>
          <a:xfrm>
            <a:off x="428625" y="1428750"/>
            <a:ext cx="4114800" cy="4179888"/>
          </a:xfrm>
        </p:spPr>
        <p:txBody>
          <a:bodyPr/>
          <a:lstStyle/>
          <a:p>
            <a:pPr algn="ctr">
              <a:buFontTx/>
              <a:buNone/>
            </a:pPr>
            <a:r>
              <a:rPr lang="cs-CZ" b="1" smtClean="0">
                <a:solidFill>
                  <a:srgbClr val="002060"/>
                </a:solidFill>
              </a:rPr>
              <a:t>signálu s jednotkovým </a:t>
            </a:r>
          </a:p>
          <a:p>
            <a:pPr algn="ctr">
              <a:spcBef>
                <a:spcPct val="0"/>
              </a:spcBef>
              <a:buFontTx/>
              <a:buNone/>
            </a:pPr>
            <a:r>
              <a:rPr lang="cs-CZ" b="1" smtClean="0">
                <a:solidFill>
                  <a:srgbClr val="002060"/>
                </a:solidFill>
              </a:rPr>
              <a:t>impulsem</a:t>
            </a:r>
          </a:p>
          <a:p>
            <a:pPr>
              <a:spcBef>
                <a:spcPts val="1800"/>
              </a:spcBef>
              <a:buFontTx/>
              <a:buNone/>
            </a:pPr>
            <a:r>
              <a:rPr lang="cs-CZ" sz="2400" smtClean="0"/>
              <a:t>definice:</a:t>
            </a:r>
          </a:p>
          <a:p>
            <a:pPr>
              <a:spcBef>
                <a:spcPct val="0"/>
              </a:spcBef>
              <a:buFontTx/>
              <a:buNone/>
            </a:pPr>
            <a:endParaRPr lang="cs-CZ" sz="2400" smtClean="0"/>
          </a:p>
          <a:p>
            <a:pPr>
              <a:spcBef>
                <a:spcPct val="0"/>
              </a:spcBef>
              <a:buFontTx/>
              <a:buNone/>
            </a:pPr>
            <a:endParaRPr lang="cs-CZ" sz="2400" smtClean="0"/>
          </a:p>
          <a:p>
            <a:pPr>
              <a:spcBef>
                <a:spcPct val="0"/>
              </a:spcBef>
              <a:buFontTx/>
              <a:buNone/>
            </a:pPr>
            <a:endParaRPr lang="cs-CZ" sz="2400" smtClean="0"/>
          </a:p>
          <a:p>
            <a:pPr>
              <a:spcBef>
                <a:spcPct val="0"/>
              </a:spcBef>
              <a:buFontTx/>
              <a:buNone/>
            </a:pPr>
            <a:r>
              <a:rPr lang="cs-CZ" sz="2400" smtClean="0"/>
              <a:t>konvoluce:</a:t>
            </a:r>
          </a:p>
        </p:txBody>
      </p:sp>
      <p:graphicFrame>
        <p:nvGraphicFramePr>
          <p:cNvPr id="18434" name="Object 2"/>
          <p:cNvGraphicFramePr>
            <a:graphicFrameLocks noGrp="1" noChangeAspect="1"/>
          </p:cNvGraphicFramePr>
          <p:nvPr>
            <p:ph sz="quarter" idx="2"/>
          </p:nvPr>
        </p:nvGraphicFramePr>
        <p:xfrm>
          <a:off x="900113" y="3357563"/>
          <a:ext cx="2949575" cy="1000125"/>
        </p:xfrm>
        <a:graphic>
          <a:graphicData uri="http://schemas.openxmlformats.org/presentationml/2006/ole">
            <p:oleObj spid="_x0000_s18434" name="Rovnice" r:id="rId3" imgW="1384200" imgH="469800" progId="Equation.3">
              <p:embed/>
            </p:oleObj>
          </a:graphicData>
        </a:graphic>
      </p:graphicFrame>
      <p:graphicFrame>
        <p:nvGraphicFramePr>
          <p:cNvPr id="18435" name="Object 4"/>
          <p:cNvGraphicFramePr>
            <a:graphicFrameLocks noChangeAspect="1"/>
          </p:cNvGraphicFramePr>
          <p:nvPr/>
        </p:nvGraphicFramePr>
        <p:xfrm>
          <a:off x="4716463" y="2060575"/>
          <a:ext cx="4029075" cy="4176713"/>
        </p:xfrm>
        <a:graphic>
          <a:graphicData uri="http://schemas.openxmlformats.org/presentationml/2006/ole">
            <p:oleObj spid="_x0000_s18435" name="Rastrový obrázek" r:id="rId4" imgW="5772956" imgH="5982535" progId="PBrush">
              <p:embed/>
            </p:oleObj>
          </a:graphicData>
        </a:graphic>
      </p:graphicFrame>
      <p:sp>
        <p:nvSpPr>
          <p:cNvPr id="10" name="Rectangle 2"/>
          <p:cNvSpPr>
            <a:spLocks noGrp="1" noChangeArrowheads="1"/>
          </p:cNvSpPr>
          <p:nvPr>
            <p:ph type="title"/>
          </p:nvPr>
        </p:nvSpPr>
        <p:spPr>
          <a:xfrm>
            <a:off x="442913" y="49213"/>
            <a:ext cx="8701087" cy="954087"/>
          </a:xfrm>
        </p:spPr>
        <p:txBody>
          <a:bodyPr/>
          <a:lstStyle/>
          <a:p>
            <a:pPr>
              <a:defRPr/>
            </a:pPr>
            <a:r>
              <a:rPr lang="cs-CZ" sz="2800" dirty="0">
                <a:solidFill>
                  <a:schemeClr val="tx2">
                    <a:lumMod val="50000"/>
                  </a:schemeClr>
                </a:solidFill>
              </a:rPr>
              <a:t>KONVOLUCE</a:t>
            </a:r>
          </a:p>
        </p:txBody>
      </p:sp>
      <p:graphicFrame>
        <p:nvGraphicFramePr>
          <p:cNvPr id="18436" name="Object 3"/>
          <p:cNvGraphicFramePr>
            <a:graphicFrameLocks noChangeAspect="1"/>
          </p:cNvGraphicFramePr>
          <p:nvPr>
            <p:ph sz="quarter" idx="3"/>
          </p:nvPr>
        </p:nvGraphicFramePr>
        <p:xfrm>
          <a:off x="642938" y="4902200"/>
          <a:ext cx="4132262" cy="909638"/>
        </p:xfrm>
        <a:graphic>
          <a:graphicData uri="http://schemas.openxmlformats.org/presentationml/2006/ole">
            <p:oleObj spid="_x0000_s18436" name="Rovnice" r:id="rId5" imgW="2133360" imgH="4698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42988" y="1916113"/>
            <a:ext cx="6929437" cy="1973262"/>
          </a:xfrm>
        </p:spPr>
        <p:txBody>
          <a:bodyPr/>
          <a:lstStyle/>
          <a:p>
            <a:pPr>
              <a:defRPr/>
            </a:pPr>
            <a:r>
              <a:rPr lang="cs-CZ" dirty="0" smtClean="0"/>
              <a:t>III. ZÁKLADNÍ OPERACE </a:t>
            </a:r>
            <a:br>
              <a:rPr lang="cs-CZ" dirty="0" smtClean="0"/>
            </a:br>
            <a:r>
              <a:rPr lang="cs-CZ" dirty="0" smtClean="0"/>
              <a:t>S MATEMATICKÝMI MODELY SIGNÁLŮ SPOJITÝCH V ČASE</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468313" y="2420938"/>
            <a:ext cx="8535987" cy="3960812"/>
          </a:xfrm>
        </p:spPr>
        <p:txBody>
          <a:bodyPr/>
          <a:lstStyle/>
          <a:p>
            <a:pPr algn="ctr">
              <a:buFont typeface="Wingdings" pitchFamily="2" charset="2"/>
              <a:buNone/>
              <a:defRPr/>
            </a:pP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KORELACE</a:t>
            </a:r>
          </a:p>
          <a:p>
            <a:pPr>
              <a:defRPr/>
            </a:pP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3011" name="Zástupný symbol pro obsah 2"/>
          <p:cNvSpPr>
            <a:spLocks noGrp="1"/>
          </p:cNvSpPr>
          <p:nvPr>
            <p:ph idx="1"/>
          </p:nvPr>
        </p:nvSpPr>
        <p:spPr>
          <a:xfrm>
            <a:off x="428625" y="2214563"/>
            <a:ext cx="8535988" cy="4238625"/>
          </a:xfrm>
        </p:spPr>
        <p:txBody>
          <a:bodyPr/>
          <a:lstStyle/>
          <a:p>
            <a:pPr>
              <a:buFont typeface="Wingdings" pitchFamily="2" charset="2"/>
              <a:buNone/>
            </a:pPr>
            <a:r>
              <a:rPr lang="cs-CZ" sz="2600" b="1" smtClean="0"/>
              <a:t>Korelace = </a:t>
            </a:r>
            <a:r>
              <a:rPr lang="cs-CZ" sz="2600" smtClean="0"/>
              <a:t>vzájemný vztah, souvztažnost mezi znaky, veličinami, ději </a:t>
            </a:r>
          </a:p>
          <a:p>
            <a:endParaRPr lang="cs-CZ" smtClean="0"/>
          </a:p>
        </p:txBody>
      </p:sp>
      <p:pic>
        <p:nvPicPr>
          <p:cNvPr id="43012" name="Picture 2" descr="ABZ.cz: slovník cizích slov">
            <a:hlinkClick r:id="rId2" tooltip="ABZ.cz: slovník cizích slov"/>
          </p:cNvPr>
          <p:cNvPicPr>
            <a:picLocks noChangeAspect="1" noChangeArrowheads="1"/>
          </p:cNvPicPr>
          <p:nvPr/>
        </p:nvPicPr>
        <p:blipFill>
          <a:blip r:embed="rId3" cstate="print"/>
          <a:srcRect/>
          <a:stretch>
            <a:fillRect/>
          </a:stretch>
        </p:blipFill>
        <p:spPr bwMode="auto">
          <a:xfrm>
            <a:off x="642938" y="1357313"/>
            <a:ext cx="2027237"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4035" name="Zástupný symbol pro obsah 2"/>
          <p:cNvSpPr>
            <a:spLocks noGrp="1"/>
          </p:cNvSpPr>
          <p:nvPr>
            <p:ph idx="1"/>
          </p:nvPr>
        </p:nvSpPr>
        <p:spPr>
          <a:xfrm>
            <a:off x="428625" y="2214563"/>
            <a:ext cx="8535988" cy="3595687"/>
          </a:xfrm>
        </p:spPr>
        <p:txBody>
          <a:bodyPr/>
          <a:lstStyle/>
          <a:p>
            <a:pPr>
              <a:buFont typeface="Wingdings" pitchFamily="2" charset="2"/>
              <a:buNone/>
            </a:pPr>
            <a:r>
              <a:rPr lang="cs-CZ" sz="2600" b="1" smtClean="0"/>
              <a:t>Korelace</a:t>
            </a:r>
            <a:r>
              <a:rPr lang="cs-CZ" sz="2600" smtClean="0"/>
              <a:t> (z </a:t>
            </a:r>
            <a:r>
              <a:rPr lang="cs-CZ" sz="2600" smtClean="0">
                <a:hlinkClick r:id="rId2" action="ppaction://hlinkfile" tooltip="Latina"/>
              </a:rPr>
              <a:t>lat</a:t>
            </a:r>
            <a:r>
              <a:rPr lang="cs-CZ" sz="2600" smtClean="0"/>
              <a:t>.) znamená vzájemný vztah mezi dvěma procesy nebo veličinami. </a:t>
            </a:r>
          </a:p>
        </p:txBody>
      </p:sp>
      <p:pic>
        <p:nvPicPr>
          <p:cNvPr id="44036" name="Picture 8"/>
          <p:cNvPicPr>
            <a:picLocks noChangeAspect="1" noChangeArrowheads="1"/>
          </p:cNvPicPr>
          <p:nvPr/>
        </p:nvPicPr>
        <p:blipFill>
          <a:blip r:embed="rId3"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625" y="2214563"/>
            <a:ext cx="8535988" cy="3595687"/>
          </a:xfrm>
        </p:spPr>
        <p:txBody>
          <a:bodyPr/>
          <a:lstStyle/>
          <a:p>
            <a:pPr>
              <a:buFont typeface="Wingdings" pitchFamily="2" charset="2"/>
              <a:buNone/>
              <a:defRPr/>
            </a:pPr>
            <a:r>
              <a:rPr lang="cs-CZ" sz="2600" b="1" dirty="0" smtClean="0"/>
              <a:t>Korelace</a:t>
            </a:r>
            <a:r>
              <a:rPr lang="cs-CZ" sz="2600" dirty="0" smtClean="0"/>
              <a:t> (z </a:t>
            </a:r>
            <a:r>
              <a:rPr lang="cs-CZ" sz="2600" dirty="0" smtClean="0">
                <a:hlinkClick r:id="rId2" action="ppaction://hlinkfile" tooltip="Latina"/>
              </a:rPr>
              <a:t>lat</a:t>
            </a:r>
            <a:r>
              <a:rPr lang="cs-CZ" sz="2600" dirty="0" smtClean="0"/>
              <a:t>.) znamená vzájemný vztah mezi dvěma procesy nebo veličinami. </a:t>
            </a:r>
          </a:p>
          <a:p>
            <a:pPr>
              <a:buFont typeface="Wingdings" pitchFamily="2" charset="2"/>
              <a:buNone/>
              <a:defRPr/>
            </a:pPr>
            <a:r>
              <a:rPr lang="cs-CZ" sz="2600" dirty="0" smtClean="0"/>
              <a:t>	</a:t>
            </a:r>
          </a:p>
          <a:p>
            <a:pPr indent="12700">
              <a:buFont typeface="Wingdings" pitchFamily="2" charset="2"/>
              <a:buNone/>
              <a:defRPr/>
            </a:pPr>
            <a:r>
              <a:rPr lang="cs-CZ" sz="2600" dirty="0" err="1" smtClean="0"/>
              <a:t>lātiō</a:t>
            </a:r>
            <a:r>
              <a:rPr lang="cs-CZ" sz="2600" dirty="0" smtClean="0"/>
              <a:t> - nesení, poskytování</a:t>
            </a:r>
          </a:p>
          <a:p>
            <a:pPr marL="1879600" indent="-1524000">
              <a:buFont typeface="Wingdings" pitchFamily="2" charset="2"/>
              <a:buNone/>
              <a:defRPr/>
            </a:pPr>
            <a:r>
              <a:rPr lang="cs-CZ" sz="2600" dirty="0" err="1" smtClean="0"/>
              <a:t>relātiō</a:t>
            </a:r>
            <a:r>
              <a:rPr lang="cs-CZ" sz="2600" dirty="0" smtClean="0"/>
              <a:t> – nesení zpět, odnášení, opakování; zpráva; vztah, poměr</a:t>
            </a:r>
          </a:p>
          <a:p>
            <a:pPr marL="1879600" indent="-1524000">
              <a:buFont typeface="Wingdings" pitchFamily="2" charset="2"/>
              <a:buNone/>
              <a:defRPr/>
            </a:pPr>
            <a:r>
              <a:rPr lang="cs-CZ" sz="2600" dirty="0" err="1" smtClean="0"/>
              <a:t>correlātiō</a:t>
            </a:r>
            <a:r>
              <a:rPr lang="cs-CZ" sz="2600" dirty="0" smtClean="0"/>
              <a:t> – vzájemný vztah, souvislost</a:t>
            </a:r>
          </a:p>
        </p:txBody>
      </p:sp>
      <p:pic>
        <p:nvPicPr>
          <p:cNvPr id="45060" name="Picture 8"/>
          <p:cNvPicPr>
            <a:picLocks noChangeAspect="1" noChangeArrowheads="1"/>
          </p:cNvPicPr>
          <p:nvPr/>
        </p:nvPicPr>
        <p:blipFill>
          <a:blip r:embed="rId3"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6083" name="Zástupný symbol pro obsah 2"/>
          <p:cNvSpPr>
            <a:spLocks noGrp="1"/>
          </p:cNvSpPr>
          <p:nvPr>
            <p:ph idx="1"/>
          </p:nvPr>
        </p:nvSpPr>
        <p:spPr>
          <a:xfrm>
            <a:off x="428625" y="2214563"/>
            <a:ext cx="8535988" cy="4071937"/>
          </a:xfrm>
        </p:spPr>
        <p:txBody>
          <a:bodyPr/>
          <a:lstStyle/>
          <a:p>
            <a:pPr>
              <a:buFont typeface="Wingdings" pitchFamily="2" charset="2"/>
              <a:buNone/>
            </a:pPr>
            <a:r>
              <a:rPr lang="cs-CZ" sz="2600" b="1" smtClean="0"/>
              <a:t>Korelace</a:t>
            </a:r>
            <a:r>
              <a:rPr lang="cs-CZ" sz="2600" smtClean="0"/>
              <a:t> (z </a:t>
            </a:r>
            <a:r>
              <a:rPr lang="cs-CZ" sz="2600" smtClean="0">
                <a:hlinkClick r:id="rId2" action="ppaction://hlinkfile" tooltip="Latina"/>
              </a:rPr>
              <a:t>lat</a:t>
            </a:r>
            <a:r>
              <a:rPr lang="cs-CZ" sz="2600" smtClean="0"/>
              <a:t>.) znamená vzájemný vztah mezi dvěma procesy nebo veličinami. </a:t>
            </a:r>
          </a:p>
          <a:p>
            <a:pPr>
              <a:buFont typeface="Wingdings" pitchFamily="2" charset="2"/>
              <a:buNone/>
            </a:pPr>
            <a:r>
              <a:rPr lang="cs-CZ" sz="2600" smtClean="0"/>
              <a:t>	Pokud se jedna z nich mění, mění se </a:t>
            </a:r>
            <a:r>
              <a:rPr lang="cs-CZ" sz="2600" b="1" smtClean="0"/>
              <a:t>korelativně</a:t>
            </a:r>
            <a:r>
              <a:rPr lang="cs-CZ" sz="2600" smtClean="0"/>
              <a:t> i druhá a naopak. </a:t>
            </a:r>
          </a:p>
          <a:p>
            <a:pPr>
              <a:buFont typeface="Wingdings" pitchFamily="2" charset="2"/>
              <a:buNone/>
            </a:pPr>
            <a:r>
              <a:rPr lang="cs-CZ" sz="2600" smtClean="0"/>
              <a:t>	Pokud se mezi dvěma procesy ukáže korelace, je pravděpodobné, že na sobě závisejí, nelze z toho však ještě usoudit, že by jeden z nich musel být </a:t>
            </a:r>
            <a:r>
              <a:rPr lang="cs-CZ" sz="2600" smtClean="0">
                <a:hlinkClick r:id="rId3" action="ppaction://hlinkfile" tooltip="Příčina"/>
              </a:rPr>
              <a:t>příčinou</a:t>
            </a:r>
            <a:r>
              <a:rPr lang="cs-CZ" sz="2600" smtClean="0"/>
              <a:t> a druhý </a:t>
            </a:r>
            <a:r>
              <a:rPr lang="cs-CZ" sz="2600" smtClean="0">
                <a:hlinkClick r:id="rId4" action="ppaction://hlinkfile" tooltip="Následek"/>
              </a:rPr>
              <a:t>následkem</a:t>
            </a:r>
            <a:r>
              <a:rPr lang="cs-CZ" sz="2600" smtClean="0"/>
              <a:t>. To samotná korelace nedovoluje rozhodnout.</a:t>
            </a:r>
          </a:p>
        </p:txBody>
      </p:sp>
      <p:pic>
        <p:nvPicPr>
          <p:cNvPr id="46084" name="Picture 8"/>
          <p:cNvPicPr>
            <a:picLocks noChangeAspect="1" noChangeArrowheads="1"/>
          </p:cNvPicPr>
          <p:nvPr/>
        </p:nvPicPr>
        <p:blipFill>
          <a:blip r:embed="rId5"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7107" name="Zástupný symbol pro obsah 2"/>
          <p:cNvSpPr>
            <a:spLocks noGrp="1"/>
          </p:cNvSpPr>
          <p:nvPr>
            <p:ph idx="1"/>
          </p:nvPr>
        </p:nvSpPr>
        <p:spPr>
          <a:xfrm>
            <a:off x="428625" y="2214563"/>
            <a:ext cx="8535988" cy="4071937"/>
          </a:xfrm>
        </p:spPr>
        <p:txBody>
          <a:bodyPr/>
          <a:lstStyle/>
          <a:p>
            <a:pPr>
              <a:buFont typeface="Wingdings" pitchFamily="2" charset="2"/>
              <a:buNone/>
            </a:pPr>
            <a:r>
              <a:rPr lang="cs-CZ" sz="2600" b="1" smtClean="0"/>
              <a:t>Korelace</a:t>
            </a:r>
            <a:r>
              <a:rPr lang="cs-CZ" sz="2600" smtClean="0"/>
              <a:t> (z </a:t>
            </a:r>
            <a:r>
              <a:rPr lang="cs-CZ" sz="2600" smtClean="0">
                <a:hlinkClick r:id="rId2" action="ppaction://hlinkfile" tooltip="Latina"/>
              </a:rPr>
              <a:t>lat</a:t>
            </a:r>
            <a:r>
              <a:rPr lang="cs-CZ" sz="2600" smtClean="0"/>
              <a:t>.) znamená vzájemný vztah mezi dvěma procesy nebo veličinami. </a:t>
            </a:r>
          </a:p>
          <a:p>
            <a:pPr>
              <a:buFont typeface="Wingdings" pitchFamily="2" charset="2"/>
              <a:buNone/>
            </a:pPr>
            <a:r>
              <a:rPr lang="cs-CZ" sz="2600" smtClean="0"/>
              <a:t>	Pokud se jedna z nich mění, mění se </a:t>
            </a:r>
            <a:r>
              <a:rPr lang="cs-CZ" sz="2600" b="1" smtClean="0"/>
              <a:t>korelativně</a:t>
            </a:r>
            <a:r>
              <a:rPr lang="cs-CZ" sz="2600" smtClean="0"/>
              <a:t> i druhá a naopak. </a:t>
            </a:r>
          </a:p>
          <a:p>
            <a:pPr>
              <a:buFont typeface="Wingdings" pitchFamily="2" charset="2"/>
              <a:buNone/>
            </a:pPr>
            <a:r>
              <a:rPr lang="cs-CZ" sz="2600" b="1" smtClean="0"/>
              <a:t>Kauzalita</a:t>
            </a:r>
            <a:r>
              <a:rPr lang="cs-CZ" sz="2600" smtClean="0"/>
              <a:t>  - příčinná souvislost či závislost. Jeden jev vyvolává druhý, popřípadě se oba vzájemně podporují (synergie)</a:t>
            </a:r>
          </a:p>
        </p:txBody>
      </p:sp>
      <p:pic>
        <p:nvPicPr>
          <p:cNvPr id="47108" name="Picture 8"/>
          <p:cNvPicPr>
            <a:picLocks noChangeAspect="1" noChangeArrowheads="1"/>
          </p:cNvPicPr>
          <p:nvPr/>
        </p:nvPicPr>
        <p:blipFill>
          <a:blip r:embed="rId3"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a:t>
            </a:r>
          </a:p>
          <a:p>
            <a:pPr>
              <a:defRPr/>
            </a:pPr>
            <a:endParaRPr lang="cs-CZ" sz="2400" dirty="0"/>
          </a:p>
        </p:txBody>
      </p:sp>
      <p:pic>
        <p:nvPicPr>
          <p:cNvPr id="48132"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dirty="0" smtClean="0"/>
              <a:t>x</a:t>
            </a:r>
            <a:r>
              <a:rPr lang="cs-CZ" sz="2600" dirty="0" smtClean="0"/>
              <a:t> a </a:t>
            </a:r>
            <a:r>
              <a:rPr lang="cs-CZ" sz="2600" b="1" dirty="0" smtClean="0"/>
              <a:t>y</a:t>
            </a:r>
            <a:r>
              <a:rPr lang="cs-CZ" sz="2600" dirty="0" smtClean="0"/>
              <a:t>.</a:t>
            </a:r>
          </a:p>
          <a:p>
            <a:pPr>
              <a:defRPr/>
            </a:pPr>
            <a:endParaRPr lang="cs-CZ" sz="2400" dirty="0"/>
          </a:p>
        </p:txBody>
      </p:sp>
      <p:pic>
        <p:nvPicPr>
          <p:cNvPr id="49156"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0179" name="Picture 2"/>
          <p:cNvPicPr>
            <a:picLocks noChangeAspect="1" noChangeArrowheads="1"/>
          </p:cNvPicPr>
          <p:nvPr/>
        </p:nvPicPr>
        <p:blipFill>
          <a:blip r:embed="rId2" cstate="print"/>
          <a:srcRect/>
          <a:stretch>
            <a:fillRect/>
          </a:stretch>
        </p:blipFill>
        <p:spPr bwMode="auto">
          <a:xfrm rot="1800000">
            <a:off x="3429000" y="2143125"/>
            <a:ext cx="1571625"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8"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5482812" y="3714752"/>
            <a:ext cx="2946818" cy="1714512"/>
          </a:xfrm>
          <a:prstGeom prst="rect">
            <a:avLst/>
          </a:prstGeom>
          <a:noFill/>
          <a:scene3d>
            <a:camera prst="orthographicFront">
              <a:rot lat="1200000" lon="11" rev="19800000"/>
            </a:camera>
            <a:lightRig rig="threePt" dir="t"/>
          </a:scene3d>
        </p:spPr>
      </p:pic>
      <p:pic>
        <p:nvPicPr>
          <p:cNvPr id="51204" name="Picture 2"/>
          <p:cNvPicPr>
            <a:picLocks noChangeAspect="1" noChangeArrowheads="1"/>
          </p:cNvPicPr>
          <p:nvPr/>
        </p:nvPicPr>
        <p:blipFill>
          <a:blip r:embed="rId4" cstate="print"/>
          <a:srcRect/>
          <a:stretch>
            <a:fillRect/>
          </a:stretch>
        </p:blipFill>
        <p:spPr bwMode="auto">
          <a:xfrm rot="1800000">
            <a:off x="3429000" y="2143125"/>
            <a:ext cx="1571625"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500063" y="2420938"/>
            <a:ext cx="8535987" cy="3960812"/>
          </a:xfrm>
        </p:spPr>
        <p:txBody>
          <a:bodyPr/>
          <a:lstStyle/>
          <a:p>
            <a:pPr algn="ctr">
              <a:buFont typeface="Wingdings" pitchFamily="2" charset="2"/>
              <a:buNone/>
              <a:defRPr/>
            </a:pP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KONVOLUCE</a:t>
            </a:r>
          </a:p>
          <a:p>
            <a:pPr>
              <a:defRPr/>
            </a:pPr>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2227" name="Picture 2"/>
          <p:cNvPicPr>
            <a:picLocks noChangeAspect="1" noChangeArrowheads="1"/>
          </p:cNvPicPr>
          <p:nvPr/>
        </p:nvPicPr>
        <p:blipFill>
          <a:blip r:embed="rId2" cstate="print"/>
          <a:srcRect/>
          <a:stretch>
            <a:fillRect/>
          </a:stretch>
        </p:blipFill>
        <p:spPr bwMode="auto">
          <a:xfrm>
            <a:off x="1428750" y="2928938"/>
            <a:ext cx="1571625" cy="1346200"/>
          </a:xfrm>
          <a:prstGeom prst="rect">
            <a:avLst/>
          </a:prstGeom>
          <a:noFill/>
          <a:ln w="9525">
            <a:noFill/>
            <a:miter lim="800000"/>
            <a:headEnd/>
            <a:tailEnd/>
          </a:ln>
        </p:spPr>
      </p:pic>
      <p:pic>
        <p:nvPicPr>
          <p:cNvPr id="6151" name="Picture 7"/>
          <p:cNvPicPr>
            <a:picLocks noChangeAspect="1" noChangeArrowheads="1"/>
          </p:cNvPicPr>
          <p:nvPr/>
        </p:nvPicPr>
        <p:blipFill>
          <a:blip r:embed="rId3" cstate="print"/>
          <a:srcRect/>
          <a:stretch>
            <a:fillRect/>
          </a:stretch>
        </p:blipFill>
        <p:spPr bwMode="auto">
          <a:xfrm rot="21206337">
            <a:off x="1566587" y="1380711"/>
            <a:ext cx="1732574" cy="1261914"/>
          </a:xfrm>
          <a:prstGeom prst="rect">
            <a:avLst/>
          </a:prstGeom>
          <a:noFill/>
          <a:ln w="9525">
            <a:noFill/>
            <a:miter lim="800000"/>
            <a:headEnd/>
            <a:tailEnd/>
          </a:ln>
          <a:effectLst/>
          <a:scene3d>
            <a:camera prst="orthographicFront">
              <a:rot lat="0" lon="0" rev="20400000"/>
            </a:camera>
            <a:lightRig rig="threePt" dir="t"/>
          </a:scene3d>
        </p:spPr>
      </p:pic>
      <p:pic>
        <p:nvPicPr>
          <p:cNvPr id="52229" name="Picture 13" descr="http://www.deratin.cz/hmyz/Moucha_domaci.jpg"/>
          <p:cNvPicPr>
            <a:picLocks noChangeAspect="1" noChangeArrowheads="1"/>
          </p:cNvPicPr>
          <p:nvPr/>
        </p:nvPicPr>
        <p:blipFill>
          <a:blip r:embed="rId4" cstate="print"/>
          <a:srcRect/>
          <a:stretch>
            <a:fillRect/>
          </a:stretch>
        </p:blipFill>
        <p:spPr bwMode="auto">
          <a:xfrm rot="-421711">
            <a:off x="7234238" y="1376363"/>
            <a:ext cx="1571625" cy="1571625"/>
          </a:xfrm>
          <a:prstGeom prst="rect">
            <a:avLst/>
          </a:prstGeom>
          <a:noFill/>
          <a:ln w="9525">
            <a:noFill/>
            <a:miter lim="800000"/>
            <a:headEnd/>
            <a:tailEnd/>
          </a:ln>
        </p:spPr>
      </p:pic>
      <p:pic>
        <p:nvPicPr>
          <p:cNvPr id="8" name="Picture 4" descr="Moucha domácí je velmi obtížní létající hmyz, avšak málo kdo ví, že také pomáhá zlepšovat v určité míře životní prostředí. / Foto: sxc">
            <a:hlinkClick r:id="rId5"/>
          </p:cNvPr>
          <p:cNvPicPr>
            <a:picLocks noChangeAspect="1" noChangeArrowheads="1"/>
          </p:cNvPicPr>
          <p:nvPr/>
        </p:nvPicPr>
        <p:blipFill>
          <a:blip r:embed="rId6" cstate="print"/>
          <a:srcRect/>
          <a:stretch>
            <a:fillRect/>
          </a:stretch>
        </p:blipFill>
        <p:spPr bwMode="auto">
          <a:xfrm>
            <a:off x="5482812" y="3714752"/>
            <a:ext cx="2946818" cy="1714512"/>
          </a:xfrm>
          <a:prstGeom prst="rect">
            <a:avLst/>
          </a:prstGeom>
          <a:noFill/>
          <a:scene3d>
            <a:camera prst="orthographicFront">
              <a:rot lat="1200000" lon="11" rev="19800000"/>
            </a:camera>
            <a:lightRig rig="threePt" dir="t"/>
          </a:scene3d>
        </p:spPr>
      </p:pic>
      <p:pic>
        <p:nvPicPr>
          <p:cNvPr id="52231" name="Picture 2"/>
          <p:cNvPicPr>
            <a:picLocks noChangeAspect="1" noChangeArrowheads="1"/>
          </p:cNvPicPr>
          <p:nvPr/>
        </p:nvPicPr>
        <p:blipFill>
          <a:blip r:embed="rId2" cstate="print"/>
          <a:srcRect/>
          <a:stretch>
            <a:fillRect/>
          </a:stretch>
        </p:blipFill>
        <p:spPr bwMode="auto">
          <a:xfrm rot="1800000">
            <a:off x="3429000" y="2143125"/>
            <a:ext cx="1571625"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4929188" y="1809750"/>
            <a:ext cx="2571750" cy="1495425"/>
          </a:xfrm>
          <a:prstGeom prst="rect">
            <a:avLst/>
          </a:prstGeom>
          <a:noFill/>
          <a:ln w="9525">
            <a:noFill/>
            <a:miter lim="800000"/>
            <a:headEnd/>
            <a:tailEnd/>
          </a:ln>
        </p:spPr>
      </p:pic>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3252" name="Picture 2"/>
          <p:cNvPicPr>
            <a:picLocks noChangeAspect="1" noChangeArrowheads="1"/>
          </p:cNvPicPr>
          <p:nvPr/>
        </p:nvPicPr>
        <p:blipFill>
          <a:blip r:embed="rId4" cstate="print"/>
          <a:srcRect/>
          <a:stretch>
            <a:fillRect/>
          </a:stretch>
        </p:blipFill>
        <p:spPr bwMode="auto">
          <a:xfrm>
            <a:off x="1428750" y="2928938"/>
            <a:ext cx="1571625" cy="1346200"/>
          </a:xfrm>
          <a:prstGeom prst="rect">
            <a:avLst/>
          </a:prstGeom>
          <a:noFill/>
          <a:ln w="9525">
            <a:noFill/>
            <a:miter lim="800000"/>
            <a:headEnd/>
            <a:tailEnd/>
          </a:ln>
        </p:spPr>
      </p:pic>
      <p:pic>
        <p:nvPicPr>
          <p:cNvPr id="7"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3500430" y="3571876"/>
            <a:ext cx="2857498" cy="1662544"/>
          </a:xfrm>
          <a:prstGeom prst="rect">
            <a:avLst/>
          </a:prstGeom>
          <a:noFill/>
          <a:scene3d>
            <a:camera prst="orthographicFront">
              <a:rot lat="0" lon="10799999" rev="0"/>
            </a:camera>
            <a:lightRig rig="threePt" dir="t"/>
          </a:scene3d>
        </p:spPr>
      </p:pic>
      <p:pic>
        <p:nvPicPr>
          <p:cNvPr id="6151" name="Picture 7"/>
          <p:cNvPicPr>
            <a:picLocks noChangeAspect="1" noChangeArrowheads="1"/>
          </p:cNvPicPr>
          <p:nvPr/>
        </p:nvPicPr>
        <p:blipFill>
          <a:blip r:embed="rId5" cstate="print"/>
          <a:srcRect/>
          <a:stretch>
            <a:fillRect/>
          </a:stretch>
        </p:blipFill>
        <p:spPr bwMode="auto">
          <a:xfrm rot="21206337">
            <a:off x="1566587" y="1380711"/>
            <a:ext cx="1732574" cy="1261914"/>
          </a:xfrm>
          <a:prstGeom prst="rect">
            <a:avLst/>
          </a:prstGeom>
          <a:noFill/>
          <a:ln w="9525">
            <a:noFill/>
            <a:miter lim="800000"/>
            <a:headEnd/>
            <a:tailEnd/>
          </a:ln>
          <a:effectLst/>
          <a:scene3d>
            <a:camera prst="orthographicFront">
              <a:rot lat="0" lon="0" rev="20400000"/>
            </a:camera>
            <a:lightRig rig="threePt" dir="t"/>
          </a:scene3d>
        </p:spPr>
      </p:pic>
      <p:pic>
        <p:nvPicPr>
          <p:cNvPr id="53255" name="Picture 9" descr="http://tbn3.google.com/images?q=tbn:6vDPt2WE-Wa4pM:http://www.hermanka.cz/moucha_ziva.jpg">
            <a:hlinkClick r:id="rId6"/>
          </p:cNvPr>
          <p:cNvPicPr>
            <a:picLocks noChangeAspect="1" noChangeArrowheads="1"/>
          </p:cNvPicPr>
          <p:nvPr/>
        </p:nvPicPr>
        <p:blipFill>
          <a:blip r:embed="rId7" cstate="print"/>
          <a:srcRect/>
          <a:stretch>
            <a:fillRect/>
          </a:stretch>
        </p:blipFill>
        <p:spPr bwMode="auto">
          <a:xfrm>
            <a:off x="3357563" y="5000625"/>
            <a:ext cx="1214437" cy="1439863"/>
          </a:xfrm>
          <a:prstGeom prst="rect">
            <a:avLst/>
          </a:prstGeom>
          <a:noFill/>
          <a:ln w="9525">
            <a:noFill/>
            <a:miter lim="800000"/>
            <a:headEnd/>
            <a:tailEnd/>
          </a:ln>
        </p:spPr>
      </p:pic>
      <p:pic>
        <p:nvPicPr>
          <p:cNvPr id="53256" name="Picture 11" descr="http://www.iabc.cz/images/tistene_ABC/2008/15/web/11-moucha_~7942.jpg">
            <a:hlinkClick r:id="rId8"/>
          </p:cNvPr>
          <p:cNvPicPr>
            <a:picLocks noChangeAspect="1" noChangeArrowheads="1"/>
          </p:cNvPicPr>
          <p:nvPr/>
        </p:nvPicPr>
        <p:blipFill>
          <a:blip r:embed="rId9" cstate="print"/>
          <a:srcRect/>
          <a:stretch>
            <a:fillRect/>
          </a:stretch>
        </p:blipFill>
        <p:spPr bwMode="auto">
          <a:xfrm>
            <a:off x="5000625" y="5500688"/>
            <a:ext cx="1905000" cy="1071562"/>
          </a:xfrm>
          <a:prstGeom prst="rect">
            <a:avLst/>
          </a:prstGeom>
          <a:noFill/>
          <a:ln w="9525">
            <a:noFill/>
            <a:miter lim="800000"/>
            <a:headEnd/>
            <a:tailEnd/>
          </a:ln>
        </p:spPr>
      </p:pic>
      <p:pic>
        <p:nvPicPr>
          <p:cNvPr id="53257" name="Picture 13" descr="http://www.deratin.cz/hmyz/Moucha_domaci.jpg"/>
          <p:cNvPicPr>
            <a:picLocks noChangeAspect="1" noChangeArrowheads="1"/>
          </p:cNvPicPr>
          <p:nvPr/>
        </p:nvPicPr>
        <p:blipFill>
          <a:blip r:embed="rId10" cstate="print"/>
          <a:srcRect/>
          <a:stretch>
            <a:fillRect/>
          </a:stretch>
        </p:blipFill>
        <p:spPr bwMode="auto">
          <a:xfrm rot="-421711">
            <a:off x="7234238" y="1376363"/>
            <a:ext cx="1571625" cy="1571625"/>
          </a:xfrm>
          <a:prstGeom prst="rect">
            <a:avLst/>
          </a:prstGeom>
          <a:noFill/>
          <a:ln w="9525">
            <a:noFill/>
            <a:miter lim="800000"/>
            <a:headEnd/>
            <a:tailEnd/>
          </a:ln>
        </p:spPr>
      </p:pic>
      <p:pic>
        <p:nvPicPr>
          <p:cNvPr id="6150" name="Picture 6" descr="http://tbn3.google.com/images?q=tbn:yGT3XXiRyw6NpM:http://i18.tinypic.com/33a9wyt.jpg">
            <a:hlinkClick r:id="rId11"/>
          </p:cNvPr>
          <p:cNvPicPr>
            <a:picLocks noChangeAspect="1" noChangeArrowheads="1"/>
          </p:cNvPicPr>
          <p:nvPr/>
        </p:nvPicPr>
        <p:blipFill>
          <a:blip r:embed="rId12" cstate="print"/>
          <a:srcRect/>
          <a:stretch>
            <a:fillRect/>
          </a:stretch>
        </p:blipFill>
        <p:spPr bwMode="auto">
          <a:xfrm>
            <a:off x="6643702" y="2786058"/>
            <a:ext cx="2301325" cy="1571636"/>
          </a:xfrm>
          <a:prstGeom prst="rect">
            <a:avLst/>
          </a:prstGeom>
          <a:noFill/>
          <a:scene3d>
            <a:camera prst="orthographicFront">
              <a:rot lat="11400000" lon="10800000" rev="1800000"/>
            </a:camera>
            <a:lightRig rig="threePt" dir="t"/>
          </a:scene3d>
          <a:sp3d z="69850"/>
        </p:spPr>
      </p:pic>
      <p:pic>
        <p:nvPicPr>
          <p:cNvPr id="8"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5482812" y="3714752"/>
            <a:ext cx="2946818" cy="1714512"/>
          </a:xfrm>
          <a:prstGeom prst="rect">
            <a:avLst/>
          </a:prstGeom>
          <a:noFill/>
          <a:scene3d>
            <a:camera prst="orthographicFront">
              <a:rot lat="1200000" lon="11" rev="19800000"/>
            </a:camera>
            <a:lightRig rig="threePt" dir="t"/>
          </a:scene3d>
        </p:spPr>
      </p:pic>
      <p:pic>
        <p:nvPicPr>
          <p:cNvPr id="53260" name="Picture 2"/>
          <p:cNvPicPr>
            <a:picLocks noChangeAspect="1" noChangeArrowheads="1"/>
          </p:cNvPicPr>
          <p:nvPr/>
        </p:nvPicPr>
        <p:blipFill>
          <a:blip r:embed="rId4" cstate="print"/>
          <a:srcRect/>
          <a:stretch>
            <a:fillRect/>
          </a:stretch>
        </p:blipFill>
        <p:spPr bwMode="auto">
          <a:xfrm rot="1800000">
            <a:off x="3429000" y="2143125"/>
            <a:ext cx="1571625" cy="1346200"/>
          </a:xfrm>
          <a:prstGeom prst="rect">
            <a:avLst/>
          </a:prstGeom>
          <a:noFill/>
          <a:ln w="9525">
            <a:noFill/>
            <a:miter lim="800000"/>
            <a:headEnd/>
            <a:tailEnd/>
          </a:ln>
        </p:spPr>
      </p:pic>
      <p:pic>
        <p:nvPicPr>
          <p:cNvPr id="53261" name="Picture 14"/>
          <p:cNvPicPr>
            <a:picLocks noChangeAspect="1" noChangeArrowheads="1"/>
          </p:cNvPicPr>
          <p:nvPr/>
        </p:nvPicPr>
        <p:blipFill>
          <a:blip r:embed="rId13" cstate="print"/>
          <a:srcRect/>
          <a:stretch>
            <a:fillRect/>
          </a:stretch>
        </p:blipFill>
        <p:spPr bwMode="auto">
          <a:xfrm>
            <a:off x="7286625" y="4857750"/>
            <a:ext cx="1857375" cy="1441450"/>
          </a:xfrm>
          <a:prstGeom prst="rect">
            <a:avLst/>
          </a:prstGeom>
          <a:noFill/>
          <a:ln w="9525">
            <a:noFill/>
            <a:miter lim="800000"/>
            <a:headEnd/>
            <a:tailEnd/>
          </a:ln>
        </p:spPr>
      </p:pic>
      <p:pic>
        <p:nvPicPr>
          <p:cNvPr id="53262" name="Picture 19"/>
          <p:cNvPicPr>
            <a:picLocks noChangeAspect="1" noChangeArrowheads="1"/>
          </p:cNvPicPr>
          <p:nvPr/>
        </p:nvPicPr>
        <p:blipFill>
          <a:blip r:embed="rId14" cstate="print"/>
          <a:srcRect/>
          <a:stretch>
            <a:fillRect/>
          </a:stretch>
        </p:blipFill>
        <p:spPr bwMode="auto">
          <a:xfrm>
            <a:off x="1357313" y="4572000"/>
            <a:ext cx="1643062" cy="1562100"/>
          </a:xfrm>
          <a:prstGeom prst="rect">
            <a:avLst/>
          </a:prstGeom>
          <a:noFill/>
          <a:ln w="9525">
            <a:noFill/>
            <a:miter lim="800000"/>
            <a:headEnd/>
            <a:tailEnd/>
          </a:ln>
        </p:spPr>
      </p:pic>
      <p:pic>
        <p:nvPicPr>
          <p:cNvPr id="53263" name="Picture 3"/>
          <p:cNvPicPr>
            <a:picLocks noChangeAspect="1" noChangeArrowheads="1"/>
          </p:cNvPicPr>
          <p:nvPr/>
        </p:nvPicPr>
        <p:blipFill>
          <a:blip r:embed="rId15" cstate="print"/>
          <a:srcRect/>
          <a:stretch>
            <a:fillRect/>
          </a:stretch>
        </p:blipFill>
        <p:spPr bwMode="auto">
          <a:xfrm rot="2099053">
            <a:off x="2625725" y="3678238"/>
            <a:ext cx="1293813" cy="134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sah 5"/>
          <p:cNvSpPr>
            <a:spLocks noGrp="1"/>
          </p:cNvSpPr>
          <p:nvPr>
            <p:ph sz="half" idx="2"/>
          </p:nvPr>
        </p:nvSpPr>
        <p:spPr>
          <a:xfrm>
            <a:off x="3929063" y="1500188"/>
            <a:ext cx="5072062" cy="4881562"/>
          </a:xfrm>
        </p:spPr>
        <p:txBody>
          <a:bodyPr/>
          <a:lstStyle/>
          <a:p>
            <a:pPr>
              <a:buFont typeface="Georgia" pitchFamily="18" charset="0"/>
              <a:buAutoNum type="arabicPeriod"/>
            </a:pPr>
            <a:r>
              <a:rPr lang="cs-CZ" sz="1300" b="1" smtClean="0"/>
              <a:t>šířka hlavy</a:t>
            </a:r>
          </a:p>
          <a:p>
            <a:pPr>
              <a:buFont typeface="Georgia" pitchFamily="18" charset="0"/>
              <a:buAutoNum type="arabicPeriod"/>
            </a:pPr>
            <a:r>
              <a:rPr lang="cs-CZ" sz="1300" b="1" smtClean="0"/>
              <a:t>délka hlavy </a:t>
            </a:r>
            <a:r>
              <a:rPr lang="en-US" sz="1300" b="1" smtClean="0"/>
              <a:t>(dors</a:t>
            </a:r>
            <a:r>
              <a:rPr lang="cs-CZ" sz="1300" b="1" smtClean="0"/>
              <a:t>á</a:t>
            </a:r>
            <a:r>
              <a:rPr lang="en-US" sz="1300" b="1" smtClean="0"/>
              <a:t>l</a:t>
            </a:r>
            <a:r>
              <a:rPr lang="cs-CZ" sz="1300" b="1" smtClean="0"/>
              <a:t>ní</a:t>
            </a:r>
            <a:r>
              <a:rPr lang="en-US" sz="1300" b="1" smtClean="0"/>
              <a:t> s</a:t>
            </a:r>
            <a:r>
              <a:rPr lang="cs-CZ" sz="1300" b="1" smtClean="0"/>
              <a:t>trana</a:t>
            </a:r>
            <a:r>
              <a:rPr lang="en-US" sz="1300" b="1" smtClean="0"/>
              <a:t>)</a:t>
            </a:r>
          </a:p>
          <a:p>
            <a:pPr>
              <a:buFont typeface="Georgia" pitchFamily="18" charset="0"/>
              <a:buAutoNum type="arabicPeriod"/>
            </a:pPr>
            <a:r>
              <a:rPr lang="cs-CZ" sz="1300" b="1" smtClean="0"/>
              <a:t>délka hlavy</a:t>
            </a:r>
            <a:r>
              <a:rPr lang="en-US" sz="1300" b="1" smtClean="0"/>
              <a:t>(ventr</a:t>
            </a:r>
            <a:r>
              <a:rPr lang="cs-CZ" sz="1300" b="1" smtClean="0"/>
              <a:t>á</a:t>
            </a:r>
            <a:r>
              <a:rPr lang="en-US" sz="1300" b="1" smtClean="0"/>
              <a:t>l</a:t>
            </a:r>
            <a:r>
              <a:rPr lang="cs-CZ" sz="1300" b="1" smtClean="0"/>
              <a:t>ní</a:t>
            </a:r>
            <a:r>
              <a:rPr lang="en-US" sz="1300" b="1" smtClean="0"/>
              <a:t> s</a:t>
            </a:r>
            <a:r>
              <a:rPr lang="cs-CZ" sz="1300" b="1" smtClean="0"/>
              <a:t>trana)</a:t>
            </a:r>
            <a:endParaRPr lang="en-US" sz="1300" b="1" smtClean="0"/>
          </a:p>
          <a:p>
            <a:pPr>
              <a:buFont typeface="Georgia" pitchFamily="18" charset="0"/>
              <a:buAutoNum type="arabicPeriod"/>
            </a:pPr>
            <a:r>
              <a:rPr lang="cs-CZ" sz="1300" b="1" smtClean="0"/>
              <a:t>délka klavu</a:t>
            </a:r>
          </a:p>
          <a:p>
            <a:pPr>
              <a:buFont typeface="Georgia" pitchFamily="18" charset="0"/>
              <a:buAutoNum type="arabicPeriod"/>
            </a:pPr>
            <a:r>
              <a:rPr lang="cs-CZ" sz="1300" b="1" smtClean="0"/>
              <a:t>šířka klavu</a:t>
            </a:r>
          </a:p>
          <a:p>
            <a:pPr>
              <a:buFont typeface="Georgia" pitchFamily="18" charset="0"/>
              <a:buAutoNum type="arabicPeriod"/>
            </a:pPr>
            <a:r>
              <a:rPr lang="cs-CZ" sz="1300" b="1" smtClean="0"/>
              <a:t>délka předního křídla</a:t>
            </a:r>
          </a:p>
          <a:p>
            <a:pPr>
              <a:buFont typeface="Georgia" pitchFamily="18" charset="0"/>
              <a:buAutoNum type="arabicPeriod"/>
            </a:pPr>
            <a:r>
              <a:rPr lang="cs-CZ" sz="1300" b="1" smtClean="0"/>
              <a:t>basální šířka předního křídla</a:t>
            </a:r>
          </a:p>
          <a:p>
            <a:pPr>
              <a:buFont typeface="Georgia" pitchFamily="18" charset="0"/>
              <a:buAutoNum type="arabicPeriod"/>
            </a:pPr>
            <a:r>
              <a:rPr lang="cs-CZ" sz="1300" b="1" smtClean="0"/>
              <a:t>celková délka těla </a:t>
            </a:r>
            <a:r>
              <a:rPr lang="en-US" sz="1300" b="1" smtClean="0"/>
              <a:t>(</a:t>
            </a:r>
            <a:r>
              <a:rPr lang="cs-CZ" sz="1300" b="1" smtClean="0"/>
              <a:t>vyjma tykadel a penisu</a:t>
            </a:r>
            <a:r>
              <a:rPr lang="en-US" sz="1300" b="1" smtClean="0"/>
              <a:t>)</a:t>
            </a:r>
          </a:p>
          <a:p>
            <a:pPr>
              <a:buFont typeface="Georgia" pitchFamily="18" charset="0"/>
              <a:buAutoNum type="arabicPeriod"/>
            </a:pPr>
            <a:r>
              <a:rPr lang="cs-CZ" sz="1300" b="1" smtClean="0"/>
              <a:t>šířka pronota</a:t>
            </a:r>
          </a:p>
          <a:p>
            <a:pPr>
              <a:buFont typeface="Georgia" pitchFamily="18" charset="0"/>
              <a:buAutoNum type="arabicPeriod"/>
            </a:pPr>
            <a:r>
              <a:rPr lang="cs-CZ" sz="1300" b="1" smtClean="0"/>
              <a:t>délka pronota</a:t>
            </a:r>
          </a:p>
          <a:p>
            <a:pPr>
              <a:buFont typeface="Georgia" pitchFamily="18" charset="0"/>
              <a:buAutoNum type="arabicPeriod"/>
            </a:pPr>
            <a:r>
              <a:rPr lang="cs-CZ" sz="1300" b="1" smtClean="0"/>
              <a:t>šířka oka</a:t>
            </a:r>
          </a:p>
          <a:p>
            <a:pPr>
              <a:buFont typeface="Georgia" pitchFamily="18" charset="0"/>
              <a:buAutoNum type="arabicPeriod"/>
            </a:pPr>
            <a:r>
              <a:rPr lang="cs-CZ" sz="1300" b="1" smtClean="0"/>
              <a:t>délka kladélka</a:t>
            </a:r>
          </a:p>
          <a:p>
            <a:pPr>
              <a:buFont typeface="Georgia" pitchFamily="18" charset="0"/>
              <a:buAutoNum type="arabicPeriod"/>
            </a:pPr>
            <a:r>
              <a:rPr lang="cs-CZ" sz="1300" b="1" smtClean="0"/>
              <a:t>šířka kladélka</a:t>
            </a:r>
          </a:p>
          <a:p>
            <a:pPr>
              <a:buFont typeface="Georgia" pitchFamily="18" charset="0"/>
              <a:buAutoNum type="arabicPeriod"/>
            </a:pPr>
            <a:r>
              <a:rPr lang="cs-CZ" sz="1300" b="1" smtClean="0"/>
              <a:t>délka tykadlového článku V</a:t>
            </a:r>
          </a:p>
          <a:p>
            <a:pPr>
              <a:buFont typeface="Georgia" pitchFamily="18" charset="0"/>
              <a:buAutoNum type="arabicPeriod"/>
            </a:pPr>
            <a:r>
              <a:rPr lang="cs-CZ" sz="1300" b="1" smtClean="0"/>
              <a:t>délka tykadlového článku VI</a:t>
            </a:r>
          </a:p>
          <a:p>
            <a:pPr>
              <a:buFont typeface="Georgia" pitchFamily="18" charset="0"/>
              <a:buAutoNum type="arabicPeriod"/>
            </a:pPr>
            <a:r>
              <a:rPr lang="cs-CZ" sz="1300" b="1" smtClean="0"/>
              <a:t>vzdálenost mezi zadním párem </a:t>
            </a:r>
            <a:r>
              <a:rPr lang="en-US" sz="1300" b="1" smtClean="0"/>
              <a:t>ocelli</a:t>
            </a:r>
          </a:p>
          <a:p>
            <a:pPr>
              <a:buFont typeface="Georgia" pitchFamily="18" charset="0"/>
              <a:buAutoNum type="arabicPeriod"/>
            </a:pPr>
            <a:r>
              <a:rPr lang="cs-CZ" sz="1300" b="1" smtClean="0"/>
              <a:t>vzdálenost mezi ¨přední a zadní </a:t>
            </a:r>
            <a:r>
              <a:rPr lang="en-US" sz="1300" b="1" smtClean="0"/>
              <a:t>ocell</a:t>
            </a:r>
            <a:r>
              <a:rPr lang="cs-CZ" sz="1300" b="1" smtClean="0"/>
              <a:t>ou</a:t>
            </a:r>
            <a:endParaRPr lang="en-US" sz="1300" b="1" smtClean="0"/>
          </a:p>
        </p:txBody>
      </p:sp>
      <p:pic>
        <p:nvPicPr>
          <p:cNvPr id="54275" name="Picture 2"/>
          <p:cNvPicPr>
            <a:picLocks noGrp="1" noChangeAspect="1" noChangeArrowheads="1"/>
          </p:cNvPicPr>
          <p:nvPr>
            <p:ph sz="half" idx="1"/>
          </p:nvPr>
        </p:nvPicPr>
        <p:blipFill>
          <a:blip r:embed="rId2" cstate="print"/>
          <a:srcRect/>
          <a:stretch>
            <a:fillRect/>
          </a:stretch>
        </p:blipFill>
        <p:spPr>
          <a:xfrm>
            <a:off x="857250" y="1285875"/>
            <a:ext cx="2817813" cy="5095875"/>
          </a:xfrm>
        </p:spPr>
      </p:pic>
      <p:sp>
        <p:nvSpPr>
          <p:cNvPr id="8" name="Nadpis 1"/>
          <p:cNvSpPr>
            <a:spLocks noGrp="1"/>
          </p:cNvSpPr>
          <p:nvPr>
            <p:ph type="title"/>
          </p:nvPr>
        </p:nvSpPr>
        <p:spPr/>
        <p:txBody>
          <a:bodyPr/>
          <a:lstStyle/>
          <a:p>
            <a:pPr>
              <a:defRPr/>
            </a:pPr>
            <a:r>
              <a:rPr lang="cs-CZ" dirty="0" smtClean="0"/>
              <a:t>Jaká máme data?</a:t>
            </a: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7" name="Tabulka 6"/>
          <p:cNvGraphicFramePr>
            <a:graphicFrameLocks noGrp="1"/>
          </p:cNvGraphicFramePr>
          <p:nvPr/>
        </p:nvGraphicFramePr>
        <p:xfrm>
          <a:off x="428625" y="1428750"/>
          <a:ext cx="8358246" cy="4572033"/>
        </p:xfrm>
        <a:graphic>
          <a:graphicData uri="http://schemas.openxmlformats.org/drawingml/2006/table">
            <a:tbl>
              <a:tblPr/>
              <a:tblGrid>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tblGrid>
              <a:tr h="285753">
                <a:tc>
                  <a:txBody>
                    <a:bodyPr/>
                    <a:lstStyle/>
                    <a:p>
                      <a:pPr algn="ctr" fontAlgn="b"/>
                      <a:r>
                        <a:rPr lang="cs-CZ" sz="1800" b="1" kern="1200" dirty="0" smtClean="0">
                          <a:solidFill>
                            <a:schemeClr val="tx1"/>
                          </a:solidFill>
                          <a:latin typeface="+mn-lt"/>
                          <a:ea typeface="+mn-ea"/>
                          <a:cs typeface="+mn-cs"/>
                          <a:sym typeface="Webdings"/>
                        </a:rPr>
                        <a:t></a:t>
                      </a:r>
                      <a:endParaRPr lang="cs-CZ" sz="1300" b="1" i="0" u="none" strike="noStrike" dirty="0">
                        <a:solidFill>
                          <a:srgbClr val="000000"/>
                        </a:solidFill>
                        <a:latin typeface="Webdings"/>
                      </a:endParaRP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2</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5</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6</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7</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8</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9</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10</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11</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12</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15</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16</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17</a:t>
                      </a:r>
                    </a:p>
                  </a:txBody>
                  <a:tcPr marL="5292" marR="5292" marT="5292" marB="0" anchor="b">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120,50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223,50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44,70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927,20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122,44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1702,40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196,83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61,02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127,94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60,25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221,70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113,69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268,67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218,77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84,44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18,95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118,09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43,81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908,66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119,99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1668,35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59,49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138,96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245,85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49,17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1019,92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1872,64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216,51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16,03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128,85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217,91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43,58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941,11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1659,84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191,90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58,74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137,13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131,42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938,45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1638,56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270,04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84,87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19,05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121,70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936,47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1719,42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61,63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229,66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967,18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278,31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238,55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19,63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904,02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1727,94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199,78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139,93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957,60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116,61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1672,00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275,56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224,38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236,19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44,25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917,93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60,41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948,02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1655,28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272,80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233,83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65,42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944,82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1734,75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200,56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62,18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975,79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1703,77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280,79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228,64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88,25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240,68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120,34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19,80</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49,32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971,96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118,36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1697,08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86,60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239,73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19,73</a:t>
                      </a:r>
                    </a:p>
                  </a:txBody>
                  <a:tcPr marL="5292" marR="5292" marT="5292" marB="0" anchor="ctr">
                    <a:lnL>
                      <a:noFill/>
                    </a:lnL>
                    <a:lnR>
                      <a:noFill/>
                    </a:lnR>
                    <a:lnT>
                      <a:noFill/>
                    </a:lnT>
                    <a:lnB>
                      <a:noFill/>
                    </a:lnB>
                  </a:tcPr>
                </a:tc>
              </a:tr>
              <a:tr h="153420">
                <a:tc>
                  <a:txBody>
                    <a:bodyPr/>
                    <a:lstStyle/>
                    <a:p>
                      <a:pPr algn="ct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7" name="Tabulka 6"/>
          <p:cNvGraphicFramePr>
            <a:graphicFrameLocks noGrp="1"/>
          </p:cNvGraphicFramePr>
          <p:nvPr/>
        </p:nvGraphicFramePr>
        <p:xfrm>
          <a:off x="428625" y="1428750"/>
          <a:ext cx="8358246" cy="4572033"/>
        </p:xfrm>
        <a:graphic>
          <a:graphicData uri="http://schemas.openxmlformats.org/drawingml/2006/table">
            <a:tbl>
              <a:tblPr/>
              <a:tblGrid>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tblGrid>
              <a:tr h="285753">
                <a:tc>
                  <a:txBody>
                    <a:bodyPr/>
                    <a:lstStyle/>
                    <a:p>
                      <a:pPr algn="ctr" fontAlgn="b"/>
                      <a:r>
                        <a:rPr lang="cs-CZ" sz="1800" b="1" kern="1200" dirty="0" smtClean="0">
                          <a:solidFill>
                            <a:schemeClr val="tx1"/>
                          </a:solidFill>
                          <a:latin typeface="+mn-lt"/>
                          <a:ea typeface="+mn-ea"/>
                          <a:cs typeface="+mn-cs"/>
                          <a:sym typeface="Webdings"/>
                        </a:rPr>
                        <a:t></a:t>
                      </a:r>
                      <a:endParaRPr lang="cs-CZ" sz="1300" b="1" i="0" u="none" strike="noStrike" dirty="0">
                        <a:solidFill>
                          <a:srgbClr val="000000"/>
                        </a:solidFill>
                        <a:latin typeface="Webdings"/>
                      </a:endParaRP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2</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5</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6</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7</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8</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9</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10</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11</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12</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15</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16</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17</a:t>
                      </a:r>
                    </a:p>
                  </a:txBody>
                  <a:tcPr marL="5292" marR="5292" marT="5292" marB="0" anchor="b">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126,33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120,50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223,50</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128,27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44,70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927,20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122,44</a:t>
                      </a:r>
                    </a:p>
                  </a:txBody>
                  <a:tcPr marL="5292" marR="5292" marT="5292"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ctr"/>
                      <a:r>
                        <a:rPr lang="cs-CZ" sz="600" b="1" i="0" u="none" strike="noStrike" dirty="0">
                          <a:solidFill>
                            <a:srgbClr val="000000"/>
                          </a:solidFill>
                          <a:latin typeface="Arial"/>
                        </a:rPr>
                        <a:t>1702,40</a:t>
                      </a:r>
                    </a:p>
                  </a:txBody>
                  <a:tcPr marL="5292" marR="5292" marT="5292"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196,83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61,02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127,94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60,25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136,43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130,75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221,70</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142,12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47,37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933,66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113,69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268,67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218,77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84,44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18,95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123,80</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118,09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219,03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125,71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43,81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908,66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119,99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1668,35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59,49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138,96</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132,55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245,85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141,10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49,17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1019,92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1872,64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216,51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16,03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128,85</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117,48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217,91</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43,58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941,11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1659,84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191,90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59,80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58,74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137,13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131,42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222,84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142,85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938,45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1638,56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270,04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219,89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84,87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19,05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127,59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121,70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225,74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129,55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936,47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1719,42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198,79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61,63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142,59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135,44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229,66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147,22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967,18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278,31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87,47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238,55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19,63</a:t>
                      </a:r>
                    </a:p>
                  </a:txBody>
                  <a:tcPr marL="5292" marR="5292" marT="5292" marB="0" anchor="ctr">
                    <a:lnL>
                      <a:noFill/>
                    </a:lnL>
                    <a:lnR>
                      <a:noFill/>
                    </a:lnR>
                    <a:lnT>
                      <a:noFill/>
                    </a:lnT>
                    <a:lnB>
                      <a:noFill/>
                    </a:lnB>
                  </a:tcPr>
                </a:tc>
              </a:tr>
              <a:tr h="275524">
                <a:tc>
                  <a:txBody>
                    <a:bodyPr/>
                    <a:lstStyle/>
                    <a:p>
                      <a:pPr algn="ctr" fontAlgn="b"/>
                      <a:r>
                        <a:rPr lang="cs-CZ" sz="700" b="1" i="0" u="none" strike="noStrike">
                          <a:solidFill>
                            <a:srgbClr val="000000"/>
                          </a:solidFill>
                          <a:latin typeface="Calibri"/>
                        </a:rPr>
                        <a:t>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128,22</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122,30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226,86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904,02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1727,94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199,78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61,93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129,86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139,93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132,76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227,39</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145,76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957,60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116,61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1672,00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275,56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224,38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236,19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118,10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125,06</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119,29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221,27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126,99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44,25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917,93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60,41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27,90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59,65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138,53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134,10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225,12</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144,30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948,02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1655,28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272,80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233,83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65,42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31,75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128,73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122,79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130,71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944,82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1734,75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200,56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62,18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61,39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14,85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141,33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136,65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231,71</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975,79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1703,77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280,79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228,64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88,25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240,68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120,34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32,68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19,80</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142,03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136,11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230,80</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147,95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49,32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971,96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118,36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1697,08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86,60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239,73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32,55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19,73</a:t>
                      </a:r>
                    </a:p>
                  </a:txBody>
                  <a:tcPr marL="5292" marR="5292" marT="5292" marB="0" anchor="ctr">
                    <a:lnL>
                      <a:noFill/>
                    </a:lnL>
                    <a:lnR>
                      <a:noFill/>
                    </a:lnR>
                    <a:lnT>
                      <a:noFill/>
                    </a:lnT>
                    <a:lnB>
                      <a:noFill/>
                    </a:lnB>
                  </a:tcPr>
                </a:tc>
              </a:tr>
              <a:tr h="153420">
                <a:tc>
                  <a:txBody>
                    <a:bodyPr/>
                    <a:lstStyle/>
                    <a:p>
                      <a:pPr algn="ct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solidFill>
                      <a:srgbClr val="FFC000"/>
                    </a:solidFill>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solidFill>
                      <a:srgbClr val="FFFF00"/>
                    </a:solidFill>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7347" name="Picture 2"/>
          <p:cNvPicPr>
            <a:picLocks noChangeAspect="1" noChangeArrowheads="1"/>
          </p:cNvPicPr>
          <p:nvPr/>
        </p:nvPicPr>
        <p:blipFill>
          <a:blip r:embed="rId2" cstate="print"/>
          <a:srcRect/>
          <a:stretch>
            <a:fillRect/>
          </a:stretch>
        </p:blipFill>
        <p:spPr bwMode="auto">
          <a:xfrm>
            <a:off x="1357313" y="1643063"/>
            <a:ext cx="6438900"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7" name="Tabulka 6"/>
          <p:cNvGraphicFramePr>
            <a:graphicFrameLocks noGrp="1"/>
          </p:cNvGraphicFramePr>
          <p:nvPr/>
        </p:nvGraphicFramePr>
        <p:xfrm>
          <a:off x="428625" y="1428750"/>
          <a:ext cx="8358246" cy="4572033"/>
        </p:xfrm>
        <a:graphic>
          <a:graphicData uri="http://schemas.openxmlformats.org/drawingml/2006/table">
            <a:tbl>
              <a:tblPr/>
              <a:tblGrid>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tblGrid>
              <a:tr h="285753">
                <a:tc>
                  <a:txBody>
                    <a:bodyPr/>
                    <a:lstStyle/>
                    <a:p>
                      <a:pPr algn="ctr" fontAlgn="b"/>
                      <a:r>
                        <a:rPr lang="cs-CZ" sz="1800" b="1" kern="1200" dirty="0" smtClean="0">
                          <a:solidFill>
                            <a:schemeClr val="tx1"/>
                          </a:solidFill>
                          <a:latin typeface="+mn-lt"/>
                          <a:ea typeface="+mn-ea"/>
                          <a:cs typeface="+mn-cs"/>
                          <a:sym typeface="Webdings"/>
                        </a:rPr>
                        <a:t></a:t>
                      </a:r>
                      <a:endParaRPr lang="cs-CZ" sz="1300" b="1" i="0" u="none" strike="noStrike" dirty="0">
                        <a:solidFill>
                          <a:srgbClr val="000000"/>
                        </a:solidFill>
                        <a:latin typeface="Webdings"/>
                      </a:endParaRP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2</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5</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6</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7</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8</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9</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10</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11</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12</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15</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16</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17</a:t>
                      </a:r>
                    </a:p>
                  </a:txBody>
                  <a:tcPr marL="5292" marR="5292" marT="5292" marB="0" anchor="b">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120,50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223,50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44,70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927,20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122,44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1702,40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196,83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61,02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127,94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60,25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136,43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130,75</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221,70</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142,12</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47,37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933,66</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113,69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1630,20</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268,67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218,77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84,44</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230,29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115,14</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28,42</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64,43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31,27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18,95</a:t>
                      </a:r>
                    </a:p>
                  </a:txBody>
                  <a:tcPr marL="5292" marR="5292" marT="5292" marB="0" anchor="ctr">
                    <a:lnL>
                      <a:noFill/>
                    </a:lnL>
                    <a:lnR>
                      <a:noFill/>
                    </a:lnR>
                    <a:lnT>
                      <a:noFill/>
                    </a:lnT>
                    <a:lnB>
                      <a:noFill/>
                    </a:lnB>
                    <a:solidFill>
                      <a:srgbClr val="FFC000"/>
                    </a:solidFill>
                  </a:tcPr>
                </a:tc>
              </a:tr>
              <a:tr h="275524">
                <a:tc>
                  <a:txBody>
                    <a:bodyPr/>
                    <a:lstStyle/>
                    <a:p>
                      <a:pPr algn="ctr" fontAlgn="b"/>
                      <a:r>
                        <a:rPr lang="cs-CZ" sz="700" b="1" i="0" u="none" strike="noStrike" dirty="0">
                          <a:solidFill>
                            <a:srgbClr val="000000"/>
                          </a:solidFill>
                          <a:latin typeface="Calibri"/>
                        </a:rPr>
                        <a:t>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118,09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43,81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908,66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1668,35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59,49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138,96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245,85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49,17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1019,92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1872,64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216,51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16,03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128,85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217,91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43,58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941,11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1659,84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191,90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58,74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137,13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131,42</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222,84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142,85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47,62</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938,45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114,28</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1638,56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270,04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219,89</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84,87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231,47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115,73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28,57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64,76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31,43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19,05</a:t>
                      </a:r>
                    </a:p>
                  </a:txBody>
                  <a:tcPr marL="5292" marR="5292" marT="5292" marB="0" anchor="ctr">
                    <a:lnL>
                      <a:noFill/>
                    </a:lnL>
                    <a:lnR>
                      <a:noFill/>
                    </a:lnR>
                    <a:lnT>
                      <a:noFill/>
                    </a:lnT>
                    <a:lnB>
                      <a:noFill/>
                    </a:lnB>
                    <a:solidFill>
                      <a:srgbClr val="FFFF00"/>
                    </a:solidFill>
                  </a:tcPr>
                </a:tc>
              </a:tr>
              <a:tr h="275524">
                <a:tc>
                  <a:txBody>
                    <a:bodyPr/>
                    <a:lstStyle/>
                    <a:p>
                      <a:pPr algn="ctr" fontAlgn="b"/>
                      <a:r>
                        <a:rPr lang="cs-CZ" sz="700" b="1" i="0" u="none" strike="noStrike" dirty="0">
                          <a:solidFill>
                            <a:srgbClr val="000000"/>
                          </a:solidFill>
                          <a:latin typeface="Calibri"/>
                        </a:rPr>
                        <a:t>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121,70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936,47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1719,42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61,63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229,66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967,18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278,31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238,55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19,63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904,02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1727,94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199,78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139,93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957,60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116,61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1672,00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275,56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224,38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236,19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44,25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917,93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60,41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948,02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1655,28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272,80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233,83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65,42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944,82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1734,75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200,56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62,18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975,79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1703,77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280,79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228,64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88,25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240,68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120,34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19,80</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49,32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971,96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118,36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1697,08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86,60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239,73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19,73</a:t>
                      </a:r>
                    </a:p>
                  </a:txBody>
                  <a:tcPr marL="5292" marR="5292" marT="5292" marB="0" anchor="ctr">
                    <a:lnL>
                      <a:noFill/>
                    </a:lnL>
                    <a:lnR>
                      <a:noFill/>
                    </a:lnR>
                    <a:lnT>
                      <a:noFill/>
                    </a:lnT>
                    <a:lnB>
                      <a:noFill/>
                    </a:lnB>
                  </a:tcPr>
                </a:tc>
              </a:tr>
              <a:tr h="153420">
                <a:tc>
                  <a:txBody>
                    <a:bodyPr/>
                    <a:lstStyle/>
                    <a:p>
                      <a:pPr algn="ct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9395" name="Picture 3"/>
          <p:cNvPicPr>
            <a:picLocks noChangeAspect="1" noChangeArrowheads="1"/>
          </p:cNvPicPr>
          <p:nvPr/>
        </p:nvPicPr>
        <p:blipFill>
          <a:blip r:embed="rId2" cstate="print"/>
          <a:srcRect/>
          <a:stretch>
            <a:fillRect/>
          </a:stretch>
        </p:blipFill>
        <p:spPr bwMode="auto">
          <a:xfrm>
            <a:off x="1357313" y="1714500"/>
            <a:ext cx="6429375"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sp>
        <p:nvSpPr>
          <p:cNvPr id="60419" name="Zástupný symbol pro obsah 2"/>
          <p:cNvSpPr>
            <a:spLocks noGrp="1"/>
          </p:cNvSpPr>
          <p:nvPr>
            <p:ph idx="1"/>
          </p:nvPr>
        </p:nvSpPr>
        <p:spPr>
          <a:xfrm>
            <a:off x="500063" y="1214438"/>
            <a:ext cx="8535987" cy="5167312"/>
          </a:xfrm>
        </p:spPr>
        <p:txBody>
          <a:bodyPr/>
          <a:lstStyle/>
          <a:p>
            <a:r>
              <a:rPr lang="cs-CZ" smtClean="0"/>
              <a:t>data jsou </a:t>
            </a:r>
            <a:r>
              <a:rPr lang="cs-CZ" smtClean="0">
                <a:solidFill>
                  <a:srgbClr val="C00000"/>
                </a:solidFill>
              </a:rPr>
              <a:t>statická</a:t>
            </a:r>
            <a:r>
              <a:rPr lang="cs-CZ" smtClean="0"/>
              <a:t>, nezávisí na čase, ani na žádné jiné veličině - nezávisejí na pořadí, nejsou uspořádaná,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5" name="Graf 4"/>
          <p:cNvGraphicFramePr/>
          <p:nvPr/>
        </p:nvGraphicFramePr>
        <p:xfrm>
          <a:off x="428596" y="1285860"/>
          <a:ext cx="8429684" cy="2500330"/>
        </p:xfrm>
        <a:graphic>
          <a:graphicData uri="http://schemas.openxmlformats.org/drawingml/2006/chart">
            <c:chart xmlns:c="http://schemas.openxmlformats.org/drawingml/2006/chart" xmlns:r="http://schemas.openxmlformats.org/officeDocument/2006/relationships" r:id="rId2"/>
          </a:graphicData>
        </a:graphic>
      </p:graphicFrame>
      <p:sp>
        <p:nvSpPr>
          <p:cNvPr id="61444" name="Obdélník 5"/>
          <p:cNvSpPr>
            <a:spLocks noChangeArrowheads="1"/>
          </p:cNvSpPr>
          <p:nvPr/>
        </p:nvSpPr>
        <p:spPr bwMode="auto">
          <a:xfrm>
            <a:off x="428625" y="3857625"/>
            <a:ext cx="8501063" cy="2586038"/>
          </a:xfrm>
          <a:prstGeom prst="rect">
            <a:avLst/>
          </a:prstGeom>
          <a:noFill/>
          <a:ln w="9525">
            <a:noFill/>
            <a:miter lim="800000"/>
            <a:headEnd/>
            <a:tailEnd/>
          </a:ln>
        </p:spPr>
        <p:txBody>
          <a:bodyPr>
            <a:spAutoFit/>
          </a:bodyPr>
          <a:lstStyle/>
          <a:p>
            <a:r>
              <a:rPr lang="cs-CZ"/>
              <a:t>9.99512 8.68195 7.35687 5.98145 4.88892 3.96118 3.14331 2.57416 2.0697 1.64459 1.37085 1.10779 0.895691 0.767517 0.596313 0.546875 0.689392 0.912476 1.52466 1.81915 2.88361 3.99567</a:t>
            </a:r>
          </a:p>
          <a:p>
            <a:r>
              <a:rPr lang="cs-CZ"/>
              <a:t>4.08142 3.48328 2.7713 2.16492 1.68976 1.37268 1.0968 0.837708 0.635376 0.487366 0.379028 0.286255 0.238647 0.209656 0.171204 0.157166 0.145264 0.122375 0.121155 0.1297 0.128479 0.116577 0.101624 0.0704956 0.0476074 0.0439453 0.0259399 0.00793457 0.0131226 0.0228882 0.0244141 0.0265503 0.0476074 0.055542 0.0488281 0.0442505 … …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definice</a:t>
            </a:r>
            <a:endParaRPr lang="cs-CZ" sz="2800" dirty="0"/>
          </a:p>
        </p:txBody>
      </p:sp>
      <p:sp>
        <p:nvSpPr>
          <p:cNvPr id="5124"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mtClean="0"/>
              <a:t>Konvoluce je matematická operace mezi dvěma funkcemi x</a:t>
            </a:r>
            <a:r>
              <a:rPr lang="cs-CZ" baseline="-25000" smtClean="0"/>
              <a:t>1</a:t>
            </a:r>
            <a:r>
              <a:rPr lang="cs-CZ" smtClean="0"/>
              <a:t>(t) a x</a:t>
            </a:r>
            <a:r>
              <a:rPr lang="cs-CZ" baseline="-25000" smtClean="0"/>
              <a:t>2</a:t>
            </a:r>
            <a:r>
              <a:rPr lang="cs-CZ" smtClean="0"/>
              <a:t>(t) téhož argumentu definovaný (v případě spojitých funkcí) integrálem</a:t>
            </a:r>
          </a:p>
          <a:p>
            <a:pPr>
              <a:buFont typeface="Wingdings" pitchFamily="2" charset="2"/>
              <a:buNone/>
            </a:pPr>
            <a:endParaRPr lang="cs-CZ" smtClean="0"/>
          </a:p>
          <a:p>
            <a:pPr>
              <a:buFont typeface="Wingdings" pitchFamily="2" charset="2"/>
              <a:buNone/>
            </a:pPr>
            <a:endParaRPr lang="cs-CZ" smtClean="0"/>
          </a:p>
          <a:p>
            <a:pPr>
              <a:buFont typeface="Wingdings" pitchFamily="2" charset="2"/>
              <a:buNone/>
            </a:pPr>
            <a:endParaRPr lang="cs-CZ" smtClean="0"/>
          </a:p>
          <a:p>
            <a:pPr>
              <a:buFont typeface="Wingdings" pitchFamily="2" charset="2"/>
              <a:buNone/>
            </a:pPr>
            <a:r>
              <a:rPr lang="cs-CZ" smtClean="0"/>
              <a:t>kde funkce x</a:t>
            </a:r>
            <a:r>
              <a:rPr lang="cs-CZ" baseline="-25000" smtClean="0"/>
              <a:t>2</a:t>
            </a:r>
            <a:r>
              <a:rPr lang="cs-CZ" smtClean="0"/>
              <a:t>(t) se často nazývá </a:t>
            </a:r>
            <a:r>
              <a:rPr lang="cs-CZ" b="1" i="1" smtClean="0"/>
              <a:t>konvoluční jádro</a:t>
            </a:r>
            <a:r>
              <a:rPr lang="cs-CZ" smtClean="0"/>
              <a:t>. </a:t>
            </a:r>
          </a:p>
          <a:p>
            <a:endParaRPr lang="cs-CZ" smtClean="0"/>
          </a:p>
        </p:txBody>
      </p:sp>
      <p:sp>
        <p:nvSpPr>
          <p:cNvPr id="51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5122" name="Object 1"/>
          <p:cNvGraphicFramePr>
            <a:graphicFrameLocks noChangeAspect="1"/>
          </p:cNvGraphicFramePr>
          <p:nvPr/>
        </p:nvGraphicFramePr>
        <p:xfrm>
          <a:off x="1331913" y="3213100"/>
          <a:ext cx="6496050" cy="1223963"/>
        </p:xfrm>
        <a:graphic>
          <a:graphicData uri="http://schemas.openxmlformats.org/presentationml/2006/ole">
            <p:oleObj spid="_x0000_s5122" name="Rovnice" r:id="rId3" imgW="2514600" imgH="469800" progId="Equation.3">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5" name="Graf 4"/>
          <p:cNvGraphicFramePr/>
          <p:nvPr/>
        </p:nvGraphicFramePr>
        <p:xfrm>
          <a:off x="428596" y="1285860"/>
          <a:ext cx="8429684" cy="2500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p:nvPr/>
        </p:nvGraphicFramePr>
        <p:xfrm>
          <a:off x="142844" y="3714752"/>
          <a:ext cx="8786874"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sp>
        <p:nvSpPr>
          <p:cNvPr id="63491" name="Zástupný symbol pro obsah 2"/>
          <p:cNvSpPr>
            <a:spLocks noGrp="1"/>
          </p:cNvSpPr>
          <p:nvPr>
            <p:ph idx="1"/>
          </p:nvPr>
        </p:nvSpPr>
        <p:spPr>
          <a:xfrm>
            <a:off x="500063" y="1214438"/>
            <a:ext cx="8535987" cy="5167312"/>
          </a:xfrm>
        </p:spPr>
        <p:txBody>
          <a:bodyPr/>
          <a:lstStyle/>
          <a:p>
            <a:r>
              <a:rPr lang="cs-CZ" smtClean="0"/>
              <a:t>data jsou </a:t>
            </a:r>
            <a:r>
              <a:rPr lang="cs-CZ" smtClean="0">
                <a:solidFill>
                  <a:srgbClr val="C00000"/>
                </a:solidFill>
              </a:rPr>
              <a:t>statická</a:t>
            </a:r>
            <a:r>
              <a:rPr lang="cs-CZ" smtClean="0"/>
              <a:t>, nezávisí na čase, ani na žádné jiné veličině - nezávisejí na pořadí, nejsou uspořádaná, …;</a:t>
            </a:r>
          </a:p>
          <a:p>
            <a:r>
              <a:rPr lang="cs-CZ" smtClean="0"/>
              <a:t>data jsou </a:t>
            </a:r>
            <a:r>
              <a:rPr lang="cs-CZ" smtClean="0">
                <a:solidFill>
                  <a:srgbClr val="C00000"/>
                </a:solidFill>
              </a:rPr>
              <a:t>dynamická</a:t>
            </a:r>
            <a:r>
              <a:rPr lang="cs-CZ" smtClean="0"/>
              <a:t>, časově závislá nebo závislá na nějaké jiné veličině, např. délkové míře, jsou uspořádaná,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a:t>
            </a:r>
          </a:p>
          <a:p>
            <a:pPr>
              <a:defRPr/>
            </a:pPr>
            <a:endParaRPr lang="cs-CZ" sz="2400" dirty="0"/>
          </a:p>
        </p:txBody>
      </p:sp>
      <p:pic>
        <p:nvPicPr>
          <p:cNvPr id="64516"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závislost</a:t>
            </a:r>
            <a:endParaRPr lang="cs-CZ" dirty="0"/>
          </a:p>
        </p:txBody>
      </p:sp>
      <p:sp>
        <p:nvSpPr>
          <p:cNvPr id="65539" name="Zástupný symbol pro obsah 2"/>
          <p:cNvSpPr>
            <a:spLocks noGrp="1"/>
          </p:cNvSpPr>
          <p:nvPr>
            <p:ph idx="1"/>
          </p:nvPr>
        </p:nvSpPr>
        <p:spPr>
          <a:xfrm>
            <a:off x="500063" y="1214438"/>
            <a:ext cx="8535987" cy="5429250"/>
          </a:xfrm>
        </p:spPr>
        <p:txBody>
          <a:bodyPr/>
          <a:lstStyle/>
          <a:p>
            <a:r>
              <a:rPr lang="cs-CZ" smtClean="0">
                <a:solidFill>
                  <a:srgbClr val="002060"/>
                </a:solidFill>
              </a:rPr>
              <a:t>funkční</a:t>
            </a:r>
            <a:r>
              <a:rPr lang="cs-CZ" smtClean="0"/>
              <a:t>, deterministická</a:t>
            </a:r>
          </a:p>
          <a:p>
            <a:pPr algn="ctr">
              <a:buFont typeface="Wingdings" pitchFamily="2" charset="2"/>
              <a:buNone/>
            </a:pPr>
            <a:r>
              <a:rPr lang="cs-CZ" smtClean="0"/>
              <a:t>y = f(x)</a:t>
            </a:r>
          </a:p>
          <a:p>
            <a:pPr>
              <a:buFont typeface="Wingdings" pitchFamily="2" charset="2"/>
              <a:buNone/>
            </a:pPr>
            <a:r>
              <a:rPr lang="cs-CZ" smtClean="0"/>
              <a:t>	</a:t>
            </a:r>
            <a:r>
              <a:rPr lang="cs-CZ" sz="2400" smtClean="0"/>
              <a:t>(dané hodnotě x odpovídá jen určitá hodnota y)</a:t>
            </a:r>
            <a:endParaRPr lang="cs-CZ" smtClean="0"/>
          </a:p>
        </p:txBody>
      </p:sp>
      <p:pic>
        <p:nvPicPr>
          <p:cNvPr id="65540" name="Picture 2"/>
          <p:cNvPicPr>
            <a:picLocks noChangeAspect="1" noChangeArrowheads="1"/>
          </p:cNvPicPr>
          <p:nvPr/>
        </p:nvPicPr>
        <p:blipFill>
          <a:blip r:embed="rId2" cstate="print"/>
          <a:srcRect/>
          <a:stretch>
            <a:fillRect/>
          </a:stretch>
        </p:blipFill>
        <p:spPr bwMode="auto">
          <a:xfrm>
            <a:off x="2571750" y="3402013"/>
            <a:ext cx="4143375" cy="281781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571500" y="4357688"/>
            <a:ext cx="3143250" cy="2130425"/>
          </a:xfrm>
          <a:prstGeom prst="rect">
            <a:avLst/>
          </a:prstGeom>
          <a:noFill/>
          <a:ln w="9525">
            <a:noFill/>
            <a:miter lim="800000"/>
            <a:headEnd/>
            <a:tailEnd/>
          </a:ln>
        </p:spPr>
      </p:pic>
      <p:sp>
        <p:nvSpPr>
          <p:cNvPr id="2" name="Nadpis 1"/>
          <p:cNvSpPr>
            <a:spLocks noGrp="1"/>
          </p:cNvSpPr>
          <p:nvPr>
            <p:ph type="title"/>
          </p:nvPr>
        </p:nvSpPr>
        <p:spPr/>
        <p:txBody>
          <a:bodyPr/>
          <a:lstStyle/>
          <a:p>
            <a:pPr>
              <a:defRPr/>
            </a:pPr>
            <a:r>
              <a:rPr lang="cs-CZ" dirty="0" smtClean="0"/>
              <a:t>závislost</a:t>
            </a:r>
            <a:endParaRPr lang="cs-CZ" dirty="0"/>
          </a:p>
        </p:txBody>
      </p:sp>
      <p:sp>
        <p:nvSpPr>
          <p:cNvPr id="66564" name="Zástupný symbol pro obsah 2"/>
          <p:cNvSpPr>
            <a:spLocks noGrp="1"/>
          </p:cNvSpPr>
          <p:nvPr>
            <p:ph idx="1"/>
          </p:nvPr>
        </p:nvSpPr>
        <p:spPr>
          <a:xfrm>
            <a:off x="500063" y="1214438"/>
            <a:ext cx="8535987" cy="5429250"/>
          </a:xfrm>
        </p:spPr>
        <p:txBody>
          <a:bodyPr/>
          <a:lstStyle/>
          <a:p>
            <a:r>
              <a:rPr lang="cs-CZ" smtClean="0">
                <a:solidFill>
                  <a:srgbClr val="002060"/>
                </a:solidFill>
              </a:rPr>
              <a:t>stochastická</a:t>
            </a:r>
            <a:r>
              <a:rPr lang="cs-CZ" smtClean="0"/>
              <a:t>, nedeterministická, volná</a:t>
            </a:r>
          </a:p>
          <a:p>
            <a:pPr lvl="1"/>
            <a:r>
              <a:rPr lang="cs-CZ" sz="1800" smtClean="0">
                <a:cs typeface="Arial" pitchFamily="34" charset="0"/>
              </a:rPr>
              <a:t>závisle proměnná, případně i nezávisle proměnná jsou náhodné veličiny. </a:t>
            </a:r>
          </a:p>
          <a:p>
            <a:pPr lvl="1"/>
            <a:r>
              <a:rPr lang="cs-CZ" sz="1800" smtClean="0">
                <a:cs typeface="Arial" pitchFamily="34" charset="0"/>
              </a:rPr>
              <a:t>určité hodnotě x přísluší možné hodnoty y vybrané z určitého rozdělení; </a:t>
            </a:r>
          </a:p>
          <a:p>
            <a:pPr lvl="1"/>
            <a:r>
              <a:rPr lang="cs-CZ" sz="1800" smtClean="0">
                <a:cs typeface="Arial" pitchFamily="34" charset="0"/>
              </a:rPr>
              <a:t>střední hodnota rozdělení y je funkcí x </a:t>
            </a:r>
          </a:p>
          <a:p>
            <a:pPr lvl="1">
              <a:buFont typeface="Wingdings" pitchFamily="2" charset="2"/>
              <a:buNone/>
            </a:pPr>
            <a:r>
              <a:rPr lang="cs-CZ" sz="1800" smtClean="0">
                <a:cs typeface="Arial" pitchFamily="34" charset="0"/>
              </a:rPr>
              <a:t>			</a:t>
            </a:r>
            <a:r>
              <a:rPr lang="cs-CZ" sz="1800" b="1" smtClean="0">
                <a:cs typeface="Arial" pitchFamily="34" charset="0"/>
              </a:rPr>
              <a:t>E(y)=f(x)</a:t>
            </a:r>
            <a:r>
              <a:rPr lang="cs-CZ" sz="1800" smtClean="0">
                <a:cs typeface="Arial" pitchFamily="34" charset="0"/>
              </a:rPr>
              <a:t> 		</a:t>
            </a:r>
          </a:p>
          <a:p>
            <a:pPr lvl="1"/>
            <a:r>
              <a:rPr lang="cs-CZ" sz="1800" smtClean="0">
                <a:cs typeface="Arial" pitchFamily="34" charset="0"/>
              </a:rPr>
              <a:t>střední hodnota náhodné veličiny y je funkcí střední hodnoty náhodné veličiny x     </a:t>
            </a:r>
            <a:r>
              <a:rPr lang="cs-CZ" sz="1800" b="1" smtClean="0">
                <a:cs typeface="Arial" pitchFamily="34" charset="0"/>
              </a:rPr>
              <a:t>E(y)=f[E(x)]</a:t>
            </a:r>
            <a:endParaRPr lang="cs-CZ" sz="1800" smtClean="0">
              <a:cs typeface="Arial" pitchFamily="34" charset="0"/>
            </a:endParaRPr>
          </a:p>
        </p:txBody>
      </p:sp>
      <p:pic>
        <p:nvPicPr>
          <p:cNvPr id="66565" name="Picture 4"/>
          <p:cNvPicPr>
            <a:picLocks noChangeAspect="1" noChangeArrowheads="1"/>
          </p:cNvPicPr>
          <p:nvPr/>
        </p:nvPicPr>
        <p:blipFill>
          <a:blip r:embed="rId3" cstate="print"/>
          <a:srcRect/>
          <a:stretch>
            <a:fillRect/>
          </a:stretch>
        </p:blipFill>
        <p:spPr bwMode="auto">
          <a:xfrm>
            <a:off x="5643563" y="4357688"/>
            <a:ext cx="3176587" cy="208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závislost</a:t>
            </a:r>
            <a:endParaRPr lang="cs-CZ" dirty="0"/>
          </a:p>
        </p:txBody>
      </p:sp>
      <p:sp>
        <p:nvSpPr>
          <p:cNvPr id="67587" name="Zástupný symbol pro obsah 2"/>
          <p:cNvSpPr>
            <a:spLocks noGrp="1"/>
          </p:cNvSpPr>
          <p:nvPr>
            <p:ph idx="1"/>
          </p:nvPr>
        </p:nvSpPr>
        <p:spPr>
          <a:xfrm>
            <a:off x="500063" y="1214438"/>
            <a:ext cx="8535987" cy="5167312"/>
          </a:xfrm>
        </p:spPr>
        <p:txBody>
          <a:bodyPr/>
          <a:lstStyle/>
          <a:p>
            <a:r>
              <a:rPr lang="cs-CZ" smtClean="0"/>
              <a:t>nezávislost</a:t>
            </a:r>
          </a:p>
          <a:p>
            <a:pPr>
              <a:buFont typeface="Wingdings" pitchFamily="2" charset="2"/>
              <a:buNone/>
            </a:pPr>
            <a:r>
              <a:rPr lang="cs-CZ" smtClean="0"/>
              <a:t>	</a:t>
            </a:r>
            <a:r>
              <a:rPr lang="cs-CZ" sz="2400" smtClean="0"/>
              <a:t>střední hodnota y nezávisí na x E(y)≠f(x) </a:t>
            </a:r>
          </a:p>
          <a:p>
            <a:pPr>
              <a:buFont typeface="Wingdings" pitchFamily="2" charset="2"/>
              <a:buNone/>
            </a:pPr>
            <a:r>
              <a:rPr lang="cs-CZ" sz="2400" smtClean="0"/>
              <a:t>	(přísně funkční závislost v reálném světě neexistuje)</a:t>
            </a:r>
            <a:endParaRPr lang="cs-CZ" smtClean="0"/>
          </a:p>
        </p:txBody>
      </p:sp>
      <p:pic>
        <p:nvPicPr>
          <p:cNvPr id="67588" name="Picture 2"/>
          <p:cNvPicPr>
            <a:picLocks noChangeAspect="1" noChangeArrowheads="1"/>
          </p:cNvPicPr>
          <p:nvPr/>
        </p:nvPicPr>
        <p:blipFill>
          <a:blip r:embed="rId2" cstate="print"/>
          <a:srcRect/>
          <a:stretch>
            <a:fillRect/>
          </a:stretch>
        </p:blipFill>
        <p:spPr bwMode="auto">
          <a:xfrm>
            <a:off x="2286000" y="3286125"/>
            <a:ext cx="4643438" cy="297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 </a:t>
            </a:r>
          </a:p>
          <a:p>
            <a:pPr>
              <a:buFont typeface="Wingdings" pitchFamily="2" charset="2"/>
              <a:buNone/>
              <a:defRPr/>
            </a:pPr>
            <a:r>
              <a:rPr lang="cs-CZ" sz="2600" dirty="0" smtClean="0"/>
              <a:t>	Tento vztah může být kladný, pokud (přibližně) platí </a:t>
            </a:r>
            <a:r>
              <a:rPr lang="cs-CZ" sz="2600" i="1" dirty="0" smtClean="0"/>
              <a:t>y</a:t>
            </a:r>
            <a:r>
              <a:rPr lang="cs-CZ" sz="2600" dirty="0" smtClean="0"/>
              <a:t> = </a:t>
            </a:r>
            <a:r>
              <a:rPr lang="cs-CZ" sz="2600" i="1" dirty="0" err="1" smtClean="0"/>
              <a:t>kx</a:t>
            </a:r>
            <a:r>
              <a:rPr lang="cs-CZ" sz="2600" dirty="0" smtClean="0"/>
              <a:t>, nebo záporný (</a:t>
            </a:r>
            <a:r>
              <a:rPr lang="cs-CZ" sz="2600" i="1" dirty="0" smtClean="0"/>
              <a:t>y</a:t>
            </a:r>
            <a:r>
              <a:rPr lang="cs-CZ" sz="2600" dirty="0" smtClean="0"/>
              <a:t> = -</a:t>
            </a:r>
            <a:r>
              <a:rPr lang="cs-CZ" sz="2600" i="1" dirty="0" err="1" smtClean="0"/>
              <a:t>kx</a:t>
            </a:r>
            <a:r>
              <a:rPr lang="cs-CZ" sz="2600" dirty="0" smtClean="0"/>
              <a:t>). </a:t>
            </a:r>
          </a:p>
          <a:p>
            <a:pPr>
              <a:defRPr/>
            </a:pPr>
            <a:endParaRPr lang="cs-CZ" sz="2400" dirty="0"/>
          </a:p>
        </p:txBody>
      </p:sp>
      <p:pic>
        <p:nvPicPr>
          <p:cNvPr id="68612"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4286280"/>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 </a:t>
            </a:r>
          </a:p>
          <a:p>
            <a:pPr>
              <a:buFont typeface="Wingdings" pitchFamily="2" charset="2"/>
              <a:buNone/>
              <a:defRPr/>
            </a:pPr>
            <a:r>
              <a:rPr lang="cs-CZ" sz="2600" dirty="0" smtClean="0"/>
              <a:t>	Tento vztah může být kladný, pokud (přibližně) platí </a:t>
            </a:r>
            <a:r>
              <a:rPr lang="cs-CZ" sz="2600" i="1" dirty="0" smtClean="0"/>
              <a:t>y</a:t>
            </a:r>
            <a:r>
              <a:rPr lang="cs-CZ" sz="2600" dirty="0" smtClean="0"/>
              <a:t> = </a:t>
            </a:r>
            <a:r>
              <a:rPr lang="cs-CZ" sz="2600" i="1" dirty="0" err="1" smtClean="0"/>
              <a:t>kx</a:t>
            </a:r>
            <a:r>
              <a:rPr lang="cs-CZ" sz="2600" dirty="0" smtClean="0"/>
              <a:t>, nebo záporný (</a:t>
            </a:r>
            <a:r>
              <a:rPr lang="cs-CZ" sz="2600" i="1" dirty="0" smtClean="0"/>
              <a:t>y</a:t>
            </a:r>
            <a:r>
              <a:rPr lang="cs-CZ" sz="2600" dirty="0" smtClean="0"/>
              <a:t> = -</a:t>
            </a:r>
            <a:r>
              <a:rPr lang="cs-CZ" sz="2600" i="1" dirty="0" err="1" smtClean="0"/>
              <a:t>kx</a:t>
            </a:r>
            <a:r>
              <a:rPr lang="cs-CZ" sz="2600" dirty="0" smtClean="0"/>
              <a:t>). </a:t>
            </a:r>
          </a:p>
          <a:p>
            <a:pPr>
              <a:buFont typeface="Wingdings" pitchFamily="2" charset="2"/>
              <a:buNone/>
              <a:defRPr/>
            </a:pPr>
            <a:r>
              <a:rPr lang="cs-CZ" sz="2600" dirty="0" smtClean="0"/>
              <a:t>	Míru korelace v tom případě vyjadřujeme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korelačním koeficientem</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chemeClr val="accent4"/>
                </a:solidFill>
              </a:rPr>
              <a:t>.</a:t>
            </a:r>
            <a:endParaRPr lang="cs-CZ" sz="2600" dirty="0" smtClean="0">
              <a:solidFill>
                <a:schemeClr val="accent4"/>
              </a:solidFill>
            </a:endParaRPr>
          </a:p>
        </p:txBody>
      </p:sp>
      <p:pic>
        <p:nvPicPr>
          <p:cNvPr id="69636"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4286280"/>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i="1" dirty="0" smtClean="0"/>
              <a:t>X</a:t>
            </a:r>
            <a:r>
              <a:rPr lang="cs-CZ" sz="2600" dirty="0" smtClean="0"/>
              <a:t> a </a:t>
            </a:r>
            <a:r>
              <a:rPr lang="cs-CZ" sz="2600" i="1" dirty="0" smtClean="0"/>
              <a:t>Y</a:t>
            </a:r>
            <a:r>
              <a:rPr lang="cs-CZ" sz="2600" dirty="0" smtClean="0"/>
              <a:t>. </a:t>
            </a:r>
          </a:p>
          <a:p>
            <a:pPr>
              <a:buFont typeface="Wingdings" pitchFamily="2" charset="2"/>
              <a:buNone/>
              <a:defRPr/>
            </a:pPr>
            <a:r>
              <a:rPr lang="cs-CZ" sz="2600" dirty="0" smtClean="0"/>
              <a:t>	Tento vztah může být kladný, pokud (přibližně) platí </a:t>
            </a:r>
            <a:r>
              <a:rPr lang="cs-CZ" sz="2600" i="1" dirty="0" smtClean="0"/>
              <a:t>y</a:t>
            </a:r>
            <a:r>
              <a:rPr lang="cs-CZ" sz="2600" dirty="0" smtClean="0"/>
              <a:t> = </a:t>
            </a:r>
            <a:r>
              <a:rPr lang="cs-CZ" sz="2600" i="1" dirty="0" err="1" smtClean="0"/>
              <a:t>kx</a:t>
            </a:r>
            <a:r>
              <a:rPr lang="cs-CZ" sz="2600" dirty="0" smtClean="0"/>
              <a:t>, nebo záporný (</a:t>
            </a:r>
            <a:r>
              <a:rPr lang="cs-CZ" sz="2600" i="1" dirty="0" smtClean="0"/>
              <a:t>y</a:t>
            </a:r>
            <a:r>
              <a:rPr lang="cs-CZ" sz="2600" dirty="0" smtClean="0"/>
              <a:t> = -</a:t>
            </a:r>
            <a:r>
              <a:rPr lang="cs-CZ" sz="2600" i="1" dirty="0" err="1" smtClean="0"/>
              <a:t>kx</a:t>
            </a:r>
            <a:r>
              <a:rPr lang="cs-CZ" sz="2600" dirty="0" smtClean="0"/>
              <a:t>). </a:t>
            </a:r>
          </a:p>
          <a:p>
            <a:pPr>
              <a:buFont typeface="Wingdings" pitchFamily="2" charset="2"/>
              <a:buNone/>
              <a:defRPr/>
            </a:pPr>
            <a:r>
              <a:rPr lang="cs-CZ" sz="2600" dirty="0" smtClean="0"/>
              <a:t>	Míru korelace v tom případě vyjadřujeme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korelačním koeficientem</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chemeClr val="accent4"/>
                </a:solidFill>
              </a:rPr>
              <a:t>.</a:t>
            </a:r>
          </a:p>
          <a:p>
            <a:pPr indent="12700">
              <a:buFont typeface="Wingdings" pitchFamily="2" charset="2"/>
              <a:buNone/>
              <a:defRPr/>
            </a:pPr>
            <a:r>
              <a:rPr lang="cs-CZ" sz="2400" dirty="0" smtClean="0"/>
              <a:t>Hledáme, zda existuje či neexistuje </a:t>
            </a:r>
            <a:r>
              <a:rPr lang="cs-CZ" sz="2400" b="1" dirty="0" smtClean="0">
                <a:solidFill>
                  <a:srgbClr val="002060"/>
                </a:solidFill>
              </a:rPr>
              <a:t>lineární</a:t>
            </a:r>
            <a:r>
              <a:rPr lang="cs-CZ" sz="2400" dirty="0" smtClean="0"/>
              <a:t> vztah mezi veličinami </a:t>
            </a:r>
            <a:r>
              <a:rPr lang="cs-CZ" sz="2400" i="1" dirty="0" smtClean="0"/>
              <a:t>X</a:t>
            </a:r>
            <a:r>
              <a:rPr lang="cs-CZ" sz="2400" dirty="0" smtClean="0"/>
              <a:t> a </a:t>
            </a:r>
            <a:r>
              <a:rPr lang="cs-CZ" sz="2400" i="1" dirty="0" smtClean="0"/>
              <a:t>Y</a:t>
            </a:r>
            <a:r>
              <a:rPr lang="cs-CZ" sz="2400" dirty="0" smtClean="0"/>
              <a:t>, reprezentované hodnotami </a:t>
            </a:r>
            <a:r>
              <a:rPr lang="cs-CZ" sz="2400" dirty="0" err="1" smtClean="0"/>
              <a:t>x</a:t>
            </a:r>
            <a:r>
              <a:rPr lang="cs-CZ" sz="2400" baseline="-25000" dirty="0" err="1" smtClean="0"/>
              <a:t>i</a:t>
            </a:r>
            <a:r>
              <a:rPr lang="cs-CZ" sz="2400" dirty="0" smtClean="0"/>
              <a:t>,</a:t>
            </a:r>
            <a:r>
              <a:rPr lang="cs-CZ" sz="2400" dirty="0" err="1" smtClean="0"/>
              <a:t>y</a:t>
            </a:r>
            <a:r>
              <a:rPr lang="cs-CZ" sz="2400" baseline="-25000" dirty="0" err="1" smtClean="0"/>
              <a:t>i</a:t>
            </a:r>
            <a:r>
              <a:rPr lang="cs-CZ" sz="2400" dirty="0" smtClean="0"/>
              <a:t> , příp. hledáme míru těsnosti tohoto vztahu</a:t>
            </a:r>
            <a:endParaRPr lang="cs-CZ" sz="2400" dirty="0" smtClean="0">
              <a:solidFill>
                <a:schemeClr val="accent4"/>
              </a:solidFill>
            </a:endParaRPr>
          </a:p>
        </p:txBody>
      </p:sp>
      <p:pic>
        <p:nvPicPr>
          <p:cNvPr id="70660"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sp>
        <p:nvSpPr>
          <p:cNvPr id="3" name="Zástupný symbol pro obsah 2"/>
          <p:cNvSpPr>
            <a:spLocks noGrp="1"/>
          </p:cNvSpPr>
          <p:nvPr>
            <p:ph idx="1"/>
          </p:nvPr>
        </p:nvSpPr>
        <p:spPr>
          <a:xfrm>
            <a:off x="500063" y="2786063"/>
            <a:ext cx="8535987" cy="3595687"/>
          </a:xfrm>
        </p:spPr>
        <p:txBody>
          <a:bodyPr/>
          <a:lstStyle/>
          <a:p>
            <a:pPr marL="0" indent="0">
              <a:buFont typeface="Wingdings" pitchFamily="2" charset="2"/>
              <a:buNone/>
              <a:defRPr/>
            </a:pPr>
            <a:r>
              <a:rPr lang="cs-CZ" dirty="0" smtClean="0">
                <a:latin typeface="Arial" charset="0"/>
                <a:cs typeface="Arial" charset="0"/>
              </a:rPr>
              <a:t>protože </a:t>
            </a:r>
            <a:r>
              <a:rPr lang="cs-CZ" dirty="0" err="1" smtClean="0">
                <a:latin typeface="Arial" charset="0"/>
                <a:cs typeface="Arial" charset="0"/>
              </a:rPr>
              <a:t>μ</a:t>
            </a:r>
            <a:r>
              <a:rPr lang="cs-CZ" i="1" baseline="-30000" dirty="0" err="1" smtClean="0">
                <a:latin typeface="Arial" charset="0"/>
                <a:cs typeface="Arial" charset="0"/>
              </a:rPr>
              <a:t>X</a:t>
            </a:r>
            <a:r>
              <a:rPr lang="cs-CZ" dirty="0" smtClean="0">
                <a:latin typeface="Arial" charset="0"/>
                <a:cs typeface="Arial" charset="0"/>
              </a:rPr>
              <a:t> = E(</a:t>
            </a:r>
            <a:r>
              <a:rPr lang="cs-CZ" i="1" dirty="0" smtClean="0">
                <a:latin typeface="Arial" charset="0"/>
                <a:cs typeface="Arial" charset="0"/>
              </a:rPr>
              <a:t>X</a:t>
            </a:r>
            <a:r>
              <a:rPr lang="cs-CZ" dirty="0" smtClean="0">
                <a:latin typeface="Arial" charset="0"/>
                <a:cs typeface="Arial" charset="0"/>
              </a:rPr>
              <a:t>), σ</a:t>
            </a:r>
            <a:r>
              <a:rPr lang="cs-CZ" i="1" baseline="-30000" dirty="0" smtClean="0">
                <a:latin typeface="Arial" charset="0"/>
                <a:cs typeface="Arial" charset="0"/>
              </a:rPr>
              <a:t>X</a:t>
            </a:r>
            <a:r>
              <a:rPr lang="cs-CZ" baseline="30000" dirty="0" smtClean="0">
                <a:latin typeface="Arial" charset="0"/>
                <a:cs typeface="Arial" charset="0"/>
              </a:rPr>
              <a:t>2</a:t>
            </a:r>
            <a:r>
              <a:rPr lang="cs-CZ" dirty="0" smtClean="0">
                <a:latin typeface="Arial" charset="0"/>
                <a:cs typeface="Arial" charset="0"/>
              </a:rPr>
              <a:t> = E[(</a:t>
            </a:r>
            <a:r>
              <a:rPr lang="cs-CZ" i="1" dirty="0" smtClean="0">
                <a:latin typeface="Arial" charset="0"/>
                <a:cs typeface="Arial" charset="0"/>
              </a:rPr>
              <a:t>X</a:t>
            </a:r>
            <a:r>
              <a:rPr lang="cs-CZ" dirty="0" smtClean="0">
                <a:latin typeface="Arial" charset="0"/>
                <a:cs typeface="Arial" charset="0"/>
              </a:rPr>
              <a:t> - E(</a:t>
            </a:r>
            <a:r>
              <a:rPr lang="cs-CZ" i="1" dirty="0" smtClean="0">
                <a:latin typeface="Arial" charset="0"/>
                <a:cs typeface="Arial" charset="0"/>
              </a:rPr>
              <a:t>X</a:t>
            </a:r>
            <a:r>
              <a:rPr lang="cs-CZ" dirty="0" smtClean="0">
                <a:latin typeface="Arial" charset="0"/>
                <a:cs typeface="Arial" charset="0"/>
              </a:rPr>
              <a:t>))</a:t>
            </a:r>
            <a:r>
              <a:rPr lang="cs-CZ" baseline="30000" dirty="0" smtClean="0">
                <a:latin typeface="Arial" charset="0"/>
                <a:cs typeface="Arial" charset="0"/>
              </a:rPr>
              <a:t>2</a:t>
            </a:r>
            <a:r>
              <a:rPr lang="cs-CZ" dirty="0" smtClean="0">
                <a:latin typeface="Arial" charset="0"/>
                <a:cs typeface="Arial" charset="0"/>
              </a:rPr>
              <a:t>] = E(</a:t>
            </a:r>
            <a:r>
              <a:rPr lang="cs-CZ" i="1" dirty="0" smtClean="0">
                <a:latin typeface="Arial" charset="0"/>
                <a:cs typeface="Arial" charset="0"/>
              </a:rPr>
              <a:t>X</a:t>
            </a:r>
            <a:r>
              <a:rPr lang="cs-CZ" baseline="30000" dirty="0" smtClean="0">
                <a:latin typeface="Arial" charset="0"/>
                <a:cs typeface="Arial" charset="0"/>
              </a:rPr>
              <a:t>2</a:t>
            </a:r>
            <a:r>
              <a:rPr lang="cs-CZ" dirty="0" smtClean="0">
                <a:latin typeface="Arial" charset="0"/>
                <a:cs typeface="Arial" charset="0"/>
              </a:rPr>
              <a:t>) − E</a:t>
            </a:r>
            <a:r>
              <a:rPr lang="cs-CZ" baseline="30000" dirty="0" smtClean="0">
                <a:latin typeface="Arial" charset="0"/>
                <a:cs typeface="Arial" charset="0"/>
              </a:rPr>
              <a:t>2</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 a podobně i pro </a:t>
            </a:r>
            <a:r>
              <a:rPr lang="cs-CZ" i="1" dirty="0" smtClean="0">
                <a:latin typeface="Arial" charset="0"/>
                <a:cs typeface="Arial" charset="0"/>
              </a:rPr>
              <a:t>Y</a:t>
            </a:r>
            <a:r>
              <a:rPr lang="cs-CZ" dirty="0" smtClean="0">
                <a:latin typeface="Arial" charset="0"/>
                <a:cs typeface="Arial" charset="0"/>
              </a:rPr>
              <a:t> a protože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a:t>
            </a:r>
            <a:r>
              <a:rPr lang="cs-CZ" i="1" dirty="0" smtClean="0">
                <a:latin typeface="Arial" charset="0"/>
                <a:cs typeface="Arial" charset="0"/>
              </a:rPr>
              <a:t>Y</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Y</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XY</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Y</a:t>
            </a:r>
            <a:r>
              <a:rPr lang="cs-CZ" dirty="0" smtClean="0">
                <a:latin typeface="Arial" charset="0"/>
                <a:cs typeface="Arial" charset="0"/>
              </a:rPr>
              <a:t>), je také</a:t>
            </a:r>
          </a:p>
          <a:p>
            <a:pPr>
              <a:defRPr/>
            </a:pPr>
            <a:endParaRPr lang="cs-CZ" dirty="0"/>
          </a:p>
        </p:txBody>
      </p:sp>
      <p:pic>
        <p:nvPicPr>
          <p:cNvPr id="71684" name="Picture 2" descr="\rho_{X,Y}={\mathrm{cov}(X,Y) \over \sigma_X \sigma_Y} ={E((X-\mu_X)(Y-\mu_Y)) \over \sigma_X\sigma_Y},"/>
          <p:cNvPicPr>
            <a:picLocks noChangeAspect="1" noChangeArrowheads="1"/>
          </p:cNvPicPr>
          <p:nvPr/>
        </p:nvPicPr>
        <p:blipFill>
          <a:blip r:embed="rId2" cstate="print"/>
          <a:srcRect/>
          <a:stretch>
            <a:fillRect/>
          </a:stretch>
        </p:blipFill>
        <p:spPr bwMode="auto">
          <a:xfrm>
            <a:off x="1131888" y="1643063"/>
            <a:ext cx="7081837" cy="857250"/>
          </a:xfrm>
          <a:prstGeom prst="rect">
            <a:avLst/>
          </a:prstGeom>
          <a:noFill/>
          <a:ln w="9525">
            <a:noFill/>
            <a:miter lim="800000"/>
            <a:headEnd/>
            <a:tailEnd/>
          </a:ln>
        </p:spPr>
      </p:pic>
      <p:sp>
        <p:nvSpPr>
          <p:cNvPr id="71685" name="Rectangle 3"/>
          <p:cNvSpPr>
            <a:spLocks noChangeArrowheads="1"/>
          </p:cNvSpPr>
          <p:nvPr/>
        </p:nvSpPr>
        <p:spPr bwMode="auto">
          <a:xfrm>
            <a:off x="0" y="0"/>
            <a:ext cx="896938" cy="892175"/>
          </a:xfrm>
          <a:prstGeom prst="rect">
            <a:avLst/>
          </a:prstGeom>
          <a:noFill/>
          <a:ln w="9525">
            <a:noFill/>
            <a:miter lim="800000"/>
            <a:headEnd/>
            <a:tailEnd/>
          </a:ln>
        </p:spPr>
        <p:txBody>
          <a:bodyPr wrap="none" anchor="ctr">
            <a:spAutoFit/>
          </a:bodyPr>
          <a:lstStyle/>
          <a:p>
            <a:pPr lvl="1" eaLnBrk="0" hangingPunct="0"/>
            <a:r>
              <a:rPr lang="cs-CZ">
                <a:latin typeface="Arial" pitchFamily="34" charset="0"/>
              </a:rPr>
              <a:t>  </a:t>
            </a:r>
            <a:r>
              <a:rPr lang="cs-CZ" sz="3400">
                <a:latin typeface="Arial" pitchFamily="34" charset="0"/>
              </a:rPr>
              <a:t> </a:t>
            </a:r>
            <a:endParaRPr lang="cs-CZ">
              <a:latin typeface="Arial" pitchFamily="34" charset="0"/>
            </a:endParaRPr>
          </a:p>
          <a:p>
            <a:pPr eaLnBrk="0" hangingPunct="0"/>
            <a:endParaRPr lang="cs-CZ">
              <a:latin typeface="Arial" pitchFamily="34" charset="0"/>
            </a:endParaRPr>
          </a:p>
        </p:txBody>
      </p:sp>
      <p:pic>
        <p:nvPicPr>
          <p:cNvPr id="71686" name="Picture 4" descr="\rho_{X,Y}=\frac{E(XY)-E(X)E(Y)}{\sqrt{E(X^2)-E^2(X)}~\sqrt{E(Y^2)-E^2(Y)}}."/>
          <p:cNvPicPr>
            <a:picLocks noChangeAspect="1" noChangeArrowheads="1"/>
          </p:cNvPicPr>
          <p:nvPr/>
        </p:nvPicPr>
        <p:blipFill>
          <a:blip r:embed="rId3" cstate="print"/>
          <a:srcRect/>
          <a:stretch>
            <a:fillRect/>
          </a:stretch>
        </p:blipFill>
        <p:spPr bwMode="auto">
          <a:xfrm>
            <a:off x="1285875" y="4500563"/>
            <a:ext cx="6586538"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VLASTNOSTI</a:t>
            </a:r>
            <a:endParaRPr lang="cs-CZ" sz="2800" dirty="0">
              <a:solidFill>
                <a:schemeClr val="tx2">
                  <a:lumMod val="50000"/>
                </a:schemeClr>
              </a:solidFill>
            </a:endParaRPr>
          </a:p>
        </p:txBody>
      </p:sp>
      <p:graphicFrame>
        <p:nvGraphicFramePr>
          <p:cNvPr id="6146" name="Object 2"/>
          <p:cNvGraphicFramePr>
            <a:graphicFrameLocks noChangeAspect="1"/>
          </p:cNvGraphicFramePr>
          <p:nvPr>
            <p:ph sz="quarter" idx="2"/>
          </p:nvPr>
        </p:nvGraphicFramePr>
        <p:xfrm>
          <a:off x="1835150" y="2559050"/>
          <a:ext cx="5183188" cy="3748088"/>
        </p:xfrm>
        <a:graphic>
          <a:graphicData uri="http://schemas.openxmlformats.org/presentationml/2006/ole">
            <p:oleObj spid="_x0000_s6146" name="Rovnice" r:id="rId3" imgW="3301920" imgH="2387520" progId="Equation.3">
              <p:embed/>
            </p:oleObj>
          </a:graphicData>
        </a:graphic>
      </p:graphicFrame>
      <p:sp>
        <p:nvSpPr>
          <p:cNvPr id="6148" name="Text Box 12"/>
          <p:cNvSpPr txBox="1">
            <a:spLocks noChangeArrowheads="1"/>
          </p:cNvSpPr>
          <p:nvPr/>
        </p:nvSpPr>
        <p:spPr bwMode="auto">
          <a:xfrm>
            <a:off x="1258888" y="4221163"/>
            <a:ext cx="1800225" cy="396875"/>
          </a:xfrm>
          <a:prstGeom prst="rect">
            <a:avLst/>
          </a:prstGeom>
          <a:noFill/>
          <a:ln w="9525">
            <a:noFill/>
            <a:miter lim="800000"/>
            <a:headEnd/>
            <a:tailEnd/>
          </a:ln>
        </p:spPr>
        <p:txBody>
          <a:bodyPr>
            <a:spAutoFit/>
          </a:bodyPr>
          <a:lstStyle/>
          <a:p>
            <a:pPr>
              <a:spcBef>
                <a:spcPct val="50000"/>
              </a:spcBef>
            </a:pPr>
            <a:r>
              <a:rPr lang="cs-CZ" sz="2000">
                <a:latin typeface="Arial" pitchFamily="34" charset="0"/>
              </a:rPr>
              <a:t>Důkaz:</a:t>
            </a:r>
          </a:p>
        </p:txBody>
      </p:sp>
      <p:sp>
        <p:nvSpPr>
          <p:cNvPr id="6149" name="Text Box 6"/>
          <p:cNvSpPr txBox="1">
            <a:spLocks noChangeArrowheads="1"/>
          </p:cNvSpPr>
          <p:nvPr/>
        </p:nvSpPr>
        <p:spPr bwMode="auto">
          <a:xfrm>
            <a:off x="428625" y="1785938"/>
            <a:ext cx="3529013" cy="461962"/>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Komutativní zákon: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pic>
        <p:nvPicPr>
          <p:cNvPr id="72707" name="Picture 2" descr="http://upload.wikimedia.org/wikipedia/commons/thumb/0/02/Correlation_examples.png/400px-Correlation_examples.png">
            <a:hlinkClick r:id="rId2" tooltip="Several sets of (x, y) points, with the correlation coefficient of x and y for each set. Note that the correlation reflects the noisiness and direction of a linear relationship (top row), but not the slope of that relationship (middle), nor many aspects of nonlinear relationships (bottom). N.B.: the figure in the center has a slope of 0 but in that case the correlation coefficient is undefined because the variance of Y is zero."/>
          </p:cNvPr>
          <p:cNvPicPr>
            <a:picLocks noChangeAspect="1" noChangeArrowheads="1"/>
          </p:cNvPicPr>
          <p:nvPr/>
        </p:nvPicPr>
        <p:blipFill>
          <a:blip r:embed="rId3" cstate="print"/>
          <a:srcRect/>
          <a:stretch>
            <a:fillRect/>
          </a:stretch>
        </p:blipFill>
        <p:spPr bwMode="auto">
          <a:xfrm>
            <a:off x="428625" y="1571625"/>
            <a:ext cx="8334375"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sah 2"/>
          <p:cNvSpPr>
            <a:spLocks noGrp="1"/>
          </p:cNvSpPr>
          <p:nvPr>
            <p:ph idx="1"/>
          </p:nvPr>
        </p:nvSpPr>
        <p:spPr>
          <a:xfrm>
            <a:off x="500063" y="1214438"/>
            <a:ext cx="8535987" cy="5167312"/>
          </a:xfrm>
        </p:spPr>
        <p:txBody>
          <a:bodyPr/>
          <a:lstStyle/>
          <a:p>
            <a:r>
              <a:rPr lang="cs-CZ" sz="2000" smtClean="0"/>
              <a:t>nabývá hodnot od –1 do +1, které značí perfektní lineární vztah (záporný nebo kladný).</a:t>
            </a:r>
          </a:p>
          <a:p>
            <a:pPr lvl="1"/>
            <a:r>
              <a:rPr lang="cs-CZ" sz="1800" smtClean="0">
                <a:cs typeface="Arial" pitchFamily="34" charset="0"/>
              </a:rPr>
              <a:t>v případě kladné korelace hodnoty obou proměnných zároveň stoupají.</a:t>
            </a:r>
          </a:p>
          <a:p>
            <a:pPr lvl="1"/>
            <a:r>
              <a:rPr lang="cs-CZ" sz="1800" smtClean="0">
                <a:cs typeface="Arial" pitchFamily="34" charset="0"/>
              </a:rPr>
              <a:t>v případě záporné korelace hodnota jedné proměnné stoupá a druhé klesá.</a:t>
            </a:r>
          </a:p>
          <a:p>
            <a:pPr lvl="1"/>
            <a:r>
              <a:rPr lang="cs-CZ" sz="1800" smtClean="0">
                <a:cs typeface="Arial" pitchFamily="34" charset="0"/>
              </a:rPr>
              <a:t>v případě neexistence lineárního vztahu r = 0.</a:t>
            </a:r>
          </a:p>
          <a:p>
            <a:r>
              <a:rPr lang="cs-CZ" sz="2000" smtClean="0"/>
              <a:t>je nezávislý na jednotkách původních proměnných, je bezrozměrný.</a:t>
            </a:r>
          </a:p>
          <a:p>
            <a:r>
              <a:rPr lang="cs-CZ" sz="2000" smtClean="0"/>
              <a:t>při změně pořadí proměnných se výše korelačního koeficientu nemění.</a:t>
            </a:r>
          </a:p>
          <a:p>
            <a:r>
              <a:rPr lang="cs-CZ" sz="2000" smtClean="0"/>
              <a:t>korelační koeficient je platný pouze v rozmezí daném použitými daty.</a:t>
            </a:r>
          </a:p>
          <a:p>
            <a:r>
              <a:rPr lang="cs-CZ" sz="2000" smtClean="0"/>
              <a:t>korelační koeficient výrazně odlišný od nuly není důkazem funkčního vztahu proměnných</a:t>
            </a:r>
            <a:endParaRPr lang="cs-CZ" smtClean="0"/>
          </a:p>
        </p:txBody>
      </p:sp>
      <p:sp>
        <p:nvSpPr>
          <p:cNvPr id="4"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sah 2"/>
          <p:cNvSpPr>
            <a:spLocks noGrp="1"/>
          </p:cNvSpPr>
          <p:nvPr>
            <p:ph idx="1"/>
          </p:nvPr>
        </p:nvSpPr>
        <p:spPr>
          <a:xfrm>
            <a:off x="500063" y="1214438"/>
            <a:ext cx="8535987" cy="5167312"/>
          </a:xfrm>
        </p:spPr>
        <p:txBody>
          <a:bodyPr/>
          <a:lstStyle/>
          <a:p>
            <a:pPr marL="0" indent="0">
              <a:buFont typeface="Wingdings" pitchFamily="2" charset="2"/>
              <a:buNone/>
            </a:pPr>
            <a:r>
              <a:rPr lang="cs-CZ" smtClean="0"/>
              <a:t>Správná interpretace Pearsonova korelačního koeficientu předpokládá, že obě proměnné jsou náhodné veličiny a mají </a:t>
            </a:r>
            <a:r>
              <a:rPr lang="cs-CZ" smtClean="0">
                <a:solidFill>
                  <a:srgbClr val="002060"/>
                </a:solidFill>
              </a:rPr>
              <a:t>společné dvourozměrné normální rozdělení</a:t>
            </a:r>
            <a:r>
              <a:rPr lang="cs-CZ" smtClean="0"/>
              <a:t>. </a:t>
            </a:r>
          </a:p>
          <a:p>
            <a:pPr marL="0" indent="0">
              <a:buFont typeface="Wingdings" pitchFamily="2" charset="2"/>
              <a:buNone/>
            </a:pPr>
            <a:r>
              <a:rPr lang="cs-CZ" smtClean="0"/>
              <a:t>Potom nulový korelační koeficient znamená, že veličiny jsou nezávislé. </a:t>
            </a:r>
          </a:p>
          <a:p>
            <a:pPr marL="0" indent="0">
              <a:buFont typeface="Wingdings" pitchFamily="2" charset="2"/>
              <a:buNone/>
            </a:pPr>
            <a:r>
              <a:rPr lang="cs-CZ" smtClean="0"/>
              <a:t>Pokud není splněn předpoklad dvourozměrné normality, z nulové hodnoty korelačního koeficientu nelze usuzovat na nic víc, než že veličiny jsou nekorelované.</a:t>
            </a:r>
            <a:r>
              <a:rPr lang="cs-CZ" b="1" smtClean="0"/>
              <a:t> </a:t>
            </a:r>
            <a:endParaRPr lang="cs-CZ" sz="3600" smtClean="0"/>
          </a:p>
        </p:txBody>
      </p:sp>
      <p:sp>
        <p:nvSpPr>
          <p:cNvPr id="4"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mtClean="0"/>
              <a:t>může být nadhodnocen:</a:t>
            </a:r>
          </a:p>
          <a:p>
            <a:r>
              <a:rPr lang="cs-CZ" smtClean="0"/>
              <a:t>vlivem třetí skryté proměnné</a:t>
            </a:r>
          </a:p>
          <a:p>
            <a:r>
              <a:rPr lang="cs-CZ" smtClean="0"/>
              <a:t>přítomností odlehlých hodnot</a:t>
            </a:r>
          </a:p>
          <a:p>
            <a:r>
              <a:rPr lang="cs-CZ" smtClean="0"/>
              <a:t>data jsou složena z různých podskupin (tříd)</a:t>
            </a:r>
          </a:p>
        </p:txBody>
      </p:sp>
      <p:sp>
        <p:nvSpPr>
          <p:cNvPr id="4"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pic>
        <p:nvPicPr>
          <p:cNvPr id="75780" name="Picture 2"/>
          <p:cNvPicPr>
            <a:picLocks noChangeAspect="1" noChangeArrowheads="1"/>
          </p:cNvPicPr>
          <p:nvPr/>
        </p:nvPicPr>
        <p:blipFill>
          <a:blip r:embed="rId2" cstate="print"/>
          <a:srcRect/>
          <a:stretch>
            <a:fillRect/>
          </a:stretch>
        </p:blipFill>
        <p:spPr bwMode="auto">
          <a:xfrm>
            <a:off x="642938" y="3786188"/>
            <a:ext cx="3857625" cy="2643187"/>
          </a:xfrm>
          <a:prstGeom prst="rect">
            <a:avLst/>
          </a:prstGeom>
          <a:noFill/>
          <a:ln w="9525">
            <a:noFill/>
            <a:miter lim="800000"/>
            <a:headEnd/>
            <a:tailEnd/>
          </a:ln>
        </p:spPr>
      </p:pic>
      <p:pic>
        <p:nvPicPr>
          <p:cNvPr id="75781" name="Picture 3"/>
          <p:cNvPicPr>
            <a:picLocks noChangeAspect="1" noChangeArrowheads="1"/>
          </p:cNvPicPr>
          <p:nvPr/>
        </p:nvPicPr>
        <p:blipFill>
          <a:blip r:embed="rId3" cstate="print"/>
          <a:srcRect/>
          <a:stretch>
            <a:fillRect/>
          </a:stretch>
        </p:blipFill>
        <p:spPr bwMode="auto">
          <a:xfrm>
            <a:off x="4572000" y="3786188"/>
            <a:ext cx="4252913" cy="2643187"/>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Jiné korelační koeficienty</a:t>
            </a:r>
            <a:endParaRPr lang="cs-CZ" dirty="0"/>
          </a:p>
        </p:txBody>
      </p:sp>
      <p:sp>
        <p:nvSpPr>
          <p:cNvPr id="19460"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z="2000" smtClean="0"/>
              <a:t>V případě ordinálních dat nebo odchylek od předpokladů rozložení dat (odlehlá pozorování, jiné než normální rozložení proměnných, nelinearita vztahu) je vhodnější použít neparametrický koeficient korelace</a:t>
            </a:r>
          </a:p>
          <a:p>
            <a:pPr>
              <a:buFont typeface="Wingdings" pitchFamily="2" charset="2"/>
              <a:buNone/>
            </a:pPr>
            <a:endParaRPr lang="cs-CZ" sz="2400" smtClean="0"/>
          </a:p>
          <a:p>
            <a:pPr>
              <a:buFont typeface="Wingdings" pitchFamily="2" charset="2"/>
              <a:buNone/>
            </a:pPr>
            <a:r>
              <a:rPr lang="cs-CZ" sz="2400" smtClean="0"/>
              <a:t>						</a:t>
            </a:r>
            <a:r>
              <a:rPr lang="cs-CZ" sz="2000" smtClean="0"/>
              <a:t>Spearmanův koeficient </a:t>
            </a:r>
          </a:p>
          <a:p>
            <a:pPr>
              <a:buFont typeface="Wingdings" pitchFamily="2" charset="2"/>
              <a:buNone/>
            </a:pPr>
            <a:r>
              <a:rPr lang="cs-CZ" sz="2000" smtClean="0"/>
              <a:t>						korelace,</a:t>
            </a:r>
            <a:endParaRPr lang="cs-CZ" sz="2400" smtClean="0"/>
          </a:p>
          <a:p>
            <a:pPr>
              <a:buFont typeface="Wingdings" pitchFamily="2" charset="2"/>
              <a:buNone/>
            </a:pPr>
            <a:r>
              <a:rPr lang="cs-CZ" sz="2000" smtClean="0"/>
              <a:t>	kde </a:t>
            </a:r>
            <a:r>
              <a:rPr lang="cs-CZ" sz="2000" i="1" smtClean="0"/>
              <a:t>Rx</a:t>
            </a:r>
            <a:r>
              <a:rPr lang="cs-CZ" sz="2000" i="1" baseline="-25000" smtClean="0"/>
              <a:t>i</a:t>
            </a:r>
            <a:r>
              <a:rPr lang="cs-CZ" sz="2000" i="1" smtClean="0"/>
              <a:t> </a:t>
            </a:r>
            <a:r>
              <a:rPr lang="cs-CZ" sz="2000" smtClean="0"/>
              <a:t>a</a:t>
            </a:r>
            <a:r>
              <a:rPr lang="cs-CZ" sz="2000" i="1" smtClean="0"/>
              <a:t> Ry</a:t>
            </a:r>
            <a:r>
              <a:rPr lang="cs-CZ" sz="2000" i="1" baseline="-25000" smtClean="0"/>
              <a:t>i </a:t>
            </a:r>
            <a:r>
              <a:rPr lang="cs-CZ" sz="2000" smtClean="0"/>
              <a:t>jsou pořadí hodnot </a:t>
            </a:r>
            <a:r>
              <a:rPr lang="cs-CZ" sz="2000" i="1" smtClean="0"/>
              <a:t>x</a:t>
            </a:r>
            <a:r>
              <a:rPr lang="cs-CZ" sz="2000" i="1" baseline="-25000" smtClean="0"/>
              <a:t>i</a:t>
            </a:r>
            <a:r>
              <a:rPr lang="cs-CZ" sz="2000" i="1" smtClean="0"/>
              <a:t> </a:t>
            </a:r>
            <a:r>
              <a:rPr lang="cs-CZ" sz="2000" smtClean="0"/>
              <a:t>a</a:t>
            </a:r>
            <a:r>
              <a:rPr lang="cs-CZ" sz="2000" i="1" smtClean="0"/>
              <a:t> y</a:t>
            </a:r>
            <a:r>
              <a:rPr lang="cs-CZ" sz="2000" i="1" baseline="-25000" smtClean="0"/>
              <a:t>i.</a:t>
            </a:r>
            <a:r>
              <a:rPr lang="cs-CZ" sz="2000" i="1" smtClean="0"/>
              <a:t>.</a:t>
            </a:r>
            <a:endParaRPr lang="cs-CZ" sz="2000" smtClean="0"/>
          </a:p>
          <a:p>
            <a:pPr>
              <a:buFont typeface="Wingdings" pitchFamily="2" charset="2"/>
              <a:buNone/>
            </a:pPr>
            <a:endParaRPr lang="cs-CZ" sz="2000" smtClean="0"/>
          </a:p>
          <a:p>
            <a:pPr>
              <a:buFont typeface="Wingdings" pitchFamily="2" charset="2"/>
              <a:buNone/>
            </a:pPr>
            <a:r>
              <a:rPr lang="cs-CZ" sz="2000" smtClean="0"/>
              <a:t>Kromě Spearmanova korelačního koeficientu existují i další neparametrické korelační koeficienty jako např. Kendelovo τ.</a:t>
            </a:r>
          </a:p>
          <a:p>
            <a:pPr>
              <a:buFont typeface="Wingdings" pitchFamily="2" charset="2"/>
              <a:buNone/>
            </a:pPr>
            <a:endParaRPr lang="cs-CZ" smtClean="0"/>
          </a:p>
        </p:txBody>
      </p:sp>
      <p:sp>
        <p:nvSpPr>
          <p:cNvPr id="194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9458" name="Object 2"/>
          <p:cNvGraphicFramePr>
            <a:graphicFrameLocks noChangeAspect="1"/>
          </p:cNvGraphicFramePr>
          <p:nvPr/>
        </p:nvGraphicFramePr>
        <p:xfrm>
          <a:off x="1571625" y="2857500"/>
          <a:ext cx="2754313" cy="844550"/>
        </p:xfrm>
        <a:graphic>
          <a:graphicData uri="http://schemas.openxmlformats.org/presentationml/2006/ole">
            <p:oleObj spid="_x0000_s19458" name="Rovnice" r:id="rId3" imgW="1498320" imgH="457200" progId="Equation.3">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785813"/>
          </a:xfrm>
        </p:spPr>
        <p:txBody>
          <a:bodyPr>
            <a:normAutofit fontScale="90000"/>
          </a:bodyPr>
          <a:lstStyle/>
          <a:p>
            <a:pPr>
              <a:defRPr/>
            </a:pPr>
            <a:r>
              <a:rPr lang="cs-CZ" sz="3200" dirty="0" smtClean="0"/>
              <a:t>Korelační koeficient </a:t>
            </a:r>
            <a:br>
              <a:rPr lang="cs-CZ" sz="3200" dirty="0" smtClean="0"/>
            </a:br>
            <a:r>
              <a:rPr lang="cs-CZ" sz="3200" dirty="0" smtClean="0"/>
              <a:t>jako míra podobnosti</a:t>
            </a:r>
            <a:endParaRPr lang="cs-CZ" sz="3200" dirty="0"/>
          </a:p>
        </p:txBody>
      </p:sp>
      <p:sp>
        <p:nvSpPr>
          <p:cNvPr id="5" name="Zástupný symbol pro obsah 2"/>
          <p:cNvSpPr>
            <a:spLocks noGrp="1"/>
          </p:cNvSpPr>
          <p:nvPr>
            <p:ph idx="1"/>
          </p:nvPr>
        </p:nvSpPr>
        <p:spPr>
          <a:xfrm>
            <a:off x="500063" y="1285875"/>
            <a:ext cx="8535987" cy="5095875"/>
          </a:xfrm>
        </p:spPr>
        <p:txBody>
          <a:bodyPr/>
          <a:lstStyle/>
          <a:p>
            <a:pPr>
              <a:buFont typeface="Wingdings" pitchFamily="2" charset="2"/>
              <a:buNone/>
              <a:defRPr/>
            </a:pPr>
            <a:r>
              <a:rPr lang="cs-CZ" dirty="0" smtClean="0">
                <a:cs typeface="Arial" charset="0"/>
              </a:rPr>
              <a:t>Metrický prostor je neprázdná množina X spolu s funkcí </a:t>
            </a:r>
            <a:r>
              <a:rPr lang="el-GR" dirty="0" smtClean="0">
                <a:cs typeface="Arial" charset="0"/>
              </a:rPr>
              <a:t>ρ</a:t>
            </a:r>
            <a:r>
              <a:rPr lang="cs-CZ" dirty="0" smtClean="0">
                <a:cs typeface="Arial" charset="0"/>
              </a:rPr>
              <a:t>: X × </a:t>
            </a:r>
            <a:r>
              <a:rPr lang="cs-CZ" dirty="0" err="1" smtClean="0">
                <a:cs typeface="Arial" charset="0"/>
              </a:rPr>
              <a:t>X</a:t>
            </a:r>
            <a:r>
              <a:rPr lang="cs-CZ" dirty="0" smtClean="0">
                <a:cs typeface="Arial" charset="0"/>
              </a:rPr>
              <a:t> </a:t>
            </a:r>
            <a:r>
              <a:rPr lang="cs-CZ" dirty="0" smtClean="0">
                <a:cs typeface="Arial" charset="0"/>
                <a:sym typeface="Symbol" pitchFamily="18" charset="2"/>
              </a:rPr>
              <a:t></a:t>
            </a:r>
            <a:r>
              <a:rPr lang="cs-CZ" dirty="0" smtClean="0">
                <a:cs typeface="Arial" charset="0"/>
              </a:rPr>
              <a:t> R splňující:</a:t>
            </a:r>
          </a:p>
          <a:p>
            <a:pPr lvl="1">
              <a:defRPr/>
            </a:pPr>
            <a:r>
              <a:rPr lang="es-ES" dirty="0" smtClean="0"/>
              <a:t>1. totožnost</a:t>
            </a:r>
            <a:r>
              <a:rPr lang="cs-CZ" dirty="0" smtClean="0"/>
              <a:t>:</a:t>
            </a:r>
            <a:r>
              <a:rPr lang="es-ES" dirty="0" smtClean="0"/>
              <a:t> </a:t>
            </a:r>
            <a:r>
              <a:rPr lang="el-GR" dirty="0" smtClean="0"/>
              <a:t>ρ</a:t>
            </a:r>
            <a:r>
              <a:rPr lang="es-ES" dirty="0" smtClean="0"/>
              <a:t>(x, y) = 0 </a:t>
            </a:r>
            <a:r>
              <a:rPr lang="es-ES" dirty="0" smtClean="0">
                <a:sym typeface="Symbol" pitchFamily="18" charset="2"/>
              </a:rPr>
              <a:t></a:t>
            </a:r>
            <a:r>
              <a:rPr lang="es-ES" dirty="0" smtClean="0"/>
              <a:t> x = y</a:t>
            </a:r>
            <a:r>
              <a:rPr lang="cs-CZ" dirty="0" smtClean="0"/>
              <a:t>,</a:t>
            </a:r>
            <a:r>
              <a:rPr lang="es-ES" dirty="0" smtClean="0"/>
              <a:t> </a:t>
            </a:r>
            <a:r>
              <a:rPr lang="cs-CZ" dirty="0" smtClean="0">
                <a:sym typeface="Symbol" pitchFamily="18" charset="2"/>
              </a:rPr>
              <a:t></a:t>
            </a:r>
            <a:r>
              <a:rPr lang="es-ES" dirty="0" smtClean="0"/>
              <a:t>x,y </a:t>
            </a:r>
            <a:r>
              <a:rPr lang="es-ES" dirty="0" smtClean="0">
                <a:sym typeface="Symbol" pitchFamily="18" charset="2"/>
              </a:rPr>
              <a:t></a:t>
            </a:r>
            <a:r>
              <a:rPr lang="es-ES" dirty="0" smtClean="0"/>
              <a:t> X;</a:t>
            </a:r>
          </a:p>
          <a:p>
            <a:pPr lvl="1">
              <a:defRPr/>
            </a:pPr>
            <a:r>
              <a:rPr lang="es-ES" dirty="0" smtClean="0"/>
              <a:t>2. symetrie</a:t>
            </a:r>
            <a:r>
              <a:rPr lang="cs-CZ" dirty="0" smtClean="0"/>
              <a:t>:</a:t>
            </a:r>
            <a:r>
              <a:rPr lang="es-ES" dirty="0" smtClean="0"/>
              <a:t> </a:t>
            </a:r>
            <a:r>
              <a:rPr lang="el-GR" dirty="0" smtClean="0"/>
              <a:t>ρ</a:t>
            </a:r>
            <a:r>
              <a:rPr lang="es-ES" dirty="0" smtClean="0"/>
              <a:t>(x, y) = </a:t>
            </a:r>
            <a:r>
              <a:rPr lang="el-GR" dirty="0" smtClean="0"/>
              <a:t>ρ</a:t>
            </a:r>
            <a:r>
              <a:rPr lang="es-ES" dirty="0" smtClean="0"/>
              <a:t>(y, x)</a:t>
            </a:r>
            <a:r>
              <a:rPr lang="cs-CZ" dirty="0" smtClean="0"/>
              <a:t>,</a:t>
            </a:r>
            <a:r>
              <a:rPr lang="es-ES" dirty="0" smtClean="0"/>
              <a:t> </a:t>
            </a:r>
            <a:r>
              <a:rPr lang="cs-CZ" dirty="0" smtClean="0">
                <a:sym typeface="Symbol" pitchFamily="18" charset="2"/>
              </a:rPr>
              <a:t></a:t>
            </a:r>
            <a:r>
              <a:rPr lang="es-ES" dirty="0" smtClean="0"/>
              <a:t>x,y </a:t>
            </a:r>
            <a:r>
              <a:rPr lang="es-ES" dirty="0" smtClean="0">
                <a:sym typeface="Symbol" pitchFamily="18" charset="2"/>
              </a:rPr>
              <a:t></a:t>
            </a:r>
            <a:r>
              <a:rPr lang="es-ES" dirty="0" smtClean="0"/>
              <a:t> X;</a:t>
            </a:r>
          </a:p>
          <a:p>
            <a:pPr lvl="1">
              <a:defRPr/>
            </a:pPr>
            <a:r>
              <a:rPr lang="pl-PL" dirty="0" smtClean="0"/>
              <a:t>3. trojúhelníková nerovnost:</a:t>
            </a:r>
          </a:p>
          <a:p>
            <a:pPr lvl="1" algn="ctr">
              <a:buFont typeface="Wingdings" pitchFamily="2" charset="2"/>
              <a:buNone/>
              <a:defRPr/>
            </a:pPr>
            <a:r>
              <a:rPr lang="el-GR" dirty="0" smtClean="0"/>
              <a:t>ρ</a:t>
            </a:r>
            <a:r>
              <a:rPr lang="pl-PL" dirty="0" smtClean="0"/>
              <a:t>(x, z) </a:t>
            </a:r>
            <a:r>
              <a:rPr lang="pl-PL" dirty="0" smtClean="0">
                <a:sym typeface="Symbol" pitchFamily="18" charset="2"/>
              </a:rPr>
              <a:t></a:t>
            </a:r>
            <a:r>
              <a:rPr lang="pl-PL" dirty="0" smtClean="0"/>
              <a:t> </a:t>
            </a:r>
            <a:r>
              <a:rPr lang="el-GR" dirty="0" smtClean="0"/>
              <a:t>ρ</a:t>
            </a:r>
            <a:r>
              <a:rPr lang="pl-PL" dirty="0" smtClean="0"/>
              <a:t>(x, y) + </a:t>
            </a:r>
            <a:r>
              <a:rPr lang="el-GR" dirty="0" smtClean="0"/>
              <a:t>ρ</a:t>
            </a:r>
            <a:r>
              <a:rPr lang="pl-PL" dirty="0" smtClean="0"/>
              <a:t>(y, z), </a:t>
            </a:r>
            <a:r>
              <a:rPr lang="cs-CZ" dirty="0" smtClean="0">
                <a:sym typeface="Symbol" pitchFamily="18" charset="2"/>
              </a:rPr>
              <a:t></a:t>
            </a:r>
            <a:r>
              <a:rPr lang="pl-PL" dirty="0" smtClean="0"/>
              <a:t>x,y,z </a:t>
            </a:r>
            <a:r>
              <a:rPr lang="es-ES" dirty="0" smtClean="0">
                <a:sym typeface="Symbol" pitchFamily="18" charset="2"/>
              </a:rPr>
              <a:t></a:t>
            </a:r>
            <a:r>
              <a:rPr lang="pl-PL" dirty="0" smtClean="0"/>
              <a:t> X.</a:t>
            </a:r>
          </a:p>
          <a:p>
            <a:pPr>
              <a:buFont typeface="Wingdings" pitchFamily="2" charset="2"/>
              <a:buNone/>
              <a:defRPr/>
            </a:pPr>
            <a:r>
              <a:rPr lang="el-GR" dirty="0" smtClean="0">
                <a:cs typeface="Arial" charset="0"/>
              </a:rPr>
              <a:t>ρ</a:t>
            </a:r>
            <a:r>
              <a:rPr lang="pl-PL" dirty="0" smtClean="0">
                <a:cs typeface="Arial" charset="0"/>
              </a:rPr>
              <a:t> je nezáporná funkce.</a:t>
            </a:r>
          </a:p>
          <a:p>
            <a:pPr algn="ctr" eaLnBrk="1" hangingPunct="1">
              <a:buFont typeface="Wingdings" pitchFamily="2" charset="2"/>
              <a:buNone/>
              <a:defRPr/>
            </a:pPr>
            <a:r>
              <a:rPr lang="cs-CZ" sz="2400" dirty="0" smtClean="0">
                <a:solidFill>
                  <a:schemeClr val="tx1">
                    <a:lumMod val="50000"/>
                    <a:lumOff val="50000"/>
                  </a:schemeClr>
                </a:solidFill>
              </a:rPr>
              <a:t>(</a:t>
            </a:r>
            <a:r>
              <a:rPr lang="en-US" sz="2400" dirty="0" err="1" smtClean="0">
                <a:solidFill>
                  <a:schemeClr val="tx1">
                    <a:lumMod val="50000"/>
                    <a:lumOff val="50000"/>
                  </a:schemeClr>
                </a:solidFill>
              </a:rPr>
              <a:t>pozitivita</a:t>
            </a:r>
            <a:r>
              <a:rPr lang="cs-CZ" sz="2400" dirty="0" smtClean="0">
                <a:solidFill>
                  <a:schemeClr val="tx1">
                    <a:lumMod val="50000"/>
                    <a:lumOff val="50000"/>
                  </a:schemeClr>
                </a:solidFill>
              </a:rPr>
              <a:t>, </a:t>
            </a:r>
            <a:r>
              <a:rPr lang="en-US" sz="2400" dirty="0" err="1" smtClean="0">
                <a:solidFill>
                  <a:schemeClr val="tx1">
                    <a:lumMod val="50000"/>
                    <a:lumOff val="50000"/>
                  </a:schemeClr>
                </a:solidFill>
              </a:rPr>
              <a:t>symetrie</a:t>
            </a:r>
            <a:r>
              <a:rPr lang="cs-CZ" sz="2400" dirty="0" smtClean="0">
                <a:solidFill>
                  <a:schemeClr val="tx1">
                    <a:lumMod val="50000"/>
                    <a:lumOff val="50000"/>
                  </a:schemeClr>
                </a:solidFill>
              </a:rPr>
              <a:t>,</a:t>
            </a:r>
            <a:r>
              <a:rPr lang="en-US" sz="2400" dirty="0" smtClean="0">
                <a:solidFill>
                  <a:schemeClr val="tx1">
                    <a:lumMod val="50000"/>
                    <a:lumOff val="50000"/>
                  </a:schemeClr>
                </a:solidFill>
              </a:rPr>
              <a:t> </a:t>
            </a:r>
            <a:r>
              <a:rPr lang="el-GR" sz="2400" dirty="0" smtClean="0">
                <a:solidFill>
                  <a:schemeClr val="tx1">
                    <a:lumMod val="50000"/>
                    <a:lumOff val="50000"/>
                  </a:schemeClr>
                </a:solidFill>
              </a:rPr>
              <a:t>Δ</a:t>
            </a:r>
            <a:r>
              <a:rPr lang="cs-CZ" sz="2400" dirty="0" smtClean="0">
                <a:solidFill>
                  <a:schemeClr val="tx1">
                    <a:lumMod val="50000"/>
                    <a:lumOff val="50000"/>
                  </a:schemeClr>
                </a:solidFill>
              </a:rPr>
              <a:t> </a:t>
            </a:r>
            <a:r>
              <a:rPr lang="en-US" sz="2400" dirty="0" err="1" smtClean="0">
                <a:solidFill>
                  <a:schemeClr val="tx1">
                    <a:lumMod val="50000"/>
                    <a:lumOff val="50000"/>
                  </a:schemeClr>
                </a:solidFill>
              </a:rPr>
              <a:t>nerovnost</a:t>
            </a:r>
            <a:r>
              <a:rPr lang="cs-CZ" sz="2400" dirty="0" smtClean="0">
                <a:solidFill>
                  <a:schemeClr val="tx1">
                    <a:lumMod val="50000"/>
                    <a:lumOff val="50000"/>
                  </a:schemeClr>
                </a:solidFill>
              </a:rPr>
              <a:t>)</a:t>
            </a:r>
          </a:p>
          <a:p>
            <a:pPr>
              <a:buFont typeface="Wingdings" pitchFamily="2" charset="2"/>
              <a:buNone/>
              <a:defRPr/>
            </a:pPr>
            <a:r>
              <a:rPr lang="pl-PL" dirty="0" smtClean="0">
                <a:cs typeface="Arial" charset="0"/>
              </a:rPr>
              <a:t>Funkci </a:t>
            </a:r>
            <a:r>
              <a:rPr lang="el-GR" dirty="0" smtClean="0">
                <a:cs typeface="Arial" charset="0"/>
              </a:rPr>
              <a:t>ρ </a:t>
            </a:r>
            <a:r>
              <a:rPr lang="pl-PL" dirty="0" smtClean="0">
                <a:cs typeface="Arial" charset="0"/>
              </a:rPr>
              <a:t>nazýváme </a:t>
            </a:r>
            <a:r>
              <a:rPr lang="pl-PL" dirty="0" smtClean="0">
                <a:solidFill>
                  <a:srgbClr val="0070C0"/>
                </a:solidFill>
                <a:cs typeface="Arial" charset="0"/>
              </a:rPr>
              <a:t>metrika</a:t>
            </a:r>
            <a:r>
              <a:rPr lang="pl-PL" dirty="0" smtClean="0">
                <a:cs typeface="Arial" charset="0"/>
              </a:rPr>
              <a:t> na X.</a:t>
            </a:r>
          </a:p>
          <a:p>
            <a:pPr>
              <a:buFont typeface="Wingdings" pitchFamily="2" charset="2"/>
              <a:buNone/>
              <a:defRPr/>
            </a:pPr>
            <a:r>
              <a:rPr lang="pl-PL" dirty="0" smtClean="0">
                <a:solidFill>
                  <a:srgbClr val="0070C0"/>
                </a:solidFill>
                <a:cs typeface="Arial" charset="0"/>
              </a:rPr>
              <a:t>Vzdálenost</a:t>
            </a:r>
            <a:r>
              <a:rPr lang="pl-PL" dirty="0" smtClean="0">
                <a:cs typeface="Arial" charset="0"/>
              </a:rPr>
              <a:t> je hodnota určená podle metriky.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785813"/>
          </a:xfrm>
        </p:spPr>
        <p:txBody>
          <a:bodyPr>
            <a:normAutofit fontScale="90000"/>
          </a:bodyPr>
          <a:lstStyle/>
          <a:p>
            <a:pPr>
              <a:defRPr/>
            </a:pPr>
            <a:r>
              <a:rPr lang="cs-CZ" sz="3200" dirty="0" smtClean="0"/>
              <a:t>Korelační koeficient </a:t>
            </a:r>
            <a:br>
              <a:rPr lang="cs-CZ" sz="3200" dirty="0" smtClean="0"/>
            </a:br>
            <a:r>
              <a:rPr lang="cs-CZ" sz="3200" dirty="0" smtClean="0"/>
              <a:t>jako míra podobnosti</a:t>
            </a:r>
            <a:endParaRPr lang="cs-CZ" sz="3200" dirty="0"/>
          </a:p>
        </p:txBody>
      </p:sp>
      <p:sp>
        <p:nvSpPr>
          <p:cNvPr id="77827" name="Zástupný symbol pro obsah 2"/>
          <p:cNvSpPr>
            <a:spLocks noGrp="1"/>
          </p:cNvSpPr>
          <p:nvPr>
            <p:ph idx="1"/>
          </p:nvPr>
        </p:nvSpPr>
        <p:spPr>
          <a:xfrm>
            <a:off x="500063" y="1285875"/>
            <a:ext cx="8535987" cy="5095875"/>
          </a:xfrm>
        </p:spPr>
        <p:txBody>
          <a:bodyPr/>
          <a:lstStyle/>
          <a:p>
            <a:pPr>
              <a:buFont typeface="Wingdings" pitchFamily="2" charset="2"/>
              <a:buNone/>
            </a:pPr>
            <a:r>
              <a:rPr lang="cs-CZ" smtClean="0"/>
              <a:t>Míry podobnosti</a:t>
            </a:r>
          </a:p>
          <a:p>
            <a:pPr marL="527050" lvl="1"/>
            <a:r>
              <a:rPr lang="cs-CZ" smtClean="0">
                <a:cs typeface="Arial" pitchFamily="34" charset="0"/>
              </a:rPr>
              <a:t>1</a:t>
            </a:r>
            <a:r>
              <a:rPr lang="es-ES" smtClean="0">
                <a:cs typeface="Arial" pitchFamily="34" charset="0"/>
              </a:rPr>
              <a:t>. totožnost</a:t>
            </a:r>
            <a:r>
              <a:rPr lang="cs-CZ" smtClean="0">
                <a:cs typeface="Arial" pitchFamily="34" charset="0"/>
              </a:rPr>
              <a:t>:</a:t>
            </a:r>
            <a:r>
              <a:rPr lang="es-ES" smtClean="0">
                <a:cs typeface="Arial" pitchFamily="34" charset="0"/>
              </a:rPr>
              <a:t> </a:t>
            </a:r>
            <a:r>
              <a:rPr lang="el-GR" smtClean="0">
                <a:cs typeface="Arial" pitchFamily="34" charset="0"/>
              </a:rPr>
              <a:t>σ</a:t>
            </a:r>
            <a:r>
              <a:rPr lang="es-ES" smtClean="0">
                <a:cs typeface="Arial" pitchFamily="34" charset="0"/>
              </a:rPr>
              <a:t>(x, y) = </a:t>
            </a:r>
            <a:r>
              <a:rPr lang="cs-CZ" smtClean="0">
                <a:cs typeface="Arial" pitchFamily="34" charset="0"/>
              </a:rPr>
              <a:t>max R </a:t>
            </a:r>
            <a:r>
              <a:rPr lang="es-ES" smtClean="0">
                <a:cs typeface="Arial" pitchFamily="34" charset="0"/>
                <a:sym typeface="Symbol" pitchFamily="18" charset="2"/>
              </a:rPr>
              <a:t></a:t>
            </a:r>
            <a:r>
              <a:rPr lang="es-ES" smtClean="0">
                <a:cs typeface="Arial" pitchFamily="34" charset="0"/>
              </a:rPr>
              <a:t> x = y</a:t>
            </a:r>
            <a:r>
              <a:rPr lang="cs-CZ" smtClean="0">
                <a:cs typeface="Arial" pitchFamily="34" charset="0"/>
              </a:rPr>
              <a:t>,</a:t>
            </a:r>
            <a:r>
              <a:rPr lang="es-ES" smtClean="0">
                <a:cs typeface="Arial" pitchFamily="34" charset="0"/>
              </a:rPr>
              <a:t> </a:t>
            </a:r>
            <a:r>
              <a:rPr lang="cs-CZ" smtClean="0">
                <a:cs typeface="Arial" pitchFamily="34" charset="0"/>
                <a:sym typeface="Symbol" pitchFamily="18" charset="2"/>
              </a:rPr>
              <a:t></a:t>
            </a:r>
            <a:r>
              <a:rPr lang="es-ES" smtClean="0">
                <a:cs typeface="Arial" pitchFamily="34" charset="0"/>
              </a:rPr>
              <a:t>x,y </a:t>
            </a:r>
            <a:r>
              <a:rPr lang="es-ES" smtClean="0">
                <a:cs typeface="Arial" pitchFamily="34" charset="0"/>
                <a:sym typeface="Symbol" pitchFamily="18" charset="2"/>
              </a:rPr>
              <a:t></a:t>
            </a:r>
            <a:r>
              <a:rPr lang="es-ES" smtClean="0">
                <a:cs typeface="Arial" pitchFamily="34" charset="0"/>
              </a:rPr>
              <a:t> X;</a:t>
            </a:r>
          </a:p>
          <a:p>
            <a:pPr marL="527050" lvl="1"/>
            <a:r>
              <a:rPr lang="cs-CZ" smtClean="0">
                <a:cs typeface="Arial" pitchFamily="34" charset="0"/>
              </a:rPr>
              <a:t>2</a:t>
            </a:r>
            <a:r>
              <a:rPr lang="es-ES" smtClean="0">
                <a:cs typeface="Arial" pitchFamily="34" charset="0"/>
              </a:rPr>
              <a:t>. symetrie</a:t>
            </a:r>
            <a:r>
              <a:rPr lang="cs-CZ" smtClean="0">
                <a:cs typeface="Arial" pitchFamily="34" charset="0"/>
              </a:rPr>
              <a:t>:</a:t>
            </a:r>
            <a:r>
              <a:rPr lang="es-ES" smtClean="0">
                <a:cs typeface="Arial" pitchFamily="34" charset="0"/>
              </a:rPr>
              <a:t> </a:t>
            </a:r>
            <a:r>
              <a:rPr lang="el-GR" smtClean="0">
                <a:cs typeface="Arial" pitchFamily="34" charset="0"/>
              </a:rPr>
              <a:t>σ</a:t>
            </a:r>
            <a:r>
              <a:rPr lang="es-ES" smtClean="0">
                <a:cs typeface="Arial" pitchFamily="34" charset="0"/>
              </a:rPr>
              <a:t>(x, y) = </a:t>
            </a:r>
            <a:r>
              <a:rPr lang="el-GR" smtClean="0">
                <a:cs typeface="Arial" pitchFamily="34" charset="0"/>
              </a:rPr>
              <a:t>σ</a:t>
            </a:r>
            <a:r>
              <a:rPr lang="es-ES" smtClean="0">
                <a:cs typeface="Arial" pitchFamily="34" charset="0"/>
              </a:rPr>
              <a:t>(y, x)</a:t>
            </a:r>
            <a:r>
              <a:rPr lang="cs-CZ" smtClean="0">
                <a:cs typeface="Arial" pitchFamily="34" charset="0"/>
              </a:rPr>
              <a:t>,</a:t>
            </a:r>
            <a:r>
              <a:rPr lang="es-ES" smtClean="0">
                <a:cs typeface="Arial" pitchFamily="34" charset="0"/>
              </a:rPr>
              <a:t> </a:t>
            </a:r>
            <a:r>
              <a:rPr lang="cs-CZ" smtClean="0">
                <a:cs typeface="Arial" pitchFamily="34" charset="0"/>
                <a:sym typeface="Symbol" pitchFamily="18" charset="2"/>
              </a:rPr>
              <a:t></a:t>
            </a:r>
            <a:r>
              <a:rPr lang="es-ES" smtClean="0">
                <a:cs typeface="Arial" pitchFamily="34" charset="0"/>
              </a:rPr>
              <a:t>x,y </a:t>
            </a:r>
            <a:r>
              <a:rPr lang="es-ES" smtClean="0">
                <a:cs typeface="Arial" pitchFamily="34" charset="0"/>
                <a:sym typeface="Symbol" pitchFamily="18" charset="2"/>
              </a:rPr>
              <a:t></a:t>
            </a:r>
            <a:r>
              <a:rPr lang="es-ES" smtClean="0">
                <a:cs typeface="Arial" pitchFamily="34" charset="0"/>
              </a:rPr>
              <a:t> X;</a:t>
            </a:r>
            <a:endParaRPr lang="cs-CZ" smtClean="0">
              <a:cs typeface="Arial" pitchFamily="34" charset="0"/>
            </a:endParaRPr>
          </a:p>
          <a:p>
            <a:pPr marL="527050" lvl="1"/>
            <a:r>
              <a:rPr lang="cs-CZ" smtClean="0">
                <a:cs typeface="Arial" pitchFamily="34" charset="0"/>
              </a:rPr>
              <a:t>3. </a:t>
            </a:r>
            <a:r>
              <a:rPr lang="cs-CZ" smtClean="0">
                <a:cs typeface="Arial" pitchFamily="34" charset="0"/>
                <a:sym typeface="Symbol" pitchFamily="18" charset="2"/>
              </a:rPr>
              <a:t> nerovnost</a:t>
            </a:r>
            <a:endParaRPr lang="es-ES" smtClean="0">
              <a:cs typeface="Arial" pitchFamily="34" charset="0"/>
            </a:endParaRPr>
          </a:p>
          <a:p>
            <a:pPr>
              <a:buFont typeface="Wingdings" pitchFamily="2" charset="2"/>
              <a:buNone/>
            </a:pPr>
            <a:r>
              <a:rPr lang="el-GR" smtClean="0"/>
              <a:t>σ</a:t>
            </a:r>
            <a:r>
              <a:rPr lang="pl-PL" smtClean="0"/>
              <a:t> je nezáporná funkce.</a:t>
            </a:r>
          </a:p>
          <a:p>
            <a:pPr>
              <a:buFont typeface="Wingdings" pitchFamily="2" charset="2"/>
              <a:buNone/>
            </a:pPr>
            <a:r>
              <a:rPr lang="pl-PL" smtClean="0"/>
              <a:t>Funkci </a:t>
            </a:r>
            <a:r>
              <a:rPr lang="el-GR" smtClean="0"/>
              <a:t>σ </a:t>
            </a:r>
            <a:r>
              <a:rPr lang="pl-PL" smtClean="0"/>
              <a:t>nazýváme </a:t>
            </a:r>
            <a:r>
              <a:rPr lang="pl-PL" smtClean="0">
                <a:solidFill>
                  <a:srgbClr val="0070C0"/>
                </a:solidFill>
              </a:rPr>
              <a:t>mírou podobnosti</a:t>
            </a:r>
            <a:r>
              <a:rPr lang="pl-PL" smtClean="0"/>
              <a:t> na X.</a:t>
            </a:r>
          </a:p>
          <a:p>
            <a:pPr>
              <a:buFont typeface="Wingdings" pitchFamily="2" charset="2"/>
              <a:buNone/>
            </a:pPr>
            <a:r>
              <a:rPr lang="pl-PL" smtClean="0">
                <a:solidFill>
                  <a:srgbClr val="0070C0"/>
                </a:solidFill>
              </a:rPr>
              <a:t>Podobnost </a:t>
            </a:r>
            <a:r>
              <a:rPr lang="pl-PL" smtClean="0"/>
              <a:t>je hodnota určená podle míry podobnosti.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defRPr/>
            </a:pPr>
            <a:r>
              <a:rPr lang="cs-CZ" dirty="0" smtClean="0"/>
              <a:t>Interpretace velikosti korelace</a:t>
            </a:r>
            <a:endParaRPr lang="cs-CZ" dirty="0"/>
          </a:p>
        </p:txBody>
      </p:sp>
      <p:graphicFrame>
        <p:nvGraphicFramePr>
          <p:cNvPr id="4" name="Zástupný symbol pro obsah 3"/>
          <p:cNvGraphicFramePr>
            <a:graphicFrameLocks noGrp="1"/>
          </p:cNvGraphicFramePr>
          <p:nvPr>
            <p:ph idx="1"/>
          </p:nvPr>
        </p:nvGraphicFramePr>
        <p:xfrm>
          <a:off x="1285852" y="1857364"/>
          <a:ext cx="6566721" cy="3000396"/>
        </p:xfrm>
        <a:graphic>
          <a:graphicData uri="http://schemas.openxmlformats.org/drawingml/2006/table">
            <a:tbl>
              <a:tblPr>
                <a:tableStyleId>{775DCB02-9BB8-47FD-8907-85C794F793BA}</a:tableStyleId>
              </a:tblPr>
              <a:tblGrid>
                <a:gridCol w="2188907"/>
                <a:gridCol w="2188907"/>
                <a:gridCol w="2188907"/>
              </a:tblGrid>
              <a:tr h="750099">
                <a:tc>
                  <a:txBody>
                    <a:bodyPr/>
                    <a:lstStyle/>
                    <a:p>
                      <a:pPr algn="ctr"/>
                      <a:r>
                        <a:rPr lang="cs-CZ" sz="2800" dirty="0" smtClean="0">
                          <a:latin typeface="Arial Narrow" pitchFamily="34" charset="0"/>
                        </a:rPr>
                        <a:t>korelace</a:t>
                      </a:r>
                      <a:endParaRPr lang="cs-CZ" sz="2800" dirty="0">
                        <a:latin typeface="Arial Narrow" pitchFamily="34" charset="0"/>
                      </a:endParaRPr>
                    </a:p>
                  </a:txBody>
                  <a:tcPr anchor="ctr"/>
                </a:tc>
                <a:tc>
                  <a:txBody>
                    <a:bodyPr/>
                    <a:lstStyle/>
                    <a:p>
                      <a:pPr algn="ctr"/>
                      <a:r>
                        <a:rPr lang="cs-CZ" sz="2800" dirty="0" smtClean="0">
                          <a:latin typeface="Arial Narrow" pitchFamily="34" charset="0"/>
                        </a:rPr>
                        <a:t>negativní</a:t>
                      </a:r>
                      <a:endParaRPr lang="cs-CZ" sz="2800" dirty="0">
                        <a:latin typeface="Arial Narrow" pitchFamily="34" charset="0"/>
                      </a:endParaRPr>
                    </a:p>
                  </a:txBody>
                  <a:tcPr anchor="ctr"/>
                </a:tc>
                <a:tc>
                  <a:txBody>
                    <a:bodyPr/>
                    <a:lstStyle/>
                    <a:p>
                      <a:pPr algn="ctr"/>
                      <a:r>
                        <a:rPr lang="cs-CZ" sz="2800" dirty="0" smtClean="0">
                          <a:latin typeface="Arial Narrow" pitchFamily="34" charset="0"/>
                        </a:rPr>
                        <a:t>pozitivní</a:t>
                      </a:r>
                      <a:endParaRPr lang="cs-CZ" sz="2800" dirty="0">
                        <a:latin typeface="Arial Narrow" pitchFamily="34" charset="0"/>
                      </a:endParaRPr>
                    </a:p>
                  </a:txBody>
                  <a:tcPr anchor="ctr"/>
                </a:tc>
              </a:tr>
              <a:tr h="750099">
                <a:tc>
                  <a:txBody>
                    <a:bodyPr/>
                    <a:lstStyle/>
                    <a:p>
                      <a:pPr algn="ctr"/>
                      <a:r>
                        <a:rPr lang="cs-CZ" sz="2800" dirty="0" smtClean="0">
                          <a:latin typeface="Arial Narrow" pitchFamily="34" charset="0"/>
                        </a:rPr>
                        <a:t>malá</a:t>
                      </a:r>
                      <a:endParaRPr lang="cs-CZ" sz="2800" dirty="0">
                        <a:latin typeface="Arial Narrow" pitchFamily="34" charset="0"/>
                      </a:endParaRPr>
                    </a:p>
                  </a:txBody>
                  <a:tcPr anchor="ctr"/>
                </a:tc>
                <a:tc>
                  <a:txBody>
                    <a:bodyPr/>
                    <a:lstStyle/>
                    <a:p>
                      <a:pPr algn="ctr"/>
                      <a:r>
                        <a:rPr lang="cs-CZ" sz="2800" dirty="0">
                          <a:latin typeface="Arial Narrow" pitchFamily="34" charset="0"/>
                        </a:rPr>
                        <a:t>−0.3 </a:t>
                      </a:r>
                      <a:r>
                        <a:rPr lang="cs-CZ" sz="2800" dirty="0" smtClean="0">
                          <a:latin typeface="Arial Narrow" pitchFamily="34" charset="0"/>
                        </a:rPr>
                        <a:t>až </a:t>
                      </a:r>
                      <a:r>
                        <a:rPr lang="cs-CZ" sz="2800" dirty="0">
                          <a:latin typeface="Arial Narrow" pitchFamily="34" charset="0"/>
                        </a:rPr>
                        <a:t>−0.1</a:t>
                      </a:r>
                    </a:p>
                  </a:txBody>
                  <a:tcPr anchor="ctr"/>
                </a:tc>
                <a:tc>
                  <a:txBody>
                    <a:bodyPr/>
                    <a:lstStyle/>
                    <a:p>
                      <a:pPr algn="ctr"/>
                      <a:r>
                        <a:rPr lang="cs-CZ" sz="2800" dirty="0">
                          <a:latin typeface="Arial Narrow" pitchFamily="34" charset="0"/>
                        </a:rPr>
                        <a:t>0.1 </a:t>
                      </a:r>
                      <a:r>
                        <a:rPr lang="cs-CZ" sz="2800" dirty="0" smtClean="0">
                          <a:latin typeface="Arial Narrow" pitchFamily="34" charset="0"/>
                        </a:rPr>
                        <a:t>až 0.3</a:t>
                      </a:r>
                      <a:endParaRPr lang="cs-CZ" sz="2800" dirty="0">
                        <a:latin typeface="Arial Narrow" pitchFamily="34" charset="0"/>
                      </a:endParaRPr>
                    </a:p>
                  </a:txBody>
                  <a:tcPr anchor="ctr"/>
                </a:tc>
              </a:tr>
              <a:tr h="750099">
                <a:tc>
                  <a:txBody>
                    <a:bodyPr/>
                    <a:lstStyle/>
                    <a:p>
                      <a:pPr algn="ctr"/>
                      <a:r>
                        <a:rPr lang="cs-CZ" sz="2800" dirty="0" smtClean="0">
                          <a:latin typeface="Arial Narrow" pitchFamily="34" charset="0"/>
                        </a:rPr>
                        <a:t>střední</a:t>
                      </a:r>
                      <a:endParaRPr lang="cs-CZ" sz="2800" dirty="0">
                        <a:latin typeface="Arial Narrow" pitchFamily="34" charset="0"/>
                      </a:endParaRPr>
                    </a:p>
                  </a:txBody>
                  <a:tcPr anchor="ctr"/>
                </a:tc>
                <a:tc>
                  <a:txBody>
                    <a:bodyPr/>
                    <a:lstStyle/>
                    <a:p>
                      <a:pPr algn="ctr"/>
                      <a:r>
                        <a:rPr lang="cs-CZ" sz="2800" dirty="0">
                          <a:latin typeface="Arial Narrow" pitchFamily="34" charset="0"/>
                        </a:rPr>
                        <a:t>−0.5 </a:t>
                      </a:r>
                      <a:r>
                        <a:rPr lang="cs-CZ" sz="2800" dirty="0" err="1" smtClean="0">
                          <a:latin typeface="Arial Narrow" pitchFamily="34" charset="0"/>
                        </a:rPr>
                        <a:t>až</a:t>
                      </a:r>
                      <a:r>
                        <a:rPr lang="cs-CZ" sz="2800" dirty="0" smtClean="0">
                          <a:latin typeface="Arial Narrow" pitchFamily="34" charset="0"/>
                        </a:rPr>
                        <a:t>−</a:t>
                      </a:r>
                      <a:r>
                        <a:rPr lang="cs-CZ" sz="2800" dirty="0">
                          <a:latin typeface="Arial Narrow" pitchFamily="34" charset="0"/>
                        </a:rPr>
                        <a:t>0.3</a:t>
                      </a:r>
                    </a:p>
                  </a:txBody>
                  <a:tcPr anchor="ctr"/>
                </a:tc>
                <a:tc>
                  <a:txBody>
                    <a:bodyPr/>
                    <a:lstStyle/>
                    <a:p>
                      <a:pPr algn="ctr"/>
                      <a:r>
                        <a:rPr lang="cs-CZ" sz="2800" dirty="0">
                          <a:latin typeface="Arial Narrow" pitchFamily="34" charset="0"/>
                        </a:rPr>
                        <a:t>0.3 </a:t>
                      </a:r>
                      <a:r>
                        <a:rPr lang="cs-CZ" sz="2800" dirty="0" smtClean="0">
                          <a:latin typeface="Arial Narrow" pitchFamily="34" charset="0"/>
                        </a:rPr>
                        <a:t>až 0.5</a:t>
                      </a:r>
                      <a:endParaRPr lang="cs-CZ" sz="2800" dirty="0">
                        <a:latin typeface="Arial Narrow" pitchFamily="34" charset="0"/>
                      </a:endParaRPr>
                    </a:p>
                  </a:txBody>
                  <a:tcPr anchor="ctr"/>
                </a:tc>
              </a:tr>
              <a:tr h="750099">
                <a:tc>
                  <a:txBody>
                    <a:bodyPr/>
                    <a:lstStyle/>
                    <a:p>
                      <a:pPr algn="ctr"/>
                      <a:r>
                        <a:rPr lang="cs-CZ" sz="2800" dirty="0" smtClean="0">
                          <a:latin typeface="Arial Narrow" pitchFamily="34" charset="0"/>
                        </a:rPr>
                        <a:t>velká</a:t>
                      </a:r>
                      <a:endParaRPr lang="cs-CZ" sz="2800" dirty="0">
                        <a:latin typeface="Arial Narrow" pitchFamily="34" charset="0"/>
                      </a:endParaRPr>
                    </a:p>
                  </a:txBody>
                  <a:tcPr anchor="ctr"/>
                </a:tc>
                <a:tc>
                  <a:txBody>
                    <a:bodyPr/>
                    <a:lstStyle/>
                    <a:p>
                      <a:pPr algn="ctr"/>
                      <a:r>
                        <a:rPr lang="cs-CZ" sz="2800" dirty="0">
                          <a:latin typeface="Arial Narrow" pitchFamily="34" charset="0"/>
                        </a:rPr>
                        <a:t>−1.0 </a:t>
                      </a:r>
                      <a:r>
                        <a:rPr lang="cs-CZ" sz="2800" dirty="0" err="1" smtClean="0">
                          <a:latin typeface="Arial Narrow" pitchFamily="34" charset="0"/>
                        </a:rPr>
                        <a:t>až</a:t>
                      </a:r>
                      <a:r>
                        <a:rPr lang="cs-CZ" sz="2800" dirty="0" smtClean="0">
                          <a:latin typeface="Arial Narrow" pitchFamily="34" charset="0"/>
                        </a:rPr>
                        <a:t>−</a:t>
                      </a:r>
                      <a:r>
                        <a:rPr lang="cs-CZ" sz="2800" dirty="0">
                          <a:latin typeface="Arial Narrow" pitchFamily="34" charset="0"/>
                        </a:rPr>
                        <a:t>0.5</a:t>
                      </a:r>
                    </a:p>
                  </a:txBody>
                  <a:tcPr anchor="ctr"/>
                </a:tc>
                <a:tc>
                  <a:txBody>
                    <a:bodyPr/>
                    <a:lstStyle/>
                    <a:p>
                      <a:pPr algn="ctr"/>
                      <a:r>
                        <a:rPr lang="cs-CZ" sz="2800" dirty="0">
                          <a:latin typeface="Arial Narrow" pitchFamily="34" charset="0"/>
                        </a:rPr>
                        <a:t>0.5 </a:t>
                      </a:r>
                      <a:r>
                        <a:rPr lang="cs-CZ" sz="2800" dirty="0" smtClean="0">
                          <a:latin typeface="Arial Narrow" pitchFamily="34" charset="0"/>
                        </a:rPr>
                        <a:t>až 1.0</a:t>
                      </a:r>
                      <a:endParaRPr lang="cs-CZ" sz="2800" dirty="0">
                        <a:latin typeface="Arial Narrow"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15888"/>
            <a:ext cx="8494712" cy="884237"/>
          </a:xfrm>
        </p:spPr>
        <p:txBody>
          <a:bodyPr>
            <a:normAutofit fontScale="90000"/>
          </a:bodyPr>
          <a:lstStyle/>
          <a:p>
            <a:pPr>
              <a:defRPr/>
            </a:pPr>
            <a:r>
              <a:rPr lang="cs-CZ" dirty="0" smtClean="0"/>
              <a:t>Korelace při zpracování signálu EKG</a:t>
            </a:r>
            <a:endParaRPr lang="cs-CZ" dirty="0"/>
          </a:p>
        </p:txBody>
      </p:sp>
      <p:pic>
        <p:nvPicPr>
          <p:cNvPr id="79875" name="Picture 2"/>
          <p:cNvPicPr>
            <a:picLocks noChangeAspect="1" noChangeArrowheads="1"/>
          </p:cNvPicPr>
          <p:nvPr/>
        </p:nvPicPr>
        <p:blipFill>
          <a:blip r:embed="rId2" cstate="print"/>
          <a:srcRect/>
          <a:stretch>
            <a:fillRect/>
          </a:stretch>
        </p:blipFill>
        <p:spPr bwMode="auto">
          <a:xfrm>
            <a:off x="476250" y="1352550"/>
            <a:ext cx="8382000" cy="521493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857250"/>
          </a:xfrm>
        </p:spPr>
        <p:txBody>
          <a:bodyPr>
            <a:normAutofit/>
          </a:bodyPr>
          <a:lstStyle/>
          <a:p>
            <a:pPr>
              <a:defRPr/>
            </a:pPr>
            <a:r>
              <a:rPr lang="cs-CZ" dirty="0" smtClean="0"/>
              <a:t>Princip zprůměrování</a:t>
            </a:r>
            <a:endParaRPr lang="cs-CZ" dirty="0"/>
          </a:p>
        </p:txBody>
      </p:sp>
      <p:pic>
        <p:nvPicPr>
          <p:cNvPr id="80899" name="Picture 6" descr="zprumerovani_princip"/>
          <p:cNvPicPr>
            <a:picLocks noGrp="1" noChangeAspect="1" noChangeArrowheads="1"/>
          </p:cNvPicPr>
          <p:nvPr>
            <p:ph idx="1"/>
          </p:nvPr>
        </p:nvPicPr>
        <p:blipFill>
          <a:blip r:embed="rId2" cstate="print"/>
          <a:srcRect/>
          <a:stretch>
            <a:fillRect/>
          </a:stretch>
        </p:blipFill>
        <p:spPr>
          <a:xfrm>
            <a:off x="500063" y="1311275"/>
            <a:ext cx="8483600" cy="48815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ph sz="half" idx="1"/>
          </p:nvPr>
        </p:nvGraphicFramePr>
        <p:xfrm>
          <a:off x="1979613" y="2436813"/>
          <a:ext cx="5538787" cy="420687"/>
        </p:xfrm>
        <a:graphic>
          <a:graphicData uri="http://schemas.openxmlformats.org/presentationml/2006/ole">
            <p:oleObj spid="_x0000_s7170" name="Rovnice" r:id="rId3" imgW="3009600" imgH="228600" progId="Equation.3">
              <p:embed/>
            </p:oleObj>
          </a:graphicData>
        </a:graphic>
      </p:graphicFrame>
      <p:graphicFrame>
        <p:nvGraphicFramePr>
          <p:cNvPr id="7171" name="Object 3"/>
          <p:cNvGraphicFramePr>
            <a:graphicFrameLocks noChangeAspect="1"/>
          </p:cNvGraphicFramePr>
          <p:nvPr>
            <p:ph sz="quarter" idx="2"/>
          </p:nvPr>
        </p:nvGraphicFramePr>
        <p:xfrm>
          <a:off x="2051050" y="4237038"/>
          <a:ext cx="4764088" cy="414337"/>
        </p:xfrm>
        <a:graphic>
          <a:graphicData uri="http://schemas.openxmlformats.org/presentationml/2006/ole">
            <p:oleObj spid="_x0000_s7171" name="Rovnice" r:id="rId4" imgW="2628720" imgH="228600" progId="Equation.3">
              <p:embed/>
            </p:oleObj>
          </a:graphicData>
        </a:graphic>
      </p:graphicFrame>
      <p:sp>
        <p:nvSpPr>
          <p:cNvPr id="7172" name="Text Box 6"/>
          <p:cNvSpPr txBox="1">
            <a:spLocks noChangeArrowheads="1"/>
          </p:cNvSpPr>
          <p:nvPr/>
        </p:nvSpPr>
        <p:spPr bwMode="auto">
          <a:xfrm>
            <a:off x="428625" y="1785938"/>
            <a:ext cx="3529013" cy="461962"/>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Distributivní zákon:</a:t>
            </a:r>
          </a:p>
        </p:txBody>
      </p:sp>
      <p:sp>
        <p:nvSpPr>
          <p:cNvPr id="7173" name="Text Box 11"/>
          <p:cNvSpPr txBox="1">
            <a:spLocks noChangeArrowheads="1"/>
          </p:cNvSpPr>
          <p:nvPr/>
        </p:nvSpPr>
        <p:spPr bwMode="auto">
          <a:xfrm>
            <a:off x="428625" y="3571875"/>
            <a:ext cx="3384550" cy="461963"/>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Asociativní zákon:</a:t>
            </a:r>
          </a:p>
        </p:txBody>
      </p:sp>
      <p:sp>
        <p:nvSpPr>
          <p:cNvPr id="10"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VLASTNOSTI</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857250"/>
          </a:xfrm>
        </p:spPr>
        <p:txBody>
          <a:bodyPr>
            <a:normAutofit fontScale="90000"/>
          </a:bodyPr>
          <a:lstStyle/>
          <a:p>
            <a:pPr>
              <a:defRPr/>
            </a:pPr>
            <a:r>
              <a:rPr lang="cs-CZ" dirty="0" smtClean="0"/>
              <a:t>Korelace při zpracování signálu EKG</a:t>
            </a:r>
            <a:endParaRPr lang="cs-CZ" dirty="0"/>
          </a:p>
        </p:txBody>
      </p:sp>
      <p:pic>
        <p:nvPicPr>
          <p:cNvPr id="81923" name="Picture 2"/>
          <p:cNvPicPr>
            <a:picLocks noChangeAspect="1" noChangeArrowheads="1"/>
          </p:cNvPicPr>
          <p:nvPr/>
        </p:nvPicPr>
        <p:blipFill>
          <a:blip r:embed="rId2" cstate="print"/>
          <a:srcRect/>
          <a:stretch>
            <a:fillRect/>
          </a:stretch>
        </p:blipFill>
        <p:spPr bwMode="auto">
          <a:xfrm>
            <a:off x="476250" y="1352550"/>
            <a:ext cx="8382000" cy="5214938"/>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Korelační funkce náhodných procesů</a:t>
            </a:r>
            <a:endParaRPr lang="cs-CZ" sz="2800" dirty="0"/>
          </a:p>
        </p:txBody>
      </p:sp>
      <p:sp>
        <p:nvSpPr>
          <p:cNvPr id="29699" name="Zástupný symbol pro obsah 2"/>
          <p:cNvSpPr>
            <a:spLocks noGrp="1"/>
          </p:cNvSpPr>
          <p:nvPr>
            <p:ph idx="1"/>
          </p:nvPr>
        </p:nvSpPr>
        <p:spPr>
          <a:xfrm>
            <a:off x="500063" y="1214438"/>
            <a:ext cx="8535987" cy="5167312"/>
          </a:xfrm>
        </p:spPr>
        <p:txBody>
          <a:bodyPr/>
          <a:lstStyle/>
          <a:p>
            <a:pPr>
              <a:defRPr/>
            </a:pPr>
            <a:r>
              <a:rPr lang="cs-CZ" sz="2400" b="1" normalizeH="1" dirty="0" smtClean="0">
                <a:solidFill>
                  <a:srgbClr val="002060"/>
                </a:solidFill>
                <a:cs typeface="Arial" charset="0"/>
              </a:rPr>
              <a:t>korelační funkce </a:t>
            </a:r>
            <a:r>
              <a:rPr lang="cs-CZ" sz="2400" dirty="0" smtClean="0">
                <a:cs typeface="Arial" charset="0"/>
              </a:rPr>
              <a:t>R(t</a:t>
            </a:r>
            <a:r>
              <a:rPr lang="cs-CZ" sz="2400" baseline="-25000" dirty="0" smtClean="0">
                <a:cs typeface="Arial" charset="0"/>
              </a:rPr>
              <a:t>1</a:t>
            </a:r>
            <a:r>
              <a:rPr lang="cs-CZ" sz="2400" dirty="0" smtClean="0">
                <a:cs typeface="Arial" charset="0"/>
              </a:rPr>
              <a:t>,t</a:t>
            </a:r>
            <a:r>
              <a:rPr lang="cs-CZ" sz="2400" baseline="-25000" dirty="0" smtClean="0">
                <a:cs typeface="Arial" charset="0"/>
              </a:rPr>
              <a:t>2</a:t>
            </a:r>
            <a:r>
              <a:rPr lang="cs-CZ" sz="2400" dirty="0" smtClean="0">
                <a:cs typeface="Arial" charset="0"/>
              </a:rPr>
              <a:t>) je mírou souvztažnosti mezi hodnotami náhodného procesu v okamžiku t</a:t>
            </a:r>
            <a:r>
              <a:rPr lang="cs-CZ" sz="2400" baseline="-25000" dirty="0" smtClean="0">
                <a:cs typeface="Arial" charset="0"/>
              </a:rPr>
              <a:t>1</a:t>
            </a:r>
            <a:r>
              <a:rPr lang="cs-CZ" sz="2400" dirty="0" smtClean="0">
                <a:cs typeface="Arial" charset="0"/>
              </a:rPr>
              <a:t> a hodnotami náhodného procesu v okamžiku t</a:t>
            </a:r>
            <a:r>
              <a:rPr lang="cs-CZ" sz="2400" baseline="-25000" dirty="0" smtClean="0">
                <a:cs typeface="Arial" charset="0"/>
              </a:rPr>
              <a:t>2</a:t>
            </a:r>
            <a:r>
              <a:rPr lang="cs-CZ" sz="2400" dirty="0" smtClean="0">
                <a:cs typeface="Arial" charset="0"/>
              </a:rPr>
              <a:t>. Může být spočítána pomocí vztahu</a:t>
            </a:r>
          </a:p>
          <a:p>
            <a:pPr>
              <a:defRPr/>
            </a:pPr>
            <a:endParaRPr lang="cs-CZ" sz="2400" dirty="0" smtClean="0">
              <a:cs typeface="Arial" charset="0"/>
            </a:endParaRPr>
          </a:p>
          <a:p>
            <a:pPr>
              <a:defRPr/>
            </a:pPr>
            <a:endParaRPr lang="cs-CZ" sz="2400" dirty="0" smtClean="0">
              <a:cs typeface="Arial" charset="0"/>
            </a:endParaRPr>
          </a:p>
          <a:p>
            <a:pPr>
              <a:defRPr/>
            </a:pPr>
            <a:r>
              <a:rPr lang="cs-CZ" sz="2400" b="1" normalizeH="1" dirty="0" smtClean="0">
                <a:solidFill>
                  <a:srgbClr val="002060"/>
                </a:solidFill>
                <a:cs typeface="Arial" charset="0"/>
              </a:rPr>
              <a:t>kovarianční funkce </a:t>
            </a:r>
            <a:r>
              <a:rPr lang="cs-CZ" sz="2400" dirty="0" smtClean="0">
                <a:cs typeface="Arial" charset="0"/>
              </a:rPr>
              <a:t>(</a:t>
            </a:r>
            <a:r>
              <a:rPr lang="cs-CZ" sz="2400" i="1" dirty="0" err="1" smtClean="0">
                <a:cs typeface="Arial" charset="0"/>
              </a:rPr>
              <a:t>covariance</a:t>
            </a:r>
            <a:r>
              <a:rPr lang="cs-CZ" sz="2400" i="1" dirty="0" smtClean="0">
                <a:cs typeface="Arial" charset="0"/>
              </a:rPr>
              <a:t> </a:t>
            </a:r>
            <a:r>
              <a:rPr lang="cs-CZ" sz="2400" i="1" dirty="0" err="1" smtClean="0">
                <a:cs typeface="Arial" charset="0"/>
              </a:rPr>
              <a:t>function</a:t>
            </a:r>
            <a:r>
              <a:rPr lang="cs-CZ" sz="2400" dirty="0" smtClean="0">
                <a:cs typeface="Arial" charset="0"/>
              </a:rPr>
              <a:t>) K(t</a:t>
            </a:r>
            <a:r>
              <a:rPr lang="cs-CZ" sz="2400" baseline="-25000" dirty="0" smtClean="0">
                <a:cs typeface="Arial" charset="0"/>
              </a:rPr>
              <a:t>1</a:t>
            </a:r>
            <a:r>
              <a:rPr lang="cs-CZ" sz="2400" dirty="0" smtClean="0">
                <a:cs typeface="Arial" charset="0"/>
              </a:rPr>
              <a:t>,t</a:t>
            </a:r>
            <a:r>
              <a:rPr lang="cs-CZ" sz="2400" baseline="-25000" dirty="0" smtClean="0">
                <a:cs typeface="Arial" charset="0"/>
              </a:rPr>
              <a:t>2</a:t>
            </a:r>
            <a:r>
              <a:rPr lang="cs-CZ" sz="2400" dirty="0" smtClean="0">
                <a:cs typeface="Arial" charset="0"/>
              </a:rPr>
              <a:t>) je mírou souvztažnosti mezi odchylkami náhodného procesu v okamžiku t</a:t>
            </a:r>
            <a:r>
              <a:rPr lang="cs-CZ" sz="2400" baseline="-25000" dirty="0" smtClean="0">
                <a:cs typeface="Arial" charset="0"/>
              </a:rPr>
              <a:t>1</a:t>
            </a:r>
            <a:r>
              <a:rPr lang="cs-CZ" sz="2400" dirty="0" smtClean="0">
                <a:cs typeface="Arial" charset="0"/>
              </a:rPr>
              <a:t> od m(t</a:t>
            </a:r>
            <a:r>
              <a:rPr lang="cs-CZ" sz="2400" baseline="-25000" dirty="0" smtClean="0">
                <a:cs typeface="Arial" charset="0"/>
              </a:rPr>
              <a:t>1</a:t>
            </a:r>
            <a:r>
              <a:rPr lang="cs-CZ" sz="2400" dirty="0" smtClean="0">
                <a:cs typeface="Arial" charset="0"/>
              </a:rPr>
              <a:t>) a odchylkami náhodného procesu v okamžiku t</a:t>
            </a:r>
            <a:r>
              <a:rPr lang="cs-CZ" sz="2400" baseline="-25000" dirty="0" smtClean="0">
                <a:cs typeface="Arial" charset="0"/>
              </a:rPr>
              <a:t>2</a:t>
            </a:r>
            <a:r>
              <a:rPr lang="cs-CZ" sz="2400" dirty="0" smtClean="0">
                <a:cs typeface="Arial" charset="0"/>
              </a:rPr>
              <a:t> od m(t</a:t>
            </a:r>
            <a:r>
              <a:rPr lang="cs-CZ" sz="2400" baseline="-25000" dirty="0" smtClean="0">
                <a:cs typeface="Arial" charset="0"/>
              </a:rPr>
              <a:t>2</a:t>
            </a:r>
            <a:r>
              <a:rPr lang="cs-CZ" sz="2400" dirty="0" smtClean="0">
                <a:cs typeface="Arial" charset="0"/>
              </a:rPr>
              <a:t>). Může být spočítána pomocí vztahu</a:t>
            </a:r>
          </a:p>
        </p:txBody>
      </p:sp>
      <p:graphicFrame>
        <p:nvGraphicFramePr>
          <p:cNvPr id="20482" name="Object 2"/>
          <p:cNvGraphicFramePr>
            <a:graphicFrameLocks noChangeAspect="1"/>
          </p:cNvGraphicFramePr>
          <p:nvPr/>
        </p:nvGraphicFramePr>
        <p:xfrm>
          <a:off x="1785938" y="2714625"/>
          <a:ext cx="5413375" cy="1022350"/>
        </p:xfrm>
        <a:graphic>
          <a:graphicData uri="http://schemas.openxmlformats.org/presentationml/2006/ole">
            <p:oleObj spid="_x0000_s20482" name="Rovnice" r:id="rId3" imgW="2489040" imgH="469800" progId="Equation.3">
              <p:embed/>
            </p:oleObj>
          </a:graphicData>
        </a:graphic>
      </p:graphicFrame>
      <p:graphicFrame>
        <p:nvGraphicFramePr>
          <p:cNvPr id="20483" name="Object 3"/>
          <p:cNvGraphicFramePr>
            <a:graphicFrameLocks noChangeAspect="1"/>
          </p:cNvGraphicFramePr>
          <p:nvPr/>
        </p:nvGraphicFramePr>
        <p:xfrm>
          <a:off x="758825" y="5643563"/>
          <a:ext cx="7842250" cy="1022350"/>
        </p:xfrm>
        <a:graphic>
          <a:graphicData uri="http://schemas.openxmlformats.org/presentationml/2006/ole">
            <p:oleObj spid="_x0000_s20483" name="Rovnice" r:id="rId4" imgW="3606480" imgH="469800" progId="Equation.3">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00063" y="1214438"/>
            <a:ext cx="8535987" cy="5167312"/>
          </a:xfrm>
        </p:spPr>
        <p:txBody>
          <a:bodyPr/>
          <a:lstStyle/>
          <a:p>
            <a:pPr>
              <a:defRPr/>
            </a:pPr>
            <a:r>
              <a:rPr lang="cs-CZ" dirty="0" smtClean="0"/>
              <a:t>tyto poměrně obecné vztahy se mohou zjednodušit, pokud se zjednoduší vlastnosti náhodných procesů </a:t>
            </a:r>
          </a:p>
          <a:p>
            <a:pPr algn="ctr">
              <a:buFont typeface="Wingdings" pitchFamily="2" charset="2"/>
              <a:buNone/>
              <a:defRPr/>
            </a:pPr>
            <a:r>
              <a:rPr lang="cs-CZ" b="1" dirty="0" smtClean="0">
                <a:sym typeface="Symbol"/>
              </a:rPr>
              <a:t></a:t>
            </a:r>
          </a:p>
          <a:p>
            <a:pPr algn="ctr">
              <a:buFont typeface="Wingdings" pitchFamily="2" charset="2"/>
              <a:buNone/>
              <a:defRPr/>
            </a:pPr>
            <a:endParaRPr lang="cs-CZ" b="1" dirty="0" smtClean="0"/>
          </a:p>
          <a:p>
            <a:pPr algn="ctr">
              <a:buFont typeface="Wingdings" pitchFamily="2" charset="2"/>
              <a:buNone/>
              <a:defRPr/>
            </a:pPr>
            <a:r>
              <a:rPr lang="cs-CZ" b="1" normalizeH="1" dirty="0" smtClean="0">
                <a:solidFill>
                  <a:srgbClr val="002060"/>
                </a:solidFill>
              </a:rPr>
              <a:t>stacionarita</a:t>
            </a:r>
          </a:p>
          <a:p>
            <a:pPr algn="ctr">
              <a:buFont typeface="Wingdings" pitchFamily="2" charset="2"/>
              <a:buNone/>
              <a:defRPr/>
            </a:pPr>
            <a:endParaRPr lang="cs-CZ" b="1" normalizeH="1" dirty="0" smtClean="0"/>
          </a:p>
          <a:p>
            <a:pPr algn="ctr">
              <a:buFont typeface="Wingdings" pitchFamily="2" charset="2"/>
              <a:buNone/>
              <a:defRPr/>
            </a:pPr>
            <a:r>
              <a:rPr lang="cs-CZ" b="1" normalizeH="1" dirty="0" smtClean="0">
                <a:solidFill>
                  <a:srgbClr val="002060"/>
                </a:solidFill>
              </a:rPr>
              <a:t>ergodicita</a:t>
            </a:r>
            <a:endParaRPr lang="cs-CZ" b="1" normalizeH="1" dirty="0">
              <a:solidFill>
                <a:srgbClr val="002060"/>
              </a:solidFill>
            </a:endParaRPr>
          </a:p>
        </p:txBody>
      </p:sp>
      <p:sp>
        <p:nvSpPr>
          <p:cNvPr id="4" name="Nadpis 1"/>
          <p:cNvSpPr>
            <a:spLocks noGrp="1"/>
          </p:cNvSpPr>
          <p:nvPr>
            <p:ph type="title"/>
          </p:nvPr>
        </p:nvSpPr>
        <p:spPr/>
        <p:txBody>
          <a:bodyPr/>
          <a:lstStyle/>
          <a:p>
            <a:pPr>
              <a:defRPr/>
            </a:pPr>
            <a:r>
              <a:rPr lang="cs-CZ" sz="2800" dirty="0" smtClean="0"/>
              <a:t>Korelační funkce náhodných procesů</a:t>
            </a:r>
            <a:endParaRPr lang="cs-CZ" sz="2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Zástupný symbol pro obsah 2"/>
          <p:cNvSpPr>
            <a:spLocks noGrp="1"/>
          </p:cNvSpPr>
          <p:nvPr>
            <p:ph idx="1"/>
          </p:nvPr>
        </p:nvSpPr>
        <p:spPr>
          <a:xfrm>
            <a:off x="500063" y="1214438"/>
            <a:ext cx="8535987" cy="5167312"/>
          </a:xfrm>
        </p:spPr>
        <p:txBody>
          <a:bodyPr/>
          <a:lstStyle/>
          <a:p>
            <a:r>
              <a:rPr lang="cs-CZ" smtClean="0">
                <a:solidFill>
                  <a:srgbClr val="002060"/>
                </a:solidFill>
              </a:rPr>
              <a:t>křížová korelační funkce </a:t>
            </a:r>
            <a:r>
              <a:rPr lang="cs-CZ" smtClean="0">
                <a:solidFill>
                  <a:schemeClr val="bg2"/>
                </a:solidFill>
              </a:rPr>
              <a:t>mezi dvěma vzájemně ergodickými procesy </a:t>
            </a:r>
            <a:r>
              <a:rPr lang="el-GR" smtClean="0">
                <a:solidFill>
                  <a:schemeClr val="bg2"/>
                </a:solidFill>
              </a:rPr>
              <a:t>ξ</a:t>
            </a:r>
            <a:r>
              <a:rPr lang="cs-CZ" smtClean="0">
                <a:solidFill>
                  <a:schemeClr val="bg2"/>
                </a:solidFill>
              </a:rPr>
              <a:t>(t) a </a:t>
            </a:r>
            <a:r>
              <a:rPr lang="el-GR" smtClean="0">
                <a:solidFill>
                  <a:schemeClr val="bg2"/>
                </a:solidFill>
              </a:rPr>
              <a:t>η</a:t>
            </a:r>
            <a:r>
              <a:rPr lang="cs-CZ" smtClean="0">
                <a:solidFill>
                  <a:schemeClr val="bg2"/>
                </a:solidFill>
              </a:rPr>
              <a:t>(t) s realizacemi x(t) a y(t)</a:t>
            </a:r>
          </a:p>
          <a:p>
            <a:endParaRPr lang="cs-CZ" smtClean="0">
              <a:solidFill>
                <a:schemeClr val="bg2"/>
              </a:solidFill>
            </a:endParaRPr>
          </a:p>
          <a:p>
            <a:endParaRPr lang="cs-CZ" smtClean="0">
              <a:solidFill>
                <a:schemeClr val="bg2"/>
              </a:solidFill>
            </a:endParaRPr>
          </a:p>
          <a:p>
            <a:endParaRPr lang="cs-CZ" smtClean="0">
              <a:solidFill>
                <a:schemeClr val="bg2"/>
              </a:solidFill>
            </a:endParaRPr>
          </a:p>
          <a:p>
            <a:pPr>
              <a:buFont typeface="Wingdings" pitchFamily="2" charset="2"/>
              <a:buNone/>
            </a:pPr>
            <a:r>
              <a:rPr lang="cs-CZ" smtClean="0">
                <a:solidFill>
                  <a:schemeClr val="bg2"/>
                </a:solidFill>
              </a:rPr>
              <a:t>	</a:t>
            </a:r>
          </a:p>
        </p:txBody>
      </p:sp>
      <p:graphicFrame>
        <p:nvGraphicFramePr>
          <p:cNvPr id="21506" name="Object 2"/>
          <p:cNvGraphicFramePr>
            <a:graphicFrameLocks noChangeAspect="1"/>
          </p:cNvGraphicFramePr>
          <p:nvPr/>
        </p:nvGraphicFramePr>
        <p:xfrm>
          <a:off x="2786063" y="2786063"/>
          <a:ext cx="3786187" cy="1116012"/>
        </p:xfrm>
        <a:graphic>
          <a:graphicData uri="http://schemas.openxmlformats.org/presentationml/2006/ole">
            <p:oleObj spid="_x0000_s21506" name="Rovnice" r:id="rId3" imgW="1638000" imgH="482400" progId="Equation.3">
              <p:embed/>
            </p:oleObj>
          </a:graphicData>
        </a:graphic>
      </p:graphicFrame>
      <p:sp>
        <p:nvSpPr>
          <p:cNvPr id="8" name="Nadpis 1"/>
          <p:cNvSpPr>
            <a:spLocks noGrp="1"/>
          </p:cNvSpPr>
          <p:nvPr>
            <p:ph type="title"/>
          </p:nvPr>
        </p:nvSpPr>
        <p:spPr>
          <a:xfrm>
            <a:off x="506413" y="142875"/>
            <a:ext cx="8494712" cy="857250"/>
          </a:xfrm>
        </p:spPr>
        <p:txBody>
          <a:bodyPr>
            <a:normAutofit fontScale="90000"/>
          </a:bodyPr>
          <a:lstStyle/>
          <a:p>
            <a:pPr>
              <a:defRPr/>
            </a:pPr>
            <a:r>
              <a:rPr lang="cs-CZ" sz="2800" dirty="0" smtClean="0"/>
              <a:t>Korelační funkce ergodického procesu</a:t>
            </a:r>
            <a:endParaRPr lang="cs-CZ"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Zástupný symbol pro obsah 2"/>
          <p:cNvSpPr>
            <a:spLocks noGrp="1"/>
          </p:cNvSpPr>
          <p:nvPr>
            <p:ph idx="1"/>
          </p:nvPr>
        </p:nvSpPr>
        <p:spPr>
          <a:xfrm>
            <a:off x="500063" y="1214438"/>
            <a:ext cx="8535987" cy="5167312"/>
          </a:xfrm>
        </p:spPr>
        <p:txBody>
          <a:bodyPr/>
          <a:lstStyle/>
          <a:p>
            <a:r>
              <a:rPr lang="cs-CZ" smtClean="0">
                <a:solidFill>
                  <a:srgbClr val="002060"/>
                </a:solidFill>
              </a:rPr>
              <a:t>autokorelační funkce </a:t>
            </a:r>
            <a:r>
              <a:rPr lang="cs-CZ" smtClean="0">
                <a:solidFill>
                  <a:schemeClr val="bg2"/>
                </a:solidFill>
              </a:rPr>
              <a:t>ergodického procesu </a:t>
            </a:r>
            <a:r>
              <a:rPr lang="el-GR" smtClean="0">
                <a:solidFill>
                  <a:schemeClr val="bg2"/>
                </a:solidFill>
              </a:rPr>
              <a:t>ξ</a:t>
            </a:r>
            <a:r>
              <a:rPr lang="cs-CZ" smtClean="0">
                <a:solidFill>
                  <a:schemeClr val="bg2"/>
                </a:solidFill>
              </a:rPr>
              <a:t>(t) s realizací x(t)</a:t>
            </a:r>
          </a:p>
          <a:p>
            <a:endParaRPr lang="cs-CZ" smtClean="0">
              <a:solidFill>
                <a:schemeClr val="bg2"/>
              </a:solidFill>
            </a:endParaRPr>
          </a:p>
          <a:p>
            <a:endParaRPr lang="cs-CZ" smtClean="0">
              <a:solidFill>
                <a:schemeClr val="bg2"/>
              </a:solidFill>
            </a:endParaRPr>
          </a:p>
          <a:p>
            <a:endParaRPr lang="cs-CZ" smtClean="0">
              <a:solidFill>
                <a:schemeClr val="bg2"/>
              </a:solidFill>
            </a:endParaRPr>
          </a:p>
          <a:p>
            <a:pPr>
              <a:buFont typeface="Wingdings" pitchFamily="2" charset="2"/>
              <a:buNone/>
            </a:pPr>
            <a:r>
              <a:rPr lang="cs-CZ" smtClean="0">
                <a:solidFill>
                  <a:schemeClr val="bg2"/>
                </a:solidFill>
              </a:rPr>
              <a:t>	</a:t>
            </a:r>
            <a:endParaRPr lang="cs-CZ" sz="2400" smtClean="0">
              <a:solidFill>
                <a:schemeClr val="bg2"/>
              </a:solidFill>
            </a:endParaRPr>
          </a:p>
        </p:txBody>
      </p:sp>
      <p:graphicFrame>
        <p:nvGraphicFramePr>
          <p:cNvPr id="22530" name="Object 2"/>
          <p:cNvGraphicFramePr>
            <a:graphicFrameLocks noChangeAspect="1"/>
          </p:cNvGraphicFramePr>
          <p:nvPr/>
        </p:nvGraphicFramePr>
        <p:xfrm>
          <a:off x="2643188" y="2214563"/>
          <a:ext cx="3884612" cy="1143000"/>
        </p:xfrm>
        <a:graphic>
          <a:graphicData uri="http://schemas.openxmlformats.org/presentationml/2006/ole">
            <p:oleObj spid="_x0000_s22530" name="Rovnice" r:id="rId3" imgW="1638000" imgH="482400" progId="Equation.3">
              <p:embed/>
            </p:oleObj>
          </a:graphicData>
        </a:graphic>
      </p:graphicFrame>
      <p:sp>
        <p:nvSpPr>
          <p:cNvPr id="8" name="Nadpis 1"/>
          <p:cNvSpPr>
            <a:spLocks noGrp="1"/>
          </p:cNvSpPr>
          <p:nvPr>
            <p:ph type="title"/>
          </p:nvPr>
        </p:nvSpPr>
        <p:spPr>
          <a:xfrm>
            <a:off x="506413" y="142875"/>
            <a:ext cx="8494712" cy="857250"/>
          </a:xfrm>
        </p:spPr>
        <p:txBody>
          <a:bodyPr>
            <a:normAutofit fontScale="90000"/>
          </a:bodyPr>
          <a:lstStyle/>
          <a:p>
            <a:pPr>
              <a:defRPr/>
            </a:pPr>
            <a:r>
              <a:rPr lang="cs-CZ" sz="2800" dirty="0" err="1" smtClean="0"/>
              <a:t>autoKorelační</a:t>
            </a:r>
            <a:r>
              <a:rPr lang="cs-CZ" sz="2800" dirty="0" smtClean="0"/>
              <a:t> funkce ergodického procesu</a:t>
            </a:r>
            <a:endParaRPr lang="cs-CZ" sz="2800" dirty="0"/>
          </a:p>
        </p:txBody>
      </p:sp>
      <p:graphicFrame>
        <p:nvGraphicFramePr>
          <p:cNvPr id="22531" name="Object 5"/>
          <p:cNvGraphicFramePr>
            <a:graphicFrameLocks noChangeAspect="1"/>
          </p:cNvGraphicFramePr>
          <p:nvPr/>
        </p:nvGraphicFramePr>
        <p:xfrm>
          <a:off x="3203575" y="3284538"/>
          <a:ext cx="3168650" cy="3308350"/>
        </p:xfrm>
        <a:graphic>
          <a:graphicData uri="http://schemas.openxmlformats.org/presentationml/2006/ole">
            <p:oleObj spid="_x0000_s22531" name="Rastrový obrázek" r:id="rId4" imgW="4723810" imgH="4923810" progId="PBrush">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Zástupný symbol pro obsah 2"/>
          <p:cNvSpPr>
            <a:spLocks noGrp="1"/>
          </p:cNvSpPr>
          <p:nvPr>
            <p:ph idx="1"/>
          </p:nvPr>
        </p:nvSpPr>
        <p:spPr>
          <a:xfrm>
            <a:off x="500063" y="3857625"/>
            <a:ext cx="8535987" cy="2524125"/>
          </a:xfrm>
        </p:spPr>
        <p:txBody>
          <a:bodyPr/>
          <a:lstStyle/>
          <a:p>
            <a:r>
              <a:rPr lang="cs-CZ" smtClean="0"/>
              <a:t>korelační funkce pro standardizovaná data</a:t>
            </a:r>
          </a:p>
        </p:txBody>
      </p:sp>
      <p:sp>
        <p:nvSpPr>
          <p:cNvPr id="5" name="Nadpis 1"/>
          <p:cNvSpPr>
            <a:spLocks noGrp="1"/>
          </p:cNvSpPr>
          <p:nvPr>
            <p:ph type="title"/>
          </p:nvPr>
        </p:nvSpPr>
        <p:spPr>
          <a:xfrm>
            <a:off x="506413" y="142875"/>
            <a:ext cx="8494712" cy="857250"/>
          </a:xfrm>
        </p:spPr>
        <p:txBody>
          <a:bodyPr>
            <a:normAutofit fontScale="90000"/>
          </a:bodyPr>
          <a:lstStyle/>
          <a:p>
            <a:pPr>
              <a:defRPr/>
            </a:pPr>
            <a:r>
              <a:rPr lang="cs-CZ" sz="2800" dirty="0" smtClean="0"/>
              <a:t>Korelační funkce </a:t>
            </a:r>
            <a:br>
              <a:rPr lang="cs-CZ" sz="2800" dirty="0" smtClean="0"/>
            </a:br>
            <a:r>
              <a:rPr lang="cs-CZ" sz="2800" dirty="0" smtClean="0"/>
              <a:t>diskrétního ergodického procesu</a:t>
            </a:r>
            <a:endParaRPr lang="cs-CZ" sz="2800" dirty="0"/>
          </a:p>
        </p:txBody>
      </p:sp>
      <p:graphicFrame>
        <p:nvGraphicFramePr>
          <p:cNvPr id="23554" name="Object 2"/>
          <p:cNvGraphicFramePr>
            <a:graphicFrameLocks noChangeAspect="1"/>
          </p:cNvGraphicFramePr>
          <p:nvPr/>
        </p:nvGraphicFramePr>
        <p:xfrm>
          <a:off x="1403350" y="1579563"/>
          <a:ext cx="6426200" cy="4206875"/>
        </p:xfrm>
        <a:graphic>
          <a:graphicData uri="http://schemas.openxmlformats.org/presentationml/2006/ole">
            <p:oleObj spid="_x0000_s23554" name="Rovnice" r:id="rId3" imgW="2768400" imgH="1815840" progId="Equation.3">
              <p:embed/>
            </p:oleObj>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cs-CZ" sz="2800" dirty="0" smtClean="0"/>
              <a:t>Korelační funkce periodické funkce</a:t>
            </a:r>
            <a:endParaRPr lang="cs-CZ" sz="2800" dirty="0"/>
          </a:p>
        </p:txBody>
      </p:sp>
      <p:sp>
        <p:nvSpPr>
          <p:cNvPr id="24580" name="Zástupný symbol pro obsah 2"/>
          <p:cNvSpPr>
            <a:spLocks noGrp="1"/>
          </p:cNvSpPr>
          <p:nvPr>
            <p:ph idx="1"/>
          </p:nvPr>
        </p:nvSpPr>
        <p:spPr>
          <a:xfrm>
            <a:off x="500063" y="1214438"/>
            <a:ext cx="8358187" cy="5167312"/>
          </a:xfrm>
        </p:spPr>
        <p:txBody>
          <a:bodyPr/>
          <a:lstStyle/>
          <a:p>
            <a:r>
              <a:rPr lang="cs-CZ" smtClean="0"/>
              <a:t>vzájemná či křížová korelační funkce (</a:t>
            </a:r>
            <a:r>
              <a:rPr lang="cs-CZ" i="1" smtClean="0"/>
              <a:t>cross-correlation function</a:t>
            </a:r>
            <a:r>
              <a:rPr lang="cs-CZ" smtClean="0"/>
              <a:t>) dvou periodických signálů (funkcí) o téže periodě T je definována </a:t>
            </a:r>
          </a:p>
          <a:p>
            <a:endParaRPr lang="cs-CZ" smtClean="0"/>
          </a:p>
          <a:p>
            <a:endParaRPr lang="cs-CZ" smtClean="0"/>
          </a:p>
          <a:p>
            <a:r>
              <a:rPr lang="cs-CZ" smtClean="0"/>
              <a:t>popisuje podobnost průběhů obou signálů v závislosti na jejich posunutí</a:t>
            </a:r>
          </a:p>
          <a:p>
            <a:r>
              <a:rPr lang="cs-CZ" smtClean="0"/>
              <a:t>je periodická s periodou T</a:t>
            </a:r>
          </a:p>
        </p:txBody>
      </p:sp>
      <p:graphicFrame>
        <p:nvGraphicFramePr>
          <p:cNvPr id="24578" name="Object 2"/>
          <p:cNvGraphicFramePr>
            <a:graphicFrameLocks noChangeAspect="1"/>
          </p:cNvGraphicFramePr>
          <p:nvPr/>
        </p:nvGraphicFramePr>
        <p:xfrm>
          <a:off x="2357438" y="3000375"/>
          <a:ext cx="4668837" cy="1260475"/>
        </p:xfrm>
        <a:graphic>
          <a:graphicData uri="http://schemas.openxmlformats.org/presentationml/2006/ole">
            <p:oleObj spid="_x0000_s24578" name="Rovnice" r:id="rId3" imgW="1739880" imgH="469800" progId="Equation.3">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Zástupný symbol pro obsah 3" descr="001.jpg"/>
          <p:cNvPicPr>
            <a:picLocks noGrp="1" noChangeAspect="1"/>
          </p:cNvPicPr>
          <p:nvPr>
            <p:ph sz="half" idx="1"/>
          </p:nvPr>
        </p:nvPicPr>
        <p:blipFill>
          <a:blip r:embed="rId3" cstate="print"/>
          <a:srcRect/>
          <a:stretch>
            <a:fillRect/>
          </a:stretch>
        </p:blipFill>
        <p:spPr>
          <a:xfrm>
            <a:off x="5643563" y="1357313"/>
            <a:ext cx="3162300" cy="5146675"/>
          </a:xfrm>
        </p:spPr>
      </p:pic>
      <p:sp>
        <p:nvSpPr>
          <p:cNvPr id="25604" name="Zástupný symbol pro obsah 6"/>
          <p:cNvSpPr>
            <a:spLocks noGrp="1"/>
          </p:cNvSpPr>
          <p:nvPr>
            <p:ph sz="half" idx="2"/>
          </p:nvPr>
        </p:nvSpPr>
        <p:spPr>
          <a:xfrm>
            <a:off x="428625" y="1357313"/>
            <a:ext cx="5072063" cy="5095875"/>
          </a:xfrm>
        </p:spPr>
        <p:txBody>
          <a:bodyPr/>
          <a:lstStyle/>
          <a:p>
            <a:r>
              <a:rPr lang="cs-CZ" sz="2000" smtClean="0"/>
              <a:t>Vypočtěte vzájemnou korelační funkci harmonických funkcí s</a:t>
            </a:r>
            <a:r>
              <a:rPr lang="cs-CZ" sz="2000" baseline="-25000" smtClean="0"/>
              <a:t>1</a:t>
            </a:r>
            <a:r>
              <a:rPr lang="cs-CZ" sz="2000" smtClean="0"/>
              <a:t>(t)=2cos2</a:t>
            </a:r>
            <a:r>
              <a:rPr lang="el-GR" sz="2000" smtClean="0">
                <a:sym typeface="Symbol" pitchFamily="18" charset="2"/>
              </a:rPr>
              <a:t></a:t>
            </a:r>
            <a:r>
              <a:rPr lang="cs-CZ" sz="2000" smtClean="0"/>
              <a:t>t a s</a:t>
            </a:r>
            <a:r>
              <a:rPr lang="cs-CZ" sz="2000" baseline="-25000" smtClean="0"/>
              <a:t>2</a:t>
            </a:r>
            <a:r>
              <a:rPr lang="cs-CZ" sz="2000" smtClean="0"/>
              <a:t>(t)=sin2</a:t>
            </a:r>
            <a:r>
              <a:rPr lang="el-GR" sz="2000" smtClean="0">
                <a:sym typeface="Symbol" pitchFamily="18" charset="2"/>
              </a:rPr>
              <a:t></a:t>
            </a:r>
            <a:r>
              <a:rPr lang="cs-CZ" sz="2000" smtClean="0"/>
              <a:t>t.</a:t>
            </a:r>
          </a:p>
          <a:p>
            <a:pPr>
              <a:buFont typeface="Wingdings" pitchFamily="2" charset="2"/>
              <a:buNone/>
            </a:pPr>
            <a:r>
              <a:rPr lang="cs-CZ" sz="2000" smtClean="0"/>
              <a:t>Obě funkce mají tutéž periodu T=1, takže</a:t>
            </a:r>
          </a:p>
        </p:txBody>
      </p:sp>
      <p:graphicFrame>
        <p:nvGraphicFramePr>
          <p:cNvPr id="25602" name="Object 2"/>
          <p:cNvGraphicFramePr>
            <a:graphicFrameLocks noChangeAspect="1"/>
          </p:cNvGraphicFramePr>
          <p:nvPr/>
        </p:nvGraphicFramePr>
        <p:xfrm>
          <a:off x="971550" y="3141663"/>
          <a:ext cx="4071938" cy="3160712"/>
        </p:xfrm>
        <a:graphic>
          <a:graphicData uri="http://schemas.openxmlformats.org/presentationml/2006/ole">
            <p:oleObj spid="_x0000_s25602" name="Rovnice" r:id="rId4" imgW="2158920" imgH="1676160" progId="Equation.3">
              <p:embed/>
            </p:oleObj>
          </a:graphicData>
        </a:graphic>
      </p:graphicFrame>
      <p:sp>
        <p:nvSpPr>
          <p:cNvPr id="7" name="Nadpis 1"/>
          <p:cNvSpPr>
            <a:spLocks noGrp="1"/>
          </p:cNvSpPr>
          <p:nvPr>
            <p:ph type="title"/>
          </p:nvPr>
        </p:nvSpPr>
        <p:spPr/>
        <p:txBody>
          <a:bodyPr>
            <a:normAutofit/>
          </a:bodyPr>
          <a:lstStyle/>
          <a:p>
            <a:pPr>
              <a:defRPr/>
            </a:pPr>
            <a:r>
              <a:rPr lang="cs-CZ" sz="2800" dirty="0" smtClean="0"/>
              <a:t>Korelační funkce periodické FUNKCE</a:t>
            </a:r>
            <a:endParaRPr lang="cs-CZ"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Zástupný symbol pro obsah 2"/>
          <p:cNvSpPr>
            <a:spLocks noGrp="1"/>
          </p:cNvSpPr>
          <p:nvPr>
            <p:ph idx="1"/>
          </p:nvPr>
        </p:nvSpPr>
        <p:spPr>
          <a:xfrm>
            <a:off x="500063" y="1214438"/>
            <a:ext cx="8535987" cy="5167312"/>
          </a:xfrm>
        </p:spPr>
        <p:txBody>
          <a:bodyPr/>
          <a:lstStyle/>
          <a:p>
            <a:r>
              <a:rPr lang="cs-CZ" sz="2400" smtClean="0"/>
              <a:t>autokorelační funkce periodického signálu</a:t>
            </a:r>
          </a:p>
          <a:p>
            <a:endParaRPr lang="cs-CZ" sz="2400" smtClean="0"/>
          </a:p>
          <a:p>
            <a:endParaRPr lang="cs-CZ" sz="2400" smtClean="0"/>
          </a:p>
          <a:p>
            <a:endParaRPr lang="cs-CZ" sz="2400" smtClean="0"/>
          </a:p>
          <a:p>
            <a:r>
              <a:rPr lang="cs-CZ" sz="2400" smtClean="0"/>
              <a:t>autokorelační funkce signálu s(t)=C.cos(</a:t>
            </a:r>
            <a:r>
              <a:rPr lang="el-GR" sz="2400" smtClean="0"/>
              <a:t>ω</a:t>
            </a:r>
            <a:r>
              <a:rPr lang="cs-CZ" sz="2400" smtClean="0"/>
              <a:t>t+</a:t>
            </a:r>
            <a:r>
              <a:rPr lang="el-GR" sz="2400" smtClean="0"/>
              <a:t>φ</a:t>
            </a:r>
            <a:r>
              <a:rPr lang="cs-CZ" sz="2400" smtClean="0"/>
              <a:t>)</a:t>
            </a:r>
          </a:p>
        </p:txBody>
      </p:sp>
      <p:graphicFrame>
        <p:nvGraphicFramePr>
          <p:cNvPr id="26626" name="Object 2"/>
          <p:cNvGraphicFramePr>
            <a:graphicFrameLocks noChangeAspect="1"/>
          </p:cNvGraphicFramePr>
          <p:nvPr/>
        </p:nvGraphicFramePr>
        <p:xfrm>
          <a:off x="2643188" y="1785938"/>
          <a:ext cx="3286125" cy="1022350"/>
        </p:xfrm>
        <a:graphic>
          <a:graphicData uri="http://schemas.openxmlformats.org/presentationml/2006/ole">
            <p:oleObj spid="_x0000_s26626" name="Rovnice" r:id="rId3" imgW="1511280" imgH="469800" progId="Equation.3">
              <p:embed/>
            </p:oleObj>
          </a:graphicData>
        </a:graphic>
      </p:graphicFrame>
      <p:graphicFrame>
        <p:nvGraphicFramePr>
          <p:cNvPr id="26627" name="Object 3"/>
          <p:cNvGraphicFramePr>
            <a:graphicFrameLocks noChangeAspect="1"/>
          </p:cNvGraphicFramePr>
          <p:nvPr/>
        </p:nvGraphicFramePr>
        <p:xfrm>
          <a:off x="1687513" y="3929063"/>
          <a:ext cx="6534150" cy="2601912"/>
        </p:xfrm>
        <a:graphic>
          <a:graphicData uri="http://schemas.openxmlformats.org/presentationml/2006/ole">
            <p:oleObj spid="_x0000_s26627" name="Rovnice" r:id="rId4" imgW="3060360" imgH="1218960" progId="Equation.3">
              <p:embed/>
            </p:oleObj>
          </a:graphicData>
        </a:graphic>
      </p:graphicFrame>
      <p:sp>
        <p:nvSpPr>
          <p:cNvPr id="7" name="Nadpis 1"/>
          <p:cNvSpPr>
            <a:spLocks noGrp="1"/>
          </p:cNvSpPr>
          <p:nvPr>
            <p:ph type="title"/>
          </p:nvPr>
        </p:nvSpPr>
        <p:spPr/>
        <p:txBody>
          <a:bodyPr>
            <a:normAutofit/>
          </a:bodyPr>
          <a:lstStyle/>
          <a:p>
            <a:pPr>
              <a:defRPr/>
            </a:pPr>
            <a:r>
              <a:rPr lang="cs-CZ" sz="2800" dirty="0" err="1" smtClean="0"/>
              <a:t>AUTOKorelační</a:t>
            </a:r>
            <a:r>
              <a:rPr lang="cs-CZ" sz="2800" dirty="0" smtClean="0"/>
              <a:t> funkce periodické FUNKCE</a:t>
            </a:r>
            <a:endParaRPr lang="cs-CZ" sz="2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14375" y="1285875"/>
            <a:ext cx="8001000" cy="3724275"/>
          </a:xfrm>
          <a:prstGeom prst="rect">
            <a:avLst/>
          </a:prstGeom>
        </p:spPr>
        <p:txBody>
          <a:bodyPr>
            <a:spAutoFit/>
          </a:bodyPr>
          <a:lstStyle/>
          <a:p>
            <a:pPr>
              <a:defRPr/>
            </a:pPr>
            <a:r>
              <a:rPr lang="cs-CZ" sz="2800" dirty="0" err="1">
                <a:solidFill>
                  <a:schemeClr val="bg2"/>
                </a:solidFill>
                <a:cs typeface="Arial" charset="0"/>
              </a:rPr>
              <a:t>autokorelační</a:t>
            </a:r>
            <a:r>
              <a:rPr lang="cs-CZ" sz="2800" dirty="0">
                <a:solidFill>
                  <a:schemeClr val="bg2"/>
                </a:solidFill>
                <a:cs typeface="Arial" charset="0"/>
              </a:rPr>
              <a:t> funkce je:</a:t>
            </a:r>
          </a:p>
          <a:p>
            <a:pPr marL="971550" lvl="1" indent="-514350">
              <a:buClr>
                <a:schemeClr val="tx2">
                  <a:lumMod val="50000"/>
                </a:schemeClr>
              </a:buClr>
              <a:buFont typeface="Wingdings" pitchFamily="2" charset="2"/>
              <a:buChar char="ü"/>
              <a:defRPr/>
            </a:pPr>
            <a:r>
              <a:rPr lang="cs-CZ" sz="2800" dirty="0">
                <a:solidFill>
                  <a:schemeClr val="bg2"/>
                </a:solidFill>
                <a:cs typeface="+mn-cs"/>
              </a:rPr>
              <a:t>sudá;</a:t>
            </a:r>
          </a:p>
          <a:p>
            <a:pPr marL="971550" lvl="1" indent="-514350">
              <a:buClr>
                <a:schemeClr val="tx2">
                  <a:lumMod val="50000"/>
                </a:schemeClr>
              </a:buClr>
              <a:buFont typeface="Wingdings" pitchFamily="2" charset="2"/>
              <a:buChar char="ü"/>
              <a:defRPr/>
            </a:pPr>
            <a:r>
              <a:rPr lang="cs-CZ" sz="2800" dirty="0">
                <a:solidFill>
                  <a:schemeClr val="bg2"/>
                </a:solidFill>
                <a:cs typeface="+mn-cs"/>
                <a:sym typeface="Symbol" pitchFamily="18" charset="2"/>
              </a:rPr>
              <a:t></a:t>
            </a:r>
            <a:r>
              <a:rPr lang="cs-CZ" sz="4000" dirty="0">
                <a:solidFill>
                  <a:schemeClr val="bg2"/>
                </a:solidFill>
                <a:latin typeface="Algerian" pitchFamily="82" charset="0"/>
                <a:cs typeface="+mn-cs"/>
                <a:sym typeface="Symbol" pitchFamily="18" charset="2"/>
              </a:rPr>
              <a:t>R</a:t>
            </a:r>
            <a:r>
              <a:rPr lang="cs-CZ" sz="2800" dirty="0">
                <a:solidFill>
                  <a:schemeClr val="bg2"/>
                </a:solidFill>
                <a:cs typeface="+mn-cs"/>
                <a:sym typeface="Symbol" pitchFamily="18" charset="2"/>
              </a:rPr>
              <a:t>: </a:t>
            </a:r>
            <a:r>
              <a:rPr lang="cs-CZ" sz="2800" dirty="0" err="1">
                <a:solidFill>
                  <a:schemeClr val="bg2"/>
                </a:solidFill>
                <a:cs typeface="+mn-cs"/>
                <a:sym typeface="Symbol" pitchFamily="18" charset="2"/>
              </a:rPr>
              <a:t>R</a:t>
            </a:r>
            <a:r>
              <a:rPr lang="cs-CZ" sz="2800" dirty="0">
                <a:solidFill>
                  <a:schemeClr val="bg2"/>
                </a:solidFill>
                <a:cs typeface="+mn-cs"/>
                <a:sym typeface="Symbol" pitchFamily="18" charset="2"/>
              </a:rPr>
              <a:t>(0)  R();</a:t>
            </a:r>
          </a:p>
          <a:p>
            <a:pPr marL="971550" lvl="1" indent="-514350">
              <a:buClr>
                <a:schemeClr val="tx2">
                  <a:lumMod val="50000"/>
                </a:schemeClr>
              </a:buClr>
              <a:buFont typeface="Wingdings" pitchFamily="2" charset="2"/>
              <a:buChar char="ü"/>
              <a:defRPr/>
            </a:pPr>
            <a:r>
              <a:rPr lang="cs-CZ" sz="2800" dirty="0">
                <a:solidFill>
                  <a:schemeClr val="bg2"/>
                </a:solidFill>
                <a:cs typeface="+mn-cs"/>
              </a:rPr>
              <a:t>R(0) je rovno výkonu signálu;</a:t>
            </a:r>
          </a:p>
          <a:p>
            <a:pPr>
              <a:defRPr/>
            </a:pPr>
            <a:endParaRPr lang="cs-CZ" sz="2800" dirty="0">
              <a:solidFill>
                <a:schemeClr val="bg2"/>
              </a:solidFill>
              <a:cs typeface="Arial" charset="0"/>
              <a:sym typeface="Symbol" pitchFamily="18" charset="2"/>
            </a:endParaRPr>
          </a:p>
          <a:p>
            <a:pPr>
              <a:defRPr/>
            </a:pPr>
            <a:r>
              <a:rPr lang="cs-CZ" sz="2800" dirty="0">
                <a:solidFill>
                  <a:schemeClr val="bg2"/>
                </a:solidFill>
                <a:cs typeface="Arial" charset="0"/>
                <a:sym typeface="Symbol" pitchFamily="18" charset="2"/>
              </a:rPr>
              <a:t>V případě, že je signál periodický, je </a:t>
            </a:r>
            <a:r>
              <a:rPr lang="cs-CZ" sz="2800" dirty="0" err="1">
                <a:solidFill>
                  <a:schemeClr val="bg2"/>
                </a:solidFill>
                <a:cs typeface="Arial" charset="0"/>
                <a:sym typeface="Symbol" pitchFamily="18" charset="2"/>
              </a:rPr>
              <a:t>autokorelační</a:t>
            </a:r>
            <a:r>
              <a:rPr lang="cs-CZ" sz="2800" dirty="0">
                <a:solidFill>
                  <a:schemeClr val="bg2"/>
                </a:solidFill>
                <a:cs typeface="Arial" charset="0"/>
                <a:sym typeface="Symbol" pitchFamily="18" charset="2"/>
              </a:rPr>
              <a:t> funkce rovněž periodická se stejnou periodou.</a:t>
            </a:r>
            <a:endParaRPr lang="cs-CZ" sz="2800" dirty="0">
              <a:solidFill>
                <a:schemeClr val="bg2"/>
              </a:solidFill>
              <a:cs typeface="Arial" charset="0"/>
            </a:endParaRPr>
          </a:p>
        </p:txBody>
      </p:sp>
      <p:sp>
        <p:nvSpPr>
          <p:cNvPr id="5" name="Nadpis 1"/>
          <p:cNvSpPr>
            <a:spLocks noGrp="1"/>
          </p:cNvSpPr>
          <p:nvPr>
            <p:ph type="title"/>
          </p:nvPr>
        </p:nvSpPr>
        <p:spPr>
          <a:xfrm>
            <a:off x="506413" y="142875"/>
            <a:ext cx="8494712" cy="857250"/>
          </a:xfrm>
        </p:spPr>
        <p:txBody>
          <a:bodyPr>
            <a:normAutofit/>
          </a:bodyPr>
          <a:lstStyle/>
          <a:p>
            <a:pPr>
              <a:defRPr/>
            </a:pPr>
            <a:r>
              <a:rPr lang="cs-CZ" sz="2800" dirty="0" smtClean="0"/>
              <a:t>Vlastnosti </a:t>
            </a:r>
            <a:r>
              <a:rPr lang="cs-CZ" sz="2800" dirty="0" err="1" smtClean="0"/>
              <a:t>AUTOKorelační</a:t>
            </a:r>
            <a:r>
              <a:rPr lang="cs-CZ" sz="2800" dirty="0" smtClean="0"/>
              <a:t> funkce</a:t>
            </a:r>
            <a:endParaRPr lang="cs-CZ"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7"/>
          <p:cNvSpPr txBox="1">
            <a:spLocks noChangeArrowheads="1"/>
          </p:cNvSpPr>
          <p:nvPr/>
        </p:nvSpPr>
        <p:spPr bwMode="auto">
          <a:xfrm>
            <a:off x="428625" y="1643063"/>
            <a:ext cx="3959225" cy="461962"/>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Zákon o posunu v čase</a:t>
            </a:r>
            <a:r>
              <a:rPr lang="cs-CZ">
                <a:solidFill>
                  <a:schemeClr val="accent2"/>
                </a:solidFill>
                <a:latin typeface="Arial" pitchFamily="34" charset="0"/>
              </a:rPr>
              <a:t>:</a:t>
            </a:r>
          </a:p>
        </p:txBody>
      </p:sp>
      <p:graphicFrame>
        <p:nvGraphicFramePr>
          <p:cNvPr id="8194" name="Object 2"/>
          <p:cNvGraphicFramePr>
            <a:graphicFrameLocks noChangeAspect="1"/>
          </p:cNvGraphicFramePr>
          <p:nvPr>
            <p:ph sz="quarter" idx="3"/>
          </p:nvPr>
        </p:nvGraphicFramePr>
        <p:xfrm>
          <a:off x="1928813" y="2428875"/>
          <a:ext cx="5113337" cy="3101975"/>
        </p:xfrm>
        <a:graphic>
          <a:graphicData uri="http://schemas.openxmlformats.org/presentationml/2006/ole">
            <p:oleObj spid="_x0000_s8194" name="Rovnice" r:id="rId3" imgW="2616120" imgH="1587240" progId="Equation.3">
              <p:embed/>
            </p:oleObj>
          </a:graphicData>
        </a:graphic>
      </p:graphicFrame>
      <p:sp>
        <p:nvSpPr>
          <p:cNvPr id="8"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VLASTNOSTI</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convolution_barking"/>
          <p:cNvPicPr>
            <a:picLocks noGrp="1" noChangeAspect="1" noChangeArrowheads="1"/>
          </p:cNvPicPr>
          <p:nvPr>
            <p:ph idx="1"/>
          </p:nvPr>
        </p:nvPicPr>
        <p:blipFill>
          <a:blip r:embed="rId2" cstate="print"/>
          <a:srcRect/>
          <a:stretch>
            <a:fillRect/>
          </a:stretch>
        </p:blipFill>
        <p:spPr>
          <a:xfrm>
            <a:off x="449263" y="1200150"/>
            <a:ext cx="8137525" cy="53975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8625" y="188913"/>
            <a:ext cx="3643313" cy="2232025"/>
          </a:xfrm>
        </p:spPr>
        <p:txBody>
          <a:bodyPr/>
          <a:lstStyle/>
          <a:p>
            <a:pPr>
              <a:defRPr/>
            </a:pPr>
            <a:r>
              <a:rPr lang="cs-CZ" sz="2800" dirty="0" smtClean="0">
                <a:solidFill>
                  <a:schemeClr val="tx2">
                    <a:lumMod val="50000"/>
                  </a:schemeClr>
                </a:solidFill>
              </a:rPr>
              <a:t>KONVOLUCE</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GEOMETRICKÝ</a:t>
            </a:r>
            <a:br>
              <a:rPr lang="cs-CZ" sz="2800" dirty="0" smtClean="0">
                <a:solidFill>
                  <a:schemeClr val="tx2">
                    <a:lumMod val="50000"/>
                  </a:schemeClr>
                </a:solidFill>
              </a:rPr>
            </a:br>
            <a:r>
              <a:rPr lang="cs-CZ" sz="2800" dirty="0" smtClean="0">
                <a:solidFill>
                  <a:schemeClr val="tx2">
                    <a:lumMod val="50000"/>
                  </a:schemeClr>
                </a:solidFill>
              </a:rPr>
              <a:t>VÝZNAM</a:t>
            </a:r>
            <a:endParaRPr lang="cs-CZ" sz="2800" dirty="0">
              <a:solidFill>
                <a:schemeClr val="tx2">
                  <a:lumMod val="50000"/>
                </a:schemeClr>
              </a:solidFill>
            </a:endParaRPr>
          </a:p>
        </p:txBody>
      </p:sp>
      <p:pic>
        <p:nvPicPr>
          <p:cNvPr id="38915" name="Picture 17" descr="KONVOLUCE_SPOJ"/>
          <p:cNvPicPr>
            <a:picLocks noGrp="1" noChangeAspect="1" noChangeArrowheads="1"/>
          </p:cNvPicPr>
          <p:nvPr>
            <p:ph idx="1"/>
          </p:nvPr>
        </p:nvPicPr>
        <p:blipFill>
          <a:blip r:embed="rId2" cstate="print"/>
          <a:srcRect/>
          <a:stretch>
            <a:fillRect/>
          </a:stretch>
        </p:blipFill>
        <p:spPr>
          <a:xfrm>
            <a:off x="3786188" y="333375"/>
            <a:ext cx="4976812" cy="6257925"/>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S IBA predn1">
  <a:themeElements>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ónky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ónky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ónky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ónky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ónky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ónky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ónky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ónky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ónky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Balónky 10">
        <a:dk1>
          <a:srgbClr val="292929"/>
        </a:dk1>
        <a:lt1>
          <a:srgbClr val="FFFFFF"/>
        </a:lt1>
        <a:dk2>
          <a:srgbClr val="C49654"/>
        </a:dk2>
        <a:lt2>
          <a:srgbClr val="B2B2B2"/>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BS IBA predn1</Template>
  <TotalTime>2309</TotalTime>
  <Words>2213</Words>
  <Application>Microsoft Office PowerPoint</Application>
  <PresentationFormat>Předvádění na obrazovce (4:3)</PresentationFormat>
  <Paragraphs>1173</Paragraphs>
  <Slides>69</Slides>
  <Notes>1</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69</vt:i4>
      </vt:variant>
    </vt:vector>
  </HeadingPairs>
  <TitlesOfParts>
    <vt:vector size="72" baseType="lpstr">
      <vt:lpstr>BS IBA predn1</vt:lpstr>
      <vt:lpstr>Rovnice</vt:lpstr>
      <vt:lpstr>Rastrový obrázek</vt:lpstr>
      <vt:lpstr>SIGNÁLY A LINEÁRNÍ SYSTÉMY</vt:lpstr>
      <vt:lpstr>III. ZÁKLADNÍ OPERACE  S MATEMATICKÝMI MODELY SIGNÁLŮ SPOJITÝCH V ČASE</vt:lpstr>
      <vt:lpstr>Snímek 3</vt:lpstr>
      <vt:lpstr>definice</vt:lpstr>
      <vt:lpstr>VLASTNOSTI</vt:lpstr>
      <vt:lpstr>VLASTNOSTI</vt:lpstr>
      <vt:lpstr>VLASTNOSTI</vt:lpstr>
      <vt:lpstr>Snímek 8</vt:lpstr>
      <vt:lpstr>KONVOLUCE   GEOMETRICKÝ VÝZNAM</vt:lpstr>
      <vt:lpstr>KONVOLUCE   GEOMETRICKÝ VÝZNAM</vt:lpstr>
      <vt:lpstr>KONVOLUCE</vt:lpstr>
      <vt:lpstr>PŘÍKLAD</vt:lpstr>
      <vt:lpstr>příklad</vt:lpstr>
      <vt:lpstr>příklad</vt:lpstr>
      <vt:lpstr>příklad</vt:lpstr>
      <vt:lpstr>šířková vlastnost konvoluce</vt:lpstr>
      <vt:lpstr>KAUZALITA</vt:lpstr>
      <vt:lpstr>KAUZALITA + KONVOLUCE</vt:lpstr>
      <vt:lpstr>KONVOLUCE</vt:lpstr>
      <vt:lpstr>Snímek 20</vt:lpstr>
      <vt:lpstr>definice</vt:lpstr>
      <vt:lpstr>definice</vt:lpstr>
      <vt:lpstr>definice</vt:lpstr>
      <vt:lpstr>definice</vt:lpstr>
      <vt:lpstr>definice</vt:lpstr>
      <vt:lpstr>definice</vt:lpstr>
      <vt:lpstr>definice</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definice</vt:lpstr>
      <vt:lpstr>závislost</vt:lpstr>
      <vt:lpstr>závislost</vt:lpstr>
      <vt:lpstr>závislost</vt:lpstr>
      <vt:lpstr>definice</vt:lpstr>
      <vt:lpstr>definice</vt:lpstr>
      <vt:lpstr>definice</vt:lpstr>
      <vt:lpstr>Pearsonův Korelační koeficient</vt:lpstr>
      <vt:lpstr>Pearsonův Korelační koeficient</vt:lpstr>
      <vt:lpstr>Pearsonův Korelační koeficient</vt:lpstr>
      <vt:lpstr>Pearsonův Korelační koeficient</vt:lpstr>
      <vt:lpstr>Pearsonův Korelační koeficient</vt:lpstr>
      <vt:lpstr>Jiné korelační koeficienty</vt:lpstr>
      <vt:lpstr>Korelační koeficient  jako míra podobnosti</vt:lpstr>
      <vt:lpstr>Korelační koeficient  jako míra podobnosti</vt:lpstr>
      <vt:lpstr>Interpretace velikosti korelace</vt:lpstr>
      <vt:lpstr>Korelace při zpracování signálu EKG</vt:lpstr>
      <vt:lpstr>Princip zprůměrování</vt:lpstr>
      <vt:lpstr>Korelace při zpracování signálu EKG</vt:lpstr>
      <vt:lpstr>Korelační funkce náhodných procesů</vt:lpstr>
      <vt:lpstr>Korelační funkce náhodných procesů</vt:lpstr>
      <vt:lpstr>Korelační funkce ergodického procesu</vt:lpstr>
      <vt:lpstr>autoKorelační funkce ergodického procesu</vt:lpstr>
      <vt:lpstr>Korelační funkce  diskrétního ergodického procesu</vt:lpstr>
      <vt:lpstr>Korelační funkce periodické funkce</vt:lpstr>
      <vt:lpstr>Korelační funkce periodické FUNKCE</vt:lpstr>
      <vt:lpstr>AUTOKorelační funkce periodické FUNKCE</vt:lpstr>
      <vt:lpstr>Vlastnosti AUTOKorelační funkce</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ZPRACOVÁNÍ A ANALÝZA BIOSIGNÁLŮ  I.</dc:title>
  <dc:creator>admin</dc:creator>
  <cp:lastModifiedBy>holcik</cp:lastModifiedBy>
  <cp:revision>73</cp:revision>
  <dcterms:created xsi:type="dcterms:W3CDTF">2008-01-29T10:34:59Z</dcterms:created>
  <dcterms:modified xsi:type="dcterms:W3CDTF">2014-10-01T05:15:25Z</dcterms:modified>
</cp:coreProperties>
</file>